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77" r:id="rId1"/>
  </p:sldMasterIdLst>
  <p:notesMasterIdLst>
    <p:notesMasterId r:id="rId14"/>
  </p:notesMasterIdLst>
  <p:sldIdLst>
    <p:sldId id="256" r:id="rId2"/>
    <p:sldId id="259" r:id="rId3"/>
    <p:sldId id="260" r:id="rId4"/>
    <p:sldId id="304" r:id="rId5"/>
    <p:sldId id="305" r:id="rId6"/>
    <p:sldId id="257" r:id="rId7"/>
    <p:sldId id="261" r:id="rId8"/>
    <p:sldId id="266" r:id="rId9"/>
    <p:sldId id="306" r:id="rId10"/>
    <p:sldId id="277" r:id="rId11"/>
    <p:sldId id="307" r:id="rId12"/>
    <p:sldId id="308" r:id="rId13"/>
  </p:sldIdLst>
  <p:sldSz cx="9144000" cy="5143500" type="screen16x9"/>
  <p:notesSz cx="6858000" cy="9144000"/>
  <p:embeddedFontLst>
    <p:embeddedFont>
      <p:font typeface="Comfortaa" panose="020B0604020202020204" charset="0"/>
      <p:regular r:id="rId15"/>
      <p:bold r:id="rId16"/>
    </p:embeddedFont>
    <p:embeddedFont>
      <p:font typeface="Montserrat" panose="00000500000000000000" pitchFamily="2" charset="0"/>
      <p:regular r:id="rId17"/>
      <p:bold r:id="rId18"/>
      <p:italic r:id="rId19"/>
      <p:boldItalic r:id="rId2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C3ECF7DE-6C09-4C70-9C0B-2CF0778416C8}">
  <a:tblStyle styleId="{C3ECF7DE-6C09-4C70-9C0B-2CF0778416C8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82375" autoAdjust="0"/>
  </p:normalViewPr>
  <p:slideViewPr>
    <p:cSldViewPr snapToGrid="0">
      <p:cViewPr varScale="1">
        <p:scale>
          <a:sx n="90" d="100"/>
          <a:sy n="90" d="100"/>
        </p:scale>
        <p:origin x="1234" y="53"/>
      </p:cViewPr>
      <p:guideLst/>
    </p:cSldViewPr>
  </p:slideViewPr>
  <p:outlineViewPr>
    <p:cViewPr>
      <p:scale>
        <a:sx n="33" d="100"/>
        <a:sy n="33" d="100"/>
      </p:scale>
      <p:origin x="0" y="-147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4.fntdata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font" Target="fonts/font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1" name="Google Shape;12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2" name="Google Shape;12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4" name="Google Shape;1594;g8d5d1e87a8_0_5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95" name="Google Shape;1595;g8d5d1e87a8_0_5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8" name="Google Shape;1688;g8d5d1e87a8_0_10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9" name="Google Shape;1689;g8d5d1e87a8_0_10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.</a:t>
            </a:r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8" name="Google Shape;1688;g8d5d1e87a8_0_10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9" name="Google Shape;1689;g8d5d1e87a8_0_10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544704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8" name="Google Shape;1688;g8d5d1e87a8_0_10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89" name="Google Shape;1689;g8d5d1e87a8_0_10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102768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7" name="Google Shape;1557;g8da44cb595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58" name="Google Shape;1558;g8da44cb595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1" name="Google Shape;1771;g8d5d1e87a8_0_11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2" name="Google Shape;1772;g8d5d1e87a8_0_11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5" name="Google Shape;2045;g8da44cb595_0_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6" name="Google Shape;2046;g8da44cb595_0_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5" name="Google Shape;2045;g8da44cb595_0_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6" name="Google Shape;2046;g8da44cb595_0_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614382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8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4" name="Google Shape;2814;g8da44cb595_0_146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815" name="Google Shape;2815;g8da44cb595_0_146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78247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5" name="Google Shape;2045;g8da44cb595_0_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6" name="Google Shape;2046;g8da44cb595_0_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478727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5" name="Google Shape;2045;g8da44cb595_0_6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46" name="Google Shape;2046;g8da44cb595_0_6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10817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oogle Shape;9;p2"/>
          <p:cNvGrpSpPr/>
          <p:nvPr/>
        </p:nvGrpSpPr>
        <p:grpSpPr>
          <a:xfrm>
            <a:off x="204436" y="-57983"/>
            <a:ext cx="8738597" cy="5659608"/>
            <a:chOff x="204436" y="-57983"/>
            <a:chExt cx="8738597" cy="5659608"/>
          </a:xfrm>
        </p:grpSpPr>
        <p:sp>
          <p:nvSpPr>
            <p:cNvPr id="10" name="Google Shape;10;p2"/>
            <p:cNvSpPr/>
            <p:nvPr/>
          </p:nvSpPr>
          <p:spPr>
            <a:xfrm>
              <a:off x="7373430" y="3691477"/>
              <a:ext cx="49" cy="36142"/>
            </a:xfrm>
            <a:custGeom>
              <a:avLst/>
              <a:gdLst/>
              <a:ahLst/>
              <a:cxnLst/>
              <a:rect l="l" t="t" r="r" b="b"/>
              <a:pathLst>
                <a:path w="1" h="745" fill="none" extrusionOk="0">
                  <a:moveTo>
                    <a:pt x="1" y="1"/>
                  </a:moveTo>
                  <a:lnTo>
                    <a:pt x="1" y="744"/>
                  </a:lnTo>
                </a:path>
              </a:pathLst>
            </a:custGeom>
            <a:noFill/>
            <a:ln w="42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11;p2"/>
            <p:cNvSpPr/>
            <p:nvPr/>
          </p:nvSpPr>
          <p:spPr>
            <a:xfrm>
              <a:off x="7918898" y="978127"/>
              <a:ext cx="49" cy="64036"/>
            </a:xfrm>
            <a:custGeom>
              <a:avLst/>
              <a:gdLst/>
              <a:ahLst/>
              <a:cxnLst/>
              <a:rect l="l" t="t" r="r" b="b"/>
              <a:pathLst>
                <a:path w="1" h="1320" fill="none" extrusionOk="0">
                  <a:moveTo>
                    <a:pt x="1" y="0"/>
                  </a:moveTo>
                  <a:lnTo>
                    <a:pt x="1" y="1319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2"/>
            <p:cNvSpPr/>
            <p:nvPr/>
          </p:nvSpPr>
          <p:spPr>
            <a:xfrm>
              <a:off x="7886686" y="1009854"/>
              <a:ext cx="64037" cy="49"/>
            </a:xfrm>
            <a:custGeom>
              <a:avLst/>
              <a:gdLst/>
              <a:ahLst/>
              <a:cxnLst/>
              <a:rect l="l" t="t" r="r" b="b"/>
              <a:pathLst>
                <a:path w="1320" h="1" fill="none" extrusionOk="0">
                  <a:moveTo>
                    <a:pt x="1319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8882878" y="3260985"/>
              <a:ext cx="49" cy="36142"/>
            </a:xfrm>
            <a:custGeom>
              <a:avLst/>
              <a:gdLst/>
              <a:ahLst/>
              <a:cxnLst/>
              <a:rect l="l" t="t" r="r" b="b"/>
              <a:pathLst>
                <a:path w="1" h="745" fill="none" extrusionOk="0">
                  <a:moveTo>
                    <a:pt x="0" y="1"/>
                  </a:moveTo>
                  <a:lnTo>
                    <a:pt x="0" y="744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8864589" y="3278789"/>
              <a:ext cx="38034" cy="49"/>
            </a:xfrm>
            <a:custGeom>
              <a:avLst/>
              <a:gdLst/>
              <a:ahLst/>
              <a:cxnLst/>
              <a:rect l="l" t="t" r="r" b="b"/>
              <a:pathLst>
                <a:path w="784" h="1" fill="none" extrusionOk="0">
                  <a:moveTo>
                    <a:pt x="784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1365132" y="904050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1" y="0"/>
                  </a:moveTo>
                  <a:lnTo>
                    <a:pt x="1" y="1359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1332921" y="937717"/>
              <a:ext cx="63988" cy="49"/>
            </a:xfrm>
            <a:custGeom>
              <a:avLst/>
              <a:gdLst/>
              <a:ahLst/>
              <a:cxnLst/>
              <a:rect l="l" t="t" r="r" b="b"/>
              <a:pathLst>
                <a:path w="1319" h="1" fill="none" extrusionOk="0">
                  <a:moveTo>
                    <a:pt x="1319" y="1"/>
                  </a:moveTo>
                  <a:lnTo>
                    <a:pt x="0" y="1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4306992" y="-28148"/>
              <a:ext cx="60204" cy="62096"/>
            </a:xfrm>
            <a:custGeom>
              <a:avLst/>
              <a:gdLst/>
              <a:ahLst/>
              <a:cxnLst/>
              <a:rect l="l" t="t" r="r" b="b"/>
              <a:pathLst>
                <a:path w="1241" h="1280" fill="none" extrusionOk="0">
                  <a:moveTo>
                    <a:pt x="1240" y="625"/>
                  </a:moveTo>
                  <a:cubicBezTo>
                    <a:pt x="1240" y="992"/>
                    <a:pt x="992" y="1280"/>
                    <a:pt x="625" y="1280"/>
                  </a:cubicBezTo>
                  <a:cubicBezTo>
                    <a:pt x="288" y="1280"/>
                    <a:pt x="1" y="992"/>
                    <a:pt x="1" y="625"/>
                  </a:cubicBezTo>
                  <a:cubicBezTo>
                    <a:pt x="1" y="288"/>
                    <a:pt x="288" y="1"/>
                    <a:pt x="625" y="1"/>
                  </a:cubicBezTo>
                  <a:cubicBezTo>
                    <a:pt x="992" y="1"/>
                    <a:pt x="1240" y="288"/>
                    <a:pt x="1240" y="62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8866530" y="2569307"/>
              <a:ext cx="34201" cy="36093"/>
            </a:xfrm>
            <a:custGeom>
              <a:avLst/>
              <a:gdLst/>
              <a:ahLst/>
              <a:cxnLst/>
              <a:rect l="l" t="t" r="r" b="b"/>
              <a:pathLst>
                <a:path w="705" h="744" fill="none" extrusionOk="0">
                  <a:moveTo>
                    <a:pt x="704" y="377"/>
                  </a:moveTo>
                  <a:cubicBezTo>
                    <a:pt x="704" y="575"/>
                    <a:pt x="545" y="744"/>
                    <a:pt x="337" y="744"/>
                  </a:cubicBezTo>
                  <a:cubicBezTo>
                    <a:pt x="129" y="744"/>
                    <a:pt x="0" y="575"/>
                    <a:pt x="0" y="377"/>
                  </a:cubicBezTo>
                  <a:cubicBezTo>
                    <a:pt x="0" y="169"/>
                    <a:pt x="129" y="0"/>
                    <a:pt x="337" y="0"/>
                  </a:cubicBezTo>
                  <a:cubicBezTo>
                    <a:pt x="545" y="0"/>
                    <a:pt x="704" y="169"/>
                    <a:pt x="704" y="377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6718321" y="-28149"/>
              <a:ext cx="62096" cy="62096"/>
            </a:xfrm>
            <a:custGeom>
              <a:avLst/>
              <a:gdLst/>
              <a:ahLst/>
              <a:cxnLst/>
              <a:rect l="l" t="t" r="r" b="b"/>
              <a:pathLst>
                <a:path w="1280" h="1280" fill="none" extrusionOk="0">
                  <a:moveTo>
                    <a:pt x="1280" y="665"/>
                  </a:moveTo>
                  <a:cubicBezTo>
                    <a:pt x="1280" y="992"/>
                    <a:pt x="992" y="1280"/>
                    <a:pt x="665" y="1280"/>
                  </a:cubicBezTo>
                  <a:cubicBezTo>
                    <a:pt x="288" y="1280"/>
                    <a:pt x="0" y="992"/>
                    <a:pt x="0" y="665"/>
                  </a:cubicBezTo>
                  <a:cubicBezTo>
                    <a:pt x="0" y="288"/>
                    <a:pt x="288" y="1"/>
                    <a:pt x="665" y="1"/>
                  </a:cubicBezTo>
                  <a:cubicBezTo>
                    <a:pt x="992" y="1"/>
                    <a:pt x="1280" y="288"/>
                    <a:pt x="1280" y="66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645606" y="1697743"/>
              <a:ext cx="60204" cy="62096"/>
            </a:xfrm>
            <a:custGeom>
              <a:avLst/>
              <a:gdLst/>
              <a:ahLst/>
              <a:cxnLst/>
              <a:rect l="l" t="t" r="r" b="b"/>
              <a:pathLst>
                <a:path w="1241" h="1280" fill="none" extrusionOk="0">
                  <a:moveTo>
                    <a:pt x="1240" y="655"/>
                  </a:moveTo>
                  <a:cubicBezTo>
                    <a:pt x="1240" y="992"/>
                    <a:pt x="992" y="1279"/>
                    <a:pt x="616" y="1279"/>
                  </a:cubicBezTo>
                  <a:cubicBezTo>
                    <a:pt x="288" y="1279"/>
                    <a:pt x="1" y="992"/>
                    <a:pt x="1" y="655"/>
                  </a:cubicBezTo>
                  <a:cubicBezTo>
                    <a:pt x="1" y="288"/>
                    <a:pt x="288" y="0"/>
                    <a:pt x="616" y="0"/>
                  </a:cubicBezTo>
                  <a:cubicBezTo>
                    <a:pt x="992" y="0"/>
                    <a:pt x="1240" y="288"/>
                    <a:pt x="1240" y="65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465139" y="1080099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90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7555030" y="399011"/>
              <a:ext cx="346379" cy="49"/>
            </a:xfrm>
            <a:custGeom>
              <a:avLst/>
              <a:gdLst/>
              <a:ahLst/>
              <a:cxnLst/>
              <a:rect l="l" t="t" r="r" b="b"/>
              <a:pathLst>
                <a:path w="7140" h="1" fill="none" extrusionOk="0">
                  <a:moveTo>
                    <a:pt x="1" y="0"/>
                  </a:moveTo>
                  <a:lnTo>
                    <a:pt x="7140" y="0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23;p2"/>
            <p:cNvSpPr/>
            <p:nvPr/>
          </p:nvSpPr>
          <p:spPr>
            <a:xfrm>
              <a:off x="7036757" y="707336"/>
              <a:ext cx="154464" cy="49"/>
            </a:xfrm>
            <a:custGeom>
              <a:avLst/>
              <a:gdLst/>
              <a:ahLst/>
              <a:cxnLst/>
              <a:rect l="l" t="t" r="r" b="b"/>
              <a:pathLst>
                <a:path w="3184" h="1" fill="none" extrusionOk="0">
                  <a:moveTo>
                    <a:pt x="0" y="0"/>
                  </a:moveTo>
                  <a:lnTo>
                    <a:pt x="3183" y="0"/>
                  </a:lnTo>
                </a:path>
              </a:pathLst>
            </a:custGeom>
            <a:noFill/>
            <a:ln w="4225" cap="flat" cmpd="sng">
              <a:solidFill>
                <a:srgbClr val="E8ECF8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2976504" y="-57983"/>
              <a:ext cx="236256" cy="49"/>
            </a:xfrm>
            <a:custGeom>
              <a:avLst/>
              <a:gdLst/>
              <a:ahLst/>
              <a:cxnLst/>
              <a:rect l="l" t="t" r="r" b="b"/>
              <a:pathLst>
                <a:path w="4870" h="1" fill="none" extrusionOk="0">
                  <a:moveTo>
                    <a:pt x="4869" y="1"/>
                  </a:moveTo>
                  <a:lnTo>
                    <a:pt x="1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2236800" y="-57983"/>
              <a:ext cx="126084" cy="49"/>
            </a:xfrm>
            <a:custGeom>
              <a:avLst/>
              <a:gdLst/>
              <a:ahLst/>
              <a:cxnLst/>
              <a:rect l="l" t="t" r="r" b="b"/>
              <a:pathLst>
                <a:path w="2599" h="1" fill="none" extrusionOk="0">
                  <a:moveTo>
                    <a:pt x="2599" y="1"/>
                  </a:moveTo>
                  <a:lnTo>
                    <a:pt x="1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8245486" y="1982351"/>
              <a:ext cx="254497" cy="49"/>
            </a:xfrm>
            <a:custGeom>
              <a:avLst/>
              <a:gdLst/>
              <a:ahLst/>
              <a:cxnLst/>
              <a:rect l="l" t="t" r="r" b="b"/>
              <a:pathLst>
                <a:path w="5246" h="1" fill="none" extrusionOk="0">
                  <a:moveTo>
                    <a:pt x="0" y="1"/>
                  </a:moveTo>
                  <a:lnTo>
                    <a:pt x="5245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1196796" y="2314864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0" y="0"/>
                  </a:moveTo>
                  <a:lnTo>
                    <a:pt x="0" y="1358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1164536" y="2349016"/>
              <a:ext cx="64036" cy="49"/>
            </a:xfrm>
            <a:custGeom>
              <a:avLst/>
              <a:gdLst/>
              <a:ahLst/>
              <a:cxnLst/>
              <a:rect l="l" t="t" r="r" b="b"/>
              <a:pathLst>
                <a:path w="1320" h="1" fill="none" extrusionOk="0">
                  <a:moveTo>
                    <a:pt x="1320" y="0"/>
                  </a:moveTo>
                  <a:lnTo>
                    <a:pt x="1" y="0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8698145" y="3980072"/>
              <a:ext cx="34201" cy="36142"/>
            </a:xfrm>
            <a:custGeom>
              <a:avLst/>
              <a:gdLst/>
              <a:ahLst/>
              <a:cxnLst/>
              <a:rect l="l" t="t" r="r" b="b"/>
              <a:pathLst>
                <a:path w="705" h="745" fill="none" extrusionOk="0">
                  <a:moveTo>
                    <a:pt x="705" y="378"/>
                  </a:moveTo>
                  <a:cubicBezTo>
                    <a:pt x="705" y="586"/>
                    <a:pt x="546" y="745"/>
                    <a:pt x="338" y="745"/>
                  </a:cubicBezTo>
                  <a:cubicBezTo>
                    <a:pt x="130" y="745"/>
                    <a:pt x="1" y="586"/>
                    <a:pt x="1" y="378"/>
                  </a:cubicBezTo>
                  <a:cubicBezTo>
                    <a:pt x="1" y="170"/>
                    <a:pt x="130" y="1"/>
                    <a:pt x="338" y="1"/>
                  </a:cubicBezTo>
                  <a:cubicBezTo>
                    <a:pt x="546" y="1"/>
                    <a:pt x="705" y="170"/>
                    <a:pt x="705" y="378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E8ECF8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751845" y="2918008"/>
              <a:ext cx="60156" cy="62096"/>
            </a:xfrm>
            <a:custGeom>
              <a:avLst/>
              <a:gdLst/>
              <a:ahLst/>
              <a:cxnLst/>
              <a:rect l="l" t="t" r="r" b="b"/>
              <a:pathLst>
                <a:path w="1240" h="1280" fill="none" extrusionOk="0">
                  <a:moveTo>
                    <a:pt x="1240" y="665"/>
                  </a:moveTo>
                  <a:cubicBezTo>
                    <a:pt x="1240" y="992"/>
                    <a:pt x="992" y="1280"/>
                    <a:pt x="615" y="1280"/>
                  </a:cubicBezTo>
                  <a:cubicBezTo>
                    <a:pt x="288" y="1280"/>
                    <a:pt x="0" y="992"/>
                    <a:pt x="0" y="665"/>
                  </a:cubicBezTo>
                  <a:cubicBezTo>
                    <a:pt x="0" y="288"/>
                    <a:pt x="288" y="1"/>
                    <a:pt x="615" y="1"/>
                  </a:cubicBezTo>
                  <a:cubicBezTo>
                    <a:pt x="992" y="1"/>
                    <a:pt x="1240" y="288"/>
                    <a:pt x="1240" y="66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E8ECF8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31;p2"/>
            <p:cNvSpPr/>
            <p:nvPr/>
          </p:nvSpPr>
          <p:spPr>
            <a:xfrm>
              <a:off x="296803" y="2491397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89" y="0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864565" y="3335062"/>
              <a:ext cx="168387" cy="49"/>
            </a:xfrm>
            <a:custGeom>
              <a:avLst/>
              <a:gdLst/>
              <a:ahLst/>
              <a:cxnLst/>
              <a:rect l="l" t="t" r="r" b="b"/>
              <a:pathLst>
                <a:path w="3471" h="1" fill="none" extrusionOk="0">
                  <a:moveTo>
                    <a:pt x="1" y="0"/>
                  </a:moveTo>
                  <a:lnTo>
                    <a:pt x="3471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1236721" y="4335080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0" y="0"/>
                  </a:moveTo>
                  <a:lnTo>
                    <a:pt x="0" y="1359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1204461" y="4367291"/>
              <a:ext cx="64522" cy="49"/>
            </a:xfrm>
            <a:custGeom>
              <a:avLst/>
              <a:gdLst/>
              <a:ahLst/>
              <a:cxnLst/>
              <a:rect l="l" t="t" r="r" b="b"/>
              <a:pathLst>
                <a:path w="1330" h="1" fill="none" extrusionOk="0">
                  <a:moveTo>
                    <a:pt x="1329" y="1"/>
                  </a:moveTo>
                  <a:lnTo>
                    <a:pt x="1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220338" y="4753797"/>
              <a:ext cx="254497" cy="49"/>
            </a:xfrm>
            <a:custGeom>
              <a:avLst/>
              <a:gdLst/>
              <a:ahLst/>
              <a:cxnLst/>
              <a:rect l="l" t="t" r="r" b="b"/>
              <a:pathLst>
                <a:path w="5246" h="1" fill="none" extrusionOk="0">
                  <a:moveTo>
                    <a:pt x="1" y="0"/>
                  </a:moveTo>
                  <a:lnTo>
                    <a:pt x="5246" y="0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7698120" y="4585690"/>
              <a:ext cx="60204" cy="62096"/>
            </a:xfrm>
            <a:custGeom>
              <a:avLst/>
              <a:gdLst/>
              <a:ahLst/>
              <a:cxnLst/>
              <a:rect l="l" t="t" r="r" b="b"/>
              <a:pathLst>
                <a:path w="1241" h="1280" fill="none" extrusionOk="0">
                  <a:moveTo>
                    <a:pt x="1240" y="615"/>
                  </a:moveTo>
                  <a:cubicBezTo>
                    <a:pt x="1240" y="992"/>
                    <a:pt x="992" y="1279"/>
                    <a:pt x="625" y="1279"/>
                  </a:cubicBezTo>
                  <a:cubicBezTo>
                    <a:pt x="288" y="1279"/>
                    <a:pt x="1" y="992"/>
                    <a:pt x="1" y="615"/>
                  </a:cubicBezTo>
                  <a:cubicBezTo>
                    <a:pt x="1" y="288"/>
                    <a:pt x="288" y="0"/>
                    <a:pt x="625" y="0"/>
                  </a:cubicBezTo>
                  <a:cubicBezTo>
                    <a:pt x="992" y="0"/>
                    <a:pt x="1240" y="288"/>
                    <a:pt x="1240" y="61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7742412" y="5018608"/>
              <a:ext cx="49" cy="63988"/>
            </a:xfrm>
            <a:custGeom>
              <a:avLst/>
              <a:gdLst/>
              <a:ahLst/>
              <a:cxnLst/>
              <a:rect l="l" t="t" r="r" b="b"/>
              <a:pathLst>
                <a:path w="1" h="1319" fill="none" extrusionOk="0">
                  <a:moveTo>
                    <a:pt x="0" y="0"/>
                  </a:moveTo>
                  <a:lnTo>
                    <a:pt x="0" y="1319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7710151" y="5050334"/>
              <a:ext cx="64522" cy="49"/>
            </a:xfrm>
            <a:custGeom>
              <a:avLst/>
              <a:gdLst/>
              <a:ahLst/>
              <a:cxnLst/>
              <a:rect l="l" t="t" r="r" b="b"/>
              <a:pathLst>
                <a:path w="1330" h="1" fill="none" extrusionOk="0">
                  <a:moveTo>
                    <a:pt x="1329" y="1"/>
                  </a:moveTo>
                  <a:lnTo>
                    <a:pt x="1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8499974" y="4292729"/>
              <a:ext cx="60204" cy="62581"/>
            </a:xfrm>
            <a:custGeom>
              <a:avLst/>
              <a:gdLst/>
              <a:ahLst/>
              <a:cxnLst/>
              <a:rect l="l" t="t" r="r" b="b"/>
              <a:pathLst>
                <a:path w="1241" h="1290" fill="none" extrusionOk="0">
                  <a:moveTo>
                    <a:pt x="1240" y="626"/>
                  </a:moveTo>
                  <a:cubicBezTo>
                    <a:pt x="1240" y="992"/>
                    <a:pt x="992" y="1290"/>
                    <a:pt x="615" y="1290"/>
                  </a:cubicBezTo>
                  <a:cubicBezTo>
                    <a:pt x="288" y="1290"/>
                    <a:pt x="1" y="992"/>
                    <a:pt x="1" y="626"/>
                  </a:cubicBezTo>
                  <a:cubicBezTo>
                    <a:pt x="1" y="298"/>
                    <a:pt x="288" y="1"/>
                    <a:pt x="615" y="1"/>
                  </a:cubicBezTo>
                  <a:cubicBezTo>
                    <a:pt x="992" y="1"/>
                    <a:pt x="1240" y="298"/>
                    <a:pt x="1240" y="626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1168417" y="3246577"/>
              <a:ext cx="49" cy="66414"/>
            </a:xfrm>
            <a:custGeom>
              <a:avLst/>
              <a:gdLst/>
              <a:ahLst/>
              <a:cxnLst/>
              <a:rect l="l" t="t" r="r" b="b"/>
              <a:pathLst>
                <a:path w="1" h="1369" fill="none" extrusionOk="0">
                  <a:moveTo>
                    <a:pt x="0" y="0"/>
                  </a:moveTo>
                  <a:lnTo>
                    <a:pt x="0" y="1368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1134264" y="3278789"/>
              <a:ext cx="66414" cy="49"/>
            </a:xfrm>
            <a:custGeom>
              <a:avLst/>
              <a:gdLst/>
              <a:ahLst/>
              <a:cxnLst/>
              <a:rect l="l" t="t" r="r" b="b"/>
              <a:pathLst>
                <a:path w="1369" h="1" fill="none" extrusionOk="0">
                  <a:moveTo>
                    <a:pt x="1368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8880938" y="3717964"/>
              <a:ext cx="62096" cy="62096"/>
            </a:xfrm>
            <a:custGeom>
              <a:avLst/>
              <a:gdLst/>
              <a:ahLst/>
              <a:cxnLst/>
              <a:rect l="l" t="t" r="r" b="b"/>
              <a:pathLst>
                <a:path w="1280" h="1280" fill="none" extrusionOk="0">
                  <a:moveTo>
                    <a:pt x="1280" y="615"/>
                  </a:moveTo>
                  <a:cubicBezTo>
                    <a:pt x="1280" y="992"/>
                    <a:pt x="992" y="1279"/>
                    <a:pt x="655" y="1279"/>
                  </a:cubicBezTo>
                  <a:cubicBezTo>
                    <a:pt x="288" y="1279"/>
                    <a:pt x="1" y="992"/>
                    <a:pt x="1" y="615"/>
                  </a:cubicBezTo>
                  <a:cubicBezTo>
                    <a:pt x="1" y="288"/>
                    <a:pt x="288" y="0"/>
                    <a:pt x="655" y="0"/>
                  </a:cubicBezTo>
                  <a:cubicBezTo>
                    <a:pt x="992" y="0"/>
                    <a:pt x="1280" y="288"/>
                    <a:pt x="1280" y="615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204436" y="3633748"/>
              <a:ext cx="62096" cy="62096"/>
            </a:xfrm>
            <a:custGeom>
              <a:avLst/>
              <a:gdLst/>
              <a:ahLst/>
              <a:cxnLst/>
              <a:rect l="l" t="t" r="r" b="b"/>
              <a:pathLst>
                <a:path w="1280" h="1280" fill="none" extrusionOk="0">
                  <a:moveTo>
                    <a:pt x="1280" y="616"/>
                  </a:moveTo>
                  <a:cubicBezTo>
                    <a:pt x="1280" y="992"/>
                    <a:pt x="992" y="1280"/>
                    <a:pt x="625" y="1280"/>
                  </a:cubicBezTo>
                  <a:cubicBezTo>
                    <a:pt x="288" y="1280"/>
                    <a:pt x="1" y="992"/>
                    <a:pt x="1" y="616"/>
                  </a:cubicBezTo>
                  <a:cubicBezTo>
                    <a:pt x="1" y="288"/>
                    <a:pt x="288" y="1"/>
                    <a:pt x="625" y="1"/>
                  </a:cubicBezTo>
                  <a:cubicBezTo>
                    <a:pt x="992" y="1"/>
                    <a:pt x="1280" y="288"/>
                    <a:pt x="1280" y="616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8541840" y="3579415"/>
              <a:ext cx="236692" cy="49"/>
            </a:xfrm>
            <a:custGeom>
              <a:avLst/>
              <a:gdLst/>
              <a:ahLst/>
              <a:cxnLst/>
              <a:rect l="l" t="t" r="r" b="b"/>
              <a:pathLst>
                <a:path w="4879" h="1" fill="none" extrusionOk="0">
                  <a:moveTo>
                    <a:pt x="4879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1170309" y="3639521"/>
              <a:ext cx="254982" cy="49"/>
            </a:xfrm>
            <a:custGeom>
              <a:avLst/>
              <a:gdLst/>
              <a:ahLst/>
              <a:cxnLst/>
              <a:rect l="l" t="t" r="r" b="b"/>
              <a:pathLst>
                <a:path w="5256" h="1" fill="none" extrusionOk="0">
                  <a:moveTo>
                    <a:pt x="1" y="1"/>
                  </a:moveTo>
                  <a:lnTo>
                    <a:pt x="5256" y="1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535385" y="644922"/>
              <a:ext cx="60156" cy="62096"/>
            </a:xfrm>
            <a:custGeom>
              <a:avLst/>
              <a:gdLst/>
              <a:ahLst/>
              <a:cxnLst/>
              <a:rect l="l" t="t" r="r" b="b"/>
              <a:pathLst>
                <a:path w="1240" h="1280" fill="none" extrusionOk="0">
                  <a:moveTo>
                    <a:pt x="1240" y="625"/>
                  </a:moveTo>
                  <a:cubicBezTo>
                    <a:pt x="1240" y="992"/>
                    <a:pt x="992" y="1279"/>
                    <a:pt x="615" y="1279"/>
                  </a:cubicBezTo>
                  <a:cubicBezTo>
                    <a:pt x="288" y="1279"/>
                    <a:pt x="1" y="992"/>
                    <a:pt x="1" y="625"/>
                  </a:cubicBezTo>
                  <a:cubicBezTo>
                    <a:pt x="1" y="288"/>
                    <a:pt x="288" y="0"/>
                    <a:pt x="615" y="0"/>
                  </a:cubicBezTo>
                  <a:cubicBezTo>
                    <a:pt x="992" y="0"/>
                    <a:pt x="1240" y="288"/>
                    <a:pt x="1240" y="625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47;p2"/>
            <p:cNvSpPr/>
            <p:nvPr/>
          </p:nvSpPr>
          <p:spPr>
            <a:xfrm>
              <a:off x="8639425" y="176149"/>
              <a:ext cx="62096" cy="60156"/>
            </a:xfrm>
            <a:custGeom>
              <a:avLst/>
              <a:gdLst/>
              <a:ahLst/>
              <a:cxnLst/>
              <a:rect l="l" t="t" r="r" b="b"/>
              <a:pathLst>
                <a:path w="1280" h="1240" fill="none" extrusionOk="0">
                  <a:moveTo>
                    <a:pt x="1280" y="625"/>
                  </a:moveTo>
                  <a:cubicBezTo>
                    <a:pt x="1280" y="992"/>
                    <a:pt x="992" y="1240"/>
                    <a:pt x="626" y="1240"/>
                  </a:cubicBezTo>
                  <a:cubicBezTo>
                    <a:pt x="288" y="1240"/>
                    <a:pt x="1" y="992"/>
                    <a:pt x="1" y="625"/>
                  </a:cubicBezTo>
                  <a:cubicBezTo>
                    <a:pt x="1" y="288"/>
                    <a:pt x="288" y="1"/>
                    <a:pt x="626" y="1"/>
                  </a:cubicBezTo>
                  <a:cubicBezTo>
                    <a:pt x="992" y="1"/>
                    <a:pt x="1280" y="288"/>
                    <a:pt x="1280" y="625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48;p2"/>
            <p:cNvSpPr/>
            <p:nvPr/>
          </p:nvSpPr>
          <p:spPr>
            <a:xfrm>
              <a:off x="8678449" y="1074326"/>
              <a:ext cx="254497" cy="49"/>
            </a:xfrm>
            <a:custGeom>
              <a:avLst/>
              <a:gdLst/>
              <a:ahLst/>
              <a:cxnLst/>
              <a:rect l="l" t="t" r="r" b="b"/>
              <a:pathLst>
                <a:path w="5246" h="1" fill="none" extrusionOk="0">
                  <a:moveTo>
                    <a:pt x="0" y="0"/>
                  </a:moveTo>
                  <a:lnTo>
                    <a:pt x="5245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49;p2"/>
            <p:cNvSpPr/>
            <p:nvPr/>
          </p:nvSpPr>
          <p:spPr>
            <a:xfrm flipH="1">
              <a:off x="944100" y="4932025"/>
              <a:ext cx="7255800" cy="669600"/>
            </a:xfrm>
            <a:prstGeom prst="roundRect">
              <a:avLst>
                <a:gd name="adj" fmla="val 50000"/>
              </a:avLst>
            </a:pr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50" name="Google Shape;50;p2"/>
          <p:cNvSpPr/>
          <p:nvPr/>
        </p:nvSpPr>
        <p:spPr>
          <a:xfrm>
            <a:off x="-430973" y="4593355"/>
            <a:ext cx="60204" cy="62581"/>
          </a:xfrm>
          <a:custGeom>
            <a:avLst/>
            <a:gdLst/>
            <a:ahLst/>
            <a:cxnLst/>
            <a:rect l="l" t="t" r="r" b="b"/>
            <a:pathLst>
              <a:path w="1241" h="1290" fill="none" extrusionOk="0">
                <a:moveTo>
                  <a:pt x="1240" y="626"/>
                </a:moveTo>
                <a:cubicBezTo>
                  <a:pt x="1240" y="993"/>
                  <a:pt x="953" y="1290"/>
                  <a:pt x="625" y="1290"/>
                </a:cubicBezTo>
                <a:cubicBezTo>
                  <a:pt x="288" y="1290"/>
                  <a:pt x="1" y="993"/>
                  <a:pt x="1" y="626"/>
                </a:cubicBezTo>
                <a:cubicBezTo>
                  <a:pt x="1" y="298"/>
                  <a:pt x="288" y="1"/>
                  <a:pt x="625" y="1"/>
                </a:cubicBezTo>
                <a:cubicBezTo>
                  <a:pt x="953" y="1"/>
                  <a:pt x="1240" y="298"/>
                  <a:pt x="1240" y="626"/>
                </a:cubicBezTo>
                <a:close/>
              </a:path>
            </a:pathLst>
          </a:custGeom>
          <a:noFill/>
          <a:ln w="4225" cap="flat" cmpd="sng">
            <a:solidFill>
              <a:srgbClr val="4B54A1"/>
            </a:solidFill>
            <a:prstDash val="solid"/>
            <a:miter lim="9915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1" name="Google Shape;51;p2"/>
          <p:cNvSpPr txBox="1">
            <a:spLocks noGrp="1"/>
          </p:cNvSpPr>
          <p:nvPr>
            <p:ph type="subTitle" idx="1"/>
          </p:nvPr>
        </p:nvSpPr>
        <p:spPr>
          <a:xfrm>
            <a:off x="2714625" y="2238375"/>
            <a:ext cx="3789300" cy="81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212237"/>
              </a:buClr>
              <a:buSzPts val="1400"/>
              <a:buFont typeface="Montserrat"/>
              <a:buNone/>
              <a:defRPr sz="1400">
                <a:solidFill>
                  <a:srgbClr val="212237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lvl="1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2"/>
          <p:cNvSpPr/>
          <p:nvPr/>
        </p:nvSpPr>
        <p:spPr>
          <a:xfrm>
            <a:off x="-449875" y="82400"/>
            <a:ext cx="2185800" cy="6753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3" name="Google Shape;53;p2"/>
          <p:cNvSpPr/>
          <p:nvPr/>
        </p:nvSpPr>
        <p:spPr>
          <a:xfrm>
            <a:off x="-1011450" y="2211372"/>
            <a:ext cx="1891500" cy="5601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4" name="Google Shape;54;p2"/>
          <p:cNvSpPr/>
          <p:nvPr/>
        </p:nvSpPr>
        <p:spPr>
          <a:xfrm>
            <a:off x="8165100" y="3136013"/>
            <a:ext cx="2185800" cy="6261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5" name="Google Shape;55;p2"/>
          <p:cNvSpPr/>
          <p:nvPr/>
        </p:nvSpPr>
        <p:spPr>
          <a:xfrm>
            <a:off x="7577575" y="672500"/>
            <a:ext cx="2185800" cy="6753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6" name="Google Shape;56;p2"/>
          <p:cNvSpPr txBox="1">
            <a:spLocks noGrp="1"/>
          </p:cNvSpPr>
          <p:nvPr>
            <p:ph type="title"/>
          </p:nvPr>
        </p:nvSpPr>
        <p:spPr>
          <a:xfrm>
            <a:off x="1984050" y="638175"/>
            <a:ext cx="5175900" cy="1600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rgbClr val="EC646E"/>
              </a:buClr>
              <a:buSzPts val="3500"/>
              <a:buFont typeface="Comfortaa"/>
              <a:buNone/>
              <a:defRPr sz="5000" b="1">
                <a:solidFill>
                  <a:srgbClr val="EC646E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EC646E"/>
              </a:buClr>
              <a:buSzPts val="2800"/>
              <a:buNone/>
              <a:defRPr>
                <a:solidFill>
                  <a:srgbClr val="EC646E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EC646E"/>
              </a:buClr>
              <a:buSzPts val="2800"/>
              <a:buNone/>
              <a:defRPr>
                <a:solidFill>
                  <a:srgbClr val="EC646E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EC646E"/>
              </a:buClr>
              <a:buSzPts val="2800"/>
              <a:buNone/>
              <a:defRPr>
                <a:solidFill>
                  <a:srgbClr val="EC646E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EC646E"/>
              </a:buClr>
              <a:buSzPts val="2800"/>
              <a:buNone/>
              <a:defRPr>
                <a:solidFill>
                  <a:srgbClr val="EC646E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EC646E"/>
              </a:buClr>
              <a:buSzPts val="2800"/>
              <a:buNone/>
              <a:defRPr>
                <a:solidFill>
                  <a:srgbClr val="EC646E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EC646E"/>
              </a:buClr>
              <a:buSzPts val="2800"/>
              <a:buNone/>
              <a:defRPr>
                <a:solidFill>
                  <a:srgbClr val="EC646E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EC646E"/>
              </a:buClr>
              <a:buSzPts val="2800"/>
              <a:buNone/>
              <a:defRPr>
                <a:solidFill>
                  <a:srgbClr val="EC646E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EC646E"/>
              </a:buClr>
              <a:buSzPts val="2800"/>
              <a:buNone/>
              <a:defRPr>
                <a:solidFill>
                  <a:srgbClr val="EC646E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8" name="Google Shape;58;p3"/>
          <p:cNvGrpSpPr/>
          <p:nvPr/>
        </p:nvGrpSpPr>
        <p:grpSpPr>
          <a:xfrm>
            <a:off x="168169" y="129458"/>
            <a:ext cx="8873476" cy="4521710"/>
            <a:chOff x="168169" y="129458"/>
            <a:chExt cx="8873476" cy="4521710"/>
          </a:xfrm>
        </p:grpSpPr>
        <p:sp>
          <p:nvSpPr>
            <p:cNvPr id="59" name="Google Shape;59;p3"/>
            <p:cNvSpPr/>
            <p:nvPr/>
          </p:nvSpPr>
          <p:spPr>
            <a:xfrm flipH="1">
              <a:off x="4612091" y="527348"/>
              <a:ext cx="97960" cy="97960"/>
            </a:xfrm>
            <a:custGeom>
              <a:avLst/>
              <a:gdLst/>
              <a:ahLst/>
              <a:cxnLst/>
              <a:rect l="l" t="t" r="r" b="b"/>
              <a:pathLst>
                <a:path w="2768" h="2768" fill="none" extrusionOk="0">
                  <a:moveTo>
                    <a:pt x="2767" y="1357"/>
                  </a:moveTo>
                  <a:cubicBezTo>
                    <a:pt x="2767" y="2157"/>
                    <a:pt x="2143" y="2767"/>
                    <a:pt x="1411" y="2767"/>
                  </a:cubicBezTo>
                  <a:cubicBezTo>
                    <a:pt x="624" y="2767"/>
                    <a:pt x="1" y="2157"/>
                    <a:pt x="1" y="1357"/>
                  </a:cubicBezTo>
                  <a:cubicBezTo>
                    <a:pt x="1" y="624"/>
                    <a:pt x="624" y="1"/>
                    <a:pt x="1411" y="1"/>
                  </a:cubicBezTo>
                  <a:cubicBezTo>
                    <a:pt x="2143" y="1"/>
                    <a:pt x="2767" y="624"/>
                    <a:pt x="2767" y="1357"/>
                  </a:cubicBezTo>
                  <a:close/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60;p3"/>
            <p:cNvSpPr/>
            <p:nvPr/>
          </p:nvSpPr>
          <p:spPr>
            <a:xfrm flipH="1">
              <a:off x="354391" y="203388"/>
              <a:ext cx="97960" cy="97924"/>
            </a:xfrm>
            <a:custGeom>
              <a:avLst/>
              <a:gdLst/>
              <a:ahLst/>
              <a:cxnLst/>
              <a:rect l="l" t="t" r="r" b="b"/>
              <a:pathLst>
                <a:path w="2768" h="2767" fill="none" extrusionOk="0">
                  <a:moveTo>
                    <a:pt x="2767" y="1356"/>
                  </a:moveTo>
                  <a:cubicBezTo>
                    <a:pt x="2767" y="2157"/>
                    <a:pt x="2143" y="2767"/>
                    <a:pt x="1411" y="2767"/>
                  </a:cubicBezTo>
                  <a:cubicBezTo>
                    <a:pt x="624" y="2767"/>
                    <a:pt x="1" y="2157"/>
                    <a:pt x="1" y="1356"/>
                  </a:cubicBezTo>
                  <a:cubicBezTo>
                    <a:pt x="1" y="624"/>
                    <a:pt x="624" y="0"/>
                    <a:pt x="1411" y="0"/>
                  </a:cubicBezTo>
                  <a:cubicBezTo>
                    <a:pt x="2143" y="0"/>
                    <a:pt x="2767" y="624"/>
                    <a:pt x="2767" y="1356"/>
                  </a:cubicBezTo>
                  <a:close/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61;p3"/>
            <p:cNvSpPr/>
            <p:nvPr/>
          </p:nvSpPr>
          <p:spPr>
            <a:xfrm flipH="1">
              <a:off x="7777903" y="1113371"/>
              <a:ext cx="97924" cy="97960"/>
            </a:xfrm>
            <a:custGeom>
              <a:avLst/>
              <a:gdLst/>
              <a:ahLst/>
              <a:cxnLst/>
              <a:rect l="l" t="t" r="r" b="b"/>
              <a:pathLst>
                <a:path w="2767" h="2768" fill="none" extrusionOk="0">
                  <a:moveTo>
                    <a:pt x="2767" y="1411"/>
                  </a:moveTo>
                  <a:cubicBezTo>
                    <a:pt x="2767" y="2143"/>
                    <a:pt x="2156" y="2767"/>
                    <a:pt x="1356" y="2767"/>
                  </a:cubicBezTo>
                  <a:cubicBezTo>
                    <a:pt x="624" y="2767"/>
                    <a:pt x="0" y="2143"/>
                    <a:pt x="0" y="1411"/>
                  </a:cubicBezTo>
                  <a:cubicBezTo>
                    <a:pt x="0" y="624"/>
                    <a:pt x="624" y="1"/>
                    <a:pt x="1356" y="1"/>
                  </a:cubicBezTo>
                  <a:cubicBezTo>
                    <a:pt x="2156" y="1"/>
                    <a:pt x="2767" y="624"/>
                    <a:pt x="2767" y="1411"/>
                  </a:cubicBezTo>
                  <a:close/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2" name="Google Shape;62;p3"/>
            <p:cNvSpPr/>
            <p:nvPr/>
          </p:nvSpPr>
          <p:spPr>
            <a:xfrm flipH="1">
              <a:off x="8887557" y="641587"/>
              <a:ext cx="154088" cy="151682"/>
            </a:xfrm>
            <a:custGeom>
              <a:avLst/>
              <a:gdLst/>
              <a:ahLst/>
              <a:cxnLst/>
              <a:rect l="l" t="t" r="r" b="b"/>
              <a:pathLst>
                <a:path w="4354" h="4286" fill="none" extrusionOk="0">
                  <a:moveTo>
                    <a:pt x="3784" y="54"/>
                  </a:moveTo>
                  <a:lnTo>
                    <a:pt x="339" y="963"/>
                  </a:lnTo>
                  <a:cubicBezTo>
                    <a:pt x="54" y="1072"/>
                    <a:pt x="0" y="1465"/>
                    <a:pt x="231" y="1750"/>
                  </a:cubicBezTo>
                  <a:lnTo>
                    <a:pt x="2713" y="4123"/>
                  </a:lnTo>
                  <a:cubicBezTo>
                    <a:pt x="2943" y="4286"/>
                    <a:pt x="3228" y="4232"/>
                    <a:pt x="3282" y="3947"/>
                  </a:cubicBezTo>
                  <a:lnTo>
                    <a:pt x="4245" y="678"/>
                  </a:lnTo>
                  <a:cubicBezTo>
                    <a:pt x="4353" y="339"/>
                    <a:pt x="4069" y="0"/>
                    <a:pt x="3784" y="54"/>
                  </a:cubicBezTo>
                  <a:close/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3" name="Google Shape;63;p3"/>
            <p:cNvSpPr/>
            <p:nvPr/>
          </p:nvSpPr>
          <p:spPr>
            <a:xfrm flipH="1">
              <a:off x="258413" y="1745472"/>
              <a:ext cx="144037" cy="157946"/>
            </a:xfrm>
            <a:custGeom>
              <a:avLst/>
              <a:gdLst/>
              <a:ahLst/>
              <a:cxnLst/>
              <a:rect l="l" t="t" r="r" b="b"/>
              <a:pathLst>
                <a:path w="4070" h="4463" fill="none" extrusionOk="0">
                  <a:moveTo>
                    <a:pt x="3839" y="2252"/>
                  </a:moveTo>
                  <a:lnTo>
                    <a:pt x="964" y="163"/>
                  </a:lnTo>
                  <a:cubicBezTo>
                    <a:pt x="679" y="1"/>
                    <a:pt x="286" y="218"/>
                    <a:pt x="286" y="557"/>
                  </a:cubicBezTo>
                  <a:lnTo>
                    <a:pt x="1" y="4015"/>
                  </a:lnTo>
                  <a:cubicBezTo>
                    <a:pt x="1" y="4286"/>
                    <a:pt x="232" y="4462"/>
                    <a:pt x="449" y="4354"/>
                  </a:cubicBezTo>
                  <a:lnTo>
                    <a:pt x="3622" y="2998"/>
                  </a:lnTo>
                  <a:cubicBezTo>
                    <a:pt x="3961" y="2876"/>
                    <a:pt x="4070" y="2428"/>
                    <a:pt x="3839" y="2252"/>
                  </a:cubicBezTo>
                  <a:close/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64;p3"/>
            <p:cNvSpPr/>
            <p:nvPr/>
          </p:nvSpPr>
          <p:spPr>
            <a:xfrm flipH="1">
              <a:off x="5959946" y="203407"/>
              <a:ext cx="257745" cy="35"/>
            </a:xfrm>
            <a:custGeom>
              <a:avLst/>
              <a:gdLst/>
              <a:ahLst/>
              <a:cxnLst/>
              <a:rect l="l" t="t" r="r" b="b"/>
              <a:pathLst>
                <a:path w="7283" h="1" fill="none" extrusionOk="0">
                  <a:moveTo>
                    <a:pt x="0" y="1"/>
                  </a:moveTo>
                  <a:lnTo>
                    <a:pt x="7283" y="1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5" name="Google Shape;65;p3"/>
            <p:cNvSpPr/>
            <p:nvPr/>
          </p:nvSpPr>
          <p:spPr>
            <a:xfrm flipH="1">
              <a:off x="7525927" y="129458"/>
              <a:ext cx="132005" cy="35"/>
            </a:xfrm>
            <a:custGeom>
              <a:avLst/>
              <a:gdLst/>
              <a:ahLst/>
              <a:cxnLst/>
              <a:rect l="l" t="t" r="r" b="b"/>
              <a:pathLst>
                <a:path w="3730" h="1" fill="none" extrusionOk="0">
                  <a:moveTo>
                    <a:pt x="0" y="1"/>
                  </a:moveTo>
                  <a:lnTo>
                    <a:pt x="3730" y="1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6" name="Google Shape;66;p3"/>
            <p:cNvSpPr/>
            <p:nvPr/>
          </p:nvSpPr>
          <p:spPr>
            <a:xfrm flipH="1">
              <a:off x="8171476" y="363669"/>
              <a:ext cx="35" cy="84051"/>
            </a:xfrm>
            <a:custGeom>
              <a:avLst/>
              <a:gdLst/>
              <a:ahLst/>
              <a:cxnLst/>
              <a:rect l="l" t="t" r="r" b="b"/>
              <a:pathLst>
                <a:path w="1" h="2375" fill="none" extrusionOk="0">
                  <a:moveTo>
                    <a:pt x="1" y="1"/>
                  </a:moveTo>
                  <a:lnTo>
                    <a:pt x="1" y="2374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7" name="Google Shape;67;p3"/>
            <p:cNvSpPr/>
            <p:nvPr/>
          </p:nvSpPr>
          <p:spPr>
            <a:xfrm flipH="1">
              <a:off x="8127769" y="405429"/>
              <a:ext cx="85962" cy="35"/>
            </a:xfrm>
            <a:custGeom>
              <a:avLst/>
              <a:gdLst/>
              <a:ahLst/>
              <a:cxnLst/>
              <a:rect l="l" t="t" r="r" b="b"/>
              <a:pathLst>
                <a:path w="2429" h="1" fill="none" extrusionOk="0">
                  <a:moveTo>
                    <a:pt x="2428" y="1"/>
                  </a:moveTo>
                  <a:lnTo>
                    <a:pt x="0" y="1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" name="Google Shape;68;p3"/>
            <p:cNvSpPr/>
            <p:nvPr/>
          </p:nvSpPr>
          <p:spPr>
            <a:xfrm flipH="1">
              <a:off x="8127769" y="405429"/>
              <a:ext cx="85962" cy="35"/>
            </a:xfrm>
            <a:custGeom>
              <a:avLst/>
              <a:gdLst/>
              <a:ahLst/>
              <a:cxnLst/>
              <a:rect l="l" t="t" r="r" b="b"/>
              <a:pathLst>
                <a:path w="2429" h="1" fill="none" extrusionOk="0">
                  <a:moveTo>
                    <a:pt x="2428" y="1"/>
                  </a:moveTo>
                  <a:lnTo>
                    <a:pt x="0" y="1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" name="Google Shape;69;p3"/>
            <p:cNvSpPr/>
            <p:nvPr/>
          </p:nvSpPr>
          <p:spPr>
            <a:xfrm flipH="1">
              <a:off x="226920" y="1123098"/>
              <a:ext cx="35" cy="84016"/>
            </a:xfrm>
            <a:custGeom>
              <a:avLst/>
              <a:gdLst/>
              <a:ahLst/>
              <a:cxnLst/>
              <a:rect l="l" t="t" r="r" b="b"/>
              <a:pathLst>
                <a:path w="1" h="2374" fill="none" extrusionOk="0">
                  <a:moveTo>
                    <a:pt x="0" y="0"/>
                  </a:moveTo>
                  <a:lnTo>
                    <a:pt x="0" y="2373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0" name="Google Shape;70;p3"/>
            <p:cNvSpPr/>
            <p:nvPr/>
          </p:nvSpPr>
          <p:spPr>
            <a:xfrm flipH="1">
              <a:off x="185195" y="1165318"/>
              <a:ext cx="85927" cy="35"/>
            </a:xfrm>
            <a:custGeom>
              <a:avLst/>
              <a:gdLst/>
              <a:ahLst/>
              <a:cxnLst/>
              <a:rect l="l" t="t" r="r" b="b"/>
              <a:pathLst>
                <a:path w="2428" h="1" fill="none" extrusionOk="0">
                  <a:moveTo>
                    <a:pt x="2428" y="1"/>
                  </a:moveTo>
                  <a:lnTo>
                    <a:pt x="0" y="1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" name="Google Shape;71;p3"/>
            <p:cNvSpPr/>
            <p:nvPr/>
          </p:nvSpPr>
          <p:spPr>
            <a:xfrm flipH="1">
              <a:off x="185195" y="1165318"/>
              <a:ext cx="85927" cy="35"/>
            </a:xfrm>
            <a:custGeom>
              <a:avLst/>
              <a:gdLst/>
              <a:ahLst/>
              <a:cxnLst/>
              <a:rect l="l" t="t" r="r" b="b"/>
              <a:pathLst>
                <a:path w="2428" h="1" fill="none" extrusionOk="0">
                  <a:moveTo>
                    <a:pt x="2428" y="1"/>
                  </a:moveTo>
                  <a:lnTo>
                    <a:pt x="0" y="1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2" name="Google Shape;72;p3"/>
            <p:cNvSpPr/>
            <p:nvPr/>
          </p:nvSpPr>
          <p:spPr>
            <a:xfrm rot="10800000" flipH="1">
              <a:off x="7825875" y="3901013"/>
              <a:ext cx="0" cy="63844"/>
            </a:xfrm>
            <a:custGeom>
              <a:avLst/>
              <a:gdLst/>
              <a:ahLst/>
              <a:cxnLst/>
              <a:rect l="l" t="t" r="r" b="b"/>
              <a:pathLst>
                <a:path h="1804" fill="none" extrusionOk="0">
                  <a:moveTo>
                    <a:pt x="0" y="0"/>
                  </a:moveTo>
                  <a:lnTo>
                    <a:pt x="0" y="1804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3" name="Google Shape;73;p3"/>
            <p:cNvSpPr/>
            <p:nvPr/>
          </p:nvSpPr>
          <p:spPr>
            <a:xfrm flipH="1">
              <a:off x="7793706" y="3932687"/>
              <a:ext cx="64339" cy="35"/>
            </a:xfrm>
            <a:custGeom>
              <a:avLst/>
              <a:gdLst/>
              <a:ahLst/>
              <a:cxnLst/>
              <a:rect l="l" t="t" r="r" b="b"/>
              <a:pathLst>
                <a:path w="1818" h="1" fill="none" extrusionOk="0">
                  <a:moveTo>
                    <a:pt x="1818" y="0"/>
                  </a:moveTo>
                  <a:lnTo>
                    <a:pt x="0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4" name="Google Shape;74;p3"/>
            <p:cNvSpPr/>
            <p:nvPr/>
          </p:nvSpPr>
          <p:spPr>
            <a:xfrm flipH="1">
              <a:off x="794536" y="3761286"/>
              <a:ext cx="61932" cy="61932"/>
            </a:xfrm>
            <a:custGeom>
              <a:avLst/>
              <a:gdLst/>
              <a:ahLst/>
              <a:cxnLst/>
              <a:rect l="l" t="t" r="r" b="b"/>
              <a:pathLst>
                <a:path w="1750" h="1750" fill="none" extrusionOk="0">
                  <a:moveTo>
                    <a:pt x="1750" y="841"/>
                  </a:moveTo>
                  <a:cubicBezTo>
                    <a:pt x="1750" y="1357"/>
                    <a:pt x="1357" y="1750"/>
                    <a:pt x="909" y="1750"/>
                  </a:cubicBezTo>
                  <a:cubicBezTo>
                    <a:pt x="394" y="1750"/>
                    <a:pt x="0" y="1357"/>
                    <a:pt x="0" y="841"/>
                  </a:cubicBezTo>
                  <a:cubicBezTo>
                    <a:pt x="0" y="394"/>
                    <a:pt x="394" y="0"/>
                    <a:pt x="909" y="0"/>
                  </a:cubicBezTo>
                  <a:cubicBezTo>
                    <a:pt x="1357" y="0"/>
                    <a:pt x="1750" y="394"/>
                    <a:pt x="1750" y="841"/>
                  </a:cubicBezTo>
                  <a:close/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5" name="Google Shape;75;p3"/>
            <p:cNvSpPr/>
            <p:nvPr/>
          </p:nvSpPr>
          <p:spPr>
            <a:xfrm flipH="1">
              <a:off x="898194" y="4515306"/>
              <a:ext cx="166085" cy="0"/>
            </a:xfrm>
            <a:custGeom>
              <a:avLst/>
              <a:gdLst/>
              <a:ahLst/>
              <a:cxnLst/>
              <a:rect l="l" t="t" r="r" b="b"/>
              <a:pathLst>
                <a:path w="4693" fill="none" extrusionOk="0">
                  <a:moveTo>
                    <a:pt x="0" y="0"/>
                  </a:moveTo>
                  <a:lnTo>
                    <a:pt x="4693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3"/>
            <p:cNvSpPr/>
            <p:nvPr/>
          </p:nvSpPr>
          <p:spPr>
            <a:xfrm flipH="1">
              <a:off x="6319800" y="4584882"/>
              <a:ext cx="35" cy="66285"/>
            </a:xfrm>
            <a:custGeom>
              <a:avLst/>
              <a:gdLst/>
              <a:ahLst/>
              <a:cxnLst/>
              <a:rect l="l" t="t" r="r" b="b"/>
              <a:pathLst>
                <a:path w="1" h="1873" fill="none" extrusionOk="0">
                  <a:moveTo>
                    <a:pt x="1" y="0"/>
                  </a:moveTo>
                  <a:lnTo>
                    <a:pt x="1" y="1872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7" name="Google Shape;77;p3"/>
            <p:cNvSpPr/>
            <p:nvPr/>
          </p:nvSpPr>
          <p:spPr>
            <a:xfrm flipH="1">
              <a:off x="6287631" y="4617052"/>
              <a:ext cx="64339" cy="35"/>
            </a:xfrm>
            <a:custGeom>
              <a:avLst/>
              <a:gdLst/>
              <a:ahLst/>
              <a:cxnLst/>
              <a:rect l="l" t="t" r="r" b="b"/>
              <a:pathLst>
                <a:path w="1818" h="1" fill="none" extrusionOk="0">
                  <a:moveTo>
                    <a:pt x="1818" y="0"/>
                  </a:moveTo>
                  <a:lnTo>
                    <a:pt x="0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8" name="Google Shape;78;p3"/>
            <p:cNvSpPr/>
            <p:nvPr/>
          </p:nvSpPr>
          <p:spPr>
            <a:xfrm flipH="1">
              <a:off x="7176009" y="4584925"/>
              <a:ext cx="61932" cy="61968"/>
            </a:xfrm>
            <a:custGeom>
              <a:avLst/>
              <a:gdLst/>
              <a:ahLst/>
              <a:cxnLst/>
              <a:rect l="l" t="t" r="r" b="b"/>
              <a:pathLst>
                <a:path w="1750" h="1751" fill="none" extrusionOk="0">
                  <a:moveTo>
                    <a:pt x="1750" y="842"/>
                  </a:moveTo>
                  <a:cubicBezTo>
                    <a:pt x="1750" y="1357"/>
                    <a:pt x="1357" y="1750"/>
                    <a:pt x="841" y="1750"/>
                  </a:cubicBezTo>
                  <a:cubicBezTo>
                    <a:pt x="394" y="1750"/>
                    <a:pt x="0" y="1357"/>
                    <a:pt x="0" y="842"/>
                  </a:cubicBezTo>
                  <a:cubicBezTo>
                    <a:pt x="0" y="394"/>
                    <a:pt x="394" y="1"/>
                    <a:pt x="841" y="1"/>
                  </a:cubicBezTo>
                  <a:cubicBezTo>
                    <a:pt x="1357" y="1"/>
                    <a:pt x="1750" y="394"/>
                    <a:pt x="1750" y="842"/>
                  </a:cubicBezTo>
                  <a:close/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9" name="Google Shape;79;p3"/>
            <p:cNvSpPr/>
            <p:nvPr/>
          </p:nvSpPr>
          <p:spPr>
            <a:xfrm flipH="1">
              <a:off x="8641792" y="4554702"/>
              <a:ext cx="128183" cy="35"/>
            </a:xfrm>
            <a:custGeom>
              <a:avLst/>
              <a:gdLst/>
              <a:ahLst/>
              <a:cxnLst/>
              <a:rect l="l" t="t" r="r" b="b"/>
              <a:pathLst>
                <a:path w="3622" h="1" fill="none" extrusionOk="0">
                  <a:moveTo>
                    <a:pt x="3622" y="1"/>
                  </a:moveTo>
                  <a:lnTo>
                    <a:pt x="1" y="1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3"/>
            <p:cNvSpPr/>
            <p:nvPr/>
          </p:nvSpPr>
          <p:spPr>
            <a:xfrm flipH="1">
              <a:off x="476309" y="3999355"/>
              <a:ext cx="35" cy="63844"/>
            </a:xfrm>
            <a:custGeom>
              <a:avLst/>
              <a:gdLst/>
              <a:ahLst/>
              <a:cxnLst/>
              <a:rect l="l" t="t" r="r" b="b"/>
              <a:pathLst>
                <a:path w="1" h="1804" fill="none" extrusionOk="0">
                  <a:moveTo>
                    <a:pt x="0" y="0"/>
                  </a:moveTo>
                  <a:lnTo>
                    <a:pt x="0" y="1804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1" name="Google Shape;81;p3"/>
            <p:cNvSpPr/>
            <p:nvPr/>
          </p:nvSpPr>
          <p:spPr>
            <a:xfrm flipH="1">
              <a:off x="444140" y="4031029"/>
              <a:ext cx="64374" cy="35"/>
            </a:xfrm>
            <a:custGeom>
              <a:avLst/>
              <a:gdLst/>
              <a:ahLst/>
              <a:cxnLst/>
              <a:rect l="l" t="t" r="r" b="b"/>
              <a:pathLst>
                <a:path w="1819" h="1" fill="none" extrusionOk="0">
                  <a:moveTo>
                    <a:pt x="1818" y="0"/>
                  </a:moveTo>
                  <a:lnTo>
                    <a:pt x="1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2" name="Google Shape;82;p3"/>
            <p:cNvSpPr/>
            <p:nvPr/>
          </p:nvSpPr>
          <p:spPr>
            <a:xfrm flipH="1">
              <a:off x="168169" y="3667220"/>
              <a:ext cx="254419" cy="35"/>
            </a:xfrm>
            <a:custGeom>
              <a:avLst/>
              <a:gdLst/>
              <a:ahLst/>
              <a:cxnLst/>
              <a:rect l="l" t="t" r="r" b="b"/>
              <a:pathLst>
                <a:path w="7189" h="1" fill="none" extrusionOk="0">
                  <a:moveTo>
                    <a:pt x="0" y="0"/>
                  </a:moveTo>
                  <a:lnTo>
                    <a:pt x="7188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3" name="Google Shape;83;p3"/>
            <p:cNvSpPr/>
            <p:nvPr/>
          </p:nvSpPr>
          <p:spPr>
            <a:xfrm flipH="1">
              <a:off x="240187" y="3001038"/>
              <a:ext cx="138233" cy="35"/>
            </a:xfrm>
            <a:custGeom>
              <a:avLst/>
              <a:gdLst/>
              <a:ahLst/>
              <a:cxnLst/>
              <a:rect l="l" t="t" r="r" b="b"/>
              <a:pathLst>
                <a:path w="3906" h="1" fill="none" extrusionOk="0">
                  <a:moveTo>
                    <a:pt x="0" y="0"/>
                  </a:moveTo>
                  <a:lnTo>
                    <a:pt x="3906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4" name="Google Shape;84;p3"/>
            <p:cNvSpPr/>
            <p:nvPr/>
          </p:nvSpPr>
          <p:spPr>
            <a:xfrm>
              <a:off x="8757312" y="1983759"/>
              <a:ext cx="144037" cy="157946"/>
            </a:xfrm>
            <a:custGeom>
              <a:avLst/>
              <a:gdLst/>
              <a:ahLst/>
              <a:cxnLst/>
              <a:rect l="l" t="t" r="r" b="b"/>
              <a:pathLst>
                <a:path w="4070" h="4463" fill="none" extrusionOk="0">
                  <a:moveTo>
                    <a:pt x="3839" y="2252"/>
                  </a:moveTo>
                  <a:lnTo>
                    <a:pt x="964" y="163"/>
                  </a:lnTo>
                  <a:cubicBezTo>
                    <a:pt x="679" y="1"/>
                    <a:pt x="286" y="218"/>
                    <a:pt x="286" y="557"/>
                  </a:cubicBezTo>
                  <a:lnTo>
                    <a:pt x="1" y="4015"/>
                  </a:lnTo>
                  <a:cubicBezTo>
                    <a:pt x="1" y="4286"/>
                    <a:pt x="232" y="4462"/>
                    <a:pt x="449" y="4354"/>
                  </a:cubicBezTo>
                  <a:lnTo>
                    <a:pt x="3622" y="2998"/>
                  </a:lnTo>
                  <a:cubicBezTo>
                    <a:pt x="3961" y="2876"/>
                    <a:pt x="4070" y="2428"/>
                    <a:pt x="3839" y="2252"/>
                  </a:cubicBezTo>
                  <a:close/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5" name="Google Shape;85;p3"/>
            <p:cNvSpPr/>
            <p:nvPr/>
          </p:nvSpPr>
          <p:spPr>
            <a:xfrm>
              <a:off x="8932808" y="1361385"/>
              <a:ext cx="35" cy="84016"/>
            </a:xfrm>
            <a:custGeom>
              <a:avLst/>
              <a:gdLst/>
              <a:ahLst/>
              <a:cxnLst/>
              <a:rect l="l" t="t" r="r" b="b"/>
              <a:pathLst>
                <a:path w="1" h="2374" fill="none" extrusionOk="0">
                  <a:moveTo>
                    <a:pt x="0" y="0"/>
                  </a:moveTo>
                  <a:lnTo>
                    <a:pt x="0" y="2373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3"/>
            <p:cNvSpPr/>
            <p:nvPr/>
          </p:nvSpPr>
          <p:spPr>
            <a:xfrm>
              <a:off x="8888641" y="1403606"/>
              <a:ext cx="85927" cy="35"/>
            </a:xfrm>
            <a:custGeom>
              <a:avLst/>
              <a:gdLst/>
              <a:ahLst/>
              <a:cxnLst/>
              <a:rect l="l" t="t" r="r" b="b"/>
              <a:pathLst>
                <a:path w="2428" h="1" fill="none" extrusionOk="0">
                  <a:moveTo>
                    <a:pt x="2428" y="1"/>
                  </a:moveTo>
                  <a:lnTo>
                    <a:pt x="0" y="1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7" name="Google Shape;87;p3"/>
            <p:cNvSpPr/>
            <p:nvPr/>
          </p:nvSpPr>
          <p:spPr>
            <a:xfrm>
              <a:off x="8888641" y="1403606"/>
              <a:ext cx="85927" cy="35"/>
            </a:xfrm>
            <a:custGeom>
              <a:avLst/>
              <a:gdLst/>
              <a:ahLst/>
              <a:cxnLst/>
              <a:rect l="l" t="t" r="r" b="b"/>
              <a:pathLst>
                <a:path w="2428" h="1" fill="none" extrusionOk="0">
                  <a:moveTo>
                    <a:pt x="2428" y="1"/>
                  </a:moveTo>
                  <a:lnTo>
                    <a:pt x="0" y="1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8" name="Google Shape;88;p3"/>
            <p:cNvSpPr/>
            <p:nvPr/>
          </p:nvSpPr>
          <p:spPr>
            <a:xfrm>
              <a:off x="8683418" y="4237642"/>
              <a:ext cx="35" cy="63844"/>
            </a:xfrm>
            <a:custGeom>
              <a:avLst/>
              <a:gdLst/>
              <a:ahLst/>
              <a:cxnLst/>
              <a:rect l="l" t="t" r="r" b="b"/>
              <a:pathLst>
                <a:path w="1" h="1804" fill="none" extrusionOk="0">
                  <a:moveTo>
                    <a:pt x="0" y="0"/>
                  </a:moveTo>
                  <a:lnTo>
                    <a:pt x="0" y="1804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89;p3"/>
            <p:cNvSpPr/>
            <p:nvPr/>
          </p:nvSpPr>
          <p:spPr>
            <a:xfrm>
              <a:off x="8651248" y="4269316"/>
              <a:ext cx="64374" cy="35"/>
            </a:xfrm>
            <a:custGeom>
              <a:avLst/>
              <a:gdLst/>
              <a:ahLst/>
              <a:cxnLst/>
              <a:rect l="l" t="t" r="r" b="b"/>
              <a:pathLst>
                <a:path w="1819" h="1" fill="none" extrusionOk="0">
                  <a:moveTo>
                    <a:pt x="1818" y="0"/>
                  </a:moveTo>
                  <a:lnTo>
                    <a:pt x="1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0" name="Google Shape;90;p3"/>
            <p:cNvSpPr/>
            <p:nvPr/>
          </p:nvSpPr>
          <p:spPr>
            <a:xfrm>
              <a:off x="8737175" y="3905507"/>
              <a:ext cx="254419" cy="35"/>
            </a:xfrm>
            <a:custGeom>
              <a:avLst/>
              <a:gdLst/>
              <a:ahLst/>
              <a:cxnLst/>
              <a:rect l="l" t="t" r="r" b="b"/>
              <a:pathLst>
                <a:path w="7189" h="1" fill="none" extrusionOk="0">
                  <a:moveTo>
                    <a:pt x="0" y="0"/>
                  </a:moveTo>
                  <a:lnTo>
                    <a:pt x="7188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1" name="Google Shape;91;p3"/>
            <p:cNvSpPr/>
            <p:nvPr/>
          </p:nvSpPr>
          <p:spPr>
            <a:xfrm>
              <a:off x="8781342" y="3239326"/>
              <a:ext cx="138233" cy="35"/>
            </a:xfrm>
            <a:custGeom>
              <a:avLst/>
              <a:gdLst/>
              <a:ahLst/>
              <a:cxnLst/>
              <a:rect l="l" t="t" r="r" b="b"/>
              <a:pathLst>
                <a:path w="3906" h="1" fill="none" extrusionOk="0">
                  <a:moveTo>
                    <a:pt x="0" y="0"/>
                  </a:moveTo>
                  <a:lnTo>
                    <a:pt x="3906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2" name="Google Shape;92;p3"/>
          <p:cNvSpPr/>
          <p:nvPr/>
        </p:nvSpPr>
        <p:spPr>
          <a:xfrm>
            <a:off x="-335450" y="-354075"/>
            <a:ext cx="5246100" cy="687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3"/>
          <p:cNvSpPr/>
          <p:nvPr/>
        </p:nvSpPr>
        <p:spPr>
          <a:xfrm>
            <a:off x="-895350" y="4258300"/>
            <a:ext cx="2118000" cy="621300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3"/>
          <p:cNvSpPr/>
          <p:nvPr/>
        </p:nvSpPr>
        <p:spPr>
          <a:xfrm>
            <a:off x="5636525" y="360574"/>
            <a:ext cx="4049100" cy="6213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95" name="Google Shape;95;p3"/>
          <p:cNvCxnSpPr/>
          <p:nvPr/>
        </p:nvCxnSpPr>
        <p:spPr>
          <a:xfrm rot="10800000">
            <a:off x="2238375" y="4869600"/>
            <a:ext cx="7048500" cy="0"/>
          </a:xfrm>
          <a:prstGeom prst="straightConnector1">
            <a:avLst/>
          </a:prstGeom>
          <a:noFill/>
          <a:ln w="952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96" name="Google Shape;96;p3"/>
          <p:cNvSpPr txBox="1">
            <a:spLocks noGrp="1"/>
          </p:cNvSpPr>
          <p:nvPr>
            <p:ph type="subTitle" idx="1"/>
          </p:nvPr>
        </p:nvSpPr>
        <p:spPr>
          <a:xfrm>
            <a:off x="1361825" y="3192700"/>
            <a:ext cx="3200700" cy="55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97" name="Google Shape;97;p3"/>
          <p:cNvSpPr txBox="1">
            <a:spLocks noGrp="1"/>
          </p:cNvSpPr>
          <p:nvPr>
            <p:ph type="title"/>
          </p:nvPr>
        </p:nvSpPr>
        <p:spPr>
          <a:xfrm>
            <a:off x="1361825" y="2484925"/>
            <a:ext cx="4257900" cy="78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600"/>
              <a:buNone/>
              <a:defRPr sz="2800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98" name="Google Shape;98;p3"/>
          <p:cNvSpPr txBox="1">
            <a:spLocks noGrp="1"/>
          </p:cNvSpPr>
          <p:nvPr>
            <p:ph type="title" idx="2" hasCustomPrompt="1"/>
          </p:nvPr>
        </p:nvSpPr>
        <p:spPr>
          <a:xfrm>
            <a:off x="1361825" y="1491425"/>
            <a:ext cx="1907700" cy="918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  <p:sp>
        <p:nvSpPr>
          <p:cNvPr id="101" name="Google Shape;101;p4"/>
          <p:cNvSpPr txBox="1">
            <a:spLocks noGrp="1"/>
          </p:cNvSpPr>
          <p:nvPr>
            <p:ph type="subTitle" idx="1"/>
          </p:nvPr>
        </p:nvSpPr>
        <p:spPr>
          <a:xfrm>
            <a:off x="5361600" y="1605900"/>
            <a:ext cx="3068400" cy="193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102" name="Google Shape;102;p4"/>
          <p:cNvSpPr txBox="1">
            <a:spLocks noGrp="1"/>
          </p:cNvSpPr>
          <p:nvPr>
            <p:ph type="title"/>
          </p:nvPr>
        </p:nvSpPr>
        <p:spPr>
          <a:xfrm>
            <a:off x="731525" y="445025"/>
            <a:ext cx="7698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103" name="Google Shape;103;p4"/>
          <p:cNvSpPr/>
          <p:nvPr/>
        </p:nvSpPr>
        <p:spPr>
          <a:xfrm rot="10800000">
            <a:off x="3740963" y="4616800"/>
            <a:ext cx="5887500" cy="11199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4"/>
          <p:cNvSpPr/>
          <p:nvPr/>
        </p:nvSpPr>
        <p:spPr>
          <a:xfrm rot="10800000">
            <a:off x="8024813" y="-24475"/>
            <a:ext cx="2118000" cy="8430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4"/>
          <p:cNvSpPr/>
          <p:nvPr/>
        </p:nvSpPr>
        <p:spPr>
          <a:xfrm rot="10800000">
            <a:off x="-666750" y="3881963"/>
            <a:ext cx="4049100" cy="6696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4"/>
          <p:cNvSpPr/>
          <p:nvPr/>
        </p:nvSpPr>
        <p:spPr>
          <a:xfrm flipH="1">
            <a:off x="354391" y="203388"/>
            <a:ext cx="97960" cy="97924"/>
          </a:xfrm>
          <a:custGeom>
            <a:avLst/>
            <a:gdLst/>
            <a:ahLst/>
            <a:cxnLst/>
            <a:rect l="l" t="t" r="r" b="b"/>
            <a:pathLst>
              <a:path w="2768" h="2767" fill="none" extrusionOk="0">
                <a:moveTo>
                  <a:pt x="2767" y="1356"/>
                </a:moveTo>
                <a:cubicBezTo>
                  <a:pt x="2767" y="2157"/>
                  <a:pt x="2143" y="2767"/>
                  <a:pt x="1411" y="2767"/>
                </a:cubicBezTo>
                <a:cubicBezTo>
                  <a:pt x="624" y="2767"/>
                  <a:pt x="1" y="2157"/>
                  <a:pt x="1" y="1356"/>
                </a:cubicBezTo>
                <a:cubicBezTo>
                  <a:pt x="1" y="624"/>
                  <a:pt x="624" y="0"/>
                  <a:pt x="1411" y="0"/>
                </a:cubicBezTo>
                <a:cubicBezTo>
                  <a:pt x="2143" y="0"/>
                  <a:pt x="2767" y="624"/>
                  <a:pt x="2767" y="1356"/>
                </a:cubicBezTo>
                <a:close/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4"/>
          <p:cNvSpPr/>
          <p:nvPr/>
        </p:nvSpPr>
        <p:spPr>
          <a:xfrm flipH="1">
            <a:off x="258413" y="1745472"/>
            <a:ext cx="144037" cy="157946"/>
          </a:xfrm>
          <a:custGeom>
            <a:avLst/>
            <a:gdLst/>
            <a:ahLst/>
            <a:cxnLst/>
            <a:rect l="l" t="t" r="r" b="b"/>
            <a:pathLst>
              <a:path w="4070" h="4463" fill="none" extrusionOk="0">
                <a:moveTo>
                  <a:pt x="3839" y="2252"/>
                </a:moveTo>
                <a:lnTo>
                  <a:pt x="964" y="163"/>
                </a:lnTo>
                <a:cubicBezTo>
                  <a:pt x="679" y="1"/>
                  <a:pt x="286" y="218"/>
                  <a:pt x="286" y="557"/>
                </a:cubicBezTo>
                <a:lnTo>
                  <a:pt x="1" y="4015"/>
                </a:lnTo>
                <a:cubicBezTo>
                  <a:pt x="1" y="4286"/>
                  <a:pt x="232" y="4462"/>
                  <a:pt x="449" y="4354"/>
                </a:cubicBezTo>
                <a:lnTo>
                  <a:pt x="3622" y="2998"/>
                </a:lnTo>
                <a:cubicBezTo>
                  <a:pt x="3961" y="2876"/>
                  <a:pt x="4070" y="2428"/>
                  <a:pt x="3839" y="2252"/>
                </a:cubicBezTo>
                <a:close/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4"/>
          <p:cNvSpPr/>
          <p:nvPr/>
        </p:nvSpPr>
        <p:spPr>
          <a:xfrm flipH="1">
            <a:off x="6714721" y="301307"/>
            <a:ext cx="257745" cy="35"/>
          </a:xfrm>
          <a:custGeom>
            <a:avLst/>
            <a:gdLst/>
            <a:ahLst/>
            <a:cxnLst/>
            <a:rect l="l" t="t" r="r" b="b"/>
            <a:pathLst>
              <a:path w="7283" h="1" fill="none" extrusionOk="0">
                <a:moveTo>
                  <a:pt x="0" y="1"/>
                </a:moveTo>
                <a:lnTo>
                  <a:pt x="7283" y="1"/>
                </a:lnTo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4"/>
          <p:cNvSpPr/>
          <p:nvPr/>
        </p:nvSpPr>
        <p:spPr>
          <a:xfrm flipH="1">
            <a:off x="7525927" y="129458"/>
            <a:ext cx="132005" cy="35"/>
          </a:xfrm>
          <a:custGeom>
            <a:avLst/>
            <a:gdLst/>
            <a:ahLst/>
            <a:cxnLst/>
            <a:rect l="l" t="t" r="r" b="b"/>
            <a:pathLst>
              <a:path w="3730" h="1" fill="none" extrusionOk="0">
                <a:moveTo>
                  <a:pt x="0" y="1"/>
                </a:moveTo>
                <a:lnTo>
                  <a:pt x="3730" y="1"/>
                </a:lnTo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4"/>
          <p:cNvSpPr/>
          <p:nvPr/>
        </p:nvSpPr>
        <p:spPr>
          <a:xfrm flipH="1">
            <a:off x="684120" y="1199298"/>
            <a:ext cx="35" cy="84016"/>
          </a:xfrm>
          <a:custGeom>
            <a:avLst/>
            <a:gdLst/>
            <a:ahLst/>
            <a:cxnLst/>
            <a:rect l="l" t="t" r="r" b="b"/>
            <a:pathLst>
              <a:path w="1" h="2374" fill="none" extrusionOk="0">
                <a:moveTo>
                  <a:pt x="0" y="0"/>
                </a:moveTo>
                <a:lnTo>
                  <a:pt x="0" y="2373"/>
                </a:lnTo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4"/>
          <p:cNvSpPr/>
          <p:nvPr/>
        </p:nvSpPr>
        <p:spPr>
          <a:xfrm flipH="1">
            <a:off x="642395" y="1241518"/>
            <a:ext cx="85927" cy="35"/>
          </a:xfrm>
          <a:custGeom>
            <a:avLst/>
            <a:gdLst/>
            <a:ahLst/>
            <a:cxnLst/>
            <a:rect l="l" t="t" r="r" b="b"/>
            <a:pathLst>
              <a:path w="2428" h="1" fill="none" extrusionOk="0">
                <a:moveTo>
                  <a:pt x="2428" y="1"/>
                </a:moveTo>
                <a:lnTo>
                  <a:pt x="0" y="1"/>
                </a:lnTo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p4"/>
          <p:cNvSpPr/>
          <p:nvPr/>
        </p:nvSpPr>
        <p:spPr>
          <a:xfrm flipH="1">
            <a:off x="642395" y="1241518"/>
            <a:ext cx="85927" cy="35"/>
          </a:xfrm>
          <a:custGeom>
            <a:avLst/>
            <a:gdLst/>
            <a:ahLst/>
            <a:cxnLst/>
            <a:rect l="l" t="t" r="r" b="b"/>
            <a:pathLst>
              <a:path w="2428" h="1" fill="none" extrusionOk="0">
                <a:moveTo>
                  <a:pt x="2428" y="1"/>
                </a:moveTo>
                <a:lnTo>
                  <a:pt x="0" y="1"/>
                </a:lnTo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3" name="Google Shape;113;p4"/>
          <p:cNvSpPr/>
          <p:nvPr/>
        </p:nvSpPr>
        <p:spPr>
          <a:xfrm flipH="1">
            <a:off x="1027863" y="4860011"/>
            <a:ext cx="253923" cy="35"/>
          </a:xfrm>
          <a:custGeom>
            <a:avLst/>
            <a:gdLst/>
            <a:ahLst/>
            <a:cxnLst/>
            <a:rect l="l" t="t" r="r" b="b"/>
            <a:pathLst>
              <a:path w="7175" h="1" fill="none" extrusionOk="0">
                <a:moveTo>
                  <a:pt x="1" y="0"/>
                </a:moveTo>
                <a:lnTo>
                  <a:pt x="7175" y="0"/>
                </a:lnTo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4"/>
          <p:cNvSpPr/>
          <p:nvPr/>
        </p:nvSpPr>
        <p:spPr>
          <a:xfrm flipH="1">
            <a:off x="3188068" y="4637189"/>
            <a:ext cx="60021" cy="61968"/>
          </a:xfrm>
          <a:custGeom>
            <a:avLst/>
            <a:gdLst/>
            <a:ahLst/>
            <a:cxnLst/>
            <a:rect l="l" t="t" r="r" b="b"/>
            <a:pathLst>
              <a:path w="1696" h="1751" fill="none" extrusionOk="0">
                <a:moveTo>
                  <a:pt x="1695" y="896"/>
                </a:moveTo>
                <a:cubicBezTo>
                  <a:pt x="1695" y="1357"/>
                  <a:pt x="1302" y="1750"/>
                  <a:pt x="841" y="1750"/>
                </a:cubicBezTo>
                <a:cubicBezTo>
                  <a:pt x="339" y="1750"/>
                  <a:pt x="0" y="1357"/>
                  <a:pt x="0" y="896"/>
                </a:cubicBezTo>
                <a:cubicBezTo>
                  <a:pt x="0" y="394"/>
                  <a:pt x="339" y="1"/>
                  <a:pt x="841" y="1"/>
                </a:cubicBezTo>
                <a:cubicBezTo>
                  <a:pt x="1302" y="1"/>
                  <a:pt x="1695" y="394"/>
                  <a:pt x="1695" y="896"/>
                </a:cubicBezTo>
                <a:close/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" name="Google Shape;115;p4"/>
          <p:cNvSpPr/>
          <p:nvPr/>
        </p:nvSpPr>
        <p:spPr>
          <a:xfrm flipH="1">
            <a:off x="168169" y="3667220"/>
            <a:ext cx="254419" cy="35"/>
          </a:xfrm>
          <a:custGeom>
            <a:avLst/>
            <a:gdLst/>
            <a:ahLst/>
            <a:cxnLst/>
            <a:rect l="l" t="t" r="r" b="b"/>
            <a:pathLst>
              <a:path w="7189" h="1" fill="none" extrusionOk="0">
                <a:moveTo>
                  <a:pt x="0" y="0"/>
                </a:moveTo>
                <a:lnTo>
                  <a:pt x="7188" y="0"/>
                </a:lnTo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4"/>
          <p:cNvSpPr/>
          <p:nvPr/>
        </p:nvSpPr>
        <p:spPr>
          <a:xfrm flipH="1">
            <a:off x="240187" y="3001038"/>
            <a:ext cx="138233" cy="35"/>
          </a:xfrm>
          <a:custGeom>
            <a:avLst/>
            <a:gdLst/>
            <a:ahLst/>
            <a:cxnLst/>
            <a:rect l="l" t="t" r="r" b="b"/>
            <a:pathLst>
              <a:path w="3906" h="1" fill="none" extrusionOk="0">
                <a:moveTo>
                  <a:pt x="0" y="0"/>
                </a:moveTo>
                <a:lnTo>
                  <a:pt x="3906" y="0"/>
                </a:lnTo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" name="Google Shape;117;p4"/>
          <p:cNvSpPr/>
          <p:nvPr/>
        </p:nvSpPr>
        <p:spPr>
          <a:xfrm>
            <a:off x="8616555" y="2893315"/>
            <a:ext cx="97924" cy="98420"/>
          </a:xfrm>
          <a:custGeom>
            <a:avLst/>
            <a:gdLst/>
            <a:ahLst/>
            <a:cxnLst/>
            <a:rect l="l" t="t" r="r" b="b"/>
            <a:pathLst>
              <a:path w="2767" h="2781" fill="none" extrusionOk="0">
                <a:moveTo>
                  <a:pt x="2767" y="1425"/>
                </a:moveTo>
                <a:cubicBezTo>
                  <a:pt x="2767" y="2157"/>
                  <a:pt x="2157" y="2781"/>
                  <a:pt x="1356" y="2781"/>
                </a:cubicBezTo>
                <a:cubicBezTo>
                  <a:pt x="624" y="2781"/>
                  <a:pt x="0" y="2157"/>
                  <a:pt x="0" y="1425"/>
                </a:cubicBezTo>
                <a:cubicBezTo>
                  <a:pt x="0" y="625"/>
                  <a:pt x="624" y="1"/>
                  <a:pt x="1356" y="1"/>
                </a:cubicBezTo>
                <a:cubicBezTo>
                  <a:pt x="2157" y="1"/>
                  <a:pt x="2767" y="625"/>
                  <a:pt x="2767" y="1425"/>
                </a:cubicBezTo>
                <a:close/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8" name="Google Shape;118;p4"/>
          <p:cNvSpPr/>
          <p:nvPr/>
        </p:nvSpPr>
        <p:spPr>
          <a:xfrm>
            <a:off x="8836347" y="1530184"/>
            <a:ext cx="144037" cy="157946"/>
          </a:xfrm>
          <a:custGeom>
            <a:avLst/>
            <a:gdLst/>
            <a:ahLst/>
            <a:cxnLst/>
            <a:rect l="l" t="t" r="r" b="b"/>
            <a:pathLst>
              <a:path w="4070" h="4463" fill="none" extrusionOk="0">
                <a:moveTo>
                  <a:pt x="3839" y="2252"/>
                </a:moveTo>
                <a:lnTo>
                  <a:pt x="964" y="163"/>
                </a:lnTo>
                <a:cubicBezTo>
                  <a:pt x="679" y="1"/>
                  <a:pt x="286" y="218"/>
                  <a:pt x="286" y="557"/>
                </a:cubicBezTo>
                <a:lnTo>
                  <a:pt x="1" y="4015"/>
                </a:lnTo>
                <a:cubicBezTo>
                  <a:pt x="1" y="4286"/>
                  <a:pt x="232" y="4462"/>
                  <a:pt x="449" y="4354"/>
                </a:cubicBezTo>
                <a:lnTo>
                  <a:pt x="3622" y="2998"/>
                </a:lnTo>
                <a:cubicBezTo>
                  <a:pt x="3961" y="2876"/>
                  <a:pt x="4070" y="2428"/>
                  <a:pt x="3839" y="2252"/>
                </a:cubicBezTo>
                <a:close/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9" name="Google Shape;119;p4"/>
          <p:cNvSpPr/>
          <p:nvPr/>
        </p:nvSpPr>
        <p:spPr>
          <a:xfrm>
            <a:off x="8269993" y="1048098"/>
            <a:ext cx="35" cy="84016"/>
          </a:xfrm>
          <a:custGeom>
            <a:avLst/>
            <a:gdLst/>
            <a:ahLst/>
            <a:cxnLst/>
            <a:rect l="l" t="t" r="r" b="b"/>
            <a:pathLst>
              <a:path w="1" h="2374" fill="none" extrusionOk="0">
                <a:moveTo>
                  <a:pt x="0" y="0"/>
                </a:moveTo>
                <a:lnTo>
                  <a:pt x="0" y="2373"/>
                </a:lnTo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0" name="Google Shape;120;p4"/>
          <p:cNvSpPr/>
          <p:nvPr/>
        </p:nvSpPr>
        <p:spPr>
          <a:xfrm>
            <a:off x="8225826" y="1090318"/>
            <a:ext cx="85927" cy="35"/>
          </a:xfrm>
          <a:custGeom>
            <a:avLst/>
            <a:gdLst/>
            <a:ahLst/>
            <a:cxnLst/>
            <a:rect l="l" t="t" r="r" b="b"/>
            <a:pathLst>
              <a:path w="2428" h="1" fill="none" extrusionOk="0">
                <a:moveTo>
                  <a:pt x="2428" y="1"/>
                </a:moveTo>
                <a:lnTo>
                  <a:pt x="0" y="1"/>
                </a:lnTo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" name="Google Shape;121;p4"/>
          <p:cNvSpPr/>
          <p:nvPr/>
        </p:nvSpPr>
        <p:spPr>
          <a:xfrm>
            <a:off x="8225826" y="1090318"/>
            <a:ext cx="85927" cy="35"/>
          </a:xfrm>
          <a:custGeom>
            <a:avLst/>
            <a:gdLst/>
            <a:ahLst/>
            <a:cxnLst/>
            <a:rect l="l" t="t" r="r" b="b"/>
            <a:pathLst>
              <a:path w="2428" h="1" fill="none" extrusionOk="0">
                <a:moveTo>
                  <a:pt x="2428" y="1"/>
                </a:moveTo>
                <a:lnTo>
                  <a:pt x="0" y="1"/>
                </a:lnTo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4"/>
          <p:cNvSpPr/>
          <p:nvPr/>
        </p:nvSpPr>
        <p:spPr>
          <a:xfrm>
            <a:off x="8707279" y="4295886"/>
            <a:ext cx="61932" cy="61932"/>
          </a:xfrm>
          <a:custGeom>
            <a:avLst/>
            <a:gdLst/>
            <a:ahLst/>
            <a:cxnLst/>
            <a:rect l="l" t="t" r="r" b="b"/>
            <a:pathLst>
              <a:path w="1750" h="1750" fill="none" extrusionOk="0">
                <a:moveTo>
                  <a:pt x="1750" y="841"/>
                </a:moveTo>
                <a:cubicBezTo>
                  <a:pt x="1750" y="1357"/>
                  <a:pt x="1357" y="1750"/>
                  <a:pt x="909" y="1750"/>
                </a:cubicBezTo>
                <a:cubicBezTo>
                  <a:pt x="394" y="1750"/>
                  <a:pt x="0" y="1357"/>
                  <a:pt x="0" y="841"/>
                </a:cubicBezTo>
                <a:cubicBezTo>
                  <a:pt x="0" y="394"/>
                  <a:pt x="394" y="0"/>
                  <a:pt x="909" y="0"/>
                </a:cubicBezTo>
                <a:cubicBezTo>
                  <a:pt x="1357" y="0"/>
                  <a:pt x="1750" y="394"/>
                  <a:pt x="1750" y="841"/>
                </a:cubicBezTo>
                <a:close/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" name="Google Shape;123;p4"/>
          <p:cNvSpPr/>
          <p:nvPr/>
        </p:nvSpPr>
        <p:spPr>
          <a:xfrm>
            <a:off x="8836360" y="3973220"/>
            <a:ext cx="254419" cy="35"/>
          </a:xfrm>
          <a:custGeom>
            <a:avLst/>
            <a:gdLst/>
            <a:ahLst/>
            <a:cxnLst/>
            <a:rect l="l" t="t" r="r" b="b"/>
            <a:pathLst>
              <a:path w="7189" h="1" fill="none" extrusionOk="0">
                <a:moveTo>
                  <a:pt x="0" y="0"/>
                </a:moveTo>
                <a:lnTo>
                  <a:pt x="7188" y="0"/>
                </a:lnTo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4" name="Google Shape;124;p4"/>
          <p:cNvSpPr/>
          <p:nvPr/>
        </p:nvSpPr>
        <p:spPr>
          <a:xfrm>
            <a:off x="8952552" y="2160938"/>
            <a:ext cx="138233" cy="35"/>
          </a:xfrm>
          <a:custGeom>
            <a:avLst/>
            <a:gdLst/>
            <a:ahLst/>
            <a:cxnLst/>
            <a:rect l="l" t="t" r="r" b="b"/>
            <a:pathLst>
              <a:path w="3906" h="1" fill="none" extrusionOk="0">
                <a:moveTo>
                  <a:pt x="0" y="0"/>
                </a:moveTo>
                <a:lnTo>
                  <a:pt x="3906" y="0"/>
                </a:lnTo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5" name="Google Shape;125;p4"/>
          <p:cNvSpPr/>
          <p:nvPr/>
        </p:nvSpPr>
        <p:spPr>
          <a:xfrm>
            <a:off x="5654972" y="374948"/>
            <a:ext cx="97960" cy="97960"/>
          </a:xfrm>
          <a:custGeom>
            <a:avLst/>
            <a:gdLst/>
            <a:ahLst/>
            <a:cxnLst/>
            <a:rect l="l" t="t" r="r" b="b"/>
            <a:pathLst>
              <a:path w="2768" h="2768" fill="none" extrusionOk="0">
                <a:moveTo>
                  <a:pt x="2767" y="1357"/>
                </a:moveTo>
                <a:cubicBezTo>
                  <a:pt x="2767" y="2157"/>
                  <a:pt x="2143" y="2767"/>
                  <a:pt x="1411" y="2767"/>
                </a:cubicBezTo>
                <a:cubicBezTo>
                  <a:pt x="624" y="2767"/>
                  <a:pt x="1" y="2157"/>
                  <a:pt x="1" y="1357"/>
                </a:cubicBezTo>
                <a:cubicBezTo>
                  <a:pt x="1" y="624"/>
                  <a:pt x="624" y="1"/>
                  <a:pt x="1411" y="1"/>
                </a:cubicBezTo>
                <a:cubicBezTo>
                  <a:pt x="2143" y="1"/>
                  <a:pt x="2767" y="624"/>
                  <a:pt x="2767" y="1357"/>
                </a:cubicBezTo>
                <a:close/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Google Shape;126;p4"/>
          <p:cNvSpPr/>
          <p:nvPr/>
        </p:nvSpPr>
        <p:spPr>
          <a:xfrm>
            <a:off x="4147331" y="51007"/>
            <a:ext cx="257745" cy="35"/>
          </a:xfrm>
          <a:custGeom>
            <a:avLst/>
            <a:gdLst/>
            <a:ahLst/>
            <a:cxnLst/>
            <a:rect l="l" t="t" r="r" b="b"/>
            <a:pathLst>
              <a:path w="7283" h="1" fill="none" extrusionOk="0">
                <a:moveTo>
                  <a:pt x="0" y="1"/>
                </a:moveTo>
                <a:lnTo>
                  <a:pt x="7283" y="1"/>
                </a:lnTo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7" name="Google Shape;127;p4"/>
          <p:cNvSpPr/>
          <p:nvPr/>
        </p:nvSpPr>
        <p:spPr>
          <a:xfrm>
            <a:off x="1989591" y="252333"/>
            <a:ext cx="132005" cy="35"/>
          </a:xfrm>
          <a:custGeom>
            <a:avLst/>
            <a:gdLst/>
            <a:ahLst/>
            <a:cxnLst/>
            <a:rect l="l" t="t" r="r" b="b"/>
            <a:pathLst>
              <a:path w="3730" h="1" fill="none" extrusionOk="0">
                <a:moveTo>
                  <a:pt x="0" y="1"/>
                </a:moveTo>
                <a:lnTo>
                  <a:pt x="3730" y="1"/>
                </a:lnTo>
              </a:path>
            </a:pathLst>
          </a:custGeom>
          <a:noFill/>
          <a:ln w="5775" cap="rnd" cmpd="sng">
            <a:solidFill>
              <a:srgbClr val="B8C7E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1" name="Google Shape;161;p6"/>
          <p:cNvGrpSpPr/>
          <p:nvPr/>
        </p:nvGrpSpPr>
        <p:grpSpPr>
          <a:xfrm>
            <a:off x="204436" y="176149"/>
            <a:ext cx="8738597" cy="4471637"/>
            <a:chOff x="204436" y="176149"/>
            <a:chExt cx="8738597" cy="4471637"/>
          </a:xfrm>
        </p:grpSpPr>
        <p:sp>
          <p:nvSpPr>
            <p:cNvPr id="162" name="Google Shape;162;p6"/>
            <p:cNvSpPr/>
            <p:nvPr/>
          </p:nvSpPr>
          <p:spPr>
            <a:xfrm>
              <a:off x="7918898" y="978127"/>
              <a:ext cx="49" cy="64036"/>
            </a:xfrm>
            <a:custGeom>
              <a:avLst/>
              <a:gdLst/>
              <a:ahLst/>
              <a:cxnLst/>
              <a:rect l="l" t="t" r="r" b="b"/>
              <a:pathLst>
                <a:path w="1" h="1320" fill="none" extrusionOk="0">
                  <a:moveTo>
                    <a:pt x="1" y="0"/>
                  </a:moveTo>
                  <a:lnTo>
                    <a:pt x="1" y="1319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3" name="Google Shape;163;p6"/>
            <p:cNvSpPr/>
            <p:nvPr/>
          </p:nvSpPr>
          <p:spPr>
            <a:xfrm>
              <a:off x="8882878" y="3260985"/>
              <a:ext cx="49" cy="36142"/>
            </a:xfrm>
            <a:custGeom>
              <a:avLst/>
              <a:gdLst/>
              <a:ahLst/>
              <a:cxnLst/>
              <a:rect l="l" t="t" r="r" b="b"/>
              <a:pathLst>
                <a:path w="1" h="745" fill="none" extrusionOk="0">
                  <a:moveTo>
                    <a:pt x="0" y="1"/>
                  </a:moveTo>
                  <a:lnTo>
                    <a:pt x="0" y="744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4" name="Google Shape;164;p6"/>
            <p:cNvSpPr/>
            <p:nvPr/>
          </p:nvSpPr>
          <p:spPr>
            <a:xfrm>
              <a:off x="8864589" y="3278789"/>
              <a:ext cx="38034" cy="49"/>
            </a:xfrm>
            <a:custGeom>
              <a:avLst/>
              <a:gdLst/>
              <a:ahLst/>
              <a:cxnLst/>
              <a:rect l="l" t="t" r="r" b="b"/>
              <a:pathLst>
                <a:path w="784" h="1" fill="none" extrusionOk="0">
                  <a:moveTo>
                    <a:pt x="784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5" name="Google Shape;165;p6"/>
            <p:cNvSpPr/>
            <p:nvPr/>
          </p:nvSpPr>
          <p:spPr>
            <a:xfrm>
              <a:off x="298332" y="370650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1" y="0"/>
                  </a:moveTo>
                  <a:lnTo>
                    <a:pt x="1" y="1359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6" name="Google Shape;166;p6"/>
            <p:cNvSpPr/>
            <p:nvPr/>
          </p:nvSpPr>
          <p:spPr>
            <a:xfrm>
              <a:off x="266121" y="404317"/>
              <a:ext cx="63988" cy="49"/>
            </a:xfrm>
            <a:custGeom>
              <a:avLst/>
              <a:gdLst/>
              <a:ahLst/>
              <a:cxnLst/>
              <a:rect l="l" t="t" r="r" b="b"/>
              <a:pathLst>
                <a:path w="1319" h="1" fill="none" extrusionOk="0">
                  <a:moveTo>
                    <a:pt x="1319" y="1"/>
                  </a:moveTo>
                  <a:lnTo>
                    <a:pt x="0" y="1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7" name="Google Shape;167;p6"/>
            <p:cNvSpPr/>
            <p:nvPr/>
          </p:nvSpPr>
          <p:spPr>
            <a:xfrm>
              <a:off x="8866530" y="2569307"/>
              <a:ext cx="34201" cy="36093"/>
            </a:xfrm>
            <a:custGeom>
              <a:avLst/>
              <a:gdLst/>
              <a:ahLst/>
              <a:cxnLst/>
              <a:rect l="l" t="t" r="r" b="b"/>
              <a:pathLst>
                <a:path w="705" h="744" fill="none" extrusionOk="0">
                  <a:moveTo>
                    <a:pt x="704" y="377"/>
                  </a:moveTo>
                  <a:cubicBezTo>
                    <a:pt x="704" y="575"/>
                    <a:pt x="545" y="744"/>
                    <a:pt x="337" y="744"/>
                  </a:cubicBezTo>
                  <a:cubicBezTo>
                    <a:pt x="129" y="744"/>
                    <a:pt x="0" y="575"/>
                    <a:pt x="0" y="377"/>
                  </a:cubicBezTo>
                  <a:cubicBezTo>
                    <a:pt x="0" y="169"/>
                    <a:pt x="129" y="0"/>
                    <a:pt x="337" y="0"/>
                  </a:cubicBezTo>
                  <a:cubicBezTo>
                    <a:pt x="545" y="0"/>
                    <a:pt x="704" y="169"/>
                    <a:pt x="704" y="377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8" name="Google Shape;168;p6"/>
            <p:cNvSpPr/>
            <p:nvPr/>
          </p:nvSpPr>
          <p:spPr>
            <a:xfrm>
              <a:off x="645606" y="1697743"/>
              <a:ext cx="60204" cy="62096"/>
            </a:xfrm>
            <a:custGeom>
              <a:avLst/>
              <a:gdLst/>
              <a:ahLst/>
              <a:cxnLst/>
              <a:rect l="l" t="t" r="r" b="b"/>
              <a:pathLst>
                <a:path w="1241" h="1280" fill="none" extrusionOk="0">
                  <a:moveTo>
                    <a:pt x="1240" y="655"/>
                  </a:moveTo>
                  <a:cubicBezTo>
                    <a:pt x="1240" y="992"/>
                    <a:pt x="992" y="1279"/>
                    <a:pt x="616" y="1279"/>
                  </a:cubicBezTo>
                  <a:cubicBezTo>
                    <a:pt x="288" y="1279"/>
                    <a:pt x="1" y="992"/>
                    <a:pt x="1" y="655"/>
                  </a:cubicBezTo>
                  <a:cubicBezTo>
                    <a:pt x="1" y="288"/>
                    <a:pt x="288" y="0"/>
                    <a:pt x="616" y="0"/>
                  </a:cubicBezTo>
                  <a:cubicBezTo>
                    <a:pt x="992" y="0"/>
                    <a:pt x="1240" y="288"/>
                    <a:pt x="1240" y="65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" name="Google Shape;169;p6"/>
            <p:cNvSpPr/>
            <p:nvPr/>
          </p:nvSpPr>
          <p:spPr>
            <a:xfrm>
              <a:off x="465139" y="1080099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90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0" name="Google Shape;170;p6"/>
            <p:cNvSpPr/>
            <p:nvPr/>
          </p:nvSpPr>
          <p:spPr>
            <a:xfrm>
              <a:off x="8245486" y="1982351"/>
              <a:ext cx="254497" cy="49"/>
            </a:xfrm>
            <a:custGeom>
              <a:avLst/>
              <a:gdLst/>
              <a:ahLst/>
              <a:cxnLst/>
              <a:rect l="l" t="t" r="r" b="b"/>
              <a:pathLst>
                <a:path w="5246" h="1" fill="none" extrusionOk="0">
                  <a:moveTo>
                    <a:pt x="0" y="1"/>
                  </a:moveTo>
                  <a:lnTo>
                    <a:pt x="5245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1" name="Google Shape;171;p6"/>
            <p:cNvSpPr/>
            <p:nvPr/>
          </p:nvSpPr>
          <p:spPr>
            <a:xfrm>
              <a:off x="8698145" y="3980072"/>
              <a:ext cx="34201" cy="36142"/>
            </a:xfrm>
            <a:custGeom>
              <a:avLst/>
              <a:gdLst/>
              <a:ahLst/>
              <a:cxnLst/>
              <a:rect l="l" t="t" r="r" b="b"/>
              <a:pathLst>
                <a:path w="705" h="745" fill="none" extrusionOk="0">
                  <a:moveTo>
                    <a:pt x="705" y="378"/>
                  </a:moveTo>
                  <a:cubicBezTo>
                    <a:pt x="705" y="586"/>
                    <a:pt x="546" y="745"/>
                    <a:pt x="338" y="745"/>
                  </a:cubicBezTo>
                  <a:cubicBezTo>
                    <a:pt x="130" y="745"/>
                    <a:pt x="1" y="586"/>
                    <a:pt x="1" y="378"/>
                  </a:cubicBezTo>
                  <a:cubicBezTo>
                    <a:pt x="1" y="170"/>
                    <a:pt x="130" y="1"/>
                    <a:pt x="338" y="1"/>
                  </a:cubicBezTo>
                  <a:cubicBezTo>
                    <a:pt x="546" y="1"/>
                    <a:pt x="705" y="170"/>
                    <a:pt x="705" y="378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E8ECF8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" name="Google Shape;172;p6"/>
            <p:cNvSpPr/>
            <p:nvPr/>
          </p:nvSpPr>
          <p:spPr>
            <a:xfrm>
              <a:off x="751845" y="2918008"/>
              <a:ext cx="60156" cy="62096"/>
            </a:xfrm>
            <a:custGeom>
              <a:avLst/>
              <a:gdLst/>
              <a:ahLst/>
              <a:cxnLst/>
              <a:rect l="l" t="t" r="r" b="b"/>
              <a:pathLst>
                <a:path w="1240" h="1280" fill="none" extrusionOk="0">
                  <a:moveTo>
                    <a:pt x="1240" y="665"/>
                  </a:moveTo>
                  <a:cubicBezTo>
                    <a:pt x="1240" y="992"/>
                    <a:pt x="992" y="1280"/>
                    <a:pt x="615" y="1280"/>
                  </a:cubicBezTo>
                  <a:cubicBezTo>
                    <a:pt x="288" y="1280"/>
                    <a:pt x="0" y="992"/>
                    <a:pt x="0" y="665"/>
                  </a:cubicBezTo>
                  <a:cubicBezTo>
                    <a:pt x="0" y="288"/>
                    <a:pt x="288" y="1"/>
                    <a:pt x="615" y="1"/>
                  </a:cubicBezTo>
                  <a:cubicBezTo>
                    <a:pt x="992" y="1"/>
                    <a:pt x="1240" y="288"/>
                    <a:pt x="1240" y="66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E8ECF8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" name="Google Shape;173;p6"/>
            <p:cNvSpPr/>
            <p:nvPr/>
          </p:nvSpPr>
          <p:spPr>
            <a:xfrm>
              <a:off x="296803" y="2491397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89" y="0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" name="Google Shape;174;p6"/>
            <p:cNvSpPr/>
            <p:nvPr/>
          </p:nvSpPr>
          <p:spPr>
            <a:xfrm>
              <a:off x="7864565" y="3335062"/>
              <a:ext cx="168387" cy="49"/>
            </a:xfrm>
            <a:custGeom>
              <a:avLst/>
              <a:gdLst/>
              <a:ahLst/>
              <a:cxnLst/>
              <a:rect l="l" t="t" r="r" b="b"/>
              <a:pathLst>
                <a:path w="3471" h="1" fill="none" extrusionOk="0">
                  <a:moveTo>
                    <a:pt x="1" y="0"/>
                  </a:moveTo>
                  <a:lnTo>
                    <a:pt x="3471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" name="Google Shape;175;p6"/>
            <p:cNvSpPr/>
            <p:nvPr/>
          </p:nvSpPr>
          <p:spPr>
            <a:xfrm>
              <a:off x="1236721" y="4335080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0" y="0"/>
                  </a:moveTo>
                  <a:lnTo>
                    <a:pt x="0" y="1359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" name="Google Shape;176;p6"/>
            <p:cNvSpPr/>
            <p:nvPr/>
          </p:nvSpPr>
          <p:spPr>
            <a:xfrm>
              <a:off x="1204461" y="4367291"/>
              <a:ext cx="64522" cy="49"/>
            </a:xfrm>
            <a:custGeom>
              <a:avLst/>
              <a:gdLst/>
              <a:ahLst/>
              <a:cxnLst/>
              <a:rect l="l" t="t" r="r" b="b"/>
              <a:pathLst>
                <a:path w="1330" h="1" fill="none" extrusionOk="0">
                  <a:moveTo>
                    <a:pt x="1329" y="1"/>
                  </a:moveTo>
                  <a:lnTo>
                    <a:pt x="1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7" name="Google Shape;177;p6"/>
            <p:cNvSpPr/>
            <p:nvPr/>
          </p:nvSpPr>
          <p:spPr>
            <a:xfrm>
              <a:off x="7698120" y="4585690"/>
              <a:ext cx="60204" cy="62096"/>
            </a:xfrm>
            <a:custGeom>
              <a:avLst/>
              <a:gdLst/>
              <a:ahLst/>
              <a:cxnLst/>
              <a:rect l="l" t="t" r="r" b="b"/>
              <a:pathLst>
                <a:path w="1241" h="1280" fill="none" extrusionOk="0">
                  <a:moveTo>
                    <a:pt x="1240" y="615"/>
                  </a:moveTo>
                  <a:cubicBezTo>
                    <a:pt x="1240" y="992"/>
                    <a:pt x="992" y="1279"/>
                    <a:pt x="625" y="1279"/>
                  </a:cubicBezTo>
                  <a:cubicBezTo>
                    <a:pt x="288" y="1279"/>
                    <a:pt x="1" y="992"/>
                    <a:pt x="1" y="615"/>
                  </a:cubicBezTo>
                  <a:cubicBezTo>
                    <a:pt x="1" y="288"/>
                    <a:pt x="288" y="0"/>
                    <a:pt x="625" y="0"/>
                  </a:cubicBezTo>
                  <a:cubicBezTo>
                    <a:pt x="992" y="0"/>
                    <a:pt x="1240" y="288"/>
                    <a:pt x="1240" y="61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" name="Google Shape;178;p6"/>
            <p:cNvSpPr/>
            <p:nvPr/>
          </p:nvSpPr>
          <p:spPr>
            <a:xfrm>
              <a:off x="8499974" y="4292729"/>
              <a:ext cx="60204" cy="62581"/>
            </a:xfrm>
            <a:custGeom>
              <a:avLst/>
              <a:gdLst/>
              <a:ahLst/>
              <a:cxnLst/>
              <a:rect l="l" t="t" r="r" b="b"/>
              <a:pathLst>
                <a:path w="1241" h="1290" fill="none" extrusionOk="0">
                  <a:moveTo>
                    <a:pt x="1240" y="626"/>
                  </a:moveTo>
                  <a:cubicBezTo>
                    <a:pt x="1240" y="992"/>
                    <a:pt x="992" y="1290"/>
                    <a:pt x="615" y="1290"/>
                  </a:cubicBezTo>
                  <a:cubicBezTo>
                    <a:pt x="288" y="1290"/>
                    <a:pt x="1" y="992"/>
                    <a:pt x="1" y="626"/>
                  </a:cubicBezTo>
                  <a:cubicBezTo>
                    <a:pt x="1" y="298"/>
                    <a:pt x="288" y="1"/>
                    <a:pt x="615" y="1"/>
                  </a:cubicBezTo>
                  <a:cubicBezTo>
                    <a:pt x="992" y="1"/>
                    <a:pt x="1240" y="298"/>
                    <a:pt x="1240" y="626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" name="Google Shape;179;p6"/>
            <p:cNvSpPr/>
            <p:nvPr/>
          </p:nvSpPr>
          <p:spPr>
            <a:xfrm>
              <a:off x="8880938" y="3717964"/>
              <a:ext cx="62096" cy="62096"/>
            </a:xfrm>
            <a:custGeom>
              <a:avLst/>
              <a:gdLst/>
              <a:ahLst/>
              <a:cxnLst/>
              <a:rect l="l" t="t" r="r" b="b"/>
              <a:pathLst>
                <a:path w="1280" h="1280" fill="none" extrusionOk="0">
                  <a:moveTo>
                    <a:pt x="1280" y="615"/>
                  </a:moveTo>
                  <a:cubicBezTo>
                    <a:pt x="1280" y="992"/>
                    <a:pt x="992" y="1279"/>
                    <a:pt x="655" y="1279"/>
                  </a:cubicBezTo>
                  <a:cubicBezTo>
                    <a:pt x="288" y="1279"/>
                    <a:pt x="1" y="992"/>
                    <a:pt x="1" y="615"/>
                  </a:cubicBezTo>
                  <a:cubicBezTo>
                    <a:pt x="1" y="288"/>
                    <a:pt x="288" y="0"/>
                    <a:pt x="655" y="0"/>
                  </a:cubicBezTo>
                  <a:cubicBezTo>
                    <a:pt x="992" y="0"/>
                    <a:pt x="1280" y="288"/>
                    <a:pt x="1280" y="615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" name="Google Shape;180;p6"/>
            <p:cNvSpPr/>
            <p:nvPr/>
          </p:nvSpPr>
          <p:spPr>
            <a:xfrm>
              <a:off x="204436" y="3633748"/>
              <a:ext cx="62096" cy="62096"/>
            </a:xfrm>
            <a:custGeom>
              <a:avLst/>
              <a:gdLst/>
              <a:ahLst/>
              <a:cxnLst/>
              <a:rect l="l" t="t" r="r" b="b"/>
              <a:pathLst>
                <a:path w="1280" h="1280" fill="none" extrusionOk="0">
                  <a:moveTo>
                    <a:pt x="1280" y="616"/>
                  </a:moveTo>
                  <a:cubicBezTo>
                    <a:pt x="1280" y="992"/>
                    <a:pt x="992" y="1280"/>
                    <a:pt x="625" y="1280"/>
                  </a:cubicBezTo>
                  <a:cubicBezTo>
                    <a:pt x="288" y="1280"/>
                    <a:pt x="1" y="992"/>
                    <a:pt x="1" y="616"/>
                  </a:cubicBezTo>
                  <a:cubicBezTo>
                    <a:pt x="1" y="288"/>
                    <a:pt x="288" y="1"/>
                    <a:pt x="625" y="1"/>
                  </a:cubicBezTo>
                  <a:cubicBezTo>
                    <a:pt x="992" y="1"/>
                    <a:pt x="1280" y="288"/>
                    <a:pt x="1280" y="616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1" name="Google Shape;181;p6"/>
            <p:cNvSpPr/>
            <p:nvPr/>
          </p:nvSpPr>
          <p:spPr>
            <a:xfrm>
              <a:off x="8541840" y="3579415"/>
              <a:ext cx="236692" cy="49"/>
            </a:xfrm>
            <a:custGeom>
              <a:avLst/>
              <a:gdLst/>
              <a:ahLst/>
              <a:cxnLst/>
              <a:rect l="l" t="t" r="r" b="b"/>
              <a:pathLst>
                <a:path w="4879" h="1" fill="none" extrusionOk="0">
                  <a:moveTo>
                    <a:pt x="4879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2" name="Google Shape;182;p6"/>
            <p:cNvSpPr/>
            <p:nvPr/>
          </p:nvSpPr>
          <p:spPr>
            <a:xfrm>
              <a:off x="8639425" y="176149"/>
              <a:ext cx="62096" cy="60156"/>
            </a:xfrm>
            <a:custGeom>
              <a:avLst/>
              <a:gdLst/>
              <a:ahLst/>
              <a:cxnLst/>
              <a:rect l="l" t="t" r="r" b="b"/>
              <a:pathLst>
                <a:path w="1280" h="1240" fill="none" extrusionOk="0">
                  <a:moveTo>
                    <a:pt x="1280" y="625"/>
                  </a:moveTo>
                  <a:cubicBezTo>
                    <a:pt x="1280" y="992"/>
                    <a:pt x="992" y="1240"/>
                    <a:pt x="626" y="1240"/>
                  </a:cubicBezTo>
                  <a:cubicBezTo>
                    <a:pt x="288" y="1240"/>
                    <a:pt x="1" y="992"/>
                    <a:pt x="1" y="625"/>
                  </a:cubicBezTo>
                  <a:cubicBezTo>
                    <a:pt x="1" y="288"/>
                    <a:pt x="288" y="1"/>
                    <a:pt x="626" y="1"/>
                  </a:cubicBezTo>
                  <a:cubicBezTo>
                    <a:pt x="992" y="1"/>
                    <a:pt x="1280" y="288"/>
                    <a:pt x="1280" y="625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3" name="Google Shape;183;p6"/>
            <p:cNvSpPr/>
            <p:nvPr/>
          </p:nvSpPr>
          <p:spPr>
            <a:xfrm>
              <a:off x="8678449" y="1074326"/>
              <a:ext cx="254497" cy="49"/>
            </a:xfrm>
            <a:custGeom>
              <a:avLst/>
              <a:gdLst/>
              <a:ahLst/>
              <a:cxnLst/>
              <a:rect l="l" t="t" r="r" b="b"/>
              <a:pathLst>
                <a:path w="5246" h="1" fill="none" extrusionOk="0">
                  <a:moveTo>
                    <a:pt x="0" y="0"/>
                  </a:moveTo>
                  <a:lnTo>
                    <a:pt x="5245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4" name="Google Shape;184;p6"/>
          <p:cNvSpPr txBox="1">
            <a:spLocks noGrp="1"/>
          </p:cNvSpPr>
          <p:nvPr>
            <p:ph type="title"/>
          </p:nvPr>
        </p:nvSpPr>
        <p:spPr>
          <a:xfrm>
            <a:off x="731525" y="445025"/>
            <a:ext cx="7698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185" name="Google Shape;185;p6"/>
          <p:cNvSpPr/>
          <p:nvPr/>
        </p:nvSpPr>
        <p:spPr>
          <a:xfrm flipH="1">
            <a:off x="-1159975" y="259447"/>
            <a:ext cx="1891500" cy="5601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6"/>
          <p:cNvSpPr/>
          <p:nvPr/>
        </p:nvSpPr>
        <p:spPr>
          <a:xfrm flipH="1">
            <a:off x="7633500" y="4594497"/>
            <a:ext cx="1891500" cy="5601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7" name="Google Shape;187;p6"/>
          <p:cNvSpPr/>
          <p:nvPr/>
        </p:nvSpPr>
        <p:spPr>
          <a:xfrm>
            <a:off x="7742412" y="5018608"/>
            <a:ext cx="49" cy="63988"/>
          </a:xfrm>
          <a:custGeom>
            <a:avLst/>
            <a:gdLst/>
            <a:ahLst/>
            <a:cxnLst/>
            <a:rect l="l" t="t" r="r" b="b"/>
            <a:pathLst>
              <a:path w="1" h="1319" fill="none" extrusionOk="0">
                <a:moveTo>
                  <a:pt x="0" y="0"/>
                </a:moveTo>
                <a:lnTo>
                  <a:pt x="0" y="1319"/>
                </a:lnTo>
              </a:path>
            </a:pathLst>
          </a:custGeom>
          <a:noFill/>
          <a:ln w="4225" cap="flat" cmpd="sng">
            <a:solidFill>
              <a:srgbClr val="4B54A1"/>
            </a:solidFill>
            <a:prstDash val="solid"/>
            <a:miter lim="9915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8" name="Google Shape;188;p6"/>
          <p:cNvSpPr/>
          <p:nvPr/>
        </p:nvSpPr>
        <p:spPr>
          <a:xfrm>
            <a:off x="7710151" y="5050334"/>
            <a:ext cx="64522" cy="49"/>
          </a:xfrm>
          <a:custGeom>
            <a:avLst/>
            <a:gdLst/>
            <a:ahLst/>
            <a:cxnLst/>
            <a:rect l="l" t="t" r="r" b="b"/>
            <a:pathLst>
              <a:path w="1330" h="1" fill="none" extrusionOk="0">
                <a:moveTo>
                  <a:pt x="1329" y="1"/>
                </a:moveTo>
                <a:lnTo>
                  <a:pt x="1" y="1"/>
                </a:lnTo>
              </a:path>
            </a:pathLst>
          </a:custGeom>
          <a:noFill/>
          <a:ln w="4225" cap="flat" cmpd="sng">
            <a:solidFill>
              <a:srgbClr val="4B54A1"/>
            </a:solidFill>
            <a:prstDash val="solid"/>
            <a:miter lim="9915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89" name="Google Shape;189;p6"/>
          <p:cNvGrpSpPr/>
          <p:nvPr/>
        </p:nvGrpSpPr>
        <p:grpSpPr>
          <a:xfrm flipH="1">
            <a:off x="8475244" y="3583233"/>
            <a:ext cx="1190271" cy="1022535"/>
            <a:chOff x="7521697" y="2603884"/>
            <a:chExt cx="1473291" cy="1265671"/>
          </a:xfrm>
        </p:grpSpPr>
        <p:sp>
          <p:nvSpPr>
            <p:cNvPr id="190" name="Google Shape;190;p6"/>
            <p:cNvSpPr/>
            <p:nvPr/>
          </p:nvSpPr>
          <p:spPr>
            <a:xfrm>
              <a:off x="8233031" y="2604869"/>
              <a:ext cx="553351" cy="1264685"/>
            </a:xfrm>
            <a:custGeom>
              <a:avLst/>
              <a:gdLst/>
              <a:ahLst/>
              <a:cxnLst/>
              <a:rect l="l" t="t" r="r" b="b"/>
              <a:pathLst>
                <a:path w="16287" h="37224" extrusionOk="0">
                  <a:moveTo>
                    <a:pt x="11127" y="0"/>
                  </a:moveTo>
                  <a:cubicBezTo>
                    <a:pt x="11079" y="0"/>
                    <a:pt x="11030" y="1"/>
                    <a:pt x="10981" y="3"/>
                  </a:cubicBezTo>
                  <a:cubicBezTo>
                    <a:pt x="7491" y="189"/>
                    <a:pt x="4979" y="4531"/>
                    <a:pt x="3878" y="7245"/>
                  </a:cubicBezTo>
                  <a:cubicBezTo>
                    <a:pt x="0" y="16938"/>
                    <a:pt x="838" y="26942"/>
                    <a:pt x="62" y="37224"/>
                  </a:cubicBezTo>
                  <a:lnTo>
                    <a:pt x="3304" y="37224"/>
                  </a:lnTo>
                  <a:cubicBezTo>
                    <a:pt x="5242" y="32897"/>
                    <a:pt x="7817" y="26756"/>
                    <a:pt x="9569" y="22289"/>
                  </a:cubicBezTo>
                  <a:cubicBezTo>
                    <a:pt x="10531" y="19839"/>
                    <a:pt x="11446" y="17249"/>
                    <a:pt x="12082" y="14674"/>
                  </a:cubicBezTo>
                  <a:cubicBezTo>
                    <a:pt x="13050" y="10633"/>
                    <a:pt x="16286" y="0"/>
                    <a:pt x="111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1" name="Google Shape;191;p6"/>
            <p:cNvSpPr/>
            <p:nvPr/>
          </p:nvSpPr>
          <p:spPr>
            <a:xfrm>
              <a:off x="7708220" y="2603884"/>
              <a:ext cx="544857" cy="1265671"/>
            </a:xfrm>
            <a:custGeom>
              <a:avLst/>
              <a:gdLst/>
              <a:ahLst/>
              <a:cxnLst/>
              <a:rect l="l" t="t" r="r" b="b"/>
              <a:pathLst>
                <a:path w="16037" h="37253" extrusionOk="0">
                  <a:moveTo>
                    <a:pt x="5491" y="1"/>
                  </a:moveTo>
                  <a:cubicBezTo>
                    <a:pt x="4842" y="1"/>
                    <a:pt x="4174" y="190"/>
                    <a:pt x="3490" y="606"/>
                  </a:cubicBezTo>
                  <a:cubicBezTo>
                    <a:pt x="1" y="2746"/>
                    <a:pt x="2389" y="9663"/>
                    <a:pt x="3304" y="12625"/>
                  </a:cubicBezTo>
                  <a:cubicBezTo>
                    <a:pt x="4467" y="16580"/>
                    <a:pt x="6204" y="20379"/>
                    <a:pt x="7693" y="24195"/>
                  </a:cubicBezTo>
                  <a:cubicBezTo>
                    <a:pt x="9368" y="28522"/>
                    <a:pt x="11058" y="32926"/>
                    <a:pt x="12733" y="37253"/>
                  </a:cubicBezTo>
                  <a:lnTo>
                    <a:pt x="15959" y="37253"/>
                  </a:lnTo>
                  <a:cubicBezTo>
                    <a:pt x="15835" y="30336"/>
                    <a:pt x="16037" y="23481"/>
                    <a:pt x="15184" y="16642"/>
                  </a:cubicBezTo>
                  <a:cubicBezTo>
                    <a:pt x="14619" y="12039"/>
                    <a:pt x="10673" y="1"/>
                    <a:pt x="5491" y="1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2" name="Google Shape;192;p6"/>
            <p:cNvSpPr/>
            <p:nvPr/>
          </p:nvSpPr>
          <p:spPr>
            <a:xfrm>
              <a:off x="7521697" y="2982059"/>
              <a:ext cx="632343" cy="887495"/>
            </a:xfrm>
            <a:custGeom>
              <a:avLst/>
              <a:gdLst/>
              <a:ahLst/>
              <a:cxnLst/>
              <a:rect l="l" t="t" r="r" b="b"/>
              <a:pathLst>
                <a:path w="18612" h="26122" extrusionOk="0">
                  <a:moveTo>
                    <a:pt x="4661" y="0"/>
                  </a:moveTo>
                  <a:cubicBezTo>
                    <a:pt x="3940" y="0"/>
                    <a:pt x="3170" y="160"/>
                    <a:pt x="2528" y="532"/>
                  </a:cubicBezTo>
                  <a:cubicBezTo>
                    <a:pt x="1288" y="1246"/>
                    <a:pt x="838" y="2657"/>
                    <a:pt x="652" y="3898"/>
                  </a:cubicBezTo>
                  <a:cubicBezTo>
                    <a:pt x="0" y="9326"/>
                    <a:pt x="4467" y="14552"/>
                    <a:pt x="8081" y="19329"/>
                  </a:cubicBezTo>
                  <a:cubicBezTo>
                    <a:pt x="9693" y="21469"/>
                    <a:pt x="13307" y="26122"/>
                    <a:pt x="13307" y="26122"/>
                  </a:cubicBezTo>
                  <a:lnTo>
                    <a:pt x="18611" y="26122"/>
                  </a:lnTo>
                  <a:cubicBezTo>
                    <a:pt x="18611" y="26122"/>
                    <a:pt x="14610" y="11063"/>
                    <a:pt x="12020" y="6798"/>
                  </a:cubicBezTo>
                  <a:cubicBezTo>
                    <a:pt x="10733" y="4596"/>
                    <a:pt x="8081" y="331"/>
                    <a:pt x="5103" y="21"/>
                  </a:cubicBezTo>
                  <a:cubicBezTo>
                    <a:pt x="4959" y="7"/>
                    <a:pt x="4811" y="0"/>
                    <a:pt x="4661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3" name="Google Shape;193;p6"/>
            <p:cNvSpPr/>
            <p:nvPr/>
          </p:nvSpPr>
          <p:spPr>
            <a:xfrm>
              <a:off x="7881560" y="2727723"/>
              <a:ext cx="296704" cy="1141832"/>
            </a:xfrm>
            <a:custGeom>
              <a:avLst/>
              <a:gdLst/>
              <a:ahLst/>
              <a:cxnLst/>
              <a:rect l="l" t="t" r="r" b="b"/>
              <a:pathLst>
                <a:path w="8733" h="33608" fill="none" extrusionOk="0">
                  <a:moveTo>
                    <a:pt x="1" y="0"/>
                  </a:moveTo>
                  <a:cubicBezTo>
                    <a:pt x="4343" y="8856"/>
                    <a:pt x="8670" y="25342"/>
                    <a:pt x="8732" y="33608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4" name="Google Shape;194;p6"/>
            <p:cNvSpPr/>
            <p:nvPr/>
          </p:nvSpPr>
          <p:spPr>
            <a:xfrm>
              <a:off x="7649205" y="3074947"/>
              <a:ext cx="397338" cy="794607"/>
            </a:xfrm>
            <a:custGeom>
              <a:avLst/>
              <a:gdLst/>
              <a:ahLst/>
              <a:cxnLst/>
              <a:rect l="l" t="t" r="r" b="b"/>
              <a:pathLst>
                <a:path w="11695" h="23388" fill="none" extrusionOk="0">
                  <a:moveTo>
                    <a:pt x="1" y="1"/>
                  </a:moveTo>
                  <a:cubicBezTo>
                    <a:pt x="3878" y="7429"/>
                    <a:pt x="11694" y="23388"/>
                    <a:pt x="11694" y="23388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5" name="Google Shape;195;p6"/>
            <p:cNvSpPr/>
            <p:nvPr/>
          </p:nvSpPr>
          <p:spPr>
            <a:xfrm>
              <a:off x="8285726" y="2686103"/>
              <a:ext cx="311958" cy="1183451"/>
            </a:xfrm>
            <a:custGeom>
              <a:avLst/>
              <a:gdLst/>
              <a:ahLst/>
              <a:cxnLst/>
              <a:rect l="l" t="t" r="r" b="b"/>
              <a:pathLst>
                <a:path w="9182" h="34833" fill="none" extrusionOk="0">
                  <a:moveTo>
                    <a:pt x="9181" y="0"/>
                  </a:moveTo>
                  <a:cubicBezTo>
                    <a:pt x="6080" y="7041"/>
                    <a:pt x="1753" y="22224"/>
                    <a:pt x="0" y="3483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6" name="Google Shape;196;p6"/>
            <p:cNvSpPr/>
            <p:nvPr/>
          </p:nvSpPr>
          <p:spPr>
            <a:xfrm>
              <a:off x="8349463" y="2924132"/>
              <a:ext cx="645525" cy="945422"/>
            </a:xfrm>
            <a:custGeom>
              <a:avLst/>
              <a:gdLst/>
              <a:ahLst/>
              <a:cxnLst/>
              <a:rect l="l" t="t" r="r" b="b"/>
              <a:pathLst>
                <a:path w="19000" h="27827" extrusionOk="0">
                  <a:moveTo>
                    <a:pt x="15665" y="0"/>
                  </a:moveTo>
                  <a:cubicBezTo>
                    <a:pt x="14929" y="0"/>
                    <a:pt x="14162" y="266"/>
                    <a:pt x="13509" y="563"/>
                  </a:cubicBezTo>
                  <a:cubicBezTo>
                    <a:pt x="8856" y="2749"/>
                    <a:pt x="4390" y="10318"/>
                    <a:pt x="3041" y="15218"/>
                  </a:cubicBezTo>
                  <a:cubicBezTo>
                    <a:pt x="1815" y="19809"/>
                    <a:pt x="1" y="27827"/>
                    <a:pt x="1" y="27827"/>
                  </a:cubicBezTo>
                  <a:lnTo>
                    <a:pt x="4452" y="27827"/>
                  </a:lnTo>
                  <a:cubicBezTo>
                    <a:pt x="7430" y="24012"/>
                    <a:pt x="11183" y="17684"/>
                    <a:pt x="13757" y="13667"/>
                  </a:cubicBezTo>
                  <a:cubicBezTo>
                    <a:pt x="15122" y="11605"/>
                    <a:pt x="18999" y="4300"/>
                    <a:pt x="18162" y="1974"/>
                  </a:cubicBezTo>
                  <a:cubicBezTo>
                    <a:pt x="17960" y="1260"/>
                    <a:pt x="17510" y="687"/>
                    <a:pt x="16859" y="299"/>
                  </a:cubicBezTo>
                  <a:cubicBezTo>
                    <a:pt x="16489" y="86"/>
                    <a:pt x="16082" y="0"/>
                    <a:pt x="15665" y="0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7" name="Google Shape;197;p6"/>
            <p:cNvSpPr/>
            <p:nvPr/>
          </p:nvSpPr>
          <p:spPr>
            <a:xfrm>
              <a:off x="8386869" y="2998027"/>
              <a:ext cx="506941" cy="871527"/>
            </a:xfrm>
            <a:custGeom>
              <a:avLst/>
              <a:gdLst/>
              <a:ahLst/>
              <a:cxnLst/>
              <a:rect l="l" t="t" r="r" b="b"/>
              <a:pathLst>
                <a:path w="14921" h="25652" fill="none" extrusionOk="0">
                  <a:moveTo>
                    <a:pt x="14920" y="0"/>
                  </a:moveTo>
                  <a:cubicBezTo>
                    <a:pt x="9430" y="4777"/>
                    <a:pt x="2064" y="20022"/>
                    <a:pt x="1" y="25652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7"/>
          <p:cNvSpPr txBox="1">
            <a:spLocks noGrp="1"/>
          </p:cNvSpPr>
          <p:nvPr>
            <p:ph type="body" idx="1"/>
          </p:nvPr>
        </p:nvSpPr>
        <p:spPr>
          <a:xfrm>
            <a:off x="731525" y="1161000"/>
            <a:ext cx="76812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Clr>
                <a:srgbClr val="5D3765"/>
              </a:buClr>
              <a:buSzPts val="1200"/>
              <a:buFont typeface="Catamaran"/>
              <a:buChar char="●"/>
              <a:defRPr sz="11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Font typeface="Catamaran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Font typeface="Catamaran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Font typeface="Catamaran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Font typeface="Catamaran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Font typeface="Catamaran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Font typeface="Catamaran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Font typeface="Catamaran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Font typeface="Catamaran"/>
              <a:buChar char="■"/>
              <a:defRPr sz="1200"/>
            </a:lvl9pPr>
          </a:lstStyle>
          <a:p>
            <a:endParaRPr/>
          </a:p>
        </p:txBody>
      </p:sp>
      <p:sp>
        <p:nvSpPr>
          <p:cNvPr id="200" name="Google Shape;200;p7"/>
          <p:cNvSpPr txBox="1">
            <a:spLocks noGrp="1"/>
          </p:cNvSpPr>
          <p:nvPr>
            <p:ph type="title"/>
          </p:nvPr>
        </p:nvSpPr>
        <p:spPr>
          <a:xfrm>
            <a:off x="731525" y="445025"/>
            <a:ext cx="7793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sp>
        <p:nvSpPr>
          <p:cNvPr id="201" name="Google Shape;201;p7"/>
          <p:cNvSpPr/>
          <p:nvPr/>
        </p:nvSpPr>
        <p:spPr>
          <a:xfrm>
            <a:off x="7633500" y="259447"/>
            <a:ext cx="1891500" cy="5601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2" name="Google Shape;202;p7"/>
          <p:cNvSpPr/>
          <p:nvPr/>
        </p:nvSpPr>
        <p:spPr>
          <a:xfrm>
            <a:off x="-1159975" y="4594497"/>
            <a:ext cx="1891500" cy="5601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203" name="Google Shape;203;p7"/>
          <p:cNvGrpSpPr/>
          <p:nvPr/>
        </p:nvGrpSpPr>
        <p:grpSpPr>
          <a:xfrm>
            <a:off x="204436" y="176149"/>
            <a:ext cx="8738597" cy="4906446"/>
            <a:chOff x="204436" y="176149"/>
            <a:chExt cx="8738597" cy="4906446"/>
          </a:xfrm>
        </p:grpSpPr>
        <p:sp>
          <p:nvSpPr>
            <p:cNvPr id="204" name="Google Shape;204;p7"/>
            <p:cNvSpPr/>
            <p:nvPr/>
          </p:nvSpPr>
          <p:spPr>
            <a:xfrm>
              <a:off x="7373430" y="3691477"/>
              <a:ext cx="49" cy="36142"/>
            </a:xfrm>
            <a:custGeom>
              <a:avLst/>
              <a:gdLst/>
              <a:ahLst/>
              <a:cxnLst/>
              <a:rect l="l" t="t" r="r" b="b"/>
              <a:pathLst>
                <a:path w="1" h="745" fill="none" extrusionOk="0">
                  <a:moveTo>
                    <a:pt x="1" y="1"/>
                  </a:moveTo>
                  <a:lnTo>
                    <a:pt x="1" y="744"/>
                  </a:lnTo>
                </a:path>
              </a:pathLst>
            </a:custGeom>
            <a:noFill/>
            <a:ln w="42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5" name="Google Shape;205;p7"/>
            <p:cNvSpPr/>
            <p:nvPr/>
          </p:nvSpPr>
          <p:spPr>
            <a:xfrm>
              <a:off x="7918898" y="978127"/>
              <a:ext cx="49" cy="64036"/>
            </a:xfrm>
            <a:custGeom>
              <a:avLst/>
              <a:gdLst/>
              <a:ahLst/>
              <a:cxnLst/>
              <a:rect l="l" t="t" r="r" b="b"/>
              <a:pathLst>
                <a:path w="1" h="1320" fill="none" extrusionOk="0">
                  <a:moveTo>
                    <a:pt x="1" y="0"/>
                  </a:moveTo>
                  <a:lnTo>
                    <a:pt x="1" y="1319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6" name="Google Shape;206;p7"/>
            <p:cNvSpPr/>
            <p:nvPr/>
          </p:nvSpPr>
          <p:spPr>
            <a:xfrm>
              <a:off x="7886686" y="1009854"/>
              <a:ext cx="64037" cy="49"/>
            </a:xfrm>
            <a:custGeom>
              <a:avLst/>
              <a:gdLst/>
              <a:ahLst/>
              <a:cxnLst/>
              <a:rect l="l" t="t" r="r" b="b"/>
              <a:pathLst>
                <a:path w="1320" h="1" fill="none" extrusionOk="0">
                  <a:moveTo>
                    <a:pt x="1319" y="1"/>
                  </a:moveTo>
                  <a:lnTo>
                    <a:pt x="1" y="1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" name="Google Shape;207;p7"/>
            <p:cNvSpPr/>
            <p:nvPr/>
          </p:nvSpPr>
          <p:spPr>
            <a:xfrm>
              <a:off x="8882878" y="3260985"/>
              <a:ext cx="49" cy="36142"/>
            </a:xfrm>
            <a:custGeom>
              <a:avLst/>
              <a:gdLst/>
              <a:ahLst/>
              <a:cxnLst/>
              <a:rect l="l" t="t" r="r" b="b"/>
              <a:pathLst>
                <a:path w="1" h="745" fill="none" extrusionOk="0">
                  <a:moveTo>
                    <a:pt x="0" y="1"/>
                  </a:moveTo>
                  <a:lnTo>
                    <a:pt x="0" y="744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" name="Google Shape;208;p7"/>
            <p:cNvSpPr/>
            <p:nvPr/>
          </p:nvSpPr>
          <p:spPr>
            <a:xfrm>
              <a:off x="8864589" y="3278789"/>
              <a:ext cx="38034" cy="49"/>
            </a:xfrm>
            <a:custGeom>
              <a:avLst/>
              <a:gdLst/>
              <a:ahLst/>
              <a:cxnLst/>
              <a:rect l="l" t="t" r="r" b="b"/>
              <a:pathLst>
                <a:path w="784" h="1" fill="none" extrusionOk="0">
                  <a:moveTo>
                    <a:pt x="784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" name="Google Shape;209;p7"/>
            <p:cNvSpPr/>
            <p:nvPr/>
          </p:nvSpPr>
          <p:spPr>
            <a:xfrm>
              <a:off x="298332" y="370650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1" y="0"/>
                  </a:moveTo>
                  <a:lnTo>
                    <a:pt x="1" y="1359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" name="Google Shape;210;p7"/>
            <p:cNvSpPr/>
            <p:nvPr/>
          </p:nvSpPr>
          <p:spPr>
            <a:xfrm>
              <a:off x="266121" y="404317"/>
              <a:ext cx="63988" cy="49"/>
            </a:xfrm>
            <a:custGeom>
              <a:avLst/>
              <a:gdLst/>
              <a:ahLst/>
              <a:cxnLst/>
              <a:rect l="l" t="t" r="r" b="b"/>
              <a:pathLst>
                <a:path w="1319" h="1" fill="none" extrusionOk="0">
                  <a:moveTo>
                    <a:pt x="1319" y="1"/>
                  </a:moveTo>
                  <a:lnTo>
                    <a:pt x="0" y="1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" name="Google Shape;211;p7"/>
            <p:cNvSpPr/>
            <p:nvPr/>
          </p:nvSpPr>
          <p:spPr>
            <a:xfrm>
              <a:off x="8866530" y="2569307"/>
              <a:ext cx="34201" cy="36093"/>
            </a:xfrm>
            <a:custGeom>
              <a:avLst/>
              <a:gdLst/>
              <a:ahLst/>
              <a:cxnLst/>
              <a:rect l="l" t="t" r="r" b="b"/>
              <a:pathLst>
                <a:path w="705" h="744" fill="none" extrusionOk="0">
                  <a:moveTo>
                    <a:pt x="704" y="377"/>
                  </a:moveTo>
                  <a:cubicBezTo>
                    <a:pt x="704" y="575"/>
                    <a:pt x="545" y="744"/>
                    <a:pt x="337" y="744"/>
                  </a:cubicBezTo>
                  <a:cubicBezTo>
                    <a:pt x="129" y="744"/>
                    <a:pt x="0" y="575"/>
                    <a:pt x="0" y="377"/>
                  </a:cubicBezTo>
                  <a:cubicBezTo>
                    <a:pt x="0" y="169"/>
                    <a:pt x="129" y="0"/>
                    <a:pt x="337" y="0"/>
                  </a:cubicBezTo>
                  <a:cubicBezTo>
                    <a:pt x="545" y="0"/>
                    <a:pt x="704" y="169"/>
                    <a:pt x="704" y="377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" name="Google Shape;212;p7"/>
            <p:cNvSpPr/>
            <p:nvPr/>
          </p:nvSpPr>
          <p:spPr>
            <a:xfrm>
              <a:off x="645606" y="1697743"/>
              <a:ext cx="60204" cy="62096"/>
            </a:xfrm>
            <a:custGeom>
              <a:avLst/>
              <a:gdLst/>
              <a:ahLst/>
              <a:cxnLst/>
              <a:rect l="l" t="t" r="r" b="b"/>
              <a:pathLst>
                <a:path w="1241" h="1280" fill="none" extrusionOk="0">
                  <a:moveTo>
                    <a:pt x="1240" y="655"/>
                  </a:moveTo>
                  <a:cubicBezTo>
                    <a:pt x="1240" y="992"/>
                    <a:pt x="992" y="1279"/>
                    <a:pt x="616" y="1279"/>
                  </a:cubicBezTo>
                  <a:cubicBezTo>
                    <a:pt x="288" y="1279"/>
                    <a:pt x="1" y="992"/>
                    <a:pt x="1" y="655"/>
                  </a:cubicBezTo>
                  <a:cubicBezTo>
                    <a:pt x="1" y="288"/>
                    <a:pt x="288" y="0"/>
                    <a:pt x="616" y="0"/>
                  </a:cubicBezTo>
                  <a:cubicBezTo>
                    <a:pt x="992" y="0"/>
                    <a:pt x="1240" y="288"/>
                    <a:pt x="1240" y="65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" name="Google Shape;213;p7"/>
            <p:cNvSpPr/>
            <p:nvPr/>
          </p:nvSpPr>
          <p:spPr>
            <a:xfrm>
              <a:off x="465139" y="1080099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90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" name="Google Shape;214;p7"/>
            <p:cNvSpPr/>
            <p:nvPr/>
          </p:nvSpPr>
          <p:spPr>
            <a:xfrm>
              <a:off x="8245486" y="1982351"/>
              <a:ext cx="254497" cy="49"/>
            </a:xfrm>
            <a:custGeom>
              <a:avLst/>
              <a:gdLst/>
              <a:ahLst/>
              <a:cxnLst/>
              <a:rect l="l" t="t" r="r" b="b"/>
              <a:pathLst>
                <a:path w="5246" h="1" fill="none" extrusionOk="0">
                  <a:moveTo>
                    <a:pt x="0" y="1"/>
                  </a:moveTo>
                  <a:lnTo>
                    <a:pt x="5245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5" name="Google Shape;215;p7"/>
            <p:cNvSpPr/>
            <p:nvPr/>
          </p:nvSpPr>
          <p:spPr>
            <a:xfrm>
              <a:off x="8698145" y="3980072"/>
              <a:ext cx="34201" cy="36142"/>
            </a:xfrm>
            <a:custGeom>
              <a:avLst/>
              <a:gdLst/>
              <a:ahLst/>
              <a:cxnLst/>
              <a:rect l="l" t="t" r="r" b="b"/>
              <a:pathLst>
                <a:path w="705" h="745" fill="none" extrusionOk="0">
                  <a:moveTo>
                    <a:pt x="705" y="378"/>
                  </a:moveTo>
                  <a:cubicBezTo>
                    <a:pt x="705" y="586"/>
                    <a:pt x="546" y="745"/>
                    <a:pt x="338" y="745"/>
                  </a:cubicBezTo>
                  <a:cubicBezTo>
                    <a:pt x="130" y="745"/>
                    <a:pt x="1" y="586"/>
                    <a:pt x="1" y="378"/>
                  </a:cubicBezTo>
                  <a:cubicBezTo>
                    <a:pt x="1" y="170"/>
                    <a:pt x="130" y="1"/>
                    <a:pt x="338" y="1"/>
                  </a:cubicBezTo>
                  <a:cubicBezTo>
                    <a:pt x="546" y="1"/>
                    <a:pt x="705" y="170"/>
                    <a:pt x="705" y="378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E8ECF8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6" name="Google Shape;216;p7"/>
            <p:cNvSpPr/>
            <p:nvPr/>
          </p:nvSpPr>
          <p:spPr>
            <a:xfrm>
              <a:off x="751845" y="2918008"/>
              <a:ext cx="60156" cy="62096"/>
            </a:xfrm>
            <a:custGeom>
              <a:avLst/>
              <a:gdLst/>
              <a:ahLst/>
              <a:cxnLst/>
              <a:rect l="l" t="t" r="r" b="b"/>
              <a:pathLst>
                <a:path w="1240" h="1280" fill="none" extrusionOk="0">
                  <a:moveTo>
                    <a:pt x="1240" y="665"/>
                  </a:moveTo>
                  <a:cubicBezTo>
                    <a:pt x="1240" y="992"/>
                    <a:pt x="992" y="1280"/>
                    <a:pt x="615" y="1280"/>
                  </a:cubicBezTo>
                  <a:cubicBezTo>
                    <a:pt x="288" y="1280"/>
                    <a:pt x="0" y="992"/>
                    <a:pt x="0" y="665"/>
                  </a:cubicBezTo>
                  <a:cubicBezTo>
                    <a:pt x="0" y="288"/>
                    <a:pt x="288" y="1"/>
                    <a:pt x="615" y="1"/>
                  </a:cubicBezTo>
                  <a:cubicBezTo>
                    <a:pt x="992" y="1"/>
                    <a:pt x="1240" y="288"/>
                    <a:pt x="1240" y="66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E8ECF8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7" name="Google Shape;217;p7"/>
            <p:cNvSpPr/>
            <p:nvPr/>
          </p:nvSpPr>
          <p:spPr>
            <a:xfrm>
              <a:off x="296803" y="2491397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89" y="0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8" name="Google Shape;218;p7"/>
            <p:cNvSpPr/>
            <p:nvPr/>
          </p:nvSpPr>
          <p:spPr>
            <a:xfrm>
              <a:off x="7864565" y="3335062"/>
              <a:ext cx="168387" cy="49"/>
            </a:xfrm>
            <a:custGeom>
              <a:avLst/>
              <a:gdLst/>
              <a:ahLst/>
              <a:cxnLst/>
              <a:rect l="l" t="t" r="r" b="b"/>
              <a:pathLst>
                <a:path w="3471" h="1" fill="none" extrusionOk="0">
                  <a:moveTo>
                    <a:pt x="1" y="0"/>
                  </a:moveTo>
                  <a:lnTo>
                    <a:pt x="3471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9" name="Google Shape;219;p7"/>
            <p:cNvSpPr/>
            <p:nvPr/>
          </p:nvSpPr>
          <p:spPr>
            <a:xfrm>
              <a:off x="1236721" y="4335080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0" y="0"/>
                  </a:moveTo>
                  <a:lnTo>
                    <a:pt x="0" y="1359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0" name="Google Shape;220;p7"/>
            <p:cNvSpPr/>
            <p:nvPr/>
          </p:nvSpPr>
          <p:spPr>
            <a:xfrm>
              <a:off x="1204461" y="4367291"/>
              <a:ext cx="64522" cy="49"/>
            </a:xfrm>
            <a:custGeom>
              <a:avLst/>
              <a:gdLst/>
              <a:ahLst/>
              <a:cxnLst/>
              <a:rect l="l" t="t" r="r" b="b"/>
              <a:pathLst>
                <a:path w="1330" h="1" fill="none" extrusionOk="0">
                  <a:moveTo>
                    <a:pt x="1329" y="1"/>
                  </a:moveTo>
                  <a:lnTo>
                    <a:pt x="1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1" name="Google Shape;221;p7"/>
            <p:cNvSpPr/>
            <p:nvPr/>
          </p:nvSpPr>
          <p:spPr>
            <a:xfrm>
              <a:off x="7698120" y="4585690"/>
              <a:ext cx="60204" cy="62096"/>
            </a:xfrm>
            <a:custGeom>
              <a:avLst/>
              <a:gdLst/>
              <a:ahLst/>
              <a:cxnLst/>
              <a:rect l="l" t="t" r="r" b="b"/>
              <a:pathLst>
                <a:path w="1241" h="1280" fill="none" extrusionOk="0">
                  <a:moveTo>
                    <a:pt x="1240" y="615"/>
                  </a:moveTo>
                  <a:cubicBezTo>
                    <a:pt x="1240" y="992"/>
                    <a:pt x="992" y="1279"/>
                    <a:pt x="625" y="1279"/>
                  </a:cubicBezTo>
                  <a:cubicBezTo>
                    <a:pt x="288" y="1279"/>
                    <a:pt x="1" y="992"/>
                    <a:pt x="1" y="615"/>
                  </a:cubicBezTo>
                  <a:cubicBezTo>
                    <a:pt x="1" y="288"/>
                    <a:pt x="288" y="0"/>
                    <a:pt x="625" y="0"/>
                  </a:cubicBezTo>
                  <a:cubicBezTo>
                    <a:pt x="992" y="0"/>
                    <a:pt x="1240" y="288"/>
                    <a:pt x="1240" y="61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2" name="Google Shape;222;p7"/>
            <p:cNvSpPr/>
            <p:nvPr/>
          </p:nvSpPr>
          <p:spPr>
            <a:xfrm>
              <a:off x="7742412" y="5018608"/>
              <a:ext cx="49" cy="63988"/>
            </a:xfrm>
            <a:custGeom>
              <a:avLst/>
              <a:gdLst/>
              <a:ahLst/>
              <a:cxnLst/>
              <a:rect l="l" t="t" r="r" b="b"/>
              <a:pathLst>
                <a:path w="1" h="1319" fill="none" extrusionOk="0">
                  <a:moveTo>
                    <a:pt x="0" y="0"/>
                  </a:moveTo>
                  <a:lnTo>
                    <a:pt x="0" y="1319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3" name="Google Shape;223;p7"/>
            <p:cNvSpPr/>
            <p:nvPr/>
          </p:nvSpPr>
          <p:spPr>
            <a:xfrm>
              <a:off x="7710151" y="5050334"/>
              <a:ext cx="64522" cy="49"/>
            </a:xfrm>
            <a:custGeom>
              <a:avLst/>
              <a:gdLst/>
              <a:ahLst/>
              <a:cxnLst/>
              <a:rect l="l" t="t" r="r" b="b"/>
              <a:pathLst>
                <a:path w="1330" h="1" fill="none" extrusionOk="0">
                  <a:moveTo>
                    <a:pt x="1329" y="1"/>
                  </a:moveTo>
                  <a:lnTo>
                    <a:pt x="1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4" name="Google Shape;224;p7"/>
            <p:cNvSpPr/>
            <p:nvPr/>
          </p:nvSpPr>
          <p:spPr>
            <a:xfrm>
              <a:off x="8499974" y="4292729"/>
              <a:ext cx="60204" cy="62581"/>
            </a:xfrm>
            <a:custGeom>
              <a:avLst/>
              <a:gdLst/>
              <a:ahLst/>
              <a:cxnLst/>
              <a:rect l="l" t="t" r="r" b="b"/>
              <a:pathLst>
                <a:path w="1241" h="1290" fill="none" extrusionOk="0">
                  <a:moveTo>
                    <a:pt x="1240" y="626"/>
                  </a:moveTo>
                  <a:cubicBezTo>
                    <a:pt x="1240" y="992"/>
                    <a:pt x="992" y="1290"/>
                    <a:pt x="615" y="1290"/>
                  </a:cubicBezTo>
                  <a:cubicBezTo>
                    <a:pt x="288" y="1290"/>
                    <a:pt x="1" y="992"/>
                    <a:pt x="1" y="626"/>
                  </a:cubicBezTo>
                  <a:cubicBezTo>
                    <a:pt x="1" y="298"/>
                    <a:pt x="288" y="1"/>
                    <a:pt x="615" y="1"/>
                  </a:cubicBezTo>
                  <a:cubicBezTo>
                    <a:pt x="992" y="1"/>
                    <a:pt x="1240" y="298"/>
                    <a:pt x="1240" y="626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5" name="Google Shape;225;p7"/>
            <p:cNvSpPr/>
            <p:nvPr/>
          </p:nvSpPr>
          <p:spPr>
            <a:xfrm>
              <a:off x="8880938" y="3717964"/>
              <a:ext cx="62096" cy="62096"/>
            </a:xfrm>
            <a:custGeom>
              <a:avLst/>
              <a:gdLst/>
              <a:ahLst/>
              <a:cxnLst/>
              <a:rect l="l" t="t" r="r" b="b"/>
              <a:pathLst>
                <a:path w="1280" h="1280" fill="none" extrusionOk="0">
                  <a:moveTo>
                    <a:pt x="1280" y="615"/>
                  </a:moveTo>
                  <a:cubicBezTo>
                    <a:pt x="1280" y="992"/>
                    <a:pt x="992" y="1279"/>
                    <a:pt x="655" y="1279"/>
                  </a:cubicBezTo>
                  <a:cubicBezTo>
                    <a:pt x="288" y="1279"/>
                    <a:pt x="1" y="992"/>
                    <a:pt x="1" y="615"/>
                  </a:cubicBezTo>
                  <a:cubicBezTo>
                    <a:pt x="1" y="288"/>
                    <a:pt x="288" y="0"/>
                    <a:pt x="655" y="0"/>
                  </a:cubicBezTo>
                  <a:cubicBezTo>
                    <a:pt x="992" y="0"/>
                    <a:pt x="1280" y="288"/>
                    <a:pt x="1280" y="615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6" name="Google Shape;226;p7"/>
            <p:cNvSpPr/>
            <p:nvPr/>
          </p:nvSpPr>
          <p:spPr>
            <a:xfrm>
              <a:off x="204436" y="3633748"/>
              <a:ext cx="62096" cy="62096"/>
            </a:xfrm>
            <a:custGeom>
              <a:avLst/>
              <a:gdLst/>
              <a:ahLst/>
              <a:cxnLst/>
              <a:rect l="l" t="t" r="r" b="b"/>
              <a:pathLst>
                <a:path w="1280" h="1280" fill="none" extrusionOk="0">
                  <a:moveTo>
                    <a:pt x="1280" y="616"/>
                  </a:moveTo>
                  <a:cubicBezTo>
                    <a:pt x="1280" y="992"/>
                    <a:pt x="992" y="1280"/>
                    <a:pt x="625" y="1280"/>
                  </a:cubicBezTo>
                  <a:cubicBezTo>
                    <a:pt x="288" y="1280"/>
                    <a:pt x="1" y="992"/>
                    <a:pt x="1" y="616"/>
                  </a:cubicBezTo>
                  <a:cubicBezTo>
                    <a:pt x="1" y="288"/>
                    <a:pt x="288" y="1"/>
                    <a:pt x="625" y="1"/>
                  </a:cubicBezTo>
                  <a:cubicBezTo>
                    <a:pt x="992" y="1"/>
                    <a:pt x="1280" y="288"/>
                    <a:pt x="1280" y="616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7" name="Google Shape;227;p7"/>
            <p:cNvSpPr/>
            <p:nvPr/>
          </p:nvSpPr>
          <p:spPr>
            <a:xfrm>
              <a:off x="8541840" y="3579415"/>
              <a:ext cx="236692" cy="49"/>
            </a:xfrm>
            <a:custGeom>
              <a:avLst/>
              <a:gdLst/>
              <a:ahLst/>
              <a:cxnLst/>
              <a:rect l="l" t="t" r="r" b="b"/>
              <a:pathLst>
                <a:path w="4879" h="1" fill="none" extrusionOk="0">
                  <a:moveTo>
                    <a:pt x="4879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8" name="Google Shape;228;p7"/>
            <p:cNvSpPr/>
            <p:nvPr/>
          </p:nvSpPr>
          <p:spPr>
            <a:xfrm>
              <a:off x="8639425" y="176149"/>
              <a:ext cx="62096" cy="60156"/>
            </a:xfrm>
            <a:custGeom>
              <a:avLst/>
              <a:gdLst/>
              <a:ahLst/>
              <a:cxnLst/>
              <a:rect l="l" t="t" r="r" b="b"/>
              <a:pathLst>
                <a:path w="1280" h="1240" fill="none" extrusionOk="0">
                  <a:moveTo>
                    <a:pt x="1280" y="625"/>
                  </a:moveTo>
                  <a:cubicBezTo>
                    <a:pt x="1280" y="992"/>
                    <a:pt x="992" y="1240"/>
                    <a:pt x="626" y="1240"/>
                  </a:cubicBezTo>
                  <a:cubicBezTo>
                    <a:pt x="288" y="1240"/>
                    <a:pt x="1" y="992"/>
                    <a:pt x="1" y="625"/>
                  </a:cubicBezTo>
                  <a:cubicBezTo>
                    <a:pt x="1" y="288"/>
                    <a:pt x="288" y="1"/>
                    <a:pt x="626" y="1"/>
                  </a:cubicBezTo>
                  <a:cubicBezTo>
                    <a:pt x="992" y="1"/>
                    <a:pt x="1280" y="288"/>
                    <a:pt x="1280" y="625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9" name="Google Shape;229;p7"/>
            <p:cNvSpPr/>
            <p:nvPr/>
          </p:nvSpPr>
          <p:spPr>
            <a:xfrm>
              <a:off x="8678449" y="1074326"/>
              <a:ext cx="254497" cy="49"/>
            </a:xfrm>
            <a:custGeom>
              <a:avLst/>
              <a:gdLst/>
              <a:ahLst/>
              <a:cxnLst/>
              <a:rect l="l" t="t" r="r" b="b"/>
              <a:pathLst>
                <a:path w="5246" h="1" fill="none" extrusionOk="0">
                  <a:moveTo>
                    <a:pt x="0" y="0"/>
                  </a:moveTo>
                  <a:lnTo>
                    <a:pt x="5245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0" name="Google Shape;230;p7"/>
          <p:cNvGrpSpPr/>
          <p:nvPr/>
        </p:nvGrpSpPr>
        <p:grpSpPr>
          <a:xfrm flipH="1">
            <a:off x="-631517" y="3586184"/>
            <a:ext cx="1222079" cy="1009533"/>
            <a:chOff x="6101758" y="2859784"/>
            <a:chExt cx="1222079" cy="1009533"/>
          </a:xfrm>
        </p:grpSpPr>
        <p:sp>
          <p:nvSpPr>
            <p:cNvPr id="231" name="Google Shape;231;p7"/>
            <p:cNvSpPr/>
            <p:nvPr/>
          </p:nvSpPr>
          <p:spPr>
            <a:xfrm>
              <a:off x="6880667" y="3471604"/>
              <a:ext cx="443170" cy="397711"/>
            </a:xfrm>
            <a:custGeom>
              <a:avLst/>
              <a:gdLst/>
              <a:ahLst/>
              <a:cxnLst/>
              <a:rect l="l" t="t" r="r" b="b"/>
              <a:pathLst>
                <a:path w="13044" h="11706" extrusionOk="0">
                  <a:moveTo>
                    <a:pt x="11202" y="1"/>
                  </a:moveTo>
                  <a:cubicBezTo>
                    <a:pt x="11127" y="1"/>
                    <a:pt x="11053" y="5"/>
                    <a:pt x="10981" y="12"/>
                  </a:cubicBezTo>
                  <a:cubicBezTo>
                    <a:pt x="10329" y="74"/>
                    <a:pt x="9755" y="338"/>
                    <a:pt x="9244" y="648"/>
                  </a:cubicBezTo>
                  <a:cubicBezTo>
                    <a:pt x="4901" y="2975"/>
                    <a:pt x="776" y="10093"/>
                    <a:pt x="0" y="11706"/>
                  </a:cubicBezTo>
                  <a:lnTo>
                    <a:pt x="4591" y="11706"/>
                  </a:lnTo>
                  <a:cubicBezTo>
                    <a:pt x="7103" y="8403"/>
                    <a:pt x="12144" y="6728"/>
                    <a:pt x="12919" y="2277"/>
                  </a:cubicBezTo>
                  <a:cubicBezTo>
                    <a:pt x="13043" y="1749"/>
                    <a:pt x="12981" y="1113"/>
                    <a:pt x="12656" y="648"/>
                  </a:cubicBezTo>
                  <a:cubicBezTo>
                    <a:pt x="12315" y="199"/>
                    <a:pt x="11737" y="1"/>
                    <a:pt x="11202" y="1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2" name="Google Shape;232;p7"/>
            <p:cNvSpPr/>
            <p:nvPr/>
          </p:nvSpPr>
          <p:spPr>
            <a:xfrm>
              <a:off x="6748946" y="3155570"/>
              <a:ext cx="513770" cy="713747"/>
            </a:xfrm>
            <a:custGeom>
              <a:avLst/>
              <a:gdLst/>
              <a:ahLst/>
              <a:cxnLst/>
              <a:rect l="l" t="t" r="r" b="b"/>
              <a:pathLst>
                <a:path w="15122" h="21008" extrusionOk="0">
                  <a:moveTo>
                    <a:pt x="11621" y="0"/>
                  </a:moveTo>
                  <a:cubicBezTo>
                    <a:pt x="9314" y="0"/>
                    <a:pt x="7202" y="3025"/>
                    <a:pt x="6142" y="4724"/>
                  </a:cubicBezTo>
                  <a:cubicBezTo>
                    <a:pt x="4203" y="7763"/>
                    <a:pt x="2776" y="11113"/>
                    <a:pt x="1675" y="14541"/>
                  </a:cubicBezTo>
                  <a:cubicBezTo>
                    <a:pt x="1489" y="15068"/>
                    <a:pt x="62" y="21008"/>
                    <a:pt x="0" y="21008"/>
                  </a:cubicBezTo>
                  <a:lnTo>
                    <a:pt x="3877" y="21008"/>
                  </a:lnTo>
                  <a:cubicBezTo>
                    <a:pt x="3877" y="21008"/>
                    <a:pt x="7941" y="12990"/>
                    <a:pt x="11958" y="8151"/>
                  </a:cubicBezTo>
                  <a:cubicBezTo>
                    <a:pt x="13819" y="5887"/>
                    <a:pt x="15121" y="1684"/>
                    <a:pt x="13121" y="459"/>
                  </a:cubicBezTo>
                  <a:cubicBezTo>
                    <a:pt x="12617" y="139"/>
                    <a:pt x="12115" y="0"/>
                    <a:pt x="11621" y="0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3" name="Google Shape;233;p7"/>
            <p:cNvSpPr/>
            <p:nvPr/>
          </p:nvSpPr>
          <p:spPr>
            <a:xfrm>
              <a:off x="6841154" y="3250190"/>
              <a:ext cx="305096" cy="619126"/>
            </a:xfrm>
            <a:custGeom>
              <a:avLst/>
              <a:gdLst/>
              <a:ahLst/>
              <a:cxnLst/>
              <a:rect l="l" t="t" r="r" b="b"/>
              <a:pathLst>
                <a:path w="8980" h="18223" fill="none" extrusionOk="0">
                  <a:moveTo>
                    <a:pt x="8980" y="0"/>
                  </a:moveTo>
                  <a:cubicBezTo>
                    <a:pt x="5165" y="4715"/>
                    <a:pt x="2063" y="11756"/>
                    <a:pt x="0" y="1822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4" name="Google Shape;234;p7"/>
            <p:cNvSpPr/>
            <p:nvPr/>
          </p:nvSpPr>
          <p:spPr>
            <a:xfrm>
              <a:off x="6101758" y="3129681"/>
              <a:ext cx="489138" cy="739636"/>
            </a:xfrm>
            <a:custGeom>
              <a:avLst/>
              <a:gdLst/>
              <a:ahLst/>
              <a:cxnLst/>
              <a:rect l="l" t="t" r="r" b="b"/>
              <a:pathLst>
                <a:path w="14397" h="21770" extrusionOk="0">
                  <a:moveTo>
                    <a:pt x="2020" y="0"/>
                  </a:moveTo>
                  <a:cubicBezTo>
                    <a:pt x="1" y="0"/>
                    <a:pt x="85" y="2718"/>
                    <a:pt x="501" y="4509"/>
                  </a:cubicBezTo>
                  <a:cubicBezTo>
                    <a:pt x="1152" y="7037"/>
                    <a:pt x="3215" y="8650"/>
                    <a:pt x="4704" y="10526"/>
                  </a:cubicBezTo>
                  <a:cubicBezTo>
                    <a:pt x="7480" y="14016"/>
                    <a:pt x="9093" y="16342"/>
                    <a:pt x="11093" y="21770"/>
                  </a:cubicBezTo>
                  <a:lnTo>
                    <a:pt x="14397" y="21770"/>
                  </a:lnTo>
                  <a:cubicBezTo>
                    <a:pt x="14397" y="21770"/>
                    <a:pt x="13947" y="9425"/>
                    <a:pt x="8441" y="3671"/>
                  </a:cubicBezTo>
                  <a:cubicBezTo>
                    <a:pt x="6968" y="2120"/>
                    <a:pt x="4564" y="507"/>
                    <a:pt x="2563" y="58"/>
                  </a:cubicBezTo>
                  <a:cubicBezTo>
                    <a:pt x="2367" y="19"/>
                    <a:pt x="2187" y="0"/>
                    <a:pt x="2020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5" name="Google Shape;235;p7"/>
            <p:cNvSpPr/>
            <p:nvPr/>
          </p:nvSpPr>
          <p:spPr>
            <a:xfrm>
              <a:off x="6250466" y="2868583"/>
              <a:ext cx="445820" cy="1000734"/>
            </a:xfrm>
            <a:custGeom>
              <a:avLst/>
              <a:gdLst/>
              <a:ahLst/>
              <a:cxnLst/>
              <a:rect l="l" t="t" r="r" b="b"/>
              <a:pathLst>
                <a:path w="13122" h="29455" extrusionOk="0">
                  <a:moveTo>
                    <a:pt x="2563" y="1"/>
                  </a:moveTo>
                  <a:cubicBezTo>
                    <a:pt x="2127" y="1"/>
                    <a:pt x="1717" y="115"/>
                    <a:pt x="1350" y="376"/>
                  </a:cubicBezTo>
                  <a:cubicBezTo>
                    <a:pt x="1" y="1338"/>
                    <a:pt x="2002" y="4703"/>
                    <a:pt x="2513" y="5742"/>
                  </a:cubicBezTo>
                  <a:cubicBezTo>
                    <a:pt x="4266" y="9030"/>
                    <a:pt x="5615" y="12581"/>
                    <a:pt x="6716" y="16210"/>
                  </a:cubicBezTo>
                  <a:cubicBezTo>
                    <a:pt x="7941" y="20413"/>
                    <a:pt x="8918" y="24864"/>
                    <a:pt x="9244" y="29253"/>
                  </a:cubicBezTo>
                  <a:lnTo>
                    <a:pt x="9244" y="29455"/>
                  </a:lnTo>
                  <a:lnTo>
                    <a:pt x="11632" y="29455"/>
                  </a:lnTo>
                  <a:cubicBezTo>
                    <a:pt x="13121" y="26741"/>
                    <a:pt x="12594" y="15171"/>
                    <a:pt x="11896" y="11558"/>
                  </a:cubicBezTo>
                  <a:cubicBezTo>
                    <a:pt x="11369" y="9030"/>
                    <a:pt x="10268" y="6580"/>
                    <a:pt x="8856" y="4579"/>
                  </a:cubicBezTo>
                  <a:cubicBezTo>
                    <a:pt x="7765" y="3058"/>
                    <a:pt x="4820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6" name="Google Shape;236;p7"/>
            <p:cNvSpPr/>
            <p:nvPr/>
          </p:nvSpPr>
          <p:spPr>
            <a:xfrm>
              <a:off x="6638800" y="2859784"/>
              <a:ext cx="452649" cy="1009533"/>
            </a:xfrm>
            <a:custGeom>
              <a:avLst/>
              <a:gdLst/>
              <a:ahLst/>
              <a:cxnLst/>
              <a:rect l="l" t="t" r="r" b="b"/>
              <a:pathLst>
                <a:path w="13323" h="29714" extrusionOk="0">
                  <a:moveTo>
                    <a:pt x="10463" y="0"/>
                  </a:moveTo>
                  <a:cubicBezTo>
                    <a:pt x="8832" y="0"/>
                    <a:pt x="5738" y="2873"/>
                    <a:pt x="3242" y="7676"/>
                  </a:cubicBezTo>
                  <a:cubicBezTo>
                    <a:pt x="327" y="13306"/>
                    <a:pt x="1" y="23247"/>
                    <a:pt x="528" y="29714"/>
                  </a:cubicBezTo>
                  <a:lnTo>
                    <a:pt x="3956" y="29714"/>
                  </a:lnTo>
                  <a:cubicBezTo>
                    <a:pt x="6018" y="27388"/>
                    <a:pt x="13323" y="8064"/>
                    <a:pt x="11508" y="899"/>
                  </a:cubicBezTo>
                  <a:cubicBezTo>
                    <a:pt x="11351" y="290"/>
                    <a:pt x="10981" y="0"/>
                    <a:pt x="10463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7" name="Google Shape;237;p7"/>
            <p:cNvSpPr/>
            <p:nvPr/>
          </p:nvSpPr>
          <p:spPr>
            <a:xfrm>
              <a:off x="6164577" y="3201708"/>
              <a:ext cx="362547" cy="667609"/>
            </a:xfrm>
            <a:custGeom>
              <a:avLst/>
              <a:gdLst/>
              <a:ahLst/>
              <a:cxnLst/>
              <a:rect l="l" t="t" r="r" b="b"/>
              <a:pathLst>
                <a:path w="10671" h="19650" fill="none" extrusionOk="0">
                  <a:moveTo>
                    <a:pt x="1" y="0"/>
                  </a:moveTo>
                  <a:cubicBezTo>
                    <a:pt x="5894" y="4141"/>
                    <a:pt x="9958" y="11896"/>
                    <a:pt x="10671" y="19650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8" name="Google Shape;238;p7"/>
            <p:cNvSpPr/>
            <p:nvPr/>
          </p:nvSpPr>
          <p:spPr>
            <a:xfrm>
              <a:off x="6369039" y="2951414"/>
              <a:ext cx="246081" cy="917903"/>
            </a:xfrm>
            <a:custGeom>
              <a:avLst/>
              <a:gdLst/>
              <a:ahLst/>
              <a:cxnLst/>
              <a:rect l="l" t="t" r="r" b="b"/>
              <a:pathLst>
                <a:path w="7243" h="27017" fill="none" extrusionOk="0">
                  <a:moveTo>
                    <a:pt x="0" y="1"/>
                  </a:moveTo>
                  <a:cubicBezTo>
                    <a:pt x="2901" y="2591"/>
                    <a:pt x="4327" y="6654"/>
                    <a:pt x="5227" y="10531"/>
                  </a:cubicBezTo>
                  <a:cubicBezTo>
                    <a:pt x="6468" y="15959"/>
                    <a:pt x="7041" y="21465"/>
                    <a:pt x="7243" y="27017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9" name="Google Shape;239;p7"/>
            <p:cNvSpPr/>
            <p:nvPr/>
          </p:nvSpPr>
          <p:spPr>
            <a:xfrm>
              <a:off x="6724688" y="2982501"/>
              <a:ext cx="241358" cy="886815"/>
            </a:xfrm>
            <a:custGeom>
              <a:avLst/>
              <a:gdLst/>
              <a:ahLst/>
              <a:cxnLst/>
              <a:rect l="l" t="t" r="r" b="b"/>
              <a:pathLst>
                <a:path w="7104" h="26102" fill="none" extrusionOk="0">
                  <a:moveTo>
                    <a:pt x="7104" y="1"/>
                  </a:moveTo>
                  <a:cubicBezTo>
                    <a:pt x="3552" y="8143"/>
                    <a:pt x="513" y="16983"/>
                    <a:pt x="1" y="26102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0" name="Google Shape;240;p7"/>
            <p:cNvSpPr/>
            <p:nvPr/>
          </p:nvSpPr>
          <p:spPr>
            <a:xfrm>
              <a:off x="6950758" y="3524707"/>
              <a:ext cx="300883" cy="344608"/>
            </a:xfrm>
            <a:custGeom>
              <a:avLst/>
              <a:gdLst/>
              <a:ahLst/>
              <a:cxnLst/>
              <a:rect l="l" t="t" r="r" b="b"/>
              <a:pathLst>
                <a:path w="8856" h="10143" fill="none" extrusionOk="0">
                  <a:moveTo>
                    <a:pt x="8856" y="0"/>
                  </a:moveTo>
                  <a:cubicBezTo>
                    <a:pt x="8856" y="0"/>
                    <a:pt x="3614" y="3490"/>
                    <a:pt x="0" y="1014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CUSTOM_2">
    <p:spTree>
      <p:nvGrpSpPr>
        <p:cNvPr id="1" name="Shape 5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" name="Google Shape;583;p16"/>
          <p:cNvSpPr txBox="1">
            <a:spLocks noGrp="1"/>
          </p:cNvSpPr>
          <p:nvPr>
            <p:ph type="title"/>
          </p:nvPr>
        </p:nvSpPr>
        <p:spPr>
          <a:xfrm>
            <a:off x="1018650" y="1735580"/>
            <a:ext cx="3018300" cy="44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584" name="Google Shape;584;p16"/>
          <p:cNvSpPr txBox="1">
            <a:spLocks noGrp="1"/>
          </p:cNvSpPr>
          <p:nvPr>
            <p:ph type="subTitle" idx="1"/>
          </p:nvPr>
        </p:nvSpPr>
        <p:spPr>
          <a:xfrm>
            <a:off x="1018650" y="2023155"/>
            <a:ext cx="30183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85" name="Google Shape;585;p16"/>
          <p:cNvSpPr txBox="1">
            <a:spLocks noGrp="1"/>
          </p:cNvSpPr>
          <p:nvPr>
            <p:ph type="title" idx="2"/>
          </p:nvPr>
        </p:nvSpPr>
        <p:spPr>
          <a:xfrm>
            <a:off x="1018650" y="3422225"/>
            <a:ext cx="3018300" cy="44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586" name="Google Shape;586;p16"/>
          <p:cNvSpPr txBox="1">
            <a:spLocks noGrp="1"/>
          </p:cNvSpPr>
          <p:nvPr>
            <p:ph type="subTitle" idx="3"/>
          </p:nvPr>
        </p:nvSpPr>
        <p:spPr>
          <a:xfrm>
            <a:off x="1018650" y="3709800"/>
            <a:ext cx="30183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grpSp>
        <p:nvGrpSpPr>
          <p:cNvPr id="587" name="Google Shape;587;p16"/>
          <p:cNvGrpSpPr/>
          <p:nvPr/>
        </p:nvGrpSpPr>
        <p:grpSpPr>
          <a:xfrm>
            <a:off x="168169" y="151697"/>
            <a:ext cx="8942153" cy="4799996"/>
            <a:chOff x="168169" y="151697"/>
            <a:chExt cx="8942153" cy="4799996"/>
          </a:xfrm>
        </p:grpSpPr>
        <p:sp>
          <p:nvSpPr>
            <p:cNvPr id="588" name="Google Shape;588;p16"/>
            <p:cNvSpPr/>
            <p:nvPr/>
          </p:nvSpPr>
          <p:spPr>
            <a:xfrm flipH="1">
              <a:off x="1900366" y="194838"/>
              <a:ext cx="97960" cy="97924"/>
            </a:xfrm>
            <a:custGeom>
              <a:avLst/>
              <a:gdLst/>
              <a:ahLst/>
              <a:cxnLst/>
              <a:rect l="l" t="t" r="r" b="b"/>
              <a:pathLst>
                <a:path w="2768" h="2767" fill="none" extrusionOk="0">
                  <a:moveTo>
                    <a:pt x="2767" y="1356"/>
                  </a:moveTo>
                  <a:cubicBezTo>
                    <a:pt x="2767" y="2157"/>
                    <a:pt x="2143" y="2767"/>
                    <a:pt x="1411" y="2767"/>
                  </a:cubicBezTo>
                  <a:cubicBezTo>
                    <a:pt x="624" y="2767"/>
                    <a:pt x="1" y="2157"/>
                    <a:pt x="1" y="1356"/>
                  </a:cubicBezTo>
                  <a:cubicBezTo>
                    <a:pt x="1" y="624"/>
                    <a:pt x="624" y="0"/>
                    <a:pt x="1411" y="0"/>
                  </a:cubicBezTo>
                  <a:cubicBezTo>
                    <a:pt x="2143" y="0"/>
                    <a:pt x="2767" y="624"/>
                    <a:pt x="2767" y="1356"/>
                  </a:cubicBezTo>
                  <a:close/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9" name="Google Shape;589;p16"/>
            <p:cNvSpPr/>
            <p:nvPr/>
          </p:nvSpPr>
          <p:spPr>
            <a:xfrm flipH="1">
              <a:off x="258413" y="1745472"/>
              <a:ext cx="144037" cy="157946"/>
            </a:xfrm>
            <a:custGeom>
              <a:avLst/>
              <a:gdLst/>
              <a:ahLst/>
              <a:cxnLst/>
              <a:rect l="l" t="t" r="r" b="b"/>
              <a:pathLst>
                <a:path w="4070" h="4463" fill="none" extrusionOk="0">
                  <a:moveTo>
                    <a:pt x="3839" y="2252"/>
                  </a:moveTo>
                  <a:lnTo>
                    <a:pt x="964" y="163"/>
                  </a:lnTo>
                  <a:cubicBezTo>
                    <a:pt x="679" y="1"/>
                    <a:pt x="286" y="218"/>
                    <a:pt x="286" y="557"/>
                  </a:cubicBezTo>
                  <a:lnTo>
                    <a:pt x="1" y="4015"/>
                  </a:lnTo>
                  <a:cubicBezTo>
                    <a:pt x="1" y="4286"/>
                    <a:pt x="232" y="4462"/>
                    <a:pt x="449" y="4354"/>
                  </a:cubicBezTo>
                  <a:lnTo>
                    <a:pt x="3622" y="2998"/>
                  </a:lnTo>
                  <a:cubicBezTo>
                    <a:pt x="3961" y="2876"/>
                    <a:pt x="4070" y="2428"/>
                    <a:pt x="3839" y="2252"/>
                  </a:cubicBezTo>
                  <a:close/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0" name="Google Shape;590;p16"/>
            <p:cNvSpPr/>
            <p:nvPr/>
          </p:nvSpPr>
          <p:spPr>
            <a:xfrm flipH="1">
              <a:off x="3472239" y="151697"/>
              <a:ext cx="380159" cy="35"/>
            </a:xfrm>
            <a:custGeom>
              <a:avLst/>
              <a:gdLst/>
              <a:ahLst/>
              <a:cxnLst/>
              <a:rect l="l" t="t" r="r" b="b"/>
              <a:pathLst>
                <a:path w="10742" h="1" fill="none" extrusionOk="0">
                  <a:moveTo>
                    <a:pt x="1" y="1"/>
                  </a:moveTo>
                  <a:lnTo>
                    <a:pt x="10742" y="1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1" name="Google Shape;591;p16"/>
            <p:cNvSpPr/>
            <p:nvPr/>
          </p:nvSpPr>
          <p:spPr>
            <a:xfrm flipH="1">
              <a:off x="684120" y="1199298"/>
              <a:ext cx="35" cy="84016"/>
            </a:xfrm>
            <a:custGeom>
              <a:avLst/>
              <a:gdLst/>
              <a:ahLst/>
              <a:cxnLst/>
              <a:rect l="l" t="t" r="r" b="b"/>
              <a:pathLst>
                <a:path w="1" h="2374" fill="none" extrusionOk="0">
                  <a:moveTo>
                    <a:pt x="0" y="0"/>
                  </a:moveTo>
                  <a:lnTo>
                    <a:pt x="0" y="2373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2" name="Google Shape;592;p16"/>
            <p:cNvSpPr/>
            <p:nvPr/>
          </p:nvSpPr>
          <p:spPr>
            <a:xfrm flipH="1">
              <a:off x="642395" y="1241518"/>
              <a:ext cx="85927" cy="35"/>
            </a:xfrm>
            <a:custGeom>
              <a:avLst/>
              <a:gdLst/>
              <a:ahLst/>
              <a:cxnLst/>
              <a:rect l="l" t="t" r="r" b="b"/>
              <a:pathLst>
                <a:path w="2428" h="1" fill="none" extrusionOk="0">
                  <a:moveTo>
                    <a:pt x="2428" y="1"/>
                  </a:moveTo>
                  <a:lnTo>
                    <a:pt x="0" y="1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3" name="Google Shape;593;p16"/>
            <p:cNvSpPr/>
            <p:nvPr/>
          </p:nvSpPr>
          <p:spPr>
            <a:xfrm flipH="1">
              <a:off x="642395" y="1241518"/>
              <a:ext cx="85927" cy="35"/>
            </a:xfrm>
            <a:custGeom>
              <a:avLst/>
              <a:gdLst/>
              <a:ahLst/>
              <a:cxnLst/>
              <a:rect l="l" t="t" r="r" b="b"/>
              <a:pathLst>
                <a:path w="2428" h="1" fill="none" extrusionOk="0">
                  <a:moveTo>
                    <a:pt x="2428" y="1"/>
                  </a:moveTo>
                  <a:lnTo>
                    <a:pt x="0" y="1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4" name="Google Shape;594;p16"/>
            <p:cNvSpPr/>
            <p:nvPr/>
          </p:nvSpPr>
          <p:spPr>
            <a:xfrm flipH="1">
              <a:off x="1018638" y="4668161"/>
              <a:ext cx="253923" cy="35"/>
            </a:xfrm>
            <a:custGeom>
              <a:avLst/>
              <a:gdLst/>
              <a:ahLst/>
              <a:cxnLst/>
              <a:rect l="l" t="t" r="r" b="b"/>
              <a:pathLst>
                <a:path w="7175" h="1" fill="none" extrusionOk="0">
                  <a:moveTo>
                    <a:pt x="1" y="0"/>
                  </a:moveTo>
                  <a:lnTo>
                    <a:pt x="7175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5" name="Google Shape;595;p16"/>
            <p:cNvSpPr/>
            <p:nvPr/>
          </p:nvSpPr>
          <p:spPr>
            <a:xfrm flipH="1">
              <a:off x="309206" y="4804156"/>
              <a:ext cx="166085" cy="0"/>
            </a:xfrm>
            <a:custGeom>
              <a:avLst/>
              <a:gdLst/>
              <a:ahLst/>
              <a:cxnLst/>
              <a:rect l="l" t="t" r="r" b="b"/>
              <a:pathLst>
                <a:path w="4693" fill="none" extrusionOk="0">
                  <a:moveTo>
                    <a:pt x="0" y="0"/>
                  </a:moveTo>
                  <a:lnTo>
                    <a:pt x="4693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6" name="Google Shape;596;p16"/>
            <p:cNvSpPr/>
            <p:nvPr/>
          </p:nvSpPr>
          <p:spPr>
            <a:xfrm flipH="1">
              <a:off x="6319800" y="4584882"/>
              <a:ext cx="35" cy="66285"/>
            </a:xfrm>
            <a:custGeom>
              <a:avLst/>
              <a:gdLst/>
              <a:ahLst/>
              <a:cxnLst/>
              <a:rect l="l" t="t" r="r" b="b"/>
              <a:pathLst>
                <a:path w="1" h="1873" fill="none" extrusionOk="0">
                  <a:moveTo>
                    <a:pt x="1" y="0"/>
                  </a:moveTo>
                  <a:lnTo>
                    <a:pt x="1" y="1872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7" name="Google Shape;597;p16"/>
            <p:cNvSpPr/>
            <p:nvPr/>
          </p:nvSpPr>
          <p:spPr>
            <a:xfrm flipH="1">
              <a:off x="6287631" y="4617052"/>
              <a:ext cx="64339" cy="35"/>
            </a:xfrm>
            <a:custGeom>
              <a:avLst/>
              <a:gdLst/>
              <a:ahLst/>
              <a:cxnLst/>
              <a:rect l="l" t="t" r="r" b="b"/>
              <a:pathLst>
                <a:path w="1818" h="1" fill="none" extrusionOk="0">
                  <a:moveTo>
                    <a:pt x="1818" y="0"/>
                  </a:moveTo>
                  <a:lnTo>
                    <a:pt x="0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8" name="Google Shape;598;p16"/>
            <p:cNvSpPr/>
            <p:nvPr/>
          </p:nvSpPr>
          <p:spPr>
            <a:xfrm flipH="1">
              <a:off x="4890009" y="4889725"/>
              <a:ext cx="61932" cy="61968"/>
            </a:xfrm>
            <a:custGeom>
              <a:avLst/>
              <a:gdLst/>
              <a:ahLst/>
              <a:cxnLst/>
              <a:rect l="l" t="t" r="r" b="b"/>
              <a:pathLst>
                <a:path w="1750" h="1751" fill="none" extrusionOk="0">
                  <a:moveTo>
                    <a:pt x="1750" y="842"/>
                  </a:moveTo>
                  <a:cubicBezTo>
                    <a:pt x="1750" y="1357"/>
                    <a:pt x="1357" y="1750"/>
                    <a:pt x="841" y="1750"/>
                  </a:cubicBezTo>
                  <a:cubicBezTo>
                    <a:pt x="394" y="1750"/>
                    <a:pt x="0" y="1357"/>
                    <a:pt x="0" y="842"/>
                  </a:cubicBezTo>
                  <a:cubicBezTo>
                    <a:pt x="0" y="394"/>
                    <a:pt x="394" y="1"/>
                    <a:pt x="841" y="1"/>
                  </a:cubicBezTo>
                  <a:cubicBezTo>
                    <a:pt x="1357" y="1"/>
                    <a:pt x="1750" y="394"/>
                    <a:pt x="1750" y="842"/>
                  </a:cubicBezTo>
                  <a:close/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9" name="Google Shape;599;p16"/>
            <p:cNvSpPr/>
            <p:nvPr/>
          </p:nvSpPr>
          <p:spPr>
            <a:xfrm flipH="1">
              <a:off x="3188068" y="4637189"/>
              <a:ext cx="60021" cy="61968"/>
            </a:xfrm>
            <a:custGeom>
              <a:avLst/>
              <a:gdLst/>
              <a:ahLst/>
              <a:cxnLst/>
              <a:rect l="l" t="t" r="r" b="b"/>
              <a:pathLst>
                <a:path w="1696" h="1751" fill="none" extrusionOk="0">
                  <a:moveTo>
                    <a:pt x="1695" y="896"/>
                  </a:moveTo>
                  <a:cubicBezTo>
                    <a:pt x="1695" y="1357"/>
                    <a:pt x="1302" y="1750"/>
                    <a:pt x="841" y="1750"/>
                  </a:cubicBezTo>
                  <a:cubicBezTo>
                    <a:pt x="339" y="1750"/>
                    <a:pt x="0" y="1357"/>
                    <a:pt x="0" y="896"/>
                  </a:cubicBezTo>
                  <a:cubicBezTo>
                    <a:pt x="0" y="394"/>
                    <a:pt x="339" y="1"/>
                    <a:pt x="841" y="1"/>
                  </a:cubicBezTo>
                  <a:cubicBezTo>
                    <a:pt x="1302" y="1"/>
                    <a:pt x="1695" y="394"/>
                    <a:pt x="1695" y="896"/>
                  </a:cubicBezTo>
                  <a:close/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0" name="Google Shape;600;p16"/>
            <p:cNvSpPr/>
            <p:nvPr/>
          </p:nvSpPr>
          <p:spPr>
            <a:xfrm flipH="1">
              <a:off x="3832166" y="4401067"/>
              <a:ext cx="253923" cy="35"/>
            </a:xfrm>
            <a:custGeom>
              <a:avLst/>
              <a:gdLst/>
              <a:ahLst/>
              <a:cxnLst/>
              <a:rect l="l" t="t" r="r" b="b"/>
              <a:pathLst>
                <a:path w="7175" h="1" fill="none" extrusionOk="0">
                  <a:moveTo>
                    <a:pt x="0" y="0"/>
                  </a:moveTo>
                  <a:lnTo>
                    <a:pt x="7174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1" name="Google Shape;601;p16"/>
            <p:cNvSpPr/>
            <p:nvPr/>
          </p:nvSpPr>
          <p:spPr>
            <a:xfrm flipH="1">
              <a:off x="476309" y="3999355"/>
              <a:ext cx="35" cy="63844"/>
            </a:xfrm>
            <a:custGeom>
              <a:avLst/>
              <a:gdLst/>
              <a:ahLst/>
              <a:cxnLst/>
              <a:rect l="l" t="t" r="r" b="b"/>
              <a:pathLst>
                <a:path w="1" h="1804" fill="none" extrusionOk="0">
                  <a:moveTo>
                    <a:pt x="0" y="0"/>
                  </a:moveTo>
                  <a:lnTo>
                    <a:pt x="0" y="1804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2" name="Google Shape;602;p16"/>
            <p:cNvSpPr/>
            <p:nvPr/>
          </p:nvSpPr>
          <p:spPr>
            <a:xfrm flipH="1">
              <a:off x="444140" y="4031029"/>
              <a:ext cx="64374" cy="35"/>
            </a:xfrm>
            <a:custGeom>
              <a:avLst/>
              <a:gdLst/>
              <a:ahLst/>
              <a:cxnLst/>
              <a:rect l="l" t="t" r="r" b="b"/>
              <a:pathLst>
                <a:path w="1819" h="1" fill="none" extrusionOk="0">
                  <a:moveTo>
                    <a:pt x="1818" y="0"/>
                  </a:moveTo>
                  <a:lnTo>
                    <a:pt x="1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3" name="Google Shape;603;p16"/>
            <p:cNvSpPr/>
            <p:nvPr/>
          </p:nvSpPr>
          <p:spPr>
            <a:xfrm flipH="1">
              <a:off x="168169" y="3667220"/>
              <a:ext cx="254419" cy="35"/>
            </a:xfrm>
            <a:custGeom>
              <a:avLst/>
              <a:gdLst/>
              <a:ahLst/>
              <a:cxnLst/>
              <a:rect l="l" t="t" r="r" b="b"/>
              <a:pathLst>
                <a:path w="7189" h="1" fill="none" extrusionOk="0">
                  <a:moveTo>
                    <a:pt x="0" y="0"/>
                  </a:moveTo>
                  <a:lnTo>
                    <a:pt x="7188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4" name="Google Shape;604;p16"/>
            <p:cNvSpPr/>
            <p:nvPr/>
          </p:nvSpPr>
          <p:spPr>
            <a:xfrm flipH="1">
              <a:off x="240187" y="3001038"/>
              <a:ext cx="138233" cy="35"/>
            </a:xfrm>
            <a:custGeom>
              <a:avLst/>
              <a:gdLst/>
              <a:ahLst/>
              <a:cxnLst/>
              <a:rect l="l" t="t" r="r" b="b"/>
              <a:pathLst>
                <a:path w="3906" h="1" fill="none" extrusionOk="0">
                  <a:moveTo>
                    <a:pt x="0" y="0"/>
                  </a:moveTo>
                  <a:lnTo>
                    <a:pt x="3906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5" name="Google Shape;605;p16"/>
            <p:cNvSpPr/>
            <p:nvPr/>
          </p:nvSpPr>
          <p:spPr>
            <a:xfrm>
              <a:off x="8876040" y="1593072"/>
              <a:ext cx="144037" cy="157946"/>
            </a:xfrm>
            <a:custGeom>
              <a:avLst/>
              <a:gdLst/>
              <a:ahLst/>
              <a:cxnLst/>
              <a:rect l="l" t="t" r="r" b="b"/>
              <a:pathLst>
                <a:path w="4070" h="4463" fill="none" extrusionOk="0">
                  <a:moveTo>
                    <a:pt x="3839" y="2252"/>
                  </a:moveTo>
                  <a:lnTo>
                    <a:pt x="964" y="163"/>
                  </a:lnTo>
                  <a:cubicBezTo>
                    <a:pt x="679" y="1"/>
                    <a:pt x="286" y="218"/>
                    <a:pt x="286" y="557"/>
                  </a:cubicBezTo>
                  <a:lnTo>
                    <a:pt x="1" y="4015"/>
                  </a:lnTo>
                  <a:cubicBezTo>
                    <a:pt x="1" y="4286"/>
                    <a:pt x="232" y="4462"/>
                    <a:pt x="449" y="4354"/>
                  </a:cubicBezTo>
                  <a:lnTo>
                    <a:pt x="3622" y="2998"/>
                  </a:lnTo>
                  <a:cubicBezTo>
                    <a:pt x="3961" y="2876"/>
                    <a:pt x="4070" y="2428"/>
                    <a:pt x="3839" y="2252"/>
                  </a:cubicBezTo>
                  <a:close/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6" name="Google Shape;606;p16"/>
            <p:cNvSpPr/>
            <p:nvPr/>
          </p:nvSpPr>
          <p:spPr>
            <a:xfrm>
              <a:off x="8899135" y="208698"/>
              <a:ext cx="35" cy="84016"/>
            </a:xfrm>
            <a:custGeom>
              <a:avLst/>
              <a:gdLst/>
              <a:ahLst/>
              <a:cxnLst/>
              <a:rect l="l" t="t" r="r" b="b"/>
              <a:pathLst>
                <a:path w="1" h="2374" fill="none" extrusionOk="0">
                  <a:moveTo>
                    <a:pt x="0" y="0"/>
                  </a:moveTo>
                  <a:lnTo>
                    <a:pt x="0" y="2373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7" name="Google Shape;607;p16"/>
            <p:cNvSpPr/>
            <p:nvPr/>
          </p:nvSpPr>
          <p:spPr>
            <a:xfrm>
              <a:off x="8854969" y="250918"/>
              <a:ext cx="85927" cy="35"/>
            </a:xfrm>
            <a:custGeom>
              <a:avLst/>
              <a:gdLst/>
              <a:ahLst/>
              <a:cxnLst/>
              <a:rect l="l" t="t" r="r" b="b"/>
              <a:pathLst>
                <a:path w="2428" h="1" fill="none" extrusionOk="0">
                  <a:moveTo>
                    <a:pt x="2428" y="1"/>
                  </a:moveTo>
                  <a:lnTo>
                    <a:pt x="0" y="1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8" name="Google Shape;608;p16"/>
            <p:cNvSpPr/>
            <p:nvPr/>
          </p:nvSpPr>
          <p:spPr>
            <a:xfrm>
              <a:off x="8854969" y="250918"/>
              <a:ext cx="85927" cy="35"/>
            </a:xfrm>
            <a:custGeom>
              <a:avLst/>
              <a:gdLst/>
              <a:ahLst/>
              <a:cxnLst/>
              <a:rect l="l" t="t" r="r" b="b"/>
              <a:pathLst>
                <a:path w="2428" h="1" fill="none" extrusionOk="0">
                  <a:moveTo>
                    <a:pt x="2428" y="1"/>
                  </a:moveTo>
                  <a:lnTo>
                    <a:pt x="0" y="1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9" name="Google Shape;609;p16"/>
            <p:cNvSpPr/>
            <p:nvPr/>
          </p:nvSpPr>
          <p:spPr>
            <a:xfrm>
              <a:off x="8803199" y="4651756"/>
              <a:ext cx="166085" cy="0"/>
            </a:xfrm>
            <a:custGeom>
              <a:avLst/>
              <a:gdLst/>
              <a:ahLst/>
              <a:cxnLst/>
              <a:rect l="l" t="t" r="r" b="b"/>
              <a:pathLst>
                <a:path w="4693" fill="none" extrusionOk="0">
                  <a:moveTo>
                    <a:pt x="0" y="0"/>
                  </a:moveTo>
                  <a:lnTo>
                    <a:pt x="4693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0" name="Google Shape;610;p16"/>
            <p:cNvSpPr/>
            <p:nvPr/>
          </p:nvSpPr>
          <p:spPr>
            <a:xfrm>
              <a:off x="8802146" y="3846955"/>
              <a:ext cx="35" cy="63844"/>
            </a:xfrm>
            <a:custGeom>
              <a:avLst/>
              <a:gdLst/>
              <a:ahLst/>
              <a:cxnLst/>
              <a:rect l="l" t="t" r="r" b="b"/>
              <a:pathLst>
                <a:path w="1" h="1804" fill="none" extrusionOk="0">
                  <a:moveTo>
                    <a:pt x="0" y="0"/>
                  </a:moveTo>
                  <a:lnTo>
                    <a:pt x="0" y="1804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1" name="Google Shape;611;p16"/>
            <p:cNvSpPr/>
            <p:nvPr/>
          </p:nvSpPr>
          <p:spPr>
            <a:xfrm>
              <a:off x="8769976" y="3878629"/>
              <a:ext cx="64374" cy="35"/>
            </a:xfrm>
            <a:custGeom>
              <a:avLst/>
              <a:gdLst/>
              <a:ahLst/>
              <a:cxnLst/>
              <a:rect l="l" t="t" r="r" b="b"/>
              <a:pathLst>
                <a:path w="1819" h="1" fill="none" extrusionOk="0">
                  <a:moveTo>
                    <a:pt x="1818" y="0"/>
                  </a:moveTo>
                  <a:lnTo>
                    <a:pt x="1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2" name="Google Shape;612;p16"/>
            <p:cNvSpPr/>
            <p:nvPr/>
          </p:nvSpPr>
          <p:spPr>
            <a:xfrm>
              <a:off x="8855903" y="3514820"/>
              <a:ext cx="254419" cy="35"/>
            </a:xfrm>
            <a:custGeom>
              <a:avLst/>
              <a:gdLst/>
              <a:ahLst/>
              <a:cxnLst/>
              <a:rect l="l" t="t" r="r" b="b"/>
              <a:pathLst>
                <a:path w="7189" h="1" fill="none" extrusionOk="0">
                  <a:moveTo>
                    <a:pt x="0" y="0"/>
                  </a:moveTo>
                  <a:lnTo>
                    <a:pt x="7188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3" name="Google Shape;613;p16"/>
            <p:cNvSpPr/>
            <p:nvPr/>
          </p:nvSpPr>
          <p:spPr>
            <a:xfrm>
              <a:off x="8900070" y="2848638"/>
              <a:ext cx="138233" cy="35"/>
            </a:xfrm>
            <a:custGeom>
              <a:avLst/>
              <a:gdLst/>
              <a:ahLst/>
              <a:cxnLst/>
              <a:rect l="l" t="t" r="r" b="b"/>
              <a:pathLst>
                <a:path w="3906" h="1" fill="none" extrusionOk="0">
                  <a:moveTo>
                    <a:pt x="0" y="0"/>
                  </a:moveTo>
                  <a:lnTo>
                    <a:pt x="3906" y="0"/>
                  </a:lnTo>
                </a:path>
              </a:pathLst>
            </a:custGeom>
            <a:noFill/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14" name="Google Shape;614;p16"/>
          <p:cNvSpPr txBox="1">
            <a:spLocks noGrp="1"/>
          </p:cNvSpPr>
          <p:nvPr>
            <p:ph type="title" idx="4"/>
          </p:nvPr>
        </p:nvSpPr>
        <p:spPr>
          <a:xfrm>
            <a:off x="5411700" y="1736980"/>
            <a:ext cx="3018300" cy="4401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1pPr>
            <a:lvl2pPr lvl="1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rtl="0"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  <p:sp>
        <p:nvSpPr>
          <p:cNvPr id="615" name="Google Shape;615;p16"/>
          <p:cNvSpPr txBox="1">
            <a:spLocks noGrp="1"/>
          </p:cNvSpPr>
          <p:nvPr>
            <p:ph type="subTitle" idx="5"/>
          </p:nvPr>
        </p:nvSpPr>
        <p:spPr>
          <a:xfrm>
            <a:off x="5411700" y="2024555"/>
            <a:ext cx="30183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616" name="Google Shape;616;p16"/>
          <p:cNvSpPr/>
          <p:nvPr/>
        </p:nvSpPr>
        <p:spPr>
          <a:xfrm rot="10800000" flipH="1">
            <a:off x="-666750" y="-24475"/>
            <a:ext cx="2118000" cy="8430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17" name="Google Shape;617;p16"/>
          <p:cNvSpPr txBox="1">
            <a:spLocks noGrp="1"/>
          </p:cNvSpPr>
          <p:nvPr>
            <p:ph type="title" idx="6"/>
          </p:nvPr>
        </p:nvSpPr>
        <p:spPr>
          <a:xfrm>
            <a:off x="731525" y="445025"/>
            <a:ext cx="7698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CUSTOM_4">
    <p:spTree>
      <p:nvGrpSpPr>
        <p:cNvPr id="1" name="Shape 6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8" name="Google Shape;678;p18"/>
          <p:cNvGrpSpPr/>
          <p:nvPr/>
        </p:nvGrpSpPr>
        <p:grpSpPr>
          <a:xfrm>
            <a:off x="179681" y="1123098"/>
            <a:ext cx="8823425" cy="3431639"/>
            <a:chOff x="179681" y="1123098"/>
            <a:chExt cx="8823425" cy="3431639"/>
          </a:xfrm>
        </p:grpSpPr>
        <p:sp>
          <p:nvSpPr>
            <p:cNvPr id="679" name="Google Shape;679;p18"/>
            <p:cNvSpPr/>
            <p:nvPr/>
          </p:nvSpPr>
          <p:spPr>
            <a:xfrm>
              <a:off x="8768824" y="1745472"/>
              <a:ext cx="144037" cy="157946"/>
            </a:xfrm>
            <a:custGeom>
              <a:avLst/>
              <a:gdLst/>
              <a:ahLst/>
              <a:cxnLst/>
              <a:rect l="l" t="t" r="r" b="b"/>
              <a:pathLst>
                <a:path w="4070" h="4463" fill="none" extrusionOk="0">
                  <a:moveTo>
                    <a:pt x="3839" y="2252"/>
                  </a:moveTo>
                  <a:lnTo>
                    <a:pt x="964" y="163"/>
                  </a:lnTo>
                  <a:cubicBezTo>
                    <a:pt x="679" y="1"/>
                    <a:pt x="286" y="218"/>
                    <a:pt x="286" y="557"/>
                  </a:cubicBezTo>
                  <a:lnTo>
                    <a:pt x="1" y="4015"/>
                  </a:lnTo>
                  <a:cubicBezTo>
                    <a:pt x="1" y="4286"/>
                    <a:pt x="232" y="4462"/>
                    <a:pt x="449" y="4354"/>
                  </a:cubicBezTo>
                  <a:lnTo>
                    <a:pt x="3622" y="2998"/>
                  </a:lnTo>
                  <a:cubicBezTo>
                    <a:pt x="3961" y="2876"/>
                    <a:pt x="4070" y="2428"/>
                    <a:pt x="3839" y="2252"/>
                  </a:cubicBezTo>
                  <a:close/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0" name="Google Shape;680;p18"/>
            <p:cNvSpPr/>
            <p:nvPr/>
          </p:nvSpPr>
          <p:spPr>
            <a:xfrm>
              <a:off x="8944320" y="1123098"/>
              <a:ext cx="35" cy="84016"/>
            </a:xfrm>
            <a:custGeom>
              <a:avLst/>
              <a:gdLst/>
              <a:ahLst/>
              <a:cxnLst/>
              <a:rect l="l" t="t" r="r" b="b"/>
              <a:pathLst>
                <a:path w="1" h="2374" fill="none" extrusionOk="0">
                  <a:moveTo>
                    <a:pt x="0" y="0"/>
                  </a:moveTo>
                  <a:lnTo>
                    <a:pt x="0" y="2373"/>
                  </a:lnTo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1" name="Google Shape;681;p18"/>
            <p:cNvSpPr/>
            <p:nvPr/>
          </p:nvSpPr>
          <p:spPr>
            <a:xfrm>
              <a:off x="8900153" y="1165318"/>
              <a:ext cx="85927" cy="35"/>
            </a:xfrm>
            <a:custGeom>
              <a:avLst/>
              <a:gdLst/>
              <a:ahLst/>
              <a:cxnLst/>
              <a:rect l="l" t="t" r="r" b="b"/>
              <a:pathLst>
                <a:path w="2428" h="1" fill="none" extrusionOk="0">
                  <a:moveTo>
                    <a:pt x="2428" y="1"/>
                  </a:moveTo>
                  <a:lnTo>
                    <a:pt x="0" y="1"/>
                  </a:lnTo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2" name="Google Shape;682;p18"/>
            <p:cNvSpPr/>
            <p:nvPr/>
          </p:nvSpPr>
          <p:spPr>
            <a:xfrm>
              <a:off x="8900153" y="1165318"/>
              <a:ext cx="85927" cy="35"/>
            </a:xfrm>
            <a:custGeom>
              <a:avLst/>
              <a:gdLst/>
              <a:ahLst/>
              <a:cxnLst/>
              <a:rect l="l" t="t" r="r" b="b"/>
              <a:pathLst>
                <a:path w="2428" h="1" fill="none" extrusionOk="0">
                  <a:moveTo>
                    <a:pt x="2428" y="1"/>
                  </a:moveTo>
                  <a:lnTo>
                    <a:pt x="0" y="1"/>
                  </a:lnTo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3" name="Google Shape;683;p18"/>
            <p:cNvSpPr/>
            <p:nvPr/>
          </p:nvSpPr>
          <p:spPr>
            <a:xfrm>
              <a:off x="8314806" y="3761286"/>
              <a:ext cx="61932" cy="61932"/>
            </a:xfrm>
            <a:custGeom>
              <a:avLst/>
              <a:gdLst/>
              <a:ahLst/>
              <a:cxnLst/>
              <a:rect l="l" t="t" r="r" b="b"/>
              <a:pathLst>
                <a:path w="1750" h="1750" fill="none" extrusionOk="0">
                  <a:moveTo>
                    <a:pt x="1750" y="841"/>
                  </a:moveTo>
                  <a:cubicBezTo>
                    <a:pt x="1750" y="1357"/>
                    <a:pt x="1357" y="1750"/>
                    <a:pt x="909" y="1750"/>
                  </a:cubicBezTo>
                  <a:cubicBezTo>
                    <a:pt x="394" y="1750"/>
                    <a:pt x="0" y="1357"/>
                    <a:pt x="0" y="841"/>
                  </a:cubicBezTo>
                  <a:cubicBezTo>
                    <a:pt x="0" y="394"/>
                    <a:pt x="394" y="0"/>
                    <a:pt x="909" y="0"/>
                  </a:cubicBezTo>
                  <a:cubicBezTo>
                    <a:pt x="1357" y="0"/>
                    <a:pt x="1750" y="394"/>
                    <a:pt x="1750" y="841"/>
                  </a:cubicBezTo>
                  <a:close/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4" name="Google Shape;684;p18"/>
            <p:cNvSpPr/>
            <p:nvPr/>
          </p:nvSpPr>
          <p:spPr>
            <a:xfrm>
              <a:off x="401301" y="4554702"/>
              <a:ext cx="128183" cy="35"/>
            </a:xfrm>
            <a:custGeom>
              <a:avLst/>
              <a:gdLst/>
              <a:ahLst/>
              <a:cxnLst/>
              <a:rect l="l" t="t" r="r" b="b"/>
              <a:pathLst>
                <a:path w="3622" h="1" fill="none" extrusionOk="0">
                  <a:moveTo>
                    <a:pt x="3622" y="1"/>
                  </a:moveTo>
                  <a:lnTo>
                    <a:pt x="1" y="1"/>
                  </a:lnTo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5" name="Google Shape;685;p18"/>
            <p:cNvSpPr/>
            <p:nvPr/>
          </p:nvSpPr>
          <p:spPr>
            <a:xfrm>
              <a:off x="8694930" y="3999355"/>
              <a:ext cx="35" cy="63844"/>
            </a:xfrm>
            <a:custGeom>
              <a:avLst/>
              <a:gdLst/>
              <a:ahLst/>
              <a:cxnLst/>
              <a:rect l="l" t="t" r="r" b="b"/>
              <a:pathLst>
                <a:path w="1" h="1804" fill="none" extrusionOk="0">
                  <a:moveTo>
                    <a:pt x="0" y="0"/>
                  </a:moveTo>
                  <a:lnTo>
                    <a:pt x="0" y="1804"/>
                  </a:lnTo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6" name="Google Shape;686;p18"/>
            <p:cNvSpPr/>
            <p:nvPr/>
          </p:nvSpPr>
          <p:spPr>
            <a:xfrm>
              <a:off x="8662761" y="4031029"/>
              <a:ext cx="64374" cy="35"/>
            </a:xfrm>
            <a:custGeom>
              <a:avLst/>
              <a:gdLst/>
              <a:ahLst/>
              <a:cxnLst/>
              <a:rect l="l" t="t" r="r" b="b"/>
              <a:pathLst>
                <a:path w="1819" h="1" fill="none" extrusionOk="0">
                  <a:moveTo>
                    <a:pt x="1818" y="0"/>
                  </a:moveTo>
                  <a:lnTo>
                    <a:pt x="1" y="0"/>
                  </a:lnTo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7" name="Google Shape;687;p18"/>
            <p:cNvSpPr/>
            <p:nvPr/>
          </p:nvSpPr>
          <p:spPr>
            <a:xfrm>
              <a:off x="8748688" y="3667220"/>
              <a:ext cx="254419" cy="35"/>
            </a:xfrm>
            <a:custGeom>
              <a:avLst/>
              <a:gdLst/>
              <a:ahLst/>
              <a:cxnLst/>
              <a:rect l="l" t="t" r="r" b="b"/>
              <a:pathLst>
                <a:path w="7189" h="1" fill="none" extrusionOk="0">
                  <a:moveTo>
                    <a:pt x="0" y="0"/>
                  </a:moveTo>
                  <a:lnTo>
                    <a:pt x="7188" y="0"/>
                  </a:lnTo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8" name="Google Shape;688;p18"/>
            <p:cNvSpPr/>
            <p:nvPr/>
          </p:nvSpPr>
          <p:spPr>
            <a:xfrm>
              <a:off x="8792854" y="3001038"/>
              <a:ext cx="138233" cy="35"/>
            </a:xfrm>
            <a:custGeom>
              <a:avLst/>
              <a:gdLst/>
              <a:ahLst/>
              <a:cxnLst/>
              <a:rect l="l" t="t" r="r" b="b"/>
              <a:pathLst>
                <a:path w="3906" h="1" fill="none" extrusionOk="0">
                  <a:moveTo>
                    <a:pt x="0" y="0"/>
                  </a:moveTo>
                  <a:lnTo>
                    <a:pt x="3906" y="0"/>
                  </a:lnTo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89" name="Google Shape;689;p18"/>
            <p:cNvSpPr/>
            <p:nvPr/>
          </p:nvSpPr>
          <p:spPr>
            <a:xfrm flipH="1">
              <a:off x="269926" y="1983759"/>
              <a:ext cx="144037" cy="157946"/>
            </a:xfrm>
            <a:custGeom>
              <a:avLst/>
              <a:gdLst/>
              <a:ahLst/>
              <a:cxnLst/>
              <a:rect l="l" t="t" r="r" b="b"/>
              <a:pathLst>
                <a:path w="4070" h="4463" fill="none" extrusionOk="0">
                  <a:moveTo>
                    <a:pt x="3839" y="2252"/>
                  </a:moveTo>
                  <a:lnTo>
                    <a:pt x="964" y="163"/>
                  </a:lnTo>
                  <a:cubicBezTo>
                    <a:pt x="679" y="1"/>
                    <a:pt x="286" y="218"/>
                    <a:pt x="286" y="557"/>
                  </a:cubicBezTo>
                  <a:lnTo>
                    <a:pt x="1" y="4015"/>
                  </a:lnTo>
                  <a:cubicBezTo>
                    <a:pt x="1" y="4286"/>
                    <a:pt x="232" y="4462"/>
                    <a:pt x="449" y="4354"/>
                  </a:cubicBezTo>
                  <a:lnTo>
                    <a:pt x="3622" y="2998"/>
                  </a:lnTo>
                  <a:cubicBezTo>
                    <a:pt x="3961" y="2876"/>
                    <a:pt x="4070" y="2428"/>
                    <a:pt x="3839" y="2252"/>
                  </a:cubicBezTo>
                  <a:close/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0" name="Google Shape;690;p18"/>
            <p:cNvSpPr/>
            <p:nvPr/>
          </p:nvSpPr>
          <p:spPr>
            <a:xfrm flipH="1">
              <a:off x="238432" y="1361385"/>
              <a:ext cx="35" cy="84016"/>
            </a:xfrm>
            <a:custGeom>
              <a:avLst/>
              <a:gdLst/>
              <a:ahLst/>
              <a:cxnLst/>
              <a:rect l="l" t="t" r="r" b="b"/>
              <a:pathLst>
                <a:path w="1" h="2374" fill="none" extrusionOk="0">
                  <a:moveTo>
                    <a:pt x="0" y="0"/>
                  </a:moveTo>
                  <a:lnTo>
                    <a:pt x="0" y="2373"/>
                  </a:lnTo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1" name="Google Shape;691;p18"/>
            <p:cNvSpPr/>
            <p:nvPr/>
          </p:nvSpPr>
          <p:spPr>
            <a:xfrm flipH="1">
              <a:off x="196707" y="1403606"/>
              <a:ext cx="85927" cy="35"/>
            </a:xfrm>
            <a:custGeom>
              <a:avLst/>
              <a:gdLst/>
              <a:ahLst/>
              <a:cxnLst/>
              <a:rect l="l" t="t" r="r" b="b"/>
              <a:pathLst>
                <a:path w="2428" h="1" fill="none" extrusionOk="0">
                  <a:moveTo>
                    <a:pt x="2428" y="1"/>
                  </a:moveTo>
                  <a:lnTo>
                    <a:pt x="0" y="1"/>
                  </a:lnTo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2" name="Google Shape;692;p18"/>
            <p:cNvSpPr/>
            <p:nvPr/>
          </p:nvSpPr>
          <p:spPr>
            <a:xfrm flipH="1">
              <a:off x="196707" y="1403606"/>
              <a:ext cx="85927" cy="35"/>
            </a:xfrm>
            <a:custGeom>
              <a:avLst/>
              <a:gdLst/>
              <a:ahLst/>
              <a:cxnLst/>
              <a:rect l="l" t="t" r="r" b="b"/>
              <a:pathLst>
                <a:path w="2428" h="1" fill="none" extrusionOk="0">
                  <a:moveTo>
                    <a:pt x="2428" y="1"/>
                  </a:moveTo>
                  <a:lnTo>
                    <a:pt x="0" y="1"/>
                  </a:lnTo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3" name="Google Shape;693;p18"/>
            <p:cNvSpPr/>
            <p:nvPr/>
          </p:nvSpPr>
          <p:spPr>
            <a:xfrm flipH="1">
              <a:off x="487822" y="4237642"/>
              <a:ext cx="35" cy="63844"/>
            </a:xfrm>
            <a:custGeom>
              <a:avLst/>
              <a:gdLst/>
              <a:ahLst/>
              <a:cxnLst/>
              <a:rect l="l" t="t" r="r" b="b"/>
              <a:pathLst>
                <a:path w="1" h="1804" fill="none" extrusionOk="0">
                  <a:moveTo>
                    <a:pt x="0" y="0"/>
                  </a:moveTo>
                  <a:lnTo>
                    <a:pt x="0" y="1804"/>
                  </a:lnTo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4" name="Google Shape;694;p18"/>
            <p:cNvSpPr/>
            <p:nvPr/>
          </p:nvSpPr>
          <p:spPr>
            <a:xfrm flipH="1">
              <a:off x="455652" y="4269316"/>
              <a:ext cx="64374" cy="35"/>
            </a:xfrm>
            <a:custGeom>
              <a:avLst/>
              <a:gdLst/>
              <a:ahLst/>
              <a:cxnLst/>
              <a:rect l="l" t="t" r="r" b="b"/>
              <a:pathLst>
                <a:path w="1819" h="1" fill="none" extrusionOk="0">
                  <a:moveTo>
                    <a:pt x="1818" y="0"/>
                  </a:moveTo>
                  <a:lnTo>
                    <a:pt x="1" y="0"/>
                  </a:lnTo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5" name="Google Shape;695;p18"/>
            <p:cNvSpPr/>
            <p:nvPr/>
          </p:nvSpPr>
          <p:spPr>
            <a:xfrm flipH="1">
              <a:off x="179681" y="3905507"/>
              <a:ext cx="254419" cy="35"/>
            </a:xfrm>
            <a:custGeom>
              <a:avLst/>
              <a:gdLst/>
              <a:ahLst/>
              <a:cxnLst/>
              <a:rect l="l" t="t" r="r" b="b"/>
              <a:pathLst>
                <a:path w="7189" h="1" fill="none" extrusionOk="0">
                  <a:moveTo>
                    <a:pt x="0" y="0"/>
                  </a:moveTo>
                  <a:lnTo>
                    <a:pt x="7188" y="0"/>
                  </a:lnTo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96" name="Google Shape;696;p18"/>
            <p:cNvSpPr/>
            <p:nvPr/>
          </p:nvSpPr>
          <p:spPr>
            <a:xfrm flipH="1">
              <a:off x="251700" y="3239326"/>
              <a:ext cx="138233" cy="35"/>
            </a:xfrm>
            <a:custGeom>
              <a:avLst/>
              <a:gdLst/>
              <a:ahLst/>
              <a:cxnLst/>
              <a:rect l="l" t="t" r="r" b="b"/>
              <a:pathLst>
                <a:path w="3906" h="1" fill="none" extrusionOk="0">
                  <a:moveTo>
                    <a:pt x="0" y="0"/>
                  </a:moveTo>
                  <a:lnTo>
                    <a:pt x="3906" y="0"/>
                  </a:lnTo>
                </a:path>
              </a:pathLst>
            </a:custGeom>
            <a:solidFill>
              <a:schemeClr val="accent4"/>
            </a:solidFill>
            <a:ln w="5775" cap="rnd" cmpd="sng">
              <a:solidFill>
                <a:srgbClr val="B8C7E8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697" name="Google Shape;697;p18"/>
          <p:cNvSpPr txBox="1">
            <a:spLocks noGrp="1"/>
          </p:cNvSpPr>
          <p:nvPr>
            <p:ph type="ctrTitle"/>
          </p:nvPr>
        </p:nvSpPr>
        <p:spPr>
          <a:xfrm flipH="1">
            <a:off x="1033777" y="2943052"/>
            <a:ext cx="15606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698" name="Google Shape;698;p18"/>
          <p:cNvSpPr txBox="1">
            <a:spLocks noGrp="1"/>
          </p:cNvSpPr>
          <p:nvPr>
            <p:ph type="subTitle" idx="1"/>
          </p:nvPr>
        </p:nvSpPr>
        <p:spPr>
          <a:xfrm flipH="1">
            <a:off x="1033725" y="3398919"/>
            <a:ext cx="2033400" cy="87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699" name="Google Shape;699;p18"/>
          <p:cNvSpPr txBox="1">
            <a:spLocks noGrp="1"/>
          </p:cNvSpPr>
          <p:nvPr>
            <p:ph type="ctrTitle" idx="2"/>
          </p:nvPr>
        </p:nvSpPr>
        <p:spPr>
          <a:xfrm flipH="1">
            <a:off x="3591977" y="2943052"/>
            <a:ext cx="15606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700" name="Google Shape;700;p18"/>
          <p:cNvSpPr txBox="1">
            <a:spLocks noGrp="1"/>
          </p:cNvSpPr>
          <p:nvPr>
            <p:ph type="subTitle" idx="3"/>
          </p:nvPr>
        </p:nvSpPr>
        <p:spPr>
          <a:xfrm flipH="1">
            <a:off x="3591950" y="3400705"/>
            <a:ext cx="2041200" cy="87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701" name="Google Shape;701;p18"/>
          <p:cNvSpPr txBox="1">
            <a:spLocks noGrp="1"/>
          </p:cNvSpPr>
          <p:nvPr>
            <p:ph type="ctrTitle" idx="4"/>
          </p:nvPr>
        </p:nvSpPr>
        <p:spPr>
          <a:xfrm flipH="1">
            <a:off x="3591977" y="1293001"/>
            <a:ext cx="15606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702" name="Google Shape;702;p18"/>
          <p:cNvSpPr txBox="1">
            <a:spLocks noGrp="1"/>
          </p:cNvSpPr>
          <p:nvPr>
            <p:ph type="subTitle" idx="5"/>
          </p:nvPr>
        </p:nvSpPr>
        <p:spPr>
          <a:xfrm flipH="1">
            <a:off x="3591975" y="1748500"/>
            <a:ext cx="2041200" cy="87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703" name="Google Shape;703;p18"/>
          <p:cNvSpPr txBox="1">
            <a:spLocks noGrp="1"/>
          </p:cNvSpPr>
          <p:nvPr>
            <p:ph type="ctrTitle" idx="6"/>
          </p:nvPr>
        </p:nvSpPr>
        <p:spPr>
          <a:xfrm flipH="1">
            <a:off x="1033777" y="1293014"/>
            <a:ext cx="1560600" cy="577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000"/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800"/>
              <a:buNone/>
              <a:defRPr sz="1800">
                <a:solidFill>
                  <a:srgbClr val="434343"/>
                </a:solidFill>
              </a:defRPr>
            </a:lvl9pPr>
          </a:lstStyle>
          <a:p>
            <a:endParaRPr/>
          </a:p>
        </p:txBody>
      </p:sp>
      <p:sp>
        <p:nvSpPr>
          <p:cNvPr id="704" name="Google Shape;704;p18"/>
          <p:cNvSpPr txBox="1">
            <a:spLocks noGrp="1"/>
          </p:cNvSpPr>
          <p:nvPr>
            <p:ph type="subTitle" idx="7"/>
          </p:nvPr>
        </p:nvSpPr>
        <p:spPr>
          <a:xfrm flipH="1">
            <a:off x="1033777" y="1748507"/>
            <a:ext cx="2026500" cy="87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 sz="1200"/>
            </a:lvl9pPr>
          </a:lstStyle>
          <a:p>
            <a:endParaRPr/>
          </a:p>
        </p:txBody>
      </p:sp>
      <p:sp>
        <p:nvSpPr>
          <p:cNvPr id="705" name="Google Shape;705;p18"/>
          <p:cNvSpPr txBox="1">
            <a:spLocks noGrp="1"/>
          </p:cNvSpPr>
          <p:nvPr>
            <p:ph type="title" idx="8"/>
          </p:nvPr>
        </p:nvSpPr>
        <p:spPr>
          <a:xfrm>
            <a:off x="840575" y="445025"/>
            <a:ext cx="7545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  <p:cxnSp>
        <p:nvCxnSpPr>
          <p:cNvPr id="706" name="Google Shape;706;p18"/>
          <p:cNvCxnSpPr/>
          <p:nvPr/>
        </p:nvCxnSpPr>
        <p:spPr>
          <a:xfrm>
            <a:off x="2399000" y="4869600"/>
            <a:ext cx="7048500" cy="0"/>
          </a:xfrm>
          <a:prstGeom prst="straightConnector1">
            <a:avLst/>
          </a:prstGeom>
          <a:noFill/>
          <a:ln w="9525" cap="flat" cmpd="sng">
            <a:solidFill>
              <a:schemeClr val="accent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707" name="Google Shape;707;p18"/>
          <p:cNvSpPr/>
          <p:nvPr/>
        </p:nvSpPr>
        <p:spPr>
          <a:xfrm>
            <a:off x="-895350" y="4563100"/>
            <a:ext cx="2118000" cy="6213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08" name="Google Shape;708;p18"/>
          <p:cNvSpPr/>
          <p:nvPr/>
        </p:nvSpPr>
        <p:spPr>
          <a:xfrm>
            <a:off x="4312750" y="-354075"/>
            <a:ext cx="5246100" cy="687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09" name="Google Shape;709;p18"/>
          <p:cNvGrpSpPr/>
          <p:nvPr/>
        </p:nvGrpSpPr>
        <p:grpSpPr>
          <a:xfrm>
            <a:off x="-555317" y="3548084"/>
            <a:ext cx="1222079" cy="1009533"/>
            <a:chOff x="6101758" y="2859784"/>
            <a:chExt cx="1222079" cy="1009533"/>
          </a:xfrm>
        </p:grpSpPr>
        <p:sp>
          <p:nvSpPr>
            <p:cNvPr id="710" name="Google Shape;710;p18"/>
            <p:cNvSpPr/>
            <p:nvPr/>
          </p:nvSpPr>
          <p:spPr>
            <a:xfrm>
              <a:off x="6880667" y="3471604"/>
              <a:ext cx="443170" cy="397711"/>
            </a:xfrm>
            <a:custGeom>
              <a:avLst/>
              <a:gdLst/>
              <a:ahLst/>
              <a:cxnLst/>
              <a:rect l="l" t="t" r="r" b="b"/>
              <a:pathLst>
                <a:path w="13044" h="11706" extrusionOk="0">
                  <a:moveTo>
                    <a:pt x="11202" y="1"/>
                  </a:moveTo>
                  <a:cubicBezTo>
                    <a:pt x="11127" y="1"/>
                    <a:pt x="11053" y="5"/>
                    <a:pt x="10981" y="12"/>
                  </a:cubicBezTo>
                  <a:cubicBezTo>
                    <a:pt x="10329" y="74"/>
                    <a:pt x="9755" y="338"/>
                    <a:pt x="9244" y="648"/>
                  </a:cubicBezTo>
                  <a:cubicBezTo>
                    <a:pt x="4901" y="2975"/>
                    <a:pt x="776" y="10093"/>
                    <a:pt x="0" y="11706"/>
                  </a:cubicBezTo>
                  <a:lnTo>
                    <a:pt x="4591" y="11706"/>
                  </a:lnTo>
                  <a:cubicBezTo>
                    <a:pt x="7103" y="8403"/>
                    <a:pt x="12144" y="6728"/>
                    <a:pt x="12919" y="2277"/>
                  </a:cubicBezTo>
                  <a:cubicBezTo>
                    <a:pt x="13043" y="1749"/>
                    <a:pt x="12981" y="1113"/>
                    <a:pt x="12656" y="648"/>
                  </a:cubicBezTo>
                  <a:cubicBezTo>
                    <a:pt x="12315" y="199"/>
                    <a:pt x="11737" y="1"/>
                    <a:pt x="11202" y="1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1" name="Google Shape;711;p18"/>
            <p:cNvSpPr/>
            <p:nvPr/>
          </p:nvSpPr>
          <p:spPr>
            <a:xfrm>
              <a:off x="6748946" y="3155570"/>
              <a:ext cx="513770" cy="713747"/>
            </a:xfrm>
            <a:custGeom>
              <a:avLst/>
              <a:gdLst/>
              <a:ahLst/>
              <a:cxnLst/>
              <a:rect l="l" t="t" r="r" b="b"/>
              <a:pathLst>
                <a:path w="15122" h="21008" extrusionOk="0">
                  <a:moveTo>
                    <a:pt x="11621" y="0"/>
                  </a:moveTo>
                  <a:cubicBezTo>
                    <a:pt x="9314" y="0"/>
                    <a:pt x="7202" y="3025"/>
                    <a:pt x="6142" y="4724"/>
                  </a:cubicBezTo>
                  <a:cubicBezTo>
                    <a:pt x="4203" y="7763"/>
                    <a:pt x="2776" y="11113"/>
                    <a:pt x="1675" y="14541"/>
                  </a:cubicBezTo>
                  <a:cubicBezTo>
                    <a:pt x="1489" y="15068"/>
                    <a:pt x="62" y="21008"/>
                    <a:pt x="0" y="21008"/>
                  </a:cubicBezTo>
                  <a:lnTo>
                    <a:pt x="3877" y="21008"/>
                  </a:lnTo>
                  <a:cubicBezTo>
                    <a:pt x="3877" y="21008"/>
                    <a:pt x="7941" y="12990"/>
                    <a:pt x="11958" y="8151"/>
                  </a:cubicBezTo>
                  <a:cubicBezTo>
                    <a:pt x="13819" y="5887"/>
                    <a:pt x="15121" y="1684"/>
                    <a:pt x="13121" y="459"/>
                  </a:cubicBezTo>
                  <a:cubicBezTo>
                    <a:pt x="12617" y="139"/>
                    <a:pt x="12115" y="0"/>
                    <a:pt x="11621" y="0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2" name="Google Shape;712;p18"/>
            <p:cNvSpPr/>
            <p:nvPr/>
          </p:nvSpPr>
          <p:spPr>
            <a:xfrm>
              <a:off x="6841154" y="3250190"/>
              <a:ext cx="305096" cy="619126"/>
            </a:xfrm>
            <a:custGeom>
              <a:avLst/>
              <a:gdLst/>
              <a:ahLst/>
              <a:cxnLst/>
              <a:rect l="l" t="t" r="r" b="b"/>
              <a:pathLst>
                <a:path w="8980" h="18223" fill="none" extrusionOk="0">
                  <a:moveTo>
                    <a:pt x="8980" y="0"/>
                  </a:moveTo>
                  <a:cubicBezTo>
                    <a:pt x="5165" y="4715"/>
                    <a:pt x="2063" y="11756"/>
                    <a:pt x="0" y="1822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3" name="Google Shape;713;p18"/>
            <p:cNvSpPr/>
            <p:nvPr/>
          </p:nvSpPr>
          <p:spPr>
            <a:xfrm>
              <a:off x="6101758" y="3129681"/>
              <a:ext cx="489138" cy="739636"/>
            </a:xfrm>
            <a:custGeom>
              <a:avLst/>
              <a:gdLst/>
              <a:ahLst/>
              <a:cxnLst/>
              <a:rect l="l" t="t" r="r" b="b"/>
              <a:pathLst>
                <a:path w="14397" h="21770" extrusionOk="0">
                  <a:moveTo>
                    <a:pt x="2020" y="0"/>
                  </a:moveTo>
                  <a:cubicBezTo>
                    <a:pt x="1" y="0"/>
                    <a:pt x="85" y="2718"/>
                    <a:pt x="501" y="4509"/>
                  </a:cubicBezTo>
                  <a:cubicBezTo>
                    <a:pt x="1152" y="7037"/>
                    <a:pt x="3215" y="8650"/>
                    <a:pt x="4704" y="10526"/>
                  </a:cubicBezTo>
                  <a:cubicBezTo>
                    <a:pt x="7480" y="14016"/>
                    <a:pt x="9093" y="16342"/>
                    <a:pt x="11093" y="21770"/>
                  </a:cubicBezTo>
                  <a:lnTo>
                    <a:pt x="14397" y="21770"/>
                  </a:lnTo>
                  <a:cubicBezTo>
                    <a:pt x="14397" y="21770"/>
                    <a:pt x="13947" y="9425"/>
                    <a:pt x="8441" y="3671"/>
                  </a:cubicBezTo>
                  <a:cubicBezTo>
                    <a:pt x="6968" y="2120"/>
                    <a:pt x="4564" y="507"/>
                    <a:pt x="2563" y="58"/>
                  </a:cubicBezTo>
                  <a:cubicBezTo>
                    <a:pt x="2367" y="19"/>
                    <a:pt x="2187" y="0"/>
                    <a:pt x="2020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4" name="Google Shape;714;p18"/>
            <p:cNvSpPr/>
            <p:nvPr/>
          </p:nvSpPr>
          <p:spPr>
            <a:xfrm>
              <a:off x="6250466" y="2868583"/>
              <a:ext cx="445820" cy="1000734"/>
            </a:xfrm>
            <a:custGeom>
              <a:avLst/>
              <a:gdLst/>
              <a:ahLst/>
              <a:cxnLst/>
              <a:rect l="l" t="t" r="r" b="b"/>
              <a:pathLst>
                <a:path w="13122" h="29455" extrusionOk="0">
                  <a:moveTo>
                    <a:pt x="2563" y="1"/>
                  </a:moveTo>
                  <a:cubicBezTo>
                    <a:pt x="2127" y="1"/>
                    <a:pt x="1717" y="115"/>
                    <a:pt x="1350" y="376"/>
                  </a:cubicBezTo>
                  <a:cubicBezTo>
                    <a:pt x="1" y="1338"/>
                    <a:pt x="2002" y="4703"/>
                    <a:pt x="2513" y="5742"/>
                  </a:cubicBezTo>
                  <a:cubicBezTo>
                    <a:pt x="4266" y="9030"/>
                    <a:pt x="5615" y="12581"/>
                    <a:pt x="6716" y="16210"/>
                  </a:cubicBezTo>
                  <a:cubicBezTo>
                    <a:pt x="7941" y="20413"/>
                    <a:pt x="8918" y="24864"/>
                    <a:pt x="9244" y="29253"/>
                  </a:cubicBezTo>
                  <a:lnTo>
                    <a:pt x="9244" y="29455"/>
                  </a:lnTo>
                  <a:lnTo>
                    <a:pt x="11632" y="29455"/>
                  </a:lnTo>
                  <a:cubicBezTo>
                    <a:pt x="13121" y="26741"/>
                    <a:pt x="12594" y="15171"/>
                    <a:pt x="11896" y="11558"/>
                  </a:cubicBezTo>
                  <a:cubicBezTo>
                    <a:pt x="11369" y="9030"/>
                    <a:pt x="10268" y="6580"/>
                    <a:pt x="8856" y="4579"/>
                  </a:cubicBezTo>
                  <a:cubicBezTo>
                    <a:pt x="7765" y="3058"/>
                    <a:pt x="4820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5" name="Google Shape;715;p18"/>
            <p:cNvSpPr/>
            <p:nvPr/>
          </p:nvSpPr>
          <p:spPr>
            <a:xfrm>
              <a:off x="6638800" y="2859784"/>
              <a:ext cx="452649" cy="1009533"/>
            </a:xfrm>
            <a:custGeom>
              <a:avLst/>
              <a:gdLst/>
              <a:ahLst/>
              <a:cxnLst/>
              <a:rect l="l" t="t" r="r" b="b"/>
              <a:pathLst>
                <a:path w="13323" h="29714" extrusionOk="0">
                  <a:moveTo>
                    <a:pt x="10463" y="0"/>
                  </a:moveTo>
                  <a:cubicBezTo>
                    <a:pt x="8832" y="0"/>
                    <a:pt x="5738" y="2873"/>
                    <a:pt x="3242" y="7676"/>
                  </a:cubicBezTo>
                  <a:cubicBezTo>
                    <a:pt x="327" y="13306"/>
                    <a:pt x="1" y="23247"/>
                    <a:pt x="528" y="29714"/>
                  </a:cubicBezTo>
                  <a:lnTo>
                    <a:pt x="3956" y="29714"/>
                  </a:lnTo>
                  <a:cubicBezTo>
                    <a:pt x="6018" y="27388"/>
                    <a:pt x="13323" y="8064"/>
                    <a:pt x="11508" y="899"/>
                  </a:cubicBezTo>
                  <a:cubicBezTo>
                    <a:pt x="11351" y="290"/>
                    <a:pt x="10981" y="0"/>
                    <a:pt x="10463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6" name="Google Shape;716;p18"/>
            <p:cNvSpPr/>
            <p:nvPr/>
          </p:nvSpPr>
          <p:spPr>
            <a:xfrm>
              <a:off x="6164577" y="3201708"/>
              <a:ext cx="362547" cy="667609"/>
            </a:xfrm>
            <a:custGeom>
              <a:avLst/>
              <a:gdLst/>
              <a:ahLst/>
              <a:cxnLst/>
              <a:rect l="l" t="t" r="r" b="b"/>
              <a:pathLst>
                <a:path w="10671" h="19650" fill="none" extrusionOk="0">
                  <a:moveTo>
                    <a:pt x="1" y="0"/>
                  </a:moveTo>
                  <a:cubicBezTo>
                    <a:pt x="5894" y="4141"/>
                    <a:pt x="9958" y="11896"/>
                    <a:pt x="10671" y="19650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7" name="Google Shape;717;p18"/>
            <p:cNvSpPr/>
            <p:nvPr/>
          </p:nvSpPr>
          <p:spPr>
            <a:xfrm>
              <a:off x="6369039" y="2951414"/>
              <a:ext cx="246081" cy="917903"/>
            </a:xfrm>
            <a:custGeom>
              <a:avLst/>
              <a:gdLst/>
              <a:ahLst/>
              <a:cxnLst/>
              <a:rect l="l" t="t" r="r" b="b"/>
              <a:pathLst>
                <a:path w="7243" h="27017" fill="none" extrusionOk="0">
                  <a:moveTo>
                    <a:pt x="0" y="1"/>
                  </a:moveTo>
                  <a:cubicBezTo>
                    <a:pt x="2901" y="2591"/>
                    <a:pt x="4327" y="6654"/>
                    <a:pt x="5227" y="10531"/>
                  </a:cubicBezTo>
                  <a:cubicBezTo>
                    <a:pt x="6468" y="15959"/>
                    <a:pt x="7041" y="21465"/>
                    <a:pt x="7243" y="27017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8" name="Google Shape;718;p18"/>
            <p:cNvSpPr/>
            <p:nvPr/>
          </p:nvSpPr>
          <p:spPr>
            <a:xfrm>
              <a:off x="6724688" y="2982501"/>
              <a:ext cx="241358" cy="886815"/>
            </a:xfrm>
            <a:custGeom>
              <a:avLst/>
              <a:gdLst/>
              <a:ahLst/>
              <a:cxnLst/>
              <a:rect l="l" t="t" r="r" b="b"/>
              <a:pathLst>
                <a:path w="7104" h="26102" fill="none" extrusionOk="0">
                  <a:moveTo>
                    <a:pt x="7104" y="1"/>
                  </a:moveTo>
                  <a:cubicBezTo>
                    <a:pt x="3552" y="8143"/>
                    <a:pt x="513" y="16983"/>
                    <a:pt x="1" y="26102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19" name="Google Shape;719;p18"/>
            <p:cNvSpPr/>
            <p:nvPr/>
          </p:nvSpPr>
          <p:spPr>
            <a:xfrm>
              <a:off x="6950758" y="3524707"/>
              <a:ext cx="300883" cy="344608"/>
            </a:xfrm>
            <a:custGeom>
              <a:avLst/>
              <a:gdLst/>
              <a:ahLst/>
              <a:cxnLst/>
              <a:rect l="l" t="t" r="r" b="b"/>
              <a:pathLst>
                <a:path w="8856" h="10143" fill="none" extrusionOk="0">
                  <a:moveTo>
                    <a:pt x="8856" y="0"/>
                  </a:moveTo>
                  <a:cubicBezTo>
                    <a:pt x="8856" y="0"/>
                    <a:pt x="3614" y="3490"/>
                    <a:pt x="0" y="1014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1">
  <p:cSld name="CUSTOM_11">
    <p:spTree>
      <p:nvGrpSpPr>
        <p:cNvPr id="1" name="Shape 10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8" name="Google Shape;1058;p26"/>
          <p:cNvSpPr/>
          <p:nvPr/>
        </p:nvSpPr>
        <p:spPr>
          <a:xfrm rot="10800000" flipH="1">
            <a:off x="7918898" y="4118886"/>
            <a:ext cx="49" cy="64036"/>
          </a:xfrm>
          <a:custGeom>
            <a:avLst/>
            <a:gdLst/>
            <a:ahLst/>
            <a:cxnLst/>
            <a:rect l="l" t="t" r="r" b="b"/>
            <a:pathLst>
              <a:path w="1" h="1320" fill="none" extrusionOk="0">
                <a:moveTo>
                  <a:pt x="1" y="0"/>
                </a:moveTo>
                <a:lnTo>
                  <a:pt x="1" y="1319"/>
                </a:lnTo>
              </a:path>
            </a:pathLst>
          </a:custGeom>
          <a:noFill/>
          <a:ln w="9525" cap="flat" cmpd="sng">
            <a:solidFill>
              <a:srgbClr val="B9CA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9" name="Google Shape;1059;p26"/>
          <p:cNvSpPr/>
          <p:nvPr/>
        </p:nvSpPr>
        <p:spPr>
          <a:xfrm rot="10800000" flipH="1">
            <a:off x="8882878" y="1863923"/>
            <a:ext cx="49" cy="36142"/>
          </a:xfrm>
          <a:custGeom>
            <a:avLst/>
            <a:gdLst/>
            <a:ahLst/>
            <a:cxnLst/>
            <a:rect l="l" t="t" r="r" b="b"/>
            <a:pathLst>
              <a:path w="1" h="745" fill="none" extrusionOk="0">
                <a:moveTo>
                  <a:pt x="0" y="1"/>
                </a:moveTo>
                <a:lnTo>
                  <a:pt x="0" y="744"/>
                </a:lnTo>
              </a:path>
            </a:pathLst>
          </a:custGeom>
          <a:noFill/>
          <a:ln w="9525" cap="flat" cmpd="sng">
            <a:solidFill>
              <a:srgbClr val="B9CA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0" name="Google Shape;1060;p26"/>
          <p:cNvSpPr/>
          <p:nvPr/>
        </p:nvSpPr>
        <p:spPr>
          <a:xfrm rot="10800000" flipH="1">
            <a:off x="8864589" y="1882213"/>
            <a:ext cx="38034" cy="49"/>
          </a:xfrm>
          <a:custGeom>
            <a:avLst/>
            <a:gdLst/>
            <a:ahLst/>
            <a:cxnLst/>
            <a:rect l="l" t="t" r="r" b="b"/>
            <a:pathLst>
              <a:path w="784" h="1" fill="none" extrusionOk="0">
                <a:moveTo>
                  <a:pt x="784" y="0"/>
                </a:moveTo>
                <a:lnTo>
                  <a:pt x="0" y="0"/>
                </a:lnTo>
              </a:path>
            </a:pathLst>
          </a:custGeom>
          <a:noFill/>
          <a:ln w="9525" cap="flat" cmpd="sng">
            <a:solidFill>
              <a:srgbClr val="B9CA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1" name="Google Shape;1061;p26"/>
          <p:cNvSpPr/>
          <p:nvPr/>
        </p:nvSpPr>
        <p:spPr>
          <a:xfrm rot="10800000" flipH="1">
            <a:off x="298332" y="4724471"/>
            <a:ext cx="49" cy="65928"/>
          </a:xfrm>
          <a:custGeom>
            <a:avLst/>
            <a:gdLst/>
            <a:ahLst/>
            <a:cxnLst/>
            <a:rect l="l" t="t" r="r" b="b"/>
            <a:pathLst>
              <a:path w="1" h="1359" fill="none" extrusionOk="0">
                <a:moveTo>
                  <a:pt x="1" y="0"/>
                </a:moveTo>
                <a:lnTo>
                  <a:pt x="1" y="1359"/>
                </a:lnTo>
              </a:path>
            </a:pathLst>
          </a:custGeom>
          <a:noFill/>
          <a:ln w="9525" cap="flat" cmpd="sng">
            <a:solidFill>
              <a:srgbClr val="B9CA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2" name="Google Shape;1062;p26"/>
          <p:cNvSpPr/>
          <p:nvPr/>
        </p:nvSpPr>
        <p:spPr>
          <a:xfrm rot="10800000" flipH="1">
            <a:off x="266121" y="4756684"/>
            <a:ext cx="63988" cy="49"/>
          </a:xfrm>
          <a:custGeom>
            <a:avLst/>
            <a:gdLst/>
            <a:ahLst/>
            <a:cxnLst/>
            <a:rect l="l" t="t" r="r" b="b"/>
            <a:pathLst>
              <a:path w="1319" h="1" fill="none" extrusionOk="0">
                <a:moveTo>
                  <a:pt x="1319" y="1"/>
                </a:moveTo>
                <a:lnTo>
                  <a:pt x="0" y="1"/>
                </a:lnTo>
              </a:path>
            </a:pathLst>
          </a:custGeom>
          <a:noFill/>
          <a:ln w="9525" cap="flat" cmpd="sng">
            <a:solidFill>
              <a:srgbClr val="B9CA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3" name="Google Shape;1063;p26"/>
          <p:cNvSpPr/>
          <p:nvPr/>
        </p:nvSpPr>
        <p:spPr>
          <a:xfrm rot="10800000" flipH="1">
            <a:off x="8866530" y="2555650"/>
            <a:ext cx="34201" cy="36093"/>
          </a:xfrm>
          <a:custGeom>
            <a:avLst/>
            <a:gdLst/>
            <a:ahLst/>
            <a:cxnLst/>
            <a:rect l="l" t="t" r="r" b="b"/>
            <a:pathLst>
              <a:path w="705" h="744" fill="none" extrusionOk="0">
                <a:moveTo>
                  <a:pt x="704" y="377"/>
                </a:moveTo>
                <a:cubicBezTo>
                  <a:pt x="704" y="575"/>
                  <a:pt x="545" y="744"/>
                  <a:pt x="337" y="744"/>
                </a:cubicBezTo>
                <a:cubicBezTo>
                  <a:pt x="129" y="744"/>
                  <a:pt x="0" y="575"/>
                  <a:pt x="0" y="377"/>
                </a:cubicBezTo>
                <a:cubicBezTo>
                  <a:pt x="0" y="169"/>
                  <a:pt x="129" y="0"/>
                  <a:pt x="337" y="0"/>
                </a:cubicBezTo>
                <a:cubicBezTo>
                  <a:pt x="545" y="0"/>
                  <a:pt x="704" y="169"/>
                  <a:pt x="704" y="377"/>
                </a:cubicBezTo>
                <a:close/>
              </a:path>
            </a:pathLst>
          </a:custGeom>
          <a:noFill/>
          <a:ln w="4225" cap="flat" cmpd="sng">
            <a:solidFill>
              <a:srgbClr val="4B54A1"/>
            </a:solidFill>
            <a:prstDash val="solid"/>
            <a:miter lim="9915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4" name="Google Shape;1064;p26"/>
          <p:cNvSpPr/>
          <p:nvPr/>
        </p:nvSpPr>
        <p:spPr>
          <a:xfrm rot="10800000" flipH="1">
            <a:off x="645606" y="3401211"/>
            <a:ext cx="60204" cy="62096"/>
          </a:xfrm>
          <a:custGeom>
            <a:avLst/>
            <a:gdLst/>
            <a:ahLst/>
            <a:cxnLst/>
            <a:rect l="l" t="t" r="r" b="b"/>
            <a:pathLst>
              <a:path w="1241" h="1280" fill="none" extrusionOk="0">
                <a:moveTo>
                  <a:pt x="1240" y="655"/>
                </a:moveTo>
                <a:cubicBezTo>
                  <a:pt x="1240" y="992"/>
                  <a:pt x="992" y="1279"/>
                  <a:pt x="616" y="1279"/>
                </a:cubicBezTo>
                <a:cubicBezTo>
                  <a:pt x="288" y="1279"/>
                  <a:pt x="1" y="992"/>
                  <a:pt x="1" y="655"/>
                </a:cubicBezTo>
                <a:cubicBezTo>
                  <a:pt x="1" y="288"/>
                  <a:pt x="288" y="0"/>
                  <a:pt x="616" y="0"/>
                </a:cubicBezTo>
                <a:cubicBezTo>
                  <a:pt x="992" y="0"/>
                  <a:pt x="1240" y="288"/>
                  <a:pt x="1240" y="655"/>
                </a:cubicBezTo>
                <a:close/>
              </a:path>
            </a:pathLst>
          </a:custGeom>
          <a:noFill/>
          <a:ln w="4225" cap="flat" cmpd="sng">
            <a:solidFill>
              <a:srgbClr val="4B54A1"/>
            </a:solidFill>
            <a:prstDash val="solid"/>
            <a:miter lim="9915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5" name="Google Shape;1065;p26"/>
          <p:cNvSpPr/>
          <p:nvPr/>
        </p:nvSpPr>
        <p:spPr>
          <a:xfrm rot="10800000" flipH="1">
            <a:off x="465139" y="4080903"/>
            <a:ext cx="348805" cy="49"/>
          </a:xfrm>
          <a:custGeom>
            <a:avLst/>
            <a:gdLst/>
            <a:ahLst/>
            <a:cxnLst/>
            <a:rect l="l" t="t" r="r" b="b"/>
            <a:pathLst>
              <a:path w="7190" h="1" fill="none" extrusionOk="0">
                <a:moveTo>
                  <a:pt x="1" y="0"/>
                </a:moveTo>
                <a:lnTo>
                  <a:pt x="7190" y="0"/>
                </a:lnTo>
              </a:path>
            </a:pathLst>
          </a:custGeom>
          <a:noFill/>
          <a:ln w="9525" cap="flat" cmpd="sng">
            <a:solidFill>
              <a:srgbClr val="B9CA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6" name="Google Shape;1066;p26"/>
          <p:cNvSpPr/>
          <p:nvPr/>
        </p:nvSpPr>
        <p:spPr>
          <a:xfrm rot="10800000" flipH="1">
            <a:off x="8245486" y="3178651"/>
            <a:ext cx="254497" cy="49"/>
          </a:xfrm>
          <a:custGeom>
            <a:avLst/>
            <a:gdLst/>
            <a:ahLst/>
            <a:cxnLst/>
            <a:rect l="l" t="t" r="r" b="b"/>
            <a:pathLst>
              <a:path w="5246" h="1" fill="none" extrusionOk="0">
                <a:moveTo>
                  <a:pt x="0" y="1"/>
                </a:moveTo>
                <a:lnTo>
                  <a:pt x="5245" y="1"/>
                </a:lnTo>
              </a:path>
            </a:pathLst>
          </a:custGeom>
          <a:noFill/>
          <a:ln w="4225" cap="flat" cmpd="sng">
            <a:solidFill>
              <a:srgbClr val="4B54A1"/>
            </a:solidFill>
            <a:prstDash val="solid"/>
            <a:miter lim="9915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7" name="Google Shape;1067;p26"/>
          <p:cNvSpPr/>
          <p:nvPr/>
        </p:nvSpPr>
        <p:spPr>
          <a:xfrm rot="10800000" flipH="1">
            <a:off x="8698145" y="1144836"/>
            <a:ext cx="34201" cy="36142"/>
          </a:xfrm>
          <a:custGeom>
            <a:avLst/>
            <a:gdLst/>
            <a:ahLst/>
            <a:cxnLst/>
            <a:rect l="l" t="t" r="r" b="b"/>
            <a:pathLst>
              <a:path w="705" h="745" fill="none" extrusionOk="0">
                <a:moveTo>
                  <a:pt x="705" y="378"/>
                </a:moveTo>
                <a:cubicBezTo>
                  <a:pt x="705" y="586"/>
                  <a:pt x="546" y="745"/>
                  <a:pt x="338" y="745"/>
                </a:cubicBezTo>
                <a:cubicBezTo>
                  <a:pt x="130" y="745"/>
                  <a:pt x="1" y="586"/>
                  <a:pt x="1" y="378"/>
                </a:cubicBezTo>
                <a:cubicBezTo>
                  <a:pt x="1" y="170"/>
                  <a:pt x="130" y="1"/>
                  <a:pt x="338" y="1"/>
                </a:cubicBezTo>
                <a:cubicBezTo>
                  <a:pt x="546" y="1"/>
                  <a:pt x="705" y="170"/>
                  <a:pt x="705" y="378"/>
                </a:cubicBezTo>
                <a:close/>
              </a:path>
            </a:pathLst>
          </a:custGeom>
          <a:noFill/>
          <a:ln w="4225" cap="flat" cmpd="sng">
            <a:solidFill>
              <a:srgbClr val="E8ECF8"/>
            </a:solidFill>
            <a:prstDash val="solid"/>
            <a:miter lim="9915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8" name="Google Shape;1068;p26"/>
          <p:cNvSpPr/>
          <p:nvPr/>
        </p:nvSpPr>
        <p:spPr>
          <a:xfrm rot="10800000" flipH="1">
            <a:off x="751845" y="2180946"/>
            <a:ext cx="60156" cy="62096"/>
          </a:xfrm>
          <a:custGeom>
            <a:avLst/>
            <a:gdLst/>
            <a:ahLst/>
            <a:cxnLst/>
            <a:rect l="l" t="t" r="r" b="b"/>
            <a:pathLst>
              <a:path w="1240" h="1280" fill="none" extrusionOk="0">
                <a:moveTo>
                  <a:pt x="1240" y="665"/>
                </a:moveTo>
                <a:cubicBezTo>
                  <a:pt x="1240" y="992"/>
                  <a:pt x="992" y="1280"/>
                  <a:pt x="615" y="1280"/>
                </a:cubicBezTo>
                <a:cubicBezTo>
                  <a:pt x="288" y="1280"/>
                  <a:pt x="0" y="992"/>
                  <a:pt x="0" y="665"/>
                </a:cubicBezTo>
                <a:cubicBezTo>
                  <a:pt x="0" y="288"/>
                  <a:pt x="288" y="1"/>
                  <a:pt x="615" y="1"/>
                </a:cubicBezTo>
                <a:cubicBezTo>
                  <a:pt x="992" y="1"/>
                  <a:pt x="1240" y="288"/>
                  <a:pt x="1240" y="665"/>
                </a:cubicBezTo>
                <a:close/>
              </a:path>
            </a:pathLst>
          </a:custGeom>
          <a:noFill/>
          <a:ln w="4225" cap="flat" cmpd="sng">
            <a:solidFill>
              <a:srgbClr val="E8ECF8"/>
            </a:solidFill>
            <a:prstDash val="solid"/>
            <a:miter lim="9915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9" name="Google Shape;1069;p26"/>
          <p:cNvSpPr/>
          <p:nvPr/>
        </p:nvSpPr>
        <p:spPr>
          <a:xfrm rot="10800000" flipH="1">
            <a:off x="296803" y="2669604"/>
            <a:ext cx="348805" cy="49"/>
          </a:xfrm>
          <a:custGeom>
            <a:avLst/>
            <a:gdLst/>
            <a:ahLst/>
            <a:cxnLst/>
            <a:rect l="l" t="t" r="r" b="b"/>
            <a:pathLst>
              <a:path w="7190" h="1" fill="none" extrusionOk="0">
                <a:moveTo>
                  <a:pt x="1" y="0"/>
                </a:moveTo>
                <a:lnTo>
                  <a:pt x="7189" y="0"/>
                </a:lnTo>
              </a:path>
            </a:pathLst>
          </a:custGeom>
          <a:noFill/>
          <a:ln w="4225" cap="flat" cmpd="sng">
            <a:solidFill>
              <a:srgbClr val="4B54A1"/>
            </a:solidFill>
            <a:prstDash val="solid"/>
            <a:miter lim="9915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0" name="Google Shape;1070;p26"/>
          <p:cNvSpPr/>
          <p:nvPr/>
        </p:nvSpPr>
        <p:spPr>
          <a:xfrm rot="10800000" flipH="1">
            <a:off x="7864565" y="1825939"/>
            <a:ext cx="168387" cy="49"/>
          </a:xfrm>
          <a:custGeom>
            <a:avLst/>
            <a:gdLst/>
            <a:ahLst/>
            <a:cxnLst/>
            <a:rect l="l" t="t" r="r" b="b"/>
            <a:pathLst>
              <a:path w="3471" h="1" fill="none" extrusionOk="0">
                <a:moveTo>
                  <a:pt x="1" y="0"/>
                </a:moveTo>
                <a:lnTo>
                  <a:pt x="3471" y="0"/>
                </a:lnTo>
              </a:path>
            </a:pathLst>
          </a:custGeom>
          <a:noFill/>
          <a:ln w="9525" cap="flat" cmpd="sng">
            <a:solidFill>
              <a:srgbClr val="B9CA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1" name="Google Shape;1071;p26"/>
          <p:cNvSpPr/>
          <p:nvPr/>
        </p:nvSpPr>
        <p:spPr>
          <a:xfrm rot="10800000" flipH="1">
            <a:off x="1236721" y="760042"/>
            <a:ext cx="49" cy="65928"/>
          </a:xfrm>
          <a:custGeom>
            <a:avLst/>
            <a:gdLst/>
            <a:ahLst/>
            <a:cxnLst/>
            <a:rect l="l" t="t" r="r" b="b"/>
            <a:pathLst>
              <a:path w="1" h="1359" fill="none" extrusionOk="0">
                <a:moveTo>
                  <a:pt x="0" y="0"/>
                </a:moveTo>
                <a:lnTo>
                  <a:pt x="0" y="1359"/>
                </a:lnTo>
              </a:path>
            </a:pathLst>
          </a:custGeom>
          <a:noFill/>
          <a:ln w="4225" cap="flat" cmpd="sng">
            <a:solidFill>
              <a:srgbClr val="4B54A1"/>
            </a:solidFill>
            <a:prstDash val="solid"/>
            <a:miter lim="9915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2" name="Google Shape;1072;p26"/>
          <p:cNvSpPr/>
          <p:nvPr/>
        </p:nvSpPr>
        <p:spPr>
          <a:xfrm rot="10800000" flipH="1">
            <a:off x="1204461" y="793710"/>
            <a:ext cx="64522" cy="49"/>
          </a:xfrm>
          <a:custGeom>
            <a:avLst/>
            <a:gdLst/>
            <a:ahLst/>
            <a:cxnLst/>
            <a:rect l="l" t="t" r="r" b="b"/>
            <a:pathLst>
              <a:path w="1330" h="1" fill="none" extrusionOk="0">
                <a:moveTo>
                  <a:pt x="1329" y="1"/>
                </a:moveTo>
                <a:lnTo>
                  <a:pt x="1" y="1"/>
                </a:lnTo>
              </a:path>
            </a:pathLst>
          </a:custGeom>
          <a:noFill/>
          <a:ln w="4225" cap="flat" cmpd="sng">
            <a:solidFill>
              <a:srgbClr val="4B54A1"/>
            </a:solidFill>
            <a:prstDash val="solid"/>
            <a:miter lim="9915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3" name="Google Shape;1073;p26"/>
          <p:cNvSpPr/>
          <p:nvPr/>
        </p:nvSpPr>
        <p:spPr>
          <a:xfrm rot="10800000" flipH="1">
            <a:off x="7698120" y="513264"/>
            <a:ext cx="60204" cy="62096"/>
          </a:xfrm>
          <a:custGeom>
            <a:avLst/>
            <a:gdLst/>
            <a:ahLst/>
            <a:cxnLst/>
            <a:rect l="l" t="t" r="r" b="b"/>
            <a:pathLst>
              <a:path w="1241" h="1280" fill="none" extrusionOk="0">
                <a:moveTo>
                  <a:pt x="1240" y="615"/>
                </a:moveTo>
                <a:cubicBezTo>
                  <a:pt x="1240" y="992"/>
                  <a:pt x="992" y="1279"/>
                  <a:pt x="625" y="1279"/>
                </a:cubicBezTo>
                <a:cubicBezTo>
                  <a:pt x="288" y="1279"/>
                  <a:pt x="1" y="992"/>
                  <a:pt x="1" y="615"/>
                </a:cubicBezTo>
                <a:cubicBezTo>
                  <a:pt x="1" y="288"/>
                  <a:pt x="288" y="0"/>
                  <a:pt x="625" y="0"/>
                </a:cubicBezTo>
                <a:cubicBezTo>
                  <a:pt x="992" y="0"/>
                  <a:pt x="1240" y="288"/>
                  <a:pt x="1240" y="615"/>
                </a:cubicBezTo>
                <a:close/>
              </a:path>
            </a:pathLst>
          </a:custGeom>
          <a:noFill/>
          <a:ln w="4225" cap="flat" cmpd="sng">
            <a:solidFill>
              <a:srgbClr val="4B54A1"/>
            </a:solidFill>
            <a:prstDash val="solid"/>
            <a:miter lim="9915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4" name="Google Shape;1074;p26"/>
          <p:cNvSpPr/>
          <p:nvPr/>
        </p:nvSpPr>
        <p:spPr>
          <a:xfrm rot="10800000" flipH="1">
            <a:off x="7742412" y="78454"/>
            <a:ext cx="49" cy="63988"/>
          </a:xfrm>
          <a:custGeom>
            <a:avLst/>
            <a:gdLst/>
            <a:ahLst/>
            <a:cxnLst/>
            <a:rect l="l" t="t" r="r" b="b"/>
            <a:pathLst>
              <a:path w="1" h="1319" fill="none" extrusionOk="0">
                <a:moveTo>
                  <a:pt x="0" y="0"/>
                </a:moveTo>
                <a:lnTo>
                  <a:pt x="0" y="1319"/>
                </a:lnTo>
              </a:path>
            </a:pathLst>
          </a:custGeom>
          <a:noFill/>
          <a:ln w="4225" cap="flat" cmpd="sng">
            <a:solidFill>
              <a:srgbClr val="4B54A1"/>
            </a:solidFill>
            <a:prstDash val="solid"/>
            <a:miter lim="9915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5" name="Google Shape;1075;p26"/>
          <p:cNvSpPr/>
          <p:nvPr/>
        </p:nvSpPr>
        <p:spPr>
          <a:xfrm rot="10800000" flipH="1">
            <a:off x="7710151" y="110667"/>
            <a:ext cx="64522" cy="49"/>
          </a:xfrm>
          <a:custGeom>
            <a:avLst/>
            <a:gdLst/>
            <a:ahLst/>
            <a:cxnLst/>
            <a:rect l="l" t="t" r="r" b="b"/>
            <a:pathLst>
              <a:path w="1330" h="1" fill="none" extrusionOk="0">
                <a:moveTo>
                  <a:pt x="1329" y="1"/>
                </a:moveTo>
                <a:lnTo>
                  <a:pt x="1" y="1"/>
                </a:lnTo>
              </a:path>
            </a:pathLst>
          </a:custGeom>
          <a:noFill/>
          <a:ln w="4225" cap="flat" cmpd="sng">
            <a:solidFill>
              <a:srgbClr val="4B54A1"/>
            </a:solidFill>
            <a:prstDash val="solid"/>
            <a:miter lim="9915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6" name="Google Shape;1076;p26"/>
          <p:cNvSpPr/>
          <p:nvPr/>
        </p:nvSpPr>
        <p:spPr>
          <a:xfrm rot="10800000" flipH="1">
            <a:off x="8499974" y="805740"/>
            <a:ext cx="60204" cy="62581"/>
          </a:xfrm>
          <a:custGeom>
            <a:avLst/>
            <a:gdLst/>
            <a:ahLst/>
            <a:cxnLst/>
            <a:rect l="l" t="t" r="r" b="b"/>
            <a:pathLst>
              <a:path w="1241" h="1290" fill="none" extrusionOk="0">
                <a:moveTo>
                  <a:pt x="1240" y="626"/>
                </a:moveTo>
                <a:cubicBezTo>
                  <a:pt x="1240" y="992"/>
                  <a:pt x="992" y="1290"/>
                  <a:pt x="615" y="1290"/>
                </a:cubicBezTo>
                <a:cubicBezTo>
                  <a:pt x="288" y="1290"/>
                  <a:pt x="1" y="992"/>
                  <a:pt x="1" y="626"/>
                </a:cubicBezTo>
                <a:cubicBezTo>
                  <a:pt x="1" y="298"/>
                  <a:pt x="288" y="1"/>
                  <a:pt x="615" y="1"/>
                </a:cubicBezTo>
                <a:cubicBezTo>
                  <a:pt x="992" y="1"/>
                  <a:pt x="1240" y="298"/>
                  <a:pt x="1240" y="626"/>
                </a:cubicBezTo>
                <a:close/>
              </a:path>
            </a:pathLst>
          </a:custGeom>
          <a:noFill/>
          <a:ln w="4225" cap="flat" cmpd="sng">
            <a:solidFill>
              <a:srgbClr val="4B54A1"/>
            </a:solidFill>
            <a:prstDash val="solid"/>
            <a:miter lim="9915"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7" name="Google Shape;1077;p26"/>
          <p:cNvSpPr/>
          <p:nvPr/>
        </p:nvSpPr>
        <p:spPr>
          <a:xfrm rot="10800000" flipH="1">
            <a:off x="8880938" y="1380990"/>
            <a:ext cx="62096" cy="62096"/>
          </a:xfrm>
          <a:custGeom>
            <a:avLst/>
            <a:gdLst/>
            <a:ahLst/>
            <a:cxnLst/>
            <a:rect l="l" t="t" r="r" b="b"/>
            <a:pathLst>
              <a:path w="1280" h="1280" fill="none" extrusionOk="0">
                <a:moveTo>
                  <a:pt x="1280" y="615"/>
                </a:moveTo>
                <a:cubicBezTo>
                  <a:pt x="1280" y="992"/>
                  <a:pt x="992" y="1279"/>
                  <a:pt x="655" y="1279"/>
                </a:cubicBezTo>
                <a:cubicBezTo>
                  <a:pt x="288" y="1279"/>
                  <a:pt x="1" y="992"/>
                  <a:pt x="1" y="615"/>
                </a:cubicBezTo>
                <a:cubicBezTo>
                  <a:pt x="1" y="288"/>
                  <a:pt x="288" y="0"/>
                  <a:pt x="655" y="0"/>
                </a:cubicBezTo>
                <a:cubicBezTo>
                  <a:pt x="992" y="0"/>
                  <a:pt x="1280" y="288"/>
                  <a:pt x="1280" y="615"/>
                </a:cubicBezTo>
                <a:close/>
              </a:path>
            </a:pathLst>
          </a:custGeom>
          <a:noFill/>
          <a:ln w="9525" cap="flat" cmpd="sng">
            <a:solidFill>
              <a:srgbClr val="B9CA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8" name="Google Shape;1078;p26"/>
          <p:cNvSpPr/>
          <p:nvPr/>
        </p:nvSpPr>
        <p:spPr>
          <a:xfrm rot="10800000" flipH="1">
            <a:off x="204436" y="1465206"/>
            <a:ext cx="62096" cy="62096"/>
          </a:xfrm>
          <a:custGeom>
            <a:avLst/>
            <a:gdLst/>
            <a:ahLst/>
            <a:cxnLst/>
            <a:rect l="l" t="t" r="r" b="b"/>
            <a:pathLst>
              <a:path w="1280" h="1280" fill="none" extrusionOk="0">
                <a:moveTo>
                  <a:pt x="1280" y="616"/>
                </a:moveTo>
                <a:cubicBezTo>
                  <a:pt x="1280" y="992"/>
                  <a:pt x="992" y="1280"/>
                  <a:pt x="625" y="1280"/>
                </a:cubicBezTo>
                <a:cubicBezTo>
                  <a:pt x="288" y="1280"/>
                  <a:pt x="1" y="992"/>
                  <a:pt x="1" y="616"/>
                </a:cubicBezTo>
                <a:cubicBezTo>
                  <a:pt x="1" y="288"/>
                  <a:pt x="288" y="1"/>
                  <a:pt x="625" y="1"/>
                </a:cubicBezTo>
                <a:cubicBezTo>
                  <a:pt x="992" y="1"/>
                  <a:pt x="1280" y="288"/>
                  <a:pt x="1280" y="616"/>
                </a:cubicBezTo>
                <a:close/>
              </a:path>
            </a:pathLst>
          </a:custGeom>
          <a:noFill/>
          <a:ln w="9525" cap="flat" cmpd="sng">
            <a:solidFill>
              <a:srgbClr val="B9CA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9" name="Google Shape;1079;p26"/>
          <p:cNvSpPr/>
          <p:nvPr/>
        </p:nvSpPr>
        <p:spPr>
          <a:xfrm rot="10800000" flipH="1">
            <a:off x="8541840" y="1581587"/>
            <a:ext cx="236692" cy="49"/>
          </a:xfrm>
          <a:custGeom>
            <a:avLst/>
            <a:gdLst/>
            <a:ahLst/>
            <a:cxnLst/>
            <a:rect l="l" t="t" r="r" b="b"/>
            <a:pathLst>
              <a:path w="4879" h="1" fill="none" extrusionOk="0">
                <a:moveTo>
                  <a:pt x="4879" y="0"/>
                </a:moveTo>
                <a:lnTo>
                  <a:pt x="0" y="0"/>
                </a:lnTo>
              </a:path>
            </a:pathLst>
          </a:custGeom>
          <a:noFill/>
          <a:ln w="9525" cap="flat" cmpd="sng">
            <a:solidFill>
              <a:srgbClr val="B9CA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0" name="Google Shape;1080;p26"/>
          <p:cNvSpPr/>
          <p:nvPr/>
        </p:nvSpPr>
        <p:spPr>
          <a:xfrm rot="10800000" flipH="1">
            <a:off x="8639425" y="4924745"/>
            <a:ext cx="62096" cy="60156"/>
          </a:xfrm>
          <a:custGeom>
            <a:avLst/>
            <a:gdLst/>
            <a:ahLst/>
            <a:cxnLst/>
            <a:rect l="l" t="t" r="r" b="b"/>
            <a:pathLst>
              <a:path w="1280" h="1240" fill="none" extrusionOk="0">
                <a:moveTo>
                  <a:pt x="1280" y="625"/>
                </a:moveTo>
                <a:cubicBezTo>
                  <a:pt x="1280" y="992"/>
                  <a:pt x="992" y="1240"/>
                  <a:pt x="626" y="1240"/>
                </a:cubicBezTo>
                <a:cubicBezTo>
                  <a:pt x="288" y="1240"/>
                  <a:pt x="1" y="992"/>
                  <a:pt x="1" y="625"/>
                </a:cubicBezTo>
                <a:cubicBezTo>
                  <a:pt x="1" y="288"/>
                  <a:pt x="288" y="1"/>
                  <a:pt x="626" y="1"/>
                </a:cubicBezTo>
                <a:cubicBezTo>
                  <a:pt x="992" y="1"/>
                  <a:pt x="1280" y="288"/>
                  <a:pt x="1280" y="625"/>
                </a:cubicBezTo>
                <a:close/>
              </a:path>
            </a:pathLst>
          </a:custGeom>
          <a:noFill/>
          <a:ln w="9525" cap="flat" cmpd="sng">
            <a:solidFill>
              <a:srgbClr val="B9CA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1" name="Google Shape;1081;p26"/>
          <p:cNvSpPr/>
          <p:nvPr/>
        </p:nvSpPr>
        <p:spPr>
          <a:xfrm rot="10800000" flipH="1">
            <a:off x="8678449" y="4086676"/>
            <a:ext cx="254497" cy="49"/>
          </a:xfrm>
          <a:custGeom>
            <a:avLst/>
            <a:gdLst/>
            <a:ahLst/>
            <a:cxnLst/>
            <a:rect l="l" t="t" r="r" b="b"/>
            <a:pathLst>
              <a:path w="5246" h="1" fill="none" extrusionOk="0">
                <a:moveTo>
                  <a:pt x="0" y="0"/>
                </a:moveTo>
                <a:lnTo>
                  <a:pt x="5245" y="0"/>
                </a:lnTo>
              </a:path>
            </a:pathLst>
          </a:custGeom>
          <a:noFill/>
          <a:ln w="9525" cap="flat" cmpd="sng">
            <a:solidFill>
              <a:srgbClr val="B9CA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2" name="Google Shape;1082;p26"/>
          <p:cNvSpPr/>
          <p:nvPr/>
        </p:nvSpPr>
        <p:spPr>
          <a:xfrm rot="10800000" flipH="1">
            <a:off x="4236550" y="4827525"/>
            <a:ext cx="5246100" cy="6876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3" name="Google Shape;1083;p26"/>
          <p:cNvSpPr/>
          <p:nvPr/>
        </p:nvSpPr>
        <p:spPr>
          <a:xfrm rot="10800000" flipH="1">
            <a:off x="-335450" y="-354075"/>
            <a:ext cx="5246100" cy="687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084" name="Google Shape;1084;p26"/>
          <p:cNvGrpSpPr/>
          <p:nvPr/>
        </p:nvGrpSpPr>
        <p:grpSpPr>
          <a:xfrm flipH="1">
            <a:off x="7545770" y="3928755"/>
            <a:ext cx="1086673" cy="897677"/>
            <a:chOff x="6101758" y="2859784"/>
            <a:chExt cx="1222079" cy="1009533"/>
          </a:xfrm>
        </p:grpSpPr>
        <p:sp>
          <p:nvSpPr>
            <p:cNvPr id="1085" name="Google Shape;1085;p26"/>
            <p:cNvSpPr/>
            <p:nvPr/>
          </p:nvSpPr>
          <p:spPr>
            <a:xfrm>
              <a:off x="6880667" y="3471604"/>
              <a:ext cx="443170" cy="397711"/>
            </a:xfrm>
            <a:custGeom>
              <a:avLst/>
              <a:gdLst/>
              <a:ahLst/>
              <a:cxnLst/>
              <a:rect l="l" t="t" r="r" b="b"/>
              <a:pathLst>
                <a:path w="13044" h="11706" extrusionOk="0">
                  <a:moveTo>
                    <a:pt x="11202" y="1"/>
                  </a:moveTo>
                  <a:cubicBezTo>
                    <a:pt x="11127" y="1"/>
                    <a:pt x="11053" y="5"/>
                    <a:pt x="10981" y="12"/>
                  </a:cubicBezTo>
                  <a:cubicBezTo>
                    <a:pt x="10329" y="74"/>
                    <a:pt x="9755" y="338"/>
                    <a:pt x="9244" y="648"/>
                  </a:cubicBezTo>
                  <a:cubicBezTo>
                    <a:pt x="4901" y="2975"/>
                    <a:pt x="776" y="10093"/>
                    <a:pt x="0" y="11706"/>
                  </a:cubicBezTo>
                  <a:lnTo>
                    <a:pt x="4591" y="11706"/>
                  </a:lnTo>
                  <a:cubicBezTo>
                    <a:pt x="7103" y="8403"/>
                    <a:pt x="12144" y="6728"/>
                    <a:pt x="12919" y="2277"/>
                  </a:cubicBezTo>
                  <a:cubicBezTo>
                    <a:pt x="13043" y="1749"/>
                    <a:pt x="12981" y="1113"/>
                    <a:pt x="12656" y="648"/>
                  </a:cubicBezTo>
                  <a:cubicBezTo>
                    <a:pt x="12315" y="199"/>
                    <a:pt x="11737" y="1"/>
                    <a:pt x="11202" y="1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6" name="Google Shape;1086;p26"/>
            <p:cNvSpPr/>
            <p:nvPr/>
          </p:nvSpPr>
          <p:spPr>
            <a:xfrm>
              <a:off x="6748946" y="3155570"/>
              <a:ext cx="513770" cy="713747"/>
            </a:xfrm>
            <a:custGeom>
              <a:avLst/>
              <a:gdLst/>
              <a:ahLst/>
              <a:cxnLst/>
              <a:rect l="l" t="t" r="r" b="b"/>
              <a:pathLst>
                <a:path w="15122" h="21008" extrusionOk="0">
                  <a:moveTo>
                    <a:pt x="11621" y="0"/>
                  </a:moveTo>
                  <a:cubicBezTo>
                    <a:pt x="9314" y="0"/>
                    <a:pt x="7202" y="3025"/>
                    <a:pt x="6142" y="4724"/>
                  </a:cubicBezTo>
                  <a:cubicBezTo>
                    <a:pt x="4203" y="7763"/>
                    <a:pt x="2776" y="11113"/>
                    <a:pt x="1675" y="14541"/>
                  </a:cubicBezTo>
                  <a:cubicBezTo>
                    <a:pt x="1489" y="15068"/>
                    <a:pt x="62" y="21008"/>
                    <a:pt x="0" y="21008"/>
                  </a:cubicBezTo>
                  <a:lnTo>
                    <a:pt x="3877" y="21008"/>
                  </a:lnTo>
                  <a:cubicBezTo>
                    <a:pt x="3877" y="21008"/>
                    <a:pt x="7941" y="12990"/>
                    <a:pt x="11958" y="8151"/>
                  </a:cubicBezTo>
                  <a:cubicBezTo>
                    <a:pt x="13819" y="5887"/>
                    <a:pt x="15121" y="1684"/>
                    <a:pt x="13121" y="459"/>
                  </a:cubicBezTo>
                  <a:cubicBezTo>
                    <a:pt x="12617" y="139"/>
                    <a:pt x="12115" y="0"/>
                    <a:pt x="11621" y="0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7" name="Google Shape;1087;p26"/>
            <p:cNvSpPr/>
            <p:nvPr/>
          </p:nvSpPr>
          <p:spPr>
            <a:xfrm>
              <a:off x="6841154" y="3250190"/>
              <a:ext cx="305096" cy="619126"/>
            </a:xfrm>
            <a:custGeom>
              <a:avLst/>
              <a:gdLst/>
              <a:ahLst/>
              <a:cxnLst/>
              <a:rect l="l" t="t" r="r" b="b"/>
              <a:pathLst>
                <a:path w="8980" h="18223" fill="none" extrusionOk="0">
                  <a:moveTo>
                    <a:pt x="8980" y="0"/>
                  </a:moveTo>
                  <a:cubicBezTo>
                    <a:pt x="5165" y="4715"/>
                    <a:pt x="2063" y="11756"/>
                    <a:pt x="0" y="1822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8" name="Google Shape;1088;p26"/>
            <p:cNvSpPr/>
            <p:nvPr/>
          </p:nvSpPr>
          <p:spPr>
            <a:xfrm>
              <a:off x="6101758" y="3129681"/>
              <a:ext cx="489138" cy="739636"/>
            </a:xfrm>
            <a:custGeom>
              <a:avLst/>
              <a:gdLst/>
              <a:ahLst/>
              <a:cxnLst/>
              <a:rect l="l" t="t" r="r" b="b"/>
              <a:pathLst>
                <a:path w="14397" h="21770" extrusionOk="0">
                  <a:moveTo>
                    <a:pt x="2020" y="0"/>
                  </a:moveTo>
                  <a:cubicBezTo>
                    <a:pt x="1" y="0"/>
                    <a:pt x="85" y="2718"/>
                    <a:pt x="501" y="4509"/>
                  </a:cubicBezTo>
                  <a:cubicBezTo>
                    <a:pt x="1152" y="7037"/>
                    <a:pt x="3215" y="8650"/>
                    <a:pt x="4704" y="10526"/>
                  </a:cubicBezTo>
                  <a:cubicBezTo>
                    <a:pt x="7480" y="14016"/>
                    <a:pt x="9093" y="16342"/>
                    <a:pt x="11093" y="21770"/>
                  </a:cubicBezTo>
                  <a:lnTo>
                    <a:pt x="14397" y="21770"/>
                  </a:lnTo>
                  <a:cubicBezTo>
                    <a:pt x="14397" y="21770"/>
                    <a:pt x="13947" y="9425"/>
                    <a:pt x="8441" y="3671"/>
                  </a:cubicBezTo>
                  <a:cubicBezTo>
                    <a:pt x="6968" y="2120"/>
                    <a:pt x="4564" y="507"/>
                    <a:pt x="2563" y="58"/>
                  </a:cubicBezTo>
                  <a:cubicBezTo>
                    <a:pt x="2367" y="19"/>
                    <a:pt x="2187" y="0"/>
                    <a:pt x="2020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89" name="Google Shape;1089;p26"/>
            <p:cNvSpPr/>
            <p:nvPr/>
          </p:nvSpPr>
          <p:spPr>
            <a:xfrm>
              <a:off x="6250466" y="2868583"/>
              <a:ext cx="445820" cy="1000734"/>
            </a:xfrm>
            <a:custGeom>
              <a:avLst/>
              <a:gdLst/>
              <a:ahLst/>
              <a:cxnLst/>
              <a:rect l="l" t="t" r="r" b="b"/>
              <a:pathLst>
                <a:path w="13122" h="29455" extrusionOk="0">
                  <a:moveTo>
                    <a:pt x="2563" y="1"/>
                  </a:moveTo>
                  <a:cubicBezTo>
                    <a:pt x="2127" y="1"/>
                    <a:pt x="1717" y="115"/>
                    <a:pt x="1350" y="376"/>
                  </a:cubicBezTo>
                  <a:cubicBezTo>
                    <a:pt x="1" y="1338"/>
                    <a:pt x="2002" y="4703"/>
                    <a:pt x="2513" y="5742"/>
                  </a:cubicBezTo>
                  <a:cubicBezTo>
                    <a:pt x="4266" y="9030"/>
                    <a:pt x="5615" y="12581"/>
                    <a:pt x="6716" y="16210"/>
                  </a:cubicBezTo>
                  <a:cubicBezTo>
                    <a:pt x="7941" y="20413"/>
                    <a:pt x="8918" y="24864"/>
                    <a:pt x="9244" y="29253"/>
                  </a:cubicBezTo>
                  <a:lnTo>
                    <a:pt x="9244" y="29455"/>
                  </a:lnTo>
                  <a:lnTo>
                    <a:pt x="11632" y="29455"/>
                  </a:lnTo>
                  <a:cubicBezTo>
                    <a:pt x="13121" y="26741"/>
                    <a:pt x="12594" y="15171"/>
                    <a:pt x="11896" y="11558"/>
                  </a:cubicBezTo>
                  <a:cubicBezTo>
                    <a:pt x="11369" y="9030"/>
                    <a:pt x="10268" y="6580"/>
                    <a:pt x="8856" y="4579"/>
                  </a:cubicBezTo>
                  <a:cubicBezTo>
                    <a:pt x="7765" y="3058"/>
                    <a:pt x="4820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0" name="Google Shape;1090;p26"/>
            <p:cNvSpPr/>
            <p:nvPr/>
          </p:nvSpPr>
          <p:spPr>
            <a:xfrm>
              <a:off x="6638800" y="2859784"/>
              <a:ext cx="452649" cy="1009533"/>
            </a:xfrm>
            <a:custGeom>
              <a:avLst/>
              <a:gdLst/>
              <a:ahLst/>
              <a:cxnLst/>
              <a:rect l="l" t="t" r="r" b="b"/>
              <a:pathLst>
                <a:path w="13323" h="29714" extrusionOk="0">
                  <a:moveTo>
                    <a:pt x="10463" y="0"/>
                  </a:moveTo>
                  <a:cubicBezTo>
                    <a:pt x="8832" y="0"/>
                    <a:pt x="5738" y="2873"/>
                    <a:pt x="3242" y="7676"/>
                  </a:cubicBezTo>
                  <a:cubicBezTo>
                    <a:pt x="327" y="13306"/>
                    <a:pt x="1" y="23247"/>
                    <a:pt x="528" y="29714"/>
                  </a:cubicBezTo>
                  <a:lnTo>
                    <a:pt x="3956" y="29714"/>
                  </a:lnTo>
                  <a:cubicBezTo>
                    <a:pt x="6018" y="27388"/>
                    <a:pt x="13323" y="8064"/>
                    <a:pt x="11508" y="899"/>
                  </a:cubicBezTo>
                  <a:cubicBezTo>
                    <a:pt x="11351" y="290"/>
                    <a:pt x="10981" y="0"/>
                    <a:pt x="10463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1" name="Google Shape;1091;p26"/>
            <p:cNvSpPr/>
            <p:nvPr/>
          </p:nvSpPr>
          <p:spPr>
            <a:xfrm>
              <a:off x="6164577" y="3201708"/>
              <a:ext cx="362547" cy="667609"/>
            </a:xfrm>
            <a:custGeom>
              <a:avLst/>
              <a:gdLst/>
              <a:ahLst/>
              <a:cxnLst/>
              <a:rect l="l" t="t" r="r" b="b"/>
              <a:pathLst>
                <a:path w="10671" h="19650" fill="none" extrusionOk="0">
                  <a:moveTo>
                    <a:pt x="1" y="0"/>
                  </a:moveTo>
                  <a:cubicBezTo>
                    <a:pt x="5894" y="4141"/>
                    <a:pt x="9958" y="11896"/>
                    <a:pt x="10671" y="19650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2" name="Google Shape;1092;p26"/>
            <p:cNvSpPr/>
            <p:nvPr/>
          </p:nvSpPr>
          <p:spPr>
            <a:xfrm>
              <a:off x="6369039" y="2951414"/>
              <a:ext cx="246081" cy="917903"/>
            </a:xfrm>
            <a:custGeom>
              <a:avLst/>
              <a:gdLst/>
              <a:ahLst/>
              <a:cxnLst/>
              <a:rect l="l" t="t" r="r" b="b"/>
              <a:pathLst>
                <a:path w="7243" h="27017" fill="none" extrusionOk="0">
                  <a:moveTo>
                    <a:pt x="0" y="1"/>
                  </a:moveTo>
                  <a:cubicBezTo>
                    <a:pt x="2901" y="2591"/>
                    <a:pt x="4327" y="6654"/>
                    <a:pt x="5227" y="10531"/>
                  </a:cubicBezTo>
                  <a:cubicBezTo>
                    <a:pt x="6468" y="15959"/>
                    <a:pt x="7041" y="21465"/>
                    <a:pt x="7243" y="27017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3" name="Google Shape;1093;p26"/>
            <p:cNvSpPr/>
            <p:nvPr/>
          </p:nvSpPr>
          <p:spPr>
            <a:xfrm>
              <a:off x="6724688" y="2982501"/>
              <a:ext cx="241358" cy="886815"/>
            </a:xfrm>
            <a:custGeom>
              <a:avLst/>
              <a:gdLst/>
              <a:ahLst/>
              <a:cxnLst/>
              <a:rect l="l" t="t" r="r" b="b"/>
              <a:pathLst>
                <a:path w="7104" h="26102" fill="none" extrusionOk="0">
                  <a:moveTo>
                    <a:pt x="7104" y="1"/>
                  </a:moveTo>
                  <a:cubicBezTo>
                    <a:pt x="3552" y="8143"/>
                    <a:pt x="513" y="16983"/>
                    <a:pt x="1" y="26102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4" name="Google Shape;1094;p26"/>
            <p:cNvSpPr/>
            <p:nvPr/>
          </p:nvSpPr>
          <p:spPr>
            <a:xfrm>
              <a:off x="6950758" y="3524707"/>
              <a:ext cx="300883" cy="344608"/>
            </a:xfrm>
            <a:custGeom>
              <a:avLst/>
              <a:gdLst/>
              <a:ahLst/>
              <a:cxnLst/>
              <a:rect l="l" t="t" r="r" b="b"/>
              <a:pathLst>
                <a:path w="8856" h="10143" fill="none" extrusionOk="0">
                  <a:moveTo>
                    <a:pt x="8856" y="0"/>
                  </a:moveTo>
                  <a:cubicBezTo>
                    <a:pt x="8856" y="0"/>
                    <a:pt x="3614" y="3490"/>
                    <a:pt x="0" y="1014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2">
  <p:cSld name="CUSTOM_12">
    <p:spTree>
      <p:nvGrpSpPr>
        <p:cNvPr id="1" name="Shape 10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96" name="Google Shape;1096;p27"/>
          <p:cNvGrpSpPr/>
          <p:nvPr/>
        </p:nvGrpSpPr>
        <p:grpSpPr>
          <a:xfrm flipH="1">
            <a:off x="99225" y="176149"/>
            <a:ext cx="8738597" cy="4906446"/>
            <a:chOff x="204436" y="176149"/>
            <a:chExt cx="8738597" cy="4906446"/>
          </a:xfrm>
        </p:grpSpPr>
        <p:sp>
          <p:nvSpPr>
            <p:cNvPr id="1097" name="Google Shape;1097;p27"/>
            <p:cNvSpPr/>
            <p:nvPr/>
          </p:nvSpPr>
          <p:spPr>
            <a:xfrm>
              <a:off x="8882878" y="3260985"/>
              <a:ext cx="49" cy="36142"/>
            </a:xfrm>
            <a:custGeom>
              <a:avLst/>
              <a:gdLst/>
              <a:ahLst/>
              <a:cxnLst/>
              <a:rect l="l" t="t" r="r" b="b"/>
              <a:pathLst>
                <a:path w="1" h="745" fill="none" extrusionOk="0">
                  <a:moveTo>
                    <a:pt x="0" y="1"/>
                  </a:moveTo>
                  <a:lnTo>
                    <a:pt x="0" y="744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8" name="Google Shape;1098;p27"/>
            <p:cNvSpPr/>
            <p:nvPr/>
          </p:nvSpPr>
          <p:spPr>
            <a:xfrm>
              <a:off x="8864589" y="3278789"/>
              <a:ext cx="38034" cy="49"/>
            </a:xfrm>
            <a:custGeom>
              <a:avLst/>
              <a:gdLst/>
              <a:ahLst/>
              <a:cxnLst/>
              <a:rect l="l" t="t" r="r" b="b"/>
              <a:pathLst>
                <a:path w="784" h="1" fill="none" extrusionOk="0">
                  <a:moveTo>
                    <a:pt x="784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099" name="Google Shape;1099;p27"/>
            <p:cNvSpPr/>
            <p:nvPr/>
          </p:nvSpPr>
          <p:spPr>
            <a:xfrm>
              <a:off x="298332" y="370650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1" y="0"/>
                  </a:moveTo>
                  <a:lnTo>
                    <a:pt x="1" y="1359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0" name="Google Shape;1100;p27"/>
            <p:cNvSpPr/>
            <p:nvPr/>
          </p:nvSpPr>
          <p:spPr>
            <a:xfrm>
              <a:off x="266121" y="404317"/>
              <a:ext cx="63988" cy="49"/>
            </a:xfrm>
            <a:custGeom>
              <a:avLst/>
              <a:gdLst/>
              <a:ahLst/>
              <a:cxnLst/>
              <a:rect l="l" t="t" r="r" b="b"/>
              <a:pathLst>
                <a:path w="1319" h="1" fill="none" extrusionOk="0">
                  <a:moveTo>
                    <a:pt x="1319" y="1"/>
                  </a:moveTo>
                  <a:lnTo>
                    <a:pt x="0" y="1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1" name="Google Shape;1101;p27"/>
            <p:cNvSpPr/>
            <p:nvPr/>
          </p:nvSpPr>
          <p:spPr>
            <a:xfrm>
              <a:off x="8866530" y="2569307"/>
              <a:ext cx="34201" cy="36093"/>
            </a:xfrm>
            <a:custGeom>
              <a:avLst/>
              <a:gdLst/>
              <a:ahLst/>
              <a:cxnLst/>
              <a:rect l="l" t="t" r="r" b="b"/>
              <a:pathLst>
                <a:path w="705" h="744" fill="none" extrusionOk="0">
                  <a:moveTo>
                    <a:pt x="704" y="377"/>
                  </a:moveTo>
                  <a:cubicBezTo>
                    <a:pt x="704" y="575"/>
                    <a:pt x="545" y="744"/>
                    <a:pt x="337" y="744"/>
                  </a:cubicBezTo>
                  <a:cubicBezTo>
                    <a:pt x="129" y="744"/>
                    <a:pt x="0" y="575"/>
                    <a:pt x="0" y="377"/>
                  </a:cubicBezTo>
                  <a:cubicBezTo>
                    <a:pt x="0" y="169"/>
                    <a:pt x="129" y="0"/>
                    <a:pt x="337" y="0"/>
                  </a:cubicBezTo>
                  <a:cubicBezTo>
                    <a:pt x="545" y="0"/>
                    <a:pt x="704" y="169"/>
                    <a:pt x="704" y="377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2" name="Google Shape;1102;p27"/>
            <p:cNvSpPr/>
            <p:nvPr/>
          </p:nvSpPr>
          <p:spPr>
            <a:xfrm>
              <a:off x="645606" y="1697743"/>
              <a:ext cx="60204" cy="62096"/>
            </a:xfrm>
            <a:custGeom>
              <a:avLst/>
              <a:gdLst/>
              <a:ahLst/>
              <a:cxnLst/>
              <a:rect l="l" t="t" r="r" b="b"/>
              <a:pathLst>
                <a:path w="1241" h="1280" fill="none" extrusionOk="0">
                  <a:moveTo>
                    <a:pt x="1240" y="655"/>
                  </a:moveTo>
                  <a:cubicBezTo>
                    <a:pt x="1240" y="992"/>
                    <a:pt x="992" y="1279"/>
                    <a:pt x="616" y="1279"/>
                  </a:cubicBezTo>
                  <a:cubicBezTo>
                    <a:pt x="288" y="1279"/>
                    <a:pt x="1" y="992"/>
                    <a:pt x="1" y="655"/>
                  </a:cubicBezTo>
                  <a:cubicBezTo>
                    <a:pt x="1" y="288"/>
                    <a:pt x="288" y="0"/>
                    <a:pt x="616" y="0"/>
                  </a:cubicBezTo>
                  <a:cubicBezTo>
                    <a:pt x="992" y="0"/>
                    <a:pt x="1240" y="288"/>
                    <a:pt x="1240" y="65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3" name="Google Shape;1103;p27"/>
            <p:cNvSpPr/>
            <p:nvPr/>
          </p:nvSpPr>
          <p:spPr>
            <a:xfrm>
              <a:off x="465139" y="1080099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90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4" name="Google Shape;1104;p27"/>
            <p:cNvSpPr/>
            <p:nvPr/>
          </p:nvSpPr>
          <p:spPr>
            <a:xfrm>
              <a:off x="8245486" y="1982351"/>
              <a:ext cx="254497" cy="49"/>
            </a:xfrm>
            <a:custGeom>
              <a:avLst/>
              <a:gdLst/>
              <a:ahLst/>
              <a:cxnLst/>
              <a:rect l="l" t="t" r="r" b="b"/>
              <a:pathLst>
                <a:path w="5246" h="1" fill="none" extrusionOk="0">
                  <a:moveTo>
                    <a:pt x="0" y="1"/>
                  </a:moveTo>
                  <a:lnTo>
                    <a:pt x="5245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5" name="Google Shape;1105;p27"/>
            <p:cNvSpPr/>
            <p:nvPr/>
          </p:nvSpPr>
          <p:spPr>
            <a:xfrm>
              <a:off x="8698145" y="3980072"/>
              <a:ext cx="34201" cy="36142"/>
            </a:xfrm>
            <a:custGeom>
              <a:avLst/>
              <a:gdLst/>
              <a:ahLst/>
              <a:cxnLst/>
              <a:rect l="l" t="t" r="r" b="b"/>
              <a:pathLst>
                <a:path w="705" h="745" fill="none" extrusionOk="0">
                  <a:moveTo>
                    <a:pt x="705" y="378"/>
                  </a:moveTo>
                  <a:cubicBezTo>
                    <a:pt x="705" y="586"/>
                    <a:pt x="546" y="745"/>
                    <a:pt x="338" y="745"/>
                  </a:cubicBezTo>
                  <a:cubicBezTo>
                    <a:pt x="130" y="745"/>
                    <a:pt x="1" y="586"/>
                    <a:pt x="1" y="378"/>
                  </a:cubicBezTo>
                  <a:cubicBezTo>
                    <a:pt x="1" y="170"/>
                    <a:pt x="130" y="1"/>
                    <a:pt x="338" y="1"/>
                  </a:cubicBezTo>
                  <a:cubicBezTo>
                    <a:pt x="546" y="1"/>
                    <a:pt x="705" y="170"/>
                    <a:pt x="705" y="378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E8ECF8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6" name="Google Shape;1106;p27"/>
            <p:cNvSpPr/>
            <p:nvPr/>
          </p:nvSpPr>
          <p:spPr>
            <a:xfrm>
              <a:off x="751845" y="2918008"/>
              <a:ext cx="60156" cy="62096"/>
            </a:xfrm>
            <a:custGeom>
              <a:avLst/>
              <a:gdLst/>
              <a:ahLst/>
              <a:cxnLst/>
              <a:rect l="l" t="t" r="r" b="b"/>
              <a:pathLst>
                <a:path w="1240" h="1280" fill="none" extrusionOk="0">
                  <a:moveTo>
                    <a:pt x="1240" y="665"/>
                  </a:moveTo>
                  <a:cubicBezTo>
                    <a:pt x="1240" y="992"/>
                    <a:pt x="992" y="1280"/>
                    <a:pt x="615" y="1280"/>
                  </a:cubicBezTo>
                  <a:cubicBezTo>
                    <a:pt x="288" y="1280"/>
                    <a:pt x="0" y="992"/>
                    <a:pt x="0" y="665"/>
                  </a:cubicBezTo>
                  <a:cubicBezTo>
                    <a:pt x="0" y="288"/>
                    <a:pt x="288" y="1"/>
                    <a:pt x="615" y="1"/>
                  </a:cubicBezTo>
                  <a:cubicBezTo>
                    <a:pt x="992" y="1"/>
                    <a:pt x="1240" y="288"/>
                    <a:pt x="1240" y="66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E8ECF8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7" name="Google Shape;1107;p27"/>
            <p:cNvSpPr/>
            <p:nvPr/>
          </p:nvSpPr>
          <p:spPr>
            <a:xfrm>
              <a:off x="296803" y="2491397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89" y="0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8" name="Google Shape;1108;p27"/>
            <p:cNvSpPr/>
            <p:nvPr/>
          </p:nvSpPr>
          <p:spPr>
            <a:xfrm>
              <a:off x="7864565" y="3335062"/>
              <a:ext cx="168387" cy="49"/>
            </a:xfrm>
            <a:custGeom>
              <a:avLst/>
              <a:gdLst/>
              <a:ahLst/>
              <a:cxnLst/>
              <a:rect l="l" t="t" r="r" b="b"/>
              <a:pathLst>
                <a:path w="3471" h="1" fill="none" extrusionOk="0">
                  <a:moveTo>
                    <a:pt x="1" y="0"/>
                  </a:moveTo>
                  <a:lnTo>
                    <a:pt x="3471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09" name="Google Shape;1109;p27"/>
            <p:cNvSpPr/>
            <p:nvPr/>
          </p:nvSpPr>
          <p:spPr>
            <a:xfrm>
              <a:off x="1236721" y="4335080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0" y="0"/>
                  </a:moveTo>
                  <a:lnTo>
                    <a:pt x="0" y="1359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0" name="Google Shape;1110;p27"/>
            <p:cNvSpPr/>
            <p:nvPr/>
          </p:nvSpPr>
          <p:spPr>
            <a:xfrm>
              <a:off x="1204461" y="4367291"/>
              <a:ext cx="64522" cy="49"/>
            </a:xfrm>
            <a:custGeom>
              <a:avLst/>
              <a:gdLst/>
              <a:ahLst/>
              <a:cxnLst/>
              <a:rect l="l" t="t" r="r" b="b"/>
              <a:pathLst>
                <a:path w="1330" h="1" fill="none" extrusionOk="0">
                  <a:moveTo>
                    <a:pt x="1329" y="1"/>
                  </a:moveTo>
                  <a:lnTo>
                    <a:pt x="1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1" name="Google Shape;1111;p27"/>
            <p:cNvSpPr/>
            <p:nvPr/>
          </p:nvSpPr>
          <p:spPr>
            <a:xfrm>
              <a:off x="7698120" y="4585690"/>
              <a:ext cx="60204" cy="62096"/>
            </a:xfrm>
            <a:custGeom>
              <a:avLst/>
              <a:gdLst/>
              <a:ahLst/>
              <a:cxnLst/>
              <a:rect l="l" t="t" r="r" b="b"/>
              <a:pathLst>
                <a:path w="1241" h="1280" fill="none" extrusionOk="0">
                  <a:moveTo>
                    <a:pt x="1240" y="615"/>
                  </a:moveTo>
                  <a:cubicBezTo>
                    <a:pt x="1240" y="992"/>
                    <a:pt x="992" y="1279"/>
                    <a:pt x="625" y="1279"/>
                  </a:cubicBezTo>
                  <a:cubicBezTo>
                    <a:pt x="288" y="1279"/>
                    <a:pt x="1" y="992"/>
                    <a:pt x="1" y="615"/>
                  </a:cubicBezTo>
                  <a:cubicBezTo>
                    <a:pt x="1" y="288"/>
                    <a:pt x="288" y="0"/>
                    <a:pt x="625" y="0"/>
                  </a:cubicBezTo>
                  <a:cubicBezTo>
                    <a:pt x="992" y="0"/>
                    <a:pt x="1240" y="288"/>
                    <a:pt x="1240" y="61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2" name="Google Shape;1112;p27"/>
            <p:cNvSpPr/>
            <p:nvPr/>
          </p:nvSpPr>
          <p:spPr>
            <a:xfrm>
              <a:off x="7742412" y="5018608"/>
              <a:ext cx="49" cy="63988"/>
            </a:xfrm>
            <a:custGeom>
              <a:avLst/>
              <a:gdLst/>
              <a:ahLst/>
              <a:cxnLst/>
              <a:rect l="l" t="t" r="r" b="b"/>
              <a:pathLst>
                <a:path w="1" h="1319" fill="none" extrusionOk="0">
                  <a:moveTo>
                    <a:pt x="0" y="0"/>
                  </a:moveTo>
                  <a:lnTo>
                    <a:pt x="0" y="1319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3" name="Google Shape;1113;p27"/>
            <p:cNvSpPr/>
            <p:nvPr/>
          </p:nvSpPr>
          <p:spPr>
            <a:xfrm>
              <a:off x="7710151" y="5050334"/>
              <a:ext cx="64522" cy="49"/>
            </a:xfrm>
            <a:custGeom>
              <a:avLst/>
              <a:gdLst/>
              <a:ahLst/>
              <a:cxnLst/>
              <a:rect l="l" t="t" r="r" b="b"/>
              <a:pathLst>
                <a:path w="1330" h="1" fill="none" extrusionOk="0">
                  <a:moveTo>
                    <a:pt x="1329" y="1"/>
                  </a:moveTo>
                  <a:lnTo>
                    <a:pt x="1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4" name="Google Shape;1114;p27"/>
            <p:cNvSpPr/>
            <p:nvPr/>
          </p:nvSpPr>
          <p:spPr>
            <a:xfrm>
              <a:off x="8499974" y="4292729"/>
              <a:ext cx="60204" cy="62581"/>
            </a:xfrm>
            <a:custGeom>
              <a:avLst/>
              <a:gdLst/>
              <a:ahLst/>
              <a:cxnLst/>
              <a:rect l="l" t="t" r="r" b="b"/>
              <a:pathLst>
                <a:path w="1241" h="1290" fill="none" extrusionOk="0">
                  <a:moveTo>
                    <a:pt x="1240" y="626"/>
                  </a:moveTo>
                  <a:cubicBezTo>
                    <a:pt x="1240" y="992"/>
                    <a:pt x="992" y="1290"/>
                    <a:pt x="615" y="1290"/>
                  </a:cubicBezTo>
                  <a:cubicBezTo>
                    <a:pt x="288" y="1290"/>
                    <a:pt x="1" y="992"/>
                    <a:pt x="1" y="626"/>
                  </a:cubicBezTo>
                  <a:cubicBezTo>
                    <a:pt x="1" y="298"/>
                    <a:pt x="288" y="1"/>
                    <a:pt x="615" y="1"/>
                  </a:cubicBezTo>
                  <a:cubicBezTo>
                    <a:pt x="992" y="1"/>
                    <a:pt x="1240" y="298"/>
                    <a:pt x="1240" y="626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5" name="Google Shape;1115;p27"/>
            <p:cNvSpPr/>
            <p:nvPr/>
          </p:nvSpPr>
          <p:spPr>
            <a:xfrm>
              <a:off x="8880938" y="3717964"/>
              <a:ext cx="62096" cy="62096"/>
            </a:xfrm>
            <a:custGeom>
              <a:avLst/>
              <a:gdLst/>
              <a:ahLst/>
              <a:cxnLst/>
              <a:rect l="l" t="t" r="r" b="b"/>
              <a:pathLst>
                <a:path w="1280" h="1280" fill="none" extrusionOk="0">
                  <a:moveTo>
                    <a:pt x="1280" y="615"/>
                  </a:moveTo>
                  <a:cubicBezTo>
                    <a:pt x="1280" y="992"/>
                    <a:pt x="992" y="1279"/>
                    <a:pt x="655" y="1279"/>
                  </a:cubicBezTo>
                  <a:cubicBezTo>
                    <a:pt x="288" y="1279"/>
                    <a:pt x="1" y="992"/>
                    <a:pt x="1" y="615"/>
                  </a:cubicBezTo>
                  <a:cubicBezTo>
                    <a:pt x="1" y="288"/>
                    <a:pt x="288" y="0"/>
                    <a:pt x="655" y="0"/>
                  </a:cubicBezTo>
                  <a:cubicBezTo>
                    <a:pt x="992" y="0"/>
                    <a:pt x="1280" y="288"/>
                    <a:pt x="1280" y="615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6" name="Google Shape;1116;p27"/>
            <p:cNvSpPr/>
            <p:nvPr/>
          </p:nvSpPr>
          <p:spPr>
            <a:xfrm>
              <a:off x="204436" y="3633748"/>
              <a:ext cx="62096" cy="62096"/>
            </a:xfrm>
            <a:custGeom>
              <a:avLst/>
              <a:gdLst/>
              <a:ahLst/>
              <a:cxnLst/>
              <a:rect l="l" t="t" r="r" b="b"/>
              <a:pathLst>
                <a:path w="1280" h="1280" fill="none" extrusionOk="0">
                  <a:moveTo>
                    <a:pt x="1280" y="616"/>
                  </a:moveTo>
                  <a:cubicBezTo>
                    <a:pt x="1280" y="992"/>
                    <a:pt x="992" y="1280"/>
                    <a:pt x="625" y="1280"/>
                  </a:cubicBezTo>
                  <a:cubicBezTo>
                    <a:pt x="288" y="1280"/>
                    <a:pt x="1" y="992"/>
                    <a:pt x="1" y="616"/>
                  </a:cubicBezTo>
                  <a:cubicBezTo>
                    <a:pt x="1" y="288"/>
                    <a:pt x="288" y="1"/>
                    <a:pt x="625" y="1"/>
                  </a:cubicBezTo>
                  <a:cubicBezTo>
                    <a:pt x="992" y="1"/>
                    <a:pt x="1280" y="288"/>
                    <a:pt x="1280" y="616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7" name="Google Shape;1117;p27"/>
            <p:cNvSpPr/>
            <p:nvPr/>
          </p:nvSpPr>
          <p:spPr>
            <a:xfrm>
              <a:off x="8541840" y="3579415"/>
              <a:ext cx="236692" cy="49"/>
            </a:xfrm>
            <a:custGeom>
              <a:avLst/>
              <a:gdLst/>
              <a:ahLst/>
              <a:cxnLst/>
              <a:rect l="l" t="t" r="r" b="b"/>
              <a:pathLst>
                <a:path w="4879" h="1" fill="none" extrusionOk="0">
                  <a:moveTo>
                    <a:pt x="4879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8" name="Google Shape;1118;p27"/>
            <p:cNvSpPr/>
            <p:nvPr/>
          </p:nvSpPr>
          <p:spPr>
            <a:xfrm>
              <a:off x="8639425" y="176149"/>
              <a:ext cx="62096" cy="60156"/>
            </a:xfrm>
            <a:custGeom>
              <a:avLst/>
              <a:gdLst/>
              <a:ahLst/>
              <a:cxnLst/>
              <a:rect l="l" t="t" r="r" b="b"/>
              <a:pathLst>
                <a:path w="1280" h="1240" fill="none" extrusionOk="0">
                  <a:moveTo>
                    <a:pt x="1280" y="625"/>
                  </a:moveTo>
                  <a:cubicBezTo>
                    <a:pt x="1280" y="992"/>
                    <a:pt x="992" y="1240"/>
                    <a:pt x="626" y="1240"/>
                  </a:cubicBezTo>
                  <a:cubicBezTo>
                    <a:pt x="288" y="1240"/>
                    <a:pt x="1" y="992"/>
                    <a:pt x="1" y="625"/>
                  </a:cubicBezTo>
                  <a:cubicBezTo>
                    <a:pt x="1" y="288"/>
                    <a:pt x="288" y="1"/>
                    <a:pt x="626" y="1"/>
                  </a:cubicBezTo>
                  <a:cubicBezTo>
                    <a:pt x="992" y="1"/>
                    <a:pt x="1280" y="288"/>
                    <a:pt x="1280" y="625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19" name="Google Shape;1119;p27"/>
            <p:cNvSpPr/>
            <p:nvPr/>
          </p:nvSpPr>
          <p:spPr>
            <a:xfrm>
              <a:off x="8678449" y="1074326"/>
              <a:ext cx="254497" cy="49"/>
            </a:xfrm>
            <a:custGeom>
              <a:avLst/>
              <a:gdLst/>
              <a:ahLst/>
              <a:cxnLst/>
              <a:rect l="l" t="t" r="r" b="b"/>
              <a:pathLst>
                <a:path w="5246" h="1" fill="none" extrusionOk="0">
                  <a:moveTo>
                    <a:pt x="0" y="0"/>
                  </a:moveTo>
                  <a:lnTo>
                    <a:pt x="5245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20" name="Google Shape;1120;p27"/>
          <p:cNvSpPr/>
          <p:nvPr/>
        </p:nvSpPr>
        <p:spPr>
          <a:xfrm flipH="1">
            <a:off x="7356334" y="792847"/>
            <a:ext cx="1891500" cy="5601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1" name="Google Shape;1121;p27"/>
          <p:cNvSpPr/>
          <p:nvPr/>
        </p:nvSpPr>
        <p:spPr>
          <a:xfrm>
            <a:off x="680434" y="4932025"/>
            <a:ext cx="7255800" cy="669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22" name="Google Shape;1122;p27"/>
          <p:cNvGrpSpPr/>
          <p:nvPr/>
        </p:nvGrpSpPr>
        <p:grpSpPr>
          <a:xfrm flipH="1">
            <a:off x="7737387" y="58110"/>
            <a:ext cx="889429" cy="734738"/>
            <a:chOff x="6101758" y="2859784"/>
            <a:chExt cx="1222079" cy="1009533"/>
          </a:xfrm>
        </p:grpSpPr>
        <p:sp>
          <p:nvSpPr>
            <p:cNvPr id="1123" name="Google Shape;1123;p27"/>
            <p:cNvSpPr/>
            <p:nvPr/>
          </p:nvSpPr>
          <p:spPr>
            <a:xfrm>
              <a:off x="6880667" y="3471604"/>
              <a:ext cx="443170" cy="397711"/>
            </a:xfrm>
            <a:custGeom>
              <a:avLst/>
              <a:gdLst/>
              <a:ahLst/>
              <a:cxnLst/>
              <a:rect l="l" t="t" r="r" b="b"/>
              <a:pathLst>
                <a:path w="13044" h="11706" extrusionOk="0">
                  <a:moveTo>
                    <a:pt x="11202" y="1"/>
                  </a:moveTo>
                  <a:cubicBezTo>
                    <a:pt x="11127" y="1"/>
                    <a:pt x="11053" y="5"/>
                    <a:pt x="10981" y="12"/>
                  </a:cubicBezTo>
                  <a:cubicBezTo>
                    <a:pt x="10329" y="74"/>
                    <a:pt x="9755" y="338"/>
                    <a:pt x="9244" y="648"/>
                  </a:cubicBezTo>
                  <a:cubicBezTo>
                    <a:pt x="4901" y="2975"/>
                    <a:pt x="776" y="10093"/>
                    <a:pt x="0" y="11706"/>
                  </a:cubicBezTo>
                  <a:lnTo>
                    <a:pt x="4591" y="11706"/>
                  </a:lnTo>
                  <a:cubicBezTo>
                    <a:pt x="7103" y="8403"/>
                    <a:pt x="12144" y="6728"/>
                    <a:pt x="12919" y="2277"/>
                  </a:cubicBezTo>
                  <a:cubicBezTo>
                    <a:pt x="13043" y="1749"/>
                    <a:pt x="12981" y="1113"/>
                    <a:pt x="12656" y="648"/>
                  </a:cubicBezTo>
                  <a:cubicBezTo>
                    <a:pt x="12315" y="199"/>
                    <a:pt x="11737" y="1"/>
                    <a:pt x="11202" y="1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4" name="Google Shape;1124;p27"/>
            <p:cNvSpPr/>
            <p:nvPr/>
          </p:nvSpPr>
          <p:spPr>
            <a:xfrm>
              <a:off x="6748946" y="3155570"/>
              <a:ext cx="513770" cy="713747"/>
            </a:xfrm>
            <a:custGeom>
              <a:avLst/>
              <a:gdLst/>
              <a:ahLst/>
              <a:cxnLst/>
              <a:rect l="l" t="t" r="r" b="b"/>
              <a:pathLst>
                <a:path w="15122" h="21008" extrusionOk="0">
                  <a:moveTo>
                    <a:pt x="11621" y="0"/>
                  </a:moveTo>
                  <a:cubicBezTo>
                    <a:pt x="9314" y="0"/>
                    <a:pt x="7202" y="3025"/>
                    <a:pt x="6142" y="4724"/>
                  </a:cubicBezTo>
                  <a:cubicBezTo>
                    <a:pt x="4203" y="7763"/>
                    <a:pt x="2776" y="11113"/>
                    <a:pt x="1675" y="14541"/>
                  </a:cubicBezTo>
                  <a:cubicBezTo>
                    <a:pt x="1489" y="15068"/>
                    <a:pt x="62" y="21008"/>
                    <a:pt x="0" y="21008"/>
                  </a:cubicBezTo>
                  <a:lnTo>
                    <a:pt x="3877" y="21008"/>
                  </a:lnTo>
                  <a:cubicBezTo>
                    <a:pt x="3877" y="21008"/>
                    <a:pt x="7941" y="12990"/>
                    <a:pt x="11958" y="8151"/>
                  </a:cubicBezTo>
                  <a:cubicBezTo>
                    <a:pt x="13819" y="5887"/>
                    <a:pt x="15121" y="1684"/>
                    <a:pt x="13121" y="459"/>
                  </a:cubicBezTo>
                  <a:cubicBezTo>
                    <a:pt x="12617" y="139"/>
                    <a:pt x="12115" y="0"/>
                    <a:pt x="11621" y="0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5" name="Google Shape;1125;p27"/>
            <p:cNvSpPr/>
            <p:nvPr/>
          </p:nvSpPr>
          <p:spPr>
            <a:xfrm>
              <a:off x="6841154" y="3250190"/>
              <a:ext cx="305096" cy="619126"/>
            </a:xfrm>
            <a:custGeom>
              <a:avLst/>
              <a:gdLst/>
              <a:ahLst/>
              <a:cxnLst/>
              <a:rect l="l" t="t" r="r" b="b"/>
              <a:pathLst>
                <a:path w="8980" h="18223" fill="none" extrusionOk="0">
                  <a:moveTo>
                    <a:pt x="8980" y="0"/>
                  </a:moveTo>
                  <a:cubicBezTo>
                    <a:pt x="5165" y="4715"/>
                    <a:pt x="2063" y="11756"/>
                    <a:pt x="0" y="1822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6" name="Google Shape;1126;p27"/>
            <p:cNvSpPr/>
            <p:nvPr/>
          </p:nvSpPr>
          <p:spPr>
            <a:xfrm>
              <a:off x="6101758" y="3129681"/>
              <a:ext cx="489138" cy="739636"/>
            </a:xfrm>
            <a:custGeom>
              <a:avLst/>
              <a:gdLst/>
              <a:ahLst/>
              <a:cxnLst/>
              <a:rect l="l" t="t" r="r" b="b"/>
              <a:pathLst>
                <a:path w="14397" h="21770" extrusionOk="0">
                  <a:moveTo>
                    <a:pt x="2020" y="0"/>
                  </a:moveTo>
                  <a:cubicBezTo>
                    <a:pt x="1" y="0"/>
                    <a:pt x="85" y="2718"/>
                    <a:pt x="501" y="4509"/>
                  </a:cubicBezTo>
                  <a:cubicBezTo>
                    <a:pt x="1152" y="7037"/>
                    <a:pt x="3215" y="8650"/>
                    <a:pt x="4704" y="10526"/>
                  </a:cubicBezTo>
                  <a:cubicBezTo>
                    <a:pt x="7480" y="14016"/>
                    <a:pt x="9093" y="16342"/>
                    <a:pt x="11093" y="21770"/>
                  </a:cubicBezTo>
                  <a:lnTo>
                    <a:pt x="14397" y="21770"/>
                  </a:lnTo>
                  <a:cubicBezTo>
                    <a:pt x="14397" y="21770"/>
                    <a:pt x="13947" y="9425"/>
                    <a:pt x="8441" y="3671"/>
                  </a:cubicBezTo>
                  <a:cubicBezTo>
                    <a:pt x="6968" y="2120"/>
                    <a:pt x="4564" y="507"/>
                    <a:pt x="2563" y="58"/>
                  </a:cubicBezTo>
                  <a:cubicBezTo>
                    <a:pt x="2367" y="19"/>
                    <a:pt x="2187" y="0"/>
                    <a:pt x="2020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7" name="Google Shape;1127;p27"/>
            <p:cNvSpPr/>
            <p:nvPr/>
          </p:nvSpPr>
          <p:spPr>
            <a:xfrm>
              <a:off x="6250466" y="2868583"/>
              <a:ext cx="445820" cy="1000734"/>
            </a:xfrm>
            <a:custGeom>
              <a:avLst/>
              <a:gdLst/>
              <a:ahLst/>
              <a:cxnLst/>
              <a:rect l="l" t="t" r="r" b="b"/>
              <a:pathLst>
                <a:path w="13122" h="29455" extrusionOk="0">
                  <a:moveTo>
                    <a:pt x="2563" y="1"/>
                  </a:moveTo>
                  <a:cubicBezTo>
                    <a:pt x="2127" y="1"/>
                    <a:pt x="1717" y="115"/>
                    <a:pt x="1350" y="376"/>
                  </a:cubicBezTo>
                  <a:cubicBezTo>
                    <a:pt x="1" y="1338"/>
                    <a:pt x="2002" y="4703"/>
                    <a:pt x="2513" y="5742"/>
                  </a:cubicBezTo>
                  <a:cubicBezTo>
                    <a:pt x="4266" y="9030"/>
                    <a:pt x="5615" y="12581"/>
                    <a:pt x="6716" y="16210"/>
                  </a:cubicBezTo>
                  <a:cubicBezTo>
                    <a:pt x="7941" y="20413"/>
                    <a:pt x="8918" y="24864"/>
                    <a:pt x="9244" y="29253"/>
                  </a:cubicBezTo>
                  <a:lnTo>
                    <a:pt x="9244" y="29455"/>
                  </a:lnTo>
                  <a:lnTo>
                    <a:pt x="11632" y="29455"/>
                  </a:lnTo>
                  <a:cubicBezTo>
                    <a:pt x="13121" y="26741"/>
                    <a:pt x="12594" y="15171"/>
                    <a:pt x="11896" y="11558"/>
                  </a:cubicBezTo>
                  <a:cubicBezTo>
                    <a:pt x="11369" y="9030"/>
                    <a:pt x="10268" y="6580"/>
                    <a:pt x="8856" y="4579"/>
                  </a:cubicBezTo>
                  <a:cubicBezTo>
                    <a:pt x="7765" y="3058"/>
                    <a:pt x="4820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8" name="Google Shape;1128;p27"/>
            <p:cNvSpPr/>
            <p:nvPr/>
          </p:nvSpPr>
          <p:spPr>
            <a:xfrm>
              <a:off x="6638800" y="2859784"/>
              <a:ext cx="452649" cy="1009533"/>
            </a:xfrm>
            <a:custGeom>
              <a:avLst/>
              <a:gdLst/>
              <a:ahLst/>
              <a:cxnLst/>
              <a:rect l="l" t="t" r="r" b="b"/>
              <a:pathLst>
                <a:path w="13323" h="29714" extrusionOk="0">
                  <a:moveTo>
                    <a:pt x="10463" y="0"/>
                  </a:moveTo>
                  <a:cubicBezTo>
                    <a:pt x="8832" y="0"/>
                    <a:pt x="5738" y="2873"/>
                    <a:pt x="3242" y="7676"/>
                  </a:cubicBezTo>
                  <a:cubicBezTo>
                    <a:pt x="327" y="13306"/>
                    <a:pt x="1" y="23247"/>
                    <a:pt x="528" y="29714"/>
                  </a:cubicBezTo>
                  <a:lnTo>
                    <a:pt x="3956" y="29714"/>
                  </a:lnTo>
                  <a:cubicBezTo>
                    <a:pt x="6018" y="27388"/>
                    <a:pt x="13323" y="8064"/>
                    <a:pt x="11508" y="899"/>
                  </a:cubicBezTo>
                  <a:cubicBezTo>
                    <a:pt x="11351" y="290"/>
                    <a:pt x="10981" y="0"/>
                    <a:pt x="10463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29" name="Google Shape;1129;p27"/>
            <p:cNvSpPr/>
            <p:nvPr/>
          </p:nvSpPr>
          <p:spPr>
            <a:xfrm>
              <a:off x="6164577" y="3201708"/>
              <a:ext cx="362547" cy="667609"/>
            </a:xfrm>
            <a:custGeom>
              <a:avLst/>
              <a:gdLst/>
              <a:ahLst/>
              <a:cxnLst/>
              <a:rect l="l" t="t" r="r" b="b"/>
              <a:pathLst>
                <a:path w="10671" h="19650" fill="none" extrusionOk="0">
                  <a:moveTo>
                    <a:pt x="1" y="0"/>
                  </a:moveTo>
                  <a:cubicBezTo>
                    <a:pt x="5894" y="4141"/>
                    <a:pt x="9958" y="11896"/>
                    <a:pt x="10671" y="19650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0" name="Google Shape;1130;p27"/>
            <p:cNvSpPr/>
            <p:nvPr/>
          </p:nvSpPr>
          <p:spPr>
            <a:xfrm>
              <a:off x="6369039" y="2951414"/>
              <a:ext cx="246081" cy="917903"/>
            </a:xfrm>
            <a:custGeom>
              <a:avLst/>
              <a:gdLst/>
              <a:ahLst/>
              <a:cxnLst/>
              <a:rect l="l" t="t" r="r" b="b"/>
              <a:pathLst>
                <a:path w="7243" h="27017" fill="none" extrusionOk="0">
                  <a:moveTo>
                    <a:pt x="0" y="1"/>
                  </a:moveTo>
                  <a:cubicBezTo>
                    <a:pt x="2901" y="2591"/>
                    <a:pt x="4327" y="6654"/>
                    <a:pt x="5227" y="10531"/>
                  </a:cubicBezTo>
                  <a:cubicBezTo>
                    <a:pt x="6468" y="15959"/>
                    <a:pt x="7041" y="21465"/>
                    <a:pt x="7243" y="27017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1" name="Google Shape;1131;p27"/>
            <p:cNvSpPr/>
            <p:nvPr/>
          </p:nvSpPr>
          <p:spPr>
            <a:xfrm>
              <a:off x="6724688" y="2982501"/>
              <a:ext cx="241358" cy="886815"/>
            </a:xfrm>
            <a:custGeom>
              <a:avLst/>
              <a:gdLst/>
              <a:ahLst/>
              <a:cxnLst/>
              <a:rect l="l" t="t" r="r" b="b"/>
              <a:pathLst>
                <a:path w="7104" h="26102" fill="none" extrusionOk="0">
                  <a:moveTo>
                    <a:pt x="7104" y="1"/>
                  </a:moveTo>
                  <a:cubicBezTo>
                    <a:pt x="3552" y="8143"/>
                    <a:pt x="513" y="16983"/>
                    <a:pt x="1" y="26102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2" name="Google Shape;1132;p27"/>
            <p:cNvSpPr/>
            <p:nvPr/>
          </p:nvSpPr>
          <p:spPr>
            <a:xfrm>
              <a:off x="6950758" y="3524707"/>
              <a:ext cx="300883" cy="344608"/>
            </a:xfrm>
            <a:custGeom>
              <a:avLst/>
              <a:gdLst/>
              <a:ahLst/>
              <a:cxnLst/>
              <a:rect l="l" t="t" r="r" b="b"/>
              <a:pathLst>
                <a:path w="8856" h="10143" fill="none" extrusionOk="0">
                  <a:moveTo>
                    <a:pt x="8856" y="0"/>
                  </a:moveTo>
                  <a:cubicBezTo>
                    <a:pt x="8856" y="0"/>
                    <a:pt x="3614" y="3490"/>
                    <a:pt x="0" y="1014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3">
  <p:cSld name="CUSTOM_13">
    <p:spTree>
      <p:nvGrpSpPr>
        <p:cNvPr id="1" name="Shape 1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34" name="Google Shape;1134;p28"/>
          <p:cNvGrpSpPr/>
          <p:nvPr/>
        </p:nvGrpSpPr>
        <p:grpSpPr>
          <a:xfrm flipH="1">
            <a:off x="99225" y="176149"/>
            <a:ext cx="8738597" cy="4906446"/>
            <a:chOff x="204436" y="176149"/>
            <a:chExt cx="8738597" cy="4906446"/>
          </a:xfrm>
        </p:grpSpPr>
        <p:sp>
          <p:nvSpPr>
            <p:cNvPr id="1135" name="Google Shape;1135;p28"/>
            <p:cNvSpPr/>
            <p:nvPr/>
          </p:nvSpPr>
          <p:spPr>
            <a:xfrm>
              <a:off x="8882878" y="3260985"/>
              <a:ext cx="49" cy="36142"/>
            </a:xfrm>
            <a:custGeom>
              <a:avLst/>
              <a:gdLst/>
              <a:ahLst/>
              <a:cxnLst/>
              <a:rect l="l" t="t" r="r" b="b"/>
              <a:pathLst>
                <a:path w="1" h="745" fill="none" extrusionOk="0">
                  <a:moveTo>
                    <a:pt x="0" y="1"/>
                  </a:moveTo>
                  <a:lnTo>
                    <a:pt x="0" y="744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6" name="Google Shape;1136;p28"/>
            <p:cNvSpPr/>
            <p:nvPr/>
          </p:nvSpPr>
          <p:spPr>
            <a:xfrm>
              <a:off x="8864589" y="3278789"/>
              <a:ext cx="38034" cy="49"/>
            </a:xfrm>
            <a:custGeom>
              <a:avLst/>
              <a:gdLst/>
              <a:ahLst/>
              <a:cxnLst/>
              <a:rect l="l" t="t" r="r" b="b"/>
              <a:pathLst>
                <a:path w="784" h="1" fill="none" extrusionOk="0">
                  <a:moveTo>
                    <a:pt x="784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7" name="Google Shape;1137;p28"/>
            <p:cNvSpPr/>
            <p:nvPr/>
          </p:nvSpPr>
          <p:spPr>
            <a:xfrm>
              <a:off x="298332" y="370650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1" y="0"/>
                  </a:moveTo>
                  <a:lnTo>
                    <a:pt x="1" y="1359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8" name="Google Shape;1138;p28"/>
            <p:cNvSpPr/>
            <p:nvPr/>
          </p:nvSpPr>
          <p:spPr>
            <a:xfrm>
              <a:off x="266121" y="404317"/>
              <a:ext cx="63988" cy="49"/>
            </a:xfrm>
            <a:custGeom>
              <a:avLst/>
              <a:gdLst/>
              <a:ahLst/>
              <a:cxnLst/>
              <a:rect l="l" t="t" r="r" b="b"/>
              <a:pathLst>
                <a:path w="1319" h="1" fill="none" extrusionOk="0">
                  <a:moveTo>
                    <a:pt x="1319" y="1"/>
                  </a:moveTo>
                  <a:lnTo>
                    <a:pt x="0" y="1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39" name="Google Shape;1139;p28"/>
            <p:cNvSpPr/>
            <p:nvPr/>
          </p:nvSpPr>
          <p:spPr>
            <a:xfrm>
              <a:off x="8866530" y="2569307"/>
              <a:ext cx="34201" cy="36093"/>
            </a:xfrm>
            <a:custGeom>
              <a:avLst/>
              <a:gdLst/>
              <a:ahLst/>
              <a:cxnLst/>
              <a:rect l="l" t="t" r="r" b="b"/>
              <a:pathLst>
                <a:path w="705" h="744" fill="none" extrusionOk="0">
                  <a:moveTo>
                    <a:pt x="704" y="377"/>
                  </a:moveTo>
                  <a:cubicBezTo>
                    <a:pt x="704" y="575"/>
                    <a:pt x="545" y="744"/>
                    <a:pt x="337" y="744"/>
                  </a:cubicBezTo>
                  <a:cubicBezTo>
                    <a:pt x="129" y="744"/>
                    <a:pt x="0" y="575"/>
                    <a:pt x="0" y="377"/>
                  </a:cubicBezTo>
                  <a:cubicBezTo>
                    <a:pt x="0" y="169"/>
                    <a:pt x="129" y="0"/>
                    <a:pt x="337" y="0"/>
                  </a:cubicBezTo>
                  <a:cubicBezTo>
                    <a:pt x="545" y="0"/>
                    <a:pt x="704" y="169"/>
                    <a:pt x="704" y="377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0" name="Google Shape;1140;p28"/>
            <p:cNvSpPr/>
            <p:nvPr/>
          </p:nvSpPr>
          <p:spPr>
            <a:xfrm>
              <a:off x="645606" y="1697743"/>
              <a:ext cx="60204" cy="62096"/>
            </a:xfrm>
            <a:custGeom>
              <a:avLst/>
              <a:gdLst/>
              <a:ahLst/>
              <a:cxnLst/>
              <a:rect l="l" t="t" r="r" b="b"/>
              <a:pathLst>
                <a:path w="1241" h="1280" fill="none" extrusionOk="0">
                  <a:moveTo>
                    <a:pt x="1240" y="655"/>
                  </a:moveTo>
                  <a:cubicBezTo>
                    <a:pt x="1240" y="992"/>
                    <a:pt x="992" y="1279"/>
                    <a:pt x="616" y="1279"/>
                  </a:cubicBezTo>
                  <a:cubicBezTo>
                    <a:pt x="288" y="1279"/>
                    <a:pt x="1" y="992"/>
                    <a:pt x="1" y="655"/>
                  </a:cubicBezTo>
                  <a:cubicBezTo>
                    <a:pt x="1" y="288"/>
                    <a:pt x="288" y="0"/>
                    <a:pt x="616" y="0"/>
                  </a:cubicBezTo>
                  <a:cubicBezTo>
                    <a:pt x="992" y="0"/>
                    <a:pt x="1240" y="288"/>
                    <a:pt x="1240" y="65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1" name="Google Shape;1141;p28"/>
            <p:cNvSpPr/>
            <p:nvPr/>
          </p:nvSpPr>
          <p:spPr>
            <a:xfrm>
              <a:off x="465139" y="1080099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90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2" name="Google Shape;1142;p28"/>
            <p:cNvSpPr/>
            <p:nvPr/>
          </p:nvSpPr>
          <p:spPr>
            <a:xfrm>
              <a:off x="8245486" y="1982351"/>
              <a:ext cx="254497" cy="49"/>
            </a:xfrm>
            <a:custGeom>
              <a:avLst/>
              <a:gdLst/>
              <a:ahLst/>
              <a:cxnLst/>
              <a:rect l="l" t="t" r="r" b="b"/>
              <a:pathLst>
                <a:path w="5246" h="1" fill="none" extrusionOk="0">
                  <a:moveTo>
                    <a:pt x="0" y="1"/>
                  </a:moveTo>
                  <a:lnTo>
                    <a:pt x="5245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3" name="Google Shape;1143;p28"/>
            <p:cNvSpPr/>
            <p:nvPr/>
          </p:nvSpPr>
          <p:spPr>
            <a:xfrm>
              <a:off x="8698145" y="3980072"/>
              <a:ext cx="34201" cy="36142"/>
            </a:xfrm>
            <a:custGeom>
              <a:avLst/>
              <a:gdLst/>
              <a:ahLst/>
              <a:cxnLst/>
              <a:rect l="l" t="t" r="r" b="b"/>
              <a:pathLst>
                <a:path w="705" h="745" fill="none" extrusionOk="0">
                  <a:moveTo>
                    <a:pt x="705" y="378"/>
                  </a:moveTo>
                  <a:cubicBezTo>
                    <a:pt x="705" y="586"/>
                    <a:pt x="546" y="745"/>
                    <a:pt x="338" y="745"/>
                  </a:cubicBezTo>
                  <a:cubicBezTo>
                    <a:pt x="130" y="745"/>
                    <a:pt x="1" y="586"/>
                    <a:pt x="1" y="378"/>
                  </a:cubicBezTo>
                  <a:cubicBezTo>
                    <a:pt x="1" y="170"/>
                    <a:pt x="130" y="1"/>
                    <a:pt x="338" y="1"/>
                  </a:cubicBezTo>
                  <a:cubicBezTo>
                    <a:pt x="546" y="1"/>
                    <a:pt x="705" y="170"/>
                    <a:pt x="705" y="378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E8ECF8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4" name="Google Shape;1144;p28"/>
            <p:cNvSpPr/>
            <p:nvPr/>
          </p:nvSpPr>
          <p:spPr>
            <a:xfrm>
              <a:off x="751845" y="2918008"/>
              <a:ext cx="60156" cy="62096"/>
            </a:xfrm>
            <a:custGeom>
              <a:avLst/>
              <a:gdLst/>
              <a:ahLst/>
              <a:cxnLst/>
              <a:rect l="l" t="t" r="r" b="b"/>
              <a:pathLst>
                <a:path w="1240" h="1280" fill="none" extrusionOk="0">
                  <a:moveTo>
                    <a:pt x="1240" y="665"/>
                  </a:moveTo>
                  <a:cubicBezTo>
                    <a:pt x="1240" y="992"/>
                    <a:pt x="992" y="1280"/>
                    <a:pt x="615" y="1280"/>
                  </a:cubicBezTo>
                  <a:cubicBezTo>
                    <a:pt x="288" y="1280"/>
                    <a:pt x="0" y="992"/>
                    <a:pt x="0" y="665"/>
                  </a:cubicBezTo>
                  <a:cubicBezTo>
                    <a:pt x="0" y="288"/>
                    <a:pt x="288" y="1"/>
                    <a:pt x="615" y="1"/>
                  </a:cubicBezTo>
                  <a:cubicBezTo>
                    <a:pt x="992" y="1"/>
                    <a:pt x="1240" y="288"/>
                    <a:pt x="1240" y="66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E8ECF8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5" name="Google Shape;1145;p28"/>
            <p:cNvSpPr/>
            <p:nvPr/>
          </p:nvSpPr>
          <p:spPr>
            <a:xfrm>
              <a:off x="296803" y="2491397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89" y="0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6" name="Google Shape;1146;p28"/>
            <p:cNvSpPr/>
            <p:nvPr/>
          </p:nvSpPr>
          <p:spPr>
            <a:xfrm>
              <a:off x="7864565" y="3335062"/>
              <a:ext cx="168387" cy="49"/>
            </a:xfrm>
            <a:custGeom>
              <a:avLst/>
              <a:gdLst/>
              <a:ahLst/>
              <a:cxnLst/>
              <a:rect l="l" t="t" r="r" b="b"/>
              <a:pathLst>
                <a:path w="3471" h="1" fill="none" extrusionOk="0">
                  <a:moveTo>
                    <a:pt x="1" y="0"/>
                  </a:moveTo>
                  <a:lnTo>
                    <a:pt x="3471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7" name="Google Shape;1147;p28"/>
            <p:cNvSpPr/>
            <p:nvPr/>
          </p:nvSpPr>
          <p:spPr>
            <a:xfrm>
              <a:off x="1236721" y="4335080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0" y="0"/>
                  </a:moveTo>
                  <a:lnTo>
                    <a:pt x="0" y="1359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8" name="Google Shape;1148;p28"/>
            <p:cNvSpPr/>
            <p:nvPr/>
          </p:nvSpPr>
          <p:spPr>
            <a:xfrm>
              <a:off x="1204461" y="4367291"/>
              <a:ext cx="64522" cy="49"/>
            </a:xfrm>
            <a:custGeom>
              <a:avLst/>
              <a:gdLst/>
              <a:ahLst/>
              <a:cxnLst/>
              <a:rect l="l" t="t" r="r" b="b"/>
              <a:pathLst>
                <a:path w="1330" h="1" fill="none" extrusionOk="0">
                  <a:moveTo>
                    <a:pt x="1329" y="1"/>
                  </a:moveTo>
                  <a:lnTo>
                    <a:pt x="1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49" name="Google Shape;1149;p28"/>
            <p:cNvSpPr/>
            <p:nvPr/>
          </p:nvSpPr>
          <p:spPr>
            <a:xfrm>
              <a:off x="7698120" y="4585690"/>
              <a:ext cx="60204" cy="62096"/>
            </a:xfrm>
            <a:custGeom>
              <a:avLst/>
              <a:gdLst/>
              <a:ahLst/>
              <a:cxnLst/>
              <a:rect l="l" t="t" r="r" b="b"/>
              <a:pathLst>
                <a:path w="1241" h="1280" fill="none" extrusionOk="0">
                  <a:moveTo>
                    <a:pt x="1240" y="615"/>
                  </a:moveTo>
                  <a:cubicBezTo>
                    <a:pt x="1240" y="992"/>
                    <a:pt x="992" y="1279"/>
                    <a:pt x="625" y="1279"/>
                  </a:cubicBezTo>
                  <a:cubicBezTo>
                    <a:pt x="288" y="1279"/>
                    <a:pt x="1" y="992"/>
                    <a:pt x="1" y="615"/>
                  </a:cubicBezTo>
                  <a:cubicBezTo>
                    <a:pt x="1" y="288"/>
                    <a:pt x="288" y="0"/>
                    <a:pt x="625" y="0"/>
                  </a:cubicBezTo>
                  <a:cubicBezTo>
                    <a:pt x="992" y="0"/>
                    <a:pt x="1240" y="288"/>
                    <a:pt x="1240" y="61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0" name="Google Shape;1150;p28"/>
            <p:cNvSpPr/>
            <p:nvPr/>
          </p:nvSpPr>
          <p:spPr>
            <a:xfrm>
              <a:off x="7742412" y="5018608"/>
              <a:ext cx="49" cy="63988"/>
            </a:xfrm>
            <a:custGeom>
              <a:avLst/>
              <a:gdLst/>
              <a:ahLst/>
              <a:cxnLst/>
              <a:rect l="l" t="t" r="r" b="b"/>
              <a:pathLst>
                <a:path w="1" h="1319" fill="none" extrusionOk="0">
                  <a:moveTo>
                    <a:pt x="0" y="0"/>
                  </a:moveTo>
                  <a:lnTo>
                    <a:pt x="0" y="1319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1" name="Google Shape;1151;p28"/>
            <p:cNvSpPr/>
            <p:nvPr/>
          </p:nvSpPr>
          <p:spPr>
            <a:xfrm>
              <a:off x="7710151" y="5050334"/>
              <a:ext cx="64522" cy="49"/>
            </a:xfrm>
            <a:custGeom>
              <a:avLst/>
              <a:gdLst/>
              <a:ahLst/>
              <a:cxnLst/>
              <a:rect l="l" t="t" r="r" b="b"/>
              <a:pathLst>
                <a:path w="1330" h="1" fill="none" extrusionOk="0">
                  <a:moveTo>
                    <a:pt x="1329" y="1"/>
                  </a:moveTo>
                  <a:lnTo>
                    <a:pt x="1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2" name="Google Shape;1152;p28"/>
            <p:cNvSpPr/>
            <p:nvPr/>
          </p:nvSpPr>
          <p:spPr>
            <a:xfrm>
              <a:off x="8499974" y="4292729"/>
              <a:ext cx="60204" cy="62581"/>
            </a:xfrm>
            <a:custGeom>
              <a:avLst/>
              <a:gdLst/>
              <a:ahLst/>
              <a:cxnLst/>
              <a:rect l="l" t="t" r="r" b="b"/>
              <a:pathLst>
                <a:path w="1241" h="1290" fill="none" extrusionOk="0">
                  <a:moveTo>
                    <a:pt x="1240" y="626"/>
                  </a:moveTo>
                  <a:cubicBezTo>
                    <a:pt x="1240" y="992"/>
                    <a:pt x="992" y="1290"/>
                    <a:pt x="615" y="1290"/>
                  </a:cubicBezTo>
                  <a:cubicBezTo>
                    <a:pt x="288" y="1290"/>
                    <a:pt x="1" y="992"/>
                    <a:pt x="1" y="626"/>
                  </a:cubicBezTo>
                  <a:cubicBezTo>
                    <a:pt x="1" y="298"/>
                    <a:pt x="288" y="1"/>
                    <a:pt x="615" y="1"/>
                  </a:cubicBezTo>
                  <a:cubicBezTo>
                    <a:pt x="992" y="1"/>
                    <a:pt x="1240" y="298"/>
                    <a:pt x="1240" y="626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3" name="Google Shape;1153;p28"/>
            <p:cNvSpPr/>
            <p:nvPr/>
          </p:nvSpPr>
          <p:spPr>
            <a:xfrm>
              <a:off x="8880938" y="3717964"/>
              <a:ext cx="62096" cy="62096"/>
            </a:xfrm>
            <a:custGeom>
              <a:avLst/>
              <a:gdLst/>
              <a:ahLst/>
              <a:cxnLst/>
              <a:rect l="l" t="t" r="r" b="b"/>
              <a:pathLst>
                <a:path w="1280" h="1280" fill="none" extrusionOk="0">
                  <a:moveTo>
                    <a:pt x="1280" y="615"/>
                  </a:moveTo>
                  <a:cubicBezTo>
                    <a:pt x="1280" y="992"/>
                    <a:pt x="992" y="1279"/>
                    <a:pt x="655" y="1279"/>
                  </a:cubicBezTo>
                  <a:cubicBezTo>
                    <a:pt x="288" y="1279"/>
                    <a:pt x="1" y="992"/>
                    <a:pt x="1" y="615"/>
                  </a:cubicBezTo>
                  <a:cubicBezTo>
                    <a:pt x="1" y="288"/>
                    <a:pt x="288" y="0"/>
                    <a:pt x="655" y="0"/>
                  </a:cubicBezTo>
                  <a:cubicBezTo>
                    <a:pt x="992" y="0"/>
                    <a:pt x="1280" y="288"/>
                    <a:pt x="1280" y="615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4" name="Google Shape;1154;p28"/>
            <p:cNvSpPr/>
            <p:nvPr/>
          </p:nvSpPr>
          <p:spPr>
            <a:xfrm>
              <a:off x="204436" y="3633748"/>
              <a:ext cx="62096" cy="62096"/>
            </a:xfrm>
            <a:custGeom>
              <a:avLst/>
              <a:gdLst/>
              <a:ahLst/>
              <a:cxnLst/>
              <a:rect l="l" t="t" r="r" b="b"/>
              <a:pathLst>
                <a:path w="1280" h="1280" fill="none" extrusionOk="0">
                  <a:moveTo>
                    <a:pt x="1280" y="616"/>
                  </a:moveTo>
                  <a:cubicBezTo>
                    <a:pt x="1280" y="992"/>
                    <a:pt x="992" y="1280"/>
                    <a:pt x="625" y="1280"/>
                  </a:cubicBezTo>
                  <a:cubicBezTo>
                    <a:pt x="288" y="1280"/>
                    <a:pt x="1" y="992"/>
                    <a:pt x="1" y="616"/>
                  </a:cubicBezTo>
                  <a:cubicBezTo>
                    <a:pt x="1" y="288"/>
                    <a:pt x="288" y="1"/>
                    <a:pt x="625" y="1"/>
                  </a:cubicBezTo>
                  <a:cubicBezTo>
                    <a:pt x="992" y="1"/>
                    <a:pt x="1280" y="288"/>
                    <a:pt x="1280" y="616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5" name="Google Shape;1155;p28"/>
            <p:cNvSpPr/>
            <p:nvPr/>
          </p:nvSpPr>
          <p:spPr>
            <a:xfrm>
              <a:off x="8541840" y="3579415"/>
              <a:ext cx="236692" cy="49"/>
            </a:xfrm>
            <a:custGeom>
              <a:avLst/>
              <a:gdLst/>
              <a:ahLst/>
              <a:cxnLst/>
              <a:rect l="l" t="t" r="r" b="b"/>
              <a:pathLst>
                <a:path w="4879" h="1" fill="none" extrusionOk="0">
                  <a:moveTo>
                    <a:pt x="4879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6" name="Google Shape;1156;p28"/>
            <p:cNvSpPr/>
            <p:nvPr/>
          </p:nvSpPr>
          <p:spPr>
            <a:xfrm>
              <a:off x="8639425" y="176149"/>
              <a:ext cx="62096" cy="60156"/>
            </a:xfrm>
            <a:custGeom>
              <a:avLst/>
              <a:gdLst/>
              <a:ahLst/>
              <a:cxnLst/>
              <a:rect l="l" t="t" r="r" b="b"/>
              <a:pathLst>
                <a:path w="1280" h="1240" fill="none" extrusionOk="0">
                  <a:moveTo>
                    <a:pt x="1280" y="625"/>
                  </a:moveTo>
                  <a:cubicBezTo>
                    <a:pt x="1280" y="992"/>
                    <a:pt x="992" y="1240"/>
                    <a:pt x="626" y="1240"/>
                  </a:cubicBezTo>
                  <a:cubicBezTo>
                    <a:pt x="288" y="1240"/>
                    <a:pt x="1" y="992"/>
                    <a:pt x="1" y="625"/>
                  </a:cubicBezTo>
                  <a:cubicBezTo>
                    <a:pt x="1" y="288"/>
                    <a:pt x="288" y="1"/>
                    <a:pt x="626" y="1"/>
                  </a:cubicBezTo>
                  <a:cubicBezTo>
                    <a:pt x="992" y="1"/>
                    <a:pt x="1280" y="288"/>
                    <a:pt x="1280" y="625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57" name="Google Shape;1157;p28"/>
            <p:cNvSpPr/>
            <p:nvPr/>
          </p:nvSpPr>
          <p:spPr>
            <a:xfrm>
              <a:off x="8678449" y="1074326"/>
              <a:ext cx="254497" cy="49"/>
            </a:xfrm>
            <a:custGeom>
              <a:avLst/>
              <a:gdLst/>
              <a:ahLst/>
              <a:cxnLst/>
              <a:rect l="l" t="t" r="r" b="b"/>
              <a:pathLst>
                <a:path w="5246" h="1" fill="none" extrusionOk="0">
                  <a:moveTo>
                    <a:pt x="0" y="0"/>
                  </a:moveTo>
                  <a:lnTo>
                    <a:pt x="5245" y="0"/>
                  </a:lnTo>
                </a:path>
              </a:pathLst>
            </a:custGeom>
            <a:noFill/>
            <a:ln w="95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58" name="Google Shape;1158;p28"/>
          <p:cNvSpPr/>
          <p:nvPr/>
        </p:nvSpPr>
        <p:spPr>
          <a:xfrm flipH="1">
            <a:off x="7821850" y="4563100"/>
            <a:ext cx="2118000" cy="6213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59" name="Google Shape;1159;p28"/>
          <p:cNvSpPr/>
          <p:nvPr/>
        </p:nvSpPr>
        <p:spPr>
          <a:xfrm flipH="1">
            <a:off x="4133850" y="-354075"/>
            <a:ext cx="5246100" cy="687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60" name="Google Shape;1160;p28"/>
          <p:cNvGrpSpPr/>
          <p:nvPr/>
        </p:nvGrpSpPr>
        <p:grpSpPr>
          <a:xfrm flipH="1">
            <a:off x="8377738" y="3548084"/>
            <a:ext cx="1222079" cy="1009533"/>
            <a:chOff x="6101758" y="2859784"/>
            <a:chExt cx="1222079" cy="1009533"/>
          </a:xfrm>
        </p:grpSpPr>
        <p:sp>
          <p:nvSpPr>
            <p:cNvPr id="1161" name="Google Shape;1161;p28"/>
            <p:cNvSpPr/>
            <p:nvPr/>
          </p:nvSpPr>
          <p:spPr>
            <a:xfrm>
              <a:off x="6880667" y="3471604"/>
              <a:ext cx="443170" cy="397711"/>
            </a:xfrm>
            <a:custGeom>
              <a:avLst/>
              <a:gdLst/>
              <a:ahLst/>
              <a:cxnLst/>
              <a:rect l="l" t="t" r="r" b="b"/>
              <a:pathLst>
                <a:path w="13044" h="11706" extrusionOk="0">
                  <a:moveTo>
                    <a:pt x="11202" y="1"/>
                  </a:moveTo>
                  <a:cubicBezTo>
                    <a:pt x="11127" y="1"/>
                    <a:pt x="11053" y="5"/>
                    <a:pt x="10981" y="12"/>
                  </a:cubicBezTo>
                  <a:cubicBezTo>
                    <a:pt x="10329" y="74"/>
                    <a:pt x="9755" y="338"/>
                    <a:pt x="9244" y="648"/>
                  </a:cubicBezTo>
                  <a:cubicBezTo>
                    <a:pt x="4901" y="2975"/>
                    <a:pt x="776" y="10093"/>
                    <a:pt x="0" y="11706"/>
                  </a:cubicBezTo>
                  <a:lnTo>
                    <a:pt x="4591" y="11706"/>
                  </a:lnTo>
                  <a:cubicBezTo>
                    <a:pt x="7103" y="8403"/>
                    <a:pt x="12144" y="6728"/>
                    <a:pt x="12919" y="2277"/>
                  </a:cubicBezTo>
                  <a:cubicBezTo>
                    <a:pt x="13043" y="1749"/>
                    <a:pt x="12981" y="1113"/>
                    <a:pt x="12656" y="648"/>
                  </a:cubicBezTo>
                  <a:cubicBezTo>
                    <a:pt x="12315" y="199"/>
                    <a:pt x="11737" y="1"/>
                    <a:pt x="11202" y="1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2" name="Google Shape;1162;p28"/>
            <p:cNvSpPr/>
            <p:nvPr/>
          </p:nvSpPr>
          <p:spPr>
            <a:xfrm>
              <a:off x="6748946" y="3155570"/>
              <a:ext cx="513770" cy="713747"/>
            </a:xfrm>
            <a:custGeom>
              <a:avLst/>
              <a:gdLst/>
              <a:ahLst/>
              <a:cxnLst/>
              <a:rect l="l" t="t" r="r" b="b"/>
              <a:pathLst>
                <a:path w="15122" h="21008" extrusionOk="0">
                  <a:moveTo>
                    <a:pt x="11621" y="0"/>
                  </a:moveTo>
                  <a:cubicBezTo>
                    <a:pt x="9314" y="0"/>
                    <a:pt x="7202" y="3025"/>
                    <a:pt x="6142" y="4724"/>
                  </a:cubicBezTo>
                  <a:cubicBezTo>
                    <a:pt x="4203" y="7763"/>
                    <a:pt x="2776" y="11113"/>
                    <a:pt x="1675" y="14541"/>
                  </a:cubicBezTo>
                  <a:cubicBezTo>
                    <a:pt x="1489" y="15068"/>
                    <a:pt x="62" y="21008"/>
                    <a:pt x="0" y="21008"/>
                  </a:cubicBezTo>
                  <a:lnTo>
                    <a:pt x="3877" y="21008"/>
                  </a:lnTo>
                  <a:cubicBezTo>
                    <a:pt x="3877" y="21008"/>
                    <a:pt x="7941" y="12990"/>
                    <a:pt x="11958" y="8151"/>
                  </a:cubicBezTo>
                  <a:cubicBezTo>
                    <a:pt x="13819" y="5887"/>
                    <a:pt x="15121" y="1684"/>
                    <a:pt x="13121" y="459"/>
                  </a:cubicBezTo>
                  <a:cubicBezTo>
                    <a:pt x="12617" y="139"/>
                    <a:pt x="12115" y="0"/>
                    <a:pt x="11621" y="0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3" name="Google Shape;1163;p28"/>
            <p:cNvSpPr/>
            <p:nvPr/>
          </p:nvSpPr>
          <p:spPr>
            <a:xfrm>
              <a:off x="6841154" y="3250190"/>
              <a:ext cx="305096" cy="619126"/>
            </a:xfrm>
            <a:custGeom>
              <a:avLst/>
              <a:gdLst/>
              <a:ahLst/>
              <a:cxnLst/>
              <a:rect l="l" t="t" r="r" b="b"/>
              <a:pathLst>
                <a:path w="8980" h="18223" fill="none" extrusionOk="0">
                  <a:moveTo>
                    <a:pt x="8980" y="0"/>
                  </a:moveTo>
                  <a:cubicBezTo>
                    <a:pt x="5165" y="4715"/>
                    <a:pt x="2063" y="11756"/>
                    <a:pt x="0" y="1822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4" name="Google Shape;1164;p28"/>
            <p:cNvSpPr/>
            <p:nvPr/>
          </p:nvSpPr>
          <p:spPr>
            <a:xfrm>
              <a:off x="6101758" y="3129681"/>
              <a:ext cx="489138" cy="739636"/>
            </a:xfrm>
            <a:custGeom>
              <a:avLst/>
              <a:gdLst/>
              <a:ahLst/>
              <a:cxnLst/>
              <a:rect l="l" t="t" r="r" b="b"/>
              <a:pathLst>
                <a:path w="14397" h="21770" extrusionOk="0">
                  <a:moveTo>
                    <a:pt x="2020" y="0"/>
                  </a:moveTo>
                  <a:cubicBezTo>
                    <a:pt x="1" y="0"/>
                    <a:pt x="85" y="2718"/>
                    <a:pt x="501" y="4509"/>
                  </a:cubicBezTo>
                  <a:cubicBezTo>
                    <a:pt x="1152" y="7037"/>
                    <a:pt x="3215" y="8650"/>
                    <a:pt x="4704" y="10526"/>
                  </a:cubicBezTo>
                  <a:cubicBezTo>
                    <a:pt x="7480" y="14016"/>
                    <a:pt x="9093" y="16342"/>
                    <a:pt x="11093" y="21770"/>
                  </a:cubicBezTo>
                  <a:lnTo>
                    <a:pt x="14397" y="21770"/>
                  </a:lnTo>
                  <a:cubicBezTo>
                    <a:pt x="14397" y="21770"/>
                    <a:pt x="13947" y="9425"/>
                    <a:pt x="8441" y="3671"/>
                  </a:cubicBezTo>
                  <a:cubicBezTo>
                    <a:pt x="6968" y="2120"/>
                    <a:pt x="4564" y="507"/>
                    <a:pt x="2563" y="58"/>
                  </a:cubicBezTo>
                  <a:cubicBezTo>
                    <a:pt x="2367" y="19"/>
                    <a:pt x="2187" y="0"/>
                    <a:pt x="2020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5" name="Google Shape;1165;p28"/>
            <p:cNvSpPr/>
            <p:nvPr/>
          </p:nvSpPr>
          <p:spPr>
            <a:xfrm>
              <a:off x="6250466" y="2868583"/>
              <a:ext cx="445820" cy="1000734"/>
            </a:xfrm>
            <a:custGeom>
              <a:avLst/>
              <a:gdLst/>
              <a:ahLst/>
              <a:cxnLst/>
              <a:rect l="l" t="t" r="r" b="b"/>
              <a:pathLst>
                <a:path w="13122" h="29455" extrusionOk="0">
                  <a:moveTo>
                    <a:pt x="2563" y="1"/>
                  </a:moveTo>
                  <a:cubicBezTo>
                    <a:pt x="2127" y="1"/>
                    <a:pt x="1717" y="115"/>
                    <a:pt x="1350" y="376"/>
                  </a:cubicBezTo>
                  <a:cubicBezTo>
                    <a:pt x="1" y="1338"/>
                    <a:pt x="2002" y="4703"/>
                    <a:pt x="2513" y="5742"/>
                  </a:cubicBezTo>
                  <a:cubicBezTo>
                    <a:pt x="4266" y="9030"/>
                    <a:pt x="5615" y="12581"/>
                    <a:pt x="6716" y="16210"/>
                  </a:cubicBezTo>
                  <a:cubicBezTo>
                    <a:pt x="7941" y="20413"/>
                    <a:pt x="8918" y="24864"/>
                    <a:pt x="9244" y="29253"/>
                  </a:cubicBezTo>
                  <a:lnTo>
                    <a:pt x="9244" y="29455"/>
                  </a:lnTo>
                  <a:lnTo>
                    <a:pt x="11632" y="29455"/>
                  </a:lnTo>
                  <a:cubicBezTo>
                    <a:pt x="13121" y="26741"/>
                    <a:pt x="12594" y="15171"/>
                    <a:pt x="11896" y="11558"/>
                  </a:cubicBezTo>
                  <a:cubicBezTo>
                    <a:pt x="11369" y="9030"/>
                    <a:pt x="10268" y="6580"/>
                    <a:pt x="8856" y="4579"/>
                  </a:cubicBezTo>
                  <a:cubicBezTo>
                    <a:pt x="7765" y="3058"/>
                    <a:pt x="4820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6" name="Google Shape;1166;p28"/>
            <p:cNvSpPr/>
            <p:nvPr/>
          </p:nvSpPr>
          <p:spPr>
            <a:xfrm>
              <a:off x="6638800" y="2859784"/>
              <a:ext cx="452649" cy="1009533"/>
            </a:xfrm>
            <a:custGeom>
              <a:avLst/>
              <a:gdLst/>
              <a:ahLst/>
              <a:cxnLst/>
              <a:rect l="l" t="t" r="r" b="b"/>
              <a:pathLst>
                <a:path w="13323" h="29714" extrusionOk="0">
                  <a:moveTo>
                    <a:pt x="10463" y="0"/>
                  </a:moveTo>
                  <a:cubicBezTo>
                    <a:pt x="8832" y="0"/>
                    <a:pt x="5738" y="2873"/>
                    <a:pt x="3242" y="7676"/>
                  </a:cubicBezTo>
                  <a:cubicBezTo>
                    <a:pt x="327" y="13306"/>
                    <a:pt x="1" y="23247"/>
                    <a:pt x="528" y="29714"/>
                  </a:cubicBezTo>
                  <a:lnTo>
                    <a:pt x="3956" y="29714"/>
                  </a:lnTo>
                  <a:cubicBezTo>
                    <a:pt x="6018" y="27388"/>
                    <a:pt x="13323" y="8064"/>
                    <a:pt x="11508" y="899"/>
                  </a:cubicBezTo>
                  <a:cubicBezTo>
                    <a:pt x="11351" y="290"/>
                    <a:pt x="10981" y="0"/>
                    <a:pt x="10463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7" name="Google Shape;1167;p28"/>
            <p:cNvSpPr/>
            <p:nvPr/>
          </p:nvSpPr>
          <p:spPr>
            <a:xfrm>
              <a:off x="6164577" y="3201708"/>
              <a:ext cx="362547" cy="667609"/>
            </a:xfrm>
            <a:custGeom>
              <a:avLst/>
              <a:gdLst/>
              <a:ahLst/>
              <a:cxnLst/>
              <a:rect l="l" t="t" r="r" b="b"/>
              <a:pathLst>
                <a:path w="10671" h="19650" fill="none" extrusionOk="0">
                  <a:moveTo>
                    <a:pt x="1" y="0"/>
                  </a:moveTo>
                  <a:cubicBezTo>
                    <a:pt x="5894" y="4141"/>
                    <a:pt x="9958" y="11896"/>
                    <a:pt x="10671" y="19650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8" name="Google Shape;1168;p28"/>
            <p:cNvSpPr/>
            <p:nvPr/>
          </p:nvSpPr>
          <p:spPr>
            <a:xfrm>
              <a:off x="6369039" y="2951414"/>
              <a:ext cx="246081" cy="917903"/>
            </a:xfrm>
            <a:custGeom>
              <a:avLst/>
              <a:gdLst/>
              <a:ahLst/>
              <a:cxnLst/>
              <a:rect l="l" t="t" r="r" b="b"/>
              <a:pathLst>
                <a:path w="7243" h="27017" fill="none" extrusionOk="0">
                  <a:moveTo>
                    <a:pt x="0" y="1"/>
                  </a:moveTo>
                  <a:cubicBezTo>
                    <a:pt x="2901" y="2591"/>
                    <a:pt x="4327" y="6654"/>
                    <a:pt x="5227" y="10531"/>
                  </a:cubicBezTo>
                  <a:cubicBezTo>
                    <a:pt x="6468" y="15959"/>
                    <a:pt x="7041" y="21465"/>
                    <a:pt x="7243" y="27017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69" name="Google Shape;1169;p28"/>
            <p:cNvSpPr/>
            <p:nvPr/>
          </p:nvSpPr>
          <p:spPr>
            <a:xfrm>
              <a:off x="6724688" y="2982501"/>
              <a:ext cx="241358" cy="886815"/>
            </a:xfrm>
            <a:custGeom>
              <a:avLst/>
              <a:gdLst/>
              <a:ahLst/>
              <a:cxnLst/>
              <a:rect l="l" t="t" r="r" b="b"/>
              <a:pathLst>
                <a:path w="7104" h="26102" fill="none" extrusionOk="0">
                  <a:moveTo>
                    <a:pt x="7104" y="1"/>
                  </a:moveTo>
                  <a:cubicBezTo>
                    <a:pt x="3552" y="8143"/>
                    <a:pt x="513" y="16983"/>
                    <a:pt x="1" y="26102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0" name="Google Shape;1170;p28"/>
            <p:cNvSpPr/>
            <p:nvPr/>
          </p:nvSpPr>
          <p:spPr>
            <a:xfrm>
              <a:off x="6950758" y="3524707"/>
              <a:ext cx="300883" cy="344608"/>
            </a:xfrm>
            <a:custGeom>
              <a:avLst/>
              <a:gdLst/>
              <a:ahLst/>
              <a:cxnLst/>
              <a:rect l="l" t="t" r="r" b="b"/>
              <a:pathLst>
                <a:path w="8856" h="10143" fill="none" extrusionOk="0">
                  <a:moveTo>
                    <a:pt x="8856" y="0"/>
                  </a:moveTo>
                  <a:cubicBezTo>
                    <a:pt x="8856" y="0"/>
                    <a:pt x="3614" y="3490"/>
                    <a:pt x="0" y="1014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ackground 4">
  <p:cSld name="CUSTOM_14">
    <p:spTree>
      <p:nvGrpSpPr>
        <p:cNvPr id="1" name="Shape 1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2" name="Google Shape;1172;p29"/>
          <p:cNvSpPr/>
          <p:nvPr/>
        </p:nvSpPr>
        <p:spPr>
          <a:xfrm>
            <a:off x="-1233991" y="-354075"/>
            <a:ext cx="5246100" cy="687600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73" name="Google Shape;1173;p29"/>
          <p:cNvSpPr/>
          <p:nvPr/>
        </p:nvSpPr>
        <p:spPr>
          <a:xfrm flipH="1">
            <a:off x="7864209" y="4258300"/>
            <a:ext cx="2118000" cy="6213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174" name="Google Shape;1174;p29"/>
          <p:cNvGrpSpPr/>
          <p:nvPr/>
        </p:nvGrpSpPr>
        <p:grpSpPr>
          <a:xfrm flipH="1">
            <a:off x="-57150" y="116972"/>
            <a:ext cx="8939572" cy="4824996"/>
            <a:chOff x="204436" y="116972"/>
            <a:chExt cx="8939572" cy="4824996"/>
          </a:xfrm>
        </p:grpSpPr>
        <p:sp>
          <p:nvSpPr>
            <p:cNvPr id="1175" name="Google Shape;1175;p29"/>
            <p:cNvSpPr/>
            <p:nvPr/>
          </p:nvSpPr>
          <p:spPr>
            <a:xfrm>
              <a:off x="1365132" y="751650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1" y="0"/>
                  </a:moveTo>
                  <a:lnTo>
                    <a:pt x="1" y="1359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6" name="Google Shape;1176;p29"/>
            <p:cNvSpPr/>
            <p:nvPr/>
          </p:nvSpPr>
          <p:spPr>
            <a:xfrm>
              <a:off x="1332921" y="785317"/>
              <a:ext cx="63988" cy="49"/>
            </a:xfrm>
            <a:custGeom>
              <a:avLst/>
              <a:gdLst/>
              <a:ahLst/>
              <a:cxnLst/>
              <a:rect l="l" t="t" r="r" b="b"/>
              <a:pathLst>
                <a:path w="1319" h="1" fill="none" extrusionOk="0">
                  <a:moveTo>
                    <a:pt x="1319" y="1"/>
                  </a:moveTo>
                  <a:lnTo>
                    <a:pt x="0" y="1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7" name="Google Shape;1177;p29"/>
            <p:cNvSpPr/>
            <p:nvPr/>
          </p:nvSpPr>
          <p:spPr>
            <a:xfrm>
              <a:off x="645606" y="1545343"/>
              <a:ext cx="60204" cy="62096"/>
            </a:xfrm>
            <a:custGeom>
              <a:avLst/>
              <a:gdLst/>
              <a:ahLst/>
              <a:cxnLst/>
              <a:rect l="l" t="t" r="r" b="b"/>
              <a:pathLst>
                <a:path w="1241" h="1280" fill="none" extrusionOk="0">
                  <a:moveTo>
                    <a:pt x="1240" y="655"/>
                  </a:moveTo>
                  <a:cubicBezTo>
                    <a:pt x="1240" y="992"/>
                    <a:pt x="992" y="1279"/>
                    <a:pt x="616" y="1279"/>
                  </a:cubicBezTo>
                  <a:cubicBezTo>
                    <a:pt x="288" y="1279"/>
                    <a:pt x="1" y="992"/>
                    <a:pt x="1" y="655"/>
                  </a:cubicBezTo>
                  <a:cubicBezTo>
                    <a:pt x="1" y="288"/>
                    <a:pt x="288" y="0"/>
                    <a:pt x="616" y="0"/>
                  </a:cubicBezTo>
                  <a:cubicBezTo>
                    <a:pt x="992" y="0"/>
                    <a:pt x="1240" y="288"/>
                    <a:pt x="1240" y="655"/>
                  </a:cubicBezTo>
                  <a:close/>
                </a:path>
              </a:pathLst>
            </a:custGeom>
            <a:noFill/>
            <a:ln w="4225" cap="flat" cmpd="sng">
              <a:solidFill>
                <a:schemeClr val="accent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8" name="Google Shape;1178;p29"/>
            <p:cNvSpPr/>
            <p:nvPr/>
          </p:nvSpPr>
          <p:spPr>
            <a:xfrm>
              <a:off x="465139" y="927699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90" y="0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79" name="Google Shape;1179;p29"/>
            <p:cNvSpPr/>
            <p:nvPr/>
          </p:nvSpPr>
          <p:spPr>
            <a:xfrm>
              <a:off x="1196796" y="2162464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0" y="0"/>
                  </a:moveTo>
                  <a:lnTo>
                    <a:pt x="0" y="1358"/>
                  </a:lnTo>
                </a:path>
              </a:pathLst>
            </a:custGeom>
            <a:noFill/>
            <a:ln w="4225" cap="flat" cmpd="sng">
              <a:solidFill>
                <a:schemeClr val="accent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0" name="Google Shape;1180;p29"/>
            <p:cNvSpPr/>
            <p:nvPr/>
          </p:nvSpPr>
          <p:spPr>
            <a:xfrm>
              <a:off x="1164536" y="2196616"/>
              <a:ext cx="64036" cy="49"/>
            </a:xfrm>
            <a:custGeom>
              <a:avLst/>
              <a:gdLst/>
              <a:ahLst/>
              <a:cxnLst/>
              <a:rect l="l" t="t" r="r" b="b"/>
              <a:pathLst>
                <a:path w="1320" h="1" fill="none" extrusionOk="0">
                  <a:moveTo>
                    <a:pt x="1320" y="0"/>
                  </a:moveTo>
                  <a:lnTo>
                    <a:pt x="1" y="0"/>
                  </a:lnTo>
                </a:path>
              </a:pathLst>
            </a:custGeom>
            <a:noFill/>
            <a:ln w="4225" cap="flat" cmpd="sng">
              <a:solidFill>
                <a:schemeClr val="accent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1" name="Google Shape;1181;p29"/>
            <p:cNvSpPr/>
            <p:nvPr/>
          </p:nvSpPr>
          <p:spPr>
            <a:xfrm>
              <a:off x="751845" y="2765608"/>
              <a:ext cx="60156" cy="62096"/>
            </a:xfrm>
            <a:custGeom>
              <a:avLst/>
              <a:gdLst/>
              <a:ahLst/>
              <a:cxnLst/>
              <a:rect l="l" t="t" r="r" b="b"/>
              <a:pathLst>
                <a:path w="1240" h="1280" fill="none" extrusionOk="0">
                  <a:moveTo>
                    <a:pt x="1240" y="665"/>
                  </a:moveTo>
                  <a:cubicBezTo>
                    <a:pt x="1240" y="992"/>
                    <a:pt x="992" y="1280"/>
                    <a:pt x="615" y="1280"/>
                  </a:cubicBezTo>
                  <a:cubicBezTo>
                    <a:pt x="288" y="1280"/>
                    <a:pt x="0" y="992"/>
                    <a:pt x="0" y="665"/>
                  </a:cubicBezTo>
                  <a:cubicBezTo>
                    <a:pt x="0" y="288"/>
                    <a:pt x="288" y="1"/>
                    <a:pt x="615" y="1"/>
                  </a:cubicBezTo>
                  <a:cubicBezTo>
                    <a:pt x="992" y="1"/>
                    <a:pt x="1240" y="288"/>
                    <a:pt x="1240" y="665"/>
                  </a:cubicBezTo>
                  <a:close/>
                </a:path>
              </a:pathLst>
            </a:custGeom>
            <a:noFill/>
            <a:ln w="4225" cap="flat" cmpd="sng">
              <a:solidFill>
                <a:schemeClr val="accent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2" name="Google Shape;1182;p29"/>
            <p:cNvSpPr/>
            <p:nvPr/>
          </p:nvSpPr>
          <p:spPr>
            <a:xfrm>
              <a:off x="296803" y="2338997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89" y="0"/>
                  </a:lnTo>
                </a:path>
              </a:pathLst>
            </a:custGeom>
            <a:noFill/>
            <a:ln w="4225" cap="flat" cmpd="sng">
              <a:solidFill>
                <a:schemeClr val="accent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3" name="Google Shape;1183;p29"/>
            <p:cNvSpPr/>
            <p:nvPr/>
          </p:nvSpPr>
          <p:spPr>
            <a:xfrm>
              <a:off x="1236721" y="4182680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0" y="0"/>
                  </a:moveTo>
                  <a:lnTo>
                    <a:pt x="0" y="1359"/>
                  </a:lnTo>
                </a:path>
              </a:pathLst>
            </a:custGeom>
            <a:noFill/>
            <a:ln w="4225" cap="flat" cmpd="sng">
              <a:solidFill>
                <a:schemeClr val="accent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4" name="Google Shape;1184;p29"/>
            <p:cNvSpPr/>
            <p:nvPr/>
          </p:nvSpPr>
          <p:spPr>
            <a:xfrm>
              <a:off x="1204461" y="4214891"/>
              <a:ext cx="64522" cy="49"/>
            </a:xfrm>
            <a:custGeom>
              <a:avLst/>
              <a:gdLst/>
              <a:ahLst/>
              <a:cxnLst/>
              <a:rect l="l" t="t" r="r" b="b"/>
              <a:pathLst>
                <a:path w="1330" h="1" fill="none" extrusionOk="0">
                  <a:moveTo>
                    <a:pt x="1329" y="1"/>
                  </a:moveTo>
                  <a:lnTo>
                    <a:pt x="1" y="1"/>
                  </a:lnTo>
                </a:path>
              </a:pathLst>
            </a:custGeom>
            <a:noFill/>
            <a:ln w="4225" cap="flat" cmpd="sng">
              <a:solidFill>
                <a:schemeClr val="accent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5" name="Google Shape;1185;p29"/>
            <p:cNvSpPr/>
            <p:nvPr/>
          </p:nvSpPr>
          <p:spPr>
            <a:xfrm>
              <a:off x="1921702" y="4488705"/>
              <a:ext cx="60204" cy="62581"/>
            </a:xfrm>
            <a:custGeom>
              <a:avLst/>
              <a:gdLst/>
              <a:ahLst/>
              <a:cxnLst/>
              <a:rect l="l" t="t" r="r" b="b"/>
              <a:pathLst>
                <a:path w="1241" h="1290" fill="none" extrusionOk="0">
                  <a:moveTo>
                    <a:pt x="1240" y="626"/>
                  </a:moveTo>
                  <a:cubicBezTo>
                    <a:pt x="1240" y="993"/>
                    <a:pt x="953" y="1290"/>
                    <a:pt x="625" y="1290"/>
                  </a:cubicBezTo>
                  <a:cubicBezTo>
                    <a:pt x="288" y="1290"/>
                    <a:pt x="1" y="993"/>
                    <a:pt x="1" y="626"/>
                  </a:cubicBezTo>
                  <a:cubicBezTo>
                    <a:pt x="1" y="298"/>
                    <a:pt x="288" y="1"/>
                    <a:pt x="625" y="1"/>
                  </a:cubicBezTo>
                  <a:cubicBezTo>
                    <a:pt x="953" y="1"/>
                    <a:pt x="1240" y="298"/>
                    <a:pt x="1240" y="626"/>
                  </a:cubicBezTo>
                  <a:close/>
                </a:path>
              </a:pathLst>
            </a:custGeom>
            <a:noFill/>
            <a:ln w="4225" cap="flat" cmpd="sng">
              <a:solidFill>
                <a:schemeClr val="accent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6" name="Google Shape;1186;p29"/>
            <p:cNvSpPr/>
            <p:nvPr/>
          </p:nvSpPr>
          <p:spPr>
            <a:xfrm>
              <a:off x="2573013" y="4649147"/>
              <a:ext cx="254497" cy="49"/>
            </a:xfrm>
            <a:custGeom>
              <a:avLst/>
              <a:gdLst/>
              <a:ahLst/>
              <a:cxnLst/>
              <a:rect l="l" t="t" r="r" b="b"/>
              <a:pathLst>
                <a:path w="5246" h="1" fill="none" extrusionOk="0">
                  <a:moveTo>
                    <a:pt x="1" y="0"/>
                  </a:moveTo>
                  <a:lnTo>
                    <a:pt x="5246" y="0"/>
                  </a:lnTo>
                </a:path>
              </a:pathLst>
            </a:custGeom>
            <a:noFill/>
            <a:ln w="4225" cap="flat" cmpd="sng">
              <a:solidFill>
                <a:schemeClr val="accent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7" name="Google Shape;1187;p29"/>
            <p:cNvSpPr/>
            <p:nvPr/>
          </p:nvSpPr>
          <p:spPr>
            <a:xfrm>
              <a:off x="1168417" y="3094177"/>
              <a:ext cx="49" cy="66414"/>
            </a:xfrm>
            <a:custGeom>
              <a:avLst/>
              <a:gdLst/>
              <a:ahLst/>
              <a:cxnLst/>
              <a:rect l="l" t="t" r="r" b="b"/>
              <a:pathLst>
                <a:path w="1" h="1369" fill="none" extrusionOk="0">
                  <a:moveTo>
                    <a:pt x="0" y="0"/>
                  </a:moveTo>
                  <a:lnTo>
                    <a:pt x="0" y="1368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8" name="Google Shape;1188;p29"/>
            <p:cNvSpPr/>
            <p:nvPr/>
          </p:nvSpPr>
          <p:spPr>
            <a:xfrm>
              <a:off x="1134264" y="3126389"/>
              <a:ext cx="66414" cy="49"/>
            </a:xfrm>
            <a:custGeom>
              <a:avLst/>
              <a:gdLst/>
              <a:ahLst/>
              <a:cxnLst/>
              <a:rect l="l" t="t" r="r" b="b"/>
              <a:pathLst>
                <a:path w="1369" h="1" fill="none" extrusionOk="0">
                  <a:moveTo>
                    <a:pt x="1368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89" name="Google Shape;1189;p29"/>
            <p:cNvSpPr/>
            <p:nvPr/>
          </p:nvSpPr>
          <p:spPr>
            <a:xfrm>
              <a:off x="204436" y="3481348"/>
              <a:ext cx="62096" cy="62096"/>
            </a:xfrm>
            <a:custGeom>
              <a:avLst/>
              <a:gdLst/>
              <a:ahLst/>
              <a:cxnLst/>
              <a:rect l="l" t="t" r="r" b="b"/>
              <a:pathLst>
                <a:path w="1280" h="1280" fill="none" extrusionOk="0">
                  <a:moveTo>
                    <a:pt x="1280" y="616"/>
                  </a:moveTo>
                  <a:cubicBezTo>
                    <a:pt x="1280" y="992"/>
                    <a:pt x="992" y="1280"/>
                    <a:pt x="625" y="1280"/>
                  </a:cubicBezTo>
                  <a:cubicBezTo>
                    <a:pt x="288" y="1280"/>
                    <a:pt x="1" y="992"/>
                    <a:pt x="1" y="616"/>
                  </a:cubicBezTo>
                  <a:cubicBezTo>
                    <a:pt x="1" y="288"/>
                    <a:pt x="288" y="1"/>
                    <a:pt x="625" y="1"/>
                  </a:cubicBezTo>
                  <a:cubicBezTo>
                    <a:pt x="992" y="1"/>
                    <a:pt x="1280" y="288"/>
                    <a:pt x="1280" y="616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0" name="Google Shape;1190;p29"/>
            <p:cNvSpPr/>
            <p:nvPr/>
          </p:nvSpPr>
          <p:spPr>
            <a:xfrm>
              <a:off x="1170309" y="3487121"/>
              <a:ext cx="254982" cy="49"/>
            </a:xfrm>
            <a:custGeom>
              <a:avLst/>
              <a:gdLst/>
              <a:ahLst/>
              <a:cxnLst/>
              <a:rect l="l" t="t" r="r" b="b"/>
              <a:pathLst>
                <a:path w="5256" h="1" fill="none" extrusionOk="0">
                  <a:moveTo>
                    <a:pt x="1" y="1"/>
                  </a:moveTo>
                  <a:lnTo>
                    <a:pt x="5256" y="1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1" name="Google Shape;1191;p29"/>
            <p:cNvSpPr/>
            <p:nvPr/>
          </p:nvSpPr>
          <p:spPr>
            <a:xfrm>
              <a:off x="535385" y="492522"/>
              <a:ext cx="60156" cy="62096"/>
            </a:xfrm>
            <a:custGeom>
              <a:avLst/>
              <a:gdLst/>
              <a:ahLst/>
              <a:cxnLst/>
              <a:rect l="l" t="t" r="r" b="b"/>
              <a:pathLst>
                <a:path w="1240" h="1280" fill="none" extrusionOk="0">
                  <a:moveTo>
                    <a:pt x="1240" y="625"/>
                  </a:moveTo>
                  <a:cubicBezTo>
                    <a:pt x="1240" y="992"/>
                    <a:pt x="992" y="1279"/>
                    <a:pt x="615" y="1279"/>
                  </a:cubicBezTo>
                  <a:cubicBezTo>
                    <a:pt x="288" y="1279"/>
                    <a:pt x="1" y="992"/>
                    <a:pt x="1" y="625"/>
                  </a:cubicBezTo>
                  <a:cubicBezTo>
                    <a:pt x="1" y="288"/>
                    <a:pt x="288" y="0"/>
                    <a:pt x="615" y="0"/>
                  </a:cubicBezTo>
                  <a:cubicBezTo>
                    <a:pt x="992" y="0"/>
                    <a:pt x="1240" y="288"/>
                    <a:pt x="1240" y="625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2" name="Google Shape;1192;p29"/>
            <p:cNvSpPr/>
            <p:nvPr/>
          </p:nvSpPr>
          <p:spPr>
            <a:xfrm>
              <a:off x="3604861" y="4625198"/>
              <a:ext cx="62096" cy="62096"/>
            </a:xfrm>
            <a:custGeom>
              <a:avLst/>
              <a:gdLst/>
              <a:ahLst/>
              <a:cxnLst/>
              <a:rect l="l" t="t" r="r" b="b"/>
              <a:pathLst>
                <a:path w="1280" h="1280" fill="none" extrusionOk="0">
                  <a:moveTo>
                    <a:pt x="1280" y="616"/>
                  </a:moveTo>
                  <a:cubicBezTo>
                    <a:pt x="1280" y="992"/>
                    <a:pt x="992" y="1280"/>
                    <a:pt x="625" y="1280"/>
                  </a:cubicBezTo>
                  <a:cubicBezTo>
                    <a:pt x="288" y="1280"/>
                    <a:pt x="1" y="992"/>
                    <a:pt x="1" y="616"/>
                  </a:cubicBezTo>
                  <a:cubicBezTo>
                    <a:pt x="1" y="288"/>
                    <a:pt x="288" y="1"/>
                    <a:pt x="625" y="1"/>
                  </a:cubicBezTo>
                  <a:cubicBezTo>
                    <a:pt x="992" y="1"/>
                    <a:pt x="1280" y="288"/>
                    <a:pt x="1280" y="616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3" name="Google Shape;1193;p29"/>
            <p:cNvSpPr/>
            <p:nvPr/>
          </p:nvSpPr>
          <p:spPr>
            <a:xfrm>
              <a:off x="7578634" y="4783371"/>
              <a:ext cx="254982" cy="49"/>
            </a:xfrm>
            <a:custGeom>
              <a:avLst/>
              <a:gdLst/>
              <a:ahLst/>
              <a:cxnLst/>
              <a:rect l="l" t="t" r="r" b="b"/>
              <a:pathLst>
                <a:path w="5256" h="1" fill="none" extrusionOk="0">
                  <a:moveTo>
                    <a:pt x="1" y="1"/>
                  </a:moveTo>
                  <a:lnTo>
                    <a:pt x="5256" y="1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4" name="Google Shape;1194;p29"/>
            <p:cNvSpPr/>
            <p:nvPr/>
          </p:nvSpPr>
          <p:spPr>
            <a:xfrm>
              <a:off x="7016767" y="4867902"/>
              <a:ext cx="49" cy="66414"/>
            </a:xfrm>
            <a:custGeom>
              <a:avLst/>
              <a:gdLst/>
              <a:ahLst/>
              <a:cxnLst/>
              <a:rect l="l" t="t" r="r" b="b"/>
              <a:pathLst>
                <a:path w="1" h="1369" fill="none" extrusionOk="0">
                  <a:moveTo>
                    <a:pt x="0" y="0"/>
                  </a:moveTo>
                  <a:lnTo>
                    <a:pt x="0" y="1368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5" name="Google Shape;1195;p29"/>
            <p:cNvSpPr/>
            <p:nvPr/>
          </p:nvSpPr>
          <p:spPr>
            <a:xfrm>
              <a:off x="6982614" y="4900114"/>
              <a:ext cx="66414" cy="49"/>
            </a:xfrm>
            <a:custGeom>
              <a:avLst/>
              <a:gdLst/>
              <a:ahLst/>
              <a:cxnLst/>
              <a:rect l="l" t="t" r="r" b="b"/>
              <a:pathLst>
                <a:path w="1369" h="1" fill="none" extrusionOk="0">
                  <a:moveTo>
                    <a:pt x="1368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6" name="Google Shape;1196;p29"/>
            <p:cNvSpPr/>
            <p:nvPr/>
          </p:nvSpPr>
          <p:spPr>
            <a:xfrm>
              <a:off x="8733761" y="4879873"/>
              <a:ext cx="62096" cy="62096"/>
            </a:xfrm>
            <a:custGeom>
              <a:avLst/>
              <a:gdLst/>
              <a:ahLst/>
              <a:cxnLst/>
              <a:rect l="l" t="t" r="r" b="b"/>
              <a:pathLst>
                <a:path w="1280" h="1280" fill="none" extrusionOk="0">
                  <a:moveTo>
                    <a:pt x="1280" y="616"/>
                  </a:moveTo>
                  <a:cubicBezTo>
                    <a:pt x="1280" y="992"/>
                    <a:pt x="992" y="1280"/>
                    <a:pt x="625" y="1280"/>
                  </a:cubicBezTo>
                  <a:cubicBezTo>
                    <a:pt x="288" y="1280"/>
                    <a:pt x="1" y="992"/>
                    <a:pt x="1" y="616"/>
                  </a:cubicBezTo>
                  <a:cubicBezTo>
                    <a:pt x="1" y="288"/>
                    <a:pt x="288" y="1"/>
                    <a:pt x="625" y="1"/>
                  </a:cubicBezTo>
                  <a:cubicBezTo>
                    <a:pt x="992" y="1"/>
                    <a:pt x="1280" y="288"/>
                    <a:pt x="1280" y="616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7" name="Google Shape;1197;p29"/>
            <p:cNvSpPr/>
            <p:nvPr/>
          </p:nvSpPr>
          <p:spPr>
            <a:xfrm>
              <a:off x="6104259" y="4651246"/>
              <a:ext cx="254982" cy="49"/>
            </a:xfrm>
            <a:custGeom>
              <a:avLst/>
              <a:gdLst/>
              <a:ahLst/>
              <a:cxnLst/>
              <a:rect l="l" t="t" r="r" b="b"/>
              <a:pathLst>
                <a:path w="5256" h="1" fill="none" extrusionOk="0">
                  <a:moveTo>
                    <a:pt x="1" y="1"/>
                  </a:moveTo>
                  <a:lnTo>
                    <a:pt x="5256" y="1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8" name="Google Shape;1198;p29"/>
            <p:cNvSpPr/>
            <p:nvPr/>
          </p:nvSpPr>
          <p:spPr>
            <a:xfrm>
              <a:off x="6038357" y="486275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1" y="0"/>
                  </a:moveTo>
                  <a:lnTo>
                    <a:pt x="1" y="1359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99" name="Google Shape;1199;p29"/>
            <p:cNvSpPr/>
            <p:nvPr/>
          </p:nvSpPr>
          <p:spPr>
            <a:xfrm>
              <a:off x="6006146" y="519942"/>
              <a:ext cx="63988" cy="49"/>
            </a:xfrm>
            <a:custGeom>
              <a:avLst/>
              <a:gdLst/>
              <a:ahLst/>
              <a:cxnLst/>
              <a:rect l="l" t="t" r="r" b="b"/>
              <a:pathLst>
                <a:path w="1319" h="1" fill="none" extrusionOk="0">
                  <a:moveTo>
                    <a:pt x="1319" y="1"/>
                  </a:moveTo>
                  <a:lnTo>
                    <a:pt x="0" y="1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0" name="Google Shape;1200;p29"/>
            <p:cNvSpPr/>
            <p:nvPr/>
          </p:nvSpPr>
          <p:spPr>
            <a:xfrm>
              <a:off x="5318831" y="1279968"/>
              <a:ext cx="60204" cy="62096"/>
            </a:xfrm>
            <a:custGeom>
              <a:avLst/>
              <a:gdLst/>
              <a:ahLst/>
              <a:cxnLst/>
              <a:rect l="l" t="t" r="r" b="b"/>
              <a:pathLst>
                <a:path w="1241" h="1280" fill="none" extrusionOk="0">
                  <a:moveTo>
                    <a:pt x="1240" y="655"/>
                  </a:moveTo>
                  <a:cubicBezTo>
                    <a:pt x="1240" y="992"/>
                    <a:pt x="992" y="1279"/>
                    <a:pt x="616" y="1279"/>
                  </a:cubicBezTo>
                  <a:cubicBezTo>
                    <a:pt x="288" y="1279"/>
                    <a:pt x="1" y="992"/>
                    <a:pt x="1" y="655"/>
                  </a:cubicBezTo>
                  <a:cubicBezTo>
                    <a:pt x="1" y="288"/>
                    <a:pt x="288" y="0"/>
                    <a:pt x="616" y="0"/>
                  </a:cubicBezTo>
                  <a:cubicBezTo>
                    <a:pt x="992" y="0"/>
                    <a:pt x="1240" y="288"/>
                    <a:pt x="1240" y="655"/>
                  </a:cubicBezTo>
                  <a:close/>
                </a:path>
              </a:pathLst>
            </a:custGeom>
            <a:noFill/>
            <a:ln w="4225" cap="flat" cmpd="sng">
              <a:solidFill>
                <a:schemeClr val="accent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1" name="Google Shape;1201;p29"/>
            <p:cNvSpPr/>
            <p:nvPr/>
          </p:nvSpPr>
          <p:spPr>
            <a:xfrm>
              <a:off x="5138364" y="662324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90" y="0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2" name="Google Shape;1202;p29"/>
            <p:cNvSpPr/>
            <p:nvPr/>
          </p:nvSpPr>
          <p:spPr>
            <a:xfrm>
              <a:off x="5208610" y="227147"/>
              <a:ext cx="60156" cy="62096"/>
            </a:xfrm>
            <a:custGeom>
              <a:avLst/>
              <a:gdLst/>
              <a:ahLst/>
              <a:cxnLst/>
              <a:rect l="l" t="t" r="r" b="b"/>
              <a:pathLst>
                <a:path w="1240" h="1280" fill="none" extrusionOk="0">
                  <a:moveTo>
                    <a:pt x="1240" y="625"/>
                  </a:moveTo>
                  <a:cubicBezTo>
                    <a:pt x="1240" y="992"/>
                    <a:pt x="992" y="1279"/>
                    <a:pt x="615" y="1279"/>
                  </a:cubicBezTo>
                  <a:cubicBezTo>
                    <a:pt x="288" y="1279"/>
                    <a:pt x="1" y="992"/>
                    <a:pt x="1" y="625"/>
                  </a:cubicBezTo>
                  <a:cubicBezTo>
                    <a:pt x="1" y="288"/>
                    <a:pt x="288" y="0"/>
                    <a:pt x="615" y="0"/>
                  </a:cubicBezTo>
                  <a:cubicBezTo>
                    <a:pt x="992" y="0"/>
                    <a:pt x="1240" y="288"/>
                    <a:pt x="1240" y="625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3" name="Google Shape;1203;p29"/>
            <p:cNvSpPr/>
            <p:nvPr/>
          </p:nvSpPr>
          <p:spPr>
            <a:xfrm>
              <a:off x="3260607" y="826125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1" y="0"/>
                  </a:moveTo>
                  <a:lnTo>
                    <a:pt x="1" y="1359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4" name="Google Shape;1204;p29"/>
            <p:cNvSpPr/>
            <p:nvPr/>
          </p:nvSpPr>
          <p:spPr>
            <a:xfrm>
              <a:off x="3228396" y="859792"/>
              <a:ext cx="63988" cy="49"/>
            </a:xfrm>
            <a:custGeom>
              <a:avLst/>
              <a:gdLst/>
              <a:ahLst/>
              <a:cxnLst/>
              <a:rect l="l" t="t" r="r" b="b"/>
              <a:pathLst>
                <a:path w="1319" h="1" fill="none" extrusionOk="0">
                  <a:moveTo>
                    <a:pt x="1319" y="1"/>
                  </a:moveTo>
                  <a:lnTo>
                    <a:pt x="0" y="1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5" name="Google Shape;1205;p29"/>
            <p:cNvSpPr/>
            <p:nvPr/>
          </p:nvSpPr>
          <p:spPr>
            <a:xfrm>
              <a:off x="2360614" y="1002174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90" y="0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6" name="Google Shape;1206;p29"/>
            <p:cNvSpPr/>
            <p:nvPr/>
          </p:nvSpPr>
          <p:spPr>
            <a:xfrm>
              <a:off x="2430860" y="566997"/>
              <a:ext cx="60156" cy="62096"/>
            </a:xfrm>
            <a:custGeom>
              <a:avLst/>
              <a:gdLst/>
              <a:ahLst/>
              <a:cxnLst/>
              <a:rect l="l" t="t" r="r" b="b"/>
              <a:pathLst>
                <a:path w="1240" h="1280" fill="none" extrusionOk="0">
                  <a:moveTo>
                    <a:pt x="1240" y="625"/>
                  </a:moveTo>
                  <a:cubicBezTo>
                    <a:pt x="1240" y="992"/>
                    <a:pt x="992" y="1279"/>
                    <a:pt x="615" y="1279"/>
                  </a:cubicBezTo>
                  <a:cubicBezTo>
                    <a:pt x="288" y="1279"/>
                    <a:pt x="1" y="992"/>
                    <a:pt x="1" y="625"/>
                  </a:cubicBezTo>
                  <a:cubicBezTo>
                    <a:pt x="1" y="288"/>
                    <a:pt x="288" y="0"/>
                    <a:pt x="615" y="0"/>
                  </a:cubicBezTo>
                  <a:cubicBezTo>
                    <a:pt x="992" y="0"/>
                    <a:pt x="1240" y="288"/>
                    <a:pt x="1240" y="625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7" name="Google Shape;1207;p29"/>
            <p:cNvSpPr/>
            <p:nvPr/>
          </p:nvSpPr>
          <p:spPr>
            <a:xfrm>
              <a:off x="4670307" y="901338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1" y="0"/>
                  </a:moveTo>
                  <a:lnTo>
                    <a:pt x="1" y="1359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8" name="Google Shape;1208;p29"/>
            <p:cNvSpPr/>
            <p:nvPr/>
          </p:nvSpPr>
          <p:spPr>
            <a:xfrm>
              <a:off x="4638096" y="935005"/>
              <a:ext cx="63988" cy="49"/>
            </a:xfrm>
            <a:custGeom>
              <a:avLst/>
              <a:gdLst/>
              <a:ahLst/>
              <a:cxnLst/>
              <a:rect l="l" t="t" r="r" b="b"/>
              <a:pathLst>
                <a:path w="1319" h="1" fill="none" extrusionOk="0">
                  <a:moveTo>
                    <a:pt x="1319" y="1"/>
                  </a:moveTo>
                  <a:lnTo>
                    <a:pt x="0" y="1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09" name="Google Shape;1209;p29"/>
            <p:cNvSpPr/>
            <p:nvPr/>
          </p:nvSpPr>
          <p:spPr>
            <a:xfrm>
              <a:off x="3770314" y="1077386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90" y="0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0" name="Google Shape;1210;p29"/>
            <p:cNvSpPr/>
            <p:nvPr/>
          </p:nvSpPr>
          <p:spPr>
            <a:xfrm>
              <a:off x="3840560" y="642210"/>
              <a:ext cx="60156" cy="62096"/>
            </a:xfrm>
            <a:custGeom>
              <a:avLst/>
              <a:gdLst/>
              <a:ahLst/>
              <a:cxnLst/>
              <a:rect l="l" t="t" r="r" b="b"/>
              <a:pathLst>
                <a:path w="1240" h="1280" fill="none" extrusionOk="0">
                  <a:moveTo>
                    <a:pt x="1240" y="625"/>
                  </a:moveTo>
                  <a:cubicBezTo>
                    <a:pt x="1240" y="992"/>
                    <a:pt x="992" y="1279"/>
                    <a:pt x="615" y="1279"/>
                  </a:cubicBezTo>
                  <a:cubicBezTo>
                    <a:pt x="288" y="1279"/>
                    <a:pt x="1" y="992"/>
                    <a:pt x="1" y="625"/>
                  </a:cubicBezTo>
                  <a:cubicBezTo>
                    <a:pt x="1" y="288"/>
                    <a:pt x="288" y="0"/>
                    <a:pt x="615" y="0"/>
                  </a:cubicBezTo>
                  <a:cubicBezTo>
                    <a:pt x="992" y="0"/>
                    <a:pt x="1240" y="288"/>
                    <a:pt x="1240" y="625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1" name="Google Shape;1211;p29"/>
            <p:cNvSpPr/>
            <p:nvPr/>
          </p:nvSpPr>
          <p:spPr>
            <a:xfrm>
              <a:off x="7546857" y="376100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1" y="0"/>
                  </a:moveTo>
                  <a:lnTo>
                    <a:pt x="1" y="1359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2" name="Google Shape;1212;p29"/>
            <p:cNvSpPr/>
            <p:nvPr/>
          </p:nvSpPr>
          <p:spPr>
            <a:xfrm>
              <a:off x="7514646" y="409767"/>
              <a:ext cx="63988" cy="49"/>
            </a:xfrm>
            <a:custGeom>
              <a:avLst/>
              <a:gdLst/>
              <a:ahLst/>
              <a:cxnLst/>
              <a:rect l="l" t="t" r="r" b="b"/>
              <a:pathLst>
                <a:path w="1319" h="1" fill="none" extrusionOk="0">
                  <a:moveTo>
                    <a:pt x="1319" y="1"/>
                  </a:moveTo>
                  <a:lnTo>
                    <a:pt x="0" y="1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3" name="Google Shape;1213;p29"/>
            <p:cNvSpPr/>
            <p:nvPr/>
          </p:nvSpPr>
          <p:spPr>
            <a:xfrm>
              <a:off x="6646864" y="552149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90" y="0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4" name="Google Shape;1214;p29"/>
            <p:cNvSpPr/>
            <p:nvPr/>
          </p:nvSpPr>
          <p:spPr>
            <a:xfrm>
              <a:off x="6717110" y="116972"/>
              <a:ext cx="60155" cy="62096"/>
            </a:xfrm>
            <a:custGeom>
              <a:avLst/>
              <a:gdLst/>
              <a:ahLst/>
              <a:cxnLst/>
              <a:rect l="l" t="t" r="r" b="b"/>
              <a:pathLst>
                <a:path w="1240" h="1280" fill="none" extrusionOk="0">
                  <a:moveTo>
                    <a:pt x="1240" y="625"/>
                  </a:moveTo>
                  <a:cubicBezTo>
                    <a:pt x="1240" y="992"/>
                    <a:pt x="992" y="1279"/>
                    <a:pt x="615" y="1279"/>
                  </a:cubicBezTo>
                  <a:cubicBezTo>
                    <a:pt x="288" y="1279"/>
                    <a:pt x="1" y="992"/>
                    <a:pt x="1" y="625"/>
                  </a:cubicBezTo>
                  <a:cubicBezTo>
                    <a:pt x="1" y="288"/>
                    <a:pt x="288" y="0"/>
                    <a:pt x="615" y="0"/>
                  </a:cubicBezTo>
                  <a:cubicBezTo>
                    <a:pt x="992" y="0"/>
                    <a:pt x="1240" y="288"/>
                    <a:pt x="1240" y="625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5" name="Google Shape;1215;p29"/>
            <p:cNvSpPr/>
            <p:nvPr/>
          </p:nvSpPr>
          <p:spPr>
            <a:xfrm>
              <a:off x="9112232" y="751650"/>
              <a:ext cx="49" cy="65928"/>
            </a:xfrm>
            <a:custGeom>
              <a:avLst/>
              <a:gdLst/>
              <a:ahLst/>
              <a:cxnLst/>
              <a:rect l="l" t="t" r="r" b="b"/>
              <a:pathLst>
                <a:path w="1" h="1359" fill="none" extrusionOk="0">
                  <a:moveTo>
                    <a:pt x="1" y="0"/>
                  </a:moveTo>
                  <a:lnTo>
                    <a:pt x="1" y="1359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6" name="Google Shape;1216;p29"/>
            <p:cNvSpPr/>
            <p:nvPr/>
          </p:nvSpPr>
          <p:spPr>
            <a:xfrm>
              <a:off x="9080021" y="785317"/>
              <a:ext cx="63988" cy="49"/>
            </a:xfrm>
            <a:custGeom>
              <a:avLst/>
              <a:gdLst/>
              <a:ahLst/>
              <a:cxnLst/>
              <a:rect l="l" t="t" r="r" b="b"/>
              <a:pathLst>
                <a:path w="1319" h="1" fill="none" extrusionOk="0">
                  <a:moveTo>
                    <a:pt x="1319" y="1"/>
                  </a:moveTo>
                  <a:lnTo>
                    <a:pt x="0" y="1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7" name="Google Shape;1217;p29"/>
            <p:cNvSpPr/>
            <p:nvPr/>
          </p:nvSpPr>
          <p:spPr>
            <a:xfrm>
              <a:off x="8212239" y="927699"/>
              <a:ext cx="348805" cy="49"/>
            </a:xfrm>
            <a:custGeom>
              <a:avLst/>
              <a:gdLst/>
              <a:ahLst/>
              <a:cxnLst/>
              <a:rect l="l" t="t" r="r" b="b"/>
              <a:pathLst>
                <a:path w="7190" h="1" fill="none" extrusionOk="0">
                  <a:moveTo>
                    <a:pt x="1" y="0"/>
                  </a:moveTo>
                  <a:lnTo>
                    <a:pt x="7190" y="0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8" name="Google Shape;1218;p29"/>
            <p:cNvSpPr/>
            <p:nvPr/>
          </p:nvSpPr>
          <p:spPr>
            <a:xfrm>
              <a:off x="8282485" y="492522"/>
              <a:ext cx="60155" cy="62096"/>
            </a:xfrm>
            <a:custGeom>
              <a:avLst/>
              <a:gdLst/>
              <a:ahLst/>
              <a:cxnLst/>
              <a:rect l="l" t="t" r="r" b="b"/>
              <a:pathLst>
                <a:path w="1240" h="1280" fill="none" extrusionOk="0">
                  <a:moveTo>
                    <a:pt x="1240" y="625"/>
                  </a:moveTo>
                  <a:cubicBezTo>
                    <a:pt x="1240" y="992"/>
                    <a:pt x="992" y="1279"/>
                    <a:pt x="615" y="1279"/>
                  </a:cubicBezTo>
                  <a:cubicBezTo>
                    <a:pt x="288" y="1279"/>
                    <a:pt x="1" y="992"/>
                    <a:pt x="1" y="625"/>
                  </a:cubicBezTo>
                  <a:cubicBezTo>
                    <a:pt x="1" y="288"/>
                    <a:pt x="288" y="0"/>
                    <a:pt x="615" y="0"/>
                  </a:cubicBezTo>
                  <a:cubicBezTo>
                    <a:pt x="992" y="0"/>
                    <a:pt x="1240" y="288"/>
                    <a:pt x="1240" y="625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19" name="Google Shape;1219;p29"/>
            <p:cNvSpPr/>
            <p:nvPr/>
          </p:nvSpPr>
          <p:spPr>
            <a:xfrm>
              <a:off x="8316617" y="4624827"/>
              <a:ext cx="49" cy="66414"/>
            </a:xfrm>
            <a:custGeom>
              <a:avLst/>
              <a:gdLst/>
              <a:ahLst/>
              <a:cxnLst/>
              <a:rect l="l" t="t" r="r" b="b"/>
              <a:pathLst>
                <a:path w="1" h="1369" fill="none" extrusionOk="0">
                  <a:moveTo>
                    <a:pt x="0" y="0"/>
                  </a:moveTo>
                  <a:lnTo>
                    <a:pt x="0" y="1368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0" name="Google Shape;1220;p29"/>
            <p:cNvSpPr/>
            <p:nvPr/>
          </p:nvSpPr>
          <p:spPr>
            <a:xfrm>
              <a:off x="8282464" y="4657039"/>
              <a:ext cx="66414" cy="49"/>
            </a:xfrm>
            <a:custGeom>
              <a:avLst/>
              <a:gdLst/>
              <a:ahLst/>
              <a:cxnLst/>
              <a:rect l="l" t="t" r="r" b="b"/>
              <a:pathLst>
                <a:path w="1369" h="1" fill="none" extrusionOk="0">
                  <a:moveTo>
                    <a:pt x="1368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1" name="Google Shape;1221;p29"/>
            <p:cNvSpPr/>
            <p:nvPr/>
          </p:nvSpPr>
          <p:spPr>
            <a:xfrm>
              <a:off x="4723134" y="4783371"/>
              <a:ext cx="254982" cy="49"/>
            </a:xfrm>
            <a:custGeom>
              <a:avLst/>
              <a:gdLst/>
              <a:ahLst/>
              <a:cxnLst/>
              <a:rect l="l" t="t" r="r" b="b"/>
              <a:pathLst>
                <a:path w="5256" h="1" fill="none" extrusionOk="0">
                  <a:moveTo>
                    <a:pt x="1" y="1"/>
                  </a:moveTo>
                  <a:lnTo>
                    <a:pt x="5256" y="1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2" name="Google Shape;1222;p29"/>
            <p:cNvSpPr/>
            <p:nvPr/>
          </p:nvSpPr>
          <p:spPr>
            <a:xfrm>
              <a:off x="9074167" y="4410702"/>
              <a:ext cx="49" cy="66414"/>
            </a:xfrm>
            <a:custGeom>
              <a:avLst/>
              <a:gdLst/>
              <a:ahLst/>
              <a:cxnLst/>
              <a:rect l="l" t="t" r="r" b="b"/>
              <a:pathLst>
                <a:path w="1" h="1369" fill="none" extrusionOk="0">
                  <a:moveTo>
                    <a:pt x="0" y="0"/>
                  </a:moveTo>
                  <a:lnTo>
                    <a:pt x="0" y="1368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3" name="Google Shape;1223;p29"/>
            <p:cNvSpPr/>
            <p:nvPr/>
          </p:nvSpPr>
          <p:spPr>
            <a:xfrm>
              <a:off x="9040014" y="4442914"/>
              <a:ext cx="66414" cy="49"/>
            </a:xfrm>
            <a:custGeom>
              <a:avLst/>
              <a:gdLst/>
              <a:ahLst/>
              <a:cxnLst/>
              <a:rect l="l" t="t" r="r" b="b"/>
              <a:pathLst>
                <a:path w="1369" h="1" fill="none" extrusionOk="0">
                  <a:moveTo>
                    <a:pt x="1368" y="0"/>
                  </a:moveTo>
                  <a:lnTo>
                    <a:pt x="0" y="0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4" name="Google Shape;1224;p29"/>
            <p:cNvSpPr/>
            <p:nvPr/>
          </p:nvSpPr>
          <p:spPr>
            <a:xfrm>
              <a:off x="5290786" y="4797873"/>
              <a:ext cx="62096" cy="62096"/>
            </a:xfrm>
            <a:custGeom>
              <a:avLst/>
              <a:gdLst/>
              <a:ahLst/>
              <a:cxnLst/>
              <a:rect l="l" t="t" r="r" b="b"/>
              <a:pathLst>
                <a:path w="1280" h="1280" fill="none" extrusionOk="0">
                  <a:moveTo>
                    <a:pt x="1280" y="616"/>
                  </a:moveTo>
                  <a:cubicBezTo>
                    <a:pt x="1280" y="992"/>
                    <a:pt x="992" y="1280"/>
                    <a:pt x="625" y="1280"/>
                  </a:cubicBezTo>
                  <a:cubicBezTo>
                    <a:pt x="288" y="1280"/>
                    <a:pt x="1" y="992"/>
                    <a:pt x="1" y="616"/>
                  </a:cubicBezTo>
                  <a:cubicBezTo>
                    <a:pt x="1" y="288"/>
                    <a:pt x="288" y="1"/>
                    <a:pt x="625" y="1"/>
                  </a:cubicBezTo>
                  <a:cubicBezTo>
                    <a:pt x="992" y="1"/>
                    <a:pt x="1280" y="288"/>
                    <a:pt x="1280" y="616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5" name="Google Shape;1225;p29"/>
            <p:cNvSpPr/>
            <p:nvPr/>
          </p:nvSpPr>
          <p:spPr>
            <a:xfrm>
              <a:off x="6256659" y="4803646"/>
              <a:ext cx="254982" cy="49"/>
            </a:xfrm>
            <a:custGeom>
              <a:avLst/>
              <a:gdLst/>
              <a:ahLst/>
              <a:cxnLst/>
              <a:rect l="l" t="t" r="r" b="b"/>
              <a:pathLst>
                <a:path w="5256" h="1" fill="none" extrusionOk="0">
                  <a:moveTo>
                    <a:pt x="1" y="1"/>
                  </a:moveTo>
                  <a:lnTo>
                    <a:pt x="5256" y="1"/>
                  </a:ln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26" name="Google Shape;1226;p29"/>
          <p:cNvGrpSpPr/>
          <p:nvPr/>
        </p:nvGrpSpPr>
        <p:grpSpPr>
          <a:xfrm flipH="1">
            <a:off x="8250443" y="3253983"/>
            <a:ext cx="1190271" cy="1022535"/>
            <a:chOff x="7521697" y="2603884"/>
            <a:chExt cx="1473291" cy="1265671"/>
          </a:xfrm>
        </p:grpSpPr>
        <p:sp>
          <p:nvSpPr>
            <p:cNvPr id="1227" name="Google Shape;1227;p29"/>
            <p:cNvSpPr/>
            <p:nvPr/>
          </p:nvSpPr>
          <p:spPr>
            <a:xfrm>
              <a:off x="8233031" y="2604869"/>
              <a:ext cx="553351" cy="1264685"/>
            </a:xfrm>
            <a:custGeom>
              <a:avLst/>
              <a:gdLst/>
              <a:ahLst/>
              <a:cxnLst/>
              <a:rect l="l" t="t" r="r" b="b"/>
              <a:pathLst>
                <a:path w="16287" h="37224" extrusionOk="0">
                  <a:moveTo>
                    <a:pt x="11127" y="0"/>
                  </a:moveTo>
                  <a:cubicBezTo>
                    <a:pt x="11079" y="0"/>
                    <a:pt x="11030" y="1"/>
                    <a:pt x="10981" y="3"/>
                  </a:cubicBezTo>
                  <a:cubicBezTo>
                    <a:pt x="7491" y="189"/>
                    <a:pt x="4979" y="4531"/>
                    <a:pt x="3878" y="7245"/>
                  </a:cubicBezTo>
                  <a:cubicBezTo>
                    <a:pt x="0" y="16938"/>
                    <a:pt x="838" y="26942"/>
                    <a:pt x="62" y="37224"/>
                  </a:cubicBezTo>
                  <a:lnTo>
                    <a:pt x="3304" y="37224"/>
                  </a:lnTo>
                  <a:cubicBezTo>
                    <a:pt x="5242" y="32897"/>
                    <a:pt x="7817" y="26756"/>
                    <a:pt x="9569" y="22289"/>
                  </a:cubicBezTo>
                  <a:cubicBezTo>
                    <a:pt x="10531" y="19839"/>
                    <a:pt x="11446" y="17249"/>
                    <a:pt x="12082" y="14674"/>
                  </a:cubicBezTo>
                  <a:cubicBezTo>
                    <a:pt x="13050" y="10633"/>
                    <a:pt x="16286" y="0"/>
                    <a:pt x="111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8" name="Google Shape;1228;p29"/>
            <p:cNvSpPr/>
            <p:nvPr/>
          </p:nvSpPr>
          <p:spPr>
            <a:xfrm>
              <a:off x="7708220" y="2603884"/>
              <a:ext cx="544857" cy="1265671"/>
            </a:xfrm>
            <a:custGeom>
              <a:avLst/>
              <a:gdLst/>
              <a:ahLst/>
              <a:cxnLst/>
              <a:rect l="l" t="t" r="r" b="b"/>
              <a:pathLst>
                <a:path w="16037" h="37253" extrusionOk="0">
                  <a:moveTo>
                    <a:pt x="5491" y="1"/>
                  </a:moveTo>
                  <a:cubicBezTo>
                    <a:pt x="4842" y="1"/>
                    <a:pt x="4174" y="190"/>
                    <a:pt x="3490" y="606"/>
                  </a:cubicBezTo>
                  <a:cubicBezTo>
                    <a:pt x="1" y="2746"/>
                    <a:pt x="2389" y="9663"/>
                    <a:pt x="3304" y="12625"/>
                  </a:cubicBezTo>
                  <a:cubicBezTo>
                    <a:pt x="4467" y="16580"/>
                    <a:pt x="6204" y="20379"/>
                    <a:pt x="7693" y="24195"/>
                  </a:cubicBezTo>
                  <a:cubicBezTo>
                    <a:pt x="9368" y="28522"/>
                    <a:pt x="11058" y="32926"/>
                    <a:pt x="12733" y="37253"/>
                  </a:cubicBezTo>
                  <a:lnTo>
                    <a:pt x="15959" y="37253"/>
                  </a:lnTo>
                  <a:cubicBezTo>
                    <a:pt x="15835" y="30336"/>
                    <a:pt x="16037" y="23481"/>
                    <a:pt x="15184" y="16642"/>
                  </a:cubicBezTo>
                  <a:cubicBezTo>
                    <a:pt x="14619" y="12039"/>
                    <a:pt x="10673" y="1"/>
                    <a:pt x="5491" y="1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29" name="Google Shape;1229;p29"/>
            <p:cNvSpPr/>
            <p:nvPr/>
          </p:nvSpPr>
          <p:spPr>
            <a:xfrm>
              <a:off x="7521697" y="2982059"/>
              <a:ext cx="632343" cy="887495"/>
            </a:xfrm>
            <a:custGeom>
              <a:avLst/>
              <a:gdLst/>
              <a:ahLst/>
              <a:cxnLst/>
              <a:rect l="l" t="t" r="r" b="b"/>
              <a:pathLst>
                <a:path w="18612" h="26122" extrusionOk="0">
                  <a:moveTo>
                    <a:pt x="4661" y="0"/>
                  </a:moveTo>
                  <a:cubicBezTo>
                    <a:pt x="3940" y="0"/>
                    <a:pt x="3170" y="160"/>
                    <a:pt x="2528" y="532"/>
                  </a:cubicBezTo>
                  <a:cubicBezTo>
                    <a:pt x="1288" y="1246"/>
                    <a:pt x="838" y="2657"/>
                    <a:pt x="652" y="3898"/>
                  </a:cubicBezTo>
                  <a:cubicBezTo>
                    <a:pt x="0" y="9326"/>
                    <a:pt x="4467" y="14552"/>
                    <a:pt x="8081" y="19329"/>
                  </a:cubicBezTo>
                  <a:cubicBezTo>
                    <a:pt x="9693" y="21469"/>
                    <a:pt x="13307" y="26122"/>
                    <a:pt x="13307" y="26122"/>
                  </a:cubicBezTo>
                  <a:lnTo>
                    <a:pt x="18611" y="26122"/>
                  </a:lnTo>
                  <a:cubicBezTo>
                    <a:pt x="18611" y="26122"/>
                    <a:pt x="14610" y="11063"/>
                    <a:pt x="12020" y="6798"/>
                  </a:cubicBezTo>
                  <a:cubicBezTo>
                    <a:pt x="10733" y="4596"/>
                    <a:pt x="8081" y="331"/>
                    <a:pt x="5103" y="21"/>
                  </a:cubicBezTo>
                  <a:cubicBezTo>
                    <a:pt x="4959" y="7"/>
                    <a:pt x="4811" y="0"/>
                    <a:pt x="4661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0" name="Google Shape;1230;p29"/>
            <p:cNvSpPr/>
            <p:nvPr/>
          </p:nvSpPr>
          <p:spPr>
            <a:xfrm>
              <a:off x="7881560" y="2727723"/>
              <a:ext cx="296704" cy="1141832"/>
            </a:xfrm>
            <a:custGeom>
              <a:avLst/>
              <a:gdLst/>
              <a:ahLst/>
              <a:cxnLst/>
              <a:rect l="l" t="t" r="r" b="b"/>
              <a:pathLst>
                <a:path w="8733" h="33608" fill="none" extrusionOk="0">
                  <a:moveTo>
                    <a:pt x="1" y="0"/>
                  </a:moveTo>
                  <a:cubicBezTo>
                    <a:pt x="4343" y="8856"/>
                    <a:pt x="8670" y="25342"/>
                    <a:pt x="8732" y="33608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1" name="Google Shape;1231;p29"/>
            <p:cNvSpPr/>
            <p:nvPr/>
          </p:nvSpPr>
          <p:spPr>
            <a:xfrm>
              <a:off x="7649205" y="3074947"/>
              <a:ext cx="397338" cy="794607"/>
            </a:xfrm>
            <a:custGeom>
              <a:avLst/>
              <a:gdLst/>
              <a:ahLst/>
              <a:cxnLst/>
              <a:rect l="l" t="t" r="r" b="b"/>
              <a:pathLst>
                <a:path w="11695" h="23388" fill="none" extrusionOk="0">
                  <a:moveTo>
                    <a:pt x="1" y="1"/>
                  </a:moveTo>
                  <a:cubicBezTo>
                    <a:pt x="3878" y="7429"/>
                    <a:pt x="11694" y="23388"/>
                    <a:pt x="11694" y="23388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2" name="Google Shape;1232;p29"/>
            <p:cNvSpPr/>
            <p:nvPr/>
          </p:nvSpPr>
          <p:spPr>
            <a:xfrm>
              <a:off x="8285726" y="2686103"/>
              <a:ext cx="311958" cy="1183451"/>
            </a:xfrm>
            <a:custGeom>
              <a:avLst/>
              <a:gdLst/>
              <a:ahLst/>
              <a:cxnLst/>
              <a:rect l="l" t="t" r="r" b="b"/>
              <a:pathLst>
                <a:path w="9182" h="34833" fill="none" extrusionOk="0">
                  <a:moveTo>
                    <a:pt x="9181" y="0"/>
                  </a:moveTo>
                  <a:cubicBezTo>
                    <a:pt x="6080" y="7041"/>
                    <a:pt x="1753" y="22224"/>
                    <a:pt x="0" y="3483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3" name="Google Shape;1233;p29"/>
            <p:cNvSpPr/>
            <p:nvPr/>
          </p:nvSpPr>
          <p:spPr>
            <a:xfrm>
              <a:off x="8349463" y="2924132"/>
              <a:ext cx="645525" cy="945422"/>
            </a:xfrm>
            <a:custGeom>
              <a:avLst/>
              <a:gdLst/>
              <a:ahLst/>
              <a:cxnLst/>
              <a:rect l="l" t="t" r="r" b="b"/>
              <a:pathLst>
                <a:path w="19000" h="27827" extrusionOk="0">
                  <a:moveTo>
                    <a:pt x="15665" y="0"/>
                  </a:moveTo>
                  <a:cubicBezTo>
                    <a:pt x="14929" y="0"/>
                    <a:pt x="14162" y="266"/>
                    <a:pt x="13509" y="563"/>
                  </a:cubicBezTo>
                  <a:cubicBezTo>
                    <a:pt x="8856" y="2749"/>
                    <a:pt x="4390" y="10318"/>
                    <a:pt x="3041" y="15218"/>
                  </a:cubicBezTo>
                  <a:cubicBezTo>
                    <a:pt x="1815" y="19809"/>
                    <a:pt x="1" y="27827"/>
                    <a:pt x="1" y="27827"/>
                  </a:cubicBezTo>
                  <a:lnTo>
                    <a:pt x="4452" y="27827"/>
                  </a:lnTo>
                  <a:cubicBezTo>
                    <a:pt x="7430" y="24012"/>
                    <a:pt x="11183" y="17684"/>
                    <a:pt x="13757" y="13667"/>
                  </a:cubicBezTo>
                  <a:cubicBezTo>
                    <a:pt x="15122" y="11605"/>
                    <a:pt x="18999" y="4300"/>
                    <a:pt x="18162" y="1974"/>
                  </a:cubicBezTo>
                  <a:cubicBezTo>
                    <a:pt x="17960" y="1260"/>
                    <a:pt x="17510" y="687"/>
                    <a:pt x="16859" y="299"/>
                  </a:cubicBezTo>
                  <a:cubicBezTo>
                    <a:pt x="16489" y="86"/>
                    <a:pt x="16082" y="0"/>
                    <a:pt x="15665" y="0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4" name="Google Shape;1234;p29"/>
            <p:cNvSpPr/>
            <p:nvPr/>
          </p:nvSpPr>
          <p:spPr>
            <a:xfrm>
              <a:off x="8386869" y="2998027"/>
              <a:ext cx="506941" cy="871527"/>
            </a:xfrm>
            <a:custGeom>
              <a:avLst/>
              <a:gdLst/>
              <a:ahLst/>
              <a:cxnLst/>
              <a:rect l="l" t="t" r="r" b="b"/>
              <a:pathLst>
                <a:path w="14921" h="25652" fill="none" extrusionOk="0">
                  <a:moveTo>
                    <a:pt x="14920" y="0"/>
                  </a:moveTo>
                  <a:cubicBezTo>
                    <a:pt x="9430" y="4777"/>
                    <a:pt x="2064" y="20022"/>
                    <a:pt x="1" y="25652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235" name="Google Shape;1235;p29"/>
          <p:cNvGrpSpPr/>
          <p:nvPr/>
        </p:nvGrpSpPr>
        <p:grpSpPr>
          <a:xfrm rot="10800000">
            <a:off x="-270296" y="340481"/>
            <a:ext cx="1086673" cy="897677"/>
            <a:chOff x="6101758" y="2859784"/>
            <a:chExt cx="1222079" cy="1009533"/>
          </a:xfrm>
        </p:grpSpPr>
        <p:sp>
          <p:nvSpPr>
            <p:cNvPr id="1236" name="Google Shape;1236;p29"/>
            <p:cNvSpPr/>
            <p:nvPr/>
          </p:nvSpPr>
          <p:spPr>
            <a:xfrm>
              <a:off x="6880667" y="3471604"/>
              <a:ext cx="443170" cy="397711"/>
            </a:xfrm>
            <a:custGeom>
              <a:avLst/>
              <a:gdLst/>
              <a:ahLst/>
              <a:cxnLst/>
              <a:rect l="l" t="t" r="r" b="b"/>
              <a:pathLst>
                <a:path w="13044" h="11706" extrusionOk="0">
                  <a:moveTo>
                    <a:pt x="11202" y="1"/>
                  </a:moveTo>
                  <a:cubicBezTo>
                    <a:pt x="11127" y="1"/>
                    <a:pt x="11053" y="5"/>
                    <a:pt x="10981" y="12"/>
                  </a:cubicBezTo>
                  <a:cubicBezTo>
                    <a:pt x="10329" y="74"/>
                    <a:pt x="9755" y="338"/>
                    <a:pt x="9244" y="648"/>
                  </a:cubicBezTo>
                  <a:cubicBezTo>
                    <a:pt x="4901" y="2975"/>
                    <a:pt x="776" y="10093"/>
                    <a:pt x="0" y="11706"/>
                  </a:cubicBezTo>
                  <a:lnTo>
                    <a:pt x="4591" y="11706"/>
                  </a:lnTo>
                  <a:cubicBezTo>
                    <a:pt x="7103" y="8403"/>
                    <a:pt x="12144" y="6728"/>
                    <a:pt x="12919" y="2277"/>
                  </a:cubicBezTo>
                  <a:cubicBezTo>
                    <a:pt x="13043" y="1749"/>
                    <a:pt x="12981" y="1113"/>
                    <a:pt x="12656" y="648"/>
                  </a:cubicBezTo>
                  <a:cubicBezTo>
                    <a:pt x="12315" y="199"/>
                    <a:pt x="11737" y="1"/>
                    <a:pt x="11202" y="1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7" name="Google Shape;1237;p29"/>
            <p:cNvSpPr/>
            <p:nvPr/>
          </p:nvSpPr>
          <p:spPr>
            <a:xfrm>
              <a:off x="6748946" y="3155570"/>
              <a:ext cx="513770" cy="713747"/>
            </a:xfrm>
            <a:custGeom>
              <a:avLst/>
              <a:gdLst/>
              <a:ahLst/>
              <a:cxnLst/>
              <a:rect l="l" t="t" r="r" b="b"/>
              <a:pathLst>
                <a:path w="15122" h="21008" extrusionOk="0">
                  <a:moveTo>
                    <a:pt x="11621" y="0"/>
                  </a:moveTo>
                  <a:cubicBezTo>
                    <a:pt x="9314" y="0"/>
                    <a:pt x="7202" y="3025"/>
                    <a:pt x="6142" y="4724"/>
                  </a:cubicBezTo>
                  <a:cubicBezTo>
                    <a:pt x="4203" y="7763"/>
                    <a:pt x="2776" y="11113"/>
                    <a:pt x="1675" y="14541"/>
                  </a:cubicBezTo>
                  <a:cubicBezTo>
                    <a:pt x="1489" y="15068"/>
                    <a:pt x="62" y="21008"/>
                    <a:pt x="0" y="21008"/>
                  </a:cubicBezTo>
                  <a:lnTo>
                    <a:pt x="3877" y="21008"/>
                  </a:lnTo>
                  <a:cubicBezTo>
                    <a:pt x="3877" y="21008"/>
                    <a:pt x="7941" y="12990"/>
                    <a:pt x="11958" y="8151"/>
                  </a:cubicBezTo>
                  <a:cubicBezTo>
                    <a:pt x="13819" y="5887"/>
                    <a:pt x="15121" y="1684"/>
                    <a:pt x="13121" y="459"/>
                  </a:cubicBezTo>
                  <a:cubicBezTo>
                    <a:pt x="12617" y="139"/>
                    <a:pt x="12115" y="0"/>
                    <a:pt x="11621" y="0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8" name="Google Shape;1238;p29"/>
            <p:cNvSpPr/>
            <p:nvPr/>
          </p:nvSpPr>
          <p:spPr>
            <a:xfrm>
              <a:off x="6841154" y="3250190"/>
              <a:ext cx="305096" cy="619126"/>
            </a:xfrm>
            <a:custGeom>
              <a:avLst/>
              <a:gdLst/>
              <a:ahLst/>
              <a:cxnLst/>
              <a:rect l="l" t="t" r="r" b="b"/>
              <a:pathLst>
                <a:path w="8980" h="18223" fill="none" extrusionOk="0">
                  <a:moveTo>
                    <a:pt x="8980" y="0"/>
                  </a:moveTo>
                  <a:cubicBezTo>
                    <a:pt x="5165" y="4715"/>
                    <a:pt x="2063" y="11756"/>
                    <a:pt x="0" y="1822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39" name="Google Shape;1239;p29"/>
            <p:cNvSpPr/>
            <p:nvPr/>
          </p:nvSpPr>
          <p:spPr>
            <a:xfrm>
              <a:off x="6101758" y="3129681"/>
              <a:ext cx="489138" cy="739636"/>
            </a:xfrm>
            <a:custGeom>
              <a:avLst/>
              <a:gdLst/>
              <a:ahLst/>
              <a:cxnLst/>
              <a:rect l="l" t="t" r="r" b="b"/>
              <a:pathLst>
                <a:path w="14397" h="21770" extrusionOk="0">
                  <a:moveTo>
                    <a:pt x="2020" y="0"/>
                  </a:moveTo>
                  <a:cubicBezTo>
                    <a:pt x="1" y="0"/>
                    <a:pt x="85" y="2718"/>
                    <a:pt x="501" y="4509"/>
                  </a:cubicBezTo>
                  <a:cubicBezTo>
                    <a:pt x="1152" y="7037"/>
                    <a:pt x="3215" y="8650"/>
                    <a:pt x="4704" y="10526"/>
                  </a:cubicBezTo>
                  <a:cubicBezTo>
                    <a:pt x="7480" y="14016"/>
                    <a:pt x="9093" y="16342"/>
                    <a:pt x="11093" y="21770"/>
                  </a:cubicBezTo>
                  <a:lnTo>
                    <a:pt x="14397" y="21770"/>
                  </a:lnTo>
                  <a:cubicBezTo>
                    <a:pt x="14397" y="21770"/>
                    <a:pt x="13947" y="9425"/>
                    <a:pt x="8441" y="3671"/>
                  </a:cubicBezTo>
                  <a:cubicBezTo>
                    <a:pt x="6968" y="2120"/>
                    <a:pt x="4564" y="507"/>
                    <a:pt x="2563" y="58"/>
                  </a:cubicBezTo>
                  <a:cubicBezTo>
                    <a:pt x="2367" y="19"/>
                    <a:pt x="2187" y="0"/>
                    <a:pt x="2020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0" name="Google Shape;1240;p29"/>
            <p:cNvSpPr/>
            <p:nvPr/>
          </p:nvSpPr>
          <p:spPr>
            <a:xfrm>
              <a:off x="6250466" y="2868583"/>
              <a:ext cx="445820" cy="1000734"/>
            </a:xfrm>
            <a:custGeom>
              <a:avLst/>
              <a:gdLst/>
              <a:ahLst/>
              <a:cxnLst/>
              <a:rect l="l" t="t" r="r" b="b"/>
              <a:pathLst>
                <a:path w="13122" h="29455" extrusionOk="0">
                  <a:moveTo>
                    <a:pt x="2563" y="1"/>
                  </a:moveTo>
                  <a:cubicBezTo>
                    <a:pt x="2127" y="1"/>
                    <a:pt x="1717" y="115"/>
                    <a:pt x="1350" y="376"/>
                  </a:cubicBezTo>
                  <a:cubicBezTo>
                    <a:pt x="1" y="1338"/>
                    <a:pt x="2002" y="4703"/>
                    <a:pt x="2513" y="5742"/>
                  </a:cubicBezTo>
                  <a:cubicBezTo>
                    <a:pt x="4266" y="9030"/>
                    <a:pt x="5615" y="12581"/>
                    <a:pt x="6716" y="16210"/>
                  </a:cubicBezTo>
                  <a:cubicBezTo>
                    <a:pt x="7941" y="20413"/>
                    <a:pt x="8918" y="24864"/>
                    <a:pt x="9244" y="29253"/>
                  </a:cubicBezTo>
                  <a:lnTo>
                    <a:pt x="9244" y="29455"/>
                  </a:lnTo>
                  <a:lnTo>
                    <a:pt x="11632" y="29455"/>
                  </a:lnTo>
                  <a:cubicBezTo>
                    <a:pt x="13121" y="26741"/>
                    <a:pt x="12594" y="15171"/>
                    <a:pt x="11896" y="11558"/>
                  </a:cubicBezTo>
                  <a:cubicBezTo>
                    <a:pt x="11369" y="9030"/>
                    <a:pt x="10268" y="6580"/>
                    <a:pt x="8856" y="4579"/>
                  </a:cubicBezTo>
                  <a:cubicBezTo>
                    <a:pt x="7765" y="3058"/>
                    <a:pt x="4820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1" name="Google Shape;1241;p29"/>
            <p:cNvSpPr/>
            <p:nvPr/>
          </p:nvSpPr>
          <p:spPr>
            <a:xfrm>
              <a:off x="6638800" y="2859784"/>
              <a:ext cx="452649" cy="1009533"/>
            </a:xfrm>
            <a:custGeom>
              <a:avLst/>
              <a:gdLst/>
              <a:ahLst/>
              <a:cxnLst/>
              <a:rect l="l" t="t" r="r" b="b"/>
              <a:pathLst>
                <a:path w="13323" h="29714" extrusionOk="0">
                  <a:moveTo>
                    <a:pt x="10463" y="0"/>
                  </a:moveTo>
                  <a:cubicBezTo>
                    <a:pt x="8832" y="0"/>
                    <a:pt x="5738" y="2873"/>
                    <a:pt x="3242" y="7676"/>
                  </a:cubicBezTo>
                  <a:cubicBezTo>
                    <a:pt x="327" y="13306"/>
                    <a:pt x="1" y="23247"/>
                    <a:pt x="528" y="29714"/>
                  </a:cubicBezTo>
                  <a:lnTo>
                    <a:pt x="3956" y="29714"/>
                  </a:lnTo>
                  <a:cubicBezTo>
                    <a:pt x="6018" y="27388"/>
                    <a:pt x="13323" y="8064"/>
                    <a:pt x="11508" y="899"/>
                  </a:cubicBezTo>
                  <a:cubicBezTo>
                    <a:pt x="11351" y="290"/>
                    <a:pt x="10981" y="0"/>
                    <a:pt x="10463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2" name="Google Shape;1242;p29"/>
            <p:cNvSpPr/>
            <p:nvPr/>
          </p:nvSpPr>
          <p:spPr>
            <a:xfrm>
              <a:off x="6164577" y="3201708"/>
              <a:ext cx="362547" cy="667609"/>
            </a:xfrm>
            <a:custGeom>
              <a:avLst/>
              <a:gdLst/>
              <a:ahLst/>
              <a:cxnLst/>
              <a:rect l="l" t="t" r="r" b="b"/>
              <a:pathLst>
                <a:path w="10671" h="19650" fill="none" extrusionOk="0">
                  <a:moveTo>
                    <a:pt x="1" y="0"/>
                  </a:moveTo>
                  <a:cubicBezTo>
                    <a:pt x="5894" y="4141"/>
                    <a:pt x="9958" y="11896"/>
                    <a:pt x="10671" y="19650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3" name="Google Shape;1243;p29"/>
            <p:cNvSpPr/>
            <p:nvPr/>
          </p:nvSpPr>
          <p:spPr>
            <a:xfrm>
              <a:off x="6369039" y="2951414"/>
              <a:ext cx="246081" cy="917903"/>
            </a:xfrm>
            <a:custGeom>
              <a:avLst/>
              <a:gdLst/>
              <a:ahLst/>
              <a:cxnLst/>
              <a:rect l="l" t="t" r="r" b="b"/>
              <a:pathLst>
                <a:path w="7243" h="27017" fill="none" extrusionOk="0">
                  <a:moveTo>
                    <a:pt x="0" y="1"/>
                  </a:moveTo>
                  <a:cubicBezTo>
                    <a:pt x="2901" y="2591"/>
                    <a:pt x="4327" y="6654"/>
                    <a:pt x="5227" y="10531"/>
                  </a:cubicBezTo>
                  <a:cubicBezTo>
                    <a:pt x="6468" y="15959"/>
                    <a:pt x="7041" y="21465"/>
                    <a:pt x="7243" y="27017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4" name="Google Shape;1244;p29"/>
            <p:cNvSpPr/>
            <p:nvPr/>
          </p:nvSpPr>
          <p:spPr>
            <a:xfrm>
              <a:off x="6724688" y="2982501"/>
              <a:ext cx="241358" cy="886815"/>
            </a:xfrm>
            <a:custGeom>
              <a:avLst/>
              <a:gdLst/>
              <a:ahLst/>
              <a:cxnLst/>
              <a:rect l="l" t="t" r="r" b="b"/>
              <a:pathLst>
                <a:path w="7104" h="26102" fill="none" extrusionOk="0">
                  <a:moveTo>
                    <a:pt x="7104" y="1"/>
                  </a:moveTo>
                  <a:cubicBezTo>
                    <a:pt x="3552" y="8143"/>
                    <a:pt x="513" y="16983"/>
                    <a:pt x="1" y="26102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45" name="Google Shape;1245;p29"/>
            <p:cNvSpPr/>
            <p:nvPr/>
          </p:nvSpPr>
          <p:spPr>
            <a:xfrm>
              <a:off x="6950758" y="3524707"/>
              <a:ext cx="300883" cy="344608"/>
            </a:xfrm>
            <a:custGeom>
              <a:avLst/>
              <a:gdLst/>
              <a:ahLst/>
              <a:cxnLst/>
              <a:rect l="l" t="t" r="r" b="b"/>
              <a:pathLst>
                <a:path w="8856" h="10143" fill="none" extrusionOk="0">
                  <a:moveTo>
                    <a:pt x="8856" y="0"/>
                  </a:moveTo>
                  <a:cubicBezTo>
                    <a:pt x="8856" y="0"/>
                    <a:pt x="3614" y="3490"/>
                    <a:pt x="0" y="1014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accent3"/>
              </a:buClr>
              <a:buSzPts val="2400"/>
              <a:buFont typeface="Comfortaa"/>
              <a:buNone/>
              <a:defRPr sz="2400" b="1">
                <a:solidFill>
                  <a:schemeClr val="accent3"/>
                </a:solidFill>
                <a:latin typeface="Comfortaa"/>
                <a:ea typeface="Comfortaa"/>
                <a:cs typeface="Comfortaa"/>
                <a:sym typeface="Comforta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Montserrat"/>
              <a:buChar char="●"/>
              <a:defRPr sz="1800"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○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■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●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○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■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●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Montserrat"/>
              <a:buChar char="○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Montserrat"/>
              <a:buChar char="■"/>
              <a:defRPr>
                <a:solidFill>
                  <a:schemeClr val="dk2"/>
                </a:solidFill>
                <a:latin typeface="Montserrat"/>
                <a:ea typeface="Montserrat"/>
                <a:cs typeface="Montserrat"/>
                <a:sym typeface="Montserrat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2" r:id="rId4"/>
    <p:sldLayoutId id="2147483653" r:id="rId5"/>
    <p:sldLayoutId id="2147483662" r:id="rId6"/>
    <p:sldLayoutId id="2147483664" r:id="rId7"/>
    <p:sldLayoutId id="2147483672" r:id="rId8"/>
    <p:sldLayoutId id="2147483673" r:id="rId9"/>
    <p:sldLayoutId id="2147483674" r:id="rId10"/>
    <p:sldLayoutId id="2147483675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4" name="Google Shape;1254;p32"/>
          <p:cNvSpPr txBox="1">
            <a:spLocks noGrp="1"/>
          </p:cNvSpPr>
          <p:nvPr>
            <p:ph type="title"/>
          </p:nvPr>
        </p:nvSpPr>
        <p:spPr>
          <a:xfrm>
            <a:off x="1806742" y="213801"/>
            <a:ext cx="5175900" cy="2169195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latin typeface="+mj-lt"/>
              </a:rPr>
              <a:t>Developing Relationships And Workplace Achievement</a:t>
            </a:r>
            <a:br>
              <a:rPr lang="en-US" sz="2800" dirty="0">
                <a:latin typeface="+mj-lt"/>
              </a:rPr>
            </a:br>
            <a:br>
              <a:rPr lang="en-US" sz="2800" dirty="0">
                <a:latin typeface="+mj-lt"/>
              </a:rPr>
            </a:br>
            <a:r>
              <a:rPr lang="en-US" sz="1800">
                <a:latin typeface="+mj-lt"/>
              </a:rPr>
              <a:t>Cod: BMSW5102</a:t>
            </a:r>
            <a:r>
              <a:rPr lang="en-US" sz="1800" dirty="0">
                <a:latin typeface="+mj-lt"/>
              </a:rPr>
              <a:t>_LON</a:t>
            </a:r>
            <a:br>
              <a:rPr lang="en-US" sz="1800" dirty="0">
                <a:latin typeface="+mj-lt"/>
              </a:rPr>
            </a:br>
            <a:r>
              <a:rPr lang="en-US" sz="1800" dirty="0">
                <a:latin typeface="+mj-lt"/>
              </a:rPr>
              <a:t>Student Name: Alina Cocirlea</a:t>
            </a:r>
            <a:br>
              <a:rPr lang="en-US" sz="1800" dirty="0">
                <a:latin typeface="+mj-lt"/>
              </a:rPr>
            </a:br>
            <a:r>
              <a:rPr lang="en-US" sz="1800" dirty="0">
                <a:latin typeface="+mj-lt"/>
              </a:rPr>
              <a:t>Student Number: 2123036</a:t>
            </a:r>
            <a:br>
              <a:rPr lang="en-US" sz="1800" dirty="0">
                <a:latin typeface="+mj-lt"/>
              </a:rPr>
            </a:br>
            <a:r>
              <a:rPr lang="en-US" sz="1800" dirty="0">
                <a:latin typeface="+mj-lt"/>
              </a:rPr>
              <a:t>Lecturer Name: Charles </a:t>
            </a:r>
            <a:r>
              <a:rPr lang="en-US" sz="1800" dirty="0" err="1">
                <a:latin typeface="+mj-lt"/>
              </a:rPr>
              <a:t>Nwaogwugwu</a:t>
            </a:r>
            <a:br>
              <a:rPr lang="en-US" sz="1800" dirty="0">
                <a:latin typeface="+mj-lt"/>
              </a:rPr>
            </a:br>
            <a:endParaRPr sz="1800" dirty="0">
              <a:latin typeface="+mj-lt"/>
            </a:endParaRPr>
          </a:p>
        </p:txBody>
      </p:sp>
      <p:grpSp>
        <p:nvGrpSpPr>
          <p:cNvPr id="1256" name="Google Shape;1256;p32"/>
          <p:cNvGrpSpPr/>
          <p:nvPr/>
        </p:nvGrpSpPr>
        <p:grpSpPr>
          <a:xfrm>
            <a:off x="2285922" y="3059412"/>
            <a:ext cx="4572156" cy="1870288"/>
            <a:chOff x="1843737" y="2818617"/>
            <a:chExt cx="5131488" cy="2099089"/>
          </a:xfrm>
        </p:grpSpPr>
        <p:sp>
          <p:nvSpPr>
            <p:cNvPr id="1257" name="Google Shape;1257;p32"/>
            <p:cNvSpPr/>
            <p:nvPr/>
          </p:nvSpPr>
          <p:spPr>
            <a:xfrm>
              <a:off x="6898414" y="3855561"/>
              <a:ext cx="32096" cy="43"/>
            </a:xfrm>
            <a:custGeom>
              <a:avLst/>
              <a:gdLst/>
              <a:ahLst/>
              <a:cxnLst/>
              <a:rect l="l" t="t" r="r" b="b"/>
              <a:pathLst>
                <a:path w="744" h="1" fill="none" extrusionOk="0">
                  <a:moveTo>
                    <a:pt x="744" y="1"/>
                  </a:moveTo>
                  <a:lnTo>
                    <a:pt x="0" y="1"/>
                  </a:lnTo>
                </a:path>
              </a:pathLst>
            </a:custGeom>
            <a:noFill/>
            <a:ln w="42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8" name="Google Shape;1258;p32"/>
            <p:cNvSpPr/>
            <p:nvPr/>
          </p:nvSpPr>
          <p:spPr>
            <a:xfrm>
              <a:off x="3706087" y="3761043"/>
              <a:ext cx="43" cy="32096"/>
            </a:xfrm>
            <a:custGeom>
              <a:avLst/>
              <a:gdLst/>
              <a:ahLst/>
              <a:cxnLst/>
              <a:rect l="l" t="t" r="r" b="b"/>
              <a:pathLst>
                <a:path w="1" h="744" fill="none" extrusionOk="0">
                  <a:moveTo>
                    <a:pt x="1" y="0"/>
                  </a:moveTo>
                  <a:lnTo>
                    <a:pt x="1" y="744"/>
                  </a:lnTo>
                </a:path>
              </a:pathLst>
            </a:custGeom>
            <a:noFill/>
            <a:ln w="42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59" name="Google Shape;1259;p32"/>
            <p:cNvSpPr/>
            <p:nvPr/>
          </p:nvSpPr>
          <p:spPr>
            <a:xfrm>
              <a:off x="3688572" y="3777306"/>
              <a:ext cx="33822" cy="43"/>
            </a:xfrm>
            <a:custGeom>
              <a:avLst/>
              <a:gdLst/>
              <a:ahLst/>
              <a:cxnLst/>
              <a:rect l="l" t="t" r="r" b="b"/>
              <a:pathLst>
                <a:path w="784" h="1" fill="none" extrusionOk="0">
                  <a:moveTo>
                    <a:pt x="784" y="0"/>
                  </a:moveTo>
                  <a:lnTo>
                    <a:pt x="0" y="0"/>
                  </a:lnTo>
                </a:path>
              </a:pathLst>
            </a:custGeom>
            <a:noFill/>
            <a:ln w="42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0" name="Google Shape;1260;p32"/>
            <p:cNvSpPr/>
            <p:nvPr/>
          </p:nvSpPr>
          <p:spPr>
            <a:xfrm>
              <a:off x="2046875" y="3714840"/>
              <a:ext cx="32139" cy="32139"/>
            </a:xfrm>
            <a:custGeom>
              <a:avLst/>
              <a:gdLst/>
              <a:ahLst/>
              <a:cxnLst/>
              <a:rect l="l" t="t" r="r" b="b"/>
              <a:pathLst>
                <a:path w="745" h="745" fill="none" extrusionOk="0">
                  <a:moveTo>
                    <a:pt x="744" y="367"/>
                  </a:moveTo>
                  <a:cubicBezTo>
                    <a:pt x="744" y="575"/>
                    <a:pt x="575" y="744"/>
                    <a:pt x="377" y="744"/>
                  </a:cubicBezTo>
                  <a:cubicBezTo>
                    <a:pt x="169" y="744"/>
                    <a:pt x="0" y="575"/>
                    <a:pt x="0" y="367"/>
                  </a:cubicBezTo>
                  <a:cubicBezTo>
                    <a:pt x="0" y="159"/>
                    <a:pt x="169" y="0"/>
                    <a:pt x="377" y="0"/>
                  </a:cubicBezTo>
                  <a:cubicBezTo>
                    <a:pt x="575" y="0"/>
                    <a:pt x="744" y="159"/>
                    <a:pt x="744" y="367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1" name="Google Shape;1261;p32"/>
            <p:cNvSpPr/>
            <p:nvPr/>
          </p:nvSpPr>
          <p:spPr>
            <a:xfrm>
              <a:off x="1863357" y="3916302"/>
              <a:ext cx="128385" cy="8585"/>
            </a:xfrm>
            <a:custGeom>
              <a:avLst/>
              <a:gdLst/>
              <a:ahLst/>
              <a:cxnLst/>
              <a:rect l="l" t="t" r="r" b="b"/>
              <a:pathLst>
                <a:path w="2976" h="199" fill="none" extrusionOk="0">
                  <a:moveTo>
                    <a:pt x="1" y="80"/>
                  </a:moveTo>
                  <a:cubicBezTo>
                    <a:pt x="1" y="80"/>
                    <a:pt x="1815" y="1"/>
                    <a:pt x="2975" y="199"/>
                  </a:cubicBezTo>
                </a:path>
              </a:pathLst>
            </a:custGeom>
            <a:noFill/>
            <a:ln w="4225" cap="flat" cmpd="sng">
              <a:solidFill>
                <a:srgbClr val="94A2D3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2" name="Google Shape;1262;p32"/>
            <p:cNvSpPr/>
            <p:nvPr/>
          </p:nvSpPr>
          <p:spPr>
            <a:xfrm>
              <a:off x="2023752" y="3778989"/>
              <a:ext cx="195985" cy="94563"/>
            </a:xfrm>
            <a:custGeom>
              <a:avLst/>
              <a:gdLst/>
              <a:ahLst/>
              <a:cxnLst/>
              <a:rect l="l" t="t" r="r" b="b"/>
              <a:pathLst>
                <a:path w="4543" h="2192" fill="none" extrusionOk="0">
                  <a:moveTo>
                    <a:pt x="1" y="1"/>
                  </a:moveTo>
                  <a:cubicBezTo>
                    <a:pt x="1" y="1"/>
                    <a:pt x="3144" y="1111"/>
                    <a:pt x="4542" y="2192"/>
                  </a:cubicBezTo>
                </a:path>
              </a:pathLst>
            </a:custGeom>
            <a:noFill/>
            <a:ln w="4225" cap="flat" cmpd="sng">
              <a:solidFill>
                <a:srgbClr val="94A2D3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3" name="Google Shape;1263;p32"/>
            <p:cNvSpPr/>
            <p:nvPr/>
          </p:nvSpPr>
          <p:spPr>
            <a:xfrm>
              <a:off x="2018230" y="3607897"/>
              <a:ext cx="135632" cy="42838"/>
            </a:xfrm>
            <a:custGeom>
              <a:avLst/>
              <a:gdLst/>
              <a:ahLst/>
              <a:cxnLst/>
              <a:rect l="l" t="t" r="r" b="b"/>
              <a:pathLst>
                <a:path w="3144" h="993" fill="none" extrusionOk="0">
                  <a:moveTo>
                    <a:pt x="0" y="1"/>
                  </a:moveTo>
                  <a:cubicBezTo>
                    <a:pt x="0" y="1"/>
                    <a:pt x="2152" y="367"/>
                    <a:pt x="3143" y="992"/>
                  </a:cubicBezTo>
                </a:path>
              </a:pathLst>
            </a:cu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64" name="Google Shape;1264;p32"/>
            <p:cNvSpPr/>
            <p:nvPr/>
          </p:nvSpPr>
          <p:spPr>
            <a:xfrm>
              <a:off x="2232075" y="3714840"/>
              <a:ext cx="114278" cy="217339"/>
            </a:xfrm>
            <a:custGeom>
              <a:avLst/>
              <a:gdLst/>
              <a:ahLst/>
              <a:cxnLst/>
              <a:rect l="l" t="t" r="r" b="b"/>
              <a:pathLst>
                <a:path w="2649" h="5038" fill="none" extrusionOk="0">
                  <a:moveTo>
                    <a:pt x="1" y="5037"/>
                  </a:moveTo>
                  <a:cubicBezTo>
                    <a:pt x="1" y="5037"/>
                    <a:pt x="586" y="2767"/>
                    <a:pt x="2648" y="0"/>
                  </a:cubicBezTo>
                </a:path>
              </a:pathLst>
            </a:custGeom>
            <a:noFill/>
            <a:ln w="4225" cap="flat" cmpd="sng">
              <a:solidFill>
                <a:srgbClr val="94A2D3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265" name="Google Shape;1265;p32"/>
            <p:cNvGrpSpPr/>
            <p:nvPr/>
          </p:nvGrpSpPr>
          <p:grpSpPr>
            <a:xfrm>
              <a:off x="1843737" y="3461734"/>
              <a:ext cx="907360" cy="983893"/>
              <a:chOff x="1671534" y="3266758"/>
              <a:chExt cx="1020308" cy="1106368"/>
            </a:xfrm>
          </p:grpSpPr>
          <p:sp>
            <p:nvSpPr>
              <p:cNvPr id="1266" name="Google Shape;1266;p32"/>
              <p:cNvSpPr/>
              <p:nvPr/>
            </p:nvSpPr>
            <p:spPr>
              <a:xfrm>
                <a:off x="2142439" y="3288879"/>
                <a:ext cx="365154" cy="703286"/>
              </a:xfrm>
              <a:custGeom>
                <a:avLst/>
                <a:gdLst/>
                <a:ahLst/>
                <a:cxnLst/>
                <a:rect l="l" t="t" r="r" b="b"/>
                <a:pathLst>
                  <a:path w="7527" h="14497" fill="none" extrusionOk="0">
                    <a:moveTo>
                      <a:pt x="1984" y="14497"/>
                    </a:moveTo>
                    <a:cubicBezTo>
                      <a:pt x="1865" y="13555"/>
                      <a:pt x="665" y="12891"/>
                      <a:pt x="784" y="11939"/>
                    </a:cubicBezTo>
                    <a:cubicBezTo>
                      <a:pt x="834" y="11483"/>
                      <a:pt x="1200" y="11116"/>
                      <a:pt x="1329" y="10660"/>
                    </a:cubicBezTo>
                    <a:cubicBezTo>
                      <a:pt x="1577" y="9916"/>
                      <a:pt x="1200" y="9093"/>
                      <a:pt x="784" y="8389"/>
                    </a:cubicBezTo>
                    <a:cubicBezTo>
                      <a:pt x="417" y="7685"/>
                      <a:pt x="1" y="6902"/>
                      <a:pt x="209" y="6158"/>
                    </a:cubicBezTo>
                    <a:cubicBezTo>
                      <a:pt x="457" y="5285"/>
                      <a:pt x="1984" y="4750"/>
                      <a:pt x="2608" y="4135"/>
                    </a:cubicBezTo>
                    <a:cubicBezTo>
                      <a:pt x="3263" y="3550"/>
                      <a:pt x="3392" y="2688"/>
                      <a:pt x="3759" y="1944"/>
                    </a:cubicBezTo>
                    <a:cubicBezTo>
                      <a:pt x="4135" y="1161"/>
                      <a:pt x="4998" y="417"/>
                      <a:pt x="5831" y="169"/>
                    </a:cubicBezTo>
                    <a:cubicBezTo>
                      <a:pt x="6366" y="1"/>
                      <a:pt x="6902" y="169"/>
                      <a:pt x="7189" y="665"/>
                    </a:cubicBezTo>
                    <a:cubicBezTo>
                      <a:pt x="7437" y="1032"/>
                      <a:pt x="7526" y="1528"/>
                      <a:pt x="7526" y="1984"/>
                    </a:cubicBezTo>
                    <a:cubicBezTo>
                      <a:pt x="7526" y="2598"/>
                      <a:pt x="7358" y="3263"/>
                      <a:pt x="7031" y="3838"/>
                    </a:cubicBezTo>
                    <a:cubicBezTo>
                      <a:pt x="6614" y="4502"/>
                      <a:pt x="6039" y="5038"/>
                      <a:pt x="5791" y="5781"/>
                    </a:cubicBezTo>
                    <a:cubicBezTo>
                      <a:pt x="5494" y="6614"/>
                      <a:pt x="5335" y="7358"/>
                      <a:pt x="5583" y="8349"/>
                    </a:cubicBezTo>
                    <a:cubicBezTo>
                      <a:pt x="6039" y="10164"/>
                      <a:pt x="5414" y="11859"/>
                      <a:pt x="4839" y="12068"/>
                    </a:cubicBezTo>
                    <a:cubicBezTo>
                      <a:pt x="3312" y="12682"/>
                      <a:pt x="2688" y="12851"/>
                      <a:pt x="1984" y="14497"/>
                    </a:cubicBezTo>
                    <a:close/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7" name="Google Shape;1267;p32"/>
              <p:cNvSpPr/>
              <p:nvPr/>
            </p:nvSpPr>
            <p:spPr>
              <a:xfrm>
                <a:off x="2216517" y="3349033"/>
                <a:ext cx="208798" cy="943762"/>
              </a:xfrm>
              <a:custGeom>
                <a:avLst/>
                <a:gdLst/>
                <a:ahLst/>
                <a:cxnLst/>
                <a:rect l="l" t="t" r="r" b="b"/>
                <a:pathLst>
                  <a:path w="4304" h="19454" fill="none" extrusionOk="0">
                    <a:moveTo>
                      <a:pt x="4304" y="0"/>
                    </a:moveTo>
                    <a:cubicBezTo>
                      <a:pt x="3887" y="615"/>
                      <a:pt x="3144" y="2191"/>
                      <a:pt x="2896" y="2935"/>
                    </a:cubicBezTo>
                    <a:cubicBezTo>
                      <a:pt x="953" y="8220"/>
                      <a:pt x="1" y="13842"/>
                      <a:pt x="50" y="19454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8" name="Google Shape;1268;p32"/>
              <p:cNvSpPr/>
              <p:nvPr/>
            </p:nvSpPr>
            <p:spPr>
              <a:xfrm>
                <a:off x="1671534" y="3645779"/>
                <a:ext cx="412744" cy="553237"/>
              </a:xfrm>
              <a:custGeom>
                <a:avLst/>
                <a:gdLst/>
                <a:ahLst/>
                <a:cxnLst/>
                <a:rect l="l" t="t" r="r" b="b"/>
                <a:pathLst>
                  <a:path w="8508" h="11404" fill="none" extrusionOk="0">
                    <a:moveTo>
                      <a:pt x="7685" y="11403"/>
                    </a:moveTo>
                    <a:cubicBezTo>
                      <a:pt x="7318" y="10699"/>
                      <a:pt x="6693" y="10283"/>
                      <a:pt x="6118" y="9956"/>
                    </a:cubicBezTo>
                    <a:cubicBezTo>
                      <a:pt x="5454" y="9619"/>
                      <a:pt x="4790" y="9123"/>
                      <a:pt x="4542" y="8429"/>
                    </a:cubicBezTo>
                    <a:cubicBezTo>
                      <a:pt x="4423" y="8181"/>
                      <a:pt x="4423" y="7933"/>
                      <a:pt x="4294" y="7725"/>
                    </a:cubicBezTo>
                    <a:cubicBezTo>
                      <a:pt x="4096" y="7348"/>
                      <a:pt x="3719" y="7140"/>
                      <a:pt x="3352" y="6981"/>
                    </a:cubicBezTo>
                    <a:cubicBezTo>
                      <a:pt x="2936" y="6813"/>
                      <a:pt x="2559" y="6694"/>
                      <a:pt x="2232" y="6396"/>
                    </a:cubicBezTo>
                    <a:cubicBezTo>
                      <a:pt x="1984" y="6148"/>
                      <a:pt x="1775" y="5781"/>
                      <a:pt x="1775" y="5405"/>
                    </a:cubicBezTo>
                    <a:cubicBezTo>
                      <a:pt x="1736" y="5038"/>
                      <a:pt x="1865" y="4661"/>
                      <a:pt x="1736" y="4334"/>
                    </a:cubicBezTo>
                    <a:cubicBezTo>
                      <a:pt x="1617" y="3967"/>
                      <a:pt x="1240" y="3719"/>
                      <a:pt x="952" y="3422"/>
                    </a:cubicBezTo>
                    <a:cubicBezTo>
                      <a:pt x="377" y="2886"/>
                      <a:pt x="1" y="1984"/>
                      <a:pt x="80" y="1191"/>
                    </a:cubicBezTo>
                    <a:cubicBezTo>
                      <a:pt x="248" y="80"/>
                      <a:pt x="1319" y="1"/>
                      <a:pt x="2192" y="368"/>
                    </a:cubicBezTo>
                    <a:cubicBezTo>
                      <a:pt x="2767" y="576"/>
                      <a:pt x="3263" y="943"/>
                      <a:pt x="3848" y="1151"/>
                    </a:cubicBezTo>
                    <a:cubicBezTo>
                      <a:pt x="4344" y="1320"/>
                      <a:pt x="4839" y="1359"/>
                      <a:pt x="5335" y="1567"/>
                    </a:cubicBezTo>
                    <a:cubicBezTo>
                      <a:pt x="5870" y="1815"/>
                      <a:pt x="6277" y="2311"/>
                      <a:pt x="6485" y="2886"/>
                    </a:cubicBezTo>
                    <a:cubicBezTo>
                      <a:pt x="6614" y="3342"/>
                      <a:pt x="6614" y="3838"/>
                      <a:pt x="6693" y="4294"/>
                    </a:cubicBezTo>
                    <a:cubicBezTo>
                      <a:pt x="6773" y="4621"/>
                      <a:pt x="6941" y="4958"/>
                      <a:pt x="7150" y="5246"/>
                    </a:cubicBezTo>
                    <a:cubicBezTo>
                      <a:pt x="7764" y="6029"/>
                      <a:pt x="8429" y="6942"/>
                      <a:pt x="8468" y="7973"/>
                    </a:cubicBezTo>
                    <a:cubicBezTo>
                      <a:pt x="8508" y="9172"/>
                      <a:pt x="8220" y="10362"/>
                      <a:pt x="7685" y="11403"/>
                    </a:cubicBezTo>
                    <a:close/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69" name="Google Shape;1269;p32"/>
              <p:cNvSpPr/>
              <p:nvPr/>
            </p:nvSpPr>
            <p:spPr>
              <a:xfrm>
                <a:off x="1747552" y="3713598"/>
                <a:ext cx="318970" cy="659527"/>
              </a:xfrm>
              <a:custGeom>
                <a:avLst/>
                <a:gdLst/>
                <a:ahLst/>
                <a:cxnLst/>
                <a:rect l="l" t="t" r="r" b="b"/>
                <a:pathLst>
                  <a:path w="6575" h="13595" fill="none" extrusionOk="0">
                    <a:moveTo>
                      <a:pt x="0" y="1"/>
                    </a:moveTo>
                    <a:cubicBezTo>
                      <a:pt x="4214" y="2856"/>
                      <a:pt x="6247" y="8350"/>
                      <a:pt x="6574" y="13595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0" name="Google Shape;1270;p32"/>
              <p:cNvSpPr/>
              <p:nvPr/>
            </p:nvSpPr>
            <p:spPr>
              <a:xfrm>
                <a:off x="1767733" y="3940147"/>
                <a:ext cx="192449" cy="22219"/>
              </a:xfrm>
              <a:custGeom>
                <a:avLst/>
                <a:gdLst/>
                <a:ahLst/>
                <a:cxnLst/>
                <a:rect l="l" t="t" r="r" b="b"/>
                <a:pathLst>
                  <a:path w="3967" h="458" fill="none" extrusionOk="0">
                    <a:moveTo>
                      <a:pt x="1" y="1"/>
                    </a:moveTo>
                    <a:cubicBezTo>
                      <a:pt x="1" y="1"/>
                      <a:pt x="2152" y="1"/>
                      <a:pt x="3967" y="457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1" name="Google Shape;1271;p32"/>
              <p:cNvSpPr/>
              <p:nvPr/>
            </p:nvSpPr>
            <p:spPr>
              <a:xfrm>
                <a:off x="1757642" y="3729946"/>
                <a:ext cx="182358" cy="178041"/>
              </a:xfrm>
              <a:custGeom>
                <a:avLst/>
                <a:gdLst/>
                <a:ahLst/>
                <a:cxnLst/>
                <a:rect l="l" t="t" r="r" b="b"/>
                <a:pathLst>
                  <a:path w="3759" h="3670" fill="none" extrusionOk="0">
                    <a:moveTo>
                      <a:pt x="3312" y="1"/>
                    </a:moveTo>
                    <a:cubicBezTo>
                      <a:pt x="3758" y="1607"/>
                      <a:pt x="3560" y="3670"/>
                      <a:pt x="3560" y="3670"/>
                    </a:cubicBezTo>
                    <a:cubicBezTo>
                      <a:pt x="3560" y="3670"/>
                      <a:pt x="1904" y="3303"/>
                      <a:pt x="0" y="3223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2" name="Google Shape;1272;p32"/>
              <p:cNvSpPr/>
              <p:nvPr/>
            </p:nvSpPr>
            <p:spPr>
              <a:xfrm>
                <a:off x="1887994" y="3868010"/>
                <a:ext cx="154464" cy="200648"/>
              </a:xfrm>
              <a:custGeom>
                <a:avLst/>
                <a:gdLst/>
                <a:ahLst/>
                <a:cxnLst/>
                <a:rect l="l" t="t" r="r" b="b"/>
                <a:pathLst>
                  <a:path w="3184" h="4136" fill="none" extrusionOk="0">
                    <a:moveTo>
                      <a:pt x="0" y="3600"/>
                    </a:moveTo>
                    <a:cubicBezTo>
                      <a:pt x="0" y="3600"/>
                      <a:pt x="1369" y="3719"/>
                      <a:pt x="2440" y="4135"/>
                    </a:cubicBezTo>
                    <a:cubicBezTo>
                      <a:pt x="2440" y="4135"/>
                      <a:pt x="3183" y="2113"/>
                      <a:pt x="2727" y="1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3" name="Google Shape;1273;p32"/>
              <p:cNvSpPr/>
              <p:nvPr/>
            </p:nvSpPr>
            <p:spPr>
              <a:xfrm>
                <a:off x="1839870" y="3266758"/>
                <a:ext cx="445005" cy="819716"/>
              </a:xfrm>
              <a:custGeom>
                <a:avLst/>
                <a:gdLst/>
                <a:ahLst/>
                <a:cxnLst/>
                <a:rect l="l" t="t" r="r" b="b"/>
                <a:pathLst>
                  <a:path w="9173" h="16897" fill="none" extrusionOk="0">
                    <a:moveTo>
                      <a:pt x="6446" y="16896"/>
                    </a:moveTo>
                    <a:cubicBezTo>
                      <a:pt x="7725" y="15944"/>
                      <a:pt x="8925" y="14457"/>
                      <a:pt x="9093" y="12890"/>
                    </a:cubicBezTo>
                    <a:cubicBezTo>
                      <a:pt x="9173" y="12186"/>
                      <a:pt x="9093" y="11482"/>
                      <a:pt x="8845" y="10828"/>
                    </a:cubicBezTo>
                    <a:cubicBezTo>
                      <a:pt x="8637" y="10124"/>
                      <a:pt x="8141" y="9549"/>
                      <a:pt x="7973" y="8845"/>
                    </a:cubicBezTo>
                    <a:cubicBezTo>
                      <a:pt x="7685" y="7606"/>
                      <a:pt x="8677" y="6198"/>
                      <a:pt x="7894" y="5038"/>
                    </a:cubicBezTo>
                    <a:cubicBezTo>
                      <a:pt x="7606" y="4631"/>
                      <a:pt x="7150" y="4383"/>
                      <a:pt x="6773" y="4006"/>
                    </a:cubicBezTo>
                    <a:cubicBezTo>
                      <a:pt x="5990" y="3223"/>
                      <a:pt x="5990" y="2023"/>
                      <a:pt x="5286" y="1240"/>
                    </a:cubicBezTo>
                    <a:cubicBezTo>
                      <a:pt x="4592" y="457"/>
                      <a:pt x="3303" y="1"/>
                      <a:pt x="2272" y="1"/>
                    </a:cubicBezTo>
                    <a:cubicBezTo>
                      <a:pt x="1201" y="40"/>
                      <a:pt x="1" y="823"/>
                      <a:pt x="1" y="1944"/>
                    </a:cubicBezTo>
                    <a:cubicBezTo>
                      <a:pt x="1" y="2807"/>
                      <a:pt x="745" y="3471"/>
                      <a:pt x="1072" y="4254"/>
                    </a:cubicBezTo>
                    <a:cubicBezTo>
                      <a:pt x="1369" y="4958"/>
                      <a:pt x="1409" y="5781"/>
                      <a:pt x="1121" y="6485"/>
                    </a:cubicBezTo>
                    <a:cubicBezTo>
                      <a:pt x="784" y="7358"/>
                      <a:pt x="41" y="8220"/>
                      <a:pt x="378" y="9053"/>
                    </a:cubicBezTo>
                    <a:cubicBezTo>
                      <a:pt x="665" y="9876"/>
                      <a:pt x="2153" y="10451"/>
                      <a:pt x="2648" y="11076"/>
                    </a:cubicBezTo>
                    <a:cubicBezTo>
                      <a:pt x="3640" y="12276"/>
                      <a:pt x="1984" y="13466"/>
                      <a:pt x="3471" y="14378"/>
                    </a:cubicBezTo>
                    <a:cubicBezTo>
                      <a:pt x="4215" y="14794"/>
                      <a:pt x="5990" y="15201"/>
                      <a:pt x="6446" y="16896"/>
                    </a:cubicBezTo>
                    <a:close/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4" name="Google Shape;1274;p32"/>
              <p:cNvSpPr/>
              <p:nvPr/>
            </p:nvSpPr>
            <p:spPr>
              <a:xfrm>
                <a:off x="1901965" y="3551521"/>
                <a:ext cx="166446" cy="77960"/>
              </a:xfrm>
              <a:custGeom>
                <a:avLst/>
                <a:gdLst/>
                <a:ahLst/>
                <a:cxnLst/>
                <a:rect l="l" t="t" r="r" b="b"/>
                <a:pathLst>
                  <a:path w="3431" h="1607" fill="none" extrusionOk="0">
                    <a:moveTo>
                      <a:pt x="0" y="0"/>
                    </a:moveTo>
                    <a:cubicBezTo>
                      <a:pt x="0" y="0"/>
                      <a:pt x="2568" y="952"/>
                      <a:pt x="3431" y="1607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5" name="Google Shape;1275;p32"/>
              <p:cNvSpPr/>
              <p:nvPr/>
            </p:nvSpPr>
            <p:spPr>
              <a:xfrm>
                <a:off x="2048180" y="3371155"/>
                <a:ext cx="74612" cy="188131"/>
              </a:xfrm>
              <a:custGeom>
                <a:avLst/>
                <a:gdLst/>
                <a:ahLst/>
                <a:cxnLst/>
                <a:rect l="l" t="t" r="r" b="b"/>
                <a:pathLst>
                  <a:path w="1538" h="3878" fill="none" extrusionOk="0">
                    <a:moveTo>
                      <a:pt x="1537" y="0"/>
                    </a:moveTo>
                    <a:cubicBezTo>
                      <a:pt x="1537" y="0"/>
                      <a:pt x="248" y="1983"/>
                      <a:pt x="0" y="3877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6" name="Google Shape;1276;p32"/>
              <p:cNvSpPr/>
              <p:nvPr/>
            </p:nvSpPr>
            <p:spPr>
              <a:xfrm>
                <a:off x="1901965" y="3278789"/>
                <a:ext cx="270845" cy="1082314"/>
              </a:xfrm>
              <a:custGeom>
                <a:avLst/>
                <a:gdLst/>
                <a:ahLst/>
                <a:cxnLst/>
                <a:rect l="l" t="t" r="r" b="b"/>
                <a:pathLst>
                  <a:path w="5583" h="22310" fill="none" extrusionOk="0">
                    <a:moveTo>
                      <a:pt x="0" y="0"/>
                    </a:moveTo>
                    <a:cubicBezTo>
                      <a:pt x="0" y="0"/>
                      <a:pt x="1200" y="952"/>
                      <a:pt x="1983" y="2896"/>
                    </a:cubicBezTo>
                    <a:cubicBezTo>
                      <a:pt x="4551" y="9341"/>
                      <a:pt x="5126" y="15250"/>
                      <a:pt x="5582" y="22310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7" name="Google Shape;1277;p32"/>
              <p:cNvSpPr/>
              <p:nvPr/>
            </p:nvSpPr>
            <p:spPr>
              <a:xfrm>
                <a:off x="1908175" y="3605369"/>
                <a:ext cx="324743" cy="240573"/>
              </a:xfrm>
              <a:custGeom>
                <a:avLst/>
                <a:gdLst/>
                <a:ahLst/>
                <a:cxnLst/>
                <a:rect l="l" t="t" r="r" b="b"/>
                <a:pathLst>
                  <a:path w="6694" h="4959" fill="none" extrusionOk="0">
                    <a:moveTo>
                      <a:pt x="6694" y="1"/>
                    </a:moveTo>
                    <a:cubicBezTo>
                      <a:pt x="5286" y="2192"/>
                      <a:pt x="4334" y="4959"/>
                      <a:pt x="4334" y="4959"/>
                    </a:cubicBezTo>
                    <a:cubicBezTo>
                      <a:pt x="4334" y="4959"/>
                      <a:pt x="2143" y="3679"/>
                      <a:pt x="1" y="3144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8" name="Google Shape;1278;p32"/>
              <p:cNvSpPr/>
              <p:nvPr/>
            </p:nvSpPr>
            <p:spPr>
              <a:xfrm>
                <a:off x="2140547" y="3792041"/>
                <a:ext cx="128461" cy="208313"/>
              </a:xfrm>
              <a:custGeom>
                <a:avLst/>
                <a:gdLst/>
                <a:ahLst/>
                <a:cxnLst/>
                <a:rect l="l" t="t" r="r" b="b"/>
                <a:pathLst>
                  <a:path w="2648" h="4294" fill="none" extrusionOk="0">
                    <a:moveTo>
                      <a:pt x="0" y="4293"/>
                    </a:moveTo>
                    <a:cubicBezTo>
                      <a:pt x="0" y="4293"/>
                      <a:pt x="1319" y="1487"/>
                      <a:pt x="2647" y="0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79" name="Google Shape;1279;p32"/>
              <p:cNvSpPr/>
              <p:nvPr/>
            </p:nvSpPr>
            <p:spPr>
              <a:xfrm>
                <a:off x="2258867" y="3619340"/>
                <a:ext cx="432974" cy="579676"/>
              </a:xfrm>
              <a:custGeom>
                <a:avLst/>
                <a:gdLst/>
                <a:ahLst/>
                <a:cxnLst/>
                <a:rect l="l" t="t" r="r" b="b"/>
                <a:pathLst>
                  <a:path w="8925" h="11949" fill="none" extrusionOk="0">
                    <a:moveTo>
                      <a:pt x="1160" y="11948"/>
                    </a:moveTo>
                    <a:cubicBezTo>
                      <a:pt x="1160" y="10907"/>
                      <a:pt x="367" y="10372"/>
                      <a:pt x="169" y="9509"/>
                    </a:cubicBezTo>
                    <a:cubicBezTo>
                      <a:pt x="0" y="8974"/>
                      <a:pt x="0" y="8389"/>
                      <a:pt x="288" y="7893"/>
                    </a:cubicBezTo>
                    <a:cubicBezTo>
                      <a:pt x="536" y="7397"/>
                      <a:pt x="992" y="7070"/>
                      <a:pt x="1160" y="6535"/>
                    </a:cubicBezTo>
                    <a:cubicBezTo>
                      <a:pt x="1279" y="6039"/>
                      <a:pt x="1031" y="5503"/>
                      <a:pt x="992" y="4918"/>
                    </a:cubicBezTo>
                    <a:cubicBezTo>
                      <a:pt x="863" y="3967"/>
                      <a:pt x="1448" y="2975"/>
                      <a:pt x="2310" y="2608"/>
                    </a:cubicBezTo>
                    <a:cubicBezTo>
                      <a:pt x="2687" y="2440"/>
                      <a:pt x="3054" y="2360"/>
                      <a:pt x="3391" y="2152"/>
                    </a:cubicBezTo>
                    <a:cubicBezTo>
                      <a:pt x="3966" y="1865"/>
                      <a:pt x="4254" y="1289"/>
                      <a:pt x="4789" y="913"/>
                    </a:cubicBezTo>
                    <a:cubicBezTo>
                      <a:pt x="5374" y="546"/>
                      <a:pt x="6068" y="248"/>
                      <a:pt x="6772" y="129"/>
                    </a:cubicBezTo>
                    <a:cubicBezTo>
                      <a:pt x="7149" y="50"/>
                      <a:pt x="7556" y="0"/>
                      <a:pt x="7932" y="129"/>
                    </a:cubicBezTo>
                    <a:cubicBezTo>
                      <a:pt x="8299" y="248"/>
                      <a:pt x="8636" y="546"/>
                      <a:pt x="8755" y="913"/>
                    </a:cubicBezTo>
                    <a:cubicBezTo>
                      <a:pt x="8924" y="1537"/>
                      <a:pt x="8428" y="2112"/>
                      <a:pt x="7972" y="2608"/>
                    </a:cubicBezTo>
                    <a:cubicBezTo>
                      <a:pt x="7516" y="3064"/>
                      <a:pt x="7020" y="3679"/>
                      <a:pt x="7268" y="4304"/>
                    </a:cubicBezTo>
                    <a:cubicBezTo>
                      <a:pt x="7357" y="4462"/>
                      <a:pt x="7476" y="4631"/>
                      <a:pt x="7556" y="4839"/>
                    </a:cubicBezTo>
                    <a:cubicBezTo>
                      <a:pt x="7972" y="5751"/>
                      <a:pt x="7189" y="6535"/>
                      <a:pt x="6406" y="6902"/>
                    </a:cubicBezTo>
                    <a:cubicBezTo>
                      <a:pt x="5989" y="7110"/>
                      <a:pt x="5533" y="7278"/>
                      <a:pt x="5166" y="7566"/>
                    </a:cubicBezTo>
                    <a:cubicBezTo>
                      <a:pt x="4581" y="7982"/>
                      <a:pt x="4541" y="8478"/>
                      <a:pt x="4462" y="9093"/>
                    </a:cubicBezTo>
                    <a:cubicBezTo>
                      <a:pt x="4383" y="9717"/>
                      <a:pt x="4046" y="10124"/>
                      <a:pt x="3510" y="10372"/>
                    </a:cubicBezTo>
                    <a:cubicBezTo>
                      <a:pt x="3054" y="10580"/>
                      <a:pt x="1944" y="10749"/>
                      <a:pt x="1160" y="11948"/>
                    </a:cubicBezTo>
                    <a:close/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0" name="Google Shape;1280;p32"/>
              <p:cNvSpPr/>
              <p:nvPr/>
            </p:nvSpPr>
            <p:spPr>
              <a:xfrm>
                <a:off x="2303110" y="3695794"/>
                <a:ext cx="274241" cy="651377"/>
              </a:xfrm>
              <a:custGeom>
                <a:avLst/>
                <a:gdLst/>
                <a:ahLst/>
                <a:cxnLst/>
                <a:rect l="l" t="t" r="r" b="b"/>
                <a:pathLst>
                  <a:path w="5653" h="13427" fill="none" extrusionOk="0">
                    <a:moveTo>
                      <a:pt x="5652" y="1"/>
                    </a:moveTo>
                    <a:cubicBezTo>
                      <a:pt x="4710" y="784"/>
                      <a:pt x="2678" y="3223"/>
                      <a:pt x="1934" y="4919"/>
                    </a:cubicBezTo>
                    <a:cubicBezTo>
                      <a:pt x="655" y="7844"/>
                      <a:pt x="80" y="10204"/>
                      <a:pt x="0" y="13426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1" name="Google Shape;1281;p32"/>
              <p:cNvSpPr/>
              <p:nvPr/>
            </p:nvSpPr>
            <p:spPr>
              <a:xfrm>
                <a:off x="2303110" y="3960376"/>
                <a:ext cx="31776" cy="146265"/>
              </a:xfrm>
              <a:custGeom>
                <a:avLst/>
                <a:gdLst/>
                <a:ahLst/>
                <a:cxnLst/>
                <a:rect l="l" t="t" r="r" b="b"/>
                <a:pathLst>
                  <a:path w="655" h="3015" fill="none" extrusionOk="0">
                    <a:moveTo>
                      <a:pt x="0" y="0"/>
                    </a:moveTo>
                    <a:cubicBezTo>
                      <a:pt x="0" y="0"/>
                      <a:pt x="199" y="2063"/>
                      <a:pt x="655" y="3015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2" name="Google Shape;1282;p32"/>
              <p:cNvSpPr/>
              <p:nvPr/>
            </p:nvSpPr>
            <p:spPr>
              <a:xfrm>
                <a:off x="2355067" y="3754008"/>
                <a:ext cx="272786" cy="206421"/>
              </a:xfrm>
              <a:custGeom>
                <a:avLst/>
                <a:gdLst/>
                <a:ahLst/>
                <a:cxnLst/>
                <a:rect l="l" t="t" r="r" b="b"/>
                <a:pathLst>
                  <a:path w="5623" h="4255" fill="none" extrusionOk="0">
                    <a:moveTo>
                      <a:pt x="0" y="1"/>
                    </a:moveTo>
                    <a:cubicBezTo>
                      <a:pt x="0" y="1"/>
                      <a:pt x="169" y="2886"/>
                      <a:pt x="665" y="4254"/>
                    </a:cubicBezTo>
                    <a:cubicBezTo>
                      <a:pt x="665" y="4254"/>
                      <a:pt x="2896" y="2767"/>
                      <a:pt x="5622" y="2182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3" name="Google Shape;1283;p32"/>
              <p:cNvSpPr/>
              <p:nvPr/>
            </p:nvSpPr>
            <p:spPr>
              <a:xfrm>
                <a:off x="2441175" y="3713598"/>
                <a:ext cx="176585" cy="116479"/>
              </a:xfrm>
              <a:custGeom>
                <a:avLst/>
                <a:gdLst/>
                <a:ahLst/>
                <a:cxnLst/>
                <a:rect l="l" t="t" r="r" b="b"/>
                <a:pathLst>
                  <a:path w="3640" h="2401" fill="none" extrusionOk="0">
                    <a:moveTo>
                      <a:pt x="0" y="1"/>
                    </a:moveTo>
                    <a:cubicBezTo>
                      <a:pt x="0" y="1"/>
                      <a:pt x="40" y="1280"/>
                      <a:pt x="377" y="2400"/>
                    </a:cubicBezTo>
                    <a:cubicBezTo>
                      <a:pt x="377" y="2400"/>
                      <a:pt x="1656" y="1776"/>
                      <a:pt x="3639" y="1369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4" name="Google Shape;1284;p32"/>
              <p:cNvSpPr/>
              <p:nvPr/>
            </p:nvSpPr>
            <p:spPr>
              <a:xfrm>
                <a:off x="2429144" y="3811737"/>
                <a:ext cx="178477" cy="64522"/>
              </a:xfrm>
              <a:custGeom>
                <a:avLst/>
                <a:gdLst/>
                <a:ahLst/>
                <a:cxnLst/>
                <a:rect l="l" t="t" r="r" b="b"/>
                <a:pathLst>
                  <a:path w="3679" h="1330" fill="none" extrusionOk="0">
                    <a:moveTo>
                      <a:pt x="0" y="1329"/>
                    </a:moveTo>
                    <a:cubicBezTo>
                      <a:pt x="0" y="1329"/>
                      <a:pt x="1864" y="338"/>
                      <a:pt x="3679" y="1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5" name="Google Shape;1285;p32"/>
              <p:cNvSpPr/>
              <p:nvPr/>
            </p:nvSpPr>
            <p:spPr>
              <a:xfrm>
                <a:off x="2355067" y="3986330"/>
                <a:ext cx="154464" cy="56323"/>
              </a:xfrm>
              <a:custGeom>
                <a:avLst/>
                <a:gdLst/>
                <a:ahLst/>
                <a:cxnLst/>
                <a:rect l="l" t="t" r="r" b="b"/>
                <a:pathLst>
                  <a:path w="3184" h="1161" fill="none" extrusionOk="0">
                    <a:moveTo>
                      <a:pt x="0" y="1161"/>
                    </a:moveTo>
                    <a:cubicBezTo>
                      <a:pt x="0" y="1161"/>
                      <a:pt x="1240" y="249"/>
                      <a:pt x="3183" y="1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286" name="Google Shape;1286;p32"/>
            <p:cNvSpPr/>
            <p:nvPr/>
          </p:nvSpPr>
          <p:spPr>
            <a:xfrm>
              <a:off x="2111024" y="4350889"/>
              <a:ext cx="406422" cy="566816"/>
            </a:xfrm>
            <a:custGeom>
              <a:avLst/>
              <a:gdLst/>
              <a:ahLst/>
              <a:cxnLst/>
              <a:rect l="l" t="t" r="r" b="b"/>
              <a:pathLst>
                <a:path w="9421" h="13139" extrusionOk="0">
                  <a:moveTo>
                    <a:pt x="1" y="0"/>
                  </a:moveTo>
                  <a:lnTo>
                    <a:pt x="1" y="2816"/>
                  </a:lnTo>
                  <a:cubicBezTo>
                    <a:pt x="1" y="9093"/>
                    <a:pt x="1865" y="13138"/>
                    <a:pt x="1865" y="13138"/>
                  </a:cubicBezTo>
                  <a:lnTo>
                    <a:pt x="7566" y="13138"/>
                  </a:lnTo>
                  <a:cubicBezTo>
                    <a:pt x="7566" y="13138"/>
                    <a:pt x="9420" y="9093"/>
                    <a:pt x="9420" y="2816"/>
                  </a:cubicBezTo>
                  <a:lnTo>
                    <a:pt x="942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287" name="Google Shape;1287;p32"/>
            <p:cNvGrpSpPr/>
            <p:nvPr/>
          </p:nvGrpSpPr>
          <p:grpSpPr>
            <a:xfrm>
              <a:off x="5984084" y="3408282"/>
              <a:ext cx="991141" cy="1251251"/>
              <a:chOff x="6327271" y="3206652"/>
              <a:chExt cx="1114518" cy="1407007"/>
            </a:xfrm>
          </p:grpSpPr>
          <p:sp>
            <p:nvSpPr>
              <p:cNvPr id="1288" name="Google Shape;1288;p32"/>
              <p:cNvSpPr/>
              <p:nvPr/>
            </p:nvSpPr>
            <p:spPr>
              <a:xfrm>
                <a:off x="6842419" y="3254727"/>
                <a:ext cx="356955" cy="862019"/>
              </a:xfrm>
              <a:custGeom>
                <a:avLst/>
                <a:gdLst/>
                <a:ahLst/>
                <a:cxnLst/>
                <a:rect l="l" t="t" r="r" b="b"/>
                <a:pathLst>
                  <a:path w="7358" h="17769" fill="none" extrusionOk="0">
                    <a:moveTo>
                      <a:pt x="2192" y="17769"/>
                    </a:moveTo>
                    <a:cubicBezTo>
                      <a:pt x="1161" y="16777"/>
                      <a:pt x="209" y="15201"/>
                      <a:pt x="80" y="13555"/>
                    </a:cubicBezTo>
                    <a:cubicBezTo>
                      <a:pt x="0" y="12851"/>
                      <a:pt x="80" y="12068"/>
                      <a:pt x="248" y="11364"/>
                    </a:cubicBezTo>
                    <a:cubicBezTo>
                      <a:pt x="457" y="10660"/>
                      <a:pt x="823" y="10045"/>
                      <a:pt x="952" y="9341"/>
                    </a:cubicBezTo>
                    <a:cubicBezTo>
                      <a:pt x="1200" y="7973"/>
                      <a:pt x="417" y="6525"/>
                      <a:pt x="1032" y="5286"/>
                    </a:cubicBezTo>
                    <a:cubicBezTo>
                      <a:pt x="1280" y="4879"/>
                      <a:pt x="1983" y="4671"/>
                      <a:pt x="2271" y="4294"/>
                    </a:cubicBezTo>
                    <a:cubicBezTo>
                      <a:pt x="2767" y="3679"/>
                      <a:pt x="2727" y="2688"/>
                      <a:pt x="3054" y="1904"/>
                    </a:cubicBezTo>
                    <a:cubicBezTo>
                      <a:pt x="3510" y="705"/>
                      <a:pt x="4502" y="1"/>
                      <a:pt x="5533" y="40"/>
                    </a:cubicBezTo>
                    <a:cubicBezTo>
                      <a:pt x="6406" y="80"/>
                      <a:pt x="7358" y="913"/>
                      <a:pt x="7358" y="2023"/>
                    </a:cubicBezTo>
                    <a:cubicBezTo>
                      <a:pt x="7358" y="2936"/>
                      <a:pt x="6773" y="3679"/>
                      <a:pt x="6525" y="4502"/>
                    </a:cubicBezTo>
                    <a:cubicBezTo>
                      <a:pt x="6277" y="5246"/>
                      <a:pt x="6237" y="6079"/>
                      <a:pt x="6485" y="6822"/>
                    </a:cubicBezTo>
                    <a:cubicBezTo>
                      <a:pt x="6733" y="7725"/>
                      <a:pt x="7318" y="8637"/>
                      <a:pt x="7070" y="9549"/>
                    </a:cubicBezTo>
                    <a:cubicBezTo>
                      <a:pt x="6822" y="10372"/>
                      <a:pt x="5662" y="10987"/>
                      <a:pt x="5246" y="11651"/>
                    </a:cubicBezTo>
                    <a:cubicBezTo>
                      <a:pt x="4462" y="12891"/>
                      <a:pt x="5781" y="14170"/>
                      <a:pt x="4591" y="15122"/>
                    </a:cubicBezTo>
                    <a:cubicBezTo>
                      <a:pt x="3967" y="15538"/>
                      <a:pt x="2559" y="15994"/>
                      <a:pt x="2192" y="17769"/>
                    </a:cubicBezTo>
                    <a:close/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89" name="Google Shape;1289;p32"/>
              <p:cNvSpPr/>
              <p:nvPr/>
            </p:nvSpPr>
            <p:spPr>
              <a:xfrm>
                <a:off x="7008863" y="3312941"/>
                <a:ext cx="46184" cy="166495"/>
              </a:xfrm>
              <a:custGeom>
                <a:avLst/>
                <a:gdLst/>
                <a:ahLst/>
                <a:cxnLst/>
                <a:rect l="l" t="t" r="r" b="b"/>
                <a:pathLst>
                  <a:path w="952" h="3432" fill="none" extrusionOk="0">
                    <a:moveTo>
                      <a:pt x="952" y="3431"/>
                    </a:moveTo>
                    <a:cubicBezTo>
                      <a:pt x="952" y="3431"/>
                      <a:pt x="615" y="1408"/>
                      <a:pt x="0" y="0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0" name="Google Shape;1290;p32"/>
              <p:cNvSpPr/>
              <p:nvPr/>
            </p:nvSpPr>
            <p:spPr>
              <a:xfrm>
                <a:off x="7017013" y="3555353"/>
                <a:ext cx="132342" cy="80385"/>
              </a:xfrm>
              <a:custGeom>
                <a:avLst/>
                <a:gdLst/>
                <a:ahLst/>
                <a:cxnLst/>
                <a:rect l="l" t="t" r="r" b="b"/>
                <a:pathLst>
                  <a:path w="2728" h="1657" fill="none" extrusionOk="0">
                    <a:moveTo>
                      <a:pt x="2727" y="1"/>
                    </a:moveTo>
                    <a:cubicBezTo>
                      <a:pt x="2727" y="1"/>
                      <a:pt x="695" y="992"/>
                      <a:pt x="1" y="1657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1" name="Google Shape;1291;p32"/>
              <p:cNvSpPr/>
              <p:nvPr/>
            </p:nvSpPr>
            <p:spPr>
              <a:xfrm>
                <a:off x="6982861" y="3369214"/>
                <a:ext cx="50065" cy="194390"/>
              </a:xfrm>
              <a:custGeom>
                <a:avLst/>
                <a:gdLst/>
                <a:ahLst/>
                <a:cxnLst/>
                <a:rect l="l" t="t" r="r" b="b"/>
                <a:pathLst>
                  <a:path w="1032" h="4007" fill="none" extrusionOk="0">
                    <a:moveTo>
                      <a:pt x="1" y="0"/>
                    </a:moveTo>
                    <a:cubicBezTo>
                      <a:pt x="1" y="0"/>
                      <a:pt x="824" y="1984"/>
                      <a:pt x="1032" y="4006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2" name="Google Shape;1292;p32"/>
              <p:cNvSpPr/>
              <p:nvPr/>
            </p:nvSpPr>
            <p:spPr>
              <a:xfrm>
                <a:off x="7055046" y="3429320"/>
                <a:ext cx="122203" cy="50113"/>
              </a:xfrm>
              <a:custGeom>
                <a:avLst/>
                <a:gdLst/>
                <a:ahLst/>
                <a:cxnLst/>
                <a:rect l="l" t="t" r="r" b="b"/>
                <a:pathLst>
                  <a:path w="2519" h="1033" fill="none" extrusionOk="0">
                    <a:moveTo>
                      <a:pt x="2519" y="1"/>
                    </a:moveTo>
                    <a:cubicBezTo>
                      <a:pt x="2519" y="1"/>
                      <a:pt x="783" y="368"/>
                      <a:pt x="0" y="1032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3" name="Google Shape;1293;p32"/>
              <p:cNvSpPr/>
              <p:nvPr/>
            </p:nvSpPr>
            <p:spPr>
              <a:xfrm>
                <a:off x="6932845" y="3268698"/>
                <a:ext cx="216511" cy="1136696"/>
              </a:xfrm>
              <a:custGeom>
                <a:avLst/>
                <a:gdLst/>
                <a:ahLst/>
                <a:cxnLst/>
                <a:rect l="l" t="t" r="r" b="b"/>
                <a:pathLst>
                  <a:path w="4463" h="23431" fill="none" extrusionOk="0">
                    <a:moveTo>
                      <a:pt x="4462" y="0"/>
                    </a:moveTo>
                    <a:cubicBezTo>
                      <a:pt x="4462" y="0"/>
                      <a:pt x="3511" y="952"/>
                      <a:pt x="2886" y="3014"/>
                    </a:cubicBezTo>
                    <a:cubicBezTo>
                      <a:pt x="823" y="9797"/>
                      <a:pt x="367" y="16033"/>
                      <a:pt x="1" y="23430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4" name="Google Shape;1294;p32"/>
              <p:cNvSpPr/>
              <p:nvPr/>
            </p:nvSpPr>
            <p:spPr>
              <a:xfrm>
                <a:off x="6884721" y="3611627"/>
                <a:ext cx="260318" cy="252605"/>
              </a:xfrm>
              <a:custGeom>
                <a:avLst/>
                <a:gdLst/>
                <a:ahLst/>
                <a:cxnLst/>
                <a:rect l="l" t="t" r="r" b="b"/>
                <a:pathLst>
                  <a:path w="5366" h="5207" fill="none" extrusionOk="0">
                    <a:moveTo>
                      <a:pt x="1" y="1"/>
                    </a:moveTo>
                    <a:cubicBezTo>
                      <a:pt x="1111" y="2271"/>
                      <a:pt x="1895" y="5206"/>
                      <a:pt x="1895" y="5206"/>
                    </a:cubicBezTo>
                    <a:cubicBezTo>
                      <a:pt x="1895" y="5206"/>
                      <a:pt x="3630" y="3878"/>
                      <a:pt x="5365" y="3263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5" name="Google Shape;1295;p32"/>
              <p:cNvSpPr/>
              <p:nvPr/>
            </p:nvSpPr>
            <p:spPr>
              <a:xfrm>
                <a:off x="6854450" y="3805964"/>
                <a:ext cx="104399" cy="220344"/>
              </a:xfrm>
              <a:custGeom>
                <a:avLst/>
                <a:gdLst/>
                <a:ahLst/>
                <a:cxnLst/>
                <a:rect l="l" t="t" r="r" b="b"/>
                <a:pathLst>
                  <a:path w="2152" h="4542" fill="none" extrusionOk="0">
                    <a:moveTo>
                      <a:pt x="2152" y="4542"/>
                    </a:moveTo>
                    <a:cubicBezTo>
                      <a:pt x="2152" y="4542"/>
                      <a:pt x="1071" y="1607"/>
                      <a:pt x="0" y="1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6" name="Google Shape;1296;p32"/>
              <p:cNvSpPr/>
              <p:nvPr/>
            </p:nvSpPr>
            <p:spPr>
              <a:xfrm>
                <a:off x="6327271" y="3613567"/>
                <a:ext cx="439184" cy="699453"/>
              </a:xfrm>
              <a:custGeom>
                <a:avLst/>
                <a:gdLst/>
                <a:ahLst/>
                <a:cxnLst/>
                <a:rect l="l" t="t" r="r" b="b"/>
                <a:pathLst>
                  <a:path w="9053" h="14418" fill="none" extrusionOk="0">
                    <a:moveTo>
                      <a:pt x="7853" y="14417"/>
                    </a:moveTo>
                    <a:cubicBezTo>
                      <a:pt x="7893" y="13218"/>
                      <a:pt x="8676" y="12603"/>
                      <a:pt x="8884" y="11611"/>
                    </a:cubicBezTo>
                    <a:cubicBezTo>
                      <a:pt x="9053" y="10987"/>
                      <a:pt x="9053" y="10332"/>
                      <a:pt x="8805" y="9747"/>
                    </a:cubicBezTo>
                    <a:cubicBezTo>
                      <a:pt x="8517" y="9212"/>
                      <a:pt x="8061" y="8845"/>
                      <a:pt x="7893" y="8220"/>
                    </a:cubicBezTo>
                    <a:cubicBezTo>
                      <a:pt x="7774" y="7645"/>
                      <a:pt x="8022" y="7021"/>
                      <a:pt x="8061" y="6406"/>
                    </a:cubicBezTo>
                    <a:cubicBezTo>
                      <a:pt x="8180" y="5285"/>
                      <a:pt x="7605" y="4175"/>
                      <a:pt x="6693" y="3719"/>
                    </a:cubicBezTo>
                    <a:cubicBezTo>
                      <a:pt x="6286" y="3471"/>
                      <a:pt x="5830" y="3392"/>
                      <a:pt x="5454" y="3094"/>
                    </a:cubicBezTo>
                    <a:cubicBezTo>
                      <a:pt x="5087" y="2807"/>
                      <a:pt x="4839" y="2440"/>
                      <a:pt x="4502" y="2103"/>
                    </a:cubicBezTo>
                    <a:cubicBezTo>
                      <a:pt x="3599" y="1240"/>
                      <a:pt x="1408" y="0"/>
                      <a:pt x="377" y="1280"/>
                    </a:cubicBezTo>
                    <a:cubicBezTo>
                      <a:pt x="248" y="1488"/>
                      <a:pt x="169" y="1736"/>
                      <a:pt x="129" y="1984"/>
                    </a:cubicBezTo>
                    <a:cubicBezTo>
                      <a:pt x="0" y="2727"/>
                      <a:pt x="129" y="3550"/>
                      <a:pt x="585" y="4175"/>
                    </a:cubicBezTo>
                    <a:cubicBezTo>
                      <a:pt x="992" y="4710"/>
                      <a:pt x="1656" y="5037"/>
                      <a:pt x="2231" y="5454"/>
                    </a:cubicBezTo>
                    <a:cubicBezTo>
                      <a:pt x="2608" y="5702"/>
                      <a:pt x="2856" y="5989"/>
                      <a:pt x="2856" y="6485"/>
                    </a:cubicBezTo>
                    <a:cubicBezTo>
                      <a:pt x="2895" y="7021"/>
                      <a:pt x="2648" y="7556"/>
                      <a:pt x="2856" y="8101"/>
                    </a:cubicBezTo>
                    <a:cubicBezTo>
                      <a:pt x="3143" y="8845"/>
                      <a:pt x="3262" y="8924"/>
                      <a:pt x="3808" y="9380"/>
                    </a:cubicBezTo>
                    <a:cubicBezTo>
                      <a:pt x="4383" y="9836"/>
                      <a:pt x="4462" y="10412"/>
                      <a:pt x="4551" y="11155"/>
                    </a:cubicBezTo>
                    <a:cubicBezTo>
                      <a:pt x="4631" y="11859"/>
                      <a:pt x="4918" y="12355"/>
                      <a:pt x="5493" y="12643"/>
                    </a:cubicBezTo>
                    <a:cubicBezTo>
                      <a:pt x="5949" y="12890"/>
                      <a:pt x="7109" y="13059"/>
                      <a:pt x="7853" y="14417"/>
                    </a:cubicBezTo>
                    <a:close/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7" name="Google Shape;1297;p32"/>
              <p:cNvSpPr/>
              <p:nvPr/>
            </p:nvSpPr>
            <p:spPr>
              <a:xfrm>
                <a:off x="6441710" y="3735719"/>
                <a:ext cx="280499" cy="745637"/>
              </a:xfrm>
              <a:custGeom>
                <a:avLst/>
                <a:gdLst/>
                <a:ahLst/>
                <a:cxnLst/>
                <a:rect l="l" t="t" r="r" b="b"/>
                <a:pathLst>
                  <a:path w="5782" h="15370" fill="none" extrusionOk="0">
                    <a:moveTo>
                      <a:pt x="1" y="1"/>
                    </a:moveTo>
                    <a:cubicBezTo>
                      <a:pt x="953" y="913"/>
                      <a:pt x="3055" y="3680"/>
                      <a:pt x="3799" y="5663"/>
                    </a:cubicBezTo>
                    <a:cubicBezTo>
                      <a:pt x="5117" y="9004"/>
                      <a:pt x="5702" y="11731"/>
                      <a:pt x="5782" y="15370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8" name="Google Shape;1298;p32"/>
              <p:cNvSpPr/>
              <p:nvPr/>
            </p:nvSpPr>
            <p:spPr>
              <a:xfrm>
                <a:off x="6688005" y="4038286"/>
                <a:ext cx="34201" cy="170327"/>
              </a:xfrm>
              <a:custGeom>
                <a:avLst/>
                <a:gdLst/>
                <a:ahLst/>
                <a:cxnLst/>
                <a:rect l="l" t="t" r="r" b="b"/>
                <a:pathLst>
                  <a:path w="705" h="3511" fill="none" extrusionOk="0">
                    <a:moveTo>
                      <a:pt x="705" y="1"/>
                    </a:moveTo>
                    <a:cubicBezTo>
                      <a:pt x="705" y="1"/>
                      <a:pt x="496" y="2361"/>
                      <a:pt x="1" y="3511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299" name="Google Shape;1299;p32"/>
              <p:cNvSpPr/>
              <p:nvPr/>
            </p:nvSpPr>
            <p:spPr>
              <a:xfrm>
                <a:off x="6637989" y="3804024"/>
                <a:ext cx="30369" cy="234315"/>
              </a:xfrm>
              <a:custGeom>
                <a:avLst/>
                <a:gdLst/>
                <a:ahLst/>
                <a:cxnLst/>
                <a:rect l="l" t="t" r="r" b="b"/>
                <a:pathLst>
                  <a:path w="626" h="4830" fill="none" extrusionOk="0">
                    <a:moveTo>
                      <a:pt x="625" y="1"/>
                    </a:moveTo>
                    <a:cubicBezTo>
                      <a:pt x="625" y="1"/>
                      <a:pt x="457" y="3303"/>
                      <a:pt x="0" y="4830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0" name="Google Shape;1300;p32"/>
              <p:cNvSpPr/>
              <p:nvPr/>
            </p:nvSpPr>
            <p:spPr>
              <a:xfrm>
                <a:off x="6401348" y="3757889"/>
                <a:ext cx="180418" cy="134234"/>
              </a:xfrm>
              <a:custGeom>
                <a:avLst/>
                <a:gdLst/>
                <a:ahLst/>
                <a:cxnLst/>
                <a:rect l="l" t="t" r="r" b="b"/>
                <a:pathLst>
                  <a:path w="3719" h="2767" fill="none" extrusionOk="0">
                    <a:moveTo>
                      <a:pt x="3718" y="0"/>
                    </a:moveTo>
                    <a:cubicBezTo>
                      <a:pt x="3718" y="0"/>
                      <a:pt x="3639" y="1448"/>
                      <a:pt x="3351" y="2766"/>
                    </a:cubicBezTo>
                    <a:cubicBezTo>
                      <a:pt x="3351" y="2766"/>
                      <a:pt x="1983" y="2023"/>
                      <a:pt x="0" y="1567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1" name="Google Shape;1301;p32"/>
              <p:cNvSpPr/>
              <p:nvPr/>
            </p:nvSpPr>
            <p:spPr>
              <a:xfrm>
                <a:off x="6511956" y="4068606"/>
                <a:ext cx="158296" cy="65928"/>
              </a:xfrm>
              <a:custGeom>
                <a:avLst/>
                <a:gdLst/>
                <a:ahLst/>
                <a:cxnLst/>
                <a:rect l="l" t="t" r="r" b="b"/>
                <a:pathLst>
                  <a:path w="3263" h="1359" fill="none" extrusionOk="0">
                    <a:moveTo>
                      <a:pt x="3263" y="1359"/>
                    </a:moveTo>
                    <a:cubicBezTo>
                      <a:pt x="3263" y="1359"/>
                      <a:pt x="1984" y="328"/>
                      <a:pt x="1" y="0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2" name="Google Shape;1302;p32"/>
              <p:cNvSpPr/>
              <p:nvPr/>
            </p:nvSpPr>
            <p:spPr>
              <a:xfrm>
                <a:off x="6994892" y="3643402"/>
                <a:ext cx="446897" cy="615721"/>
              </a:xfrm>
              <a:custGeom>
                <a:avLst/>
                <a:gdLst/>
                <a:ahLst/>
                <a:cxnLst/>
                <a:rect l="l" t="t" r="r" b="b"/>
                <a:pathLst>
                  <a:path w="9212" h="12692" fill="none" extrusionOk="0">
                    <a:moveTo>
                      <a:pt x="863" y="12692"/>
                    </a:moveTo>
                    <a:cubicBezTo>
                      <a:pt x="1280" y="11899"/>
                      <a:pt x="1944" y="11452"/>
                      <a:pt x="2559" y="11115"/>
                    </a:cubicBezTo>
                    <a:cubicBezTo>
                      <a:pt x="3223" y="10788"/>
                      <a:pt x="3967" y="10292"/>
                      <a:pt x="4254" y="9469"/>
                    </a:cubicBezTo>
                    <a:cubicBezTo>
                      <a:pt x="4334" y="9221"/>
                      <a:pt x="4373" y="8924"/>
                      <a:pt x="4542" y="8676"/>
                    </a:cubicBezTo>
                    <a:cubicBezTo>
                      <a:pt x="4750" y="8270"/>
                      <a:pt x="5166" y="8061"/>
                      <a:pt x="5533" y="7893"/>
                    </a:cubicBezTo>
                    <a:cubicBezTo>
                      <a:pt x="5950" y="7734"/>
                      <a:pt x="6356" y="7605"/>
                      <a:pt x="6693" y="7278"/>
                    </a:cubicBezTo>
                    <a:cubicBezTo>
                      <a:pt x="6981" y="7030"/>
                      <a:pt x="7189" y="6614"/>
                      <a:pt x="7229" y="6197"/>
                    </a:cubicBezTo>
                    <a:cubicBezTo>
                      <a:pt x="7269" y="5791"/>
                      <a:pt x="7189" y="5335"/>
                      <a:pt x="7308" y="4958"/>
                    </a:cubicBezTo>
                    <a:cubicBezTo>
                      <a:pt x="7477" y="4551"/>
                      <a:pt x="7844" y="4303"/>
                      <a:pt x="8181" y="3966"/>
                    </a:cubicBezTo>
                    <a:cubicBezTo>
                      <a:pt x="8795" y="3391"/>
                      <a:pt x="9212" y="2400"/>
                      <a:pt x="9172" y="1488"/>
                    </a:cubicBezTo>
                    <a:cubicBezTo>
                      <a:pt x="9043" y="208"/>
                      <a:pt x="7973" y="0"/>
                      <a:pt x="7060" y="377"/>
                    </a:cubicBezTo>
                    <a:cubicBezTo>
                      <a:pt x="6485" y="625"/>
                      <a:pt x="5950" y="992"/>
                      <a:pt x="5365" y="1200"/>
                    </a:cubicBezTo>
                    <a:cubicBezTo>
                      <a:pt x="4829" y="1369"/>
                      <a:pt x="4294" y="1369"/>
                      <a:pt x="3798" y="1577"/>
                    </a:cubicBezTo>
                    <a:cubicBezTo>
                      <a:pt x="3263" y="1825"/>
                      <a:pt x="2767" y="2360"/>
                      <a:pt x="2559" y="3024"/>
                    </a:cubicBezTo>
                    <a:cubicBezTo>
                      <a:pt x="2390" y="3520"/>
                      <a:pt x="2390" y="4095"/>
                      <a:pt x="2271" y="4591"/>
                    </a:cubicBezTo>
                    <a:cubicBezTo>
                      <a:pt x="2142" y="5007"/>
                      <a:pt x="1984" y="5335"/>
                      <a:pt x="1736" y="5662"/>
                    </a:cubicBezTo>
                    <a:cubicBezTo>
                      <a:pt x="1071" y="6534"/>
                      <a:pt x="209" y="6862"/>
                      <a:pt x="80" y="8101"/>
                    </a:cubicBezTo>
                    <a:cubicBezTo>
                      <a:pt x="1" y="9420"/>
                      <a:pt x="367" y="11492"/>
                      <a:pt x="863" y="12692"/>
                    </a:cubicBezTo>
                    <a:close/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3" name="Google Shape;1303;p32"/>
              <p:cNvSpPr/>
              <p:nvPr/>
            </p:nvSpPr>
            <p:spPr>
              <a:xfrm>
                <a:off x="7004982" y="3721796"/>
                <a:ext cx="360836" cy="735498"/>
              </a:xfrm>
              <a:custGeom>
                <a:avLst/>
                <a:gdLst/>
                <a:ahLst/>
                <a:cxnLst/>
                <a:rect l="l" t="t" r="r" b="b"/>
                <a:pathLst>
                  <a:path w="7438" h="15161" fill="none" extrusionOk="0">
                    <a:moveTo>
                      <a:pt x="7437" y="0"/>
                    </a:moveTo>
                    <a:cubicBezTo>
                      <a:pt x="3015" y="2975"/>
                      <a:pt x="616" y="9172"/>
                      <a:pt x="1" y="15161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4" name="Google Shape;1304;p32"/>
              <p:cNvSpPr/>
              <p:nvPr/>
            </p:nvSpPr>
            <p:spPr>
              <a:xfrm>
                <a:off x="7137274" y="3972407"/>
                <a:ext cx="196282" cy="19745"/>
              </a:xfrm>
              <a:custGeom>
                <a:avLst/>
                <a:gdLst/>
                <a:ahLst/>
                <a:cxnLst/>
                <a:rect l="l" t="t" r="r" b="b"/>
                <a:pathLst>
                  <a:path w="4046" h="407" fill="none" extrusionOk="0">
                    <a:moveTo>
                      <a:pt x="4046" y="119"/>
                    </a:moveTo>
                    <a:cubicBezTo>
                      <a:pt x="4046" y="119"/>
                      <a:pt x="1855" y="0"/>
                      <a:pt x="1" y="407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5" name="Google Shape;1305;p32"/>
              <p:cNvSpPr/>
              <p:nvPr/>
            </p:nvSpPr>
            <p:spPr>
              <a:xfrm>
                <a:off x="7165168" y="3729946"/>
                <a:ext cx="180418" cy="202103"/>
              </a:xfrm>
              <a:custGeom>
                <a:avLst/>
                <a:gdLst/>
                <a:ahLst/>
                <a:cxnLst/>
                <a:rect l="l" t="t" r="r" b="b"/>
                <a:pathLst>
                  <a:path w="3719" h="4166" fill="none" extrusionOk="0">
                    <a:moveTo>
                      <a:pt x="536" y="1"/>
                    </a:moveTo>
                    <a:cubicBezTo>
                      <a:pt x="1" y="1815"/>
                      <a:pt x="80" y="4165"/>
                      <a:pt x="80" y="4165"/>
                    </a:cubicBezTo>
                    <a:cubicBezTo>
                      <a:pt x="80" y="4165"/>
                      <a:pt x="1775" y="3878"/>
                      <a:pt x="3719" y="3918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6" name="Google Shape;1306;p32"/>
              <p:cNvSpPr/>
              <p:nvPr/>
            </p:nvSpPr>
            <p:spPr>
              <a:xfrm>
                <a:off x="7271458" y="3793933"/>
                <a:ext cx="146314" cy="8247"/>
              </a:xfrm>
              <a:custGeom>
                <a:avLst/>
                <a:gdLst/>
                <a:ahLst/>
                <a:cxnLst/>
                <a:rect l="l" t="t" r="r" b="b"/>
                <a:pathLst>
                  <a:path w="3016" h="170" fill="none" extrusionOk="0">
                    <a:moveTo>
                      <a:pt x="3015" y="169"/>
                    </a:moveTo>
                    <a:cubicBezTo>
                      <a:pt x="3015" y="169"/>
                      <a:pt x="1151" y="1"/>
                      <a:pt x="1" y="169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7" name="Google Shape;1307;p32"/>
              <p:cNvSpPr/>
              <p:nvPr/>
            </p:nvSpPr>
            <p:spPr>
              <a:xfrm>
                <a:off x="7053106" y="3918026"/>
                <a:ext cx="152038" cy="194390"/>
              </a:xfrm>
              <a:custGeom>
                <a:avLst/>
                <a:gdLst/>
                <a:ahLst/>
                <a:cxnLst/>
                <a:rect l="l" t="t" r="r" b="b"/>
                <a:pathLst>
                  <a:path w="3134" h="4007" fill="none" extrusionOk="0">
                    <a:moveTo>
                      <a:pt x="3134" y="3560"/>
                    </a:moveTo>
                    <a:cubicBezTo>
                      <a:pt x="3134" y="3560"/>
                      <a:pt x="1736" y="3560"/>
                      <a:pt x="615" y="4007"/>
                    </a:cubicBezTo>
                    <a:cubicBezTo>
                      <a:pt x="615" y="4007"/>
                      <a:pt x="0" y="2400"/>
                      <a:pt x="536" y="1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8" name="Google Shape;1308;p32"/>
              <p:cNvSpPr/>
              <p:nvPr/>
            </p:nvSpPr>
            <p:spPr>
              <a:xfrm>
                <a:off x="6503806" y="3206652"/>
                <a:ext cx="424775" cy="1001977"/>
              </a:xfrm>
              <a:custGeom>
                <a:avLst/>
                <a:gdLst/>
                <a:ahLst/>
                <a:cxnLst/>
                <a:rect l="l" t="t" r="r" b="b"/>
                <a:pathLst>
                  <a:path w="8756" h="20654" fill="none" extrusionOk="0">
                    <a:moveTo>
                      <a:pt x="6445" y="20654"/>
                    </a:moveTo>
                    <a:cubicBezTo>
                      <a:pt x="6653" y="19375"/>
                      <a:pt x="8388" y="17887"/>
                      <a:pt x="8299" y="16569"/>
                    </a:cubicBezTo>
                    <a:cubicBezTo>
                      <a:pt x="8220" y="15002"/>
                      <a:pt x="7060" y="14754"/>
                      <a:pt x="8141" y="12067"/>
                    </a:cubicBezTo>
                    <a:cubicBezTo>
                      <a:pt x="8547" y="11036"/>
                      <a:pt x="8755" y="9876"/>
                      <a:pt x="8428" y="8805"/>
                    </a:cubicBezTo>
                    <a:cubicBezTo>
                      <a:pt x="7972" y="7516"/>
                      <a:pt x="6941" y="6980"/>
                      <a:pt x="6118" y="6029"/>
                    </a:cubicBezTo>
                    <a:cubicBezTo>
                      <a:pt x="5325" y="5166"/>
                      <a:pt x="5245" y="3966"/>
                      <a:pt x="4789" y="2895"/>
                    </a:cubicBezTo>
                    <a:cubicBezTo>
                      <a:pt x="4383" y="1815"/>
                      <a:pt x="3342" y="664"/>
                      <a:pt x="2271" y="288"/>
                    </a:cubicBezTo>
                    <a:cubicBezTo>
                      <a:pt x="1606" y="0"/>
                      <a:pt x="912" y="208"/>
                      <a:pt x="496" y="823"/>
                    </a:cubicBezTo>
                    <a:cubicBezTo>
                      <a:pt x="169" y="1368"/>
                      <a:pt x="40" y="2023"/>
                      <a:pt x="0" y="2647"/>
                    </a:cubicBezTo>
                    <a:cubicBezTo>
                      <a:pt x="0" y="3550"/>
                      <a:pt x="169" y="4422"/>
                      <a:pt x="535" y="5245"/>
                    </a:cubicBezTo>
                    <a:cubicBezTo>
                      <a:pt x="912" y="6029"/>
                      <a:pt x="1487" y="6693"/>
                      <a:pt x="1815" y="7516"/>
                    </a:cubicBezTo>
                    <a:cubicBezTo>
                      <a:pt x="2231" y="8557"/>
                      <a:pt x="1735" y="9628"/>
                      <a:pt x="1735" y="10699"/>
                    </a:cubicBezTo>
                    <a:cubicBezTo>
                      <a:pt x="1775" y="12523"/>
                      <a:pt x="3510" y="12811"/>
                      <a:pt x="4006" y="14338"/>
                    </a:cubicBezTo>
                    <a:cubicBezTo>
                      <a:pt x="4174" y="14794"/>
                      <a:pt x="4045" y="15290"/>
                      <a:pt x="3927" y="15696"/>
                    </a:cubicBezTo>
                    <a:cubicBezTo>
                      <a:pt x="3758" y="16400"/>
                      <a:pt x="3589" y="16935"/>
                      <a:pt x="4174" y="17639"/>
                    </a:cubicBezTo>
                    <a:cubicBezTo>
                      <a:pt x="5414" y="19047"/>
                      <a:pt x="6157" y="19295"/>
                      <a:pt x="6445" y="20654"/>
                    </a:cubicBezTo>
                    <a:close/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09" name="Google Shape;1309;p32"/>
              <p:cNvSpPr/>
              <p:nvPr/>
            </p:nvSpPr>
            <p:spPr>
              <a:xfrm>
                <a:off x="6587974" y="3278789"/>
                <a:ext cx="244406" cy="1334870"/>
              </a:xfrm>
              <a:custGeom>
                <a:avLst/>
                <a:gdLst/>
                <a:ahLst/>
                <a:cxnLst/>
                <a:rect l="l" t="t" r="r" b="b"/>
                <a:pathLst>
                  <a:path w="5038" h="27516" fill="none" extrusionOk="0">
                    <a:moveTo>
                      <a:pt x="0" y="0"/>
                    </a:moveTo>
                    <a:cubicBezTo>
                      <a:pt x="863" y="1319"/>
                      <a:pt x="2063" y="3758"/>
                      <a:pt x="2687" y="5989"/>
                    </a:cubicBezTo>
                    <a:cubicBezTo>
                      <a:pt x="4670" y="13515"/>
                      <a:pt x="5037" y="19752"/>
                      <a:pt x="4631" y="27515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0" name="Google Shape;1310;p32"/>
              <p:cNvSpPr/>
              <p:nvPr/>
            </p:nvSpPr>
            <p:spPr>
              <a:xfrm>
                <a:off x="6503806" y="3286939"/>
                <a:ext cx="210253" cy="184299"/>
              </a:xfrm>
              <a:custGeom>
                <a:avLst/>
                <a:gdLst/>
                <a:ahLst/>
                <a:cxnLst/>
                <a:rect l="l" t="t" r="r" b="b"/>
                <a:pathLst>
                  <a:path w="4334" h="3799" fill="none" extrusionOk="0">
                    <a:moveTo>
                      <a:pt x="0" y="2024"/>
                    </a:moveTo>
                    <a:cubicBezTo>
                      <a:pt x="0" y="2024"/>
                      <a:pt x="2023" y="2440"/>
                      <a:pt x="3718" y="3799"/>
                    </a:cubicBezTo>
                    <a:cubicBezTo>
                      <a:pt x="3718" y="3799"/>
                      <a:pt x="4333" y="1855"/>
                      <a:pt x="4045" y="1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1" name="Google Shape;1311;p32"/>
              <p:cNvSpPr/>
              <p:nvPr/>
            </p:nvSpPr>
            <p:spPr>
              <a:xfrm>
                <a:off x="6523986" y="3447124"/>
                <a:ext cx="182358" cy="86158"/>
              </a:xfrm>
              <a:custGeom>
                <a:avLst/>
                <a:gdLst/>
                <a:ahLst/>
                <a:cxnLst/>
                <a:rect l="l" t="t" r="r" b="b"/>
                <a:pathLst>
                  <a:path w="3759" h="1776" fill="none" extrusionOk="0">
                    <a:moveTo>
                      <a:pt x="0" y="1"/>
                    </a:moveTo>
                    <a:cubicBezTo>
                      <a:pt x="0" y="1"/>
                      <a:pt x="2430" y="873"/>
                      <a:pt x="3758" y="1776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2" name="Google Shape;1312;p32"/>
              <p:cNvSpPr/>
              <p:nvPr/>
            </p:nvSpPr>
            <p:spPr>
              <a:xfrm>
                <a:off x="6598064" y="3499080"/>
                <a:ext cx="202540" cy="216511"/>
              </a:xfrm>
              <a:custGeom>
                <a:avLst/>
                <a:gdLst/>
                <a:ahLst/>
                <a:cxnLst/>
                <a:rect l="l" t="t" r="r" b="b"/>
                <a:pathLst>
                  <a:path w="4175" h="4463" fill="none" extrusionOk="0">
                    <a:moveTo>
                      <a:pt x="0" y="2856"/>
                    </a:moveTo>
                    <a:cubicBezTo>
                      <a:pt x="0" y="2856"/>
                      <a:pt x="2231" y="3679"/>
                      <a:pt x="3183" y="4463"/>
                    </a:cubicBezTo>
                    <a:cubicBezTo>
                      <a:pt x="4046" y="2569"/>
                      <a:pt x="4175" y="1"/>
                      <a:pt x="4175" y="1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3" name="Google Shape;1313;p32"/>
              <p:cNvSpPr/>
              <p:nvPr/>
            </p:nvSpPr>
            <p:spPr>
              <a:xfrm>
                <a:off x="6617760" y="3589505"/>
                <a:ext cx="270894" cy="278559"/>
              </a:xfrm>
              <a:custGeom>
                <a:avLst/>
                <a:gdLst/>
                <a:ahLst/>
                <a:cxnLst/>
                <a:rect l="l" t="t" r="r" b="b"/>
                <a:pathLst>
                  <a:path w="5584" h="5742" fill="none" extrusionOk="0">
                    <a:moveTo>
                      <a:pt x="1" y="4334"/>
                    </a:moveTo>
                    <a:cubicBezTo>
                      <a:pt x="1" y="4334"/>
                      <a:pt x="1578" y="4631"/>
                      <a:pt x="3392" y="5742"/>
                    </a:cubicBezTo>
                    <a:cubicBezTo>
                      <a:pt x="3392" y="5742"/>
                      <a:pt x="5504" y="3223"/>
                      <a:pt x="5583" y="1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4" name="Google Shape;1314;p32"/>
              <p:cNvSpPr/>
              <p:nvPr/>
            </p:nvSpPr>
            <p:spPr>
              <a:xfrm>
                <a:off x="6788522" y="3657810"/>
                <a:ext cx="129965" cy="252605"/>
              </a:xfrm>
              <a:custGeom>
                <a:avLst/>
                <a:gdLst/>
                <a:ahLst/>
                <a:cxnLst/>
                <a:rect l="l" t="t" r="r" b="b"/>
                <a:pathLst>
                  <a:path w="2679" h="5207" fill="none" extrusionOk="0">
                    <a:moveTo>
                      <a:pt x="1" y="5206"/>
                    </a:moveTo>
                    <a:cubicBezTo>
                      <a:pt x="1" y="5206"/>
                      <a:pt x="2272" y="2807"/>
                      <a:pt x="2678" y="1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315" name="Google Shape;1315;p32"/>
              <p:cNvSpPr/>
              <p:nvPr/>
            </p:nvSpPr>
            <p:spPr>
              <a:xfrm>
                <a:off x="6694263" y="3968090"/>
                <a:ext cx="110220" cy="62581"/>
              </a:xfrm>
              <a:custGeom>
                <a:avLst/>
                <a:gdLst/>
                <a:ahLst/>
                <a:cxnLst/>
                <a:rect l="l" t="t" r="r" b="b"/>
                <a:pathLst>
                  <a:path w="2272" h="1290" fill="none" extrusionOk="0">
                    <a:moveTo>
                      <a:pt x="1" y="0"/>
                    </a:moveTo>
                    <a:cubicBezTo>
                      <a:pt x="1" y="0"/>
                      <a:pt x="1527" y="585"/>
                      <a:pt x="2271" y="1289"/>
                    </a:cubicBezTo>
                  </a:path>
                </a:pathLst>
              </a:custGeom>
              <a:noFill/>
              <a:ln w="4225" cap="flat" cmpd="sng">
                <a:solidFill>
                  <a:schemeClr val="accent1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316" name="Google Shape;1316;p32"/>
            <p:cNvSpPr/>
            <p:nvPr/>
          </p:nvSpPr>
          <p:spPr>
            <a:xfrm>
              <a:off x="6240527" y="4431301"/>
              <a:ext cx="458147" cy="481270"/>
            </a:xfrm>
            <a:custGeom>
              <a:avLst/>
              <a:gdLst/>
              <a:ahLst/>
              <a:cxnLst/>
              <a:rect l="l" t="t" r="r" b="b"/>
              <a:pathLst>
                <a:path w="10620" h="11156" extrusionOk="0">
                  <a:moveTo>
                    <a:pt x="0" y="1"/>
                  </a:moveTo>
                  <a:lnTo>
                    <a:pt x="0" y="2390"/>
                  </a:lnTo>
                  <a:cubicBezTo>
                    <a:pt x="0" y="7725"/>
                    <a:pt x="2073" y="11155"/>
                    <a:pt x="2073" y="11155"/>
                  </a:cubicBezTo>
                  <a:lnTo>
                    <a:pt x="8557" y="11155"/>
                  </a:lnTo>
                  <a:cubicBezTo>
                    <a:pt x="8557" y="11155"/>
                    <a:pt x="10620" y="7725"/>
                    <a:pt x="10620" y="2390"/>
                  </a:cubicBezTo>
                  <a:lnTo>
                    <a:pt x="10620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7" name="Google Shape;1317;p32"/>
            <p:cNvSpPr/>
            <p:nvPr/>
          </p:nvSpPr>
          <p:spPr>
            <a:xfrm>
              <a:off x="1959602" y="4914205"/>
              <a:ext cx="4883621" cy="43"/>
            </a:xfrm>
            <a:custGeom>
              <a:avLst/>
              <a:gdLst/>
              <a:ahLst/>
              <a:cxnLst/>
              <a:rect l="l" t="t" r="r" b="b"/>
              <a:pathLst>
                <a:path w="113204" h="1" fill="none" extrusionOk="0">
                  <a:moveTo>
                    <a:pt x="1" y="1"/>
                  </a:moveTo>
                  <a:lnTo>
                    <a:pt x="113204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8" name="Google Shape;1318;p32"/>
            <p:cNvSpPr/>
            <p:nvPr/>
          </p:nvSpPr>
          <p:spPr>
            <a:xfrm>
              <a:off x="5290495" y="4587854"/>
              <a:ext cx="292619" cy="303317"/>
            </a:xfrm>
            <a:custGeom>
              <a:avLst/>
              <a:gdLst/>
              <a:ahLst/>
              <a:cxnLst/>
              <a:rect l="l" t="t" r="r" b="b"/>
              <a:pathLst>
                <a:path w="6783" h="7031" extrusionOk="0">
                  <a:moveTo>
                    <a:pt x="2935" y="1"/>
                  </a:moveTo>
                  <a:lnTo>
                    <a:pt x="2856" y="5256"/>
                  </a:lnTo>
                  <a:lnTo>
                    <a:pt x="209" y="6446"/>
                  </a:lnTo>
                  <a:cubicBezTo>
                    <a:pt x="90" y="6495"/>
                    <a:pt x="0" y="6614"/>
                    <a:pt x="0" y="6693"/>
                  </a:cubicBezTo>
                  <a:cubicBezTo>
                    <a:pt x="0" y="6862"/>
                    <a:pt x="129" y="6991"/>
                    <a:pt x="298" y="6991"/>
                  </a:cubicBezTo>
                  <a:lnTo>
                    <a:pt x="6495" y="7031"/>
                  </a:lnTo>
                  <a:lnTo>
                    <a:pt x="6445" y="5454"/>
                  </a:lnTo>
                  <a:lnTo>
                    <a:pt x="6782" y="417"/>
                  </a:lnTo>
                  <a:lnTo>
                    <a:pt x="2935" y="1"/>
                  </a:lnTo>
                  <a:close/>
                </a:path>
              </a:pathLst>
            </a:custGeom>
            <a:solidFill>
              <a:srgbClr val="F9CA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19" name="Google Shape;1319;p32"/>
            <p:cNvSpPr/>
            <p:nvPr/>
          </p:nvSpPr>
          <p:spPr>
            <a:xfrm>
              <a:off x="5274662" y="4814553"/>
              <a:ext cx="310177" cy="103148"/>
            </a:xfrm>
            <a:custGeom>
              <a:avLst/>
              <a:gdLst/>
              <a:ahLst/>
              <a:cxnLst/>
              <a:rect l="l" t="t" r="r" b="b"/>
              <a:pathLst>
                <a:path w="7190" h="2391" extrusionOk="0">
                  <a:moveTo>
                    <a:pt x="3223" y="1"/>
                  </a:moveTo>
                  <a:lnTo>
                    <a:pt x="417" y="1191"/>
                  </a:lnTo>
                  <a:cubicBezTo>
                    <a:pt x="288" y="1240"/>
                    <a:pt x="169" y="1488"/>
                    <a:pt x="119" y="1647"/>
                  </a:cubicBezTo>
                  <a:cubicBezTo>
                    <a:pt x="119" y="1686"/>
                    <a:pt x="0" y="2390"/>
                    <a:pt x="169" y="2390"/>
                  </a:cubicBezTo>
                  <a:lnTo>
                    <a:pt x="7060" y="2390"/>
                  </a:lnTo>
                  <a:cubicBezTo>
                    <a:pt x="7149" y="2390"/>
                    <a:pt x="7189" y="2311"/>
                    <a:pt x="7189" y="2271"/>
                  </a:cubicBezTo>
                  <a:lnTo>
                    <a:pt x="6812" y="120"/>
                  </a:lnTo>
                  <a:cubicBezTo>
                    <a:pt x="6812" y="120"/>
                    <a:pt x="6042" y="309"/>
                    <a:pt x="5083" y="309"/>
                  </a:cubicBezTo>
                  <a:cubicBezTo>
                    <a:pt x="4489" y="309"/>
                    <a:pt x="3823" y="236"/>
                    <a:pt x="3223" y="1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0" name="Google Shape;1320;p32"/>
            <p:cNvSpPr/>
            <p:nvPr/>
          </p:nvSpPr>
          <p:spPr>
            <a:xfrm>
              <a:off x="5388854" y="4818004"/>
              <a:ext cx="15876" cy="30371"/>
            </a:xfrm>
            <a:custGeom>
              <a:avLst/>
              <a:gdLst/>
              <a:ahLst/>
              <a:cxnLst/>
              <a:rect l="l" t="t" r="r" b="b"/>
              <a:pathLst>
                <a:path w="368" h="704" fill="none" extrusionOk="0">
                  <a:moveTo>
                    <a:pt x="1" y="0"/>
                  </a:moveTo>
                  <a:cubicBezTo>
                    <a:pt x="120" y="208"/>
                    <a:pt x="288" y="456"/>
                    <a:pt x="368" y="704"/>
                  </a:cubicBezTo>
                </a:path>
              </a:pathLst>
            </a:custGeom>
            <a:noFill/>
            <a:ln w="4225" cap="flat" cmpd="sng">
              <a:solidFill>
                <a:srgbClr val="EC646E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1" name="Google Shape;1321;p32"/>
            <p:cNvSpPr/>
            <p:nvPr/>
          </p:nvSpPr>
          <p:spPr>
            <a:xfrm>
              <a:off x="5372634" y="4828659"/>
              <a:ext cx="14150" cy="23166"/>
            </a:xfrm>
            <a:custGeom>
              <a:avLst/>
              <a:gdLst/>
              <a:ahLst/>
              <a:cxnLst/>
              <a:rect l="l" t="t" r="r" b="b"/>
              <a:pathLst>
                <a:path w="328" h="537" fill="none" extrusionOk="0">
                  <a:moveTo>
                    <a:pt x="0" y="1"/>
                  </a:moveTo>
                  <a:cubicBezTo>
                    <a:pt x="169" y="209"/>
                    <a:pt x="248" y="328"/>
                    <a:pt x="327" y="536"/>
                  </a:cubicBezTo>
                </a:path>
              </a:pathLst>
            </a:custGeom>
            <a:noFill/>
            <a:ln w="4225" cap="flat" cmpd="sng">
              <a:solidFill>
                <a:srgbClr val="EC646E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2" name="Google Shape;1322;p32"/>
            <p:cNvSpPr/>
            <p:nvPr/>
          </p:nvSpPr>
          <p:spPr>
            <a:xfrm>
              <a:off x="5360209" y="4833793"/>
              <a:ext cx="12467" cy="23598"/>
            </a:xfrm>
            <a:custGeom>
              <a:avLst/>
              <a:gdLst/>
              <a:ahLst/>
              <a:cxnLst/>
              <a:rect l="l" t="t" r="r" b="b"/>
              <a:pathLst>
                <a:path w="289" h="547" fill="none" extrusionOk="0">
                  <a:moveTo>
                    <a:pt x="1" y="1"/>
                  </a:moveTo>
                  <a:cubicBezTo>
                    <a:pt x="80" y="169"/>
                    <a:pt x="209" y="378"/>
                    <a:pt x="288" y="546"/>
                  </a:cubicBezTo>
                </a:path>
              </a:pathLst>
            </a:custGeom>
            <a:noFill/>
            <a:ln w="4225" cap="flat" cmpd="sng">
              <a:solidFill>
                <a:srgbClr val="EC646E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3" name="Google Shape;1323;p32"/>
            <p:cNvSpPr/>
            <p:nvPr/>
          </p:nvSpPr>
          <p:spPr>
            <a:xfrm>
              <a:off x="5278070" y="4896259"/>
              <a:ext cx="305043" cy="1769"/>
            </a:xfrm>
            <a:custGeom>
              <a:avLst/>
              <a:gdLst/>
              <a:ahLst/>
              <a:cxnLst/>
              <a:rect l="l" t="t" r="r" b="b"/>
              <a:pathLst>
                <a:path w="7071" h="41" fill="none" extrusionOk="0">
                  <a:moveTo>
                    <a:pt x="7070" y="40"/>
                  </a:moveTo>
                  <a:lnTo>
                    <a:pt x="1" y="1"/>
                  </a:lnTo>
                </a:path>
              </a:pathLst>
            </a:custGeom>
            <a:noFill/>
            <a:ln w="4225" cap="flat" cmpd="sng">
              <a:solidFill>
                <a:srgbClr val="EC646E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4" name="Google Shape;1324;p32"/>
            <p:cNvSpPr/>
            <p:nvPr/>
          </p:nvSpPr>
          <p:spPr>
            <a:xfrm>
              <a:off x="5497524" y="4851782"/>
              <a:ext cx="76617" cy="44520"/>
            </a:xfrm>
            <a:custGeom>
              <a:avLst/>
              <a:gdLst/>
              <a:ahLst/>
              <a:cxnLst/>
              <a:rect l="l" t="t" r="r" b="b"/>
              <a:pathLst>
                <a:path w="1776" h="1032" fill="none" extrusionOk="0">
                  <a:moveTo>
                    <a:pt x="1775" y="0"/>
                  </a:moveTo>
                  <a:cubicBezTo>
                    <a:pt x="1775" y="0"/>
                    <a:pt x="119" y="40"/>
                    <a:pt x="0" y="1032"/>
                  </a:cubicBezTo>
                </a:path>
              </a:pathLst>
            </a:custGeom>
            <a:noFill/>
            <a:ln w="4225" cap="flat" cmpd="sng">
              <a:solidFill>
                <a:srgbClr val="EC646E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5" name="Google Shape;1325;p32"/>
            <p:cNvSpPr/>
            <p:nvPr/>
          </p:nvSpPr>
          <p:spPr>
            <a:xfrm>
              <a:off x="5317457" y="4855190"/>
              <a:ext cx="23123" cy="41112"/>
            </a:xfrm>
            <a:custGeom>
              <a:avLst/>
              <a:gdLst/>
              <a:ahLst/>
              <a:cxnLst/>
              <a:rect l="l" t="t" r="r" b="b"/>
              <a:pathLst>
                <a:path w="536" h="953" fill="none" extrusionOk="0">
                  <a:moveTo>
                    <a:pt x="0" y="1"/>
                  </a:moveTo>
                  <a:cubicBezTo>
                    <a:pt x="0" y="1"/>
                    <a:pt x="456" y="665"/>
                    <a:pt x="535" y="953"/>
                  </a:cubicBezTo>
                </a:path>
              </a:pathLst>
            </a:custGeom>
            <a:noFill/>
            <a:ln w="4225" cap="flat" cmpd="sng">
              <a:solidFill>
                <a:srgbClr val="EC646E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6" name="Google Shape;1326;p32"/>
            <p:cNvSpPr/>
            <p:nvPr/>
          </p:nvSpPr>
          <p:spPr>
            <a:xfrm>
              <a:off x="5372634" y="3670363"/>
              <a:ext cx="272947" cy="1110035"/>
            </a:xfrm>
            <a:custGeom>
              <a:avLst/>
              <a:gdLst/>
              <a:ahLst/>
              <a:cxnLst/>
              <a:rect l="l" t="t" r="r" b="b"/>
              <a:pathLst>
                <a:path w="6327" h="25731" extrusionOk="0">
                  <a:moveTo>
                    <a:pt x="169" y="0"/>
                  </a:moveTo>
                  <a:cubicBezTo>
                    <a:pt x="169" y="0"/>
                    <a:pt x="0" y="13713"/>
                    <a:pt x="536" y="25730"/>
                  </a:cubicBezTo>
                  <a:lnTo>
                    <a:pt x="5206" y="25730"/>
                  </a:lnTo>
                  <a:cubicBezTo>
                    <a:pt x="5206" y="25730"/>
                    <a:pt x="5830" y="9995"/>
                    <a:pt x="5830" y="4294"/>
                  </a:cubicBezTo>
                  <a:cubicBezTo>
                    <a:pt x="5989" y="3262"/>
                    <a:pt x="6326" y="1815"/>
                    <a:pt x="6118" y="119"/>
                  </a:cubicBezTo>
                  <a:lnTo>
                    <a:pt x="169" y="0"/>
                  </a:ln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7" name="Google Shape;1327;p32"/>
            <p:cNvSpPr/>
            <p:nvPr/>
          </p:nvSpPr>
          <p:spPr>
            <a:xfrm>
              <a:off x="5561674" y="3855561"/>
              <a:ext cx="26574" cy="924835"/>
            </a:xfrm>
            <a:custGeom>
              <a:avLst/>
              <a:gdLst/>
              <a:ahLst/>
              <a:cxnLst/>
              <a:rect l="l" t="t" r="r" b="b"/>
              <a:pathLst>
                <a:path w="616" h="21438" fill="none" extrusionOk="0">
                  <a:moveTo>
                    <a:pt x="1" y="21437"/>
                  </a:moveTo>
                  <a:cubicBezTo>
                    <a:pt x="1" y="21437"/>
                    <a:pt x="615" y="5702"/>
                    <a:pt x="615" y="1"/>
                  </a:cubicBezTo>
                </a:path>
              </a:pathLst>
            </a:custGeom>
            <a:noFill/>
            <a:ln w="3225" cap="flat" cmpd="sng">
              <a:solidFill>
                <a:srgbClr val="848CC5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8" name="Google Shape;1328;p32"/>
            <p:cNvSpPr/>
            <p:nvPr/>
          </p:nvSpPr>
          <p:spPr>
            <a:xfrm>
              <a:off x="5664779" y="4559641"/>
              <a:ext cx="276355" cy="326311"/>
            </a:xfrm>
            <a:custGeom>
              <a:avLst/>
              <a:gdLst/>
              <a:ahLst/>
              <a:cxnLst/>
              <a:rect l="l" t="t" r="r" b="b"/>
              <a:pathLst>
                <a:path w="6406" h="7564" extrusionOk="0">
                  <a:moveTo>
                    <a:pt x="4799" y="0"/>
                  </a:moveTo>
                  <a:lnTo>
                    <a:pt x="952" y="327"/>
                  </a:lnTo>
                  <a:lnTo>
                    <a:pt x="2529" y="5325"/>
                  </a:lnTo>
                  <a:lnTo>
                    <a:pt x="129" y="7060"/>
                  </a:lnTo>
                  <a:cubicBezTo>
                    <a:pt x="50" y="7100"/>
                    <a:pt x="0" y="7228"/>
                    <a:pt x="0" y="7347"/>
                  </a:cubicBezTo>
                  <a:cubicBezTo>
                    <a:pt x="43" y="7459"/>
                    <a:pt x="138" y="7563"/>
                    <a:pt x="273" y="7563"/>
                  </a:cubicBezTo>
                  <a:cubicBezTo>
                    <a:pt x="293" y="7563"/>
                    <a:pt x="315" y="7561"/>
                    <a:pt x="337" y="7556"/>
                  </a:cubicBezTo>
                  <a:lnTo>
                    <a:pt x="6406" y="6405"/>
                  </a:lnTo>
                  <a:lnTo>
                    <a:pt x="6078" y="4869"/>
                  </a:lnTo>
                  <a:lnTo>
                    <a:pt x="4799" y="0"/>
                  </a:lnTo>
                  <a:close/>
                </a:path>
              </a:pathLst>
            </a:custGeom>
            <a:solidFill>
              <a:srgbClr val="F9CA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29" name="Google Shape;1329;p32"/>
            <p:cNvSpPr/>
            <p:nvPr/>
          </p:nvSpPr>
          <p:spPr>
            <a:xfrm>
              <a:off x="5656194" y="4766236"/>
              <a:ext cx="304612" cy="151465"/>
            </a:xfrm>
            <a:custGeom>
              <a:avLst/>
              <a:gdLst/>
              <a:ahLst/>
              <a:cxnLst/>
              <a:rect l="l" t="t" r="r" b="b"/>
              <a:pathLst>
                <a:path w="7061" h="3511" extrusionOk="0">
                  <a:moveTo>
                    <a:pt x="6277" y="0"/>
                  </a:moveTo>
                  <a:cubicBezTo>
                    <a:pt x="6277" y="0"/>
                    <a:pt x="4940" y="613"/>
                    <a:pt x="3538" y="613"/>
                  </a:cubicBezTo>
                  <a:cubicBezTo>
                    <a:pt x="3267" y="613"/>
                    <a:pt x="2994" y="590"/>
                    <a:pt x="2728" y="536"/>
                  </a:cubicBezTo>
                  <a:lnTo>
                    <a:pt x="160" y="2271"/>
                  </a:lnTo>
                  <a:cubicBezTo>
                    <a:pt x="80" y="2360"/>
                    <a:pt x="1" y="2608"/>
                    <a:pt x="1" y="2806"/>
                  </a:cubicBezTo>
                  <a:cubicBezTo>
                    <a:pt x="1" y="2806"/>
                    <a:pt x="41" y="3510"/>
                    <a:pt x="160" y="3510"/>
                  </a:cubicBezTo>
                  <a:lnTo>
                    <a:pt x="6942" y="2192"/>
                  </a:lnTo>
                  <a:cubicBezTo>
                    <a:pt x="7021" y="2192"/>
                    <a:pt x="7061" y="2112"/>
                    <a:pt x="7021" y="2023"/>
                  </a:cubicBezTo>
                  <a:lnTo>
                    <a:pt x="6277" y="0"/>
                  </a:ln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0" name="Google Shape;1330;p32"/>
            <p:cNvSpPr/>
            <p:nvPr/>
          </p:nvSpPr>
          <p:spPr>
            <a:xfrm>
              <a:off x="5748600" y="4800015"/>
              <a:ext cx="23166" cy="25280"/>
            </a:xfrm>
            <a:custGeom>
              <a:avLst/>
              <a:gdLst/>
              <a:ahLst/>
              <a:cxnLst/>
              <a:rect l="l" t="t" r="r" b="b"/>
              <a:pathLst>
                <a:path w="537" h="586" fill="none" extrusionOk="0">
                  <a:moveTo>
                    <a:pt x="1" y="1"/>
                  </a:moveTo>
                  <a:cubicBezTo>
                    <a:pt x="209" y="169"/>
                    <a:pt x="377" y="377"/>
                    <a:pt x="536" y="586"/>
                  </a:cubicBezTo>
                </a:path>
              </a:pathLst>
            </a:custGeom>
            <a:noFill/>
            <a:ln w="4225" cap="flat" cmpd="sng">
              <a:solidFill>
                <a:srgbClr val="EC646E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1" name="Google Shape;1331;p32"/>
            <p:cNvSpPr/>
            <p:nvPr/>
          </p:nvSpPr>
          <p:spPr>
            <a:xfrm>
              <a:off x="5736219" y="4812439"/>
              <a:ext cx="17989" cy="21397"/>
            </a:xfrm>
            <a:custGeom>
              <a:avLst/>
              <a:gdLst/>
              <a:ahLst/>
              <a:cxnLst/>
              <a:rect l="l" t="t" r="r" b="b"/>
              <a:pathLst>
                <a:path w="417" h="496" fill="none" extrusionOk="0">
                  <a:moveTo>
                    <a:pt x="0" y="0"/>
                  </a:moveTo>
                  <a:cubicBezTo>
                    <a:pt x="208" y="169"/>
                    <a:pt x="288" y="298"/>
                    <a:pt x="417" y="496"/>
                  </a:cubicBezTo>
                </a:path>
              </a:pathLst>
            </a:custGeom>
            <a:noFill/>
            <a:ln w="4225" cap="flat" cmpd="sng">
              <a:solidFill>
                <a:srgbClr val="EC646E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2" name="Google Shape;1332;p32"/>
            <p:cNvSpPr/>
            <p:nvPr/>
          </p:nvSpPr>
          <p:spPr>
            <a:xfrm>
              <a:off x="5723794" y="4821412"/>
              <a:ext cx="18033" cy="19715"/>
            </a:xfrm>
            <a:custGeom>
              <a:avLst/>
              <a:gdLst/>
              <a:ahLst/>
              <a:cxnLst/>
              <a:rect l="l" t="t" r="r" b="b"/>
              <a:pathLst>
                <a:path w="418" h="457" fill="none" extrusionOk="0">
                  <a:moveTo>
                    <a:pt x="1" y="0"/>
                  </a:moveTo>
                  <a:cubicBezTo>
                    <a:pt x="169" y="129"/>
                    <a:pt x="288" y="288"/>
                    <a:pt x="417" y="456"/>
                  </a:cubicBezTo>
                </a:path>
              </a:pathLst>
            </a:custGeom>
            <a:noFill/>
            <a:ln w="4225" cap="flat" cmpd="sng">
              <a:solidFill>
                <a:srgbClr val="EC646E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3" name="Google Shape;1333;p32"/>
            <p:cNvSpPr/>
            <p:nvPr/>
          </p:nvSpPr>
          <p:spPr>
            <a:xfrm>
              <a:off x="5656194" y="4841083"/>
              <a:ext cx="299478" cy="55219"/>
            </a:xfrm>
            <a:custGeom>
              <a:avLst/>
              <a:gdLst/>
              <a:ahLst/>
              <a:cxnLst/>
              <a:rect l="l" t="t" r="r" b="b"/>
              <a:pathLst>
                <a:path w="6942" h="1280" fill="none" extrusionOk="0">
                  <a:moveTo>
                    <a:pt x="6942" y="0"/>
                  </a:moveTo>
                  <a:lnTo>
                    <a:pt x="1" y="1280"/>
                  </a:lnTo>
                </a:path>
              </a:pathLst>
            </a:custGeom>
            <a:noFill/>
            <a:ln w="4225" cap="flat" cmpd="sng">
              <a:solidFill>
                <a:srgbClr val="EC646E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4" name="Google Shape;1334;p32"/>
            <p:cNvSpPr/>
            <p:nvPr/>
          </p:nvSpPr>
          <p:spPr>
            <a:xfrm>
              <a:off x="5867969" y="4798289"/>
              <a:ext cx="69757" cy="59102"/>
            </a:xfrm>
            <a:custGeom>
              <a:avLst/>
              <a:gdLst/>
              <a:ahLst/>
              <a:cxnLst/>
              <a:rect l="l" t="t" r="r" b="b"/>
              <a:pathLst>
                <a:path w="1617" h="1370" fill="none" extrusionOk="0">
                  <a:moveTo>
                    <a:pt x="1616" y="1"/>
                  </a:moveTo>
                  <a:cubicBezTo>
                    <a:pt x="1616" y="1"/>
                    <a:pt x="0" y="328"/>
                    <a:pt x="50" y="1369"/>
                  </a:cubicBezTo>
                </a:path>
              </a:pathLst>
            </a:custGeom>
            <a:noFill/>
            <a:ln w="4225" cap="flat" cmpd="sng">
              <a:solidFill>
                <a:srgbClr val="EC646E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5" name="Google Shape;1335;p32"/>
            <p:cNvSpPr/>
            <p:nvPr/>
          </p:nvSpPr>
          <p:spPr>
            <a:xfrm>
              <a:off x="5686176" y="4850056"/>
              <a:ext cx="30414" cy="35547"/>
            </a:xfrm>
            <a:custGeom>
              <a:avLst/>
              <a:gdLst/>
              <a:ahLst/>
              <a:cxnLst/>
              <a:rect l="l" t="t" r="r" b="b"/>
              <a:pathLst>
                <a:path w="705" h="824" fill="none" extrusionOk="0">
                  <a:moveTo>
                    <a:pt x="0" y="1"/>
                  </a:moveTo>
                  <a:cubicBezTo>
                    <a:pt x="0" y="1"/>
                    <a:pt x="585" y="536"/>
                    <a:pt x="704" y="824"/>
                  </a:cubicBezTo>
                </a:path>
              </a:pathLst>
            </a:custGeom>
            <a:noFill/>
            <a:ln w="4225" cap="flat" cmpd="sng">
              <a:solidFill>
                <a:srgbClr val="EC646E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6" name="Google Shape;1336;p32"/>
            <p:cNvSpPr/>
            <p:nvPr/>
          </p:nvSpPr>
          <p:spPr>
            <a:xfrm>
              <a:off x="5554426" y="3670363"/>
              <a:ext cx="377734" cy="1095929"/>
            </a:xfrm>
            <a:custGeom>
              <a:avLst/>
              <a:gdLst/>
              <a:ahLst/>
              <a:cxnLst/>
              <a:rect l="l" t="t" r="r" b="b"/>
              <a:pathLst>
                <a:path w="8756" h="25404" extrusionOk="0">
                  <a:moveTo>
                    <a:pt x="417" y="0"/>
                  </a:moveTo>
                  <a:lnTo>
                    <a:pt x="417" y="0"/>
                  </a:lnTo>
                  <a:cubicBezTo>
                    <a:pt x="417" y="0"/>
                    <a:pt x="0" y="7347"/>
                    <a:pt x="1031" y="13634"/>
                  </a:cubicBezTo>
                  <a:cubicBezTo>
                    <a:pt x="1815" y="18383"/>
                    <a:pt x="3927" y="25403"/>
                    <a:pt x="3927" y="25403"/>
                  </a:cubicBezTo>
                  <a:lnTo>
                    <a:pt x="8755" y="24332"/>
                  </a:lnTo>
                  <a:cubicBezTo>
                    <a:pt x="8755" y="24332"/>
                    <a:pt x="7109" y="17471"/>
                    <a:pt x="6445" y="13792"/>
                  </a:cubicBezTo>
                  <a:cubicBezTo>
                    <a:pt x="5781" y="10035"/>
                    <a:pt x="5989" y="6564"/>
                    <a:pt x="6118" y="4462"/>
                  </a:cubicBezTo>
                  <a:cubicBezTo>
                    <a:pt x="6118" y="4333"/>
                    <a:pt x="6118" y="4254"/>
                    <a:pt x="6158" y="4125"/>
                  </a:cubicBezTo>
                  <a:cubicBezTo>
                    <a:pt x="6326" y="3094"/>
                    <a:pt x="6614" y="1735"/>
                    <a:pt x="6405" y="119"/>
                  </a:cubicBezTo>
                  <a:lnTo>
                    <a:pt x="417" y="0"/>
                  </a:ln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7" name="Google Shape;1337;p32"/>
            <p:cNvSpPr/>
            <p:nvPr/>
          </p:nvSpPr>
          <p:spPr>
            <a:xfrm>
              <a:off x="5775562" y="3675497"/>
              <a:ext cx="130067" cy="1049726"/>
            </a:xfrm>
            <a:custGeom>
              <a:avLst/>
              <a:gdLst/>
              <a:ahLst/>
              <a:cxnLst/>
              <a:rect l="l" t="t" r="r" b="b"/>
              <a:pathLst>
                <a:path w="3015" h="24333" fill="none" extrusionOk="0">
                  <a:moveTo>
                    <a:pt x="3015" y="24332"/>
                  </a:moveTo>
                  <a:cubicBezTo>
                    <a:pt x="3015" y="24332"/>
                    <a:pt x="1319" y="17352"/>
                    <a:pt x="655" y="13673"/>
                  </a:cubicBezTo>
                  <a:cubicBezTo>
                    <a:pt x="0" y="9916"/>
                    <a:pt x="209" y="6445"/>
                    <a:pt x="328" y="4343"/>
                  </a:cubicBezTo>
                  <a:cubicBezTo>
                    <a:pt x="328" y="4214"/>
                    <a:pt x="328" y="4135"/>
                    <a:pt x="367" y="4006"/>
                  </a:cubicBezTo>
                  <a:cubicBezTo>
                    <a:pt x="536" y="2975"/>
                    <a:pt x="823" y="1616"/>
                    <a:pt x="615" y="0"/>
                  </a:cubicBezTo>
                </a:path>
              </a:pathLst>
            </a:custGeom>
            <a:noFill/>
            <a:ln w="3225" cap="flat" cmpd="sng">
              <a:solidFill>
                <a:srgbClr val="848CC5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8" name="Google Shape;1338;p32"/>
            <p:cNvSpPr/>
            <p:nvPr/>
          </p:nvSpPr>
          <p:spPr>
            <a:xfrm>
              <a:off x="5570647" y="3670363"/>
              <a:ext cx="37273" cy="668152"/>
            </a:xfrm>
            <a:custGeom>
              <a:avLst/>
              <a:gdLst/>
              <a:ahLst/>
              <a:cxnLst/>
              <a:rect l="l" t="t" r="r" b="b"/>
              <a:pathLst>
                <a:path w="864" h="15488" fill="none" extrusionOk="0">
                  <a:moveTo>
                    <a:pt x="41" y="0"/>
                  </a:moveTo>
                  <a:cubicBezTo>
                    <a:pt x="41" y="0"/>
                    <a:pt x="1" y="8091"/>
                    <a:pt x="407" y="12682"/>
                  </a:cubicBezTo>
                  <a:cubicBezTo>
                    <a:pt x="497" y="13673"/>
                    <a:pt x="695" y="14824"/>
                    <a:pt x="864" y="15488"/>
                  </a:cubicBezTo>
                </a:path>
              </a:pathLst>
            </a:custGeom>
            <a:noFill/>
            <a:ln w="3225" cap="flat" cmpd="sng">
              <a:solidFill>
                <a:srgbClr val="848CC5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39" name="Google Shape;1339;p32"/>
            <p:cNvSpPr/>
            <p:nvPr/>
          </p:nvSpPr>
          <p:spPr>
            <a:xfrm>
              <a:off x="5713095" y="3696851"/>
              <a:ext cx="90723" cy="73209"/>
            </a:xfrm>
            <a:custGeom>
              <a:avLst/>
              <a:gdLst/>
              <a:ahLst/>
              <a:cxnLst/>
              <a:rect l="l" t="t" r="r" b="b"/>
              <a:pathLst>
                <a:path w="2103" h="1697" fill="none" extrusionOk="0">
                  <a:moveTo>
                    <a:pt x="1" y="1"/>
                  </a:moveTo>
                  <a:cubicBezTo>
                    <a:pt x="1" y="1"/>
                    <a:pt x="576" y="1072"/>
                    <a:pt x="2103" y="1696"/>
                  </a:cubicBezTo>
                </a:path>
              </a:pathLst>
            </a:custGeom>
            <a:noFill/>
            <a:ln w="3225" cap="flat" cmpd="sng">
              <a:solidFill>
                <a:srgbClr val="848CC5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0" name="Google Shape;1340;p32"/>
            <p:cNvSpPr/>
            <p:nvPr/>
          </p:nvSpPr>
          <p:spPr>
            <a:xfrm>
              <a:off x="5376042" y="3686195"/>
              <a:ext cx="83864" cy="69757"/>
            </a:xfrm>
            <a:custGeom>
              <a:avLst/>
              <a:gdLst/>
              <a:ahLst/>
              <a:cxnLst/>
              <a:rect l="l" t="t" r="r" b="b"/>
              <a:pathLst>
                <a:path w="1944" h="1617" fill="none" extrusionOk="0">
                  <a:moveTo>
                    <a:pt x="0" y="1616"/>
                  </a:moveTo>
                  <a:cubicBezTo>
                    <a:pt x="0" y="1616"/>
                    <a:pt x="1577" y="1200"/>
                    <a:pt x="1944" y="0"/>
                  </a:cubicBezTo>
                </a:path>
              </a:pathLst>
            </a:custGeom>
            <a:noFill/>
            <a:ln w="3225" cap="flat" cmpd="sng">
              <a:solidFill>
                <a:srgbClr val="848CC5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1" name="Google Shape;1341;p32"/>
            <p:cNvSpPr/>
            <p:nvPr/>
          </p:nvSpPr>
          <p:spPr>
            <a:xfrm>
              <a:off x="5393988" y="4739705"/>
              <a:ext cx="204958" cy="43"/>
            </a:xfrm>
            <a:custGeom>
              <a:avLst/>
              <a:gdLst/>
              <a:ahLst/>
              <a:cxnLst/>
              <a:rect l="l" t="t" r="r" b="b"/>
              <a:pathLst>
                <a:path w="4751" h="1" fill="none" extrusionOk="0">
                  <a:moveTo>
                    <a:pt x="1" y="1"/>
                  </a:moveTo>
                  <a:lnTo>
                    <a:pt x="4750" y="1"/>
                  </a:lnTo>
                </a:path>
              </a:pathLst>
            </a:custGeom>
            <a:noFill/>
            <a:ln w="3225" cap="flat" cmpd="sng">
              <a:solidFill>
                <a:srgbClr val="848CC5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2" name="Google Shape;1342;p32"/>
            <p:cNvSpPr/>
            <p:nvPr/>
          </p:nvSpPr>
          <p:spPr>
            <a:xfrm>
              <a:off x="5713095" y="4684099"/>
              <a:ext cx="210523" cy="44952"/>
            </a:xfrm>
            <a:custGeom>
              <a:avLst/>
              <a:gdLst/>
              <a:ahLst/>
              <a:cxnLst/>
              <a:rect l="l" t="t" r="r" b="b"/>
              <a:pathLst>
                <a:path w="4880" h="1042" fill="none" extrusionOk="0">
                  <a:moveTo>
                    <a:pt x="1" y="1042"/>
                  </a:moveTo>
                  <a:lnTo>
                    <a:pt x="4879" y="1"/>
                  </a:lnTo>
                </a:path>
              </a:pathLst>
            </a:custGeom>
            <a:noFill/>
            <a:ln w="3225" cap="flat" cmpd="sng">
              <a:solidFill>
                <a:srgbClr val="848CC5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3" name="Google Shape;1343;p32"/>
            <p:cNvSpPr/>
            <p:nvPr/>
          </p:nvSpPr>
          <p:spPr>
            <a:xfrm>
              <a:off x="5508223" y="2994497"/>
              <a:ext cx="119368" cy="107505"/>
            </a:xfrm>
            <a:custGeom>
              <a:avLst/>
              <a:gdLst/>
              <a:ahLst/>
              <a:cxnLst/>
              <a:rect l="l" t="t" r="r" b="b"/>
              <a:pathLst>
                <a:path w="2767" h="2492" extrusionOk="0">
                  <a:moveTo>
                    <a:pt x="2439" y="1"/>
                  </a:moveTo>
                  <a:lnTo>
                    <a:pt x="159" y="209"/>
                  </a:lnTo>
                  <a:lnTo>
                    <a:pt x="0" y="1736"/>
                  </a:lnTo>
                  <a:cubicBezTo>
                    <a:pt x="0" y="1736"/>
                    <a:pt x="119" y="2361"/>
                    <a:pt x="1071" y="2480"/>
                  </a:cubicBezTo>
                  <a:cubicBezTo>
                    <a:pt x="1142" y="2488"/>
                    <a:pt x="1211" y="2492"/>
                    <a:pt x="1278" y="2492"/>
                  </a:cubicBezTo>
                  <a:cubicBezTo>
                    <a:pt x="2262" y="2492"/>
                    <a:pt x="2767" y="1657"/>
                    <a:pt x="2767" y="1657"/>
                  </a:cubicBezTo>
                  <a:lnTo>
                    <a:pt x="2439" y="1"/>
                  </a:ln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4" name="Google Shape;1344;p32"/>
            <p:cNvSpPr/>
            <p:nvPr/>
          </p:nvSpPr>
          <p:spPr>
            <a:xfrm>
              <a:off x="5459863" y="2882463"/>
              <a:ext cx="65918" cy="103579"/>
            </a:xfrm>
            <a:custGeom>
              <a:avLst/>
              <a:gdLst/>
              <a:ahLst/>
              <a:cxnLst/>
              <a:rect l="l" t="t" r="r" b="b"/>
              <a:pathLst>
                <a:path w="1528" h="2401" extrusionOk="0">
                  <a:moveTo>
                    <a:pt x="873" y="0"/>
                  </a:moveTo>
                  <a:cubicBezTo>
                    <a:pt x="625" y="40"/>
                    <a:pt x="417" y="169"/>
                    <a:pt x="378" y="417"/>
                  </a:cubicBezTo>
                  <a:cubicBezTo>
                    <a:pt x="338" y="536"/>
                    <a:pt x="378" y="664"/>
                    <a:pt x="338" y="744"/>
                  </a:cubicBezTo>
                  <a:cubicBezTo>
                    <a:pt x="288" y="952"/>
                    <a:pt x="130" y="1031"/>
                    <a:pt x="40" y="1200"/>
                  </a:cubicBezTo>
                  <a:cubicBezTo>
                    <a:pt x="1" y="1319"/>
                    <a:pt x="1" y="1448"/>
                    <a:pt x="1" y="1567"/>
                  </a:cubicBezTo>
                  <a:cubicBezTo>
                    <a:pt x="40" y="1696"/>
                    <a:pt x="130" y="1815"/>
                    <a:pt x="169" y="1904"/>
                  </a:cubicBezTo>
                  <a:cubicBezTo>
                    <a:pt x="288" y="2063"/>
                    <a:pt x="417" y="2231"/>
                    <a:pt x="536" y="2310"/>
                  </a:cubicBezTo>
                  <a:cubicBezTo>
                    <a:pt x="638" y="2365"/>
                    <a:pt x="755" y="2400"/>
                    <a:pt x="869" y="2400"/>
                  </a:cubicBezTo>
                  <a:cubicBezTo>
                    <a:pt x="943" y="2400"/>
                    <a:pt x="1015" y="2385"/>
                    <a:pt x="1082" y="2350"/>
                  </a:cubicBezTo>
                  <a:cubicBezTo>
                    <a:pt x="1161" y="2310"/>
                    <a:pt x="1201" y="2231"/>
                    <a:pt x="1240" y="2191"/>
                  </a:cubicBezTo>
                  <a:cubicBezTo>
                    <a:pt x="1409" y="1944"/>
                    <a:pt x="1528" y="1696"/>
                    <a:pt x="1528" y="1408"/>
                  </a:cubicBezTo>
                  <a:lnTo>
                    <a:pt x="873" y="0"/>
                  </a:ln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5" name="Google Shape;1345;p32"/>
            <p:cNvSpPr/>
            <p:nvPr/>
          </p:nvSpPr>
          <p:spPr>
            <a:xfrm>
              <a:off x="5458180" y="2879745"/>
              <a:ext cx="163846" cy="155951"/>
            </a:xfrm>
            <a:custGeom>
              <a:avLst/>
              <a:gdLst/>
              <a:ahLst/>
              <a:cxnLst/>
              <a:rect l="l" t="t" r="r" b="b"/>
              <a:pathLst>
                <a:path w="3798" h="3615" extrusionOk="0">
                  <a:moveTo>
                    <a:pt x="2072" y="0"/>
                  </a:moveTo>
                  <a:cubicBezTo>
                    <a:pt x="1422" y="0"/>
                    <a:pt x="843" y="199"/>
                    <a:pt x="664" y="767"/>
                  </a:cubicBezTo>
                  <a:cubicBezTo>
                    <a:pt x="664" y="767"/>
                    <a:pt x="0" y="2909"/>
                    <a:pt x="952" y="3454"/>
                  </a:cubicBezTo>
                  <a:cubicBezTo>
                    <a:pt x="1150" y="3568"/>
                    <a:pt x="1380" y="3614"/>
                    <a:pt x="1616" y="3614"/>
                  </a:cubicBezTo>
                  <a:cubicBezTo>
                    <a:pt x="2409" y="3614"/>
                    <a:pt x="3283" y="3100"/>
                    <a:pt x="3352" y="2909"/>
                  </a:cubicBezTo>
                  <a:cubicBezTo>
                    <a:pt x="3431" y="2621"/>
                    <a:pt x="3798" y="351"/>
                    <a:pt x="3262" y="182"/>
                  </a:cubicBezTo>
                  <a:cubicBezTo>
                    <a:pt x="2888" y="74"/>
                    <a:pt x="2467" y="0"/>
                    <a:pt x="2072" y="0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6" name="Google Shape;1346;p32"/>
            <p:cNvSpPr/>
            <p:nvPr/>
          </p:nvSpPr>
          <p:spPr>
            <a:xfrm>
              <a:off x="5504384" y="2994497"/>
              <a:ext cx="28688" cy="19888"/>
            </a:xfrm>
            <a:custGeom>
              <a:avLst/>
              <a:gdLst/>
              <a:ahLst/>
              <a:cxnLst/>
              <a:rect l="l" t="t" r="r" b="b"/>
              <a:pathLst>
                <a:path w="665" h="461" extrusionOk="0">
                  <a:moveTo>
                    <a:pt x="625" y="1"/>
                  </a:moveTo>
                  <a:lnTo>
                    <a:pt x="0" y="170"/>
                  </a:lnTo>
                  <a:cubicBezTo>
                    <a:pt x="0" y="170"/>
                    <a:pt x="79" y="460"/>
                    <a:pt x="329" y="460"/>
                  </a:cubicBezTo>
                  <a:cubicBezTo>
                    <a:pt x="345" y="460"/>
                    <a:pt x="360" y="459"/>
                    <a:pt x="377" y="457"/>
                  </a:cubicBezTo>
                  <a:cubicBezTo>
                    <a:pt x="545" y="417"/>
                    <a:pt x="664" y="249"/>
                    <a:pt x="62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7" name="Google Shape;1347;p32"/>
            <p:cNvSpPr/>
            <p:nvPr/>
          </p:nvSpPr>
          <p:spPr>
            <a:xfrm>
              <a:off x="5511631" y="3023184"/>
              <a:ext cx="67644" cy="24849"/>
            </a:xfrm>
            <a:custGeom>
              <a:avLst/>
              <a:gdLst/>
              <a:ahLst/>
              <a:cxnLst/>
              <a:rect l="l" t="t" r="r" b="b"/>
              <a:pathLst>
                <a:path w="1568" h="576" fill="none" extrusionOk="0">
                  <a:moveTo>
                    <a:pt x="1" y="328"/>
                  </a:moveTo>
                  <a:cubicBezTo>
                    <a:pt x="1" y="328"/>
                    <a:pt x="913" y="575"/>
                    <a:pt x="1567" y="0"/>
                  </a:cubicBezTo>
                </a:path>
              </a:pathLst>
            </a:custGeom>
            <a:noFill/>
            <a:ln w="4225" cap="flat" cmpd="sng">
              <a:solidFill>
                <a:srgbClr val="F09880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8" name="Google Shape;1348;p32"/>
            <p:cNvSpPr/>
            <p:nvPr/>
          </p:nvSpPr>
          <p:spPr>
            <a:xfrm>
              <a:off x="5470562" y="2818617"/>
              <a:ext cx="181835" cy="188263"/>
            </a:xfrm>
            <a:custGeom>
              <a:avLst/>
              <a:gdLst/>
              <a:ahLst/>
              <a:cxnLst/>
              <a:rect l="l" t="t" r="r" b="b"/>
              <a:pathLst>
                <a:path w="4215" h="4364" extrusionOk="0">
                  <a:moveTo>
                    <a:pt x="1028" y="1"/>
                  </a:moveTo>
                  <a:cubicBezTo>
                    <a:pt x="839" y="1"/>
                    <a:pt x="647" y="68"/>
                    <a:pt x="496" y="161"/>
                  </a:cubicBezTo>
                  <a:cubicBezTo>
                    <a:pt x="288" y="280"/>
                    <a:pt x="130" y="449"/>
                    <a:pt x="90" y="657"/>
                  </a:cubicBezTo>
                  <a:cubicBezTo>
                    <a:pt x="1" y="905"/>
                    <a:pt x="40" y="1153"/>
                    <a:pt x="169" y="1351"/>
                  </a:cubicBezTo>
                  <a:cubicBezTo>
                    <a:pt x="209" y="1351"/>
                    <a:pt x="209" y="1401"/>
                    <a:pt x="209" y="1401"/>
                  </a:cubicBezTo>
                  <a:cubicBezTo>
                    <a:pt x="417" y="1649"/>
                    <a:pt x="705" y="1768"/>
                    <a:pt x="953" y="1897"/>
                  </a:cubicBezTo>
                  <a:cubicBezTo>
                    <a:pt x="1280" y="2016"/>
                    <a:pt x="1617" y="1936"/>
                    <a:pt x="1944" y="2055"/>
                  </a:cubicBezTo>
                  <a:cubicBezTo>
                    <a:pt x="2152" y="2144"/>
                    <a:pt x="2400" y="2303"/>
                    <a:pt x="2519" y="2511"/>
                  </a:cubicBezTo>
                  <a:cubicBezTo>
                    <a:pt x="2648" y="2720"/>
                    <a:pt x="2480" y="2967"/>
                    <a:pt x="2608" y="3176"/>
                  </a:cubicBezTo>
                  <a:cubicBezTo>
                    <a:pt x="2648" y="3255"/>
                    <a:pt x="2727" y="3295"/>
                    <a:pt x="2767" y="3384"/>
                  </a:cubicBezTo>
                  <a:cubicBezTo>
                    <a:pt x="2856" y="3463"/>
                    <a:pt x="2817" y="3582"/>
                    <a:pt x="2817" y="3711"/>
                  </a:cubicBezTo>
                  <a:cubicBezTo>
                    <a:pt x="2767" y="3790"/>
                    <a:pt x="2817" y="3959"/>
                    <a:pt x="2817" y="4038"/>
                  </a:cubicBezTo>
                  <a:cubicBezTo>
                    <a:pt x="2856" y="4167"/>
                    <a:pt x="2856" y="4247"/>
                    <a:pt x="2936" y="4326"/>
                  </a:cubicBezTo>
                  <a:cubicBezTo>
                    <a:pt x="2975" y="4351"/>
                    <a:pt x="3027" y="4363"/>
                    <a:pt x="3079" y="4363"/>
                  </a:cubicBezTo>
                  <a:cubicBezTo>
                    <a:pt x="3131" y="4363"/>
                    <a:pt x="3184" y="4351"/>
                    <a:pt x="3223" y="4326"/>
                  </a:cubicBezTo>
                  <a:cubicBezTo>
                    <a:pt x="3848" y="4247"/>
                    <a:pt x="3719" y="3424"/>
                    <a:pt x="3888" y="3007"/>
                  </a:cubicBezTo>
                  <a:cubicBezTo>
                    <a:pt x="3927" y="2888"/>
                    <a:pt x="4007" y="2799"/>
                    <a:pt x="4056" y="2680"/>
                  </a:cubicBezTo>
                  <a:cubicBezTo>
                    <a:pt x="4215" y="2224"/>
                    <a:pt x="3888" y="1599"/>
                    <a:pt x="3471" y="1351"/>
                  </a:cubicBezTo>
                  <a:cubicBezTo>
                    <a:pt x="3312" y="1312"/>
                    <a:pt x="3144" y="1272"/>
                    <a:pt x="3065" y="1153"/>
                  </a:cubicBezTo>
                  <a:cubicBezTo>
                    <a:pt x="2936" y="1024"/>
                    <a:pt x="2936" y="816"/>
                    <a:pt x="2856" y="657"/>
                  </a:cubicBezTo>
                  <a:cubicBezTo>
                    <a:pt x="2727" y="409"/>
                    <a:pt x="2440" y="320"/>
                    <a:pt x="2152" y="320"/>
                  </a:cubicBezTo>
                  <a:cubicBezTo>
                    <a:pt x="2066" y="320"/>
                    <a:pt x="1985" y="338"/>
                    <a:pt x="1902" y="338"/>
                  </a:cubicBezTo>
                  <a:cubicBezTo>
                    <a:pt x="1860" y="338"/>
                    <a:pt x="1819" y="333"/>
                    <a:pt x="1776" y="320"/>
                  </a:cubicBezTo>
                  <a:cubicBezTo>
                    <a:pt x="1577" y="280"/>
                    <a:pt x="1448" y="72"/>
                    <a:pt x="1240" y="33"/>
                  </a:cubicBezTo>
                  <a:cubicBezTo>
                    <a:pt x="1172" y="11"/>
                    <a:pt x="1100" y="1"/>
                    <a:pt x="1028" y="1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49" name="Google Shape;1349;p32"/>
            <p:cNvSpPr/>
            <p:nvPr/>
          </p:nvSpPr>
          <p:spPr>
            <a:xfrm>
              <a:off x="5572372" y="2957655"/>
              <a:ext cx="37100" cy="47756"/>
            </a:xfrm>
            <a:custGeom>
              <a:avLst/>
              <a:gdLst/>
              <a:ahLst/>
              <a:cxnLst/>
              <a:rect l="l" t="t" r="r" b="b"/>
              <a:pathLst>
                <a:path w="860" h="1107" extrusionOk="0">
                  <a:moveTo>
                    <a:pt x="507" y="1"/>
                  </a:moveTo>
                  <a:cubicBezTo>
                    <a:pt x="352" y="1"/>
                    <a:pt x="232" y="197"/>
                    <a:pt x="159" y="359"/>
                  </a:cubicBezTo>
                  <a:lnTo>
                    <a:pt x="1" y="736"/>
                  </a:lnTo>
                  <a:cubicBezTo>
                    <a:pt x="80" y="905"/>
                    <a:pt x="159" y="1063"/>
                    <a:pt x="328" y="1103"/>
                  </a:cubicBezTo>
                  <a:cubicBezTo>
                    <a:pt x="340" y="1105"/>
                    <a:pt x="352" y="1106"/>
                    <a:pt x="365" y="1106"/>
                  </a:cubicBezTo>
                  <a:cubicBezTo>
                    <a:pt x="636" y="1106"/>
                    <a:pt x="860" y="595"/>
                    <a:pt x="784" y="320"/>
                  </a:cubicBezTo>
                  <a:cubicBezTo>
                    <a:pt x="744" y="201"/>
                    <a:pt x="705" y="111"/>
                    <a:pt x="615" y="32"/>
                  </a:cubicBezTo>
                  <a:cubicBezTo>
                    <a:pt x="578" y="11"/>
                    <a:pt x="542" y="1"/>
                    <a:pt x="507" y="1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0" name="Google Shape;1350;p32"/>
            <p:cNvSpPr/>
            <p:nvPr/>
          </p:nvSpPr>
          <p:spPr>
            <a:xfrm>
              <a:off x="5490234" y="2946612"/>
              <a:ext cx="19715" cy="39387"/>
            </a:xfrm>
            <a:custGeom>
              <a:avLst/>
              <a:gdLst/>
              <a:ahLst/>
              <a:cxnLst/>
              <a:rect l="l" t="t" r="r" b="b"/>
              <a:pathLst>
                <a:path w="457" h="913" fill="none" extrusionOk="0">
                  <a:moveTo>
                    <a:pt x="378" y="0"/>
                  </a:moveTo>
                  <a:cubicBezTo>
                    <a:pt x="378" y="0"/>
                    <a:pt x="1" y="576"/>
                    <a:pt x="40" y="744"/>
                  </a:cubicBezTo>
                  <a:cubicBezTo>
                    <a:pt x="80" y="913"/>
                    <a:pt x="457" y="823"/>
                    <a:pt x="457" y="823"/>
                  </a:cubicBezTo>
                </a:path>
              </a:pathLst>
            </a:custGeom>
            <a:noFill/>
            <a:ln w="1975" cap="flat" cmpd="sng">
              <a:solidFill>
                <a:srgbClr val="F09880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1" name="Google Shape;1351;p32"/>
            <p:cNvSpPr/>
            <p:nvPr/>
          </p:nvSpPr>
          <p:spPr>
            <a:xfrm>
              <a:off x="5485747" y="2937380"/>
              <a:ext cx="7248" cy="11130"/>
            </a:xfrm>
            <a:custGeom>
              <a:avLst/>
              <a:gdLst/>
              <a:ahLst/>
              <a:cxnLst/>
              <a:rect l="l" t="t" r="r" b="b"/>
              <a:pathLst>
                <a:path w="168" h="258" extrusionOk="0">
                  <a:moveTo>
                    <a:pt x="108" y="0"/>
                  </a:moveTo>
                  <a:cubicBezTo>
                    <a:pt x="86" y="0"/>
                    <a:pt x="65" y="12"/>
                    <a:pt x="65" y="46"/>
                  </a:cubicBezTo>
                  <a:cubicBezTo>
                    <a:pt x="25" y="86"/>
                    <a:pt x="25" y="135"/>
                    <a:pt x="25" y="175"/>
                  </a:cubicBezTo>
                  <a:cubicBezTo>
                    <a:pt x="1" y="224"/>
                    <a:pt x="37" y="258"/>
                    <a:pt x="78" y="258"/>
                  </a:cubicBezTo>
                  <a:cubicBezTo>
                    <a:pt x="103" y="258"/>
                    <a:pt x="129" y="245"/>
                    <a:pt x="144" y="214"/>
                  </a:cubicBezTo>
                  <a:lnTo>
                    <a:pt x="144" y="46"/>
                  </a:lnTo>
                  <a:cubicBezTo>
                    <a:pt x="167" y="23"/>
                    <a:pt x="137" y="0"/>
                    <a:pt x="108" y="0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2" name="Google Shape;1352;p32"/>
            <p:cNvSpPr/>
            <p:nvPr/>
          </p:nvSpPr>
          <p:spPr>
            <a:xfrm>
              <a:off x="5485100" y="2917967"/>
              <a:ext cx="17601" cy="9016"/>
            </a:xfrm>
            <a:custGeom>
              <a:avLst/>
              <a:gdLst/>
              <a:ahLst/>
              <a:cxnLst/>
              <a:rect l="l" t="t" r="r" b="b"/>
              <a:pathLst>
                <a:path w="408" h="209" fill="none" extrusionOk="0">
                  <a:moveTo>
                    <a:pt x="407" y="208"/>
                  </a:moveTo>
                  <a:cubicBezTo>
                    <a:pt x="407" y="208"/>
                    <a:pt x="249" y="0"/>
                    <a:pt x="1" y="208"/>
                  </a:cubicBezTo>
                </a:path>
              </a:pathLst>
            </a:custGeom>
            <a:noFill/>
            <a:ln w="1975" cap="rnd" cmpd="sng">
              <a:solidFill>
                <a:srgbClr val="212237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3" name="Google Shape;1353;p32"/>
            <p:cNvSpPr/>
            <p:nvPr/>
          </p:nvSpPr>
          <p:spPr>
            <a:xfrm>
              <a:off x="5537256" y="2948035"/>
              <a:ext cx="7506" cy="11173"/>
            </a:xfrm>
            <a:custGeom>
              <a:avLst/>
              <a:gdLst/>
              <a:ahLst/>
              <a:cxnLst/>
              <a:rect l="l" t="t" r="r" b="b"/>
              <a:pathLst>
                <a:path w="174" h="259" extrusionOk="0">
                  <a:moveTo>
                    <a:pt x="114" y="1"/>
                  </a:moveTo>
                  <a:cubicBezTo>
                    <a:pt x="92" y="1"/>
                    <a:pt x="71" y="13"/>
                    <a:pt x="71" y="47"/>
                  </a:cubicBezTo>
                  <a:cubicBezTo>
                    <a:pt x="31" y="86"/>
                    <a:pt x="31" y="136"/>
                    <a:pt x="31" y="176"/>
                  </a:cubicBezTo>
                  <a:cubicBezTo>
                    <a:pt x="1" y="225"/>
                    <a:pt x="38" y="259"/>
                    <a:pt x="81" y="259"/>
                  </a:cubicBezTo>
                  <a:cubicBezTo>
                    <a:pt x="107" y="259"/>
                    <a:pt x="135" y="246"/>
                    <a:pt x="150" y="215"/>
                  </a:cubicBezTo>
                  <a:lnTo>
                    <a:pt x="150" y="47"/>
                  </a:lnTo>
                  <a:cubicBezTo>
                    <a:pt x="173" y="24"/>
                    <a:pt x="143" y="1"/>
                    <a:pt x="114" y="1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4" name="Google Shape;1354;p32"/>
            <p:cNvSpPr/>
            <p:nvPr/>
          </p:nvSpPr>
          <p:spPr>
            <a:xfrm>
              <a:off x="5536437" y="2928666"/>
              <a:ext cx="23554" cy="12424"/>
            </a:xfrm>
            <a:custGeom>
              <a:avLst/>
              <a:gdLst/>
              <a:ahLst/>
              <a:cxnLst/>
              <a:rect l="l" t="t" r="r" b="b"/>
              <a:pathLst>
                <a:path w="546" h="288" fill="none" extrusionOk="0">
                  <a:moveTo>
                    <a:pt x="1" y="89"/>
                  </a:moveTo>
                  <a:cubicBezTo>
                    <a:pt x="1" y="89"/>
                    <a:pt x="249" y="0"/>
                    <a:pt x="546" y="288"/>
                  </a:cubicBezTo>
                </a:path>
              </a:pathLst>
            </a:custGeom>
            <a:noFill/>
            <a:ln w="1975" cap="rnd" cmpd="sng">
              <a:solidFill>
                <a:srgbClr val="212237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5" name="Google Shape;1355;p32"/>
            <p:cNvSpPr/>
            <p:nvPr/>
          </p:nvSpPr>
          <p:spPr>
            <a:xfrm>
              <a:off x="4836229" y="3069387"/>
              <a:ext cx="554392" cy="212853"/>
            </a:xfrm>
            <a:custGeom>
              <a:avLst/>
              <a:gdLst/>
              <a:ahLst/>
              <a:cxnLst/>
              <a:rect l="l" t="t" r="r" b="b"/>
              <a:pathLst>
                <a:path w="12851" h="4934" extrusionOk="0">
                  <a:moveTo>
                    <a:pt x="1359" y="0"/>
                  </a:moveTo>
                  <a:lnTo>
                    <a:pt x="0" y="1904"/>
                  </a:lnTo>
                  <a:cubicBezTo>
                    <a:pt x="0" y="1904"/>
                    <a:pt x="4670" y="4760"/>
                    <a:pt x="7060" y="4918"/>
                  </a:cubicBezTo>
                  <a:cubicBezTo>
                    <a:pt x="7194" y="4929"/>
                    <a:pt x="7335" y="4934"/>
                    <a:pt x="7481" y="4934"/>
                  </a:cubicBezTo>
                  <a:cubicBezTo>
                    <a:pt x="9625" y="4934"/>
                    <a:pt x="12851" y="3847"/>
                    <a:pt x="12851" y="3847"/>
                  </a:cubicBezTo>
                  <a:lnTo>
                    <a:pt x="10947" y="744"/>
                  </a:lnTo>
                  <a:cubicBezTo>
                    <a:pt x="10947" y="744"/>
                    <a:pt x="8520" y="1626"/>
                    <a:pt x="7479" y="1626"/>
                  </a:cubicBezTo>
                  <a:cubicBezTo>
                    <a:pt x="7417" y="1626"/>
                    <a:pt x="7360" y="1623"/>
                    <a:pt x="7308" y="1616"/>
                  </a:cubicBezTo>
                  <a:cubicBezTo>
                    <a:pt x="5573" y="1368"/>
                    <a:pt x="1359" y="0"/>
                    <a:pt x="1359" y="0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6" name="Google Shape;1356;p32"/>
            <p:cNvSpPr/>
            <p:nvPr/>
          </p:nvSpPr>
          <p:spPr>
            <a:xfrm>
              <a:off x="5251582" y="3065159"/>
              <a:ext cx="256683" cy="205735"/>
            </a:xfrm>
            <a:custGeom>
              <a:avLst/>
              <a:gdLst/>
              <a:ahLst/>
              <a:cxnLst/>
              <a:rect l="l" t="t" r="r" b="b"/>
              <a:pathLst>
                <a:path w="5950" h="4769" extrusionOk="0">
                  <a:moveTo>
                    <a:pt x="5090" y="0"/>
                  </a:moveTo>
                  <a:cubicBezTo>
                    <a:pt x="4442" y="0"/>
                    <a:pt x="3620" y="116"/>
                    <a:pt x="2638" y="306"/>
                  </a:cubicBezTo>
                  <a:cubicBezTo>
                    <a:pt x="1527" y="515"/>
                    <a:pt x="0" y="1050"/>
                    <a:pt x="0" y="1050"/>
                  </a:cubicBezTo>
                  <a:lnTo>
                    <a:pt x="1239" y="4768"/>
                  </a:lnTo>
                  <a:lnTo>
                    <a:pt x="4373" y="3985"/>
                  </a:lnTo>
                  <a:lnTo>
                    <a:pt x="5949" y="98"/>
                  </a:lnTo>
                  <a:cubicBezTo>
                    <a:pt x="5710" y="31"/>
                    <a:pt x="5423" y="0"/>
                    <a:pt x="5090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7" name="Google Shape;1357;p32"/>
            <p:cNvSpPr/>
            <p:nvPr/>
          </p:nvSpPr>
          <p:spPr>
            <a:xfrm>
              <a:off x="5372634" y="3065936"/>
              <a:ext cx="486792" cy="638256"/>
            </a:xfrm>
            <a:custGeom>
              <a:avLst/>
              <a:gdLst/>
              <a:ahLst/>
              <a:cxnLst/>
              <a:rect l="l" t="t" r="r" b="b"/>
              <a:pathLst>
                <a:path w="11284" h="14795" extrusionOk="0">
                  <a:moveTo>
                    <a:pt x="5910" y="1"/>
                  </a:moveTo>
                  <a:cubicBezTo>
                    <a:pt x="5910" y="1"/>
                    <a:pt x="5245" y="626"/>
                    <a:pt x="4383" y="626"/>
                  </a:cubicBezTo>
                  <a:cubicBezTo>
                    <a:pt x="3351" y="626"/>
                    <a:pt x="3143" y="80"/>
                    <a:pt x="3143" y="80"/>
                  </a:cubicBezTo>
                  <a:cubicBezTo>
                    <a:pt x="3143" y="80"/>
                    <a:pt x="664" y="1032"/>
                    <a:pt x="288" y="4096"/>
                  </a:cubicBezTo>
                  <a:cubicBezTo>
                    <a:pt x="79" y="6029"/>
                    <a:pt x="0" y="14795"/>
                    <a:pt x="0" y="14795"/>
                  </a:cubicBezTo>
                  <a:lnTo>
                    <a:pt x="10738" y="14795"/>
                  </a:lnTo>
                  <a:cubicBezTo>
                    <a:pt x="10738" y="14795"/>
                    <a:pt x="11284" y="1121"/>
                    <a:pt x="5910" y="1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8" name="Google Shape;1358;p32"/>
            <p:cNvSpPr/>
            <p:nvPr/>
          </p:nvSpPr>
          <p:spPr>
            <a:xfrm>
              <a:off x="5459863" y="3418817"/>
              <a:ext cx="314016" cy="365353"/>
            </a:xfrm>
            <a:custGeom>
              <a:avLst/>
              <a:gdLst/>
              <a:ahLst/>
              <a:cxnLst/>
              <a:rect l="l" t="t" r="r" b="b"/>
              <a:pathLst>
                <a:path w="7279" h="8469" extrusionOk="0">
                  <a:moveTo>
                    <a:pt x="5048" y="1"/>
                  </a:moveTo>
                  <a:lnTo>
                    <a:pt x="1" y="1657"/>
                  </a:lnTo>
                  <a:lnTo>
                    <a:pt x="2232" y="8469"/>
                  </a:lnTo>
                  <a:lnTo>
                    <a:pt x="7279" y="6773"/>
                  </a:lnTo>
                  <a:lnTo>
                    <a:pt x="5048" y="1"/>
                  </a:lnTo>
                  <a:close/>
                </a:path>
              </a:pathLst>
            </a:custGeom>
            <a:solidFill>
              <a:srgbClr val="4B54A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59" name="Google Shape;1359;p32"/>
            <p:cNvSpPr/>
            <p:nvPr/>
          </p:nvSpPr>
          <p:spPr>
            <a:xfrm>
              <a:off x="5500932" y="3423562"/>
              <a:ext cx="128385" cy="59490"/>
            </a:xfrm>
            <a:custGeom>
              <a:avLst/>
              <a:gdLst/>
              <a:ahLst/>
              <a:cxnLst/>
              <a:rect l="l" t="t" r="r" b="b"/>
              <a:pathLst>
                <a:path w="2976" h="1379" extrusionOk="0">
                  <a:moveTo>
                    <a:pt x="2728" y="0"/>
                  </a:moveTo>
                  <a:cubicBezTo>
                    <a:pt x="2713" y="0"/>
                    <a:pt x="2699" y="6"/>
                    <a:pt x="2688" y="20"/>
                  </a:cubicBezTo>
                  <a:lnTo>
                    <a:pt x="80" y="843"/>
                  </a:lnTo>
                  <a:cubicBezTo>
                    <a:pt x="40" y="883"/>
                    <a:pt x="1" y="962"/>
                    <a:pt x="1" y="1011"/>
                  </a:cubicBezTo>
                  <a:lnTo>
                    <a:pt x="130" y="1378"/>
                  </a:lnTo>
                  <a:lnTo>
                    <a:pt x="2975" y="426"/>
                  </a:lnTo>
                  <a:lnTo>
                    <a:pt x="2856" y="99"/>
                  </a:lnTo>
                  <a:cubicBezTo>
                    <a:pt x="2820" y="42"/>
                    <a:pt x="2769" y="0"/>
                    <a:pt x="2728" y="0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0" name="Google Shape;1360;p32"/>
            <p:cNvSpPr/>
            <p:nvPr/>
          </p:nvSpPr>
          <p:spPr>
            <a:xfrm>
              <a:off x="5536437" y="3413942"/>
              <a:ext cx="42838" cy="36367"/>
            </a:xfrm>
            <a:custGeom>
              <a:avLst/>
              <a:gdLst/>
              <a:ahLst/>
              <a:cxnLst/>
              <a:rect l="l" t="t" r="r" b="b"/>
              <a:pathLst>
                <a:path w="993" h="843" extrusionOk="0">
                  <a:moveTo>
                    <a:pt x="417" y="243"/>
                  </a:moveTo>
                  <a:cubicBezTo>
                    <a:pt x="546" y="243"/>
                    <a:pt x="625" y="283"/>
                    <a:pt x="665" y="362"/>
                  </a:cubicBezTo>
                  <a:cubicBezTo>
                    <a:pt x="665" y="441"/>
                    <a:pt x="625" y="530"/>
                    <a:pt x="546" y="570"/>
                  </a:cubicBezTo>
                  <a:cubicBezTo>
                    <a:pt x="522" y="581"/>
                    <a:pt x="496" y="586"/>
                    <a:pt x="471" y="586"/>
                  </a:cubicBezTo>
                  <a:cubicBezTo>
                    <a:pt x="402" y="586"/>
                    <a:pt x="338" y="549"/>
                    <a:pt x="338" y="491"/>
                  </a:cubicBezTo>
                  <a:cubicBezTo>
                    <a:pt x="298" y="362"/>
                    <a:pt x="338" y="283"/>
                    <a:pt x="417" y="243"/>
                  </a:cubicBezTo>
                  <a:close/>
                  <a:moveTo>
                    <a:pt x="524" y="1"/>
                  </a:moveTo>
                  <a:cubicBezTo>
                    <a:pt x="464" y="1"/>
                    <a:pt x="401" y="12"/>
                    <a:pt x="338" y="35"/>
                  </a:cubicBezTo>
                  <a:cubicBezTo>
                    <a:pt x="130" y="74"/>
                    <a:pt x="1" y="322"/>
                    <a:pt x="50" y="570"/>
                  </a:cubicBezTo>
                  <a:cubicBezTo>
                    <a:pt x="113" y="734"/>
                    <a:pt x="280" y="843"/>
                    <a:pt x="469" y="843"/>
                  </a:cubicBezTo>
                  <a:cubicBezTo>
                    <a:pt x="520" y="843"/>
                    <a:pt x="573" y="835"/>
                    <a:pt x="625" y="818"/>
                  </a:cubicBezTo>
                  <a:cubicBezTo>
                    <a:pt x="873" y="739"/>
                    <a:pt x="992" y="491"/>
                    <a:pt x="913" y="283"/>
                  </a:cubicBezTo>
                  <a:cubicBezTo>
                    <a:pt x="854" y="98"/>
                    <a:pt x="701" y="1"/>
                    <a:pt x="524" y="1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1" name="Google Shape;1361;p32"/>
            <p:cNvSpPr/>
            <p:nvPr/>
          </p:nvSpPr>
          <p:spPr>
            <a:xfrm>
              <a:off x="5600586" y="3242592"/>
              <a:ext cx="340547" cy="489812"/>
            </a:xfrm>
            <a:custGeom>
              <a:avLst/>
              <a:gdLst/>
              <a:ahLst/>
              <a:cxnLst/>
              <a:rect l="l" t="t" r="r" b="b"/>
              <a:pathLst>
                <a:path w="7894" h="11354" extrusionOk="0">
                  <a:moveTo>
                    <a:pt x="6496" y="1"/>
                  </a:moveTo>
                  <a:lnTo>
                    <a:pt x="2857" y="943"/>
                  </a:lnTo>
                  <a:cubicBezTo>
                    <a:pt x="2857" y="943"/>
                    <a:pt x="3769" y="4255"/>
                    <a:pt x="3561" y="4790"/>
                  </a:cubicBezTo>
                  <a:cubicBezTo>
                    <a:pt x="3104" y="6069"/>
                    <a:pt x="1" y="9123"/>
                    <a:pt x="1" y="9123"/>
                  </a:cubicBezTo>
                  <a:lnTo>
                    <a:pt x="1578" y="11354"/>
                  </a:lnTo>
                  <a:cubicBezTo>
                    <a:pt x="1578" y="11354"/>
                    <a:pt x="6327" y="8300"/>
                    <a:pt x="7190" y="5950"/>
                  </a:cubicBezTo>
                  <a:cubicBezTo>
                    <a:pt x="7894" y="4086"/>
                    <a:pt x="6496" y="1"/>
                    <a:pt x="6496" y="1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2" name="Google Shape;1362;p32"/>
            <p:cNvSpPr/>
            <p:nvPr/>
          </p:nvSpPr>
          <p:spPr>
            <a:xfrm>
              <a:off x="5627549" y="3065849"/>
              <a:ext cx="279806" cy="283732"/>
            </a:xfrm>
            <a:custGeom>
              <a:avLst/>
              <a:gdLst/>
              <a:ahLst/>
              <a:cxnLst/>
              <a:rect l="l" t="t" r="r" b="b"/>
              <a:pathLst>
                <a:path w="6486" h="6577" extrusionOk="0">
                  <a:moveTo>
                    <a:pt x="161" y="0"/>
                  </a:moveTo>
                  <a:cubicBezTo>
                    <a:pt x="58" y="0"/>
                    <a:pt x="1" y="3"/>
                    <a:pt x="1" y="3"/>
                  </a:cubicBezTo>
                  <a:lnTo>
                    <a:pt x="1448" y="3553"/>
                  </a:lnTo>
                  <a:lnTo>
                    <a:pt x="2440" y="6577"/>
                  </a:lnTo>
                  <a:lnTo>
                    <a:pt x="6485" y="5912"/>
                  </a:lnTo>
                  <a:cubicBezTo>
                    <a:pt x="6485" y="5912"/>
                    <a:pt x="6158" y="3761"/>
                    <a:pt x="5077" y="2154"/>
                  </a:cubicBezTo>
                  <a:cubicBezTo>
                    <a:pt x="3744" y="129"/>
                    <a:pt x="869" y="0"/>
                    <a:pt x="161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3" name="Google Shape;1363;p32"/>
            <p:cNvSpPr/>
            <p:nvPr/>
          </p:nvSpPr>
          <p:spPr>
            <a:xfrm>
              <a:off x="5695149" y="3238752"/>
              <a:ext cx="37661" cy="110827"/>
            </a:xfrm>
            <a:custGeom>
              <a:avLst/>
              <a:gdLst/>
              <a:ahLst/>
              <a:cxnLst/>
              <a:rect l="l" t="t" r="r" b="b"/>
              <a:pathLst>
                <a:path w="873" h="2569" fill="none" extrusionOk="0">
                  <a:moveTo>
                    <a:pt x="873" y="2569"/>
                  </a:moveTo>
                  <a:lnTo>
                    <a:pt x="0" y="1"/>
                  </a:lnTo>
                </a:path>
              </a:pathLst>
            </a:custGeom>
            <a:noFill/>
            <a:ln w="3225" cap="flat" cmpd="sng">
              <a:solidFill>
                <a:srgbClr val="444F9D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4" name="Google Shape;1364;p32"/>
            <p:cNvSpPr/>
            <p:nvPr/>
          </p:nvSpPr>
          <p:spPr>
            <a:xfrm>
              <a:off x="5385015" y="3154932"/>
              <a:ext cx="28688" cy="87704"/>
            </a:xfrm>
            <a:custGeom>
              <a:avLst/>
              <a:gdLst/>
              <a:ahLst/>
              <a:cxnLst/>
              <a:rect l="l" t="t" r="r" b="b"/>
              <a:pathLst>
                <a:path w="665" h="2033" fill="none" extrusionOk="0">
                  <a:moveTo>
                    <a:pt x="1" y="2033"/>
                  </a:moveTo>
                  <a:cubicBezTo>
                    <a:pt x="1" y="2033"/>
                    <a:pt x="130" y="744"/>
                    <a:pt x="665" y="0"/>
                  </a:cubicBezTo>
                </a:path>
              </a:pathLst>
            </a:custGeom>
            <a:noFill/>
            <a:ln w="3225" cap="flat" cmpd="sng">
              <a:solidFill>
                <a:srgbClr val="444F9D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5" name="Google Shape;1365;p32"/>
            <p:cNvSpPr/>
            <p:nvPr/>
          </p:nvSpPr>
          <p:spPr>
            <a:xfrm>
              <a:off x="5488551" y="3065936"/>
              <a:ext cx="169411" cy="48403"/>
            </a:xfrm>
            <a:custGeom>
              <a:avLst/>
              <a:gdLst/>
              <a:ahLst/>
              <a:cxnLst/>
              <a:rect l="l" t="t" r="r" b="b"/>
              <a:pathLst>
                <a:path w="3927" h="1122" fill="none" extrusionOk="0">
                  <a:moveTo>
                    <a:pt x="0" y="1"/>
                  </a:moveTo>
                  <a:cubicBezTo>
                    <a:pt x="0" y="1"/>
                    <a:pt x="0" y="1121"/>
                    <a:pt x="1487" y="1121"/>
                  </a:cubicBezTo>
                  <a:cubicBezTo>
                    <a:pt x="3302" y="1121"/>
                    <a:pt x="3927" y="1"/>
                    <a:pt x="3927" y="1"/>
                  </a:cubicBezTo>
                </a:path>
              </a:pathLst>
            </a:custGeom>
            <a:noFill/>
            <a:ln w="3225" cap="flat" cmpd="sng">
              <a:solidFill>
                <a:srgbClr val="444F9D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6" name="Google Shape;1366;p32"/>
            <p:cNvSpPr/>
            <p:nvPr/>
          </p:nvSpPr>
          <p:spPr>
            <a:xfrm>
              <a:off x="5509905" y="3597199"/>
              <a:ext cx="221222" cy="194561"/>
            </a:xfrm>
            <a:custGeom>
              <a:avLst/>
              <a:gdLst/>
              <a:ahLst/>
              <a:cxnLst/>
              <a:rect l="l" t="t" r="r" b="b"/>
              <a:pathLst>
                <a:path w="5128" h="4510" extrusionOk="0">
                  <a:moveTo>
                    <a:pt x="3095" y="1"/>
                  </a:moveTo>
                  <a:cubicBezTo>
                    <a:pt x="2440" y="705"/>
                    <a:pt x="249" y="2440"/>
                    <a:pt x="288" y="2598"/>
                  </a:cubicBezTo>
                  <a:cubicBezTo>
                    <a:pt x="301" y="2631"/>
                    <a:pt x="331" y="2645"/>
                    <a:pt x="373" y="2645"/>
                  </a:cubicBezTo>
                  <a:cubicBezTo>
                    <a:pt x="565" y="2645"/>
                    <a:pt x="1007" y="2362"/>
                    <a:pt x="1154" y="2362"/>
                  </a:cubicBezTo>
                  <a:cubicBezTo>
                    <a:pt x="1179" y="2362"/>
                    <a:pt x="1196" y="2371"/>
                    <a:pt x="1201" y="2390"/>
                  </a:cubicBezTo>
                  <a:cubicBezTo>
                    <a:pt x="1201" y="2559"/>
                    <a:pt x="1" y="3511"/>
                    <a:pt x="120" y="3719"/>
                  </a:cubicBezTo>
                  <a:cubicBezTo>
                    <a:pt x="132" y="3738"/>
                    <a:pt x="152" y="3746"/>
                    <a:pt x="179" y="3746"/>
                  </a:cubicBezTo>
                  <a:cubicBezTo>
                    <a:pt x="450" y="3746"/>
                    <a:pt x="1408" y="2886"/>
                    <a:pt x="1409" y="2886"/>
                  </a:cubicBezTo>
                  <a:lnTo>
                    <a:pt x="1409" y="2886"/>
                  </a:lnTo>
                  <a:cubicBezTo>
                    <a:pt x="1408" y="2887"/>
                    <a:pt x="209" y="4086"/>
                    <a:pt x="368" y="4254"/>
                  </a:cubicBezTo>
                  <a:cubicBezTo>
                    <a:pt x="376" y="4262"/>
                    <a:pt x="388" y="4266"/>
                    <a:pt x="403" y="4266"/>
                  </a:cubicBezTo>
                  <a:cubicBezTo>
                    <a:pt x="621" y="4266"/>
                    <a:pt x="1515" y="3492"/>
                    <a:pt x="1905" y="3223"/>
                  </a:cubicBezTo>
                  <a:lnTo>
                    <a:pt x="1905" y="3223"/>
                  </a:lnTo>
                  <a:cubicBezTo>
                    <a:pt x="1488" y="3590"/>
                    <a:pt x="913" y="4254"/>
                    <a:pt x="1032" y="4373"/>
                  </a:cubicBezTo>
                  <a:cubicBezTo>
                    <a:pt x="1045" y="4386"/>
                    <a:pt x="1063" y="4392"/>
                    <a:pt x="1085" y="4392"/>
                  </a:cubicBezTo>
                  <a:cubicBezTo>
                    <a:pt x="1295" y="4392"/>
                    <a:pt x="1908" y="3887"/>
                    <a:pt x="2400" y="3511"/>
                  </a:cubicBezTo>
                  <a:lnTo>
                    <a:pt x="2400" y="3511"/>
                  </a:lnTo>
                  <a:cubicBezTo>
                    <a:pt x="2063" y="3798"/>
                    <a:pt x="1528" y="4373"/>
                    <a:pt x="1657" y="4502"/>
                  </a:cubicBezTo>
                  <a:cubicBezTo>
                    <a:pt x="1662" y="4507"/>
                    <a:pt x="1670" y="4510"/>
                    <a:pt x="1680" y="4510"/>
                  </a:cubicBezTo>
                  <a:cubicBezTo>
                    <a:pt x="1922" y="4510"/>
                    <a:pt x="3579" y="3248"/>
                    <a:pt x="5127" y="2023"/>
                  </a:cubicBezTo>
                  <a:lnTo>
                    <a:pt x="3095" y="1"/>
                  </a:ln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7" name="Google Shape;1367;p32"/>
            <p:cNvSpPr/>
            <p:nvPr/>
          </p:nvSpPr>
          <p:spPr>
            <a:xfrm>
              <a:off x="3207344" y="4587854"/>
              <a:ext cx="279806" cy="303317"/>
            </a:xfrm>
            <a:custGeom>
              <a:avLst/>
              <a:gdLst/>
              <a:ahLst/>
              <a:cxnLst/>
              <a:rect l="l" t="t" r="r" b="b"/>
              <a:pathLst>
                <a:path w="6486" h="7031" extrusionOk="0">
                  <a:moveTo>
                    <a:pt x="4215" y="1"/>
                  </a:moveTo>
                  <a:lnTo>
                    <a:pt x="368" y="417"/>
                  </a:lnTo>
                  <a:lnTo>
                    <a:pt x="40" y="5454"/>
                  </a:lnTo>
                  <a:lnTo>
                    <a:pt x="1" y="7031"/>
                  </a:lnTo>
                  <a:lnTo>
                    <a:pt x="6198" y="6991"/>
                  </a:lnTo>
                  <a:cubicBezTo>
                    <a:pt x="6356" y="6991"/>
                    <a:pt x="6485" y="6862"/>
                    <a:pt x="6485" y="6693"/>
                  </a:cubicBezTo>
                  <a:cubicBezTo>
                    <a:pt x="6485" y="6614"/>
                    <a:pt x="6396" y="6495"/>
                    <a:pt x="6277" y="6446"/>
                  </a:cubicBezTo>
                  <a:lnTo>
                    <a:pt x="3630" y="5256"/>
                  </a:lnTo>
                  <a:lnTo>
                    <a:pt x="4215" y="1"/>
                  </a:ln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8" name="Google Shape;1368;p32"/>
            <p:cNvSpPr/>
            <p:nvPr/>
          </p:nvSpPr>
          <p:spPr>
            <a:xfrm>
              <a:off x="3192806" y="4814553"/>
              <a:ext cx="310177" cy="103148"/>
            </a:xfrm>
            <a:custGeom>
              <a:avLst/>
              <a:gdLst/>
              <a:ahLst/>
              <a:cxnLst/>
              <a:rect l="l" t="t" r="r" b="b"/>
              <a:pathLst>
                <a:path w="7190" h="2391" extrusionOk="0">
                  <a:moveTo>
                    <a:pt x="3967" y="1"/>
                  </a:moveTo>
                  <a:cubicBezTo>
                    <a:pt x="3367" y="236"/>
                    <a:pt x="2701" y="309"/>
                    <a:pt x="2107" y="309"/>
                  </a:cubicBezTo>
                  <a:cubicBezTo>
                    <a:pt x="1148" y="309"/>
                    <a:pt x="377" y="120"/>
                    <a:pt x="377" y="120"/>
                  </a:cubicBezTo>
                  <a:lnTo>
                    <a:pt x="1" y="2271"/>
                  </a:lnTo>
                  <a:cubicBezTo>
                    <a:pt x="1" y="2311"/>
                    <a:pt x="40" y="2390"/>
                    <a:pt x="129" y="2390"/>
                  </a:cubicBezTo>
                  <a:lnTo>
                    <a:pt x="7031" y="2390"/>
                  </a:lnTo>
                  <a:cubicBezTo>
                    <a:pt x="7189" y="2390"/>
                    <a:pt x="7070" y="1686"/>
                    <a:pt x="7070" y="1647"/>
                  </a:cubicBezTo>
                  <a:cubicBezTo>
                    <a:pt x="7031" y="1488"/>
                    <a:pt x="6902" y="1240"/>
                    <a:pt x="6783" y="1191"/>
                  </a:cubicBezTo>
                  <a:lnTo>
                    <a:pt x="3967" y="1"/>
                  </a:lnTo>
                  <a:close/>
                </a:path>
              </a:pathLst>
            </a:custGeom>
            <a:solidFill>
              <a:srgbClr val="1622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69" name="Google Shape;1369;p32"/>
            <p:cNvSpPr/>
            <p:nvPr/>
          </p:nvSpPr>
          <p:spPr>
            <a:xfrm>
              <a:off x="3372873" y="4818004"/>
              <a:ext cx="16307" cy="30371"/>
            </a:xfrm>
            <a:custGeom>
              <a:avLst/>
              <a:gdLst/>
              <a:ahLst/>
              <a:cxnLst/>
              <a:rect l="l" t="t" r="r" b="b"/>
              <a:pathLst>
                <a:path w="378" h="704" fill="none" extrusionOk="0">
                  <a:moveTo>
                    <a:pt x="378" y="0"/>
                  </a:moveTo>
                  <a:cubicBezTo>
                    <a:pt x="249" y="208"/>
                    <a:pt x="80" y="456"/>
                    <a:pt x="1" y="704"/>
                  </a:cubicBezTo>
                </a:path>
              </a:pathLst>
            </a:custGeom>
            <a:noFill/>
            <a:ln w="3225" cap="flat" cmpd="sng">
              <a:solidFill>
                <a:srgbClr val="EE728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0" name="Google Shape;1370;p32"/>
            <p:cNvSpPr/>
            <p:nvPr/>
          </p:nvSpPr>
          <p:spPr>
            <a:xfrm>
              <a:off x="3390862" y="4828659"/>
              <a:ext cx="14150" cy="23166"/>
            </a:xfrm>
            <a:custGeom>
              <a:avLst/>
              <a:gdLst/>
              <a:ahLst/>
              <a:cxnLst/>
              <a:rect l="l" t="t" r="r" b="b"/>
              <a:pathLst>
                <a:path w="328" h="537" fill="none" extrusionOk="0">
                  <a:moveTo>
                    <a:pt x="328" y="1"/>
                  </a:moveTo>
                  <a:cubicBezTo>
                    <a:pt x="159" y="209"/>
                    <a:pt x="80" y="328"/>
                    <a:pt x="0" y="536"/>
                  </a:cubicBezTo>
                </a:path>
              </a:pathLst>
            </a:custGeom>
            <a:noFill/>
            <a:ln w="3225" cap="flat" cmpd="sng">
              <a:solidFill>
                <a:srgbClr val="EE728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1" name="Google Shape;1371;p32"/>
            <p:cNvSpPr/>
            <p:nvPr/>
          </p:nvSpPr>
          <p:spPr>
            <a:xfrm>
              <a:off x="3404969" y="4833793"/>
              <a:ext cx="12467" cy="23598"/>
            </a:xfrm>
            <a:custGeom>
              <a:avLst/>
              <a:gdLst/>
              <a:ahLst/>
              <a:cxnLst/>
              <a:rect l="l" t="t" r="r" b="b"/>
              <a:pathLst>
                <a:path w="289" h="547" fill="none" extrusionOk="0">
                  <a:moveTo>
                    <a:pt x="288" y="1"/>
                  </a:moveTo>
                  <a:cubicBezTo>
                    <a:pt x="209" y="169"/>
                    <a:pt x="80" y="378"/>
                    <a:pt x="1" y="546"/>
                  </a:cubicBezTo>
                </a:path>
              </a:pathLst>
            </a:custGeom>
            <a:noFill/>
            <a:ln w="3225" cap="flat" cmpd="sng">
              <a:solidFill>
                <a:srgbClr val="EE728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2" name="Google Shape;1372;p32"/>
            <p:cNvSpPr/>
            <p:nvPr/>
          </p:nvSpPr>
          <p:spPr>
            <a:xfrm>
              <a:off x="3194532" y="4896259"/>
              <a:ext cx="305000" cy="1769"/>
            </a:xfrm>
            <a:custGeom>
              <a:avLst/>
              <a:gdLst/>
              <a:ahLst/>
              <a:cxnLst/>
              <a:rect l="l" t="t" r="r" b="b"/>
              <a:pathLst>
                <a:path w="7070" h="41" fill="none" extrusionOk="0">
                  <a:moveTo>
                    <a:pt x="0" y="40"/>
                  </a:moveTo>
                  <a:lnTo>
                    <a:pt x="7070" y="1"/>
                  </a:lnTo>
                </a:path>
              </a:pathLst>
            </a:custGeom>
            <a:noFill/>
            <a:ln w="3225" cap="flat" cmpd="sng">
              <a:solidFill>
                <a:srgbClr val="EE728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3" name="Google Shape;1373;p32"/>
            <p:cNvSpPr/>
            <p:nvPr/>
          </p:nvSpPr>
          <p:spPr>
            <a:xfrm>
              <a:off x="3203505" y="4851782"/>
              <a:ext cx="76617" cy="44520"/>
            </a:xfrm>
            <a:custGeom>
              <a:avLst/>
              <a:gdLst/>
              <a:ahLst/>
              <a:cxnLst/>
              <a:rect l="l" t="t" r="r" b="b"/>
              <a:pathLst>
                <a:path w="1776" h="1032" fill="none" extrusionOk="0">
                  <a:moveTo>
                    <a:pt x="0" y="0"/>
                  </a:moveTo>
                  <a:cubicBezTo>
                    <a:pt x="0" y="0"/>
                    <a:pt x="1656" y="40"/>
                    <a:pt x="1775" y="1032"/>
                  </a:cubicBezTo>
                </a:path>
              </a:pathLst>
            </a:custGeom>
            <a:noFill/>
            <a:ln w="3225" cap="flat" cmpd="sng">
              <a:solidFill>
                <a:srgbClr val="EE728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4" name="Google Shape;1374;p32"/>
            <p:cNvSpPr/>
            <p:nvPr/>
          </p:nvSpPr>
          <p:spPr>
            <a:xfrm>
              <a:off x="3437065" y="4855190"/>
              <a:ext cx="23123" cy="41112"/>
            </a:xfrm>
            <a:custGeom>
              <a:avLst/>
              <a:gdLst/>
              <a:ahLst/>
              <a:cxnLst/>
              <a:rect l="l" t="t" r="r" b="b"/>
              <a:pathLst>
                <a:path w="536" h="953" fill="none" extrusionOk="0">
                  <a:moveTo>
                    <a:pt x="536" y="1"/>
                  </a:moveTo>
                  <a:cubicBezTo>
                    <a:pt x="536" y="1"/>
                    <a:pt x="80" y="665"/>
                    <a:pt x="0" y="953"/>
                  </a:cubicBezTo>
                </a:path>
              </a:pathLst>
            </a:custGeom>
            <a:noFill/>
            <a:ln w="4225" cap="flat" cmpd="sng">
              <a:solidFill>
                <a:srgbClr val="EC646E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5" name="Google Shape;1375;p32"/>
            <p:cNvSpPr/>
            <p:nvPr/>
          </p:nvSpPr>
          <p:spPr>
            <a:xfrm>
              <a:off x="3012739" y="3571962"/>
              <a:ext cx="387138" cy="1212277"/>
            </a:xfrm>
            <a:custGeom>
              <a:avLst/>
              <a:gdLst/>
              <a:ahLst/>
              <a:cxnLst/>
              <a:rect l="l" t="t" r="r" b="b"/>
              <a:pathLst>
                <a:path w="8974" h="28101" extrusionOk="0">
                  <a:moveTo>
                    <a:pt x="0" y="1"/>
                  </a:moveTo>
                  <a:cubicBezTo>
                    <a:pt x="248" y="546"/>
                    <a:pt x="89" y="4760"/>
                    <a:pt x="2439" y="8637"/>
                  </a:cubicBezTo>
                  <a:cubicBezTo>
                    <a:pt x="3143" y="17313"/>
                    <a:pt x="3639" y="28101"/>
                    <a:pt x="3639" y="28101"/>
                  </a:cubicBezTo>
                  <a:lnTo>
                    <a:pt x="8974" y="28101"/>
                  </a:lnTo>
                  <a:cubicBezTo>
                    <a:pt x="8974" y="28101"/>
                    <a:pt x="8478" y="10749"/>
                    <a:pt x="7774" y="2400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rgbClr val="EC64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6" name="Google Shape;1376;p32"/>
            <p:cNvSpPr/>
            <p:nvPr/>
          </p:nvSpPr>
          <p:spPr>
            <a:xfrm>
              <a:off x="3139355" y="3894904"/>
              <a:ext cx="62467" cy="889331"/>
            </a:xfrm>
            <a:custGeom>
              <a:avLst/>
              <a:gdLst/>
              <a:ahLst/>
              <a:cxnLst/>
              <a:rect l="l" t="t" r="r" b="b"/>
              <a:pathLst>
                <a:path w="1448" h="20615" fill="none" extrusionOk="0">
                  <a:moveTo>
                    <a:pt x="1448" y="20615"/>
                  </a:moveTo>
                  <a:cubicBezTo>
                    <a:pt x="1448" y="20615"/>
                    <a:pt x="952" y="8131"/>
                    <a:pt x="0" y="1"/>
                  </a:cubicBez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7" name="Google Shape;1377;p32"/>
            <p:cNvSpPr/>
            <p:nvPr/>
          </p:nvSpPr>
          <p:spPr>
            <a:xfrm>
              <a:off x="2854458" y="4587854"/>
              <a:ext cx="295638" cy="303317"/>
            </a:xfrm>
            <a:custGeom>
              <a:avLst/>
              <a:gdLst/>
              <a:ahLst/>
              <a:cxnLst/>
              <a:rect l="l" t="t" r="r" b="b"/>
              <a:pathLst>
                <a:path w="6853" h="7031" extrusionOk="0">
                  <a:moveTo>
                    <a:pt x="3798" y="1"/>
                  </a:moveTo>
                  <a:lnTo>
                    <a:pt x="1" y="417"/>
                  </a:lnTo>
                  <a:lnTo>
                    <a:pt x="407" y="5454"/>
                  </a:lnTo>
                  <a:lnTo>
                    <a:pt x="367" y="7031"/>
                  </a:lnTo>
                  <a:lnTo>
                    <a:pt x="6564" y="6991"/>
                  </a:lnTo>
                  <a:cubicBezTo>
                    <a:pt x="6733" y="6991"/>
                    <a:pt x="6852" y="6862"/>
                    <a:pt x="6852" y="6693"/>
                  </a:cubicBezTo>
                  <a:cubicBezTo>
                    <a:pt x="6852" y="6614"/>
                    <a:pt x="6773" y="6495"/>
                    <a:pt x="6644" y="6446"/>
                  </a:cubicBezTo>
                  <a:lnTo>
                    <a:pt x="4006" y="5256"/>
                  </a:lnTo>
                  <a:lnTo>
                    <a:pt x="3798" y="1"/>
                  </a:ln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8" name="Google Shape;1378;p32"/>
            <p:cNvSpPr/>
            <p:nvPr/>
          </p:nvSpPr>
          <p:spPr>
            <a:xfrm>
              <a:off x="2856184" y="4814553"/>
              <a:ext cx="308451" cy="103148"/>
            </a:xfrm>
            <a:custGeom>
              <a:avLst/>
              <a:gdLst/>
              <a:ahLst/>
              <a:cxnLst/>
              <a:rect l="l" t="t" r="r" b="b"/>
              <a:pathLst>
                <a:path w="7150" h="2391" extrusionOk="0">
                  <a:moveTo>
                    <a:pt x="3966" y="1"/>
                  </a:moveTo>
                  <a:cubicBezTo>
                    <a:pt x="3363" y="236"/>
                    <a:pt x="2694" y="309"/>
                    <a:pt x="2099" y="309"/>
                  </a:cubicBezTo>
                  <a:cubicBezTo>
                    <a:pt x="1138" y="309"/>
                    <a:pt x="367" y="120"/>
                    <a:pt x="367" y="120"/>
                  </a:cubicBezTo>
                  <a:lnTo>
                    <a:pt x="0" y="2271"/>
                  </a:lnTo>
                  <a:cubicBezTo>
                    <a:pt x="0" y="2311"/>
                    <a:pt x="40" y="2390"/>
                    <a:pt x="119" y="2390"/>
                  </a:cubicBezTo>
                  <a:lnTo>
                    <a:pt x="7020" y="2390"/>
                  </a:lnTo>
                  <a:cubicBezTo>
                    <a:pt x="7149" y="2390"/>
                    <a:pt x="7060" y="1686"/>
                    <a:pt x="7060" y="1647"/>
                  </a:cubicBezTo>
                  <a:cubicBezTo>
                    <a:pt x="7020" y="1488"/>
                    <a:pt x="6901" y="1240"/>
                    <a:pt x="6772" y="1191"/>
                  </a:cubicBezTo>
                  <a:lnTo>
                    <a:pt x="3966" y="1"/>
                  </a:lnTo>
                  <a:close/>
                </a:path>
              </a:pathLst>
            </a:custGeom>
            <a:solidFill>
              <a:srgbClr val="16223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79" name="Google Shape;1379;p32"/>
            <p:cNvSpPr/>
            <p:nvPr/>
          </p:nvSpPr>
          <p:spPr>
            <a:xfrm>
              <a:off x="3036250" y="4818004"/>
              <a:ext cx="15876" cy="30371"/>
            </a:xfrm>
            <a:custGeom>
              <a:avLst/>
              <a:gdLst/>
              <a:ahLst/>
              <a:cxnLst/>
              <a:rect l="l" t="t" r="r" b="b"/>
              <a:pathLst>
                <a:path w="368" h="704" fill="none" extrusionOk="0">
                  <a:moveTo>
                    <a:pt x="367" y="0"/>
                  </a:moveTo>
                  <a:cubicBezTo>
                    <a:pt x="248" y="208"/>
                    <a:pt x="80" y="456"/>
                    <a:pt x="1" y="704"/>
                  </a:cubicBezTo>
                </a:path>
              </a:pathLst>
            </a:custGeom>
            <a:noFill/>
            <a:ln w="3225" cap="flat" cmpd="sng">
              <a:solidFill>
                <a:srgbClr val="EE728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0" name="Google Shape;1380;p32"/>
            <p:cNvSpPr/>
            <p:nvPr/>
          </p:nvSpPr>
          <p:spPr>
            <a:xfrm>
              <a:off x="3053808" y="4828659"/>
              <a:ext cx="14581" cy="23166"/>
            </a:xfrm>
            <a:custGeom>
              <a:avLst/>
              <a:gdLst/>
              <a:ahLst/>
              <a:cxnLst/>
              <a:rect l="l" t="t" r="r" b="b"/>
              <a:pathLst>
                <a:path w="338" h="537" fill="none" extrusionOk="0">
                  <a:moveTo>
                    <a:pt x="337" y="1"/>
                  </a:moveTo>
                  <a:cubicBezTo>
                    <a:pt x="169" y="209"/>
                    <a:pt x="89" y="328"/>
                    <a:pt x="0" y="536"/>
                  </a:cubicBezTo>
                </a:path>
              </a:pathLst>
            </a:custGeom>
            <a:noFill/>
            <a:ln w="3225" cap="flat" cmpd="sng">
              <a:solidFill>
                <a:srgbClr val="EE728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1" name="Google Shape;1381;p32"/>
            <p:cNvSpPr/>
            <p:nvPr/>
          </p:nvSpPr>
          <p:spPr>
            <a:xfrm>
              <a:off x="3068347" y="4833793"/>
              <a:ext cx="12424" cy="23598"/>
            </a:xfrm>
            <a:custGeom>
              <a:avLst/>
              <a:gdLst/>
              <a:ahLst/>
              <a:cxnLst/>
              <a:rect l="l" t="t" r="r" b="b"/>
              <a:pathLst>
                <a:path w="288" h="547" fill="none" extrusionOk="0">
                  <a:moveTo>
                    <a:pt x="288" y="1"/>
                  </a:moveTo>
                  <a:cubicBezTo>
                    <a:pt x="198" y="169"/>
                    <a:pt x="80" y="378"/>
                    <a:pt x="0" y="546"/>
                  </a:cubicBezTo>
                </a:path>
              </a:pathLst>
            </a:custGeom>
            <a:noFill/>
            <a:ln w="3225" cap="flat" cmpd="sng">
              <a:solidFill>
                <a:srgbClr val="EE728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2" name="Google Shape;1382;p32"/>
            <p:cNvSpPr/>
            <p:nvPr/>
          </p:nvSpPr>
          <p:spPr>
            <a:xfrm>
              <a:off x="2857866" y="4896259"/>
              <a:ext cx="304612" cy="1769"/>
            </a:xfrm>
            <a:custGeom>
              <a:avLst/>
              <a:gdLst/>
              <a:ahLst/>
              <a:cxnLst/>
              <a:rect l="l" t="t" r="r" b="b"/>
              <a:pathLst>
                <a:path w="7061" h="41" fill="none" extrusionOk="0">
                  <a:moveTo>
                    <a:pt x="1" y="40"/>
                  </a:moveTo>
                  <a:lnTo>
                    <a:pt x="7061" y="1"/>
                  </a:lnTo>
                </a:path>
              </a:pathLst>
            </a:custGeom>
            <a:noFill/>
            <a:ln w="3225" cap="flat" cmpd="sng">
              <a:solidFill>
                <a:srgbClr val="EE728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3" name="Google Shape;1383;p32"/>
            <p:cNvSpPr/>
            <p:nvPr/>
          </p:nvSpPr>
          <p:spPr>
            <a:xfrm>
              <a:off x="2866882" y="4851782"/>
              <a:ext cx="76574" cy="44520"/>
            </a:xfrm>
            <a:custGeom>
              <a:avLst/>
              <a:gdLst/>
              <a:ahLst/>
              <a:cxnLst/>
              <a:rect l="l" t="t" r="r" b="b"/>
              <a:pathLst>
                <a:path w="1775" h="1032" fill="none" extrusionOk="0">
                  <a:moveTo>
                    <a:pt x="0" y="0"/>
                  </a:moveTo>
                  <a:cubicBezTo>
                    <a:pt x="0" y="0"/>
                    <a:pt x="1646" y="40"/>
                    <a:pt x="1775" y="1032"/>
                  </a:cubicBezTo>
                </a:path>
              </a:pathLst>
            </a:custGeom>
            <a:noFill/>
            <a:ln w="3225" cap="flat" cmpd="sng">
              <a:solidFill>
                <a:srgbClr val="EE728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4" name="Google Shape;1384;p32"/>
            <p:cNvSpPr/>
            <p:nvPr/>
          </p:nvSpPr>
          <p:spPr>
            <a:xfrm>
              <a:off x="3100400" y="4855190"/>
              <a:ext cx="23166" cy="41112"/>
            </a:xfrm>
            <a:custGeom>
              <a:avLst/>
              <a:gdLst/>
              <a:ahLst/>
              <a:cxnLst/>
              <a:rect l="l" t="t" r="r" b="b"/>
              <a:pathLst>
                <a:path w="537" h="953" fill="none" extrusionOk="0">
                  <a:moveTo>
                    <a:pt x="536" y="1"/>
                  </a:moveTo>
                  <a:cubicBezTo>
                    <a:pt x="536" y="1"/>
                    <a:pt x="80" y="665"/>
                    <a:pt x="1" y="953"/>
                  </a:cubicBezTo>
                </a:path>
              </a:pathLst>
            </a:custGeom>
            <a:noFill/>
            <a:ln w="3225" cap="flat" cmpd="sng">
              <a:solidFill>
                <a:srgbClr val="EE728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5" name="Google Shape;1385;p32"/>
            <p:cNvSpPr/>
            <p:nvPr/>
          </p:nvSpPr>
          <p:spPr>
            <a:xfrm>
              <a:off x="2847167" y="3638267"/>
              <a:ext cx="319150" cy="1145971"/>
            </a:xfrm>
            <a:custGeom>
              <a:avLst/>
              <a:gdLst/>
              <a:ahLst/>
              <a:cxnLst/>
              <a:rect l="l" t="t" r="r" b="b"/>
              <a:pathLst>
                <a:path w="7398" h="26564" extrusionOk="0">
                  <a:moveTo>
                    <a:pt x="7398" y="1"/>
                  </a:moveTo>
                  <a:lnTo>
                    <a:pt x="328" y="159"/>
                  </a:lnTo>
                  <a:cubicBezTo>
                    <a:pt x="170" y="1894"/>
                    <a:pt x="170" y="4046"/>
                    <a:pt x="457" y="6108"/>
                  </a:cubicBezTo>
                  <a:cubicBezTo>
                    <a:pt x="1" y="15320"/>
                    <a:pt x="41" y="26564"/>
                    <a:pt x="41" y="26564"/>
                  </a:cubicBezTo>
                  <a:lnTo>
                    <a:pt x="5375" y="26564"/>
                  </a:lnTo>
                  <a:cubicBezTo>
                    <a:pt x="5375" y="26564"/>
                    <a:pt x="6862" y="6693"/>
                    <a:pt x="7398" y="1"/>
                  </a:cubicBezTo>
                  <a:close/>
                </a:path>
              </a:pathLst>
            </a:custGeom>
            <a:solidFill>
              <a:srgbClr val="EC64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6" name="Google Shape;1386;p32"/>
            <p:cNvSpPr/>
            <p:nvPr/>
          </p:nvSpPr>
          <p:spPr>
            <a:xfrm>
              <a:off x="2886554" y="3645127"/>
              <a:ext cx="19284" cy="1139112"/>
            </a:xfrm>
            <a:custGeom>
              <a:avLst/>
              <a:gdLst/>
              <a:ahLst/>
              <a:cxnLst/>
              <a:rect l="l" t="t" r="r" b="b"/>
              <a:pathLst>
                <a:path w="447" h="26405" fill="none" extrusionOk="0">
                  <a:moveTo>
                    <a:pt x="327" y="0"/>
                  </a:moveTo>
                  <a:cubicBezTo>
                    <a:pt x="159" y="1735"/>
                    <a:pt x="198" y="3887"/>
                    <a:pt x="446" y="5949"/>
                  </a:cubicBezTo>
                  <a:cubicBezTo>
                    <a:pt x="0" y="15161"/>
                    <a:pt x="40" y="26405"/>
                    <a:pt x="40" y="26405"/>
                  </a:cubicBez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7" name="Google Shape;1387;p32"/>
            <p:cNvSpPr/>
            <p:nvPr/>
          </p:nvSpPr>
          <p:spPr>
            <a:xfrm>
              <a:off x="3128657" y="3693443"/>
              <a:ext cx="37661" cy="409830"/>
            </a:xfrm>
            <a:custGeom>
              <a:avLst/>
              <a:gdLst/>
              <a:ahLst/>
              <a:cxnLst/>
              <a:rect l="l" t="t" r="r" b="b"/>
              <a:pathLst>
                <a:path w="873" h="9500" fill="none" extrusionOk="0">
                  <a:moveTo>
                    <a:pt x="0" y="9500"/>
                  </a:moveTo>
                  <a:cubicBezTo>
                    <a:pt x="0" y="9500"/>
                    <a:pt x="833" y="2351"/>
                    <a:pt x="873" y="1"/>
                  </a:cubicBez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8" name="Google Shape;1388;p32"/>
            <p:cNvSpPr/>
            <p:nvPr/>
          </p:nvSpPr>
          <p:spPr>
            <a:xfrm>
              <a:off x="2897253" y="3716566"/>
              <a:ext cx="103105" cy="92837"/>
            </a:xfrm>
            <a:custGeom>
              <a:avLst/>
              <a:gdLst/>
              <a:ahLst/>
              <a:cxnLst/>
              <a:rect l="l" t="t" r="r" b="b"/>
              <a:pathLst>
                <a:path w="2390" h="2152" fill="none" extrusionOk="0">
                  <a:moveTo>
                    <a:pt x="0" y="2023"/>
                  </a:moveTo>
                  <a:cubicBezTo>
                    <a:pt x="0" y="2023"/>
                    <a:pt x="1527" y="2152"/>
                    <a:pt x="2390" y="0"/>
                  </a:cubicBez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89" name="Google Shape;1389;p32"/>
            <p:cNvSpPr/>
            <p:nvPr/>
          </p:nvSpPr>
          <p:spPr>
            <a:xfrm>
              <a:off x="3159027" y="3698577"/>
              <a:ext cx="30414" cy="105262"/>
            </a:xfrm>
            <a:custGeom>
              <a:avLst/>
              <a:gdLst/>
              <a:ahLst/>
              <a:cxnLst/>
              <a:rect l="l" t="t" r="r" b="b"/>
              <a:pathLst>
                <a:path w="705" h="2440" fill="none" extrusionOk="0">
                  <a:moveTo>
                    <a:pt x="0" y="2440"/>
                  </a:moveTo>
                  <a:cubicBezTo>
                    <a:pt x="0" y="2440"/>
                    <a:pt x="456" y="2321"/>
                    <a:pt x="536" y="2152"/>
                  </a:cubicBezTo>
                  <a:cubicBezTo>
                    <a:pt x="575" y="1984"/>
                    <a:pt x="704" y="1"/>
                    <a:pt x="704" y="1"/>
                  </a:cubicBez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0" name="Google Shape;1390;p32"/>
            <p:cNvSpPr/>
            <p:nvPr/>
          </p:nvSpPr>
          <p:spPr>
            <a:xfrm>
              <a:off x="3273219" y="3716566"/>
              <a:ext cx="85590" cy="87272"/>
            </a:xfrm>
            <a:custGeom>
              <a:avLst/>
              <a:gdLst/>
              <a:ahLst/>
              <a:cxnLst/>
              <a:rect l="l" t="t" r="r" b="b"/>
              <a:pathLst>
                <a:path w="1984" h="2023" fill="none" extrusionOk="0">
                  <a:moveTo>
                    <a:pt x="40" y="0"/>
                  </a:moveTo>
                  <a:cubicBezTo>
                    <a:pt x="40" y="0"/>
                    <a:pt x="1" y="1735"/>
                    <a:pt x="1984" y="2023"/>
                  </a:cubicBez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1" name="Google Shape;1391;p32"/>
            <p:cNvSpPr/>
            <p:nvPr/>
          </p:nvSpPr>
          <p:spPr>
            <a:xfrm>
              <a:off x="3066190" y="2980390"/>
              <a:ext cx="133950" cy="127349"/>
            </a:xfrm>
            <a:custGeom>
              <a:avLst/>
              <a:gdLst/>
              <a:ahLst/>
              <a:cxnLst/>
              <a:rect l="l" t="t" r="r" b="b"/>
              <a:pathLst>
                <a:path w="3105" h="2952" extrusionOk="0">
                  <a:moveTo>
                    <a:pt x="586" y="1"/>
                  </a:moveTo>
                  <a:lnTo>
                    <a:pt x="1" y="2311"/>
                  </a:lnTo>
                  <a:cubicBezTo>
                    <a:pt x="1" y="2311"/>
                    <a:pt x="980" y="2952"/>
                    <a:pt x="1909" y="2952"/>
                  </a:cubicBezTo>
                  <a:cubicBezTo>
                    <a:pt x="2358" y="2952"/>
                    <a:pt x="2794" y="2803"/>
                    <a:pt x="3104" y="2361"/>
                  </a:cubicBezTo>
                  <a:lnTo>
                    <a:pt x="2975" y="744"/>
                  </a:lnTo>
                  <a:lnTo>
                    <a:pt x="586" y="1"/>
                  </a:ln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2" name="Google Shape;1392;p32"/>
            <p:cNvSpPr/>
            <p:nvPr/>
          </p:nvSpPr>
          <p:spPr>
            <a:xfrm>
              <a:off x="3091427" y="2890013"/>
              <a:ext cx="160438" cy="146245"/>
            </a:xfrm>
            <a:custGeom>
              <a:avLst/>
              <a:gdLst/>
              <a:ahLst/>
              <a:cxnLst/>
              <a:rect l="l" t="t" r="r" b="b"/>
              <a:pathLst>
                <a:path w="3719" h="3390" extrusionOk="0">
                  <a:moveTo>
                    <a:pt x="2039" y="0"/>
                  </a:moveTo>
                  <a:cubicBezTo>
                    <a:pt x="1457" y="0"/>
                    <a:pt x="665" y="141"/>
                    <a:pt x="209" y="817"/>
                  </a:cubicBezTo>
                  <a:cubicBezTo>
                    <a:pt x="1" y="1144"/>
                    <a:pt x="536" y="2879"/>
                    <a:pt x="903" y="3127"/>
                  </a:cubicBezTo>
                  <a:cubicBezTo>
                    <a:pt x="1106" y="3312"/>
                    <a:pt x="1432" y="3390"/>
                    <a:pt x="1768" y="3390"/>
                  </a:cubicBezTo>
                  <a:cubicBezTo>
                    <a:pt x="2187" y="3390"/>
                    <a:pt x="2621" y="3269"/>
                    <a:pt x="2846" y="3087"/>
                  </a:cubicBezTo>
                  <a:cubicBezTo>
                    <a:pt x="3719" y="2344"/>
                    <a:pt x="2767" y="73"/>
                    <a:pt x="2767" y="73"/>
                  </a:cubicBezTo>
                  <a:cubicBezTo>
                    <a:pt x="2767" y="73"/>
                    <a:pt x="2457" y="0"/>
                    <a:pt x="2039" y="0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3" name="Google Shape;1393;p32"/>
            <p:cNvSpPr/>
            <p:nvPr/>
          </p:nvSpPr>
          <p:spPr>
            <a:xfrm>
              <a:off x="3191080" y="2939321"/>
              <a:ext cx="18033" cy="39430"/>
            </a:xfrm>
            <a:custGeom>
              <a:avLst/>
              <a:gdLst/>
              <a:ahLst/>
              <a:cxnLst/>
              <a:rect l="l" t="t" r="r" b="b"/>
              <a:pathLst>
                <a:path w="418" h="914" fill="none" extrusionOk="0">
                  <a:moveTo>
                    <a:pt x="1" y="1"/>
                  </a:moveTo>
                  <a:cubicBezTo>
                    <a:pt x="1" y="1"/>
                    <a:pt x="417" y="536"/>
                    <a:pt x="417" y="705"/>
                  </a:cubicBezTo>
                  <a:cubicBezTo>
                    <a:pt x="417" y="873"/>
                    <a:pt x="1" y="913"/>
                    <a:pt x="1" y="913"/>
                  </a:cubicBezTo>
                </a:path>
              </a:pathLst>
            </a:custGeom>
            <a:noFill/>
            <a:ln w="1975" cap="flat" cmpd="sng">
              <a:solidFill>
                <a:srgbClr val="F5A795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4" name="Google Shape;1394;p32"/>
            <p:cNvSpPr/>
            <p:nvPr/>
          </p:nvSpPr>
          <p:spPr>
            <a:xfrm>
              <a:off x="3166275" y="2985955"/>
              <a:ext cx="51811" cy="26919"/>
            </a:xfrm>
            <a:custGeom>
              <a:avLst/>
              <a:gdLst/>
              <a:ahLst/>
              <a:cxnLst/>
              <a:rect l="l" t="t" r="r" b="b"/>
              <a:pathLst>
                <a:path w="1201" h="624" extrusionOk="0">
                  <a:moveTo>
                    <a:pt x="1032" y="1"/>
                  </a:moveTo>
                  <a:lnTo>
                    <a:pt x="1" y="249"/>
                  </a:lnTo>
                  <a:cubicBezTo>
                    <a:pt x="1" y="249"/>
                    <a:pt x="202" y="624"/>
                    <a:pt x="582" y="624"/>
                  </a:cubicBezTo>
                  <a:cubicBezTo>
                    <a:pt x="656" y="624"/>
                    <a:pt x="737" y="610"/>
                    <a:pt x="824" y="576"/>
                  </a:cubicBezTo>
                  <a:cubicBezTo>
                    <a:pt x="1201" y="447"/>
                    <a:pt x="1032" y="1"/>
                    <a:pt x="1032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5" name="Google Shape;1395;p32"/>
            <p:cNvSpPr/>
            <p:nvPr/>
          </p:nvSpPr>
          <p:spPr>
            <a:xfrm>
              <a:off x="3203505" y="2927975"/>
              <a:ext cx="8369" cy="11562"/>
            </a:xfrm>
            <a:custGeom>
              <a:avLst/>
              <a:gdLst/>
              <a:ahLst/>
              <a:cxnLst/>
              <a:rect l="l" t="t" r="r" b="b"/>
              <a:pathLst>
                <a:path w="194" h="268" extrusionOk="0">
                  <a:moveTo>
                    <a:pt x="74" y="1"/>
                  </a:moveTo>
                  <a:cubicBezTo>
                    <a:pt x="49" y="1"/>
                    <a:pt x="0" y="39"/>
                    <a:pt x="0" y="105"/>
                  </a:cubicBezTo>
                  <a:cubicBezTo>
                    <a:pt x="0" y="145"/>
                    <a:pt x="40" y="185"/>
                    <a:pt x="40" y="224"/>
                  </a:cubicBezTo>
                  <a:cubicBezTo>
                    <a:pt x="59" y="255"/>
                    <a:pt x="88" y="267"/>
                    <a:pt x="115" y="267"/>
                  </a:cubicBezTo>
                  <a:cubicBezTo>
                    <a:pt x="157" y="267"/>
                    <a:pt x="194" y="234"/>
                    <a:pt x="169" y="185"/>
                  </a:cubicBezTo>
                  <a:cubicBezTo>
                    <a:pt x="169" y="145"/>
                    <a:pt x="129" y="105"/>
                    <a:pt x="90" y="16"/>
                  </a:cubicBezTo>
                  <a:cubicBezTo>
                    <a:pt x="90" y="6"/>
                    <a:pt x="84" y="1"/>
                    <a:pt x="74" y="1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6" name="Google Shape;1396;p32"/>
            <p:cNvSpPr/>
            <p:nvPr/>
          </p:nvSpPr>
          <p:spPr>
            <a:xfrm>
              <a:off x="3192806" y="2911108"/>
              <a:ext cx="16307" cy="10742"/>
            </a:xfrm>
            <a:custGeom>
              <a:avLst/>
              <a:gdLst/>
              <a:ahLst/>
              <a:cxnLst/>
              <a:rect l="l" t="t" r="r" b="b"/>
              <a:pathLst>
                <a:path w="378" h="249" fill="none" extrusionOk="0">
                  <a:moveTo>
                    <a:pt x="1" y="248"/>
                  </a:moveTo>
                  <a:cubicBezTo>
                    <a:pt x="1" y="248"/>
                    <a:pt x="129" y="0"/>
                    <a:pt x="377" y="119"/>
                  </a:cubicBezTo>
                </a:path>
              </a:pathLst>
            </a:custGeom>
            <a:noFill/>
            <a:ln w="1975" cap="rnd" cmpd="sng">
              <a:solidFill>
                <a:srgbClr val="212237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7" name="Google Shape;1397;p32"/>
            <p:cNvSpPr/>
            <p:nvPr/>
          </p:nvSpPr>
          <p:spPr>
            <a:xfrm>
              <a:off x="3153894" y="2945921"/>
              <a:ext cx="7938" cy="11562"/>
            </a:xfrm>
            <a:custGeom>
              <a:avLst/>
              <a:gdLst/>
              <a:ahLst/>
              <a:cxnLst/>
              <a:rect l="l" t="t" r="r" b="b"/>
              <a:pathLst>
                <a:path w="184" h="268" extrusionOk="0">
                  <a:moveTo>
                    <a:pt x="77" y="0"/>
                  </a:moveTo>
                  <a:cubicBezTo>
                    <a:pt x="40" y="0"/>
                    <a:pt x="0" y="28"/>
                    <a:pt x="0" y="56"/>
                  </a:cubicBezTo>
                  <a:cubicBezTo>
                    <a:pt x="0" y="96"/>
                    <a:pt x="40" y="185"/>
                    <a:pt x="40" y="225"/>
                  </a:cubicBezTo>
                  <a:cubicBezTo>
                    <a:pt x="55" y="255"/>
                    <a:pt x="82" y="268"/>
                    <a:pt x="107" y="268"/>
                  </a:cubicBezTo>
                  <a:cubicBezTo>
                    <a:pt x="147" y="268"/>
                    <a:pt x="183" y="234"/>
                    <a:pt x="159" y="185"/>
                  </a:cubicBezTo>
                  <a:cubicBezTo>
                    <a:pt x="159" y="135"/>
                    <a:pt x="119" y="56"/>
                    <a:pt x="119" y="16"/>
                  </a:cubicBezTo>
                  <a:cubicBezTo>
                    <a:pt x="108" y="5"/>
                    <a:pt x="93" y="0"/>
                    <a:pt x="77" y="0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8" name="Google Shape;1398;p32"/>
            <p:cNvSpPr/>
            <p:nvPr/>
          </p:nvSpPr>
          <p:spPr>
            <a:xfrm>
              <a:off x="3137630" y="2926940"/>
              <a:ext cx="21441" cy="14150"/>
            </a:xfrm>
            <a:custGeom>
              <a:avLst/>
              <a:gdLst/>
              <a:ahLst/>
              <a:cxnLst/>
              <a:rect l="l" t="t" r="r" b="b"/>
              <a:pathLst>
                <a:path w="497" h="328" fill="none" extrusionOk="0">
                  <a:moveTo>
                    <a:pt x="496" y="80"/>
                  </a:moveTo>
                  <a:cubicBezTo>
                    <a:pt x="496" y="80"/>
                    <a:pt x="248" y="0"/>
                    <a:pt x="0" y="328"/>
                  </a:cubicBezTo>
                </a:path>
              </a:pathLst>
            </a:custGeom>
            <a:noFill/>
            <a:ln w="1975" cap="rnd" cmpd="sng">
              <a:solidFill>
                <a:srgbClr val="212237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9" name="Google Shape;1399;p32"/>
            <p:cNvSpPr/>
            <p:nvPr/>
          </p:nvSpPr>
          <p:spPr>
            <a:xfrm>
              <a:off x="3041384" y="2829704"/>
              <a:ext cx="199781" cy="186796"/>
            </a:xfrm>
            <a:custGeom>
              <a:avLst/>
              <a:gdLst/>
              <a:ahLst/>
              <a:cxnLst/>
              <a:rect l="l" t="t" r="r" b="b"/>
              <a:pathLst>
                <a:path w="4631" h="4330" extrusionOk="0">
                  <a:moveTo>
                    <a:pt x="2726" y="1"/>
                  </a:moveTo>
                  <a:cubicBezTo>
                    <a:pt x="2524" y="1"/>
                    <a:pt x="2328" y="54"/>
                    <a:pt x="2152" y="192"/>
                  </a:cubicBezTo>
                  <a:cubicBezTo>
                    <a:pt x="2112" y="232"/>
                    <a:pt x="2023" y="271"/>
                    <a:pt x="1984" y="311"/>
                  </a:cubicBezTo>
                  <a:cubicBezTo>
                    <a:pt x="1904" y="365"/>
                    <a:pt x="1812" y="380"/>
                    <a:pt x="1714" y="380"/>
                  </a:cubicBezTo>
                  <a:cubicBezTo>
                    <a:pt x="1588" y="380"/>
                    <a:pt x="1452" y="355"/>
                    <a:pt x="1320" y="355"/>
                  </a:cubicBezTo>
                  <a:cubicBezTo>
                    <a:pt x="1235" y="355"/>
                    <a:pt x="1151" y="366"/>
                    <a:pt x="1071" y="400"/>
                  </a:cubicBezTo>
                  <a:cubicBezTo>
                    <a:pt x="992" y="480"/>
                    <a:pt x="913" y="599"/>
                    <a:pt x="823" y="727"/>
                  </a:cubicBezTo>
                  <a:cubicBezTo>
                    <a:pt x="784" y="846"/>
                    <a:pt x="744" y="1015"/>
                    <a:pt x="625" y="1144"/>
                  </a:cubicBezTo>
                  <a:cubicBezTo>
                    <a:pt x="576" y="1184"/>
                    <a:pt x="496" y="1223"/>
                    <a:pt x="457" y="1263"/>
                  </a:cubicBezTo>
                  <a:cubicBezTo>
                    <a:pt x="129" y="1511"/>
                    <a:pt x="1" y="2006"/>
                    <a:pt x="169" y="2383"/>
                  </a:cubicBezTo>
                  <a:cubicBezTo>
                    <a:pt x="248" y="2542"/>
                    <a:pt x="328" y="2710"/>
                    <a:pt x="417" y="2919"/>
                  </a:cubicBezTo>
                  <a:cubicBezTo>
                    <a:pt x="457" y="2998"/>
                    <a:pt x="457" y="3077"/>
                    <a:pt x="496" y="3167"/>
                  </a:cubicBezTo>
                  <a:cubicBezTo>
                    <a:pt x="496" y="3246"/>
                    <a:pt x="536" y="3325"/>
                    <a:pt x="536" y="3454"/>
                  </a:cubicBezTo>
                  <a:cubicBezTo>
                    <a:pt x="625" y="3702"/>
                    <a:pt x="665" y="4029"/>
                    <a:pt x="913" y="4198"/>
                  </a:cubicBezTo>
                  <a:cubicBezTo>
                    <a:pt x="1024" y="4288"/>
                    <a:pt x="1157" y="4330"/>
                    <a:pt x="1270" y="4330"/>
                  </a:cubicBezTo>
                  <a:cubicBezTo>
                    <a:pt x="1368" y="4330"/>
                    <a:pt x="1451" y="4298"/>
                    <a:pt x="1488" y="4237"/>
                  </a:cubicBezTo>
                  <a:cubicBezTo>
                    <a:pt x="1567" y="4029"/>
                    <a:pt x="1369" y="3742"/>
                    <a:pt x="1280" y="3533"/>
                  </a:cubicBezTo>
                  <a:cubicBezTo>
                    <a:pt x="1200" y="3286"/>
                    <a:pt x="1448" y="3127"/>
                    <a:pt x="1567" y="2919"/>
                  </a:cubicBezTo>
                  <a:cubicBezTo>
                    <a:pt x="1656" y="2829"/>
                    <a:pt x="1736" y="2710"/>
                    <a:pt x="1815" y="2582"/>
                  </a:cubicBezTo>
                  <a:cubicBezTo>
                    <a:pt x="1865" y="2463"/>
                    <a:pt x="1815" y="2294"/>
                    <a:pt x="1904" y="2215"/>
                  </a:cubicBezTo>
                  <a:cubicBezTo>
                    <a:pt x="1949" y="2142"/>
                    <a:pt x="2010" y="2126"/>
                    <a:pt x="2076" y="2126"/>
                  </a:cubicBezTo>
                  <a:cubicBezTo>
                    <a:pt x="2126" y="2126"/>
                    <a:pt x="2180" y="2135"/>
                    <a:pt x="2231" y="2135"/>
                  </a:cubicBezTo>
                  <a:cubicBezTo>
                    <a:pt x="2519" y="2086"/>
                    <a:pt x="2608" y="1798"/>
                    <a:pt x="2807" y="1719"/>
                  </a:cubicBezTo>
                  <a:cubicBezTo>
                    <a:pt x="2855" y="1703"/>
                    <a:pt x="2905" y="1697"/>
                    <a:pt x="2957" y="1697"/>
                  </a:cubicBezTo>
                  <a:cubicBezTo>
                    <a:pt x="3169" y="1697"/>
                    <a:pt x="3400" y="1806"/>
                    <a:pt x="3600" y="1838"/>
                  </a:cubicBezTo>
                  <a:cubicBezTo>
                    <a:pt x="3708" y="1838"/>
                    <a:pt x="3823" y="1847"/>
                    <a:pt x="3939" y="1847"/>
                  </a:cubicBezTo>
                  <a:cubicBezTo>
                    <a:pt x="4090" y="1847"/>
                    <a:pt x="4243" y="1831"/>
                    <a:pt x="4383" y="1759"/>
                  </a:cubicBezTo>
                  <a:cubicBezTo>
                    <a:pt x="4462" y="1719"/>
                    <a:pt x="4542" y="1679"/>
                    <a:pt x="4591" y="1550"/>
                  </a:cubicBezTo>
                  <a:cubicBezTo>
                    <a:pt x="4631" y="1471"/>
                    <a:pt x="4631" y="1392"/>
                    <a:pt x="4631" y="1302"/>
                  </a:cubicBezTo>
                  <a:cubicBezTo>
                    <a:pt x="4631" y="1055"/>
                    <a:pt x="4591" y="807"/>
                    <a:pt x="4423" y="688"/>
                  </a:cubicBezTo>
                  <a:cubicBezTo>
                    <a:pt x="4215" y="519"/>
                    <a:pt x="3967" y="559"/>
                    <a:pt x="3798" y="400"/>
                  </a:cubicBezTo>
                  <a:cubicBezTo>
                    <a:pt x="3639" y="271"/>
                    <a:pt x="3600" y="192"/>
                    <a:pt x="3392" y="152"/>
                  </a:cubicBezTo>
                  <a:cubicBezTo>
                    <a:pt x="3174" y="64"/>
                    <a:pt x="2946" y="1"/>
                    <a:pt x="2726" y="1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0" name="Google Shape;1400;p32"/>
            <p:cNvSpPr/>
            <p:nvPr/>
          </p:nvSpPr>
          <p:spPr>
            <a:xfrm>
              <a:off x="3075163" y="2956275"/>
              <a:ext cx="39430" cy="47670"/>
            </a:xfrm>
            <a:custGeom>
              <a:avLst/>
              <a:gdLst/>
              <a:ahLst/>
              <a:cxnLst/>
              <a:rect l="l" t="t" r="r" b="b"/>
              <a:pathLst>
                <a:path w="914" h="1105" extrusionOk="0">
                  <a:moveTo>
                    <a:pt x="399" y="0"/>
                  </a:moveTo>
                  <a:cubicBezTo>
                    <a:pt x="327" y="0"/>
                    <a:pt x="262" y="39"/>
                    <a:pt x="209" y="104"/>
                  </a:cubicBezTo>
                  <a:cubicBezTo>
                    <a:pt x="1" y="312"/>
                    <a:pt x="249" y="847"/>
                    <a:pt x="378" y="937"/>
                  </a:cubicBezTo>
                  <a:cubicBezTo>
                    <a:pt x="529" y="1041"/>
                    <a:pt x="659" y="1104"/>
                    <a:pt x="753" y="1104"/>
                  </a:cubicBezTo>
                  <a:cubicBezTo>
                    <a:pt x="838" y="1104"/>
                    <a:pt x="894" y="1054"/>
                    <a:pt x="913" y="937"/>
                  </a:cubicBezTo>
                  <a:lnTo>
                    <a:pt x="744" y="272"/>
                  </a:lnTo>
                  <a:cubicBezTo>
                    <a:pt x="622" y="79"/>
                    <a:pt x="502" y="0"/>
                    <a:pt x="399" y="0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1" name="Google Shape;1401;p32"/>
            <p:cNvSpPr/>
            <p:nvPr/>
          </p:nvSpPr>
          <p:spPr>
            <a:xfrm>
              <a:off x="3130339" y="3021459"/>
              <a:ext cx="64235" cy="19715"/>
            </a:xfrm>
            <a:custGeom>
              <a:avLst/>
              <a:gdLst/>
              <a:ahLst/>
              <a:cxnLst/>
              <a:rect l="l" t="t" r="r" b="b"/>
              <a:pathLst>
                <a:path w="1489" h="457" fill="none" extrusionOk="0">
                  <a:moveTo>
                    <a:pt x="1488" y="328"/>
                  </a:moveTo>
                  <a:cubicBezTo>
                    <a:pt x="705" y="457"/>
                    <a:pt x="1" y="1"/>
                    <a:pt x="1" y="1"/>
                  </a:cubicBezTo>
                </a:path>
              </a:pathLst>
            </a:custGeom>
            <a:noFill/>
            <a:ln w="3225" cap="flat" cmpd="sng">
              <a:solidFill>
                <a:srgbClr val="F5A795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2" name="Google Shape;1402;p32"/>
            <p:cNvSpPr/>
            <p:nvPr/>
          </p:nvSpPr>
          <p:spPr>
            <a:xfrm>
              <a:off x="3194532" y="2912833"/>
              <a:ext cx="35979" cy="37230"/>
            </a:xfrm>
            <a:custGeom>
              <a:avLst/>
              <a:gdLst/>
              <a:ahLst/>
              <a:cxnLst/>
              <a:rect l="l" t="t" r="r" b="b"/>
              <a:pathLst>
                <a:path w="834" h="863" fill="none" extrusionOk="0">
                  <a:moveTo>
                    <a:pt x="833" y="407"/>
                  </a:moveTo>
                  <a:cubicBezTo>
                    <a:pt x="833" y="655"/>
                    <a:pt x="665" y="863"/>
                    <a:pt x="417" y="863"/>
                  </a:cubicBezTo>
                  <a:cubicBezTo>
                    <a:pt x="169" y="863"/>
                    <a:pt x="0" y="655"/>
                    <a:pt x="0" y="407"/>
                  </a:cubicBezTo>
                  <a:cubicBezTo>
                    <a:pt x="0" y="159"/>
                    <a:pt x="169" y="0"/>
                    <a:pt x="417" y="0"/>
                  </a:cubicBezTo>
                  <a:cubicBezTo>
                    <a:pt x="665" y="0"/>
                    <a:pt x="833" y="159"/>
                    <a:pt x="833" y="407"/>
                  </a:cubicBezTo>
                  <a:close/>
                </a:path>
              </a:pathLst>
            </a:custGeom>
            <a:noFill/>
            <a:ln w="3225" cap="flat" cmpd="sng">
              <a:solidFill>
                <a:srgbClr val="212237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3" name="Google Shape;1403;p32"/>
            <p:cNvSpPr/>
            <p:nvPr/>
          </p:nvSpPr>
          <p:spPr>
            <a:xfrm>
              <a:off x="3141038" y="2935913"/>
              <a:ext cx="35979" cy="37273"/>
            </a:xfrm>
            <a:custGeom>
              <a:avLst/>
              <a:gdLst/>
              <a:ahLst/>
              <a:cxnLst/>
              <a:rect l="l" t="t" r="r" b="b"/>
              <a:pathLst>
                <a:path w="834" h="864" fill="none" extrusionOk="0">
                  <a:moveTo>
                    <a:pt x="834" y="417"/>
                  </a:moveTo>
                  <a:cubicBezTo>
                    <a:pt x="834" y="665"/>
                    <a:pt x="665" y="863"/>
                    <a:pt x="417" y="863"/>
                  </a:cubicBezTo>
                  <a:cubicBezTo>
                    <a:pt x="169" y="863"/>
                    <a:pt x="1" y="665"/>
                    <a:pt x="1" y="417"/>
                  </a:cubicBezTo>
                  <a:cubicBezTo>
                    <a:pt x="1" y="169"/>
                    <a:pt x="169" y="1"/>
                    <a:pt x="417" y="1"/>
                  </a:cubicBezTo>
                  <a:cubicBezTo>
                    <a:pt x="665" y="1"/>
                    <a:pt x="834" y="169"/>
                    <a:pt x="834" y="417"/>
                  </a:cubicBezTo>
                  <a:close/>
                </a:path>
              </a:pathLst>
            </a:custGeom>
            <a:noFill/>
            <a:ln w="3225" cap="flat" cmpd="sng">
              <a:solidFill>
                <a:srgbClr val="212237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4" name="Google Shape;1404;p32"/>
            <p:cNvSpPr/>
            <p:nvPr/>
          </p:nvSpPr>
          <p:spPr>
            <a:xfrm>
              <a:off x="3176974" y="2937639"/>
              <a:ext cx="17601" cy="10742"/>
            </a:xfrm>
            <a:custGeom>
              <a:avLst/>
              <a:gdLst/>
              <a:ahLst/>
              <a:cxnLst/>
              <a:rect l="l" t="t" r="r" b="b"/>
              <a:pathLst>
                <a:path w="408" h="249" fill="none" extrusionOk="0">
                  <a:moveTo>
                    <a:pt x="1" y="248"/>
                  </a:moveTo>
                  <a:lnTo>
                    <a:pt x="407" y="0"/>
                  </a:lnTo>
                </a:path>
              </a:pathLst>
            </a:custGeom>
            <a:noFill/>
            <a:ln w="3225" cap="flat" cmpd="sng">
              <a:solidFill>
                <a:srgbClr val="212237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5" name="Google Shape;1405;p32"/>
            <p:cNvSpPr/>
            <p:nvPr/>
          </p:nvSpPr>
          <p:spPr>
            <a:xfrm>
              <a:off x="3102125" y="2957310"/>
              <a:ext cx="41112" cy="7291"/>
            </a:xfrm>
            <a:custGeom>
              <a:avLst/>
              <a:gdLst/>
              <a:ahLst/>
              <a:cxnLst/>
              <a:rect l="l" t="t" r="r" b="b"/>
              <a:pathLst>
                <a:path w="953" h="169" fill="none" extrusionOk="0">
                  <a:moveTo>
                    <a:pt x="952" y="169"/>
                  </a:moveTo>
                  <a:lnTo>
                    <a:pt x="1" y="0"/>
                  </a:lnTo>
                </a:path>
              </a:pathLst>
            </a:custGeom>
            <a:noFill/>
            <a:ln w="3225" cap="flat" cmpd="sng">
              <a:solidFill>
                <a:srgbClr val="212237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6" name="Google Shape;1406;p32"/>
            <p:cNvSpPr/>
            <p:nvPr/>
          </p:nvSpPr>
          <p:spPr>
            <a:xfrm>
              <a:off x="2839920" y="3065936"/>
              <a:ext cx="482952" cy="645116"/>
            </a:xfrm>
            <a:custGeom>
              <a:avLst/>
              <a:gdLst/>
              <a:ahLst/>
              <a:cxnLst/>
              <a:rect l="l" t="t" r="r" b="b"/>
              <a:pathLst>
                <a:path w="11195" h="14954" extrusionOk="0">
                  <a:moveTo>
                    <a:pt x="5335" y="1"/>
                  </a:moveTo>
                  <a:cubicBezTo>
                    <a:pt x="0" y="1121"/>
                    <a:pt x="536" y="14953"/>
                    <a:pt x="536" y="14953"/>
                  </a:cubicBezTo>
                  <a:lnTo>
                    <a:pt x="11076" y="14953"/>
                  </a:lnTo>
                  <a:cubicBezTo>
                    <a:pt x="11076" y="14953"/>
                    <a:pt x="11195" y="12147"/>
                    <a:pt x="10947" y="6485"/>
                  </a:cubicBezTo>
                  <a:cubicBezTo>
                    <a:pt x="10699" y="784"/>
                    <a:pt x="8349" y="328"/>
                    <a:pt x="8349" y="328"/>
                  </a:cubicBezTo>
                  <a:cubicBezTo>
                    <a:pt x="8349" y="328"/>
                    <a:pt x="8197" y="668"/>
                    <a:pt x="7264" y="668"/>
                  </a:cubicBezTo>
                  <a:cubicBezTo>
                    <a:pt x="7215" y="668"/>
                    <a:pt x="7163" y="667"/>
                    <a:pt x="7110" y="665"/>
                  </a:cubicBezTo>
                  <a:cubicBezTo>
                    <a:pt x="5702" y="576"/>
                    <a:pt x="5335" y="1"/>
                    <a:pt x="5335" y="1"/>
                  </a:cubicBezTo>
                  <a:close/>
                </a:path>
              </a:pathLst>
            </a:custGeom>
            <a:solidFill>
              <a:srgbClr val="45449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7" name="Google Shape;1407;p32"/>
            <p:cNvSpPr/>
            <p:nvPr/>
          </p:nvSpPr>
          <p:spPr>
            <a:xfrm>
              <a:off x="3043110" y="3074952"/>
              <a:ext cx="198056" cy="42795"/>
            </a:xfrm>
            <a:custGeom>
              <a:avLst/>
              <a:gdLst/>
              <a:ahLst/>
              <a:cxnLst/>
              <a:rect l="l" t="t" r="r" b="b"/>
              <a:pathLst>
                <a:path w="4591" h="992" fill="none" extrusionOk="0">
                  <a:moveTo>
                    <a:pt x="0" y="0"/>
                  </a:moveTo>
                  <a:cubicBezTo>
                    <a:pt x="0" y="0"/>
                    <a:pt x="417" y="952"/>
                    <a:pt x="2608" y="952"/>
                  </a:cubicBezTo>
                  <a:cubicBezTo>
                    <a:pt x="4056" y="992"/>
                    <a:pt x="4591" y="456"/>
                    <a:pt x="4591" y="456"/>
                  </a:cubicBezTo>
                </a:path>
              </a:pathLst>
            </a:custGeom>
            <a:noFill/>
            <a:ln w="3225" cap="flat" cmpd="sng">
              <a:solidFill>
                <a:srgbClr val="666AAF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8" name="Google Shape;1408;p32"/>
            <p:cNvSpPr/>
            <p:nvPr/>
          </p:nvSpPr>
          <p:spPr>
            <a:xfrm>
              <a:off x="3437065" y="3613031"/>
              <a:ext cx="210480" cy="196675"/>
            </a:xfrm>
            <a:custGeom>
              <a:avLst/>
              <a:gdLst/>
              <a:ahLst/>
              <a:cxnLst/>
              <a:rect l="l" t="t" r="r" b="b"/>
              <a:pathLst>
                <a:path w="4879" h="4559" extrusionOk="0">
                  <a:moveTo>
                    <a:pt x="2152" y="1"/>
                  </a:moveTo>
                  <a:lnTo>
                    <a:pt x="0" y="1656"/>
                  </a:lnTo>
                  <a:cubicBezTo>
                    <a:pt x="1395" y="3089"/>
                    <a:pt x="2862" y="4558"/>
                    <a:pt x="3119" y="4558"/>
                  </a:cubicBezTo>
                  <a:cubicBezTo>
                    <a:pt x="3129" y="4558"/>
                    <a:pt x="3137" y="4556"/>
                    <a:pt x="3143" y="4552"/>
                  </a:cubicBezTo>
                  <a:cubicBezTo>
                    <a:pt x="3262" y="4462"/>
                    <a:pt x="2806" y="3808"/>
                    <a:pt x="2519" y="3471"/>
                  </a:cubicBezTo>
                  <a:lnTo>
                    <a:pt x="2519" y="3471"/>
                  </a:lnTo>
                  <a:cubicBezTo>
                    <a:pt x="2987" y="3939"/>
                    <a:pt x="3535" y="4558"/>
                    <a:pt x="3728" y="4558"/>
                  </a:cubicBezTo>
                  <a:cubicBezTo>
                    <a:pt x="3739" y="4558"/>
                    <a:pt x="3749" y="4556"/>
                    <a:pt x="3758" y="4552"/>
                  </a:cubicBezTo>
                  <a:cubicBezTo>
                    <a:pt x="3927" y="4423"/>
                    <a:pt x="3391" y="3679"/>
                    <a:pt x="3054" y="3263"/>
                  </a:cubicBezTo>
                  <a:lnTo>
                    <a:pt x="3054" y="3263"/>
                  </a:lnTo>
                  <a:cubicBezTo>
                    <a:pt x="3409" y="3580"/>
                    <a:pt x="4195" y="4513"/>
                    <a:pt x="4393" y="4513"/>
                  </a:cubicBezTo>
                  <a:cubicBezTo>
                    <a:pt x="4405" y="4513"/>
                    <a:pt x="4415" y="4510"/>
                    <a:pt x="4422" y="4502"/>
                  </a:cubicBezTo>
                  <a:cubicBezTo>
                    <a:pt x="4631" y="4383"/>
                    <a:pt x="3550" y="3015"/>
                    <a:pt x="3550" y="3015"/>
                  </a:cubicBezTo>
                  <a:lnTo>
                    <a:pt x="3550" y="3015"/>
                  </a:lnTo>
                  <a:cubicBezTo>
                    <a:pt x="3550" y="3015"/>
                    <a:pt x="4405" y="4000"/>
                    <a:pt x="4683" y="4000"/>
                  </a:cubicBezTo>
                  <a:cubicBezTo>
                    <a:pt x="4712" y="4000"/>
                    <a:pt x="4735" y="3990"/>
                    <a:pt x="4750" y="3967"/>
                  </a:cubicBezTo>
                  <a:cubicBezTo>
                    <a:pt x="4879" y="3808"/>
                    <a:pt x="3847" y="2727"/>
                    <a:pt x="3887" y="2569"/>
                  </a:cubicBezTo>
                  <a:cubicBezTo>
                    <a:pt x="3892" y="2549"/>
                    <a:pt x="3905" y="2541"/>
                    <a:pt x="3925" y="2541"/>
                  </a:cubicBezTo>
                  <a:cubicBezTo>
                    <a:pt x="4059" y="2541"/>
                    <a:pt x="4502" y="2923"/>
                    <a:pt x="4660" y="2923"/>
                  </a:cubicBezTo>
                  <a:cubicBezTo>
                    <a:pt x="4684" y="2923"/>
                    <a:pt x="4701" y="2915"/>
                    <a:pt x="4710" y="2896"/>
                  </a:cubicBezTo>
                  <a:cubicBezTo>
                    <a:pt x="4789" y="2688"/>
                    <a:pt x="2727" y="784"/>
                    <a:pt x="2152" y="1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9" name="Google Shape;1409;p32"/>
            <p:cNvSpPr/>
            <p:nvPr/>
          </p:nvSpPr>
          <p:spPr>
            <a:xfrm>
              <a:off x="3556391" y="3695168"/>
              <a:ext cx="30414" cy="15876"/>
            </a:xfrm>
            <a:custGeom>
              <a:avLst/>
              <a:gdLst/>
              <a:ahLst/>
              <a:cxnLst/>
              <a:rect l="l" t="t" r="r" b="b"/>
              <a:pathLst>
                <a:path w="705" h="368" fill="none" extrusionOk="0">
                  <a:moveTo>
                    <a:pt x="1" y="119"/>
                  </a:moveTo>
                  <a:lnTo>
                    <a:pt x="1" y="0"/>
                  </a:lnTo>
                  <a:cubicBezTo>
                    <a:pt x="209" y="209"/>
                    <a:pt x="417" y="327"/>
                    <a:pt x="705" y="367"/>
                  </a:cubicBezTo>
                </a:path>
              </a:pathLst>
            </a:custGeom>
            <a:noFill/>
            <a:ln w="3225" cap="flat" cmpd="sng">
              <a:solidFill>
                <a:srgbClr val="F5A795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0" name="Google Shape;1410;p32"/>
            <p:cNvSpPr/>
            <p:nvPr/>
          </p:nvSpPr>
          <p:spPr>
            <a:xfrm>
              <a:off x="3515322" y="3700302"/>
              <a:ext cx="23598" cy="51811"/>
            </a:xfrm>
            <a:custGeom>
              <a:avLst/>
              <a:gdLst/>
              <a:ahLst/>
              <a:cxnLst/>
              <a:rect l="l" t="t" r="r" b="b"/>
              <a:pathLst>
                <a:path w="547" h="1201" fill="none" extrusionOk="0">
                  <a:moveTo>
                    <a:pt x="1" y="0"/>
                  </a:moveTo>
                  <a:cubicBezTo>
                    <a:pt x="298" y="377"/>
                    <a:pt x="457" y="793"/>
                    <a:pt x="546" y="1200"/>
                  </a:cubicBezTo>
                </a:path>
              </a:pathLst>
            </a:custGeom>
            <a:noFill/>
            <a:ln w="3225" cap="flat" cmpd="sng">
              <a:solidFill>
                <a:srgbClr val="F5A795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1" name="Google Shape;1411;p32"/>
            <p:cNvSpPr/>
            <p:nvPr/>
          </p:nvSpPr>
          <p:spPr>
            <a:xfrm>
              <a:off x="3200097" y="3080085"/>
              <a:ext cx="388433" cy="665176"/>
            </a:xfrm>
            <a:custGeom>
              <a:avLst/>
              <a:gdLst/>
              <a:ahLst/>
              <a:cxnLst/>
              <a:rect l="l" t="t" r="r" b="b"/>
              <a:pathLst>
                <a:path w="9004" h="15419" extrusionOk="0">
                  <a:moveTo>
                    <a:pt x="0" y="0"/>
                  </a:moveTo>
                  <a:lnTo>
                    <a:pt x="1527" y="9261"/>
                  </a:lnTo>
                  <a:cubicBezTo>
                    <a:pt x="2895" y="11948"/>
                    <a:pt x="6614" y="15418"/>
                    <a:pt x="6614" y="15418"/>
                  </a:cubicBezTo>
                  <a:lnTo>
                    <a:pt x="9003" y="13435"/>
                  </a:lnTo>
                  <a:cubicBezTo>
                    <a:pt x="9003" y="13435"/>
                    <a:pt x="6237" y="10124"/>
                    <a:pt x="5493" y="8309"/>
                  </a:cubicBezTo>
                  <a:cubicBezTo>
                    <a:pt x="4710" y="6495"/>
                    <a:pt x="4829" y="4591"/>
                    <a:pt x="3798" y="2360"/>
                  </a:cubicBezTo>
                  <a:cubicBezTo>
                    <a:pt x="2767" y="89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2" name="Google Shape;1412;p32"/>
            <p:cNvSpPr/>
            <p:nvPr/>
          </p:nvSpPr>
          <p:spPr>
            <a:xfrm>
              <a:off x="3200097" y="3080085"/>
              <a:ext cx="165571" cy="668584"/>
            </a:xfrm>
            <a:custGeom>
              <a:avLst/>
              <a:gdLst/>
              <a:ahLst/>
              <a:cxnLst/>
              <a:rect l="l" t="t" r="r" b="b"/>
              <a:pathLst>
                <a:path w="3838" h="15498" extrusionOk="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456" y="1904"/>
                    <a:pt x="704" y="4918"/>
                  </a:cubicBezTo>
                  <a:cubicBezTo>
                    <a:pt x="952" y="7893"/>
                    <a:pt x="704" y="15498"/>
                    <a:pt x="704" y="15498"/>
                  </a:cubicBezTo>
                  <a:lnTo>
                    <a:pt x="3837" y="15418"/>
                  </a:lnTo>
                  <a:cubicBezTo>
                    <a:pt x="3837" y="10709"/>
                    <a:pt x="2935" y="2439"/>
                    <a:pt x="0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3" name="Google Shape;1413;p32"/>
            <p:cNvSpPr/>
            <p:nvPr/>
          </p:nvSpPr>
          <p:spPr>
            <a:xfrm>
              <a:off x="2845485" y="3065936"/>
              <a:ext cx="261817" cy="681051"/>
            </a:xfrm>
            <a:custGeom>
              <a:avLst/>
              <a:gdLst/>
              <a:ahLst/>
              <a:cxnLst/>
              <a:rect l="l" t="t" r="r" b="b"/>
              <a:pathLst>
                <a:path w="6069" h="15787" extrusionOk="0">
                  <a:moveTo>
                    <a:pt x="5206" y="1"/>
                  </a:moveTo>
                  <a:cubicBezTo>
                    <a:pt x="5206" y="1"/>
                    <a:pt x="1983" y="1488"/>
                    <a:pt x="1111" y="4294"/>
                  </a:cubicBezTo>
                  <a:cubicBezTo>
                    <a:pt x="209" y="7070"/>
                    <a:pt x="0" y="15786"/>
                    <a:pt x="0" y="15786"/>
                  </a:cubicBezTo>
                  <a:lnTo>
                    <a:pt x="5117" y="15786"/>
                  </a:lnTo>
                  <a:cubicBezTo>
                    <a:pt x="5117" y="15786"/>
                    <a:pt x="6068" y="3511"/>
                    <a:pt x="5206" y="1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4" name="Google Shape;1414;p32"/>
            <p:cNvSpPr/>
            <p:nvPr/>
          </p:nvSpPr>
          <p:spPr>
            <a:xfrm>
              <a:off x="2986208" y="3349535"/>
              <a:ext cx="313585" cy="365353"/>
            </a:xfrm>
            <a:custGeom>
              <a:avLst/>
              <a:gdLst/>
              <a:ahLst/>
              <a:cxnLst/>
              <a:rect l="l" t="t" r="r" b="b"/>
              <a:pathLst>
                <a:path w="7269" h="8469" extrusionOk="0">
                  <a:moveTo>
                    <a:pt x="2231" y="1"/>
                  </a:moveTo>
                  <a:lnTo>
                    <a:pt x="0" y="6773"/>
                  </a:lnTo>
                  <a:lnTo>
                    <a:pt x="5037" y="8468"/>
                  </a:lnTo>
                  <a:lnTo>
                    <a:pt x="7268" y="1647"/>
                  </a:lnTo>
                  <a:lnTo>
                    <a:pt x="2231" y="1"/>
                  </a:lnTo>
                  <a:close/>
                </a:path>
              </a:pathLst>
            </a:custGeom>
            <a:solidFill>
              <a:srgbClr val="E8ECF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5" name="Google Shape;1415;p32"/>
            <p:cNvSpPr/>
            <p:nvPr/>
          </p:nvSpPr>
          <p:spPr>
            <a:xfrm>
              <a:off x="3130339" y="3354021"/>
              <a:ext cx="128385" cy="59706"/>
            </a:xfrm>
            <a:custGeom>
              <a:avLst/>
              <a:gdLst/>
              <a:ahLst/>
              <a:cxnLst/>
              <a:rect l="l" t="t" r="r" b="b"/>
              <a:pathLst>
                <a:path w="2976" h="1384" extrusionOk="0">
                  <a:moveTo>
                    <a:pt x="253" y="0"/>
                  </a:moveTo>
                  <a:cubicBezTo>
                    <a:pt x="209" y="0"/>
                    <a:pt x="159" y="37"/>
                    <a:pt x="130" y="95"/>
                  </a:cubicBezTo>
                  <a:lnTo>
                    <a:pt x="1" y="432"/>
                  </a:lnTo>
                  <a:lnTo>
                    <a:pt x="2857" y="1384"/>
                  </a:lnTo>
                  <a:lnTo>
                    <a:pt x="2976" y="1007"/>
                  </a:lnTo>
                  <a:cubicBezTo>
                    <a:pt x="2976" y="968"/>
                    <a:pt x="2936" y="888"/>
                    <a:pt x="2896" y="839"/>
                  </a:cubicBezTo>
                  <a:lnTo>
                    <a:pt x="298" y="16"/>
                  </a:lnTo>
                  <a:cubicBezTo>
                    <a:pt x="285" y="5"/>
                    <a:pt x="270" y="0"/>
                    <a:pt x="253" y="0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6" name="Google Shape;1416;p32"/>
            <p:cNvSpPr/>
            <p:nvPr/>
          </p:nvSpPr>
          <p:spPr>
            <a:xfrm>
              <a:off x="3180425" y="3344401"/>
              <a:ext cx="44520" cy="36367"/>
            </a:xfrm>
            <a:custGeom>
              <a:avLst/>
              <a:gdLst/>
              <a:ahLst/>
              <a:cxnLst/>
              <a:rect l="l" t="t" r="r" b="b"/>
              <a:pathLst>
                <a:path w="1032" h="843" extrusionOk="0">
                  <a:moveTo>
                    <a:pt x="487" y="224"/>
                  </a:moveTo>
                  <a:cubicBezTo>
                    <a:pt x="516" y="224"/>
                    <a:pt x="546" y="229"/>
                    <a:pt x="575" y="239"/>
                  </a:cubicBezTo>
                  <a:cubicBezTo>
                    <a:pt x="704" y="278"/>
                    <a:pt x="744" y="368"/>
                    <a:pt x="704" y="487"/>
                  </a:cubicBezTo>
                  <a:cubicBezTo>
                    <a:pt x="704" y="552"/>
                    <a:pt x="615" y="625"/>
                    <a:pt x="517" y="625"/>
                  </a:cubicBezTo>
                  <a:cubicBezTo>
                    <a:pt x="497" y="625"/>
                    <a:pt x="476" y="622"/>
                    <a:pt x="456" y="615"/>
                  </a:cubicBezTo>
                  <a:cubicBezTo>
                    <a:pt x="327" y="566"/>
                    <a:pt x="288" y="447"/>
                    <a:pt x="327" y="368"/>
                  </a:cubicBezTo>
                  <a:cubicBezTo>
                    <a:pt x="327" y="270"/>
                    <a:pt x="400" y="224"/>
                    <a:pt x="487" y="224"/>
                  </a:cubicBezTo>
                  <a:close/>
                  <a:moveTo>
                    <a:pt x="482" y="1"/>
                  </a:moveTo>
                  <a:cubicBezTo>
                    <a:pt x="303" y="1"/>
                    <a:pt x="146" y="92"/>
                    <a:pt x="79" y="278"/>
                  </a:cubicBezTo>
                  <a:cubicBezTo>
                    <a:pt x="0" y="487"/>
                    <a:pt x="169" y="734"/>
                    <a:pt x="377" y="814"/>
                  </a:cubicBezTo>
                  <a:cubicBezTo>
                    <a:pt x="431" y="833"/>
                    <a:pt x="486" y="842"/>
                    <a:pt x="539" y="842"/>
                  </a:cubicBezTo>
                  <a:cubicBezTo>
                    <a:pt x="726" y="842"/>
                    <a:pt x="890" y="728"/>
                    <a:pt x="952" y="566"/>
                  </a:cubicBezTo>
                  <a:cubicBezTo>
                    <a:pt x="1031" y="318"/>
                    <a:pt x="873" y="70"/>
                    <a:pt x="664" y="30"/>
                  </a:cubicBezTo>
                  <a:cubicBezTo>
                    <a:pt x="603" y="11"/>
                    <a:pt x="541" y="1"/>
                    <a:pt x="482" y="1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7" name="Google Shape;1417;p32"/>
            <p:cNvSpPr/>
            <p:nvPr/>
          </p:nvSpPr>
          <p:spPr>
            <a:xfrm>
              <a:off x="3091427" y="3486416"/>
              <a:ext cx="220747" cy="115960"/>
            </a:xfrm>
            <a:custGeom>
              <a:avLst/>
              <a:gdLst/>
              <a:ahLst/>
              <a:cxnLst/>
              <a:rect l="l" t="t" r="r" b="b"/>
              <a:pathLst>
                <a:path w="5117" h="2688" extrusionOk="0">
                  <a:moveTo>
                    <a:pt x="249" y="1"/>
                  </a:moveTo>
                  <a:lnTo>
                    <a:pt x="1" y="2688"/>
                  </a:lnTo>
                  <a:cubicBezTo>
                    <a:pt x="2023" y="2648"/>
                    <a:pt x="4215" y="2569"/>
                    <a:pt x="4254" y="2400"/>
                  </a:cubicBezTo>
                  <a:cubicBezTo>
                    <a:pt x="4254" y="2232"/>
                    <a:pt x="3471" y="2152"/>
                    <a:pt x="3055" y="2113"/>
                  </a:cubicBezTo>
                  <a:cubicBezTo>
                    <a:pt x="3719" y="2113"/>
                    <a:pt x="4621" y="2113"/>
                    <a:pt x="4671" y="1944"/>
                  </a:cubicBezTo>
                  <a:cubicBezTo>
                    <a:pt x="4710" y="1736"/>
                    <a:pt x="3798" y="1617"/>
                    <a:pt x="3263" y="1577"/>
                  </a:cubicBezTo>
                  <a:cubicBezTo>
                    <a:pt x="3759" y="1537"/>
                    <a:pt x="5077" y="1617"/>
                    <a:pt x="5077" y="1448"/>
                  </a:cubicBezTo>
                  <a:cubicBezTo>
                    <a:pt x="5117" y="1200"/>
                    <a:pt x="3431" y="1042"/>
                    <a:pt x="3431" y="1042"/>
                  </a:cubicBezTo>
                  <a:lnTo>
                    <a:pt x="3431" y="1042"/>
                  </a:lnTo>
                  <a:cubicBezTo>
                    <a:pt x="3431" y="1042"/>
                    <a:pt x="3523" y="1044"/>
                    <a:pt x="3662" y="1044"/>
                  </a:cubicBezTo>
                  <a:cubicBezTo>
                    <a:pt x="4096" y="1044"/>
                    <a:pt x="4988" y="1021"/>
                    <a:pt x="4958" y="833"/>
                  </a:cubicBezTo>
                  <a:cubicBezTo>
                    <a:pt x="4919" y="625"/>
                    <a:pt x="3382" y="625"/>
                    <a:pt x="3302" y="496"/>
                  </a:cubicBezTo>
                  <a:cubicBezTo>
                    <a:pt x="3183" y="377"/>
                    <a:pt x="4175" y="298"/>
                    <a:pt x="4125" y="90"/>
                  </a:cubicBezTo>
                  <a:cubicBezTo>
                    <a:pt x="4096" y="27"/>
                    <a:pt x="3683" y="11"/>
                    <a:pt x="3127" y="11"/>
                  </a:cubicBezTo>
                  <a:cubicBezTo>
                    <a:pt x="2546" y="11"/>
                    <a:pt x="1810" y="29"/>
                    <a:pt x="1192" y="29"/>
                  </a:cubicBezTo>
                  <a:cubicBezTo>
                    <a:pt x="812" y="29"/>
                    <a:pt x="476" y="22"/>
                    <a:pt x="249" y="1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8" name="Google Shape;1418;p32"/>
            <p:cNvSpPr/>
            <p:nvPr/>
          </p:nvSpPr>
          <p:spPr>
            <a:xfrm>
              <a:off x="2709895" y="3065936"/>
              <a:ext cx="433341" cy="546023"/>
            </a:xfrm>
            <a:custGeom>
              <a:avLst/>
              <a:gdLst/>
              <a:ahLst/>
              <a:cxnLst/>
              <a:rect l="l" t="t" r="r" b="b"/>
              <a:pathLst>
                <a:path w="10045" h="12657" extrusionOk="0">
                  <a:moveTo>
                    <a:pt x="8333" y="1"/>
                  </a:moveTo>
                  <a:cubicBezTo>
                    <a:pt x="8065" y="1"/>
                    <a:pt x="4499" y="38"/>
                    <a:pt x="3431" y="1984"/>
                  </a:cubicBezTo>
                  <a:cubicBezTo>
                    <a:pt x="1656" y="5038"/>
                    <a:pt x="0" y="11612"/>
                    <a:pt x="1775" y="12276"/>
                  </a:cubicBezTo>
                  <a:cubicBezTo>
                    <a:pt x="2664" y="12585"/>
                    <a:pt x="4969" y="12656"/>
                    <a:pt x="6913" y="12656"/>
                  </a:cubicBezTo>
                  <a:cubicBezTo>
                    <a:pt x="8588" y="12656"/>
                    <a:pt x="9995" y="12603"/>
                    <a:pt x="9995" y="12603"/>
                  </a:cubicBezTo>
                  <a:lnTo>
                    <a:pt x="10044" y="9420"/>
                  </a:lnTo>
                  <a:cubicBezTo>
                    <a:pt x="10044" y="9420"/>
                    <a:pt x="5582" y="9252"/>
                    <a:pt x="5285" y="8756"/>
                  </a:cubicBezTo>
                  <a:cubicBezTo>
                    <a:pt x="4997" y="8221"/>
                    <a:pt x="6277" y="5583"/>
                    <a:pt x="6277" y="5583"/>
                  </a:cubicBezTo>
                  <a:lnTo>
                    <a:pt x="8349" y="1"/>
                  </a:lnTo>
                  <a:cubicBezTo>
                    <a:pt x="8349" y="1"/>
                    <a:pt x="8343" y="1"/>
                    <a:pt x="8333" y="1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9" name="Google Shape;1419;p32"/>
            <p:cNvSpPr/>
            <p:nvPr/>
          </p:nvSpPr>
          <p:spPr>
            <a:xfrm>
              <a:off x="2925467" y="3293928"/>
              <a:ext cx="121525" cy="167728"/>
            </a:xfrm>
            <a:custGeom>
              <a:avLst/>
              <a:gdLst/>
              <a:ahLst/>
              <a:cxnLst/>
              <a:rect l="l" t="t" r="r" b="b"/>
              <a:pathLst>
                <a:path w="2817" h="3888" fill="none" extrusionOk="0">
                  <a:moveTo>
                    <a:pt x="2816" y="3888"/>
                  </a:moveTo>
                  <a:cubicBezTo>
                    <a:pt x="2816" y="3888"/>
                    <a:pt x="338" y="3640"/>
                    <a:pt x="209" y="3352"/>
                  </a:cubicBezTo>
                  <a:cubicBezTo>
                    <a:pt x="0" y="2817"/>
                    <a:pt x="1448" y="1"/>
                    <a:pt x="1448" y="1"/>
                  </a:cubicBezTo>
                </a:path>
              </a:pathLst>
            </a:custGeom>
            <a:noFill/>
            <a:ln w="3225" cap="flat" cmpd="sng">
              <a:solidFill>
                <a:srgbClr val="444F9D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0" name="Google Shape;1420;p32"/>
            <p:cNvSpPr/>
            <p:nvPr/>
          </p:nvSpPr>
          <p:spPr>
            <a:xfrm>
              <a:off x="3333529" y="3238752"/>
              <a:ext cx="27006" cy="372600"/>
            </a:xfrm>
            <a:custGeom>
              <a:avLst/>
              <a:gdLst/>
              <a:ahLst/>
              <a:cxnLst/>
              <a:rect l="l" t="t" r="r" b="b"/>
              <a:pathLst>
                <a:path w="626" h="8637" fill="none" extrusionOk="0">
                  <a:moveTo>
                    <a:pt x="625" y="8637"/>
                  </a:moveTo>
                  <a:cubicBezTo>
                    <a:pt x="377" y="4215"/>
                    <a:pt x="298" y="913"/>
                    <a:pt x="1" y="1"/>
                  </a:cubicBezTo>
                </a:path>
              </a:pathLst>
            </a:custGeom>
            <a:noFill/>
            <a:ln w="3225" cap="flat" cmpd="sng">
              <a:solidFill>
                <a:srgbClr val="444F9D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1" name="Google Shape;1421;p32"/>
            <p:cNvSpPr/>
            <p:nvPr/>
          </p:nvSpPr>
          <p:spPr>
            <a:xfrm>
              <a:off x="2850618" y="3609623"/>
              <a:ext cx="144605" cy="3451"/>
            </a:xfrm>
            <a:custGeom>
              <a:avLst/>
              <a:gdLst/>
              <a:ahLst/>
              <a:cxnLst/>
              <a:rect l="l" t="t" r="r" b="b"/>
              <a:pathLst>
                <a:path w="3352" h="80" fill="none" extrusionOk="0">
                  <a:moveTo>
                    <a:pt x="3352" y="80"/>
                  </a:moveTo>
                  <a:lnTo>
                    <a:pt x="0" y="0"/>
                  </a:lnTo>
                </a:path>
              </a:pathLst>
            </a:custGeom>
            <a:noFill/>
            <a:ln w="3225" cap="flat" cmpd="sng">
              <a:solidFill>
                <a:srgbClr val="444F9D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2" name="Google Shape;1422;p32"/>
            <p:cNvSpPr/>
            <p:nvPr/>
          </p:nvSpPr>
          <p:spPr>
            <a:xfrm>
              <a:off x="3848967" y="4587854"/>
              <a:ext cx="284940" cy="303317"/>
            </a:xfrm>
            <a:custGeom>
              <a:avLst/>
              <a:gdLst/>
              <a:ahLst/>
              <a:cxnLst/>
              <a:rect l="l" t="t" r="r" b="b"/>
              <a:pathLst>
                <a:path w="6605" h="7031" extrusionOk="0">
                  <a:moveTo>
                    <a:pt x="2767" y="1"/>
                  </a:moveTo>
                  <a:lnTo>
                    <a:pt x="2846" y="5256"/>
                  </a:lnTo>
                  <a:lnTo>
                    <a:pt x="159" y="6446"/>
                  </a:lnTo>
                  <a:cubicBezTo>
                    <a:pt x="80" y="6495"/>
                    <a:pt x="1" y="6614"/>
                    <a:pt x="1" y="6693"/>
                  </a:cubicBezTo>
                  <a:cubicBezTo>
                    <a:pt x="1" y="6862"/>
                    <a:pt x="120" y="6991"/>
                    <a:pt x="288" y="6991"/>
                  </a:cubicBezTo>
                  <a:lnTo>
                    <a:pt x="6485" y="7031"/>
                  </a:lnTo>
                  <a:lnTo>
                    <a:pt x="6396" y="5454"/>
                  </a:lnTo>
                  <a:lnTo>
                    <a:pt x="6604" y="417"/>
                  </a:lnTo>
                  <a:lnTo>
                    <a:pt x="2767" y="1"/>
                  </a:ln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3" name="Google Shape;1423;p32"/>
            <p:cNvSpPr/>
            <p:nvPr/>
          </p:nvSpPr>
          <p:spPr>
            <a:xfrm>
              <a:off x="3832703" y="4814553"/>
              <a:ext cx="310177" cy="103148"/>
            </a:xfrm>
            <a:custGeom>
              <a:avLst/>
              <a:gdLst/>
              <a:ahLst/>
              <a:cxnLst/>
              <a:rect l="l" t="t" r="r" b="b"/>
              <a:pathLst>
                <a:path w="7190" h="2391" extrusionOk="0">
                  <a:moveTo>
                    <a:pt x="3223" y="1"/>
                  </a:moveTo>
                  <a:lnTo>
                    <a:pt x="417" y="1191"/>
                  </a:lnTo>
                  <a:cubicBezTo>
                    <a:pt x="288" y="1240"/>
                    <a:pt x="169" y="1488"/>
                    <a:pt x="80" y="1647"/>
                  </a:cubicBezTo>
                  <a:cubicBezTo>
                    <a:pt x="80" y="1686"/>
                    <a:pt x="1" y="2390"/>
                    <a:pt x="169" y="2390"/>
                  </a:cubicBezTo>
                  <a:lnTo>
                    <a:pt x="7021" y="2390"/>
                  </a:lnTo>
                  <a:cubicBezTo>
                    <a:pt x="7110" y="2390"/>
                    <a:pt x="7190" y="2311"/>
                    <a:pt x="7190" y="2271"/>
                  </a:cubicBezTo>
                  <a:lnTo>
                    <a:pt x="6823" y="120"/>
                  </a:lnTo>
                  <a:cubicBezTo>
                    <a:pt x="6823" y="120"/>
                    <a:pt x="6048" y="309"/>
                    <a:pt x="5087" y="309"/>
                  </a:cubicBezTo>
                  <a:cubicBezTo>
                    <a:pt x="4491" y="309"/>
                    <a:pt x="3823" y="236"/>
                    <a:pt x="3223" y="1"/>
                  </a:cubicBezTo>
                  <a:close/>
                </a:path>
              </a:pathLst>
            </a:custGeom>
            <a:solidFill>
              <a:srgbClr val="4B54A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4" name="Google Shape;1424;p32"/>
            <p:cNvSpPr/>
            <p:nvPr/>
          </p:nvSpPr>
          <p:spPr>
            <a:xfrm>
              <a:off x="3945213" y="4818004"/>
              <a:ext cx="17601" cy="30371"/>
            </a:xfrm>
            <a:custGeom>
              <a:avLst/>
              <a:gdLst/>
              <a:ahLst/>
              <a:cxnLst/>
              <a:rect l="l" t="t" r="r" b="b"/>
              <a:pathLst>
                <a:path w="408" h="704" fill="none" extrusionOk="0">
                  <a:moveTo>
                    <a:pt x="1" y="0"/>
                  </a:moveTo>
                  <a:cubicBezTo>
                    <a:pt x="159" y="208"/>
                    <a:pt x="288" y="456"/>
                    <a:pt x="407" y="704"/>
                  </a:cubicBezTo>
                </a:path>
              </a:pathLst>
            </a:custGeom>
            <a:noFill/>
            <a:ln w="3225" cap="flat" cmpd="sng">
              <a:solidFill>
                <a:srgbClr val="666AAF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5" name="Google Shape;1425;p32"/>
            <p:cNvSpPr/>
            <p:nvPr/>
          </p:nvSpPr>
          <p:spPr>
            <a:xfrm>
              <a:off x="3930675" y="4828659"/>
              <a:ext cx="14581" cy="23166"/>
            </a:xfrm>
            <a:custGeom>
              <a:avLst/>
              <a:gdLst/>
              <a:ahLst/>
              <a:cxnLst/>
              <a:rect l="l" t="t" r="r" b="b"/>
              <a:pathLst>
                <a:path w="338" h="537" fill="none" extrusionOk="0">
                  <a:moveTo>
                    <a:pt x="1" y="1"/>
                  </a:moveTo>
                  <a:cubicBezTo>
                    <a:pt x="169" y="209"/>
                    <a:pt x="209" y="328"/>
                    <a:pt x="338" y="536"/>
                  </a:cubicBezTo>
                </a:path>
              </a:pathLst>
            </a:custGeom>
            <a:noFill/>
            <a:ln w="3225" cap="flat" cmpd="sng">
              <a:solidFill>
                <a:srgbClr val="666AAF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6" name="Google Shape;1426;p32"/>
            <p:cNvSpPr/>
            <p:nvPr/>
          </p:nvSpPr>
          <p:spPr>
            <a:xfrm>
              <a:off x="3916568" y="4833793"/>
              <a:ext cx="14150" cy="23598"/>
            </a:xfrm>
            <a:custGeom>
              <a:avLst/>
              <a:gdLst/>
              <a:ahLst/>
              <a:cxnLst/>
              <a:rect l="l" t="t" r="r" b="b"/>
              <a:pathLst>
                <a:path w="328" h="547" fill="none" extrusionOk="0">
                  <a:moveTo>
                    <a:pt x="0" y="1"/>
                  </a:moveTo>
                  <a:cubicBezTo>
                    <a:pt x="119" y="169"/>
                    <a:pt x="248" y="378"/>
                    <a:pt x="328" y="546"/>
                  </a:cubicBezTo>
                </a:path>
              </a:pathLst>
            </a:custGeom>
            <a:noFill/>
            <a:ln w="3225" cap="flat" cmpd="sng">
              <a:solidFill>
                <a:srgbClr val="666AAF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7" name="Google Shape;1427;p32"/>
            <p:cNvSpPr/>
            <p:nvPr/>
          </p:nvSpPr>
          <p:spPr>
            <a:xfrm>
              <a:off x="3836155" y="4896259"/>
              <a:ext cx="305000" cy="1769"/>
            </a:xfrm>
            <a:custGeom>
              <a:avLst/>
              <a:gdLst/>
              <a:ahLst/>
              <a:cxnLst/>
              <a:rect l="l" t="t" r="r" b="b"/>
              <a:pathLst>
                <a:path w="7070" h="41" fill="none" extrusionOk="0">
                  <a:moveTo>
                    <a:pt x="7070" y="40"/>
                  </a:moveTo>
                  <a:lnTo>
                    <a:pt x="0" y="1"/>
                  </a:lnTo>
                </a:path>
              </a:pathLst>
            </a:custGeom>
            <a:noFill/>
            <a:ln w="3225" cap="flat" cmpd="sng">
              <a:solidFill>
                <a:srgbClr val="666AAF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8" name="Google Shape;1428;p32"/>
            <p:cNvSpPr/>
            <p:nvPr/>
          </p:nvSpPr>
          <p:spPr>
            <a:xfrm>
              <a:off x="4053883" y="4851782"/>
              <a:ext cx="78299" cy="44520"/>
            </a:xfrm>
            <a:custGeom>
              <a:avLst/>
              <a:gdLst/>
              <a:ahLst/>
              <a:cxnLst/>
              <a:rect l="l" t="t" r="r" b="b"/>
              <a:pathLst>
                <a:path w="1815" h="1032" fill="none" extrusionOk="0">
                  <a:moveTo>
                    <a:pt x="1815" y="0"/>
                  </a:moveTo>
                  <a:cubicBezTo>
                    <a:pt x="1815" y="0"/>
                    <a:pt x="159" y="40"/>
                    <a:pt x="0" y="1032"/>
                  </a:cubicBezTo>
                </a:path>
              </a:pathLst>
            </a:custGeom>
            <a:noFill/>
            <a:ln w="3225" cap="flat" cmpd="sng">
              <a:solidFill>
                <a:srgbClr val="666AAF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9" name="Google Shape;1429;p32"/>
            <p:cNvSpPr/>
            <p:nvPr/>
          </p:nvSpPr>
          <p:spPr>
            <a:xfrm>
              <a:off x="3875499" y="4855190"/>
              <a:ext cx="23123" cy="41112"/>
            </a:xfrm>
            <a:custGeom>
              <a:avLst/>
              <a:gdLst/>
              <a:ahLst/>
              <a:cxnLst/>
              <a:rect l="l" t="t" r="r" b="b"/>
              <a:pathLst>
                <a:path w="536" h="953" fill="none" extrusionOk="0">
                  <a:moveTo>
                    <a:pt x="0" y="1"/>
                  </a:moveTo>
                  <a:cubicBezTo>
                    <a:pt x="0" y="1"/>
                    <a:pt x="457" y="665"/>
                    <a:pt x="536" y="953"/>
                  </a:cubicBezTo>
                </a:path>
              </a:pathLst>
            </a:custGeom>
            <a:noFill/>
            <a:ln w="3225" cap="flat" cmpd="sng">
              <a:solidFill>
                <a:srgbClr val="666AAF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0" name="Google Shape;1430;p32"/>
            <p:cNvSpPr/>
            <p:nvPr/>
          </p:nvSpPr>
          <p:spPr>
            <a:xfrm>
              <a:off x="4219412" y="4587854"/>
              <a:ext cx="279763" cy="303317"/>
            </a:xfrm>
            <a:custGeom>
              <a:avLst/>
              <a:gdLst/>
              <a:ahLst/>
              <a:cxnLst/>
              <a:rect l="l" t="t" r="r" b="b"/>
              <a:pathLst>
                <a:path w="6485" h="7031" extrusionOk="0">
                  <a:moveTo>
                    <a:pt x="2112" y="1"/>
                  </a:moveTo>
                  <a:lnTo>
                    <a:pt x="2856" y="5256"/>
                  </a:lnTo>
                  <a:lnTo>
                    <a:pt x="169" y="6446"/>
                  </a:lnTo>
                  <a:cubicBezTo>
                    <a:pt x="90" y="6495"/>
                    <a:pt x="0" y="6614"/>
                    <a:pt x="0" y="6693"/>
                  </a:cubicBezTo>
                  <a:cubicBezTo>
                    <a:pt x="0" y="6862"/>
                    <a:pt x="129" y="6991"/>
                    <a:pt x="288" y="6991"/>
                  </a:cubicBezTo>
                  <a:lnTo>
                    <a:pt x="6485" y="7031"/>
                  </a:lnTo>
                  <a:lnTo>
                    <a:pt x="6445" y="5454"/>
                  </a:lnTo>
                  <a:lnTo>
                    <a:pt x="5950" y="417"/>
                  </a:lnTo>
                  <a:lnTo>
                    <a:pt x="2112" y="1"/>
                  </a:ln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1" name="Google Shape;1431;p32"/>
            <p:cNvSpPr/>
            <p:nvPr/>
          </p:nvSpPr>
          <p:spPr>
            <a:xfrm>
              <a:off x="4203579" y="4814553"/>
              <a:ext cx="310177" cy="103148"/>
            </a:xfrm>
            <a:custGeom>
              <a:avLst/>
              <a:gdLst/>
              <a:ahLst/>
              <a:cxnLst/>
              <a:rect l="l" t="t" r="r" b="b"/>
              <a:pathLst>
                <a:path w="7190" h="2391" extrusionOk="0">
                  <a:moveTo>
                    <a:pt x="3223" y="1"/>
                  </a:moveTo>
                  <a:lnTo>
                    <a:pt x="407" y="1191"/>
                  </a:lnTo>
                  <a:cubicBezTo>
                    <a:pt x="288" y="1240"/>
                    <a:pt x="159" y="1488"/>
                    <a:pt x="80" y="1647"/>
                  </a:cubicBezTo>
                  <a:cubicBezTo>
                    <a:pt x="80" y="1686"/>
                    <a:pt x="0" y="2390"/>
                    <a:pt x="159" y="2390"/>
                  </a:cubicBezTo>
                  <a:lnTo>
                    <a:pt x="7060" y="2390"/>
                  </a:lnTo>
                  <a:cubicBezTo>
                    <a:pt x="7100" y="2390"/>
                    <a:pt x="7189" y="2311"/>
                    <a:pt x="7189" y="2271"/>
                  </a:cubicBezTo>
                  <a:lnTo>
                    <a:pt x="6812" y="120"/>
                  </a:lnTo>
                  <a:cubicBezTo>
                    <a:pt x="6812" y="120"/>
                    <a:pt x="6042" y="309"/>
                    <a:pt x="5083" y="309"/>
                  </a:cubicBezTo>
                  <a:cubicBezTo>
                    <a:pt x="4489" y="309"/>
                    <a:pt x="3823" y="236"/>
                    <a:pt x="3223" y="1"/>
                  </a:cubicBezTo>
                  <a:close/>
                </a:path>
              </a:pathLst>
            </a:custGeom>
            <a:solidFill>
              <a:srgbClr val="4B54A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2" name="Google Shape;1432;p32"/>
            <p:cNvSpPr/>
            <p:nvPr/>
          </p:nvSpPr>
          <p:spPr>
            <a:xfrm>
              <a:off x="4315657" y="4818004"/>
              <a:ext cx="17989" cy="30371"/>
            </a:xfrm>
            <a:custGeom>
              <a:avLst/>
              <a:gdLst/>
              <a:ahLst/>
              <a:cxnLst/>
              <a:rect l="l" t="t" r="r" b="b"/>
              <a:pathLst>
                <a:path w="417" h="704" fill="none" extrusionOk="0">
                  <a:moveTo>
                    <a:pt x="0" y="0"/>
                  </a:moveTo>
                  <a:cubicBezTo>
                    <a:pt x="169" y="208"/>
                    <a:pt x="288" y="456"/>
                    <a:pt x="417" y="704"/>
                  </a:cubicBezTo>
                </a:path>
              </a:pathLst>
            </a:custGeom>
            <a:noFill/>
            <a:ln w="3225" cap="flat" cmpd="sng">
              <a:solidFill>
                <a:srgbClr val="666AAF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3" name="Google Shape;1433;p32"/>
            <p:cNvSpPr/>
            <p:nvPr/>
          </p:nvSpPr>
          <p:spPr>
            <a:xfrm>
              <a:off x="4301550" y="4828659"/>
              <a:ext cx="14150" cy="23166"/>
            </a:xfrm>
            <a:custGeom>
              <a:avLst/>
              <a:gdLst/>
              <a:ahLst/>
              <a:cxnLst/>
              <a:rect l="l" t="t" r="r" b="b"/>
              <a:pathLst>
                <a:path w="328" h="537" fill="none" extrusionOk="0">
                  <a:moveTo>
                    <a:pt x="0" y="1"/>
                  </a:moveTo>
                  <a:cubicBezTo>
                    <a:pt x="169" y="209"/>
                    <a:pt x="208" y="328"/>
                    <a:pt x="327" y="536"/>
                  </a:cubicBezTo>
                </a:path>
              </a:pathLst>
            </a:custGeom>
            <a:noFill/>
            <a:ln w="3225" cap="flat" cmpd="sng">
              <a:solidFill>
                <a:srgbClr val="666AAF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4" name="Google Shape;1434;p32"/>
            <p:cNvSpPr/>
            <p:nvPr/>
          </p:nvSpPr>
          <p:spPr>
            <a:xfrm>
              <a:off x="4287400" y="4833793"/>
              <a:ext cx="14193" cy="23598"/>
            </a:xfrm>
            <a:custGeom>
              <a:avLst/>
              <a:gdLst/>
              <a:ahLst/>
              <a:cxnLst/>
              <a:rect l="l" t="t" r="r" b="b"/>
              <a:pathLst>
                <a:path w="329" h="547" fill="none" extrusionOk="0">
                  <a:moveTo>
                    <a:pt x="1" y="1"/>
                  </a:moveTo>
                  <a:cubicBezTo>
                    <a:pt x="120" y="169"/>
                    <a:pt x="249" y="378"/>
                    <a:pt x="328" y="546"/>
                  </a:cubicBezTo>
                </a:path>
              </a:pathLst>
            </a:custGeom>
            <a:noFill/>
            <a:ln w="3225" cap="flat" cmpd="sng">
              <a:solidFill>
                <a:srgbClr val="666AAF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5" name="Google Shape;1435;p32"/>
            <p:cNvSpPr/>
            <p:nvPr/>
          </p:nvSpPr>
          <p:spPr>
            <a:xfrm>
              <a:off x="4206987" y="4896259"/>
              <a:ext cx="305043" cy="1769"/>
            </a:xfrm>
            <a:custGeom>
              <a:avLst/>
              <a:gdLst/>
              <a:ahLst/>
              <a:cxnLst/>
              <a:rect l="l" t="t" r="r" b="b"/>
              <a:pathLst>
                <a:path w="7071" h="41" fill="none" extrusionOk="0">
                  <a:moveTo>
                    <a:pt x="7070" y="40"/>
                  </a:moveTo>
                  <a:lnTo>
                    <a:pt x="1" y="1"/>
                  </a:lnTo>
                </a:path>
              </a:pathLst>
            </a:custGeom>
            <a:noFill/>
            <a:ln w="3225" cap="flat" cmpd="sng">
              <a:solidFill>
                <a:srgbClr val="666AAF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6" name="Google Shape;1436;p32"/>
            <p:cNvSpPr/>
            <p:nvPr/>
          </p:nvSpPr>
          <p:spPr>
            <a:xfrm>
              <a:off x="4424284" y="4851782"/>
              <a:ext cx="78774" cy="44520"/>
            </a:xfrm>
            <a:custGeom>
              <a:avLst/>
              <a:gdLst/>
              <a:ahLst/>
              <a:cxnLst/>
              <a:rect l="l" t="t" r="r" b="b"/>
              <a:pathLst>
                <a:path w="1826" h="1032" fill="none" extrusionOk="0">
                  <a:moveTo>
                    <a:pt x="1825" y="0"/>
                  </a:moveTo>
                  <a:cubicBezTo>
                    <a:pt x="1825" y="0"/>
                    <a:pt x="169" y="40"/>
                    <a:pt x="1" y="1032"/>
                  </a:cubicBezTo>
                </a:path>
              </a:pathLst>
            </a:custGeom>
            <a:noFill/>
            <a:ln w="3225" cap="flat" cmpd="sng">
              <a:solidFill>
                <a:srgbClr val="666AAF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7" name="Google Shape;1437;p32"/>
            <p:cNvSpPr/>
            <p:nvPr/>
          </p:nvSpPr>
          <p:spPr>
            <a:xfrm>
              <a:off x="4246374" y="4855190"/>
              <a:ext cx="23123" cy="41112"/>
            </a:xfrm>
            <a:custGeom>
              <a:avLst/>
              <a:gdLst/>
              <a:ahLst/>
              <a:cxnLst/>
              <a:rect l="l" t="t" r="r" b="b"/>
              <a:pathLst>
                <a:path w="536" h="953" fill="none" extrusionOk="0">
                  <a:moveTo>
                    <a:pt x="0" y="1"/>
                  </a:moveTo>
                  <a:cubicBezTo>
                    <a:pt x="0" y="1"/>
                    <a:pt x="456" y="665"/>
                    <a:pt x="535" y="953"/>
                  </a:cubicBezTo>
                </a:path>
              </a:pathLst>
            </a:custGeom>
            <a:noFill/>
            <a:ln w="3225" cap="flat" cmpd="sng">
              <a:solidFill>
                <a:srgbClr val="666AAF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8" name="Google Shape;1438;p32"/>
            <p:cNvSpPr/>
            <p:nvPr/>
          </p:nvSpPr>
          <p:spPr>
            <a:xfrm>
              <a:off x="4130414" y="3602332"/>
              <a:ext cx="392315" cy="1185358"/>
            </a:xfrm>
            <a:custGeom>
              <a:avLst/>
              <a:gdLst/>
              <a:ahLst/>
              <a:cxnLst/>
              <a:rect l="l" t="t" r="r" b="b"/>
              <a:pathLst>
                <a:path w="9094" h="27477" extrusionOk="0">
                  <a:moveTo>
                    <a:pt x="5702" y="209"/>
                  </a:moveTo>
                  <a:lnTo>
                    <a:pt x="5871" y="1240"/>
                  </a:lnTo>
                  <a:cubicBezTo>
                    <a:pt x="5871" y="1240"/>
                    <a:pt x="6694" y="2361"/>
                    <a:pt x="7021" y="4383"/>
                  </a:cubicBezTo>
                  <a:cubicBezTo>
                    <a:pt x="7646" y="7854"/>
                    <a:pt x="9093" y="27476"/>
                    <a:pt x="9093" y="27476"/>
                  </a:cubicBezTo>
                  <a:lnTo>
                    <a:pt x="3888" y="27476"/>
                  </a:lnTo>
                  <a:cubicBezTo>
                    <a:pt x="3888" y="27476"/>
                    <a:pt x="536" y="3927"/>
                    <a:pt x="1" y="1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9" name="Google Shape;1439;p32"/>
            <p:cNvSpPr/>
            <p:nvPr/>
          </p:nvSpPr>
          <p:spPr>
            <a:xfrm>
              <a:off x="3928949" y="3577527"/>
              <a:ext cx="340547" cy="1210163"/>
            </a:xfrm>
            <a:custGeom>
              <a:avLst/>
              <a:gdLst/>
              <a:ahLst/>
              <a:cxnLst/>
              <a:rect l="l" t="t" r="r" b="b"/>
              <a:pathLst>
                <a:path w="7894" h="28052" extrusionOk="0">
                  <a:moveTo>
                    <a:pt x="1369" y="1"/>
                  </a:moveTo>
                  <a:cubicBezTo>
                    <a:pt x="1" y="6981"/>
                    <a:pt x="80" y="28051"/>
                    <a:pt x="80" y="28051"/>
                  </a:cubicBezTo>
                  <a:lnTo>
                    <a:pt x="5375" y="28051"/>
                  </a:lnTo>
                  <a:cubicBezTo>
                    <a:pt x="5375" y="28051"/>
                    <a:pt x="6575" y="1984"/>
                    <a:pt x="7893" y="1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0" name="Google Shape;1440;p32"/>
            <p:cNvSpPr/>
            <p:nvPr/>
          </p:nvSpPr>
          <p:spPr>
            <a:xfrm>
              <a:off x="4292534" y="4750404"/>
              <a:ext cx="226356" cy="43"/>
            </a:xfrm>
            <a:custGeom>
              <a:avLst/>
              <a:gdLst/>
              <a:ahLst/>
              <a:cxnLst/>
              <a:rect l="l" t="t" r="r" b="b"/>
              <a:pathLst>
                <a:path w="5247" h="1" fill="none" extrusionOk="0">
                  <a:moveTo>
                    <a:pt x="1" y="0"/>
                  </a:moveTo>
                  <a:lnTo>
                    <a:pt x="5246" y="0"/>
                  </a:lnTo>
                </a:path>
              </a:pathLst>
            </a:custGeom>
            <a:noFill/>
            <a:ln w="3225" cap="flat" cmpd="sng">
              <a:solidFill>
                <a:srgbClr val="3F439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1" name="Google Shape;1441;p32"/>
            <p:cNvSpPr/>
            <p:nvPr/>
          </p:nvSpPr>
          <p:spPr>
            <a:xfrm>
              <a:off x="3936240" y="4750404"/>
              <a:ext cx="226312" cy="43"/>
            </a:xfrm>
            <a:custGeom>
              <a:avLst/>
              <a:gdLst/>
              <a:ahLst/>
              <a:cxnLst/>
              <a:rect l="l" t="t" r="r" b="b"/>
              <a:pathLst>
                <a:path w="5246" h="1" fill="none" extrusionOk="0">
                  <a:moveTo>
                    <a:pt x="0" y="0"/>
                  </a:moveTo>
                  <a:lnTo>
                    <a:pt x="5246" y="0"/>
                  </a:lnTo>
                </a:path>
              </a:pathLst>
            </a:custGeom>
            <a:noFill/>
            <a:ln w="3225" cap="flat" cmpd="sng">
              <a:solidFill>
                <a:srgbClr val="3F439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2" name="Google Shape;1442;p32"/>
            <p:cNvSpPr/>
            <p:nvPr/>
          </p:nvSpPr>
          <p:spPr>
            <a:xfrm>
              <a:off x="4118032" y="3942832"/>
              <a:ext cx="60353" cy="844854"/>
            </a:xfrm>
            <a:custGeom>
              <a:avLst/>
              <a:gdLst/>
              <a:ahLst/>
              <a:cxnLst/>
              <a:rect l="l" t="t" r="r" b="b"/>
              <a:pathLst>
                <a:path w="1399" h="19584" fill="none" extrusionOk="0">
                  <a:moveTo>
                    <a:pt x="1398" y="0"/>
                  </a:moveTo>
                  <a:cubicBezTo>
                    <a:pt x="288" y="8924"/>
                    <a:pt x="0" y="19583"/>
                    <a:pt x="0" y="19583"/>
                  </a:cubicBezTo>
                </a:path>
              </a:pathLst>
            </a:custGeom>
            <a:noFill/>
            <a:ln w="3225" cap="flat" cmpd="sng">
              <a:solidFill>
                <a:srgbClr val="3F439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3" name="Google Shape;1443;p32"/>
            <p:cNvSpPr/>
            <p:nvPr/>
          </p:nvSpPr>
          <p:spPr>
            <a:xfrm>
              <a:off x="3975152" y="3657508"/>
              <a:ext cx="410261" cy="28731"/>
            </a:xfrm>
            <a:custGeom>
              <a:avLst/>
              <a:gdLst/>
              <a:ahLst/>
              <a:cxnLst/>
              <a:rect l="l" t="t" r="r" b="b"/>
              <a:pathLst>
                <a:path w="9510" h="666" fill="none" extrusionOk="0">
                  <a:moveTo>
                    <a:pt x="9510" y="1"/>
                  </a:moveTo>
                  <a:cubicBezTo>
                    <a:pt x="9510" y="1"/>
                    <a:pt x="5048" y="665"/>
                    <a:pt x="1" y="90"/>
                  </a:cubicBezTo>
                </a:path>
              </a:pathLst>
            </a:custGeom>
            <a:noFill/>
            <a:ln w="3225" cap="flat" cmpd="sng">
              <a:solidFill>
                <a:srgbClr val="3F439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4" name="Google Shape;1444;p32"/>
            <p:cNvSpPr/>
            <p:nvPr/>
          </p:nvSpPr>
          <p:spPr>
            <a:xfrm>
              <a:off x="4151811" y="3673771"/>
              <a:ext cx="50086" cy="432910"/>
            </a:xfrm>
            <a:custGeom>
              <a:avLst/>
              <a:gdLst/>
              <a:ahLst/>
              <a:cxnLst/>
              <a:rect l="l" t="t" r="r" b="b"/>
              <a:pathLst>
                <a:path w="1161" h="10035" fill="none" extrusionOk="0">
                  <a:moveTo>
                    <a:pt x="1161" y="10035"/>
                  </a:moveTo>
                  <a:cubicBezTo>
                    <a:pt x="1161" y="10035"/>
                    <a:pt x="1" y="2688"/>
                    <a:pt x="120" y="1"/>
                  </a:cubicBezTo>
                </a:path>
              </a:pathLst>
            </a:custGeom>
            <a:noFill/>
            <a:ln w="3225" cap="flat" cmpd="sng">
              <a:solidFill>
                <a:srgbClr val="3F439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5" name="Google Shape;1445;p32"/>
            <p:cNvSpPr/>
            <p:nvPr/>
          </p:nvSpPr>
          <p:spPr>
            <a:xfrm>
              <a:off x="4130414" y="3673771"/>
              <a:ext cx="30414" cy="103579"/>
            </a:xfrm>
            <a:custGeom>
              <a:avLst/>
              <a:gdLst/>
              <a:ahLst/>
              <a:cxnLst/>
              <a:rect l="l" t="t" r="r" b="b"/>
              <a:pathLst>
                <a:path w="705" h="2401" fill="none" extrusionOk="0">
                  <a:moveTo>
                    <a:pt x="1" y="1"/>
                  </a:moveTo>
                  <a:cubicBezTo>
                    <a:pt x="1" y="1"/>
                    <a:pt x="41" y="2152"/>
                    <a:pt x="120" y="2231"/>
                  </a:cubicBezTo>
                  <a:cubicBezTo>
                    <a:pt x="209" y="2311"/>
                    <a:pt x="705" y="2400"/>
                    <a:pt x="705" y="2400"/>
                  </a:cubicBezTo>
                </a:path>
              </a:pathLst>
            </a:custGeom>
            <a:noFill/>
            <a:ln w="3225" cap="flat" cmpd="sng">
              <a:solidFill>
                <a:srgbClr val="3F439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6" name="Google Shape;1446;p32"/>
            <p:cNvSpPr/>
            <p:nvPr/>
          </p:nvSpPr>
          <p:spPr>
            <a:xfrm>
              <a:off x="4347710" y="3664798"/>
              <a:ext cx="144648" cy="1119440"/>
            </a:xfrm>
            <a:custGeom>
              <a:avLst/>
              <a:gdLst/>
              <a:ahLst/>
              <a:cxnLst/>
              <a:rect l="l" t="t" r="r" b="b"/>
              <a:pathLst>
                <a:path w="3353" h="25949" fill="none" extrusionOk="0">
                  <a:moveTo>
                    <a:pt x="1" y="0"/>
                  </a:moveTo>
                  <a:cubicBezTo>
                    <a:pt x="1" y="0"/>
                    <a:pt x="665" y="1071"/>
                    <a:pt x="992" y="3352"/>
                  </a:cubicBezTo>
                  <a:cubicBezTo>
                    <a:pt x="1369" y="5622"/>
                    <a:pt x="3352" y="25949"/>
                    <a:pt x="3352" y="25949"/>
                  </a:cubicBezTo>
                </a:path>
              </a:pathLst>
            </a:custGeom>
            <a:noFill/>
            <a:ln w="3225" cap="flat" cmpd="sng">
              <a:solidFill>
                <a:srgbClr val="3F439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7" name="Google Shape;1447;p32"/>
            <p:cNvSpPr/>
            <p:nvPr/>
          </p:nvSpPr>
          <p:spPr>
            <a:xfrm>
              <a:off x="4276745" y="3668206"/>
              <a:ext cx="97971" cy="66349"/>
            </a:xfrm>
            <a:custGeom>
              <a:avLst/>
              <a:gdLst/>
              <a:ahLst/>
              <a:cxnLst/>
              <a:rect l="l" t="t" r="r" b="b"/>
              <a:pathLst>
                <a:path w="2271" h="1538" fill="none" extrusionOk="0">
                  <a:moveTo>
                    <a:pt x="0" y="1"/>
                  </a:moveTo>
                  <a:cubicBezTo>
                    <a:pt x="0" y="1"/>
                    <a:pt x="783" y="1081"/>
                    <a:pt x="2271" y="1537"/>
                  </a:cubicBezTo>
                </a:path>
              </a:pathLst>
            </a:custGeom>
            <a:noFill/>
            <a:ln w="3225" cap="flat" cmpd="sng">
              <a:solidFill>
                <a:srgbClr val="3F439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8" name="Google Shape;1448;p32"/>
            <p:cNvSpPr/>
            <p:nvPr/>
          </p:nvSpPr>
          <p:spPr>
            <a:xfrm>
              <a:off x="4246374" y="3629294"/>
              <a:ext cx="43" cy="41112"/>
            </a:xfrm>
            <a:custGeom>
              <a:avLst/>
              <a:gdLst/>
              <a:ahLst/>
              <a:cxnLst/>
              <a:rect l="l" t="t" r="r" b="b"/>
              <a:pathLst>
                <a:path w="1" h="953" fill="none" extrusionOk="0">
                  <a:moveTo>
                    <a:pt x="0" y="952"/>
                  </a:moveTo>
                  <a:lnTo>
                    <a:pt x="0" y="0"/>
                  </a:lnTo>
                </a:path>
              </a:pathLst>
            </a:custGeom>
            <a:noFill/>
            <a:ln w="3225" cap="flat" cmpd="sng">
              <a:solidFill>
                <a:srgbClr val="3F439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49" name="Google Shape;1449;p32"/>
            <p:cNvSpPr/>
            <p:nvPr/>
          </p:nvSpPr>
          <p:spPr>
            <a:xfrm>
              <a:off x="4057291" y="3622004"/>
              <a:ext cx="43" cy="44520"/>
            </a:xfrm>
            <a:custGeom>
              <a:avLst/>
              <a:gdLst/>
              <a:ahLst/>
              <a:cxnLst/>
              <a:rect l="l" t="t" r="r" b="b"/>
              <a:pathLst>
                <a:path w="1" h="1032" fill="none" extrusionOk="0">
                  <a:moveTo>
                    <a:pt x="0" y="1032"/>
                  </a:moveTo>
                  <a:lnTo>
                    <a:pt x="0" y="1"/>
                  </a:lnTo>
                </a:path>
              </a:pathLst>
            </a:custGeom>
            <a:noFill/>
            <a:ln w="3225" cap="flat" cmpd="sng">
              <a:solidFill>
                <a:srgbClr val="3F439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0" name="Google Shape;1450;p32"/>
            <p:cNvSpPr/>
            <p:nvPr/>
          </p:nvSpPr>
          <p:spPr>
            <a:xfrm>
              <a:off x="3968336" y="3666481"/>
              <a:ext cx="64192" cy="50129"/>
            </a:xfrm>
            <a:custGeom>
              <a:avLst/>
              <a:gdLst/>
              <a:ahLst/>
              <a:cxnLst/>
              <a:rect l="l" t="t" r="r" b="b"/>
              <a:pathLst>
                <a:path w="1488" h="1162" fill="none" extrusionOk="0">
                  <a:moveTo>
                    <a:pt x="1487" y="1"/>
                  </a:moveTo>
                  <a:cubicBezTo>
                    <a:pt x="1487" y="1"/>
                    <a:pt x="783" y="1121"/>
                    <a:pt x="0" y="1161"/>
                  </a:cubicBezTo>
                </a:path>
              </a:pathLst>
            </a:custGeom>
            <a:noFill/>
            <a:ln w="3225" cap="flat" cmpd="sng">
              <a:solidFill>
                <a:srgbClr val="3F4393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1" name="Google Shape;1451;p32"/>
            <p:cNvSpPr/>
            <p:nvPr/>
          </p:nvSpPr>
          <p:spPr>
            <a:xfrm>
              <a:off x="4092795" y="3014211"/>
              <a:ext cx="112552" cy="119670"/>
            </a:xfrm>
            <a:custGeom>
              <a:avLst/>
              <a:gdLst/>
              <a:ahLst/>
              <a:cxnLst/>
              <a:rect l="l" t="t" r="r" b="b"/>
              <a:pathLst>
                <a:path w="2609" h="2774" extrusionOk="0">
                  <a:moveTo>
                    <a:pt x="2529" y="0"/>
                  </a:moveTo>
                  <a:lnTo>
                    <a:pt x="50" y="744"/>
                  </a:lnTo>
                  <a:lnTo>
                    <a:pt x="0" y="2072"/>
                  </a:lnTo>
                  <a:cubicBezTo>
                    <a:pt x="0" y="2072"/>
                    <a:pt x="373" y="2774"/>
                    <a:pt x="1186" y="2774"/>
                  </a:cubicBezTo>
                  <a:cubicBezTo>
                    <a:pt x="1232" y="2774"/>
                    <a:pt x="1280" y="2771"/>
                    <a:pt x="1329" y="2766"/>
                  </a:cubicBezTo>
                  <a:cubicBezTo>
                    <a:pt x="2321" y="2647"/>
                    <a:pt x="2608" y="2023"/>
                    <a:pt x="2608" y="2023"/>
                  </a:cubicBezTo>
                  <a:lnTo>
                    <a:pt x="2529" y="0"/>
                  </a:ln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2" name="Google Shape;1452;p32"/>
            <p:cNvSpPr/>
            <p:nvPr/>
          </p:nvSpPr>
          <p:spPr>
            <a:xfrm>
              <a:off x="4039345" y="2869694"/>
              <a:ext cx="181188" cy="190808"/>
            </a:xfrm>
            <a:custGeom>
              <a:avLst/>
              <a:gdLst/>
              <a:ahLst/>
              <a:cxnLst/>
              <a:rect l="l" t="t" r="r" b="b"/>
              <a:pathLst>
                <a:path w="4200" h="4423" extrusionOk="0">
                  <a:moveTo>
                    <a:pt x="2460" y="0"/>
                  </a:moveTo>
                  <a:cubicBezTo>
                    <a:pt x="2121" y="0"/>
                    <a:pt x="1748" y="172"/>
                    <a:pt x="1368" y="584"/>
                  </a:cubicBezTo>
                  <a:cubicBezTo>
                    <a:pt x="793" y="1248"/>
                    <a:pt x="0" y="3598"/>
                    <a:pt x="1041" y="4183"/>
                  </a:cubicBezTo>
                  <a:cubicBezTo>
                    <a:pt x="1349" y="4342"/>
                    <a:pt x="1677" y="4423"/>
                    <a:pt x="1998" y="4423"/>
                  </a:cubicBezTo>
                  <a:cubicBezTo>
                    <a:pt x="2834" y="4423"/>
                    <a:pt x="3622" y="3878"/>
                    <a:pt x="3887" y="2775"/>
                  </a:cubicBezTo>
                  <a:cubicBezTo>
                    <a:pt x="4200" y="1561"/>
                    <a:pt x="3483" y="0"/>
                    <a:pt x="2460" y="0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3" name="Google Shape;1453;p32"/>
            <p:cNvSpPr/>
            <p:nvPr/>
          </p:nvSpPr>
          <p:spPr>
            <a:xfrm>
              <a:off x="4094909" y="3032157"/>
              <a:ext cx="81750" cy="37273"/>
            </a:xfrm>
            <a:custGeom>
              <a:avLst/>
              <a:gdLst/>
              <a:ahLst/>
              <a:cxnLst/>
              <a:rect l="l" t="t" r="r" b="b"/>
              <a:pathLst>
                <a:path w="1895" h="864" fill="none" extrusionOk="0">
                  <a:moveTo>
                    <a:pt x="1" y="576"/>
                  </a:moveTo>
                  <a:cubicBezTo>
                    <a:pt x="1" y="576"/>
                    <a:pt x="784" y="863"/>
                    <a:pt x="1895" y="1"/>
                  </a:cubicBezTo>
                </a:path>
              </a:pathLst>
            </a:custGeom>
            <a:noFill/>
            <a:ln w="4225" cap="flat" cmpd="sng">
              <a:solidFill>
                <a:srgbClr val="F09880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4" name="Google Shape;1454;p32"/>
            <p:cNvSpPr/>
            <p:nvPr/>
          </p:nvSpPr>
          <p:spPr>
            <a:xfrm>
              <a:off x="4201854" y="2982115"/>
              <a:ext cx="43" cy="43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1" y="0"/>
                  </a:moveTo>
                  <a:lnTo>
                    <a:pt x="1" y="0"/>
                  </a:lnTo>
                  <a:close/>
                </a:path>
              </a:pathLst>
            </a:custGeom>
            <a:solidFill>
              <a:srgbClr val="F0835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5" name="Google Shape;1455;p32"/>
            <p:cNvSpPr/>
            <p:nvPr/>
          </p:nvSpPr>
          <p:spPr>
            <a:xfrm>
              <a:off x="4200430" y="2982115"/>
              <a:ext cx="1467" cy="820"/>
            </a:xfrm>
            <a:custGeom>
              <a:avLst/>
              <a:gdLst/>
              <a:ahLst/>
              <a:cxnLst/>
              <a:rect l="l" t="t" r="r" b="b"/>
              <a:pathLst>
                <a:path w="34" h="19" extrusionOk="0">
                  <a:moveTo>
                    <a:pt x="34" y="0"/>
                  </a:moveTo>
                  <a:cubicBezTo>
                    <a:pt x="1" y="0"/>
                    <a:pt x="12" y="18"/>
                    <a:pt x="23" y="18"/>
                  </a:cubicBezTo>
                  <a:cubicBezTo>
                    <a:pt x="28" y="18"/>
                    <a:pt x="34" y="14"/>
                    <a:pt x="34" y="0"/>
                  </a:cubicBezTo>
                  <a:close/>
                </a:path>
              </a:pathLst>
            </a:custGeom>
            <a:solidFill>
              <a:srgbClr val="F0835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6" name="Google Shape;1456;p32"/>
            <p:cNvSpPr/>
            <p:nvPr/>
          </p:nvSpPr>
          <p:spPr>
            <a:xfrm>
              <a:off x="4062856" y="2863137"/>
              <a:ext cx="195942" cy="174199"/>
            </a:xfrm>
            <a:custGeom>
              <a:avLst/>
              <a:gdLst/>
              <a:ahLst/>
              <a:cxnLst/>
              <a:rect l="l" t="t" r="r" b="b"/>
              <a:pathLst>
                <a:path w="4542" h="4038" extrusionOk="0">
                  <a:moveTo>
                    <a:pt x="1380" y="1"/>
                  </a:moveTo>
                  <a:cubicBezTo>
                    <a:pt x="682" y="1"/>
                    <a:pt x="31" y="584"/>
                    <a:pt x="0" y="1192"/>
                  </a:cubicBezTo>
                  <a:cubicBezTo>
                    <a:pt x="367" y="1519"/>
                    <a:pt x="2390" y="1688"/>
                    <a:pt x="2390" y="1688"/>
                  </a:cubicBezTo>
                  <a:cubicBezTo>
                    <a:pt x="2390" y="1688"/>
                    <a:pt x="2271" y="2600"/>
                    <a:pt x="3134" y="4038"/>
                  </a:cubicBezTo>
                  <a:cubicBezTo>
                    <a:pt x="3917" y="3750"/>
                    <a:pt x="4542" y="2600"/>
                    <a:pt x="4373" y="1688"/>
                  </a:cubicBezTo>
                  <a:cubicBezTo>
                    <a:pt x="4240" y="1064"/>
                    <a:pt x="3661" y="36"/>
                    <a:pt x="2629" y="36"/>
                  </a:cubicBezTo>
                  <a:cubicBezTo>
                    <a:pt x="2431" y="36"/>
                    <a:pt x="2216" y="74"/>
                    <a:pt x="1983" y="161"/>
                  </a:cubicBezTo>
                  <a:cubicBezTo>
                    <a:pt x="1788" y="49"/>
                    <a:pt x="1582" y="1"/>
                    <a:pt x="1380" y="1"/>
                  </a:cubicBezTo>
                  <a:close/>
                </a:path>
              </a:pathLst>
            </a:custGeom>
            <a:solidFill>
              <a:srgbClr val="EC64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7" name="Google Shape;1457;p32"/>
            <p:cNvSpPr/>
            <p:nvPr/>
          </p:nvSpPr>
          <p:spPr>
            <a:xfrm>
              <a:off x="4205305" y="2843163"/>
              <a:ext cx="71440" cy="64149"/>
            </a:xfrm>
            <a:custGeom>
              <a:avLst/>
              <a:gdLst/>
              <a:ahLst/>
              <a:cxnLst/>
              <a:rect l="l" t="t" r="r" b="b"/>
              <a:pathLst>
                <a:path w="1656" h="1487" extrusionOk="0">
                  <a:moveTo>
                    <a:pt x="792" y="1"/>
                  </a:moveTo>
                  <a:cubicBezTo>
                    <a:pt x="563" y="1"/>
                    <a:pt x="344" y="100"/>
                    <a:pt x="208" y="287"/>
                  </a:cubicBezTo>
                  <a:cubicBezTo>
                    <a:pt x="79" y="455"/>
                    <a:pt x="0" y="703"/>
                    <a:pt x="119" y="872"/>
                  </a:cubicBezTo>
                  <a:lnTo>
                    <a:pt x="456" y="1328"/>
                  </a:lnTo>
                  <a:cubicBezTo>
                    <a:pt x="536" y="1447"/>
                    <a:pt x="704" y="1486"/>
                    <a:pt x="823" y="1486"/>
                  </a:cubicBezTo>
                  <a:cubicBezTo>
                    <a:pt x="1200" y="1447"/>
                    <a:pt x="1487" y="1328"/>
                    <a:pt x="1567" y="951"/>
                  </a:cubicBezTo>
                  <a:cubicBezTo>
                    <a:pt x="1656" y="624"/>
                    <a:pt x="1487" y="207"/>
                    <a:pt x="1160" y="88"/>
                  </a:cubicBezTo>
                  <a:cubicBezTo>
                    <a:pt x="1042" y="29"/>
                    <a:pt x="916" y="1"/>
                    <a:pt x="792" y="1"/>
                  </a:cubicBezTo>
                  <a:close/>
                </a:path>
              </a:pathLst>
            </a:custGeom>
            <a:solidFill>
              <a:srgbClr val="EC64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8" name="Google Shape;1458;p32"/>
            <p:cNvSpPr/>
            <p:nvPr/>
          </p:nvSpPr>
          <p:spPr>
            <a:xfrm>
              <a:off x="4267729" y="2849677"/>
              <a:ext cx="49654" cy="54098"/>
            </a:xfrm>
            <a:custGeom>
              <a:avLst/>
              <a:gdLst/>
              <a:ahLst/>
              <a:cxnLst/>
              <a:rect l="l" t="t" r="r" b="b"/>
              <a:pathLst>
                <a:path w="1151" h="1254" extrusionOk="0">
                  <a:moveTo>
                    <a:pt x="501" y="1"/>
                  </a:moveTo>
                  <a:cubicBezTo>
                    <a:pt x="414" y="1"/>
                    <a:pt x="327" y="18"/>
                    <a:pt x="249" y="56"/>
                  </a:cubicBezTo>
                  <a:cubicBezTo>
                    <a:pt x="80" y="136"/>
                    <a:pt x="1" y="264"/>
                    <a:pt x="1" y="433"/>
                  </a:cubicBezTo>
                  <a:lnTo>
                    <a:pt x="1" y="968"/>
                  </a:lnTo>
                  <a:cubicBezTo>
                    <a:pt x="1" y="1048"/>
                    <a:pt x="80" y="1177"/>
                    <a:pt x="209" y="1216"/>
                  </a:cubicBezTo>
                  <a:cubicBezTo>
                    <a:pt x="283" y="1240"/>
                    <a:pt x="365" y="1253"/>
                    <a:pt x="447" y="1253"/>
                  </a:cubicBezTo>
                  <a:cubicBezTo>
                    <a:pt x="639" y="1253"/>
                    <a:pt x="835" y="1182"/>
                    <a:pt x="953" y="1008"/>
                  </a:cubicBezTo>
                  <a:cubicBezTo>
                    <a:pt x="1151" y="800"/>
                    <a:pt x="1151" y="473"/>
                    <a:pt x="992" y="225"/>
                  </a:cubicBezTo>
                  <a:cubicBezTo>
                    <a:pt x="877" y="83"/>
                    <a:pt x="688" y="1"/>
                    <a:pt x="501" y="1"/>
                  </a:cubicBezTo>
                  <a:close/>
                </a:path>
              </a:pathLst>
            </a:custGeom>
            <a:solidFill>
              <a:srgbClr val="EC64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9" name="Google Shape;1459;p32"/>
            <p:cNvSpPr/>
            <p:nvPr/>
          </p:nvSpPr>
          <p:spPr>
            <a:xfrm>
              <a:off x="4306684" y="2868788"/>
              <a:ext cx="39387" cy="38955"/>
            </a:xfrm>
            <a:custGeom>
              <a:avLst/>
              <a:gdLst/>
              <a:ahLst/>
              <a:cxnLst/>
              <a:rect l="l" t="t" r="r" b="b"/>
              <a:pathLst>
                <a:path w="913" h="903" extrusionOk="0">
                  <a:moveTo>
                    <a:pt x="432" y="0"/>
                  </a:moveTo>
                  <a:cubicBezTo>
                    <a:pt x="387" y="0"/>
                    <a:pt x="342" y="10"/>
                    <a:pt x="298" y="30"/>
                  </a:cubicBezTo>
                  <a:cubicBezTo>
                    <a:pt x="169" y="30"/>
                    <a:pt x="89" y="149"/>
                    <a:pt x="89" y="238"/>
                  </a:cubicBezTo>
                  <a:lnTo>
                    <a:pt x="0" y="605"/>
                  </a:lnTo>
                  <a:cubicBezTo>
                    <a:pt x="0" y="684"/>
                    <a:pt x="50" y="773"/>
                    <a:pt x="129" y="813"/>
                  </a:cubicBezTo>
                  <a:cubicBezTo>
                    <a:pt x="213" y="872"/>
                    <a:pt x="317" y="902"/>
                    <a:pt x="420" y="902"/>
                  </a:cubicBezTo>
                  <a:cubicBezTo>
                    <a:pt x="523" y="902"/>
                    <a:pt x="625" y="872"/>
                    <a:pt x="704" y="813"/>
                  </a:cubicBezTo>
                  <a:cubicBezTo>
                    <a:pt x="833" y="684"/>
                    <a:pt x="912" y="436"/>
                    <a:pt x="833" y="238"/>
                  </a:cubicBezTo>
                  <a:cubicBezTo>
                    <a:pt x="733" y="107"/>
                    <a:pt x="586" y="0"/>
                    <a:pt x="432" y="0"/>
                  </a:cubicBezTo>
                  <a:close/>
                </a:path>
              </a:pathLst>
            </a:custGeom>
            <a:solidFill>
              <a:srgbClr val="EC64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0" name="Google Shape;1460;p32"/>
            <p:cNvSpPr/>
            <p:nvPr/>
          </p:nvSpPr>
          <p:spPr>
            <a:xfrm>
              <a:off x="4326356" y="2891436"/>
              <a:ext cx="33822" cy="28257"/>
            </a:xfrm>
            <a:custGeom>
              <a:avLst/>
              <a:gdLst/>
              <a:ahLst/>
              <a:cxnLst/>
              <a:rect l="l" t="t" r="r" b="b"/>
              <a:pathLst>
                <a:path w="784" h="655" extrusionOk="0">
                  <a:moveTo>
                    <a:pt x="536" y="0"/>
                  </a:moveTo>
                  <a:cubicBezTo>
                    <a:pt x="456" y="0"/>
                    <a:pt x="377" y="0"/>
                    <a:pt x="337" y="80"/>
                  </a:cubicBezTo>
                  <a:lnTo>
                    <a:pt x="208" y="119"/>
                  </a:lnTo>
                  <a:cubicBezTo>
                    <a:pt x="0" y="367"/>
                    <a:pt x="208" y="655"/>
                    <a:pt x="496" y="655"/>
                  </a:cubicBezTo>
                  <a:cubicBezTo>
                    <a:pt x="625" y="615"/>
                    <a:pt x="744" y="496"/>
                    <a:pt x="784" y="328"/>
                  </a:cubicBezTo>
                  <a:cubicBezTo>
                    <a:pt x="784" y="209"/>
                    <a:pt x="704" y="40"/>
                    <a:pt x="536" y="0"/>
                  </a:cubicBezTo>
                  <a:close/>
                </a:path>
              </a:pathLst>
            </a:custGeom>
            <a:solidFill>
              <a:srgbClr val="EC64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1" name="Google Shape;1461;p32"/>
            <p:cNvSpPr/>
            <p:nvPr/>
          </p:nvSpPr>
          <p:spPr>
            <a:xfrm>
              <a:off x="4349436" y="2905543"/>
              <a:ext cx="28688" cy="41112"/>
            </a:xfrm>
            <a:custGeom>
              <a:avLst/>
              <a:gdLst/>
              <a:ahLst/>
              <a:cxnLst/>
              <a:rect l="l" t="t" r="r" b="b"/>
              <a:pathLst>
                <a:path w="665" h="953" extrusionOk="0">
                  <a:moveTo>
                    <a:pt x="50" y="1"/>
                  </a:moveTo>
                  <a:lnTo>
                    <a:pt x="1" y="248"/>
                  </a:lnTo>
                  <a:cubicBezTo>
                    <a:pt x="1" y="457"/>
                    <a:pt x="1" y="705"/>
                    <a:pt x="50" y="913"/>
                  </a:cubicBezTo>
                  <a:lnTo>
                    <a:pt x="50" y="952"/>
                  </a:lnTo>
                  <a:cubicBezTo>
                    <a:pt x="209" y="913"/>
                    <a:pt x="377" y="873"/>
                    <a:pt x="546" y="873"/>
                  </a:cubicBezTo>
                  <a:cubicBezTo>
                    <a:pt x="586" y="824"/>
                    <a:pt x="625" y="824"/>
                    <a:pt x="665" y="784"/>
                  </a:cubicBezTo>
                  <a:lnTo>
                    <a:pt x="665" y="744"/>
                  </a:lnTo>
                  <a:cubicBezTo>
                    <a:pt x="665" y="576"/>
                    <a:pt x="586" y="417"/>
                    <a:pt x="457" y="288"/>
                  </a:cubicBezTo>
                  <a:cubicBezTo>
                    <a:pt x="338" y="169"/>
                    <a:pt x="209" y="40"/>
                    <a:pt x="50" y="1"/>
                  </a:cubicBezTo>
                  <a:close/>
                </a:path>
              </a:pathLst>
            </a:custGeom>
            <a:solidFill>
              <a:srgbClr val="EC64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2" name="Google Shape;1462;p32"/>
            <p:cNvSpPr/>
            <p:nvPr/>
          </p:nvSpPr>
          <p:spPr>
            <a:xfrm>
              <a:off x="4160784" y="2980260"/>
              <a:ext cx="35375" cy="49740"/>
            </a:xfrm>
            <a:custGeom>
              <a:avLst/>
              <a:gdLst/>
              <a:ahLst/>
              <a:cxnLst/>
              <a:rect l="l" t="t" r="r" b="b"/>
              <a:pathLst>
                <a:path w="820" h="1153" extrusionOk="0">
                  <a:moveTo>
                    <a:pt x="499" y="1"/>
                  </a:moveTo>
                  <a:cubicBezTo>
                    <a:pt x="485" y="1"/>
                    <a:pt x="472" y="2"/>
                    <a:pt x="457" y="4"/>
                  </a:cubicBezTo>
                  <a:cubicBezTo>
                    <a:pt x="289" y="43"/>
                    <a:pt x="160" y="172"/>
                    <a:pt x="160" y="212"/>
                  </a:cubicBezTo>
                  <a:lnTo>
                    <a:pt x="1" y="956"/>
                  </a:lnTo>
                  <a:cubicBezTo>
                    <a:pt x="44" y="1092"/>
                    <a:pt x="127" y="1153"/>
                    <a:pt x="220" y="1153"/>
                  </a:cubicBezTo>
                  <a:cubicBezTo>
                    <a:pt x="297" y="1153"/>
                    <a:pt x="381" y="1111"/>
                    <a:pt x="457" y="1035"/>
                  </a:cubicBezTo>
                  <a:cubicBezTo>
                    <a:pt x="616" y="916"/>
                    <a:pt x="705" y="787"/>
                    <a:pt x="745" y="628"/>
                  </a:cubicBezTo>
                  <a:cubicBezTo>
                    <a:pt x="820" y="346"/>
                    <a:pt x="752" y="1"/>
                    <a:pt x="499" y="1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3" name="Google Shape;1463;p32"/>
            <p:cNvSpPr/>
            <p:nvPr/>
          </p:nvSpPr>
          <p:spPr>
            <a:xfrm>
              <a:off x="4080371" y="2959036"/>
              <a:ext cx="19715" cy="41069"/>
            </a:xfrm>
            <a:custGeom>
              <a:avLst/>
              <a:gdLst/>
              <a:ahLst/>
              <a:cxnLst/>
              <a:rect l="l" t="t" r="r" b="b"/>
              <a:pathLst>
                <a:path w="457" h="952" fill="none" extrusionOk="0">
                  <a:moveTo>
                    <a:pt x="457" y="0"/>
                  </a:moveTo>
                  <a:cubicBezTo>
                    <a:pt x="457" y="0"/>
                    <a:pt x="1" y="535"/>
                    <a:pt x="41" y="704"/>
                  </a:cubicBezTo>
                  <a:cubicBezTo>
                    <a:pt x="41" y="873"/>
                    <a:pt x="417" y="952"/>
                    <a:pt x="417" y="952"/>
                  </a:cubicBezTo>
                </a:path>
              </a:pathLst>
            </a:custGeom>
            <a:noFill/>
            <a:ln w="1975" cap="flat" cmpd="sng">
              <a:solidFill>
                <a:srgbClr val="F5A795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4" name="Google Shape;1464;p32"/>
            <p:cNvSpPr/>
            <p:nvPr/>
          </p:nvSpPr>
          <p:spPr>
            <a:xfrm>
              <a:off x="4073555" y="3005195"/>
              <a:ext cx="51380" cy="28516"/>
            </a:xfrm>
            <a:custGeom>
              <a:avLst/>
              <a:gdLst/>
              <a:ahLst/>
              <a:cxnLst/>
              <a:rect l="l" t="t" r="r" b="b"/>
              <a:pathLst>
                <a:path w="1191" h="661" extrusionOk="0">
                  <a:moveTo>
                    <a:pt x="159" y="1"/>
                  </a:moveTo>
                  <a:cubicBezTo>
                    <a:pt x="159" y="1"/>
                    <a:pt x="0" y="497"/>
                    <a:pt x="367" y="626"/>
                  </a:cubicBezTo>
                  <a:cubicBezTo>
                    <a:pt x="445" y="650"/>
                    <a:pt x="517" y="660"/>
                    <a:pt x="585" y="660"/>
                  </a:cubicBezTo>
                  <a:cubicBezTo>
                    <a:pt x="980" y="660"/>
                    <a:pt x="1190" y="298"/>
                    <a:pt x="1190" y="298"/>
                  </a:cubicBezTo>
                  <a:lnTo>
                    <a:pt x="159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5" name="Google Shape;1465;p32"/>
            <p:cNvSpPr/>
            <p:nvPr/>
          </p:nvSpPr>
          <p:spPr>
            <a:xfrm>
              <a:off x="4079336" y="2948165"/>
              <a:ext cx="8369" cy="11044"/>
            </a:xfrm>
            <a:custGeom>
              <a:avLst/>
              <a:gdLst/>
              <a:ahLst/>
              <a:cxnLst/>
              <a:rect l="l" t="t" r="r" b="b"/>
              <a:pathLst>
                <a:path w="194" h="256" extrusionOk="0">
                  <a:moveTo>
                    <a:pt x="140" y="1"/>
                  </a:moveTo>
                  <a:cubicBezTo>
                    <a:pt x="126" y="1"/>
                    <a:pt x="114" y="13"/>
                    <a:pt x="114" y="44"/>
                  </a:cubicBezTo>
                  <a:cubicBezTo>
                    <a:pt x="65" y="83"/>
                    <a:pt x="25" y="133"/>
                    <a:pt x="25" y="173"/>
                  </a:cubicBezTo>
                  <a:cubicBezTo>
                    <a:pt x="0" y="222"/>
                    <a:pt x="40" y="256"/>
                    <a:pt x="84" y="256"/>
                  </a:cubicBezTo>
                  <a:cubicBezTo>
                    <a:pt x="110" y="256"/>
                    <a:pt x="139" y="243"/>
                    <a:pt x="154" y="212"/>
                  </a:cubicBezTo>
                  <a:cubicBezTo>
                    <a:pt x="154" y="173"/>
                    <a:pt x="193" y="133"/>
                    <a:pt x="193" y="83"/>
                  </a:cubicBezTo>
                  <a:cubicBezTo>
                    <a:pt x="193" y="34"/>
                    <a:pt x="163" y="1"/>
                    <a:pt x="140" y="1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6" name="Google Shape;1466;p32"/>
            <p:cNvSpPr/>
            <p:nvPr/>
          </p:nvSpPr>
          <p:spPr>
            <a:xfrm>
              <a:off x="4082097" y="2930348"/>
              <a:ext cx="16307" cy="10742"/>
            </a:xfrm>
            <a:custGeom>
              <a:avLst/>
              <a:gdLst/>
              <a:ahLst/>
              <a:cxnLst/>
              <a:rect l="l" t="t" r="r" b="b"/>
              <a:pathLst>
                <a:path w="378" h="249" fill="none" extrusionOk="0">
                  <a:moveTo>
                    <a:pt x="377" y="249"/>
                  </a:moveTo>
                  <a:cubicBezTo>
                    <a:pt x="377" y="249"/>
                    <a:pt x="248" y="1"/>
                    <a:pt x="1" y="169"/>
                  </a:cubicBezTo>
                </a:path>
              </a:pathLst>
            </a:custGeom>
            <a:noFill/>
            <a:ln w="1975" cap="rnd" cmpd="sng">
              <a:solidFill>
                <a:srgbClr val="212237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7" name="Google Shape;1467;p32"/>
            <p:cNvSpPr/>
            <p:nvPr/>
          </p:nvSpPr>
          <p:spPr>
            <a:xfrm>
              <a:off x="4129378" y="2966111"/>
              <a:ext cx="8369" cy="11044"/>
            </a:xfrm>
            <a:custGeom>
              <a:avLst/>
              <a:gdLst/>
              <a:ahLst/>
              <a:cxnLst/>
              <a:rect l="l" t="t" r="r" b="b"/>
              <a:pathLst>
                <a:path w="194" h="256" extrusionOk="0">
                  <a:moveTo>
                    <a:pt x="124" y="1"/>
                  </a:moveTo>
                  <a:cubicBezTo>
                    <a:pt x="102" y="1"/>
                    <a:pt x="80" y="14"/>
                    <a:pt x="65" y="44"/>
                  </a:cubicBezTo>
                  <a:cubicBezTo>
                    <a:pt x="65" y="84"/>
                    <a:pt x="25" y="124"/>
                    <a:pt x="25" y="163"/>
                  </a:cubicBezTo>
                  <a:cubicBezTo>
                    <a:pt x="0" y="219"/>
                    <a:pt x="37" y="255"/>
                    <a:pt x="79" y="255"/>
                  </a:cubicBezTo>
                  <a:cubicBezTo>
                    <a:pt x="103" y="255"/>
                    <a:pt x="129" y="242"/>
                    <a:pt x="144" y="213"/>
                  </a:cubicBezTo>
                  <a:cubicBezTo>
                    <a:pt x="144" y="163"/>
                    <a:pt x="194" y="124"/>
                    <a:pt x="194" y="84"/>
                  </a:cubicBezTo>
                  <a:cubicBezTo>
                    <a:pt x="194" y="35"/>
                    <a:pt x="159" y="1"/>
                    <a:pt x="124" y="1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8" name="Google Shape;1468;p32"/>
            <p:cNvSpPr/>
            <p:nvPr/>
          </p:nvSpPr>
          <p:spPr>
            <a:xfrm>
              <a:off x="4132139" y="2946612"/>
              <a:ext cx="21441" cy="14150"/>
            </a:xfrm>
            <a:custGeom>
              <a:avLst/>
              <a:gdLst/>
              <a:ahLst/>
              <a:cxnLst/>
              <a:rect l="l" t="t" r="r" b="b"/>
              <a:pathLst>
                <a:path w="497" h="328" fill="none" extrusionOk="0">
                  <a:moveTo>
                    <a:pt x="1" y="80"/>
                  </a:moveTo>
                  <a:cubicBezTo>
                    <a:pt x="1" y="80"/>
                    <a:pt x="249" y="0"/>
                    <a:pt x="496" y="328"/>
                  </a:cubicBezTo>
                </a:path>
              </a:pathLst>
            </a:custGeom>
            <a:noFill/>
            <a:ln w="1975" cap="rnd" cmpd="sng">
              <a:solidFill>
                <a:srgbClr val="212237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69" name="Google Shape;1469;p32"/>
            <p:cNvSpPr/>
            <p:nvPr/>
          </p:nvSpPr>
          <p:spPr>
            <a:xfrm>
              <a:off x="3659927" y="3174604"/>
              <a:ext cx="409787" cy="354179"/>
            </a:xfrm>
            <a:custGeom>
              <a:avLst/>
              <a:gdLst/>
              <a:ahLst/>
              <a:cxnLst/>
              <a:rect l="l" t="t" r="r" b="b"/>
              <a:pathLst>
                <a:path w="9499" h="8210" extrusionOk="0">
                  <a:moveTo>
                    <a:pt x="2152" y="0"/>
                  </a:moveTo>
                  <a:lnTo>
                    <a:pt x="0" y="1240"/>
                  </a:lnTo>
                  <a:cubicBezTo>
                    <a:pt x="0" y="1240"/>
                    <a:pt x="1279" y="6822"/>
                    <a:pt x="3887" y="8022"/>
                  </a:cubicBezTo>
                  <a:cubicBezTo>
                    <a:pt x="4159" y="8152"/>
                    <a:pt x="4436" y="8210"/>
                    <a:pt x="4713" y="8210"/>
                  </a:cubicBezTo>
                  <a:cubicBezTo>
                    <a:pt x="7083" y="8210"/>
                    <a:pt x="9499" y="3966"/>
                    <a:pt x="9499" y="3966"/>
                  </a:cubicBezTo>
                  <a:lnTo>
                    <a:pt x="5949" y="2440"/>
                  </a:lnTo>
                  <a:cubicBezTo>
                    <a:pt x="5949" y="2440"/>
                    <a:pt x="5126" y="3966"/>
                    <a:pt x="4958" y="4175"/>
                  </a:cubicBezTo>
                  <a:cubicBezTo>
                    <a:pt x="4859" y="4274"/>
                    <a:pt x="4754" y="4319"/>
                    <a:pt x="4645" y="4319"/>
                  </a:cubicBezTo>
                  <a:cubicBezTo>
                    <a:pt x="3580" y="4319"/>
                    <a:pt x="2152" y="0"/>
                    <a:pt x="2152" y="0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0" name="Google Shape;1470;p32"/>
            <p:cNvSpPr/>
            <p:nvPr/>
          </p:nvSpPr>
          <p:spPr>
            <a:xfrm>
              <a:off x="3635122" y="3037291"/>
              <a:ext cx="124502" cy="213931"/>
            </a:xfrm>
            <a:custGeom>
              <a:avLst/>
              <a:gdLst/>
              <a:ahLst/>
              <a:cxnLst/>
              <a:rect l="l" t="t" r="r" b="b"/>
              <a:pathLst>
                <a:path w="2886" h="4959" extrusionOk="0">
                  <a:moveTo>
                    <a:pt x="1150" y="1"/>
                  </a:moveTo>
                  <a:cubicBezTo>
                    <a:pt x="942" y="50"/>
                    <a:pt x="1279" y="1290"/>
                    <a:pt x="1279" y="1290"/>
                  </a:cubicBezTo>
                  <a:cubicBezTo>
                    <a:pt x="1279" y="1290"/>
                    <a:pt x="1213" y="1105"/>
                    <a:pt x="1067" y="1105"/>
                  </a:cubicBezTo>
                  <a:cubicBezTo>
                    <a:pt x="1044" y="1105"/>
                    <a:pt x="1019" y="1110"/>
                    <a:pt x="992" y="1121"/>
                  </a:cubicBezTo>
                  <a:cubicBezTo>
                    <a:pt x="863" y="1161"/>
                    <a:pt x="863" y="1488"/>
                    <a:pt x="863" y="1488"/>
                  </a:cubicBezTo>
                  <a:cubicBezTo>
                    <a:pt x="863" y="1488"/>
                    <a:pt x="764" y="1283"/>
                    <a:pt x="650" y="1283"/>
                  </a:cubicBezTo>
                  <a:cubicBezTo>
                    <a:pt x="638" y="1283"/>
                    <a:pt x="626" y="1285"/>
                    <a:pt x="615" y="1290"/>
                  </a:cubicBezTo>
                  <a:cubicBezTo>
                    <a:pt x="446" y="1369"/>
                    <a:pt x="496" y="1785"/>
                    <a:pt x="496" y="1785"/>
                  </a:cubicBezTo>
                  <a:cubicBezTo>
                    <a:pt x="496" y="1785"/>
                    <a:pt x="399" y="1688"/>
                    <a:pt x="296" y="1688"/>
                  </a:cubicBezTo>
                  <a:cubicBezTo>
                    <a:pt x="280" y="1688"/>
                    <a:pt x="264" y="1691"/>
                    <a:pt x="248" y="1696"/>
                  </a:cubicBezTo>
                  <a:cubicBezTo>
                    <a:pt x="119" y="1736"/>
                    <a:pt x="0" y="2440"/>
                    <a:pt x="694" y="4958"/>
                  </a:cubicBezTo>
                  <a:lnTo>
                    <a:pt x="2885" y="3639"/>
                  </a:lnTo>
                  <a:cubicBezTo>
                    <a:pt x="2637" y="2816"/>
                    <a:pt x="2062" y="546"/>
                    <a:pt x="1894" y="546"/>
                  </a:cubicBezTo>
                  <a:cubicBezTo>
                    <a:pt x="1889" y="544"/>
                    <a:pt x="1884" y="544"/>
                    <a:pt x="1880" y="544"/>
                  </a:cubicBezTo>
                  <a:cubicBezTo>
                    <a:pt x="1747" y="544"/>
                    <a:pt x="1844" y="1242"/>
                    <a:pt x="1745" y="1242"/>
                  </a:cubicBezTo>
                  <a:cubicBezTo>
                    <a:pt x="1742" y="1242"/>
                    <a:pt x="1739" y="1241"/>
                    <a:pt x="1735" y="1240"/>
                  </a:cubicBezTo>
                  <a:cubicBezTo>
                    <a:pt x="1606" y="1200"/>
                    <a:pt x="1319" y="1"/>
                    <a:pt x="1150" y="1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1" name="Google Shape;1471;p32"/>
            <p:cNvSpPr/>
            <p:nvPr/>
          </p:nvSpPr>
          <p:spPr>
            <a:xfrm>
              <a:off x="3697114" y="3105322"/>
              <a:ext cx="16307" cy="53494"/>
            </a:xfrm>
            <a:custGeom>
              <a:avLst/>
              <a:gdLst/>
              <a:ahLst/>
              <a:cxnLst/>
              <a:rect l="l" t="t" r="r" b="b"/>
              <a:pathLst>
                <a:path w="378" h="1240" fill="none" extrusionOk="0">
                  <a:moveTo>
                    <a:pt x="378" y="0"/>
                  </a:moveTo>
                  <a:cubicBezTo>
                    <a:pt x="378" y="0"/>
                    <a:pt x="298" y="367"/>
                    <a:pt x="169" y="615"/>
                  </a:cubicBezTo>
                  <a:cubicBezTo>
                    <a:pt x="1" y="992"/>
                    <a:pt x="50" y="1239"/>
                    <a:pt x="50" y="1239"/>
                  </a:cubicBezTo>
                </a:path>
              </a:pathLst>
            </a:custGeom>
            <a:noFill/>
            <a:ln w="4225" cap="flat" cmpd="sng">
              <a:solidFill>
                <a:srgbClr val="F5A795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2" name="Google Shape;1472;p32"/>
            <p:cNvSpPr/>
            <p:nvPr/>
          </p:nvSpPr>
          <p:spPr>
            <a:xfrm>
              <a:off x="3643663" y="3096306"/>
              <a:ext cx="51811" cy="56945"/>
            </a:xfrm>
            <a:custGeom>
              <a:avLst/>
              <a:gdLst/>
              <a:ahLst/>
              <a:cxnLst/>
              <a:rect l="l" t="t" r="r" b="b"/>
              <a:pathLst>
                <a:path w="1201" h="1320" extrusionOk="0">
                  <a:moveTo>
                    <a:pt x="1121" y="1"/>
                  </a:moveTo>
                  <a:lnTo>
                    <a:pt x="1121" y="368"/>
                  </a:lnTo>
                  <a:lnTo>
                    <a:pt x="1121" y="576"/>
                  </a:lnTo>
                  <a:cubicBezTo>
                    <a:pt x="1121" y="665"/>
                    <a:pt x="1081" y="705"/>
                    <a:pt x="1081" y="744"/>
                  </a:cubicBezTo>
                  <a:cubicBezTo>
                    <a:pt x="1081" y="758"/>
                    <a:pt x="1077" y="762"/>
                    <a:pt x="1071" y="762"/>
                  </a:cubicBezTo>
                  <a:cubicBezTo>
                    <a:pt x="1059" y="762"/>
                    <a:pt x="1041" y="744"/>
                    <a:pt x="1041" y="744"/>
                  </a:cubicBezTo>
                  <a:cubicBezTo>
                    <a:pt x="1041" y="744"/>
                    <a:pt x="992" y="744"/>
                    <a:pt x="992" y="705"/>
                  </a:cubicBezTo>
                  <a:cubicBezTo>
                    <a:pt x="952" y="665"/>
                    <a:pt x="913" y="616"/>
                    <a:pt x="913" y="576"/>
                  </a:cubicBezTo>
                  <a:cubicBezTo>
                    <a:pt x="833" y="457"/>
                    <a:pt x="794" y="328"/>
                    <a:pt x="744" y="209"/>
                  </a:cubicBezTo>
                  <a:cubicBezTo>
                    <a:pt x="744" y="169"/>
                    <a:pt x="704" y="169"/>
                    <a:pt x="665" y="169"/>
                  </a:cubicBezTo>
                  <a:cubicBezTo>
                    <a:pt x="625" y="169"/>
                    <a:pt x="625" y="209"/>
                    <a:pt x="625" y="249"/>
                  </a:cubicBezTo>
                  <a:cubicBezTo>
                    <a:pt x="625" y="249"/>
                    <a:pt x="625" y="249"/>
                    <a:pt x="625" y="249"/>
                  </a:cubicBezTo>
                  <a:lnTo>
                    <a:pt x="625" y="249"/>
                  </a:lnTo>
                  <a:cubicBezTo>
                    <a:pt x="625" y="368"/>
                    <a:pt x="665" y="497"/>
                    <a:pt x="665" y="616"/>
                  </a:cubicBezTo>
                  <a:lnTo>
                    <a:pt x="665" y="824"/>
                  </a:lnTo>
                  <a:lnTo>
                    <a:pt x="665" y="953"/>
                  </a:lnTo>
                  <a:lnTo>
                    <a:pt x="625" y="953"/>
                  </a:lnTo>
                  <a:cubicBezTo>
                    <a:pt x="585" y="913"/>
                    <a:pt x="546" y="863"/>
                    <a:pt x="546" y="784"/>
                  </a:cubicBezTo>
                  <a:cubicBezTo>
                    <a:pt x="456" y="705"/>
                    <a:pt x="417" y="576"/>
                    <a:pt x="417" y="457"/>
                  </a:cubicBezTo>
                  <a:cubicBezTo>
                    <a:pt x="377" y="417"/>
                    <a:pt x="377" y="417"/>
                    <a:pt x="337" y="417"/>
                  </a:cubicBezTo>
                  <a:cubicBezTo>
                    <a:pt x="298" y="417"/>
                    <a:pt x="248" y="457"/>
                    <a:pt x="248" y="497"/>
                  </a:cubicBezTo>
                  <a:cubicBezTo>
                    <a:pt x="259" y="524"/>
                    <a:pt x="270" y="551"/>
                    <a:pt x="281" y="579"/>
                  </a:cubicBezTo>
                  <a:lnTo>
                    <a:pt x="281" y="579"/>
                  </a:lnTo>
                  <a:cubicBezTo>
                    <a:pt x="298" y="652"/>
                    <a:pt x="298" y="740"/>
                    <a:pt x="298" y="824"/>
                  </a:cubicBezTo>
                  <a:cubicBezTo>
                    <a:pt x="337" y="953"/>
                    <a:pt x="337" y="1072"/>
                    <a:pt x="298" y="1161"/>
                  </a:cubicBezTo>
                  <a:lnTo>
                    <a:pt x="298" y="1240"/>
                  </a:lnTo>
                  <a:lnTo>
                    <a:pt x="248" y="1240"/>
                  </a:lnTo>
                  <a:cubicBezTo>
                    <a:pt x="209" y="1201"/>
                    <a:pt x="169" y="1161"/>
                    <a:pt x="169" y="1111"/>
                  </a:cubicBezTo>
                  <a:cubicBezTo>
                    <a:pt x="90" y="992"/>
                    <a:pt x="50" y="913"/>
                    <a:pt x="0" y="784"/>
                  </a:cubicBezTo>
                  <a:lnTo>
                    <a:pt x="0" y="784"/>
                  </a:lnTo>
                  <a:cubicBezTo>
                    <a:pt x="50" y="913"/>
                    <a:pt x="50" y="1032"/>
                    <a:pt x="129" y="1111"/>
                  </a:cubicBezTo>
                  <a:cubicBezTo>
                    <a:pt x="129" y="1201"/>
                    <a:pt x="169" y="1240"/>
                    <a:pt x="209" y="1280"/>
                  </a:cubicBezTo>
                  <a:cubicBezTo>
                    <a:pt x="248" y="1280"/>
                    <a:pt x="248" y="1320"/>
                    <a:pt x="298" y="1320"/>
                  </a:cubicBezTo>
                  <a:cubicBezTo>
                    <a:pt x="298" y="1320"/>
                    <a:pt x="337" y="1320"/>
                    <a:pt x="337" y="1280"/>
                  </a:cubicBezTo>
                  <a:cubicBezTo>
                    <a:pt x="377" y="1240"/>
                    <a:pt x="377" y="1201"/>
                    <a:pt x="417" y="1201"/>
                  </a:cubicBezTo>
                  <a:lnTo>
                    <a:pt x="417" y="939"/>
                  </a:lnTo>
                  <a:lnTo>
                    <a:pt x="417" y="939"/>
                  </a:lnTo>
                  <a:cubicBezTo>
                    <a:pt x="443" y="984"/>
                    <a:pt x="470" y="1019"/>
                    <a:pt x="496" y="1072"/>
                  </a:cubicBezTo>
                  <a:cubicBezTo>
                    <a:pt x="546" y="1072"/>
                    <a:pt x="585" y="1111"/>
                    <a:pt x="625" y="1111"/>
                  </a:cubicBezTo>
                  <a:lnTo>
                    <a:pt x="744" y="1111"/>
                  </a:lnTo>
                  <a:cubicBezTo>
                    <a:pt x="744" y="1072"/>
                    <a:pt x="794" y="1072"/>
                    <a:pt x="794" y="1032"/>
                  </a:cubicBezTo>
                  <a:cubicBezTo>
                    <a:pt x="833" y="953"/>
                    <a:pt x="833" y="863"/>
                    <a:pt x="833" y="824"/>
                  </a:cubicBezTo>
                  <a:lnTo>
                    <a:pt x="833" y="690"/>
                  </a:lnTo>
                  <a:lnTo>
                    <a:pt x="833" y="690"/>
                  </a:lnTo>
                  <a:cubicBezTo>
                    <a:pt x="860" y="731"/>
                    <a:pt x="886" y="758"/>
                    <a:pt x="913" y="784"/>
                  </a:cubicBezTo>
                  <a:cubicBezTo>
                    <a:pt x="952" y="824"/>
                    <a:pt x="992" y="863"/>
                    <a:pt x="1041" y="863"/>
                  </a:cubicBezTo>
                  <a:lnTo>
                    <a:pt x="1121" y="863"/>
                  </a:lnTo>
                  <a:cubicBezTo>
                    <a:pt x="1121" y="824"/>
                    <a:pt x="1160" y="824"/>
                    <a:pt x="1160" y="784"/>
                  </a:cubicBezTo>
                  <a:cubicBezTo>
                    <a:pt x="1200" y="665"/>
                    <a:pt x="1200" y="536"/>
                    <a:pt x="1200" y="368"/>
                  </a:cubicBezTo>
                  <a:cubicBezTo>
                    <a:pt x="1160" y="249"/>
                    <a:pt x="1160" y="120"/>
                    <a:pt x="1121" y="1"/>
                  </a:cubicBezTo>
                  <a:close/>
                </a:path>
              </a:pathLst>
            </a:custGeom>
            <a:solidFill>
              <a:srgbClr val="F5A79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3" name="Google Shape;1473;p32"/>
            <p:cNvSpPr/>
            <p:nvPr/>
          </p:nvSpPr>
          <p:spPr>
            <a:xfrm>
              <a:off x="3968336" y="3083925"/>
              <a:ext cx="450856" cy="539854"/>
            </a:xfrm>
            <a:custGeom>
              <a:avLst/>
              <a:gdLst/>
              <a:ahLst/>
              <a:cxnLst/>
              <a:rect l="l" t="t" r="r" b="b"/>
              <a:pathLst>
                <a:path w="10451" h="12514" extrusionOk="0">
                  <a:moveTo>
                    <a:pt x="5414" y="0"/>
                  </a:moveTo>
                  <a:cubicBezTo>
                    <a:pt x="5414" y="0"/>
                    <a:pt x="4958" y="744"/>
                    <a:pt x="3966" y="744"/>
                  </a:cubicBezTo>
                  <a:cubicBezTo>
                    <a:pt x="2975" y="744"/>
                    <a:pt x="2885" y="288"/>
                    <a:pt x="2885" y="288"/>
                  </a:cubicBezTo>
                  <a:cubicBezTo>
                    <a:pt x="2885" y="288"/>
                    <a:pt x="863" y="1894"/>
                    <a:pt x="327" y="4046"/>
                  </a:cubicBezTo>
                  <a:cubicBezTo>
                    <a:pt x="0" y="5493"/>
                    <a:pt x="407" y="6525"/>
                    <a:pt x="456" y="7149"/>
                  </a:cubicBezTo>
                  <a:cubicBezTo>
                    <a:pt x="704" y="10947"/>
                    <a:pt x="496" y="12513"/>
                    <a:pt x="496" y="12513"/>
                  </a:cubicBezTo>
                  <a:lnTo>
                    <a:pt x="9459" y="12226"/>
                  </a:lnTo>
                  <a:cubicBezTo>
                    <a:pt x="9459" y="12226"/>
                    <a:pt x="10451" y="7020"/>
                    <a:pt x="9043" y="3590"/>
                  </a:cubicBezTo>
                  <a:cubicBezTo>
                    <a:pt x="7645" y="209"/>
                    <a:pt x="5414" y="0"/>
                    <a:pt x="5414" y="0"/>
                  </a:cubicBezTo>
                  <a:close/>
                </a:path>
              </a:pathLst>
            </a:custGeom>
            <a:solidFill>
              <a:srgbClr val="4B54A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4" name="Google Shape;1474;p32"/>
            <p:cNvSpPr/>
            <p:nvPr/>
          </p:nvSpPr>
          <p:spPr>
            <a:xfrm>
              <a:off x="4078689" y="3609623"/>
              <a:ext cx="233560" cy="15876"/>
            </a:xfrm>
            <a:custGeom>
              <a:avLst/>
              <a:gdLst/>
              <a:ahLst/>
              <a:cxnLst/>
              <a:rect l="l" t="t" r="r" b="b"/>
              <a:pathLst>
                <a:path w="5414" h="368" extrusionOk="0">
                  <a:moveTo>
                    <a:pt x="5126" y="0"/>
                  </a:moveTo>
                  <a:lnTo>
                    <a:pt x="0" y="80"/>
                  </a:lnTo>
                  <a:lnTo>
                    <a:pt x="0" y="367"/>
                  </a:lnTo>
                  <a:lnTo>
                    <a:pt x="5414" y="327"/>
                  </a:lnTo>
                  <a:cubicBezTo>
                    <a:pt x="5414" y="119"/>
                    <a:pt x="5285" y="0"/>
                    <a:pt x="5126" y="0"/>
                  </a:cubicBezTo>
                  <a:close/>
                </a:path>
              </a:pathLst>
            </a:custGeom>
            <a:solidFill>
              <a:srgbClr val="DCDDE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5" name="Google Shape;1475;p32"/>
            <p:cNvSpPr/>
            <p:nvPr/>
          </p:nvSpPr>
          <p:spPr>
            <a:xfrm>
              <a:off x="3745474" y="3400871"/>
              <a:ext cx="374326" cy="228469"/>
            </a:xfrm>
            <a:custGeom>
              <a:avLst/>
              <a:gdLst/>
              <a:ahLst/>
              <a:cxnLst/>
              <a:rect l="l" t="t" r="r" b="b"/>
              <a:pathLst>
                <a:path w="8677" h="5296" extrusionOk="0">
                  <a:moveTo>
                    <a:pt x="6733" y="1"/>
                  </a:moveTo>
                  <a:lnTo>
                    <a:pt x="248" y="90"/>
                  </a:lnTo>
                  <a:cubicBezTo>
                    <a:pt x="79" y="90"/>
                    <a:pt x="0" y="248"/>
                    <a:pt x="40" y="417"/>
                  </a:cubicBezTo>
                  <a:lnTo>
                    <a:pt x="1527" y="5295"/>
                  </a:lnTo>
                  <a:lnTo>
                    <a:pt x="8676" y="5206"/>
                  </a:lnTo>
                  <a:lnTo>
                    <a:pt x="7268" y="417"/>
                  </a:lnTo>
                  <a:cubicBezTo>
                    <a:pt x="7189" y="169"/>
                    <a:pt x="6981" y="1"/>
                    <a:pt x="6733" y="1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6" name="Google Shape;1476;p32"/>
            <p:cNvSpPr/>
            <p:nvPr/>
          </p:nvSpPr>
          <p:spPr>
            <a:xfrm>
              <a:off x="3731324" y="3400871"/>
              <a:ext cx="376051" cy="230152"/>
            </a:xfrm>
            <a:custGeom>
              <a:avLst/>
              <a:gdLst/>
              <a:ahLst/>
              <a:cxnLst/>
              <a:rect l="l" t="t" r="r" b="b"/>
              <a:pathLst>
                <a:path w="8717" h="5335" extrusionOk="0">
                  <a:moveTo>
                    <a:pt x="6733" y="1"/>
                  </a:moveTo>
                  <a:lnTo>
                    <a:pt x="249" y="90"/>
                  </a:lnTo>
                  <a:cubicBezTo>
                    <a:pt x="120" y="90"/>
                    <a:pt x="1" y="248"/>
                    <a:pt x="41" y="417"/>
                  </a:cubicBezTo>
                  <a:lnTo>
                    <a:pt x="1528" y="5335"/>
                  </a:lnTo>
                  <a:lnTo>
                    <a:pt x="8717" y="5206"/>
                  </a:lnTo>
                  <a:lnTo>
                    <a:pt x="7269" y="417"/>
                  </a:lnTo>
                  <a:cubicBezTo>
                    <a:pt x="7190" y="169"/>
                    <a:pt x="6981" y="1"/>
                    <a:pt x="6733" y="1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7" name="Google Shape;1477;p32"/>
            <p:cNvSpPr/>
            <p:nvPr/>
          </p:nvSpPr>
          <p:spPr>
            <a:xfrm>
              <a:off x="3884472" y="3502464"/>
              <a:ext cx="46246" cy="34037"/>
            </a:xfrm>
            <a:custGeom>
              <a:avLst/>
              <a:gdLst/>
              <a:ahLst/>
              <a:cxnLst/>
              <a:rect l="l" t="t" r="r" b="b"/>
              <a:pathLst>
                <a:path w="1072" h="789" extrusionOk="0">
                  <a:moveTo>
                    <a:pt x="519" y="0"/>
                  </a:moveTo>
                  <a:cubicBezTo>
                    <a:pt x="498" y="0"/>
                    <a:pt x="477" y="2"/>
                    <a:pt x="457" y="5"/>
                  </a:cubicBezTo>
                  <a:cubicBezTo>
                    <a:pt x="209" y="5"/>
                    <a:pt x="1" y="174"/>
                    <a:pt x="40" y="422"/>
                  </a:cubicBezTo>
                  <a:cubicBezTo>
                    <a:pt x="80" y="620"/>
                    <a:pt x="368" y="789"/>
                    <a:pt x="615" y="789"/>
                  </a:cubicBezTo>
                  <a:cubicBezTo>
                    <a:pt x="863" y="789"/>
                    <a:pt x="1072" y="620"/>
                    <a:pt x="1032" y="372"/>
                  </a:cubicBezTo>
                  <a:cubicBezTo>
                    <a:pt x="959" y="191"/>
                    <a:pt x="745" y="0"/>
                    <a:pt x="519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8" name="Google Shape;1478;p32"/>
            <p:cNvSpPr/>
            <p:nvPr/>
          </p:nvSpPr>
          <p:spPr>
            <a:xfrm>
              <a:off x="4082097" y="3304626"/>
              <a:ext cx="351246" cy="367467"/>
            </a:xfrm>
            <a:custGeom>
              <a:avLst/>
              <a:gdLst/>
              <a:ahLst/>
              <a:cxnLst/>
              <a:rect l="l" t="t" r="r" b="b"/>
              <a:pathLst>
                <a:path w="8142" h="8518" extrusionOk="0">
                  <a:moveTo>
                    <a:pt x="4135" y="1"/>
                  </a:moveTo>
                  <a:cubicBezTo>
                    <a:pt x="4135" y="1"/>
                    <a:pt x="4343" y="3640"/>
                    <a:pt x="3927" y="4304"/>
                  </a:cubicBezTo>
                  <a:cubicBezTo>
                    <a:pt x="3679" y="4671"/>
                    <a:pt x="1" y="5910"/>
                    <a:pt x="1" y="5910"/>
                  </a:cubicBezTo>
                  <a:lnTo>
                    <a:pt x="1" y="8518"/>
                  </a:lnTo>
                  <a:cubicBezTo>
                    <a:pt x="1" y="8518"/>
                    <a:pt x="5583" y="8349"/>
                    <a:pt x="7070" y="6366"/>
                  </a:cubicBezTo>
                  <a:cubicBezTo>
                    <a:pt x="8141" y="4879"/>
                    <a:pt x="7982" y="1"/>
                    <a:pt x="7982" y="1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9" name="Google Shape;1479;p32"/>
            <p:cNvSpPr/>
            <p:nvPr/>
          </p:nvSpPr>
          <p:spPr>
            <a:xfrm>
              <a:off x="4201854" y="3083925"/>
              <a:ext cx="238737" cy="245984"/>
            </a:xfrm>
            <a:custGeom>
              <a:avLst/>
              <a:gdLst/>
              <a:ahLst/>
              <a:cxnLst/>
              <a:rect l="l" t="t" r="r" b="b"/>
              <a:pathLst>
                <a:path w="5534" h="5702" extrusionOk="0">
                  <a:moveTo>
                    <a:pt x="1" y="0"/>
                  </a:moveTo>
                  <a:lnTo>
                    <a:pt x="1191" y="3431"/>
                  </a:lnTo>
                  <a:lnTo>
                    <a:pt x="1240" y="5702"/>
                  </a:lnTo>
                  <a:lnTo>
                    <a:pt x="5534" y="5702"/>
                  </a:lnTo>
                  <a:cubicBezTo>
                    <a:pt x="5534" y="5702"/>
                    <a:pt x="5405" y="3015"/>
                    <a:pt x="3590" y="1359"/>
                  </a:cubicBezTo>
                  <a:cubicBezTo>
                    <a:pt x="2390" y="248"/>
                    <a:pt x="1" y="0"/>
                    <a:pt x="1" y="0"/>
                  </a:cubicBezTo>
                  <a:close/>
                </a:path>
              </a:pathLst>
            </a:custGeom>
            <a:solidFill>
              <a:srgbClr val="4B54A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0" name="Google Shape;1480;p32"/>
            <p:cNvSpPr/>
            <p:nvPr/>
          </p:nvSpPr>
          <p:spPr>
            <a:xfrm>
              <a:off x="3891762" y="3096306"/>
              <a:ext cx="201076" cy="249435"/>
            </a:xfrm>
            <a:custGeom>
              <a:avLst/>
              <a:gdLst/>
              <a:ahLst/>
              <a:cxnLst/>
              <a:rect l="l" t="t" r="r" b="b"/>
              <a:pathLst>
                <a:path w="4661" h="5782" extrusionOk="0">
                  <a:moveTo>
                    <a:pt x="4660" y="1"/>
                  </a:moveTo>
                  <a:lnTo>
                    <a:pt x="4660" y="1"/>
                  </a:lnTo>
                  <a:cubicBezTo>
                    <a:pt x="3223" y="120"/>
                    <a:pt x="2142" y="744"/>
                    <a:pt x="1527" y="1567"/>
                  </a:cubicBezTo>
                  <a:cubicBezTo>
                    <a:pt x="615" y="2847"/>
                    <a:pt x="0" y="4830"/>
                    <a:pt x="0" y="4830"/>
                  </a:cubicBezTo>
                  <a:lnTo>
                    <a:pt x="3381" y="5781"/>
                  </a:lnTo>
                  <a:lnTo>
                    <a:pt x="4660" y="1"/>
                  </a:lnTo>
                  <a:close/>
                </a:path>
              </a:pathLst>
            </a:custGeom>
            <a:solidFill>
              <a:srgbClr val="4B54A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1" name="Google Shape;1481;p32"/>
            <p:cNvSpPr/>
            <p:nvPr/>
          </p:nvSpPr>
          <p:spPr>
            <a:xfrm>
              <a:off x="4246374" y="3221238"/>
              <a:ext cx="9016" cy="108670"/>
            </a:xfrm>
            <a:custGeom>
              <a:avLst/>
              <a:gdLst/>
              <a:ahLst/>
              <a:cxnLst/>
              <a:rect l="l" t="t" r="r" b="b"/>
              <a:pathLst>
                <a:path w="209" h="2519" fill="none" extrusionOk="0">
                  <a:moveTo>
                    <a:pt x="208" y="2519"/>
                  </a:moveTo>
                  <a:cubicBezTo>
                    <a:pt x="159" y="823"/>
                    <a:pt x="0" y="0"/>
                    <a:pt x="0" y="0"/>
                  </a:cubicBezTo>
                </a:path>
              </a:pathLst>
            </a:custGeom>
            <a:noFill/>
            <a:ln w="3225" cap="flat" cmpd="sng">
              <a:solidFill>
                <a:srgbClr val="666AAF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2" name="Google Shape;1482;p32"/>
            <p:cNvSpPr/>
            <p:nvPr/>
          </p:nvSpPr>
          <p:spPr>
            <a:xfrm>
              <a:off x="3966610" y="3199841"/>
              <a:ext cx="44520" cy="128342"/>
            </a:xfrm>
            <a:custGeom>
              <a:avLst/>
              <a:gdLst/>
              <a:ahLst/>
              <a:cxnLst/>
              <a:rect l="l" t="t" r="r" b="b"/>
              <a:pathLst>
                <a:path w="1032" h="2975" fill="none" extrusionOk="0">
                  <a:moveTo>
                    <a:pt x="159" y="2975"/>
                  </a:moveTo>
                  <a:cubicBezTo>
                    <a:pt x="0" y="1527"/>
                    <a:pt x="1032" y="0"/>
                    <a:pt x="1032" y="0"/>
                  </a:cubicBezTo>
                </a:path>
              </a:pathLst>
            </a:custGeom>
            <a:noFill/>
            <a:ln w="3225" cap="flat" cmpd="sng">
              <a:solidFill>
                <a:srgbClr val="666AAF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3" name="Google Shape;1483;p32"/>
            <p:cNvSpPr/>
            <p:nvPr/>
          </p:nvSpPr>
          <p:spPr>
            <a:xfrm>
              <a:off x="3914411" y="3547157"/>
              <a:ext cx="216045" cy="129636"/>
            </a:xfrm>
            <a:custGeom>
              <a:avLst/>
              <a:gdLst/>
              <a:ahLst/>
              <a:cxnLst/>
              <a:rect l="l" t="t" r="r" b="b"/>
              <a:pathLst>
                <a:path w="5008" h="3005" extrusionOk="0">
                  <a:moveTo>
                    <a:pt x="2174" y="2334"/>
                  </a:moveTo>
                  <a:lnTo>
                    <a:pt x="2174" y="2334"/>
                  </a:lnTo>
                  <a:cubicBezTo>
                    <a:pt x="2234" y="2342"/>
                    <a:pt x="2272" y="2350"/>
                    <a:pt x="2281" y="2360"/>
                  </a:cubicBezTo>
                  <a:cubicBezTo>
                    <a:pt x="2281" y="2360"/>
                    <a:pt x="2242" y="2350"/>
                    <a:pt x="2174" y="2334"/>
                  </a:cubicBezTo>
                  <a:close/>
                  <a:moveTo>
                    <a:pt x="4968" y="1"/>
                  </a:moveTo>
                  <a:cubicBezTo>
                    <a:pt x="4383" y="129"/>
                    <a:pt x="1250" y="744"/>
                    <a:pt x="1290" y="913"/>
                  </a:cubicBezTo>
                  <a:cubicBezTo>
                    <a:pt x="1329" y="1032"/>
                    <a:pt x="2242" y="1032"/>
                    <a:pt x="2242" y="1121"/>
                  </a:cubicBezTo>
                  <a:cubicBezTo>
                    <a:pt x="2202" y="1240"/>
                    <a:pt x="1498" y="1409"/>
                    <a:pt x="1121" y="1448"/>
                  </a:cubicBezTo>
                  <a:cubicBezTo>
                    <a:pt x="794" y="1488"/>
                    <a:pt x="219" y="1656"/>
                    <a:pt x="259" y="1775"/>
                  </a:cubicBezTo>
                  <a:cubicBezTo>
                    <a:pt x="259" y="1808"/>
                    <a:pt x="282" y="1833"/>
                    <a:pt x="324" y="1852"/>
                  </a:cubicBezTo>
                  <a:lnTo>
                    <a:pt x="324" y="1852"/>
                  </a:lnTo>
                  <a:cubicBezTo>
                    <a:pt x="142" y="1883"/>
                    <a:pt x="20" y="1925"/>
                    <a:pt x="11" y="1984"/>
                  </a:cubicBezTo>
                  <a:cubicBezTo>
                    <a:pt x="0" y="2067"/>
                    <a:pt x="139" y="2127"/>
                    <a:pt x="352" y="2171"/>
                  </a:cubicBezTo>
                  <a:lnTo>
                    <a:pt x="352" y="2171"/>
                  </a:lnTo>
                  <a:cubicBezTo>
                    <a:pt x="401" y="2257"/>
                    <a:pt x="571" y="2356"/>
                    <a:pt x="798" y="2451"/>
                  </a:cubicBezTo>
                  <a:lnTo>
                    <a:pt x="798" y="2451"/>
                  </a:lnTo>
                  <a:cubicBezTo>
                    <a:pt x="1011" y="2681"/>
                    <a:pt x="1924" y="2940"/>
                    <a:pt x="2073" y="2975"/>
                  </a:cubicBezTo>
                  <a:cubicBezTo>
                    <a:pt x="2318" y="2996"/>
                    <a:pt x="2560" y="3005"/>
                    <a:pt x="2794" y="3005"/>
                  </a:cubicBezTo>
                  <a:cubicBezTo>
                    <a:pt x="4016" y="3005"/>
                    <a:pt x="5008" y="2767"/>
                    <a:pt x="5008" y="2767"/>
                  </a:cubicBezTo>
                  <a:lnTo>
                    <a:pt x="4968" y="1"/>
                  </a:ln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4" name="Google Shape;1484;p32"/>
            <p:cNvSpPr/>
            <p:nvPr/>
          </p:nvSpPr>
          <p:spPr>
            <a:xfrm>
              <a:off x="3934514" y="3625455"/>
              <a:ext cx="64235" cy="4616"/>
            </a:xfrm>
            <a:custGeom>
              <a:avLst/>
              <a:gdLst/>
              <a:ahLst/>
              <a:cxnLst/>
              <a:rect l="l" t="t" r="r" b="b"/>
              <a:pathLst>
                <a:path w="1489" h="107" extrusionOk="0">
                  <a:moveTo>
                    <a:pt x="744" y="0"/>
                  </a:moveTo>
                  <a:cubicBezTo>
                    <a:pt x="497" y="0"/>
                    <a:pt x="249" y="50"/>
                    <a:pt x="1" y="89"/>
                  </a:cubicBezTo>
                  <a:cubicBezTo>
                    <a:pt x="83" y="103"/>
                    <a:pt x="166" y="107"/>
                    <a:pt x="249" y="107"/>
                  </a:cubicBezTo>
                  <a:cubicBezTo>
                    <a:pt x="414" y="107"/>
                    <a:pt x="579" y="89"/>
                    <a:pt x="744" y="89"/>
                  </a:cubicBezTo>
                  <a:cubicBezTo>
                    <a:pt x="863" y="89"/>
                    <a:pt x="992" y="89"/>
                    <a:pt x="1111" y="50"/>
                  </a:cubicBezTo>
                  <a:cubicBezTo>
                    <a:pt x="1240" y="50"/>
                    <a:pt x="1359" y="0"/>
                    <a:pt x="1488" y="0"/>
                  </a:cubicBezTo>
                  <a:close/>
                </a:path>
              </a:pathLst>
            </a:custGeom>
            <a:solidFill>
              <a:srgbClr val="F2958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5" name="Google Shape;1485;p32"/>
            <p:cNvSpPr/>
            <p:nvPr/>
          </p:nvSpPr>
          <p:spPr>
            <a:xfrm>
              <a:off x="3943099" y="3643401"/>
              <a:ext cx="69757" cy="5608"/>
            </a:xfrm>
            <a:custGeom>
              <a:avLst/>
              <a:gdLst/>
              <a:ahLst/>
              <a:cxnLst/>
              <a:rect l="l" t="t" r="r" b="b"/>
              <a:pathLst>
                <a:path w="1617" h="130" extrusionOk="0">
                  <a:moveTo>
                    <a:pt x="0" y="1"/>
                  </a:moveTo>
                  <a:cubicBezTo>
                    <a:pt x="248" y="40"/>
                    <a:pt x="545" y="80"/>
                    <a:pt x="793" y="129"/>
                  </a:cubicBezTo>
                  <a:lnTo>
                    <a:pt x="1200" y="129"/>
                  </a:lnTo>
                  <a:cubicBezTo>
                    <a:pt x="1329" y="129"/>
                    <a:pt x="1487" y="80"/>
                    <a:pt x="1616" y="80"/>
                  </a:cubicBezTo>
                  <a:cubicBezTo>
                    <a:pt x="1329" y="80"/>
                    <a:pt x="1081" y="40"/>
                    <a:pt x="833" y="40"/>
                  </a:cubicBezTo>
                  <a:cubicBezTo>
                    <a:pt x="545" y="1"/>
                    <a:pt x="298" y="1"/>
                    <a:pt x="0" y="1"/>
                  </a:cubicBezTo>
                  <a:close/>
                </a:path>
              </a:pathLst>
            </a:custGeom>
            <a:solidFill>
              <a:srgbClr val="F2958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6" name="Google Shape;1486;p32"/>
            <p:cNvSpPr/>
            <p:nvPr/>
          </p:nvSpPr>
          <p:spPr>
            <a:xfrm>
              <a:off x="3957637" y="3655825"/>
              <a:ext cx="62467" cy="9016"/>
            </a:xfrm>
            <a:custGeom>
              <a:avLst/>
              <a:gdLst/>
              <a:ahLst/>
              <a:cxnLst/>
              <a:rect l="l" t="t" r="r" b="b"/>
              <a:pathLst>
                <a:path w="1448" h="209" extrusionOk="0">
                  <a:moveTo>
                    <a:pt x="0" y="0"/>
                  </a:moveTo>
                  <a:cubicBezTo>
                    <a:pt x="248" y="89"/>
                    <a:pt x="496" y="129"/>
                    <a:pt x="704" y="169"/>
                  </a:cubicBezTo>
                  <a:cubicBezTo>
                    <a:pt x="823" y="169"/>
                    <a:pt x="952" y="169"/>
                    <a:pt x="1071" y="208"/>
                  </a:cubicBezTo>
                  <a:cubicBezTo>
                    <a:pt x="1200" y="208"/>
                    <a:pt x="1319" y="208"/>
                    <a:pt x="1448" y="169"/>
                  </a:cubicBezTo>
                  <a:cubicBezTo>
                    <a:pt x="1200" y="129"/>
                    <a:pt x="952" y="129"/>
                    <a:pt x="744" y="89"/>
                  </a:cubicBezTo>
                  <a:cubicBezTo>
                    <a:pt x="496" y="40"/>
                    <a:pt x="248" y="0"/>
                    <a:pt x="0" y="0"/>
                  </a:cubicBezTo>
                  <a:close/>
                </a:path>
              </a:pathLst>
            </a:custGeom>
            <a:solidFill>
              <a:srgbClr val="F2958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7" name="Google Shape;1487;p32"/>
            <p:cNvSpPr/>
            <p:nvPr/>
          </p:nvSpPr>
          <p:spPr>
            <a:xfrm>
              <a:off x="4133865" y="3060802"/>
              <a:ext cx="76617" cy="98014"/>
            </a:xfrm>
            <a:custGeom>
              <a:avLst/>
              <a:gdLst/>
              <a:ahLst/>
              <a:cxnLst/>
              <a:rect l="l" t="t" r="r" b="b"/>
              <a:pathLst>
                <a:path w="1776" h="2272" extrusionOk="0">
                  <a:moveTo>
                    <a:pt x="1616" y="1"/>
                  </a:moveTo>
                  <a:cubicBezTo>
                    <a:pt x="1616" y="1"/>
                    <a:pt x="992" y="1111"/>
                    <a:pt x="0" y="1240"/>
                  </a:cubicBezTo>
                  <a:lnTo>
                    <a:pt x="496" y="2271"/>
                  </a:lnTo>
                  <a:cubicBezTo>
                    <a:pt x="1656" y="1686"/>
                    <a:pt x="1775" y="536"/>
                    <a:pt x="1775" y="536"/>
                  </a:cubicBezTo>
                  <a:lnTo>
                    <a:pt x="1616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8" name="Google Shape;1488;p32"/>
            <p:cNvSpPr/>
            <p:nvPr/>
          </p:nvSpPr>
          <p:spPr>
            <a:xfrm>
              <a:off x="4082097" y="3071501"/>
              <a:ext cx="51811" cy="83476"/>
            </a:xfrm>
            <a:custGeom>
              <a:avLst/>
              <a:gdLst/>
              <a:ahLst/>
              <a:cxnLst/>
              <a:rect l="l" t="t" r="r" b="b"/>
              <a:pathLst>
                <a:path w="1201" h="1935" extrusionOk="0">
                  <a:moveTo>
                    <a:pt x="298" y="1"/>
                  </a:moveTo>
                  <a:lnTo>
                    <a:pt x="1" y="615"/>
                  </a:lnTo>
                  <a:cubicBezTo>
                    <a:pt x="90" y="1438"/>
                    <a:pt x="705" y="1934"/>
                    <a:pt x="705" y="1934"/>
                  </a:cubicBezTo>
                  <a:lnTo>
                    <a:pt x="1200" y="992"/>
                  </a:lnTo>
                  <a:cubicBezTo>
                    <a:pt x="169" y="824"/>
                    <a:pt x="298" y="1"/>
                    <a:pt x="29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89" name="Google Shape;1489;p32"/>
            <p:cNvSpPr/>
            <p:nvPr/>
          </p:nvSpPr>
          <p:spPr>
            <a:xfrm>
              <a:off x="4907669" y="2994497"/>
              <a:ext cx="119368" cy="107505"/>
            </a:xfrm>
            <a:custGeom>
              <a:avLst/>
              <a:gdLst/>
              <a:ahLst/>
              <a:cxnLst/>
              <a:rect l="l" t="t" r="r" b="b"/>
              <a:pathLst>
                <a:path w="2767" h="2492" extrusionOk="0">
                  <a:moveTo>
                    <a:pt x="2429" y="1"/>
                  </a:moveTo>
                  <a:lnTo>
                    <a:pt x="159" y="209"/>
                  </a:lnTo>
                  <a:lnTo>
                    <a:pt x="0" y="1905"/>
                  </a:lnTo>
                  <a:cubicBezTo>
                    <a:pt x="0" y="1905"/>
                    <a:pt x="119" y="2361"/>
                    <a:pt x="1031" y="2480"/>
                  </a:cubicBezTo>
                  <a:cubicBezTo>
                    <a:pt x="1104" y="2488"/>
                    <a:pt x="1175" y="2492"/>
                    <a:pt x="1243" y="2492"/>
                  </a:cubicBezTo>
                  <a:cubicBezTo>
                    <a:pt x="2253" y="2492"/>
                    <a:pt x="2767" y="1657"/>
                    <a:pt x="2767" y="1657"/>
                  </a:cubicBezTo>
                  <a:lnTo>
                    <a:pt x="2429" y="1"/>
                  </a:ln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0" name="Google Shape;1490;p32"/>
            <p:cNvSpPr/>
            <p:nvPr/>
          </p:nvSpPr>
          <p:spPr>
            <a:xfrm>
              <a:off x="4857627" y="2879745"/>
              <a:ext cx="163846" cy="155951"/>
            </a:xfrm>
            <a:custGeom>
              <a:avLst/>
              <a:gdLst/>
              <a:ahLst/>
              <a:cxnLst/>
              <a:rect l="l" t="t" r="r" b="b"/>
              <a:pathLst>
                <a:path w="3798" h="3615" extrusionOk="0">
                  <a:moveTo>
                    <a:pt x="2072" y="0"/>
                  </a:moveTo>
                  <a:cubicBezTo>
                    <a:pt x="1422" y="0"/>
                    <a:pt x="843" y="199"/>
                    <a:pt x="664" y="767"/>
                  </a:cubicBezTo>
                  <a:cubicBezTo>
                    <a:pt x="664" y="767"/>
                    <a:pt x="0" y="2909"/>
                    <a:pt x="952" y="3454"/>
                  </a:cubicBezTo>
                  <a:cubicBezTo>
                    <a:pt x="1150" y="3568"/>
                    <a:pt x="1377" y="3614"/>
                    <a:pt x="1611" y="3614"/>
                  </a:cubicBezTo>
                  <a:cubicBezTo>
                    <a:pt x="2394" y="3614"/>
                    <a:pt x="3250" y="3100"/>
                    <a:pt x="3342" y="2909"/>
                  </a:cubicBezTo>
                  <a:cubicBezTo>
                    <a:pt x="3431" y="2621"/>
                    <a:pt x="3798" y="351"/>
                    <a:pt x="3262" y="182"/>
                  </a:cubicBezTo>
                  <a:cubicBezTo>
                    <a:pt x="2888" y="74"/>
                    <a:pt x="2467" y="0"/>
                    <a:pt x="2072" y="0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1" name="Google Shape;1491;p32"/>
            <p:cNvSpPr/>
            <p:nvPr/>
          </p:nvSpPr>
          <p:spPr>
            <a:xfrm>
              <a:off x="4911077" y="3023184"/>
              <a:ext cx="67644" cy="24849"/>
            </a:xfrm>
            <a:custGeom>
              <a:avLst/>
              <a:gdLst/>
              <a:ahLst/>
              <a:cxnLst/>
              <a:rect l="l" t="t" r="r" b="b"/>
              <a:pathLst>
                <a:path w="1568" h="576" fill="none" extrusionOk="0">
                  <a:moveTo>
                    <a:pt x="0" y="328"/>
                  </a:moveTo>
                  <a:cubicBezTo>
                    <a:pt x="0" y="328"/>
                    <a:pt x="913" y="575"/>
                    <a:pt x="1567" y="0"/>
                  </a:cubicBezTo>
                </a:path>
              </a:pathLst>
            </a:custGeom>
            <a:noFill/>
            <a:ln w="4225" cap="flat" cmpd="sng">
              <a:solidFill>
                <a:srgbClr val="F09880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2" name="Google Shape;1492;p32"/>
            <p:cNvSpPr/>
            <p:nvPr/>
          </p:nvSpPr>
          <p:spPr>
            <a:xfrm>
              <a:off x="4864011" y="2833370"/>
              <a:ext cx="175450" cy="175752"/>
            </a:xfrm>
            <a:custGeom>
              <a:avLst/>
              <a:gdLst/>
              <a:ahLst/>
              <a:cxnLst/>
              <a:rect l="l" t="t" r="r" b="b"/>
              <a:pathLst>
                <a:path w="4067" h="4074" extrusionOk="0">
                  <a:moveTo>
                    <a:pt x="688" y="0"/>
                  </a:moveTo>
                  <a:cubicBezTo>
                    <a:pt x="292" y="0"/>
                    <a:pt x="1" y="171"/>
                    <a:pt x="60" y="682"/>
                  </a:cubicBezTo>
                  <a:cubicBezTo>
                    <a:pt x="100" y="1059"/>
                    <a:pt x="60" y="1426"/>
                    <a:pt x="348" y="1634"/>
                  </a:cubicBezTo>
                  <a:cubicBezTo>
                    <a:pt x="516" y="1802"/>
                    <a:pt x="715" y="1961"/>
                    <a:pt x="1171" y="2050"/>
                  </a:cubicBezTo>
                  <a:cubicBezTo>
                    <a:pt x="1706" y="2130"/>
                    <a:pt x="2083" y="2050"/>
                    <a:pt x="2618" y="2169"/>
                  </a:cubicBezTo>
                  <a:cubicBezTo>
                    <a:pt x="2331" y="2546"/>
                    <a:pt x="2410" y="3240"/>
                    <a:pt x="2539" y="3329"/>
                  </a:cubicBezTo>
                  <a:cubicBezTo>
                    <a:pt x="2539" y="3369"/>
                    <a:pt x="2579" y="3409"/>
                    <a:pt x="2618" y="3409"/>
                  </a:cubicBezTo>
                  <a:cubicBezTo>
                    <a:pt x="2698" y="3409"/>
                    <a:pt x="2787" y="3329"/>
                    <a:pt x="2906" y="3290"/>
                  </a:cubicBezTo>
                  <a:lnTo>
                    <a:pt x="2906" y="3290"/>
                  </a:lnTo>
                  <a:cubicBezTo>
                    <a:pt x="2866" y="3448"/>
                    <a:pt x="2866" y="3577"/>
                    <a:pt x="2866" y="3736"/>
                  </a:cubicBezTo>
                  <a:cubicBezTo>
                    <a:pt x="2866" y="3865"/>
                    <a:pt x="2906" y="3944"/>
                    <a:pt x="2995" y="4033"/>
                  </a:cubicBezTo>
                  <a:cubicBezTo>
                    <a:pt x="3075" y="4073"/>
                    <a:pt x="3194" y="4073"/>
                    <a:pt x="3283" y="4073"/>
                  </a:cubicBezTo>
                  <a:cubicBezTo>
                    <a:pt x="3818" y="4033"/>
                    <a:pt x="3897" y="3240"/>
                    <a:pt x="3937" y="2873"/>
                  </a:cubicBezTo>
                  <a:cubicBezTo>
                    <a:pt x="4026" y="2497"/>
                    <a:pt x="4066" y="2169"/>
                    <a:pt x="4066" y="1802"/>
                  </a:cubicBezTo>
                  <a:cubicBezTo>
                    <a:pt x="4066" y="1594"/>
                    <a:pt x="4066" y="1386"/>
                    <a:pt x="3987" y="1217"/>
                  </a:cubicBezTo>
                  <a:cubicBezTo>
                    <a:pt x="3858" y="1009"/>
                    <a:pt x="3689" y="851"/>
                    <a:pt x="3531" y="722"/>
                  </a:cubicBezTo>
                  <a:cubicBezTo>
                    <a:pt x="3322" y="603"/>
                    <a:pt x="2331" y="563"/>
                    <a:pt x="2123" y="434"/>
                  </a:cubicBezTo>
                  <a:cubicBezTo>
                    <a:pt x="1764" y="236"/>
                    <a:pt x="1153" y="0"/>
                    <a:pt x="688" y="0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3" name="Google Shape;1493;p32"/>
            <p:cNvSpPr/>
            <p:nvPr/>
          </p:nvSpPr>
          <p:spPr>
            <a:xfrm>
              <a:off x="4975227" y="2957655"/>
              <a:ext cx="37100" cy="47756"/>
            </a:xfrm>
            <a:custGeom>
              <a:avLst/>
              <a:gdLst/>
              <a:ahLst/>
              <a:cxnLst/>
              <a:rect l="l" t="t" r="r" b="b"/>
              <a:pathLst>
                <a:path w="860" h="1107" extrusionOk="0">
                  <a:moveTo>
                    <a:pt x="515" y="1"/>
                  </a:moveTo>
                  <a:cubicBezTo>
                    <a:pt x="372" y="1"/>
                    <a:pt x="274" y="197"/>
                    <a:pt x="209" y="359"/>
                  </a:cubicBezTo>
                  <a:lnTo>
                    <a:pt x="1" y="736"/>
                  </a:lnTo>
                  <a:cubicBezTo>
                    <a:pt x="80" y="905"/>
                    <a:pt x="169" y="1063"/>
                    <a:pt x="328" y="1103"/>
                  </a:cubicBezTo>
                  <a:cubicBezTo>
                    <a:pt x="342" y="1105"/>
                    <a:pt x="357" y="1106"/>
                    <a:pt x="371" y="1106"/>
                  </a:cubicBezTo>
                  <a:cubicBezTo>
                    <a:pt x="682" y="1106"/>
                    <a:pt x="860" y="595"/>
                    <a:pt x="784" y="320"/>
                  </a:cubicBezTo>
                  <a:cubicBezTo>
                    <a:pt x="744" y="201"/>
                    <a:pt x="705" y="111"/>
                    <a:pt x="616" y="32"/>
                  </a:cubicBezTo>
                  <a:cubicBezTo>
                    <a:pt x="580" y="11"/>
                    <a:pt x="546" y="1"/>
                    <a:pt x="515" y="1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4" name="Google Shape;1494;p32"/>
            <p:cNvSpPr/>
            <p:nvPr/>
          </p:nvSpPr>
          <p:spPr>
            <a:xfrm>
              <a:off x="4889680" y="2946612"/>
              <a:ext cx="18033" cy="39387"/>
            </a:xfrm>
            <a:custGeom>
              <a:avLst/>
              <a:gdLst/>
              <a:ahLst/>
              <a:cxnLst/>
              <a:rect l="l" t="t" r="r" b="b"/>
              <a:pathLst>
                <a:path w="418" h="913" fill="none" extrusionOk="0">
                  <a:moveTo>
                    <a:pt x="368" y="0"/>
                  </a:moveTo>
                  <a:cubicBezTo>
                    <a:pt x="368" y="0"/>
                    <a:pt x="1" y="576"/>
                    <a:pt x="40" y="744"/>
                  </a:cubicBezTo>
                  <a:cubicBezTo>
                    <a:pt x="80" y="913"/>
                    <a:pt x="417" y="823"/>
                    <a:pt x="417" y="823"/>
                  </a:cubicBezTo>
                </a:path>
              </a:pathLst>
            </a:custGeom>
            <a:noFill/>
            <a:ln w="1975" cap="flat" cmpd="sng">
              <a:solidFill>
                <a:srgbClr val="F5A795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5" name="Google Shape;1495;p32"/>
            <p:cNvSpPr/>
            <p:nvPr/>
          </p:nvSpPr>
          <p:spPr>
            <a:xfrm>
              <a:off x="4886272" y="2994497"/>
              <a:ext cx="38955" cy="23598"/>
            </a:xfrm>
            <a:custGeom>
              <a:avLst/>
              <a:gdLst/>
              <a:ahLst/>
              <a:cxnLst/>
              <a:rect l="l" t="t" r="r" b="b"/>
              <a:pathLst>
                <a:path w="903" h="547" extrusionOk="0">
                  <a:moveTo>
                    <a:pt x="0" y="1"/>
                  </a:moveTo>
                  <a:cubicBezTo>
                    <a:pt x="0" y="1"/>
                    <a:pt x="40" y="546"/>
                    <a:pt x="496" y="546"/>
                  </a:cubicBezTo>
                  <a:cubicBezTo>
                    <a:pt x="903" y="546"/>
                    <a:pt x="903" y="51"/>
                    <a:pt x="903" y="51"/>
                  </a:cubicBezTo>
                  <a:lnTo>
                    <a:pt x="0" y="1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6" name="Google Shape;1496;p32"/>
            <p:cNvSpPr/>
            <p:nvPr/>
          </p:nvSpPr>
          <p:spPr>
            <a:xfrm>
              <a:off x="4884934" y="2937380"/>
              <a:ext cx="7506" cy="11130"/>
            </a:xfrm>
            <a:custGeom>
              <a:avLst/>
              <a:gdLst/>
              <a:ahLst/>
              <a:cxnLst/>
              <a:rect l="l" t="t" r="r" b="b"/>
              <a:pathLst>
                <a:path w="174" h="258" extrusionOk="0">
                  <a:moveTo>
                    <a:pt x="114" y="0"/>
                  </a:moveTo>
                  <a:cubicBezTo>
                    <a:pt x="92" y="0"/>
                    <a:pt x="71" y="12"/>
                    <a:pt x="71" y="46"/>
                  </a:cubicBezTo>
                  <a:cubicBezTo>
                    <a:pt x="31" y="86"/>
                    <a:pt x="31" y="135"/>
                    <a:pt x="31" y="175"/>
                  </a:cubicBezTo>
                  <a:cubicBezTo>
                    <a:pt x="1" y="224"/>
                    <a:pt x="38" y="258"/>
                    <a:pt x="81" y="258"/>
                  </a:cubicBezTo>
                  <a:cubicBezTo>
                    <a:pt x="107" y="258"/>
                    <a:pt x="135" y="245"/>
                    <a:pt x="150" y="214"/>
                  </a:cubicBezTo>
                  <a:lnTo>
                    <a:pt x="150" y="46"/>
                  </a:lnTo>
                  <a:cubicBezTo>
                    <a:pt x="173" y="23"/>
                    <a:pt x="143" y="0"/>
                    <a:pt x="114" y="0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7" name="Google Shape;1497;p32"/>
            <p:cNvSpPr/>
            <p:nvPr/>
          </p:nvSpPr>
          <p:spPr>
            <a:xfrm>
              <a:off x="4884115" y="2917967"/>
              <a:ext cx="18033" cy="9016"/>
            </a:xfrm>
            <a:custGeom>
              <a:avLst/>
              <a:gdLst/>
              <a:ahLst/>
              <a:cxnLst/>
              <a:rect l="l" t="t" r="r" b="b"/>
              <a:pathLst>
                <a:path w="418" h="209" fill="none" extrusionOk="0">
                  <a:moveTo>
                    <a:pt x="417" y="208"/>
                  </a:moveTo>
                  <a:cubicBezTo>
                    <a:pt x="417" y="208"/>
                    <a:pt x="249" y="0"/>
                    <a:pt x="1" y="208"/>
                  </a:cubicBezTo>
                </a:path>
              </a:pathLst>
            </a:custGeom>
            <a:noFill/>
            <a:ln w="1975" cap="rnd" cmpd="sng">
              <a:solidFill>
                <a:srgbClr val="212237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8" name="Google Shape;1498;p32"/>
            <p:cNvSpPr/>
            <p:nvPr/>
          </p:nvSpPr>
          <p:spPr>
            <a:xfrm>
              <a:off x="4936530" y="2948035"/>
              <a:ext cx="6687" cy="11173"/>
            </a:xfrm>
            <a:custGeom>
              <a:avLst/>
              <a:gdLst/>
              <a:ahLst/>
              <a:cxnLst/>
              <a:rect l="l" t="t" r="r" b="b"/>
              <a:pathLst>
                <a:path w="155" h="259" extrusionOk="0">
                  <a:moveTo>
                    <a:pt x="105" y="1"/>
                  </a:moveTo>
                  <a:cubicBezTo>
                    <a:pt x="89" y="1"/>
                    <a:pt x="75" y="13"/>
                    <a:pt x="75" y="47"/>
                  </a:cubicBezTo>
                  <a:cubicBezTo>
                    <a:pt x="25" y="86"/>
                    <a:pt x="25" y="136"/>
                    <a:pt x="25" y="176"/>
                  </a:cubicBezTo>
                  <a:cubicBezTo>
                    <a:pt x="1" y="225"/>
                    <a:pt x="41" y="259"/>
                    <a:pt x="84" y="259"/>
                  </a:cubicBezTo>
                  <a:cubicBezTo>
                    <a:pt x="111" y="259"/>
                    <a:pt x="139" y="246"/>
                    <a:pt x="154" y="215"/>
                  </a:cubicBezTo>
                  <a:lnTo>
                    <a:pt x="154" y="47"/>
                  </a:lnTo>
                  <a:cubicBezTo>
                    <a:pt x="154" y="24"/>
                    <a:pt x="128" y="1"/>
                    <a:pt x="105" y="1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9" name="Google Shape;1499;p32"/>
            <p:cNvSpPr/>
            <p:nvPr/>
          </p:nvSpPr>
          <p:spPr>
            <a:xfrm>
              <a:off x="4935883" y="2928666"/>
              <a:ext cx="23123" cy="12424"/>
            </a:xfrm>
            <a:custGeom>
              <a:avLst/>
              <a:gdLst/>
              <a:ahLst/>
              <a:cxnLst/>
              <a:rect l="l" t="t" r="r" b="b"/>
              <a:pathLst>
                <a:path w="536" h="288" fill="none" extrusionOk="0">
                  <a:moveTo>
                    <a:pt x="1" y="89"/>
                  </a:moveTo>
                  <a:cubicBezTo>
                    <a:pt x="1" y="89"/>
                    <a:pt x="248" y="0"/>
                    <a:pt x="536" y="288"/>
                  </a:cubicBezTo>
                </a:path>
              </a:pathLst>
            </a:custGeom>
            <a:noFill/>
            <a:ln w="1975" cap="rnd" cmpd="sng">
              <a:solidFill>
                <a:srgbClr val="212237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0" name="Google Shape;1500;p32"/>
            <p:cNvSpPr/>
            <p:nvPr/>
          </p:nvSpPr>
          <p:spPr>
            <a:xfrm>
              <a:off x="4985925" y="4404339"/>
              <a:ext cx="313585" cy="413324"/>
            </a:xfrm>
            <a:custGeom>
              <a:avLst/>
              <a:gdLst/>
              <a:ahLst/>
              <a:cxnLst/>
              <a:rect l="l" t="t" r="r" b="b"/>
              <a:pathLst>
                <a:path w="7269" h="9581" extrusionOk="0">
                  <a:moveTo>
                    <a:pt x="2688" y="1"/>
                  </a:moveTo>
                  <a:lnTo>
                    <a:pt x="1" y="2767"/>
                  </a:lnTo>
                  <a:lnTo>
                    <a:pt x="3640" y="6367"/>
                  </a:lnTo>
                  <a:lnTo>
                    <a:pt x="2975" y="9212"/>
                  </a:lnTo>
                  <a:cubicBezTo>
                    <a:pt x="2936" y="9341"/>
                    <a:pt x="2975" y="9460"/>
                    <a:pt x="3055" y="9510"/>
                  </a:cubicBezTo>
                  <a:cubicBezTo>
                    <a:pt x="3108" y="9559"/>
                    <a:pt x="3166" y="9581"/>
                    <a:pt x="3222" y="9581"/>
                  </a:cubicBezTo>
                  <a:cubicBezTo>
                    <a:pt x="3302" y="9581"/>
                    <a:pt x="3379" y="9536"/>
                    <a:pt x="3431" y="9460"/>
                  </a:cubicBezTo>
                  <a:lnTo>
                    <a:pt x="7269" y="4631"/>
                  </a:lnTo>
                  <a:lnTo>
                    <a:pt x="5989" y="3679"/>
                  </a:lnTo>
                  <a:lnTo>
                    <a:pt x="2688" y="1"/>
                  </a:lnTo>
                  <a:close/>
                </a:path>
              </a:pathLst>
            </a:custGeom>
            <a:solidFill>
              <a:srgbClr val="F9CA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1" name="Google Shape;1501;p32"/>
            <p:cNvSpPr/>
            <p:nvPr/>
          </p:nvSpPr>
          <p:spPr>
            <a:xfrm>
              <a:off x="5108702" y="4561324"/>
              <a:ext cx="219453" cy="286148"/>
            </a:xfrm>
            <a:custGeom>
              <a:avLst/>
              <a:gdLst/>
              <a:ahLst/>
              <a:cxnLst/>
              <a:rect l="l" t="t" r="r" b="b"/>
              <a:pathLst>
                <a:path w="5087" h="6633" extrusionOk="0">
                  <a:moveTo>
                    <a:pt x="3143" y="1"/>
                  </a:moveTo>
                  <a:cubicBezTo>
                    <a:pt x="3143" y="1"/>
                    <a:pt x="2281" y="1855"/>
                    <a:pt x="794" y="2728"/>
                  </a:cubicBezTo>
                  <a:lnTo>
                    <a:pt x="0" y="5702"/>
                  </a:lnTo>
                  <a:cubicBezTo>
                    <a:pt x="0" y="5821"/>
                    <a:pt x="90" y="6029"/>
                    <a:pt x="209" y="6238"/>
                  </a:cubicBezTo>
                  <a:cubicBezTo>
                    <a:pt x="209" y="6238"/>
                    <a:pt x="604" y="6633"/>
                    <a:pt x="752" y="6633"/>
                  </a:cubicBezTo>
                  <a:cubicBezTo>
                    <a:pt x="770" y="6633"/>
                    <a:pt x="784" y="6627"/>
                    <a:pt x="794" y="6614"/>
                  </a:cubicBezTo>
                  <a:lnTo>
                    <a:pt x="5047" y="1201"/>
                  </a:lnTo>
                  <a:cubicBezTo>
                    <a:pt x="5087" y="1161"/>
                    <a:pt x="5087" y="1072"/>
                    <a:pt x="5047" y="1032"/>
                  </a:cubicBezTo>
                  <a:lnTo>
                    <a:pt x="3143" y="1"/>
                  </a:lnTo>
                  <a:close/>
                </a:path>
              </a:pathLst>
            </a:custGeom>
            <a:solidFill>
              <a:srgbClr val="EC64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2" name="Google Shape;1502;p32"/>
            <p:cNvSpPr/>
            <p:nvPr/>
          </p:nvSpPr>
          <p:spPr>
            <a:xfrm>
              <a:off x="5130100" y="4702045"/>
              <a:ext cx="34253" cy="5608"/>
            </a:xfrm>
            <a:custGeom>
              <a:avLst/>
              <a:gdLst/>
              <a:ahLst/>
              <a:cxnLst/>
              <a:rect l="l" t="t" r="r" b="b"/>
              <a:pathLst>
                <a:path w="794" h="130" fill="none" extrusionOk="0">
                  <a:moveTo>
                    <a:pt x="0" y="1"/>
                  </a:moveTo>
                  <a:cubicBezTo>
                    <a:pt x="298" y="1"/>
                    <a:pt x="545" y="41"/>
                    <a:pt x="793" y="130"/>
                  </a:cubicBezTo>
                </a:path>
              </a:pathLst>
            </a:custGeom>
            <a:noFill/>
            <a:ln w="3225" cap="flat" cmpd="sng">
              <a:solidFill>
                <a:srgbClr val="941D3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3" name="Google Shape;1503;p32"/>
            <p:cNvSpPr/>
            <p:nvPr/>
          </p:nvSpPr>
          <p:spPr>
            <a:xfrm>
              <a:off x="5128374" y="4720034"/>
              <a:ext cx="28688" cy="3451"/>
            </a:xfrm>
            <a:custGeom>
              <a:avLst/>
              <a:gdLst/>
              <a:ahLst/>
              <a:cxnLst/>
              <a:rect l="l" t="t" r="r" b="b"/>
              <a:pathLst>
                <a:path w="665" h="80" fill="none" extrusionOk="0">
                  <a:moveTo>
                    <a:pt x="0" y="0"/>
                  </a:moveTo>
                  <a:cubicBezTo>
                    <a:pt x="288" y="0"/>
                    <a:pt x="457" y="40"/>
                    <a:pt x="665" y="80"/>
                  </a:cubicBezTo>
                </a:path>
              </a:pathLst>
            </a:custGeom>
            <a:noFill/>
            <a:ln w="3225" cap="flat" cmpd="sng">
              <a:solidFill>
                <a:srgbClr val="941D3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4" name="Google Shape;1504;p32"/>
            <p:cNvSpPr/>
            <p:nvPr/>
          </p:nvSpPr>
          <p:spPr>
            <a:xfrm>
              <a:off x="5126649" y="4734140"/>
              <a:ext cx="24849" cy="3451"/>
            </a:xfrm>
            <a:custGeom>
              <a:avLst/>
              <a:gdLst/>
              <a:ahLst/>
              <a:cxnLst/>
              <a:rect l="l" t="t" r="r" b="b"/>
              <a:pathLst>
                <a:path w="576" h="80" fill="none" extrusionOk="0">
                  <a:moveTo>
                    <a:pt x="1" y="1"/>
                  </a:moveTo>
                  <a:cubicBezTo>
                    <a:pt x="169" y="1"/>
                    <a:pt x="417" y="40"/>
                    <a:pt x="576" y="80"/>
                  </a:cubicBezTo>
                </a:path>
              </a:pathLst>
            </a:custGeom>
            <a:noFill/>
            <a:ln w="3225" cap="flat" cmpd="sng">
              <a:solidFill>
                <a:srgbClr val="941D3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5" name="Google Shape;1505;p32"/>
            <p:cNvSpPr/>
            <p:nvPr/>
          </p:nvSpPr>
          <p:spPr>
            <a:xfrm>
              <a:off x="5124966" y="4596827"/>
              <a:ext cx="189083" cy="239168"/>
            </a:xfrm>
            <a:custGeom>
              <a:avLst/>
              <a:gdLst/>
              <a:ahLst/>
              <a:cxnLst/>
              <a:rect l="l" t="t" r="r" b="b"/>
              <a:pathLst>
                <a:path w="4383" h="5544" fill="none" extrusionOk="0">
                  <a:moveTo>
                    <a:pt x="4383" y="1"/>
                  </a:moveTo>
                  <a:lnTo>
                    <a:pt x="0" y="5543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6" name="Google Shape;1506;p32"/>
            <p:cNvSpPr/>
            <p:nvPr/>
          </p:nvSpPr>
          <p:spPr>
            <a:xfrm>
              <a:off x="5230185" y="4575473"/>
              <a:ext cx="42795" cy="89429"/>
            </a:xfrm>
            <a:custGeom>
              <a:avLst/>
              <a:gdLst/>
              <a:ahLst/>
              <a:cxnLst/>
              <a:rect l="l" t="t" r="r" b="b"/>
              <a:pathLst>
                <a:path w="992" h="2073" fill="none" extrusionOk="0">
                  <a:moveTo>
                    <a:pt x="992" y="0"/>
                  </a:moveTo>
                  <a:cubicBezTo>
                    <a:pt x="992" y="0"/>
                    <a:pt x="0" y="1368"/>
                    <a:pt x="704" y="2072"/>
                  </a:cubicBez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7" name="Google Shape;1507;p32"/>
            <p:cNvSpPr/>
            <p:nvPr/>
          </p:nvSpPr>
          <p:spPr>
            <a:xfrm>
              <a:off x="5115950" y="4780343"/>
              <a:ext cx="48403" cy="7334"/>
            </a:xfrm>
            <a:custGeom>
              <a:avLst/>
              <a:gdLst/>
              <a:ahLst/>
              <a:cxnLst/>
              <a:rect l="l" t="t" r="r" b="b"/>
              <a:pathLst>
                <a:path w="1122" h="170" fill="none" extrusionOk="0">
                  <a:moveTo>
                    <a:pt x="1" y="0"/>
                  </a:moveTo>
                  <a:cubicBezTo>
                    <a:pt x="1" y="0"/>
                    <a:pt x="784" y="50"/>
                    <a:pt x="1121" y="169"/>
                  </a:cubicBezTo>
                </a:path>
              </a:pathLst>
            </a:custGeom>
            <a:noFill/>
            <a:ln w="3225" cap="flat" cmpd="sng">
              <a:solidFill>
                <a:srgbClr val="941D34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8" name="Google Shape;1508;p32"/>
            <p:cNvSpPr/>
            <p:nvPr/>
          </p:nvSpPr>
          <p:spPr>
            <a:xfrm>
              <a:off x="4648872" y="3668206"/>
              <a:ext cx="543693" cy="987733"/>
            </a:xfrm>
            <a:custGeom>
              <a:avLst/>
              <a:gdLst/>
              <a:ahLst/>
              <a:cxnLst/>
              <a:rect l="l" t="t" r="r" b="b"/>
              <a:pathLst>
                <a:path w="12603" h="22896" extrusionOk="0">
                  <a:moveTo>
                    <a:pt x="3064" y="1"/>
                  </a:moveTo>
                  <a:cubicBezTo>
                    <a:pt x="3064" y="1"/>
                    <a:pt x="0" y="9589"/>
                    <a:pt x="665" y="12980"/>
                  </a:cubicBezTo>
                  <a:cubicBezTo>
                    <a:pt x="952" y="14546"/>
                    <a:pt x="2727" y="16113"/>
                    <a:pt x="4631" y="17898"/>
                  </a:cubicBezTo>
                  <a:cubicBezTo>
                    <a:pt x="7278" y="20377"/>
                    <a:pt x="10164" y="22895"/>
                    <a:pt x="10164" y="22895"/>
                  </a:cubicBezTo>
                  <a:lnTo>
                    <a:pt x="12603" y="18552"/>
                  </a:lnTo>
                  <a:cubicBezTo>
                    <a:pt x="12603" y="18552"/>
                    <a:pt x="6693" y="12851"/>
                    <a:pt x="6693" y="11651"/>
                  </a:cubicBezTo>
                  <a:cubicBezTo>
                    <a:pt x="6693" y="9837"/>
                    <a:pt x="9797" y="377"/>
                    <a:pt x="9797" y="377"/>
                  </a:cubicBezTo>
                  <a:lnTo>
                    <a:pt x="3064" y="1"/>
                  </a:lnTo>
                  <a:close/>
                </a:path>
              </a:pathLst>
            </a:custGeom>
            <a:solidFill>
              <a:srgbClr val="4B54A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09" name="Google Shape;1509;p32"/>
            <p:cNvSpPr/>
            <p:nvPr/>
          </p:nvSpPr>
          <p:spPr>
            <a:xfrm>
              <a:off x="4894813" y="3878641"/>
              <a:ext cx="276355" cy="600638"/>
            </a:xfrm>
            <a:custGeom>
              <a:avLst/>
              <a:gdLst/>
              <a:ahLst/>
              <a:cxnLst/>
              <a:rect l="l" t="t" r="r" b="b"/>
              <a:pathLst>
                <a:path w="6406" h="13923" fill="none" extrusionOk="0">
                  <a:moveTo>
                    <a:pt x="2152" y="1"/>
                  </a:moveTo>
                  <a:cubicBezTo>
                    <a:pt x="2152" y="1"/>
                    <a:pt x="1" y="5742"/>
                    <a:pt x="249" y="6942"/>
                  </a:cubicBezTo>
                  <a:cubicBezTo>
                    <a:pt x="496" y="8102"/>
                    <a:pt x="6406" y="13922"/>
                    <a:pt x="6406" y="13922"/>
                  </a:cubicBezTo>
                </a:path>
              </a:pathLst>
            </a:custGeom>
            <a:noFill/>
            <a:ln w="4225" cap="flat" cmpd="sng">
              <a:solidFill>
                <a:srgbClr val="94A2D3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0" name="Google Shape;1510;p32"/>
            <p:cNvSpPr/>
            <p:nvPr/>
          </p:nvSpPr>
          <p:spPr>
            <a:xfrm>
              <a:off x="4926910" y="4587854"/>
              <a:ext cx="278080" cy="303317"/>
            </a:xfrm>
            <a:custGeom>
              <a:avLst/>
              <a:gdLst/>
              <a:ahLst/>
              <a:cxnLst/>
              <a:rect l="l" t="t" r="r" b="b"/>
              <a:pathLst>
                <a:path w="6446" h="7031" extrusionOk="0">
                  <a:moveTo>
                    <a:pt x="2281" y="1"/>
                  </a:moveTo>
                  <a:lnTo>
                    <a:pt x="2856" y="5256"/>
                  </a:lnTo>
                  <a:lnTo>
                    <a:pt x="169" y="6446"/>
                  </a:lnTo>
                  <a:cubicBezTo>
                    <a:pt x="50" y="6495"/>
                    <a:pt x="0" y="6614"/>
                    <a:pt x="0" y="6693"/>
                  </a:cubicBezTo>
                  <a:cubicBezTo>
                    <a:pt x="0" y="6862"/>
                    <a:pt x="129" y="6991"/>
                    <a:pt x="248" y="6991"/>
                  </a:cubicBezTo>
                  <a:lnTo>
                    <a:pt x="6445" y="7031"/>
                  </a:lnTo>
                  <a:lnTo>
                    <a:pt x="6406" y="5454"/>
                  </a:lnTo>
                  <a:lnTo>
                    <a:pt x="6078" y="417"/>
                  </a:lnTo>
                  <a:lnTo>
                    <a:pt x="2281" y="1"/>
                  </a:lnTo>
                  <a:close/>
                </a:path>
              </a:pathLst>
            </a:custGeom>
            <a:solidFill>
              <a:srgbClr val="F9CAC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1" name="Google Shape;1511;p32"/>
            <p:cNvSpPr/>
            <p:nvPr/>
          </p:nvSpPr>
          <p:spPr>
            <a:xfrm>
              <a:off x="4911077" y="4814553"/>
              <a:ext cx="308451" cy="103148"/>
            </a:xfrm>
            <a:custGeom>
              <a:avLst/>
              <a:gdLst/>
              <a:ahLst/>
              <a:cxnLst/>
              <a:rect l="l" t="t" r="r" b="b"/>
              <a:pathLst>
                <a:path w="7150" h="2391" extrusionOk="0">
                  <a:moveTo>
                    <a:pt x="3223" y="1"/>
                  </a:moveTo>
                  <a:lnTo>
                    <a:pt x="367" y="1191"/>
                  </a:lnTo>
                  <a:cubicBezTo>
                    <a:pt x="248" y="1240"/>
                    <a:pt x="169" y="1488"/>
                    <a:pt x="80" y="1647"/>
                  </a:cubicBezTo>
                  <a:cubicBezTo>
                    <a:pt x="80" y="1686"/>
                    <a:pt x="0" y="2390"/>
                    <a:pt x="119" y="2390"/>
                  </a:cubicBezTo>
                  <a:lnTo>
                    <a:pt x="7021" y="2390"/>
                  </a:lnTo>
                  <a:cubicBezTo>
                    <a:pt x="7110" y="2390"/>
                    <a:pt x="7149" y="2311"/>
                    <a:pt x="7149" y="2271"/>
                  </a:cubicBezTo>
                  <a:lnTo>
                    <a:pt x="6812" y="120"/>
                  </a:lnTo>
                  <a:cubicBezTo>
                    <a:pt x="6812" y="120"/>
                    <a:pt x="6042" y="309"/>
                    <a:pt x="5083" y="309"/>
                  </a:cubicBezTo>
                  <a:cubicBezTo>
                    <a:pt x="4489" y="309"/>
                    <a:pt x="3823" y="236"/>
                    <a:pt x="3223" y="1"/>
                  </a:cubicBezTo>
                  <a:close/>
                </a:path>
              </a:pathLst>
            </a:custGeom>
            <a:solidFill>
              <a:srgbClr val="EC64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2" name="Google Shape;1512;p32"/>
            <p:cNvSpPr/>
            <p:nvPr/>
          </p:nvSpPr>
          <p:spPr>
            <a:xfrm>
              <a:off x="5023155" y="4818004"/>
              <a:ext cx="17989" cy="30371"/>
            </a:xfrm>
            <a:custGeom>
              <a:avLst/>
              <a:gdLst/>
              <a:ahLst/>
              <a:cxnLst/>
              <a:rect l="l" t="t" r="r" b="b"/>
              <a:pathLst>
                <a:path w="417" h="704" fill="none" extrusionOk="0">
                  <a:moveTo>
                    <a:pt x="0" y="0"/>
                  </a:moveTo>
                  <a:cubicBezTo>
                    <a:pt x="169" y="208"/>
                    <a:pt x="298" y="456"/>
                    <a:pt x="417" y="704"/>
                  </a:cubicBez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3" name="Google Shape;1513;p32"/>
            <p:cNvSpPr/>
            <p:nvPr/>
          </p:nvSpPr>
          <p:spPr>
            <a:xfrm>
              <a:off x="5007323" y="4828659"/>
              <a:ext cx="14150" cy="23166"/>
            </a:xfrm>
            <a:custGeom>
              <a:avLst/>
              <a:gdLst/>
              <a:ahLst/>
              <a:cxnLst/>
              <a:rect l="l" t="t" r="r" b="b"/>
              <a:pathLst>
                <a:path w="328" h="537" fill="none" extrusionOk="0">
                  <a:moveTo>
                    <a:pt x="0" y="1"/>
                  </a:moveTo>
                  <a:cubicBezTo>
                    <a:pt x="169" y="209"/>
                    <a:pt x="248" y="328"/>
                    <a:pt x="328" y="536"/>
                  </a:cubicBez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4" name="Google Shape;1514;p32"/>
            <p:cNvSpPr/>
            <p:nvPr/>
          </p:nvSpPr>
          <p:spPr>
            <a:xfrm>
              <a:off x="4994899" y="4833793"/>
              <a:ext cx="14193" cy="23598"/>
            </a:xfrm>
            <a:custGeom>
              <a:avLst/>
              <a:gdLst/>
              <a:ahLst/>
              <a:cxnLst/>
              <a:rect l="l" t="t" r="r" b="b"/>
              <a:pathLst>
                <a:path w="329" h="547" fill="none" extrusionOk="0">
                  <a:moveTo>
                    <a:pt x="1" y="1"/>
                  </a:moveTo>
                  <a:cubicBezTo>
                    <a:pt x="120" y="169"/>
                    <a:pt x="209" y="378"/>
                    <a:pt x="328" y="546"/>
                  </a:cubicBez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5" name="Google Shape;1515;p32"/>
            <p:cNvSpPr/>
            <p:nvPr/>
          </p:nvSpPr>
          <p:spPr>
            <a:xfrm>
              <a:off x="4912803" y="4896259"/>
              <a:ext cx="305000" cy="1769"/>
            </a:xfrm>
            <a:custGeom>
              <a:avLst/>
              <a:gdLst/>
              <a:ahLst/>
              <a:cxnLst/>
              <a:rect l="l" t="t" r="r" b="b"/>
              <a:pathLst>
                <a:path w="7070" h="41" fill="none" extrusionOk="0">
                  <a:moveTo>
                    <a:pt x="7070" y="40"/>
                  </a:moveTo>
                  <a:lnTo>
                    <a:pt x="0" y="1"/>
                  </a:ln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6" name="Google Shape;1516;p32"/>
            <p:cNvSpPr/>
            <p:nvPr/>
          </p:nvSpPr>
          <p:spPr>
            <a:xfrm>
              <a:off x="5132214" y="4851782"/>
              <a:ext cx="78342" cy="44520"/>
            </a:xfrm>
            <a:custGeom>
              <a:avLst/>
              <a:gdLst/>
              <a:ahLst/>
              <a:cxnLst/>
              <a:rect l="l" t="t" r="r" b="b"/>
              <a:pathLst>
                <a:path w="1816" h="1032" fill="none" extrusionOk="0">
                  <a:moveTo>
                    <a:pt x="1815" y="0"/>
                  </a:moveTo>
                  <a:cubicBezTo>
                    <a:pt x="1815" y="0"/>
                    <a:pt x="120" y="40"/>
                    <a:pt x="1" y="1032"/>
                  </a:cubicBez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7" name="Google Shape;1517;p32"/>
            <p:cNvSpPr/>
            <p:nvPr/>
          </p:nvSpPr>
          <p:spPr>
            <a:xfrm>
              <a:off x="4952147" y="4855190"/>
              <a:ext cx="24849" cy="41112"/>
            </a:xfrm>
            <a:custGeom>
              <a:avLst/>
              <a:gdLst/>
              <a:ahLst/>
              <a:cxnLst/>
              <a:rect l="l" t="t" r="r" b="b"/>
              <a:pathLst>
                <a:path w="576" h="953" fill="none" extrusionOk="0">
                  <a:moveTo>
                    <a:pt x="0" y="1"/>
                  </a:moveTo>
                  <a:cubicBezTo>
                    <a:pt x="0" y="1"/>
                    <a:pt x="456" y="665"/>
                    <a:pt x="575" y="953"/>
                  </a:cubicBezTo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8" name="Google Shape;1518;p32"/>
            <p:cNvSpPr/>
            <p:nvPr/>
          </p:nvSpPr>
          <p:spPr>
            <a:xfrm>
              <a:off x="4761381" y="3696851"/>
              <a:ext cx="76574" cy="53537"/>
            </a:xfrm>
            <a:custGeom>
              <a:avLst/>
              <a:gdLst/>
              <a:ahLst/>
              <a:cxnLst/>
              <a:rect l="l" t="t" r="r" b="b"/>
              <a:pathLst>
                <a:path w="1775" h="1241" fill="none" extrusionOk="0">
                  <a:moveTo>
                    <a:pt x="1775" y="1"/>
                  </a:moveTo>
                  <a:cubicBezTo>
                    <a:pt x="1656" y="1240"/>
                    <a:pt x="0" y="1201"/>
                    <a:pt x="0" y="1201"/>
                  </a:cubicBezTo>
                </a:path>
              </a:pathLst>
            </a:custGeom>
            <a:noFill/>
            <a:ln w="4225" cap="flat" cmpd="sng">
              <a:solidFill>
                <a:srgbClr val="94A2D3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19" name="Google Shape;1519;p32"/>
            <p:cNvSpPr/>
            <p:nvPr/>
          </p:nvSpPr>
          <p:spPr>
            <a:xfrm>
              <a:off x="4935883" y="3657508"/>
              <a:ext cx="297752" cy="1130182"/>
            </a:xfrm>
            <a:custGeom>
              <a:avLst/>
              <a:gdLst/>
              <a:ahLst/>
              <a:cxnLst/>
              <a:rect l="l" t="t" r="r" b="b"/>
              <a:pathLst>
                <a:path w="6902" h="26198" extrusionOk="0">
                  <a:moveTo>
                    <a:pt x="6654" y="1"/>
                  </a:moveTo>
                  <a:lnTo>
                    <a:pt x="40" y="249"/>
                  </a:lnTo>
                  <a:cubicBezTo>
                    <a:pt x="1" y="4800"/>
                    <a:pt x="1577" y="26157"/>
                    <a:pt x="1577" y="26157"/>
                  </a:cubicBezTo>
                  <a:lnTo>
                    <a:pt x="6902" y="26197"/>
                  </a:lnTo>
                  <a:lnTo>
                    <a:pt x="6485" y="3600"/>
                  </a:lnTo>
                  <a:cubicBezTo>
                    <a:pt x="6485" y="3521"/>
                    <a:pt x="6535" y="3471"/>
                    <a:pt x="6535" y="3392"/>
                  </a:cubicBezTo>
                  <a:cubicBezTo>
                    <a:pt x="6614" y="3065"/>
                    <a:pt x="6862" y="1736"/>
                    <a:pt x="6654" y="1"/>
                  </a:cubicBezTo>
                  <a:close/>
                </a:path>
              </a:pathLst>
            </a:custGeom>
            <a:solidFill>
              <a:srgbClr val="4B54A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0" name="Google Shape;1520;p32"/>
            <p:cNvSpPr/>
            <p:nvPr/>
          </p:nvSpPr>
          <p:spPr>
            <a:xfrm>
              <a:off x="5180142" y="3673771"/>
              <a:ext cx="28688" cy="1113918"/>
            </a:xfrm>
            <a:custGeom>
              <a:avLst/>
              <a:gdLst/>
              <a:ahLst/>
              <a:cxnLst/>
              <a:rect l="l" t="t" r="r" b="b"/>
              <a:pathLst>
                <a:path w="665" h="25821" fill="none" extrusionOk="0">
                  <a:moveTo>
                    <a:pt x="208" y="1"/>
                  </a:moveTo>
                  <a:cubicBezTo>
                    <a:pt x="288" y="1527"/>
                    <a:pt x="0" y="2192"/>
                    <a:pt x="40" y="3094"/>
                  </a:cubicBezTo>
                  <a:cubicBezTo>
                    <a:pt x="665" y="14051"/>
                    <a:pt x="575" y="25820"/>
                    <a:pt x="575" y="25820"/>
                  </a:cubicBezTo>
                </a:path>
              </a:pathLst>
            </a:custGeom>
            <a:noFill/>
            <a:ln w="4225" cap="flat" cmpd="sng">
              <a:solidFill>
                <a:srgbClr val="94A2D3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1" name="Google Shape;1521;p32"/>
            <p:cNvSpPr/>
            <p:nvPr/>
          </p:nvSpPr>
          <p:spPr>
            <a:xfrm>
              <a:off x="4937608" y="3686195"/>
              <a:ext cx="50086" cy="880315"/>
            </a:xfrm>
            <a:custGeom>
              <a:avLst/>
              <a:gdLst/>
              <a:ahLst/>
              <a:cxnLst/>
              <a:rect l="l" t="t" r="r" b="b"/>
              <a:pathLst>
                <a:path w="1161" h="20406" fill="none" extrusionOk="0">
                  <a:moveTo>
                    <a:pt x="0" y="0"/>
                  </a:moveTo>
                  <a:cubicBezTo>
                    <a:pt x="169" y="5533"/>
                    <a:pt x="1160" y="20406"/>
                    <a:pt x="1160" y="20406"/>
                  </a:cubicBezTo>
                </a:path>
              </a:pathLst>
            </a:custGeom>
            <a:noFill/>
            <a:ln w="4225" cap="flat" cmpd="sng">
              <a:solidFill>
                <a:srgbClr val="94A2D3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2" name="Google Shape;1522;p32"/>
            <p:cNvSpPr/>
            <p:nvPr/>
          </p:nvSpPr>
          <p:spPr>
            <a:xfrm>
              <a:off x="5069790" y="3696851"/>
              <a:ext cx="110395" cy="73209"/>
            </a:xfrm>
            <a:custGeom>
              <a:avLst/>
              <a:gdLst/>
              <a:ahLst/>
              <a:cxnLst/>
              <a:rect l="l" t="t" r="r" b="b"/>
              <a:pathLst>
                <a:path w="2559" h="1697" fill="none" extrusionOk="0">
                  <a:moveTo>
                    <a:pt x="0" y="1"/>
                  </a:moveTo>
                  <a:cubicBezTo>
                    <a:pt x="456" y="1369"/>
                    <a:pt x="2558" y="1696"/>
                    <a:pt x="2558" y="1696"/>
                  </a:cubicBezTo>
                </a:path>
              </a:pathLst>
            </a:custGeom>
            <a:noFill/>
            <a:ln w="4225" cap="flat" cmpd="sng">
              <a:solidFill>
                <a:srgbClr val="94A2D3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3" name="Google Shape;1523;p32"/>
            <p:cNvSpPr/>
            <p:nvPr/>
          </p:nvSpPr>
          <p:spPr>
            <a:xfrm>
              <a:off x="4905512" y="3696851"/>
              <a:ext cx="35979" cy="117686"/>
            </a:xfrm>
            <a:custGeom>
              <a:avLst/>
              <a:gdLst/>
              <a:ahLst/>
              <a:cxnLst/>
              <a:rect l="l" t="t" r="r" b="b"/>
              <a:pathLst>
                <a:path w="834" h="2728" fill="none" extrusionOk="0">
                  <a:moveTo>
                    <a:pt x="129" y="1"/>
                  </a:moveTo>
                  <a:cubicBezTo>
                    <a:pt x="1" y="1369"/>
                    <a:pt x="90" y="2272"/>
                    <a:pt x="169" y="2480"/>
                  </a:cubicBezTo>
                  <a:cubicBezTo>
                    <a:pt x="209" y="2609"/>
                    <a:pt x="586" y="2648"/>
                    <a:pt x="833" y="2728"/>
                  </a:cubicBezTo>
                </a:path>
              </a:pathLst>
            </a:custGeom>
            <a:noFill/>
            <a:ln w="4225" cap="flat" cmpd="sng">
              <a:solidFill>
                <a:srgbClr val="94A2D3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4" name="Google Shape;1524;p32"/>
            <p:cNvSpPr/>
            <p:nvPr/>
          </p:nvSpPr>
          <p:spPr>
            <a:xfrm>
              <a:off x="5000032" y="4737549"/>
              <a:ext cx="233603" cy="43"/>
            </a:xfrm>
            <a:custGeom>
              <a:avLst/>
              <a:gdLst/>
              <a:ahLst/>
              <a:cxnLst/>
              <a:rect l="l" t="t" r="r" b="b"/>
              <a:pathLst>
                <a:path w="5415" h="1" fill="none" extrusionOk="0">
                  <a:moveTo>
                    <a:pt x="1" y="1"/>
                  </a:moveTo>
                  <a:lnTo>
                    <a:pt x="5415" y="1"/>
                  </a:lnTo>
                </a:path>
              </a:pathLst>
            </a:custGeom>
            <a:noFill/>
            <a:ln w="4225" cap="flat" cmpd="sng">
              <a:solidFill>
                <a:srgbClr val="94A2D3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5" name="Google Shape;1525;p32"/>
            <p:cNvSpPr/>
            <p:nvPr/>
          </p:nvSpPr>
          <p:spPr>
            <a:xfrm>
              <a:off x="4461945" y="3117703"/>
              <a:ext cx="379459" cy="394127"/>
            </a:xfrm>
            <a:custGeom>
              <a:avLst/>
              <a:gdLst/>
              <a:ahLst/>
              <a:cxnLst/>
              <a:rect l="l" t="t" r="r" b="b"/>
              <a:pathLst>
                <a:path w="8796" h="9136" extrusionOk="0">
                  <a:moveTo>
                    <a:pt x="2102" y="1"/>
                  </a:moveTo>
                  <a:lnTo>
                    <a:pt x="0" y="1240"/>
                  </a:lnTo>
                  <a:cubicBezTo>
                    <a:pt x="0" y="1240"/>
                    <a:pt x="2975" y="6614"/>
                    <a:pt x="4333" y="8220"/>
                  </a:cubicBezTo>
                  <a:cubicBezTo>
                    <a:pt x="4757" y="8678"/>
                    <a:pt x="5151" y="9135"/>
                    <a:pt x="5721" y="9135"/>
                  </a:cubicBezTo>
                  <a:cubicBezTo>
                    <a:pt x="5818" y="9135"/>
                    <a:pt x="5920" y="9122"/>
                    <a:pt x="6029" y="9093"/>
                  </a:cubicBezTo>
                  <a:cubicBezTo>
                    <a:pt x="7556" y="8716"/>
                    <a:pt x="8795" y="3392"/>
                    <a:pt x="8795" y="3392"/>
                  </a:cubicBezTo>
                  <a:lnTo>
                    <a:pt x="6366" y="1528"/>
                  </a:lnTo>
                  <a:lnTo>
                    <a:pt x="5573" y="3838"/>
                  </a:lnTo>
                  <a:lnTo>
                    <a:pt x="2102" y="1"/>
                  </a:ln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6" name="Google Shape;1526;p32"/>
            <p:cNvSpPr/>
            <p:nvPr/>
          </p:nvSpPr>
          <p:spPr>
            <a:xfrm>
              <a:off x="4763064" y="3065936"/>
              <a:ext cx="495377" cy="638256"/>
            </a:xfrm>
            <a:custGeom>
              <a:avLst/>
              <a:gdLst/>
              <a:ahLst/>
              <a:cxnLst/>
              <a:rect l="l" t="t" r="r" b="b"/>
              <a:pathLst>
                <a:path w="11483" h="14795" extrusionOk="0">
                  <a:moveTo>
                    <a:pt x="6119" y="1"/>
                  </a:moveTo>
                  <a:cubicBezTo>
                    <a:pt x="6119" y="1"/>
                    <a:pt x="5454" y="626"/>
                    <a:pt x="4592" y="626"/>
                  </a:cubicBezTo>
                  <a:cubicBezTo>
                    <a:pt x="3511" y="626"/>
                    <a:pt x="3352" y="249"/>
                    <a:pt x="3352" y="249"/>
                  </a:cubicBezTo>
                  <a:cubicBezTo>
                    <a:pt x="3352" y="249"/>
                    <a:pt x="784" y="1072"/>
                    <a:pt x="497" y="4750"/>
                  </a:cubicBezTo>
                  <a:cubicBezTo>
                    <a:pt x="1" y="10412"/>
                    <a:pt x="1" y="14795"/>
                    <a:pt x="1" y="14795"/>
                  </a:cubicBezTo>
                  <a:lnTo>
                    <a:pt x="10947" y="14795"/>
                  </a:lnTo>
                  <a:cubicBezTo>
                    <a:pt x="10947" y="14795"/>
                    <a:pt x="11483" y="1121"/>
                    <a:pt x="6119" y="1"/>
                  </a:cubicBezTo>
                  <a:close/>
                </a:path>
              </a:pathLst>
            </a:custGeom>
            <a:solidFill>
              <a:srgbClr val="EC64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7" name="Google Shape;1527;p32"/>
            <p:cNvSpPr/>
            <p:nvPr/>
          </p:nvSpPr>
          <p:spPr>
            <a:xfrm>
              <a:off x="4846928" y="3283229"/>
              <a:ext cx="402971" cy="316000"/>
            </a:xfrm>
            <a:custGeom>
              <a:avLst/>
              <a:gdLst/>
              <a:ahLst/>
              <a:cxnLst/>
              <a:rect l="l" t="t" r="r" b="b"/>
              <a:pathLst>
                <a:path w="9341" h="7325" extrusionOk="0">
                  <a:moveTo>
                    <a:pt x="9211" y="1"/>
                  </a:moveTo>
                  <a:lnTo>
                    <a:pt x="5245" y="169"/>
                  </a:lnTo>
                  <a:cubicBezTo>
                    <a:pt x="5245" y="169"/>
                    <a:pt x="5493" y="3640"/>
                    <a:pt x="5077" y="3848"/>
                  </a:cubicBezTo>
                  <a:cubicBezTo>
                    <a:pt x="4789" y="4056"/>
                    <a:pt x="40" y="4552"/>
                    <a:pt x="40" y="4552"/>
                  </a:cubicBezTo>
                  <a:lnTo>
                    <a:pt x="0" y="7239"/>
                  </a:lnTo>
                  <a:cubicBezTo>
                    <a:pt x="0" y="7239"/>
                    <a:pt x="1260" y="7324"/>
                    <a:pt x="2828" y="7324"/>
                  </a:cubicBezTo>
                  <a:cubicBezTo>
                    <a:pt x="5193" y="7324"/>
                    <a:pt x="8260" y="7130"/>
                    <a:pt x="8755" y="6158"/>
                  </a:cubicBezTo>
                  <a:cubicBezTo>
                    <a:pt x="9340" y="5048"/>
                    <a:pt x="9211" y="2361"/>
                    <a:pt x="9211" y="1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8" name="Google Shape;1528;p32"/>
            <p:cNvSpPr/>
            <p:nvPr/>
          </p:nvSpPr>
          <p:spPr>
            <a:xfrm>
              <a:off x="4693780" y="3073658"/>
              <a:ext cx="213931" cy="238305"/>
            </a:xfrm>
            <a:custGeom>
              <a:avLst/>
              <a:gdLst/>
              <a:ahLst/>
              <a:cxnLst/>
              <a:rect l="l" t="t" r="r" b="b"/>
              <a:pathLst>
                <a:path w="4959" h="5524" extrusionOk="0">
                  <a:moveTo>
                    <a:pt x="4048" y="1"/>
                  </a:moveTo>
                  <a:cubicBezTo>
                    <a:pt x="2757" y="1"/>
                    <a:pt x="1709" y="451"/>
                    <a:pt x="1240" y="1388"/>
                  </a:cubicBezTo>
                  <a:cubicBezTo>
                    <a:pt x="744" y="2430"/>
                    <a:pt x="0" y="4284"/>
                    <a:pt x="0" y="4284"/>
                  </a:cubicBezTo>
                  <a:lnTo>
                    <a:pt x="4006" y="5523"/>
                  </a:lnTo>
                  <a:lnTo>
                    <a:pt x="4958" y="70"/>
                  </a:lnTo>
                  <a:cubicBezTo>
                    <a:pt x="4645" y="24"/>
                    <a:pt x="4340" y="1"/>
                    <a:pt x="4048" y="1"/>
                  </a:cubicBezTo>
                  <a:close/>
                </a:path>
              </a:pathLst>
            </a:custGeom>
            <a:solidFill>
              <a:srgbClr val="EC64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29" name="Google Shape;1529;p32"/>
            <p:cNvSpPr/>
            <p:nvPr/>
          </p:nvSpPr>
          <p:spPr>
            <a:xfrm>
              <a:off x="4721994" y="3472310"/>
              <a:ext cx="203233" cy="139040"/>
            </a:xfrm>
            <a:custGeom>
              <a:avLst/>
              <a:gdLst/>
              <a:ahLst/>
              <a:cxnLst/>
              <a:rect l="l" t="t" r="r" b="b"/>
              <a:pathLst>
                <a:path w="4711" h="3223" extrusionOk="0">
                  <a:moveTo>
                    <a:pt x="4711" y="0"/>
                  </a:moveTo>
                  <a:lnTo>
                    <a:pt x="4711" y="0"/>
                  </a:lnTo>
                  <a:cubicBezTo>
                    <a:pt x="4710" y="0"/>
                    <a:pt x="2152" y="169"/>
                    <a:pt x="992" y="328"/>
                  </a:cubicBezTo>
                  <a:cubicBezTo>
                    <a:pt x="626" y="377"/>
                    <a:pt x="209" y="536"/>
                    <a:pt x="378" y="873"/>
                  </a:cubicBezTo>
                  <a:cubicBezTo>
                    <a:pt x="90" y="1032"/>
                    <a:pt x="41" y="1319"/>
                    <a:pt x="249" y="1567"/>
                  </a:cubicBezTo>
                  <a:cubicBezTo>
                    <a:pt x="1" y="1775"/>
                    <a:pt x="41" y="2152"/>
                    <a:pt x="338" y="2271"/>
                  </a:cubicBezTo>
                  <a:cubicBezTo>
                    <a:pt x="130" y="2400"/>
                    <a:pt x="41" y="2648"/>
                    <a:pt x="288" y="2896"/>
                  </a:cubicBezTo>
                  <a:cubicBezTo>
                    <a:pt x="457" y="3015"/>
                    <a:pt x="913" y="3223"/>
                    <a:pt x="1161" y="3223"/>
                  </a:cubicBezTo>
                  <a:cubicBezTo>
                    <a:pt x="1369" y="3223"/>
                    <a:pt x="1161" y="2896"/>
                    <a:pt x="913" y="2727"/>
                  </a:cubicBezTo>
                  <a:cubicBezTo>
                    <a:pt x="979" y="2719"/>
                    <a:pt x="1056" y="2716"/>
                    <a:pt x="1138" y="2716"/>
                  </a:cubicBezTo>
                  <a:cubicBezTo>
                    <a:pt x="1465" y="2716"/>
                    <a:pt x="1865" y="2767"/>
                    <a:pt x="1865" y="2767"/>
                  </a:cubicBezTo>
                  <a:lnTo>
                    <a:pt x="3471" y="2896"/>
                  </a:lnTo>
                  <a:lnTo>
                    <a:pt x="4711" y="0"/>
                  </a:ln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0" name="Google Shape;1530;p32"/>
            <p:cNvSpPr/>
            <p:nvPr/>
          </p:nvSpPr>
          <p:spPr>
            <a:xfrm>
              <a:off x="4736532" y="3561263"/>
              <a:ext cx="32139" cy="9016"/>
            </a:xfrm>
            <a:custGeom>
              <a:avLst/>
              <a:gdLst/>
              <a:ahLst/>
              <a:cxnLst/>
              <a:rect l="l" t="t" r="r" b="b"/>
              <a:pathLst>
                <a:path w="745" h="209" extrusionOk="0">
                  <a:moveTo>
                    <a:pt x="368" y="1"/>
                  </a:moveTo>
                  <a:cubicBezTo>
                    <a:pt x="289" y="50"/>
                    <a:pt x="199" y="50"/>
                    <a:pt x="160" y="90"/>
                  </a:cubicBezTo>
                  <a:cubicBezTo>
                    <a:pt x="80" y="130"/>
                    <a:pt x="41" y="169"/>
                    <a:pt x="1" y="209"/>
                  </a:cubicBezTo>
                  <a:cubicBezTo>
                    <a:pt x="120" y="169"/>
                    <a:pt x="249" y="130"/>
                    <a:pt x="368" y="90"/>
                  </a:cubicBezTo>
                  <a:cubicBezTo>
                    <a:pt x="497" y="90"/>
                    <a:pt x="616" y="50"/>
                    <a:pt x="745" y="1"/>
                  </a:cubicBezTo>
                  <a:close/>
                </a:path>
              </a:pathLst>
            </a:custGeom>
            <a:solidFill>
              <a:srgbClr val="F098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1" name="Google Shape;1531;p32"/>
            <p:cNvSpPr/>
            <p:nvPr/>
          </p:nvSpPr>
          <p:spPr>
            <a:xfrm>
              <a:off x="4731010" y="3531325"/>
              <a:ext cx="32096" cy="8628"/>
            </a:xfrm>
            <a:custGeom>
              <a:avLst/>
              <a:gdLst/>
              <a:ahLst/>
              <a:cxnLst/>
              <a:rect l="l" t="t" r="r" b="b"/>
              <a:pathLst>
                <a:path w="744" h="200" extrusionOk="0">
                  <a:moveTo>
                    <a:pt x="536" y="1"/>
                  </a:moveTo>
                  <a:cubicBezTo>
                    <a:pt x="496" y="1"/>
                    <a:pt x="417" y="1"/>
                    <a:pt x="377" y="40"/>
                  </a:cubicBezTo>
                  <a:cubicBezTo>
                    <a:pt x="288" y="40"/>
                    <a:pt x="208" y="80"/>
                    <a:pt x="169" y="80"/>
                  </a:cubicBezTo>
                  <a:cubicBezTo>
                    <a:pt x="79" y="120"/>
                    <a:pt x="40" y="159"/>
                    <a:pt x="0" y="199"/>
                  </a:cubicBezTo>
                  <a:cubicBezTo>
                    <a:pt x="129" y="159"/>
                    <a:pt x="248" y="120"/>
                    <a:pt x="377" y="120"/>
                  </a:cubicBezTo>
                  <a:cubicBezTo>
                    <a:pt x="496" y="80"/>
                    <a:pt x="625" y="80"/>
                    <a:pt x="744" y="40"/>
                  </a:cubicBezTo>
                  <a:cubicBezTo>
                    <a:pt x="704" y="1"/>
                    <a:pt x="625" y="1"/>
                    <a:pt x="536" y="1"/>
                  </a:cubicBezTo>
                  <a:close/>
                </a:path>
              </a:pathLst>
            </a:custGeom>
            <a:solidFill>
              <a:srgbClr val="F098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2" name="Google Shape;1532;p32"/>
            <p:cNvSpPr/>
            <p:nvPr/>
          </p:nvSpPr>
          <p:spPr>
            <a:xfrm>
              <a:off x="4738258" y="3503629"/>
              <a:ext cx="33822" cy="6342"/>
            </a:xfrm>
            <a:custGeom>
              <a:avLst/>
              <a:gdLst/>
              <a:ahLst/>
              <a:cxnLst/>
              <a:rect l="l" t="t" r="r" b="b"/>
              <a:pathLst>
                <a:path w="784" h="147" extrusionOk="0">
                  <a:moveTo>
                    <a:pt x="524" y="0"/>
                  </a:moveTo>
                  <a:cubicBezTo>
                    <a:pt x="482" y="0"/>
                    <a:pt x="427" y="18"/>
                    <a:pt x="368" y="18"/>
                  </a:cubicBezTo>
                  <a:cubicBezTo>
                    <a:pt x="328" y="18"/>
                    <a:pt x="249" y="58"/>
                    <a:pt x="209" y="58"/>
                  </a:cubicBezTo>
                  <a:cubicBezTo>
                    <a:pt x="120" y="97"/>
                    <a:pt x="80" y="97"/>
                    <a:pt x="1" y="147"/>
                  </a:cubicBezTo>
                  <a:lnTo>
                    <a:pt x="407" y="97"/>
                  </a:lnTo>
                  <a:cubicBezTo>
                    <a:pt x="536" y="58"/>
                    <a:pt x="655" y="58"/>
                    <a:pt x="784" y="18"/>
                  </a:cubicBezTo>
                  <a:lnTo>
                    <a:pt x="576" y="18"/>
                  </a:lnTo>
                  <a:cubicBezTo>
                    <a:pt x="563" y="5"/>
                    <a:pt x="545" y="0"/>
                    <a:pt x="524" y="0"/>
                  </a:cubicBezTo>
                  <a:close/>
                </a:path>
              </a:pathLst>
            </a:custGeom>
            <a:solidFill>
              <a:srgbClr val="F098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3" name="Google Shape;1533;p32"/>
            <p:cNvSpPr/>
            <p:nvPr/>
          </p:nvSpPr>
          <p:spPr>
            <a:xfrm>
              <a:off x="5026995" y="3065677"/>
              <a:ext cx="233603" cy="269366"/>
            </a:xfrm>
            <a:custGeom>
              <a:avLst/>
              <a:gdLst/>
              <a:ahLst/>
              <a:cxnLst/>
              <a:rect l="l" t="t" r="r" b="b"/>
              <a:pathLst>
                <a:path w="5415" h="6244" extrusionOk="0">
                  <a:moveTo>
                    <a:pt x="290" y="1"/>
                  </a:moveTo>
                  <a:cubicBezTo>
                    <a:pt x="108" y="1"/>
                    <a:pt x="1" y="7"/>
                    <a:pt x="1" y="7"/>
                  </a:cubicBezTo>
                  <a:lnTo>
                    <a:pt x="704" y="3477"/>
                  </a:lnTo>
                  <a:lnTo>
                    <a:pt x="903" y="6244"/>
                  </a:lnTo>
                  <a:lnTo>
                    <a:pt x="5414" y="5956"/>
                  </a:lnTo>
                  <a:cubicBezTo>
                    <a:pt x="5414" y="5956"/>
                    <a:pt x="5325" y="3606"/>
                    <a:pt x="4542" y="1821"/>
                  </a:cubicBezTo>
                  <a:cubicBezTo>
                    <a:pt x="3826" y="144"/>
                    <a:pt x="1175" y="1"/>
                    <a:pt x="290" y="1"/>
                  </a:cubicBezTo>
                  <a:close/>
                </a:path>
              </a:pathLst>
            </a:custGeom>
            <a:solidFill>
              <a:srgbClr val="EC64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4" name="Google Shape;1534;p32"/>
            <p:cNvSpPr/>
            <p:nvPr/>
          </p:nvSpPr>
          <p:spPr>
            <a:xfrm>
              <a:off x="5057365" y="3226371"/>
              <a:ext cx="8585" cy="108670"/>
            </a:xfrm>
            <a:custGeom>
              <a:avLst/>
              <a:gdLst/>
              <a:ahLst/>
              <a:cxnLst/>
              <a:rect l="l" t="t" r="r" b="b"/>
              <a:pathLst>
                <a:path w="199" h="2519" fill="none" extrusionOk="0">
                  <a:moveTo>
                    <a:pt x="199" y="2519"/>
                  </a:moveTo>
                  <a:cubicBezTo>
                    <a:pt x="80" y="952"/>
                    <a:pt x="0" y="0"/>
                    <a:pt x="0" y="0"/>
                  </a:cubicBezTo>
                </a:path>
              </a:pathLst>
            </a:custGeom>
            <a:noFill/>
            <a:ln w="3225" cap="flat" cmpd="sng">
              <a:solidFill>
                <a:srgbClr val="444F9D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5" name="Google Shape;1535;p32"/>
            <p:cNvSpPr/>
            <p:nvPr/>
          </p:nvSpPr>
          <p:spPr>
            <a:xfrm>
              <a:off x="4782735" y="3181851"/>
              <a:ext cx="23166" cy="105305"/>
            </a:xfrm>
            <a:custGeom>
              <a:avLst/>
              <a:gdLst/>
              <a:ahLst/>
              <a:cxnLst/>
              <a:rect l="l" t="t" r="r" b="b"/>
              <a:pathLst>
                <a:path w="537" h="2441" fill="none" extrusionOk="0">
                  <a:moveTo>
                    <a:pt x="1" y="2440"/>
                  </a:moveTo>
                  <a:cubicBezTo>
                    <a:pt x="1" y="2440"/>
                    <a:pt x="209" y="576"/>
                    <a:pt x="536" y="1"/>
                  </a:cubicBezTo>
                </a:path>
              </a:pathLst>
            </a:custGeom>
            <a:noFill/>
            <a:ln w="3225" cap="flat" cmpd="sng">
              <a:solidFill>
                <a:srgbClr val="444F9D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6" name="Google Shape;1536;p32"/>
            <p:cNvSpPr/>
            <p:nvPr/>
          </p:nvSpPr>
          <p:spPr>
            <a:xfrm>
              <a:off x="4702322" y="3283229"/>
              <a:ext cx="50086" cy="85590"/>
            </a:xfrm>
            <a:custGeom>
              <a:avLst/>
              <a:gdLst/>
              <a:ahLst/>
              <a:cxnLst/>
              <a:rect l="l" t="t" r="r" b="b"/>
              <a:pathLst>
                <a:path w="1161" h="1984" fill="none" extrusionOk="0">
                  <a:moveTo>
                    <a:pt x="1" y="1"/>
                  </a:moveTo>
                  <a:cubicBezTo>
                    <a:pt x="1" y="1"/>
                    <a:pt x="1042" y="1201"/>
                    <a:pt x="1161" y="1984"/>
                  </a:cubicBezTo>
                </a:path>
              </a:pathLst>
            </a:custGeom>
            <a:noFill/>
            <a:ln w="3225" cap="flat" cmpd="sng">
              <a:solidFill>
                <a:srgbClr val="F09880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7" name="Google Shape;1537;p32"/>
            <p:cNvSpPr/>
            <p:nvPr/>
          </p:nvSpPr>
          <p:spPr>
            <a:xfrm>
              <a:off x="4411903" y="3031985"/>
              <a:ext cx="192534" cy="223077"/>
            </a:xfrm>
            <a:custGeom>
              <a:avLst/>
              <a:gdLst/>
              <a:ahLst/>
              <a:cxnLst/>
              <a:rect l="l" t="t" r="r" b="b"/>
              <a:pathLst>
                <a:path w="4463" h="5171" extrusionOk="0">
                  <a:moveTo>
                    <a:pt x="1097" y="1"/>
                  </a:moveTo>
                  <a:cubicBezTo>
                    <a:pt x="1091" y="1"/>
                    <a:pt x="1086" y="2"/>
                    <a:pt x="1081" y="5"/>
                  </a:cubicBezTo>
                  <a:cubicBezTo>
                    <a:pt x="833" y="124"/>
                    <a:pt x="1735" y="1363"/>
                    <a:pt x="1735" y="1363"/>
                  </a:cubicBezTo>
                  <a:cubicBezTo>
                    <a:pt x="1735" y="1363"/>
                    <a:pt x="789" y="198"/>
                    <a:pt x="503" y="198"/>
                  </a:cubicBezTo>
                  <a:cubicBezTo>
                    <a:pt x="484" y="198"/>
                    <a:pt x="469" y="203"/>
                    <a:pt x="456" y="213"/>
                  </a:cubicBezTo>
                  <a:cubicBezTo>
                    <a:pt x="337" y="332"/>
                    <a:pt x="1121" y="1363"/>
                    <a:pt x="1369" y="1819"/>
                  </a:cubicBezTo>
                  <a:cubicBezTo>
                    <a:pt x="1059" y="1400"/>
                    <a:pt x="515" y="813"/>
                    <a:pt x="328" y="813"/>
                  </a:cubicBezTo>
                  <a:cubicBezTo>
                    <a:pt x="312" y="813"/>
                    <a:pt x="298" y="818"/>
                    <a:pt x="288" y="828"/>
                  </a:cubicBezTo>
                  <a:cubicBezTo>
                    <a:pt x="169" y="956"/>
                    <a:pt x="665" y="1700"/>
                    <a:pt x="1031" y="2275"/>
                  </a:cubicBezTo>
                  <a:cubicBezTo>
                    <a:pt x="801" y="1971"/>
                    <a:pt x="321" y="1443"/>
                    <a:pt x="160" y="1443"/>
                  </a:cubicBezTo>
                  <a:cubicBezTo>
                    <a:pt x="148" y="1443"/>
                    <a:pt x="137" y="1446"/>
                    <a:pt x="129" y="1452"/>
                  </a:cubicBezTo>
                  <a:cubicBezTo>
                    <a:pt x="0" y="1571"/>
                    <a:pt x="1160" y="3435"/>
                    <a:pt x="2271" y="5170"/>
                  </a:cubicBezTo>
                  <a:lnTo>
                    <a:pt x="4462" y="3306"/>
                  </a:lnTo>
                  <a:cubicBezTo>
                    <a:pt x="3853" y="2569"/>
                    <a:pt x="2346" y="292"/>
                    <a:pt x="2118" y="292"/>
                  </a:cubicBezTo>
                  <a:cubicBezTo>
                    <a:pt x="2116" y="292"/>
                    <a:pt x="2114" y="292"/>
                    <a:pt x="2112" y="292"/>
                  </a:cubicBezTo>
                  <a:cubicBezTo>
                    <a:pt x="1944" y="332"/>
                    <a:pt x="2439" y="1204"/>
                    <a:pt x="2271" y="1204"/>
                  </a:cubicBezTo>
                  <a:cubicBezTo>
                    <a:pt x="2117" y="1204"/>
                    <a:pt x="1292" y="1"/>
                    <a:pt x="1097" y="1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8" name="Google Shape;1538;p32"/>
            <p:cNvSpPr/>
            <p:nvPr/>
          </p:nvSpPr>
          <p:spPr>
            <a:xfrm>
              <a:off x="4472644" y="3139100"/>
              <a:ext cx="39387" cy="32139"/>
            </a:xfrm>
            <a:custGeom>
              <a:avLst/>
              <a:gdLst/>
              <a:ahLst/>
              <a:cxnLst/>
              <a:rect l="l" t="t" r="r" b="b"/>
              <a:pathLst>
                <a:path w="913" h="745" fill="none" extrusionOk="0">
                  <a:moveTo>
                    <a:pt x="0" y="0"/>
                  </a:moveTo>
                  <a:cubicBezTo>
                    <a:pt x="367" y="169"/>
                    <a:pt x="704" y="417"/>
                    <a:pt x="912" y="744"/>
                  </a:cubicBezTo>
                </a:path>
              </a:pathLst>
            </a:custGeom>
            <a:noFill/>
            <a:ln w="3225" cap="flat" cmpd="sng">
              <a:solidFill>
                <a:srgbClr val="F09880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39" name="Google Shape;1539;p32"/>
            <p:cNvSpPr/>
            <p:nvPr/>
          </p:nvSpPr>
          <p:spPr>
            <a:xfrm>
              <a:off x="4517122" y="3099757"/>
              <a:ext cx="24849" cy="44520"/>
            </a:xfrm>
            <a:custGeom>
              <a:avLst/>
              <a:gdLst/>
              <a:ahLst/>
              <a:cxnLst/>
              <a:rect l="l" t="t" r="r" b="b"/>
              <a:pathLst>
                <a:path w="576" h="1032" fill="none" extrusionOk="0">
                  <a:moveTo>
                    <a:pt x="0" y="0"/>
                  </a:moveTo>
                  <a:cubicBezTo>
                    <a:pt x="40" y="417"/>
                    <a:pt x="248" y="783"/>
                    <a:pt x="576" y="1031"/>
                  </a:cubicBezTo>
                </a:path>
              </a:pathLst>
            </a:custGeom>
            <a:noFill/>
            <a:ln w="3225" cap="flat" cmpd="sng">
              <a:solidFill>
                <a:srgbClr val="F09880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0" name="Google Shape;1540;p32"/>
            <p:cNvSpPr/>
            <p:nvPr/>
          </p:nvSpPr>
          <p:spPr>
            <a:xfrm>
              <a:off x="4798568" y="3057998"/>
              <a:ext cx="32139" cy="59749"/>
            </a:xfrm>
            <a:custGeom>
              <a:avLst/>
              <a:gdLst/>
              <a:ahLst/>
              <a:cxnLst/>
              <a:rect l="l" t="t" r="r" b="b"/>
              <a:pathLst>
                <a:path w="745" h="1385" extrusionOk="0">
                  <a:moveTo>
                    <a:pt x="496" y="0"/>
                  </a:moveTo>
                  <a:cubicBezTo>
                    <a:pt x="467" y="0"/>
                    <a:pt x="440" y="5"/>
                    <a:pt x="417" y="16"/>
                  </a:cubicBezTo>
                  <a:cubicBezTo>
                    <a:pt x="130" y="185"/>
                    <a:pt x="1" y="849"/>
                    <a:pt x="50" y="1176"/>
                  </a:cubicBezTo>
                  <a:cubicBezTo>
                    <a:pt x="50" y="1256"/>
                    <a:pt x="90" y="1385"/>
                    <a:pt x="169" y="1385"/>
                  </a:cubicBezTo>
                  <a:cubicBezTo>
                    <a:pt x="209" y="1385"/>
                    <a:pt x="249" y="1305"/>
                    <a:pt x="298" y="1256"/>
                  </a:cubicBezTo>
                  <a:cubicBezTo>
                    <a:pt x="417" y="1008"/>
                    <a:pt x="496" y="562"/>
                    <a:pt x="625" y="353"/>
                  </a:cubicBezTo>
                  <a:lnTo>
                    <a:pt x="744" y="66"/>
                  </a:lnTo>
                  <a:cubicBezTo>
                    <a:pt x="659" y="30"/>
                    <a:pt x="569" y="0"/>
                    <a:pt x="496" y="0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1" name="Google Shape;1541;p32"/>
            <p:cNvSpPr/>
            <p:nvPr/>
          </p:nvSpPr>
          <p:spPr>
            <a:xfrm>
              <a:off x="4814832" y="3055064"/>
              <a:ext cx="41112" cy="64753"/>
            </a:xfrm>
            <a:custGeom>
              <a:avLst/>
              <a:gdLst/>
              <a:ahLst/>
              <a:cxnLst/>
              <a:rect l="l" t="t" r="r" b="b"/>
              <a:pathLst>
                <a:path w="953" h="1501" extrusionOk="0">
                  <a:moveTo>
                    <a:pt x="612" y="1"/>
                  </a:moveTo>
                  <a:cubicBezTo>
                    <a:pt x="496" y="1"/>
                    <a:pt x="395" y="43"/>
                    <a:pt x="328" y="84"/>
                  </a:cubicBezTo>
                  <a:cubicBezTo>
                    <a:pt x="80" y="293"/>
                    <a:pt x="1" y="996"/>
                    <a:pt x="80" y="1324"/>
                  </a:cubicBezTo>
                  <a:cubicBezTo>
                    <a:pt x="80" y="1401"/>
                    <a:pt x="109" y="1500"/>
                    <a:pt x="175" y="1500"/>
                  </a:cubicBezTo>
                  <a:cubicBezTo>
                    <a:pt x="185" y="1500"/>
                    <a:pt x="197" y="1498"/>
                    <a:pt x="209" y="1492"/>
                  </a:cubicBezTo>
                  <a:cubicBezTo>
                    <a:pt x="288" y="1492"/>
                    <a:pt x="288" y="1413"/>
                    <a:pt x="328" y="1373"/>
                  </a:cubicBezTo>
                  <a:cubicBezTo>
                    <a:pt x="457" y="1125"/>
                    <a:pt x="496" y="630"/>
                    <a:pt x="615" y="332"/>
                  </a:cubicBezTo>
                  <a:lnTo>
                    <a:pt x="952" y="134"/>
                  </a:lnTo>
                  <a:cubicBezTo>
                    <a:pt x="835" y="35"/>
                    <a:pt x="717" y="1"/>
                    <a:pt x="612" y="1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2" name="Google Shape;1542;p32"/>
            <p:cNvSpPr/>
            <p:nvPr/>
          </p:nvSpPr>
          <p:spPr>
            <a:xfrm>
              <a:off x="4832778" y="3054072"/>
              <a:ext cx="33865" cy="68808"/>
            </a:xfrm>
            <a:custGeom>
              <a:avLst/>
              <a:gdLst/>
              <a:ahLst/>
              <a:cxnLst/>
              <a:rect l="l" t="t" r="r" b="b"/>
              <a:pathLst>
                <a:path w="785" h="1595" extrusionOk="0">
                  <a:moveTo>
                    <a:pt x="433" y="1"/>
                  </a:moveTo>
                  <a:cubicBezTo>
                    <a:pt x="386" y="1"/>
                    <a:pt x="348" y="8"/>
                    <a:pt x="328" y="28"/>
                  </a:cubicBezTo>
                  <a:cubicBezTo>
                    <a:pt x="80" y="276"/>
                    <a:pt x="1" y="1099"/>
                    <a:pt x="80" y="1436"/>
                  </a:cubicBezTo>
                  <a:cubicBezTo>
                    <a:pt x="120" y="1515"/>
                    <a:pt x="160" y="1595"/>
                    <a:pt x="249" y="1595"/>
                  </a:cubicBezTo>
                  <a:cubicBezTo>
                    <a:pt x="288" y="1595"/>
                    <a:pt x="328" y="1515"/>
                    <a:pt x="368" y="1436"/>
                  </a:cubicBezTo>
                  <a:cubicBezTo>
                    <a:pt x="447" y="1188"/>
                    <a:pt x="447" y="692"/>
                    <a:pt x="536" y="405"/>
                  </a:cubicBezTo>
                  <a:lnTo>
                    <a:pt x="784" y="68"/>
                  </a:lnTo>
                  <a:cubicBezTo>
                    <a:pt x="784" y="68"/>
                    <a:pt x="572" y="1"/>
                    <a:pt x="433" y="1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3" name="Google Shape;1543;p32"/>
            <p:cNvSpPr/>
            <p:nvPr/>
          </p:nvSpPr>
          <p:spPr>
            <a:xfrm>
              <a:off x="4848610" y="3055927"/>
              <a:ext cx="59102" cy="63977"/>
            </a:xfrm>
            <a:custGeom>
              <a:avLst/>
              <a:gdLst/>
              <a:ahLst/>
              <a:cxnLst/>
              <a:rect l="l" t="t" r="r" b="b"/>
              <a:pathLst>
                <a:path w="1370" h="1483" extrusionOk="0">
                  <a:moveTo>
                    <a:pt x="451" y="0"/>
                  </a:moveTo>
                  <a:cubicBezTo>
                    <a:pt x="337" y="0"/>
                    <a:pt x="234" y="40"/>
                    <a:pt x="169" y="154"/>
                  </a:cubicBezTo>
                  <a:cubicBezTo>
                    <a:pt x="1" y="441"/>
                    <a:pt x="80" y="1016"/>
                    <a:pt x="169" y="1353"/>
                  </a:cubicBezTo>
                  <a:cubicBezTo>
                    <a:pt x="202" y="1418"/>
                    <a:pt x="234" y="1483"/>
                    <a:pt x="267" y="1483"/>
                  </a:cubicBezTo>
                  <a:cubicBezTo>
                    <a:pt x="274" y="1483"/>
                    <a:pt x="281" y="1480"/>
                    <a:pt x="288" y="1472"/>
                  </a:cubicBezTo>
                  <a:cubicBezTo>
                    <a:pt x="378" y="1472"/>
                    <a:pt x="378" y="1393"/>
                    <a:pt x="417" y="1353"/>
                  </a:cubicBezTo>
                  <a:cubicBezTo>
                    <a:pt x="456" y="1189"/>
                    <a:pt x="457" y="479"/>
                    <a:pt x="649" y="479"/>
                  </a:cubicBezTo>
                  <a:cubicBezTo>
                    <a:pt x="654" y="479"/>
                    <a:pt x="660" y="480"/>
                    <a:pt x="665" y="481"/>
                  </a:cubicBezTo>
                  <a:cubicBezTo>
                    <a:pt x="625" y="610"/>
                    <a:pt x="576" y="729"/>
                    <a:pt x="536" y="858"/>
                  </a:cubicBezTo>
                  <a:cubicBezTo>
                    <a:pt x="536" y="897"/>
                    <a:pt x="536" y="937"/>
                    <a:pt x="576" y="976"/>
                  </a:cubicBezTo>
                  <a:cubicBezTo>
                    <a:pt x="625" y="976"/>
                    <a:pt x="665" y="937"/>
                    <a:pt x="665" y="937"/>
                  </a:cubicBezTo>
                  <a:cubicBezTo>
                    <a:pt x="784" y="808"/>
                    <a:pt x="953" y="689"/>
                    <a:pt x="1072" y="610"/>
                  </a:cubicBezTo>
                  <a:cubicBezTo>
                    <a:pt x="1161" y="560"/>
                    <a:pt x="1369" y="481"/>
                    <a:pt x="1369" y="481"/>
                  </a:cubicBezTo>
                  <a:cubicBezTo>
                    <a:pt x="1369" y="481"/>
                    <a:pt x="992" y="114"/>
                    <a:pt x="744" y="64"/>
                  </a:cubicBezTo>
                  <a:cubicBezTo>
                    <a:pt x="650" y="28"/>
                    <a:pt x="547" y="0"/>
                    <a:pt x="451" y="0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4" name="Google Shape;1544;p32"/>
            <p:cNvSpPr/>
            <p:nvPr/>
          </p:nvSpPr>
          <p:spPr>
            <a:xfrm>
              <a:off x="4848610" y="3056963"/>
              <a:ext cx="14193" cy="32139"/>
            </a:xfrm>
            <a:custGeom>
              <a:avLst/>
              <a:gdLst/>
              <a:ahLst/>
              <a:cxnLst/>
              <a:rect l="l" t="t" r="r" b="b"/>
              <a:pathLst>
                <a:path w="329" h="745" extrusionOk="0">
                  <a:moveTo>
                    <a:pt x="249" y="1"/>
                  </a:moveTo>
                  <a:cubicBezTo>
                    <a:pt x="1" y="130"/>
                    <a:pt x="1" y="496"/>
                    <a:pt x="40" y="744"/>
                  </a:cubicBezTo>
                  <a:cubicBezTo>
                    <a:pt x="40" y="744"/>
                    <a:pt x="80" y="744"/>
                    <a:pt x="80" y="705"/>
                  </a:cubicBezTo>
                  <a:cubicBezTo>
                    <a:pt x="130" y="457"/>
                    <a:pt x="40" y="209"/>
                    <a:pt x="288" y="40"/>
                  </a:cubicBezTo>
                  <a:cubicBezTo>
                    <a:pt x="328" y="40"/>
                    <a:pt x="288" y="1"/>
                    <a:pt x="249" y="1"/>
                  </a:cubicBezTo>
                  <a:close/>
                </a:path>
              </a:pathLst>
            </a:custGeom>
            <a:solidFill>
              <a:srgbClr val="F098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5" name="Google Shape;1545;p32"/>
            <p:cNvSpPr/>
            <p:nvPr/>
          </p:nvSpPr>
          <p:spPr>
            <a:xfrm>
              <a:off x="4832778" y="3055237"/>
              <a:ext cx="15876" cy="37704"/>
            </a:xfrm>
            <a:custGeom>
              <a:avLst/>
              <a:gdLst/>
              <a:ahLst/>
              <a:cxnLst/>
              <a:rect l="l" t="t" r="r" b="b"/>
              <a:pathLst>
                <a:path w="368" h="874" extrusionOk="0">
                  <a:moveTo>
                    <a:pt x="328" y="1"/>
                  </a:moveTo>
                  <a:cubicBezTo>
                    <a:pt x="41" y="130"/>
                    <a:pt x="1" y="576"/>
                    <a:pt x="41" y="874"/>
                  </a:cubicBezTo>
                  <a:cubicBezTo>
                    <a:pt x="41" y="874"/>
                    <a:pt x="80" y="874"/>
                    <a:pt x="80" y="824"/>
                  </a:cubicBezTo>
                  <a:cubicBezTo>
                    <a:pt x="120" y="576"/>
                    <a:pt x="80" y="209"/>
                    <a:pt x="328" y="41"/>
                  </a:cubicBezTo>
                  <a:cubicBezTo>
                    <a:pt x="368" y="1"/>
                    <a:pt x="328" y="1"/>
                    <a:pt x="328" y="1"/>
                  </a:cubicBezTo>
                  <a:close/>
                </a:path>
              </a:pathLst>
            </a:custGeom>
            <a:solidFill>
              <a:srgbClr val="F098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6" name="Google Shape;1546;p32"/>
            <p:cNvSpPr/>
            <p:nvPr/>
          </p:nvSpPr>
          <p:spPr>
            <a:xfrm>
              <a:off x="4814832" y="3058688"/>
              <a:ext cx="15876" cy="38955"/>
            </a:xfrm>
            <a:custGeom>
              <a:avLst/>
              <a:gdLst/>
              <a:ahLst/>
              <a:cxnLst/>
              <a:rect l="l" t="t" r="r" b="b"/>
              <a:pathLst>
                <a:path w="368" h="903" extrusionOk="0">
                  <a:moveTo>
                    <a:pt x="288" y="0"/>
                  </a:moveTo>
                  <a:cubicBezTo>
                    <a:pt x="40" y="169"/>
                    <a:pt x="1" y="625"/>
                    <a:pt x="40" y="873"/>
                  </a:cubicBezTo>
                  <a:cubicBezTo>
                    <a:pt x="40" y="893"/>
                    <a:pt x="50" y="903"/>
                    <a:pt x="60" y="903"/>
                  </a:cubicBezTo>
                  <a:cubicBezTo>
                    <a:pt x="70" y="903"/>
                    <a:pt x="80" y="893"/>
                    <a:pt x="80" y="873"/>
                  </a:cubicBezTo>
                  <a:cubicBezTo>
                    <a:pt x="169" y="625"/>
                    <a:pt x="80" y="248"/>
                    <a:pt x="328" y="50"/>
                  </a:cubicBezTo>
                  <a:cubicBezTo>
                    <a:pt x="367" y="50"/>
                    <a:pt x="328" y="0"/>
                    <a:pt x="288" y="0"/>
                  </a:cubicBezTo>
                  <a:close/>
                </a:path>
              </a:pathLst>
            </a:custGeom>
            <a:solidFill>
              <a:srgbClr val="F098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7" name="Google Shape;1547;p32"/>
            <p:cNvSpPr/>
            <p:nvPr/>
          </p:nvSpPr>
          <p:spPr>
            <a:xfrm>
              <a:off x="5320865" y="3390172"/>
              <a:ext cx="43" cy="32139"/>
            </a:xfrm>
            <a:custGeom>
              <a:avLst/>
              <a:gdLst/>
              <a:ahLst/>
              <a:cxnLst/>
              <a:rect l="l" t="t" r="r" b="b"/>
              <a:pathLst>
                <a:path w="1" h="745" fill="none" extrusionOk="0">
                  <a:moveTo>
                    <a:pt x="0" y="1"/>
                  </a:moveTo>
                  <a:lnTo>
                    <a:pt x="0" y="744"/>
                  </a:lnTo>
                </a:path>
              </a:pathLst>
            </a:custGeom>
            <a:noFill/>
            <a:ln w="42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8" name="Google Shape;1548;p32"/>
            <p:cNvSpPr/>
            <p:nvPr/>
          </p:nvSpPr>
          <p:spPr>
            <a:xfrm>
              <a:off x="5303307" y="3406436"/>
              <a:ext cx="33865" cy="43"/>
            </a:xfrm>
            <a:custGeom>
              <a:avLst/>
              <a:gdLst/>
              <a:ahLst/>
              <a:cxnLst/>
              <a:rect l="l" t="t" r="r" b="b"/>
              <a:pathLst>
                <a:path w="785" h="1" fill="none" extrusionOk="0">
                  <a:moveTo>
                    <a:pt x="784" y="0"/>
                  </a:moveTo>
                  <a:lnTo>
                    <a:pt x="1" y="0"/>
                  </a:lnTo>
                </a:path>
              </a:pathLst>
            </a:custGeom>
            <a:noFill/>
            <a:ln w="42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49" name="Google Shape;1549;p32"/>
            <p:cNvSpPr/>
            <p:nvPr/>
          </p:nvSpPr>
          <p:spPr>
            <a:xfrm>
              <a:off x="3661610" y="3343970"/>
              <a:ext cx="32139" cy="32139"/>
            </a:xfrm>
            <a:custGeom>
              <a:avLst/>
              <a:gdLst/>
              <a:ahLst/>
              <a:cxnLst/>
              <a:rect l="l" t="t" r="r" b="b"/>
              <a:pathLst>
                <a:path w="745" h="745" fill="none" extrusionOk="0">
                  <a:moveTo>
                    <a:pt x="744" y="378"/>
                  </a:moveTo>
                  <a:cubicBezTo>
                    <a:pt x="744" y="576"/>
                    <a:pt x="576" y="744"/>
                    <a:pt x="378" y="744"/>
                  </a:cubicBezTo>
                  <a:cubicBezTo>
                    <a:pt x="169" y="744"/>
                    <a:pt x="1" y="576"/>
                    <a:pt x="1" y="378"/>
                  </a:cubicBezTo>
                  <a:cubicBezTo>
                    <a:pt x="1" y="169"/>
                    <a:pt x="169" y="1"/>
                    <a:pt x="378" y="1"/>
                  </a:cubicBezTo>
                  <a:cubicBezTo>
                    <a:pt x="576" y="1"/>
                    <a:pt x="744" y="169"/>
                    <a:pt x="744" y="378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E8ECF8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0" name="Google Shape;1550;p32"/>
            <p:cNvSpPr/>
            <p:nvPr/>
          </p:nvSpPr>
          <p:spPr>
            <a:xfrm>
              <a:off x="4657845" y="3071501"/>
              <a:ext cx="43" cy="58670"/>
            </a:xfrm>
            <a:custGeom>
              <a:avLst/>
              <a:gdLst/>
              <a:ahLst/>
              <a:cxnLst/>
              <a:rect l="l" t="t" r="r" b="b"/>
              <a:pathLst>
                <a:path w="1" h="1360" fill="none" extrusionOk="0">
                  <a:moveTo>
                    <a:pt x="1" y="1"/>
                  </a:moveTo>
                  <a:lnTo>
                    <a:pt x="1" y="1359"/>
                  </a:lnTo>
                </a:path>
              </a:pathLst>
            </a:custGeom>
            <a:noFill/>
            <a:ln w="42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1" name="Google Shape;1551;p32"/>
            <p:cNvSpPr/>
            <p:nvPr/>
          </p:nvSpPr>
          <p:spPr>
            <a:xfrm>
              <a:off x="4629631" y="3099757"/>
              <a:ext cx="56902" cy="43"/>
            </a:xfrm>
            <a:custGeom>
              <a:avLst/>
              <a:gdLst/>
              <a:ahLst/>
              <a:cxnLst/>
              <a:rect l="l" t="t" r="r" b="b"/>
              <a:pathLst>
                <a:path w="1319" h="1" fill="none" extrusionOk="0">
                  <a:moveTo>
                    <a:pt x="1319" y="0"/>
                  </a:moveTo>
                  <a:lnTo>
                    <a:pt x="0" y="0"/>
                  </a:lnTo>
                </a:path>
              </a:pathLst>
            </a:custGeom>
            <a:noFill/>
            <a:ln w="42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2" name="Google Shape;1552;p32"/>
            <p:cNvSpPr/>
            <p:nvPr/>
          </p:nvSpPr>
          <p:spPr>
            <a:xfrm>
              <a:off x="2681207" y="3041130"/>
              <a:ext cx="55651" cy="55219"/>
            </a:xfrm>
            <a:custGeom>
              <a:avLst/>
              <a:gdLst/>
              <a:ahLst/>
              <a:cxnLst/>
              <a:rect l="l" t="t" r="r" b="b"/>
              <a:pathLst>
                <a:path w="1290" h="1280" fill="none" extrusionOk="0">
                  <a:moveTo>
                    <a:pt x="1290" y="616"/>
                  </a:moveTo>
                  <a:cubicBezTo>
                    <a:pt x="1290" y="992"/>
                    <a:pt x="992" y="1280"/>
                    <a:pt x="665" y="1280"/>
                  </a:cubicBezTo>
                  <a:cubicBezTo>
                    <a:pt x="298" y="1280"/>
                    <a:pt x="1" y="992"/>
                    <a:pt x="1" y="616"/>
                  </a:cubicBezTo>
                  <a:cubicBezTo>
                    <a:pt x="1" y="288"/>
                    <a:pt x="298" y="1"/>
                    <a:pt x="665" y="1"/>
                  </a:cubicBezTo>
                  <a:cubicBezTo>
                    <a:pt x="992" y="1"/>
                    <a:pt x="1290" y="288"/>
                    <a:pt x="1290" y="616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E8ECF8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3" name="Google Shape;1553;p32"/>
            <p:cNvSpPr/>
            <p:nvPr/>
          </p:nvSpPr>
          <p:spPr>
            <a:xfrm>
              <a:off x="6739701" y="2821723"/>
              <a:ext cx="55219" cy="55219"/>
            </a:xfrm>
            <a:custGeom>
              <a:avLst/>
              <a:gdLst/>
              <a:ahLst/>
              <a:cxnLst/>
              <a:rect l="l" t="t" r="r" b="b"/>
              <a:pathLst>
                <a:path w="1280" h="1280" fill="none" extrusionOk="0">
                  <a:moveTo>
                    <a:pt x="1280" y="625"/>
                  </a:moveTo>
                  <a:cubicBezTo>
                    <a:pt x="1280" y="992"/>
                    <a:pt x="992" y="1279"/>
                    <a:pt x="615" y="1279"/>
                  </a:cubicBezTo>
                  <a:cubicBezTo>
                    <a:pt x="288" y="1279"/>
                    <a:pt x="1" y="992"/>
                    <a:pt x="1" y="625"/>
                  </a:cubicBezTo>
                  <a:cubicBezTo>
                    <a:pt x="1" y="288"/>
                    <a:pt x="288" y="0"/>
                    <a:pt x="615" y="0"/>
                  </a:cubicBezTo>
                  <a:cubicBezTo>
                    <a:pt x="992" y="0"/>
                    <a:pt x="1280" y="288"/>
                    <a:pt x="1280" y="625"/>
                  </a:cubicBezTo>
                  <a:close/>
                </a:path>
              </a:pathLst>
            </a:custGeom>
            <a:noFill/>
            <a:ln w="4225" cap="flat" cmpd="sng">
              <a:solidFill>
                <a:srgbClr val="4B54A1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4" name="Google Shape;1554;p32"/>
            <p:cNvSpPr/>
            <p:nvPr/>
          </p:nvSpPr>
          <p:spPr>
            <a:xfrm>
              <a:off x="6732410" y="4347481"/>
              <a:ext cx="210523" cy="43"/>
            </a:xfrm>
            <a:custGeom>
              <a:avLst/>
              <a:gdLst/>
              <a:ahLst/>
              <a:cxnLst/>
              <a:rect l="l" t="t" r="r" b="b"/>
              <a:pathLst>
                <a:path w="4880" h="1" fill="none" extrusionOk="0">
                  <a:moveTo>
                    <a:pt x="4879" y="0"/>
                  </a:moveTo>
                  <a:lnTo>
                    <a:pt x="1" y="0"/>
                  </a:lnTo>
                </a:path>
              </a:pathLst>
            </a:custGeom>
            <a:noFill/>
            <a:ln w="4225" cap="flat" cmpd="sng">
              <a:solidFill>
                <a:srgbClr val="E8ECF8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55" name="Google Shape;1555;p32"/>
            <p:cNvSpPr/>
            <p:nvPr/>
          </p:nvSpPr>
          <p:spPr>
            <a:xfrm>
              <a:off x="6550618" y="4347481"/>
              <a:ext cx="112552" cy="43"/>
            </a:xfrm>
            <a:custGeom>
              <a:avLst/>
              <a:gdLst/>
              <a:ahLst/>
              <a:cxnLst/>
              <a:rect l="l" t="t" r="r" b="b"/>
              <a:pathLst>
                <a:path w="2609" h="1" fill="none" extrusionOk="0">
                  <a:moveTo>
                    <a:pt x="2609" y="0"/>
                  </a:moveTo>
                  <a:lnTo>
                    <a:pt x="1" y="0"/>
                  </a:lnTo>
                </a:path>
              </a:pathLst>
            </a:custGeom>
            <a:noFill/>
            <a:ln w="4225" cap="flat" cmpd="sng">
              <a:solidFill>
                <a:srgbClr val="E8ECF8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DC5A25FC-4429-478B-A5C2-A8E1B59091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6990" y="2341543"/>
            <a:ext cx="2891751" cy="892516"/>
          </a:xfrm>
          <a:prstGeom prst="rect">
            <a:avLst/>
          </a:prstGeom>
        </p:spPr>
      </p:pic>
      <p:sp>
        <p:nvSpPr>
          <p:cNvPr id="1597" name="Google Shape;1597;p35"/>
          <p:cNvSpPr txBox="1">
            <a:spLocks noGrp="1"/>
          </p:cNvSpPr>
          <p:nvPr>
            <p:ph type="title"/>
          </p:nvPr>
        </p:nvSpPr>
        <p:spPr>
          <a:xfrm>
            <a:off x="112713" y="103149"/>
            <a:ext cx="4876975" cy="781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solidFill>
                  <a:schemeClr val="tx1"/>
                </a:solidFill>
                <a:latin typeface="+mj-lt"/>
              </a:rPr>
              <a:t>Introduction to Standex Electronics UK</a:t>
            </a:r>
            <a:endParaRPr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600" name="Google Shape;1600;p35"/>
          <p:cNvSpPr/>
          <p:nvPr/>
        </p:nvSpPr>
        <p:spPr>
          <a:xfrm>
            <a:off x="8972242" y="3538261"/>
            <a:ext cx="60022" cy="62388"/>
          </a:xfrm>
          <a:custGeom>
            <a:avLst/>
            <a:gdLst/>
            <a:ahLst/>
            <a:cxnLst/>
            <a:rect l="l" t="t" r="r" b="b"/>
            <a:pathLst>
              <a:path w="1423" h="1479" fill="none" extrusionOk="0">
                <a:moveTo>
                  <a:pt x="1422" y="717"/>
                </a:moveTo>
                <a:cubicBezTo>
                  <a:pt x="1422" y="1138"/>
                  <a:pt x="1081" y="1479"/>
                  <a:pt x="706" y="1479"/>
                </a:cubicBezTo>
                <a:cubicBezTo>
                  <a:pt x="285" y="1479"/>
                  <a:pt x="1" y="1138"/>
                  <a:pt x="1" y="717"/>
                </a:cubicBezTo>
                <a:cubicBezTo>
                  <a:pt x="1" y="342"/>
                  <a:pt x="285" y="1"/>
                  <a:pt x="706" y="1"/>
                </a:cubicBezTo>
                <a:cubicBezTo>
                  <a:pt x="1081" y="1"/>
                  <a:pt x="1422" y="342"/>
                  <a:pt x="1422" y="717"/>
                </a:cubicBezTo>
                <a:close/>
              </a:path>
            </a:pathLst>
          </a:custGeom>
          <a:noFill/>
          <a:ln w="4825" cap="flat" cmpd="sng">
            <a:solidFill>
              <a:srgbClr val="B9CAE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1602" name="Google Shape;1602;p35"/>
          <p:cNvGrpSpPr/>
          <p:nvPr/>
        </p:nvGrpSpPr>
        <p:grpSpPr>
          <a:xfrm>
            <a:off x="6491705" y="1788060"/>
            <a:ext cx="2652295" cy="3070257"/>
            <a:chOff x="5734124" y="1799349"/>
            <a:chExt cx="2652295" cy="3070257"/>
          </a:xfrm>
        </p:grpSpPr>
        <p:grpSp>
          <p:nvGrpSpPr>
            <p:cNvPr id="1603" name="Google Shape;1603;p35"/>
            <p:cNvGrpSpPr/>
            <p:nvPr/>
          </p:nvGrpSpPr>
          <p:grpSpPr>
            <a:xfrm>
              <a:off x="5734124" y="1799349"/>
              <a:ext cx="1879568" cy="3070257"/>
              <a:chOff x="5734124" y="1799349"/>
              <a:chExt cx="1879568" cy="3070257"/>
            </a:xfrm>
          </p:grpSpPr>
          <p:sp>
            <p:nvSpPr>
              <p:cNvPr id="1604" name="Google Shape;1604;p35"/>
              <p:cNvSpPr/>
              <p:nvPr/>
            </p:nvSpPr>
            <p:spPr>
              <a:xfrm>
                <a:off x="6382914" y="4499425"/>
                <a:ext cx="147674" cy="339436"/>
              </a:xfrm>
              <a:custGeom>
                <a:avLst/>
                <a:gdLst/>
                <a:ahLst/>
                <a:cxnLst/>
                <a:rect l="l" t="t" r="r" b="b"/>
                <a:pathLst>
                  <a:path w="10005" h="22997" extrusionOk="0">
                    <a:moveTo>
                      <a:pt x="0" y="0"/>
                    </a:moveTo>
                    <a:lnTo>
                      <a:pt x="0" y="15844"/>
                    </a:lnTo>
                    <a:lnTo>
                      <a:pt x="8103" y="22997"/>
                    </a:lnTo>
                    <a:lnTo>
                      <a:pt x="8465" y="16387"/>
                    </a:lnTo>
                    <a:lnTo>
                      <a:pt x="10005" y="167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AD8D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5" name="Google Shape;1605;p35"/>
              <p:cNvSpPr/>
              <p:nvPr/>
            </p:nvSpPr>
            <p:spPr>
              <a:xfrm>
                <a:off x="6207182" y="4733282"/>
                <a:ext cx="314727" cy="110921"/>
              </a:xfrm>
              <a:custGeom>
                <a:avLst/>
                <a:gdLst/>
                <a:ahLst/>
                <a:cxnLst/>
                <a:rect l="l" t="t" r="r" b="b"/>
                <a:pathLst>
                  <a:path w="21323" h="7515" extrusionOk="0">
                    <a:moveTo>
                      <a:pt x="11906" y="0"/>
                    </a:moveTo>
                    <a:cubicBezTo>
                      <a:pt x="11906" y="0"/>
                      <a:pt x="1359" y="4120"/>
                      <a:pt x="589" y="5251"/>
                    </a:cubicBezTo>
                    <a:cubicBezTo>
                      <a:pt x="1" y="6383"/>
                      <a:pt x="227" y="7515"/>
                      <a:pt x="227" y="7515"/>
                    </a:cubicBezTo>
                    <a:lnTo>
                      <a:pt x="20598" y="7515"/>
                    </a:lnTo>
                    <a:cubicBezTo>
                      <a:pt x="21322" y="5840"/>
                      <a:pt x="20371" y="0"/>
                      <a:pt x="20371" y="0"/>
                    </a:cubicBezTo>
                    <a:cubicBezTo>
                      <a:pt x="20371" y="0"/>
                      <a:pt x="18038" y="242"/>
                      <a:pt x="15529" y="242"/>
                    </a:cubicBezTo>
                    <a:cubicBezTo>
                      <a:pt x="14275" y="242"/>
                      <a:pt x="12978" y="181"/>
                      <a:pt x="11906" y="0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6" name="Google Shape;1606;p35"/>
              <p:cNvSpPr/>
              <p:nvPr/>
            </p:nvSpPr>
            <p:spPr>
              <a:xfrm>
                <a:off x="6210517" y="4833503"/>
                <a:ext cx="303362" cy="36103"/>
              </a:xfrm>
              <a:custGeom>
                <a:avLst/>
                <a:gdLst/>
                <a:ahLst/>
                <a:cxnLst/>
                <a:rect l="l" t="t" r="r" b="b"/>
                <a:pathLst>
                  <a:path w="20553" h="2446" extrusionOk="0">
                    <a:moveTo>
                      <a:pt x="1" y="1"/>
                    </a:moveTo>
                    <a:lnTo>
                      <a:pt x="1" y="2445"/>
                    </a:lnTo>
                    <a:lnTo>
                      <a:pt x="20553" y="2445"/>
                    </a:lnTo>
                    <a:lnTo>
                      <a:pt x="20553" y="1"/>
                    </a:lnTo>
                    <a:close/>
                  </a:path>
                </a:pathLst>
              </a:custGeom>
              <a:solidFill>
                <a:srgbClr val="21223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7" name="Google Shape;1607;p35"/>
              <p:cNvSpPr/>
              <p:nvPr/>
            </p:nvSpPr>
            <p:spPr>
              <a:xfrm>
                <a:off x="6304730" y="4769356"/>
                <a:ext cx="30760" cy="33431"/>
              </a:xfrm>
              <a:custGeom>
                <a:avLst/>
                <a:gdLst/>
                <a:ahLst/>
                <a:cxnLst/>
                <a:rect l="l" t="t" r="r" b="b"/>
                <a:pathLst>
                  <a:path w="2084" h="2265" fill="none" extrusionOk="0">
                    <a:moveTo>
                      <a:pt x="1" y="1"/>
                    </a:moveTo>
                    <a:cubicBezTo>
                      <a:pt x="1" y="1"/>
                      <a:pt x="1540" y="951"/>
                      <a:pt x="2083" y="2264"/>
                    </a:cubicBezTo>
                  </a:path>
                </a:pathLst>
              </a:custGeom>
              <a:noFill/>
              <a:ln w="19250" cap="rnd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8" name="Google Shape;1608;p35"/>
              <p:cNvSpPr/>
              <p:nvPr/>
            </p:nvSpPr>
            <p:spPr>
              <a:xfrm>
                <a:off x="6324110" y="4758005"/>
                <a:ext cx="30745" cy="36088"/>
              </a:xfrm>
              <a:custGeom>
                <a:avLst/>
                <a:gdLst/>
                <a:ahLst/>
                <a:cxnLst/>
                <a:rect l="l" t="t" r="r" b="b"/>
                <a:pathLst>
                  <a:path w="2083" h="2445" fill="none" extrusionOk="0">
                    <a:moveTo>
                      <a:pt x="1" y="0"/>
                    </a:moveTo>
                    <a:cubicBezTo>
                      <a:pt x="1" y="0"/>
                      <a:pt x="1540" y="1132"/>
                      <a:pt x="2083" y="2445"/>
                    </a:cubicBezTo>
                  </a:path>
                </a:pathLst>
              </a:custGeom>
              <a:noFill/>
              <a:ln w="19250" cap="rnd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09" name="Google Shape;1609;p35"/>
              <p:cNvSpPr/>
              <p:nvPr/>
            </p:nvSpPr>
            <p:spPr>
              <a:xfrm>
                <a:off x="6344154" y="4749976"/>
                <a:ext cx="27409" cy="36103"/>
              </a:xfrm>
              <a:custGeom>
                <a:avLst/>
                <a:gdLst/>
                <a:ahLst/>
                <a:cxnLst/>
                <a:rect l="l" t="t" r="r" b="b"/>
                <a:pathLst>
                  <a:path w="1857" h="2446" fill="none" extrusionOk="0">
                    <a:moveTo>
                      <a:pt x="1" y="1"/>
                    </a:moveTo>
                    <a:cubicBezTo>
                      <a:pt x="1" y="1"/>
                      <a:pt x="1495" y="1133"/>
                      <a:pt x="1857" y="2445"/>
                    </a:cubicBezTo>
                  </a:path>
                </a:pathLst>
              </a:custGeom>
              <a:noFill/>
              <a:ln w="19250" cap="rnd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0" name="Google Shape;1610;p35"/>
              <p:cNvSpPr/>
              <p:nvPr/>
            </p:nvSpPr>
            <p:spPr>
              <a:xfrm>
                <a:off x="6934141" y="4499425"/>
                <a:ext cx="150360" cy="339436"/>
              </a:xfrm>
              <a:custGeom>
                <a:avLst/>
                <a:gdLst/>
                <a:ahLst/>
                <a:cxnLst/>
                <a:rect l="l" t="t" r="r" b="b"/>
                <a:pathLst>
                  <a:path w="10187" h="22997" extrusionOk="0">
                    <a:moveTo>
                      <a:pt x="1" y="0"/>
                    </a:moveTo>
                    <a:lnTo>
                      <a:pt x="2445" y="15844"/>
                    </a:lnTo>
                    <a:lnTo>
                      <a:pt x="9824" y="22997"/>
                    </a:lnTo>
                    <a:lnTo>
                      <a:pt x="10186" y="16387"/>
                    </a:lnTo>
                    <a:lnTo>
                      <a:pt x="10005" y="1675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FAD8D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1" name="Google Shape;1611;p35"/>
              <p:cNvSpPr/>
              <p:nvPr/>
            </p:nvSpPr>
            <p:spPr>
              <a:xfrm>
                <a:off x="6917448" y="4733282"/>
                <a:ext cx="203127" cy="110921"/>
              </a:xfrm>
              <a:custGeom>
                <a:avLst/>
                <a:gdLst/>
                <a:ahLst/>
                <a:cxnLst/>
                <a:rect l="l" t="t" r="r" b="b"/>
                <a:pathLst>
                  <a:path w="13762" h="7515" extrusionOk="0">
                    <a:moveTo>
                      <a:pt x="3576" y="0"/>
                    </a:moveTo>
                    <a:cubicBezTo>
                      <a:pt x="3576" y="0"/>
                      <a:pt x="1313" y="4120"/>
                      <a:pt x="770" y="5251"/>
                    </a:cubicBezTo>
                    <a:cubicBezTo>
                      <a:pt x="0" y="6383"/>
                      <a:pt x="181" y="7515"/>
                      <a:pt x="181" y="7515"/>
                    </a:cubicBezTo>
                    <a:lnTo>
                      <a:pt x="12992" y="7515"/>
                    </a:lnTo>
                    <a:cubicBezTo>
                      <a:pt x="13762" y="5840"/>
                      <a:pt x="11317" y="0"/>
                      <a:pt x="11317" y="0"/>
                    </a:cubicBezTo>
                    <a:cubicBezTo>
                      <a:pt x="11317" y="0"/>
                      <a:pt x="9305" y="242"/>
                      <a:pt x="7012" y="242"/>
                    </a:cubicBezTo>
                    <a:cubicBezTo>
                      <a:pt x="5865" y="242"/>
                      <a:pt x="4648" y="181"/>
                      <a:pt x="3576" y="0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2" name="Google Shape;1612;p35"/>
              <p:cNvSpPr/>
              <p:nvPr/>
            </p:nvSpPr>
            <p:spPr>
              <a:xfrm>
                <a:off x="6920119" y="4833503"/>
                <a:ext cx="192441" cy="36103"/>
              </a:xfrm>
              <a:custGeom>
                <a:avLst/>
                <a:gdLst/>
                <a:ahLst/>
                <a:cxnLst/>
                <a:rect l="l" t="t" r="r" b="b"/>
                <a:pathLst>
                  <a:path w="13038" h="2446" extrusionOk="0">
                    <a:moveTo>
                      <a:pt x="0" y="1"/>
                    </a:moveTo>
                    <a:lnTo>
                      <a:pt x="0" y="2445"/>
                    </a:lnTo>
                    <a:lnTo>
                      <a:pt x="13038" y="2445"/>
                    </a:lnTo>
                    <a:lnTo>
                      <a:pt x="13038" y="1"/>
                    </a:lnTo>
                    <a:close/>
                  </a:path>
                </a:pathLst>
              </a:custGeom>
              <a:solidFill>
                <a:srgbClr val="21223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3" name="Google Shape;1613;p35"/>
              <p:cNvSpPr/>
              <p:nvPr/>
            </p:nvSpPr>
            <p:spPr>
              <a:xfrm>
                <a:off x="6998288" y="4769356"/>
                <a:ext cx="55483" cy="8029"/>
              </a:xfrm>
              <a:custGeom>
                <a:avLst/>
                <a:gdLst/>
                <a:ahLst/>
                <a:cxnLst/>
                <a:rect l="l" t="t" r="r" b="b"/>
                <a:pathLst>
                  <a:path w="3759" h="544" fill="none" extrusionOk="0">
                    <a:moveTo>
                      <a:pt x="1" y="544"/>
                    </a:moveTo>
                    <a:cubicBezTo>
                      <a:pt x="1132" y="1"/>
                      <a:pt x="2626" y="1"/>
                      <a:pt x="3758" y="544"/>
                    </a:cubicBezTo>
                  </a:path>
                </a:pathLst>
              </a:custGeom>
              <a:noFill/>
              <a:ln w="19250" cap="rnd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4" name="Google Shape;1614;p35"/>
              <p:cNvSpPr/>
              <p:nvPr/>
            </p:nvSpPr>
            <p:spPr>
              <a:xfrm>
                <a:off x="6998288" y="4788736"/>
                <a:ext cx="55483" cy="5358"/>
              </a:xfrm>
              <a:custGeom>
                <a:avLst/>
                <a:gdLst/>
                <a:ahLst/>
                <a:cxnLst/>
                <a:rect l="l" t="t" r="r" b="b"/>
                <a:pathLst>
                  <a:path w="3759" h="363" fill="none" extrusionOk="0">
                    <a:moveTo>
                      <a:pt x="1" y="363"/>
                    </a:moveTo>
                    <a:cubicBezTo>
                      <a:pt x="1132" y="1"/>
                      <a:pt x="2626" y="1"/>
                      <a:pt x="3758" y="363"/>
                    </a:cubicBezTo>
                  </a:path>
                </a:pathLst>
              </a:custGeom>
              <a:noFill/>
              <a:ln w="19250" cap="rnd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5" name="Google Shape;1615;p35"/>
              <p:cNvSpPr/>
              <p:nvPr/>
            </p:nvSpPr>
            <p:spPr>
              <a:xfrm>
                <a:off x="7000960" y="4752647"/>
                <a:ext cx="50125" cy="8044"/>
              </a:xfrm>
              <a:custGeom>
                <a:avLst/>
                <a:gdLst/>
                <a:ahLst/>
                <a:cxnLst/>
                <a:rect l="l" t="t" r="r" b="b"/>
                <a:pathLst>
                  <a:path w="3396" h="545" fill="none" extrusionOk="0">
                    <a:moveTo>
                      <a:pt x="1" y="544"/>
                    </a:moveTo>
                    <a:cubicBezTo>
                      <a:pt x="770" y="182"/>
                      <a:pt x="2445" y="1"/>
                      <a:pt x="3396" y="544"/>
                    </a:cubicBezTo>
                  </a:path>
                </a:pathLst>
              </a:custGeom>
              <a:noFill/>
              <a:ln w="19250" cap="rnd" cmpd="sng">
                <a:solidFill>
                  <a:srgbClr val="FFFFFF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6" name="Google Shape;1616;p35"/>
              <p:cNvSpPr/>
              <p:nvPr/>
            </p:nvSpPr>
            <p:spPr>
              <a:xfrm>
                <a:off x="6307402" y="2945920"/>
                <a:ext cx="498475" cy="1731245"/>
              </a:xfrm>
              <a:custGeom>
                <a:avLst/>
                <a:gdLst/>
                <a:ahLst/>
                <a:cxnLst/>
                <a:rect l="l" t="t" r="r" b="b"/>
                <a:pathLst>
                  <a:path w="33772" h="117293" extrusionOk="0">
                    <a:moveTo>
                      <a:pt x="28882" y="1"/>
                    </a:moveTo>
                    <a:lnTo>
                      <a:pt x="8692" y="6021"/>
                    </a:lnTo>
                    <a:cubicBezTo>
                      <a:pt x="7923" y="7153"/>
                      <a:pt x="2672" y="45043"/>
                      <a:pt x="1902" y="64690"/>
                    </a:cubicBezTo>
                    <a:cubicBezTo>
                      <a:pt x="952" y="88456"/>
                      <a:pt x="1" y="117293"/>
                      <a:pt x="1" y="117293"/>
                    </a:cubicBezTo>
                    <a:lnTo>
                      <a:pt x="19240" y="117293"/>
                    </a:lnTo>
                    <a:lnTo>
                      <a:pt x="25125" y="65641"/>
                    </a:lnTo>
                    <a:lnTo>
                      <a:pt x="31915" y="34315"/>
                    </a:lnTo>
                    <a:cubicBezTo>
                      <a:pt x="31915" y="34315"/>
                      <a:pt x="33771" y="16026"/>
                      <a:pt x="28882" y="1"/>
                    </a:cubicBezTo>
                    <a:close/>
                  </a:path>
                </a:pathLst>
              </a:custGeom>
              <a:solidFill>
                <a:srgbClr val="4B54A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7" name="Google Shape;1617;p35"/>
              <p:cNvSpPr/>
              <p:nvPr/>
            </p:nvSpPr>
            <p:spPr>
              <a:xfrm>
                <a:off x="6686262" y="2945920"/>
                <a:ext cx="479080" cy="1731245"/>
              </a:xfrm>
              <a:custGeom>
                <a:avLst/>
                <a:gdLst/>
                <a:ahLst/>
                <a:cxnLst/>
                <a:rect l="l" t="t" r="r" b="b"/>
                <a:pathLst>
                  <a:path w="32458" h="117293" extrusionOk="0">
                    <a:moveTo>
                      <a:pt x="4889" y="1"/>
                    </a:moveTo>
                    <a:cubicBezTo>
                      <a:pt x="0" y="16026"/>
                      <a:pt x="2083" y="34315"/>
                      <a:pt x="2083" y="34315"/>
                    </a:cubicBezTo>
                    <a:lnTo>
                      <a:pt x="13219" y="117293"/>
                    </a:lnTo>
                    <a:lnTo>
                      <a:pt x="32458" y="117293"/>
                    </a:lnTo>
                    <a:cubicBezTo>
                      <a:pt x="32458" y="117293"/>
                      <a:pt x="26799" y="8285"/>
                      <a:pt x="25260" y="6021"/>
                    </a:cubicBezTo>
                    <a:lnTo>
                      <a:pt x="4889" y="1"/>
                    </a:lnTo>
                    <a:close/>
                  </a:path>
                </a:pathLst>
              </a:custGeom>
              <a:solidFill>
                <a:srgbClr val="4B54A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8" name="Google Shape;1618;p35"/>
              <p:cNvSpPr/>
              <p:nvPr/>
            </p:nvSpPr>
            <p:spPr>
              <a:xfrm>
                <a:off x="6711649" y="3173770"/>
                <a:ext cx="27409" cy="453708"/>
              </a:xfrm>
              <a:custGeom>
                <a:avLst/>
                <a:gdLst/>
                <a:ahLst/>
                <a:cxnLst/>
                <a:rect l="l" t="t" r="r" b="b"/>
                <a:pathLst>
                  <a:path w="1857" h="30739" fill="none" extrusionOk="0">
                    <a:moveTo>
                      <a:pt x="1856" y="30738"/>
                    </a:moveTo>
                    <a:cubicBezTo>
                      <a:pt x="1856" y="30738"/>
                      <a:pt x="0" y="9235"/>
                      <a:pt x="0" y="0"/>
                    </a:cubicBezTo>
                  </a:path>
                </a:pathLst>
              </a:custGeom>
              <a:noFill/>
              <a:ln w="19250" cap="flat" cmpd="sng">
                <a:solidFill>
                  <a:srgbClr val="E8EEF9"/>
                </a:solidFill>
                <a:prstDash val="solid"/>
                <a:miter lim="4526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19" name="Google Shape;1619;p35"/>
              <p:cNvSpPr/>
              <p:nvPr/>
            </p:nvSpPr>
            <p:spPr>
              <a:xfrm>
                <a:off x="6655517" y="3179778"/>
                <a:ext cx="64162" cy="203142"/>
              </a:xfrm>
              <a:custGeom>
                <a:avLst/>
                <a:gdLst/>
                <a:ahLst/>
                <a:cxnLst/>
                <a:rect l="l" t="t" r="r" b="b"/>
                <a:pathLst>
                  <a:path w="4347" h="13763" fill="none" extrusionOk="0">
                    <a:moveTo>
                      <a:pt x="1" y="1"/>
                    </a:moveTo>
                    <a:cubicBezTo>
                      <a:pt x="1" y="1"/>
                      <a:pt x="589" y="9417"/>
                      <a:pt x="1133" y="12450"/>
                    </a:cubicBezTo>
                    <a:cubicBezTo>
                      <a:pt x="1540" y="13763"/>
                      <a:pt x="4347" y="13582"/>
                      <a:pt x="4347" y="13582"/>
                    </a:cubicBezTo>
                  </a:path>
                </a:pathLst>
              </a:custGeom>
              <a:noFill/>
              <a:ln w="19250" cap="flat" cmpd="sng">
                <a:solidFill>
                  <a:srgbClr val="E8EEF9"/>
                </a:solidFill>
                <a:prstDash val="solid"/>
                <a:miter lim="4526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0" name="Google Shape;1620;p35"/>
              <p:cNvSpPr/>
              <p:nvPr/>
            </p:nvSpPr>
            <p:spPr>
              <a:xfrm>
                <a:off x="7003631" y="3118317"/>
                <a:ext cx="130980" cy="1558848"/>
              </a:xfrm>
              <a:custGeom>
                <a:avLst/>
                <a:gdLst/>
                <a:ahLst/>
                <a:cxnLst/>
                <a:rect l="l" t="t" r="r" b="b"/>
                <a:pathLst>
                  <a:path w="8874" h="105613" fill="none" extrusionOk="0">
                    <a:moveTo>
                      <a:pt x="8874" y="105613"/>
                    </a:moveTo>
                    <a:cubicBezTo>
                      <a:pt x="8874" y="105613"/>
                      <a:pt x="3215" y="9597"/>
                      <a:pt x="1" y="0"/>
                    </a:cubicBezTo>
                  </a:path>
                </a:pathLst>
              </a:custGeom>
              <a:noFill/>
              <a:ln w="19250" cap="flat" cmpd="sng">
                <a:solidFill>
                  <a:srgbClr val="E8EEF9"/>
                </a:solidFill>
                <a:prstDash val="solid"/>
                <a:miter lim="4526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1" name="Google Shape;1621;p35"/>
              <p:cNvSpPr/>
              <p:nvPr/>
            </p:nvSpPr>
            <p:spPr>
              <a:xfrm>
                <a:off x="6886702" y="3159733"/>
                <a:ext cx="136323" cy="111600"/>
              </a:xfrm>
              <a:custGeom>
                <a:avLst/>
                <a:gdLst/>
                <a:ahLst/>
                <a:cxnLst/>
                <a:rect l="l" t="t" r="r" b="b"/>
                <a:pathLst>
                  <a:path w="9236" h="7561" fill="none" extrusionOk="0">
                    <a:moveTo>
                      <a:pt x="1" y="1"/>
                    </a:moveTo>
                    <a:cubicBezTo>
                      <a:pt x="1" y="1"/>
                      <a:pt x="1721" y="4754"/>
                      <a:pt x="3215" y="6248"/>
                    </a:cubicBezTo>
                    <a:cubicBezTo>
                      <a:pt x="4528" y="7561"/>
                      <a:pt x="9236" y="7199"/>
                      <a:pt x="9236" y="7199"/>
                    </a:cubicBezTo>
                  </a:path>
                </a:pathLst>
              </a:custGeom>
              <a:noFill/>
              <a:ln w="19250" cap="flat" cmpd="sng">
                <a:solidFill>
                  <a:srgbClr val="E8EEF9"/>
                </a:solidFill>
                <a:prstDash val="solid"/>
                <a:miter lim="4526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2" name="Google Shape;1622;p35"/>
              <p:cNvSpPr/>
              <p:nvPr/>
            </p:nvSpPr>
            <p:spPr>
              <a:xfrm>
                <a:off x="6557968" y="3560645"/>
                <a:ext cx="175747" cy="1116520"/>
              </a:xfrm>
              <a:custGeom>
                <a:avLst/>
                <a:gdLst/>
                <a:ahLst/>
                <a:cxnLst/>
                <a:rect l="l" t="t" r="r" b="b"/>
                <a:pathLst>
                  <a:path w="11907" h="75645" fill="none" extrusionOk="0">
                    <a:moveTo>
                      <a:pt x="1" y="75645"/>
                    </a:moveTo>
                    <a:cubicBezTo>
                      <a:pt x="1" y="75645"/>
                      <a:pt x="4528" y="27569"/>
                      <a:pt x="5116" y="24174"/>
                    </a:cubicBezTo>
                    <a:cubicBezTo>
                      <a:pt x="5478" y="21910"/>
                      <a:pt x="11906" y="0"/>
                      <a:pt x="11906" y="0"/>
                    </a:cubicBezTo>
                  </a:path>
                </a:pathLst>
              </a:custGeom>
              <a:noFill/>
              <a:ln w="19250" cap="flat" cmpd="sng">
                <a:solidFill>
                  <a:srgbClr val="E8EEF9"/>
                </a:solidFill>
                <a:prstDash val="solid"/>
                <a:miter lim="4526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3" name="Google Shape;1623;p35"/>
              <p:cNvSpPr/>
              <p:nvPr/>
            </p:nvSpPr>
            <p:spPr>
              <a:xfrm>
                <a:off x="6402294" y="3173770"/>
                <a:ext cx="128294" cy="92220"/>
              </a:xfrm>
              <a:custGeom>
                <a:avLst/>
                <a:gdLst/>
                <a:ahLst/>
                <a:cxnLst/>
                <a:rect l="l" t="t" r="r" b="b"/>
                <a:pathLst>
                  <a:path w="8692" h="6248" fill="none" extrusionOk="0">
                    <a:moveTo>
                      <a:pt x="0" y="5116"/>
                    </a:moveTo>
                    <a:cubicBezTo>
                      <a:pt x="0" y="5116"/>
                      <a:pt x="3576" y="6248"/>
                      <a:pt x="4708" y="5297"/>
                    </a:cubicBezTo>
                    <a:cubicBezTo>
                      <a:pt x="6021" y="4165"/>
                      <a:pt x="8692" y="0"/>
                      <a:pt x="8692" y="0"/>
                    </a:cubicBezTo>
                  </a:path>
                </a:pathLst>
              </a:custGeom>
              <a:noFill/>
              <a:ln w="19250" cap="flat" cmpd="sng">
                <a:solidFill>
                  <a:srgbClr val="E8EEF9"/>
                </a:solidFill>
                <a:prstDash val="solid"/>
                <a:miter lim="4526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4" name="Google Shape;1624;p35"/>
              <p:cNvSpPr/>
              <p:nvPr/>
            </p:nvSpPr>
            <p:spPr>
              <a:xfrm>
                <a:off x="5965309" y="2349911"/>
                <a:ext cx="551242" cy="409531"/>
              </a:xfrm>
              <a:custGeom>
                <a:avLst/>
                <a:gdLst/>
                <a:ahLst/>
                <a:cxnLst/>
                <a:rect l="l" t="t" r="r" b="b"/>
                <a:pathLst>
                  <a:path w="37347" h="27746" extrusionOk="0">
                    <a:moveTo>
                      <a:pt x="5297" y="1"/>
                    </a:moveTo>
                    <a:cubicBezTo>
                      <a:pt x="5297" y="1"/>
                      <a:pt x="181" y="1495"/>
                      <a:pt x="0" y="3939"/>
                    </a:cubicBezTo>
                    <a:cubicBezTo>
                      <a:pt x="5145" y="12382"/>
                      <a:pt x="12042" y="27746"/>
                      <a:pt x="19362" y="27746"/>
                    </a:cubicBezTo>
                    <a:cubicBezTo>
                      <a:pt x="19577" y="27746"/>
                      <a:pt x="19793" y="27733"/>
                      <a:pt x="20009" y="27705"/>
                    </a:cubicBezTo>
                    <a:cubicBezTo>
                      <a:pt x="26392" y="26981"/>
                      <a:pt x="37347" y="11137"/>
                      <a:pt x="37347" y="11137"/>
                    </a:cubicBezTo>
                    <a:lnTo>
                      <a:pt x="23404" y="6429"/>
                    </a:lnTo>
                    <a:lnTo>
                      <a:pt x="17927" y="13219"/>
                    </a:lnTo>
                    <a:lnTo>
                      <a:pt x="5297" y="1"/>
                    </a:lnTo>
                    <a:close/>
                  </a:path>
                </a:pathLst>
              </a:custGeom>
              <a:solidFill>
                <a:srgbClr val="FACA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5" name="Google Shape;1625;p35"/>
              <p:cNvSpPr/>
              <p:nvPr/>
            </p:nvSpPr>
            <p:spPr>
              <a:xfrm>
                <a:off x="6229897" y="2545024"/>
                <a:ext cx="66833" cy="91556"/>
              </a:xfrm>
              <a:custGeom>
                <a:avLst/>
                <a:gdLst/>
                <a:ahLst/>
                <a:cxnLst/>
                <a:rect l="l" t="t" r="r" b="b"/>
                <a:pathLst>
                  <a:path w="4528" h="6203" fill="none" extrusionOk="0">
                    <a:moveTo>
                      <a:pt x="1" y="0"/>
                    </a:moveTo>
                    <a:cubicBezTo>
                      <a:pt x="1" y="0"/>
                      <a:pt x="2445" y="2445"/>
                      <a:pt x="4528" y="6202"/>
                    </a:cubicBezTo>
                  </a:path>
                </a:pathLst>
              </a:custGeom>
              <a:noFill/>
              <a:ln w="14700" cap="flat" cmpd="sng">
                <a:solidFill>
                  <a:srgbClr val="F4A2A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6" name="Google Shape;1626;p35"/>
              <p:cNvSpPr/>
              <p:nvPr/>
            </p:nvSpPr>
            <p:spPr>
              <a:xfrm>
                <a:off x="6257292" y="2193322"/>
                <a:ext cx="414948" cy="451936"/>
              </a:xfrm>
              <a:custGeom>
                <a:avLst/>
                <a:gdLst/>
                <a:ahLst/>
                <a:cxnLst/>
                <a:rect l="l" t="t" r="r" b="b"/>
                <a:pathLst>
                  <a:path w="28113" h="30619" extrusionOk="0">
                    <a:moveTo>
                      <a:pt x="22190" y="0"/>
                    </a:moveTo>
                    <a:cubicBezTo>
                      <a:pt x="19547" y="0"/>
                      <a:pt x="16297" y="555"/>
                      <a:pt x="13038" y="2507"/>
                    </a:cubicBezTo>
                    <a:cubicBezTo>
                      <a:pt x="8330" y="5313"/>
                      <a:pt x="4528" y="12692"/>
                      <a:pt x="1" y="20433"/>
                    </a:cubicBezTo>
                    <a:cubicBezTo>
                      <a:pt x="1721" y="23421"/>
                      <a:pt x="11906" y="30392"/>
                      <a:pt x="14713" y="30619"/>
                    </a:cubicBezTo>
                    <a:cubicBezTo>
                      <a:pt x="18335" y="26092"/>
                      <a:pt x="21911" y="14548"/>
                      <a:pt x="21911" y="14548"/>
                    </a:cubicBezTo>
                    <a:lnTo>
                      <a:pt x="28113" y="968"/>
                    </a:lnTo>
                    <a:cubicBezTo>
                      <a:pt x="28113" y="968"/>
                      <a:pt x="25680" y="0"/>
                      <a:pt x="22190" y="0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7" name="Google Shape;1627;p35"/>
              <p:cNvSpPr/>
              <p:nvPr/>
            </p:nvSpPr>
            <p:spPr>
              <a:xfrm>
                <a:off x="5912528" y="2279713"/>
                <a:ext cx="102907" cy="139703"/>
              </a:xfrm>
              <a:custGeom>
                <a:avLst/>
                <a:gdLst/>
                <a:ahLst/>
                <a:cxnLst/>
                <a:rect l="l" t="t" r="r" b="b"/>
                <a:pathLst>
                  <a:path w="6972" h="9465" extrusionOk="0">
                    <a:moveTo>
                      <a:pt x="2776" y="1"/>
                    </a:moveTo>
                    <a:cubicBezTo>
                      <a:pt x="2109" y="1"/>
                      <a:pt x="1394" y="296"/>
                      <a:pt x="951" y="592"/>
                    </a:cubicBezTo>
                    <a:cubicBezTo>
                      <a:pt x="181" y="1181"/>
                      <a:pt x="0" y="2131"/>
                      <a:pt x="0" y="2856"/>
                    </a:cubicBezTo>
                    <a:cubicBezTo>
                      <a:pt x="0" y="3263"/>
                      <a:pt x="0" y="3806"/>
                      <a:pt x="181" y="4168"/>
                    </a:cubicBezTo>
                    <a:cubicBezTo>
                      <a:pt x="951" y="6251"/>
                      <a:pt x="2445" y="8333"/>
                      <a:pt x="4346" y="9465"/>
                    </a:cubicBezTo>
                    <a:lnTo>
                      <a:pt x="6790" y="4757"/>
                    </a:lnTo>
                    <a:cubicBezTo>
                      <a:pt x="6971" y="3625"/>
                      <a:pt x="6383" y="2674"/>
                      <a:pt x="5840" y="1905"/>
                    </a:cubicBezTo>
                    <a:cubicBezTo>
                      <a:pt x="5070" y="1181"/>
                      <a:pt x="4346" y="230"/>
                      <a:pt x="3214" y="49"/>
                    </a:cubicBezTo>
                    <a:cubicBezTo>
                      <a:pt x="3073" y="16"/>
                      <a:pt x="2926" y="1"/>
                      <a:pt x="2776" y="1"/>
                    </a:cubicBezTo>
                    <a:close/>
                  </a:path>
                </a:pathLst>
              </a:custGeom>
              <a:solidFill>
                <a:srgbClr val="FACA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8" name="Google Shape;1628;p35"/>
              <p:cNvSpPr/>
              <p:nvPr/>
            </p:nvSpPr>
            <p:spPr>
              <a:xfrm>
                <a:off x="5873104" y="2196909"/>
                <a:ext cx="192441" cy="158360"/>
              </a:xfrm>
              <a:custGeom>
                <a:avLst/>
                <a:gdLst/>
                <a:ahLst/>
                <a:cxnLst/>
                <a:rect l="l" t="t" r="r" b="b"/>
                <a:pathLst>
                  <a:path w="13038" h="10729" extrusionOk="0">
                    <a:moveTo>
                      <a:pt x="9054" y="0"/>
                    </a:moveTo>
                    <a:cubicBezTo>
                      <a:pt x="7922" y="1313"/>
                      <a:pt x="5116" y="3939"/>
                      <a:pt x="3803" y="5070"/>
                    </a:cubicBezTo>
                    <a:cubicBezTo>
                      <a:pt x="2852" y="5840"/>
                      <a:pt x="1539" y="6383"/>
                      <a:pt x="770" y="7334"/>
                    </a:cubicBezTo>
                    <a:cubicBezTo>
                      <a:pt x="0" y="8103"/>
                      <a:pt x="227" y="8284"/>
                      <a:pt x="951" y="8873"/>
                    </a:cubicBezTo>
                    <a:cubicBezTo>
                      <a:pt x="1901" y="9416"/>
                      <a:pt x="3033" y="10186"/>
                      <a:pt x="4165" y="10548"/>
                    </a:cubicBezTo>
                    <a:cubicBezTo>
                      <a:pt x="4346" y="10548"/>
                      <a:pt x="4527" y="10729"/>
                      <a:pt x="4753" y="10729"/>
                    </a:cubicBezTo>
                    <a:cubicBezTo>
                      <a:pt x="4934" y="10548"/>
                      <a:pt x="5116" y="10548"/>
                      <a:pt x="5297" y="10367"/>
                    </a:cubicBezTo>
                    <a:cubicBezTo>
                      <a:pt x="6066" y="9778"/>
                      <a:pt x="6609" y="9054"/>
                      <a:pt x="7198" y="8466"/>
                    </a:cubicBezTo>
                    <a:cubicBezTo>
                      <a:pt x="8873" y="6609"/>
                      <a:pt x="11725" y="3395"/>
                      <a:pt x="13038" y="1313"/>
                    </a:cubicBezTo>
                    <a:lnTo>
                      <a:pt x="9054" y="0"/>
                    </a:lnTo>
                    <a:close/>
                  </a:path>
                </a:pathLst>
              </a:custGeom>
              <a:solidFill>
                <a:srgbClr val="4A73B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29" name="Google Shape;1629;p35"/>
              <p:cNvSpPr/>
              <p:nvPr/>
            </p:nvSpPr>
            <p:spPr>
              <a:xfrm>
                <a:off x="6026770" y="2171360"/>
                <a:ext cx="100250" cy="90995"/>
              </a:xfrm>
              <a:custGeom>
                <a:avLst/>
                <a:gdLst/>
                <a:ahLst/>
                <a:cxnLst/>
                <a:rect l="l" t="t" r="r" b="b"/>
                <a:pathLst>
                  <a:path w="6792" h="6165" extrusionOk="0">
                    <a:moveTo>
                      <a:pt x="3586" y="1"/>
                    </a:moveTo>
                    <a:cubicBezTo>
                      <a:pt x="2689" y="1"/>
                      <a:pt x="1789" y="381"/>
                      <a:pt x="1133" y="1143"/>
                    </a:cubicBezTo>
                    <a:cubicBezTo>
                      <a:pt x="1" y="2682"/>
                      <a:pt x="182" y="4538"/>
                      <a:pt x="1314" y="5489"/>
                    </a:cubicBezTo>
                    <a:cubicBezTo>
                      <a:pt x="1851" y="5952"/>
                      <a:pt x="2487" y="6165"/>
                      <a:pt x="3128" y="6165"/>
                    </a:cubicBezTo>
                    <a:cubicBezTo>
                      <a:pt x="4054" y="6165"/>
                      <a:pt x="4991" y="5721"/>
                      <a:pt x="5660" y="4945"/>
                    </a:cubicBezTo>
                    <a:cubicBezTo>
                      <a:pt x="6791" y="3587"/>
                      <a:pt x="6791" y="1731"/>
                      <a:pt x="5433" y="600"/>
                    </a:cubicBezTo>
                    <a:cubicBezTo>
                      <a:pt x="4882" y="200"/>
                      <a:pt x="4235" y="1"/>
                      <a:pt x="3586" y="1"/>
                    </a:cubicBezTo>
                    <a:close/>
                  </a:path>
                </a:pathLst>
              </a:custGeom>
              <a:solidFill>
                <a:srgbClr val="EC64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0" name="Google Shape;1630;p35"/>
              <p:cNvSpPr/>
              <p:nvPr/>
            </p:nvSpPr>
            <p:spPr>
              <a:xfrm>
                <a:off x="5979331" y="2113382"/>
                <a:ext cx="138995" cy="146582"/>
              </a:xfrm>
              <a:custGeom>
                <a:avLst/>
                <a:gdLst/>
                <a:ahLst/>
                <a:cxnLst/>
                <a:rect l="l" t="t" r="r" b="b"/>
                <a:pathLst>
                  <a:path w="9417" h="9931" extrusionOk="0">
                    <a:moveTo>
                      <a:pt x="5478" y="1"/>
                    </a:moveTo>
                    <a:lnTo>
                      <a:pt x="1" y="7153"/>
                    </a:lnTo>
                    <a:lnTo>
                      <a:pt x="3396" y="9779"/>
                    </a:lnTo>
                    <a:cubicBezTo>
                      <a:pt x="3551" y="9875"/>
                      <a:pt x="3705" y="9931"/>
                      <a:pt x="3878" y="9931"/>
                    </a:cubicBezTo>
                    <a:cubicBezTo>
                      <a:pt x="4109" y="9931"/>
                      <a:pt x="4372" y="9831"/>
                      <a:pt x="4709" y="9598"/>
                    </a:cubicBezTo>
                    <a:cubicBezTo>
                      <a:pt x="6610" y="8466"/>
                      <a:pt x="7923" y="6610"/>
                      <a:pt x="9236" y="4528"/>
                    </a:cubicBezTo>
                    <a:cubicBezTo>
                      <a:pt x="9417" y="4120"/>
                      <a:pt x="9417" y="3577"/>
                      <a:pt x="9055" y="3215"/>
                    </a:cubicBezTo>
                    <a:lnTo>
                      <a:pt x="5478" y="1"/>
                    </a:lnTo>
                    <a:close/>
                  </a:path>
                </a:pathLst>
              </a:custGeom>
              <a:solidFill>
                <a:srgbClr val="6F9C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1" name="Google Shape;1631;p35"/>
              <p:cNvSpPr/>
              <p:nvPr/>
            </p:nvSpPr>
            <p:spPr>
              <a:xfrm>
                <a:off x="5965309" y="2113500"/>
                <a:ext cx="105578" cy="106390"/>
              </a:xfrm>
              <a:custGeom>
                <a:avLst/>
                <a:gdLst/>
                <a:ahLst/>
                <a:cxnLst/>
                <a:rect l="l" t="t" r="r" b="b"/>
                <a:pathLst>
                  <a:path w="7153" h="7208" extrusionOk="0">
                    <a:moveTo>
                      <a:pt x="5848" y="1"/>
                    </a:moveTo>
                    <a:cubicBezTo>
                      <a:pt x="4919" y="1"/>
                      <a:pt x="3461" y="914"/>
                      <a:pt x="2264" y="2437"/>
                    </a:cubicBezTo>
                    <a:cubicBezTo>
                      <a:pt x="770" y="4338"/>
                      <a:pt x="0" y="6376"/>
                      <a:pt x="770" y="6964"/>
                    </a:cubicBezTo>
                    <a:cubicBezTo>
                      <a:pt x="927" y="7130"/>
                      <a:pt x="1138" y="7208"/>
                      <a:pt x="1389" y="7208"/>
                    </a:cubicBezTo>
                    <a:cubicBezTo>
                      <a:pt x="2298" y="7208"/>
                      <a:pt x="3719" y="6191"/>
                      <a:pt x="4889" y="4701"/>
                    </a:cubicBezTo>
                    <a:cubicBezTo>
                      <a:pt x="6610" y="2799"/>
                      <a:pt x="7153" y="717"/>
                      <a:pt x="6428" y="174"/>
                    </a:cubicBezTo>
                    <a:cubicBezTo>
                      <a:pt x="6276" y="57"/>
                      <a:pt x="6078" y="1"/>
                      <a:pt x="5848" y="1"/>
                    </a:cubicBezTo>
                    <a:close/>
                  </a:path>
                </a:pathLst>
              </a:custGeom>
              <a:solidFill>
                <a:srgbClr val="4A73B8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2" name="Google Shape;1632;p35"/>
              <p:cNvSpPr/>
              <p:nvPr/>
            </p:nvSpPr>
            <p:spPr>
              <a:xfrm>
                <a:off x="5812293" y="1963052"/>
                <a:ext cx="247909" cy="245459"/>
              </a:xfrm>
              <a:custGeom>
                <a:avLst/>
                <a:gdLst/>
                <a:ahLst/>
                <a:cxnLst/>
                <a:rect l="l" t="t" r="r" b="b"/>
                <a:pathLst>
                  <a:path w="16796" h="16630" extrusionOk="0">
                    <a:moveTo>
                      <a:pt x="11137" y="0"/>
                    </a:moveTo>
                    <a:lnTo>
                      <a:pt x="1" y="13581"/>
                    </a:lnTo>
                    <a:cubicBezTo>
                      <a:pt x="1" y="13581"/>
                      <a:pt x="7515" y="15075"/>
                      <a:pt x="11137" y="16569"/>
                    </a:cubicBezTo>
                    <a:cubicBezTo>
                      <a:pt x="11291" y="16610"/>
                      <a:pt x="11444" y="16630"/>
                      <a:pt x="11597" y="16630"/>
                    </a:cubicBezTo>
                    <a:cubicBezTo>
                      <a:pt x="12931" y="16630"/>
                      <a:pt x="14204" y="15158"/>
                      <a:pt x="14894" y="14305"/>
                    </a:cubicBezTo>
                    <a:cubicBezTo>
                      <a:pt x="16795" y="11861"/>
                      <a:pt x="16569" y="10729"/>
                      <a:pt x="16569" y="10729"/>
                    </a:cubicBezTo>
                    <a:cubicBezTo>
                      <a:pt x="13581" y="7153"/>
                      <a:pt x="11137" y="0"/>
                      <a:pt x="11137" y="0"/>
                    </a:cubicBezTo>
                    <a:close/>
                  </a:path>
                </a:pathLst>
              </a:custGeom>
              <a:solidFill>
                <a:srgbClr val="EC64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3" name="Google Shape;1633;p35"/>
              <p:cNvSpPr/>
              <p:nvPr/>
            </p:nvSpPr>
            <p:spPr>
              <a:xfrm>
                <a:off x="5734124" y="1911908"/>
                <a:ext cx="267274" cy="259451"/>
              </a:xfrm>
              <a:custGeom>
                <a:avLst/>
                <a:gdLst/>
                <a:ahLst/>
                <a:cxnLst/>
                <a:rect l="l" t="t" r="r" b="b"/>
                <a:pathLst>
                  <a:path w="18108" h="17578" extrusionOk="0">
                    <a:moveTo>
                      <a:pt x="13264" y="0"/>
                    </a:moveTo>
                    <a:cubicBezTo>
                      <a:pt x="10697" y="0"/>
                      <a:pt x="7336" y="1947"/>
                      <a:pt x="4708" y="5140"/>
                    </a:cubicBezTo>
                    <a:cubicBezTo>
                      <a:pt x="1132" y="9667"/>
                      <a:pt x="0" y="14782"/>
                      <a:pt x="2445" y="16865"/>
                    </a:cubicBezTo>
                    <a:cubicBezTo>
                      <a:pt x="3079" y="17346"/>
                      <a:pt x="3881" y="17578"/>
                      <a:pt x="4783" y="17578"/>
                    </a:cubicBezTo>
                    <a:cubicBezTo>
                      <a:pt x="7358" y="17578"/>
                      <a:pt x="10751" y="15690"/>
                      <a:pt x="13400" y="12338"/>
                    </a:cubicBezTo>
                    <a:cubicBezTo>
                      <a:pt x="17157" y="7992"/>
                      <a:pt x="18108" y="2696"/>
                      <a:pt x="15663" y="794"/>
                    </a:cubicBezTo>
                    <a:cubicBezTo>
                      <a:pt x="15015" y="254"/>
                      <a:pt x="14191" y="0"/>
                      <a:pt x="13264" y="0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4" name="Google Shape;1634;p35"/>
              <p:cNvSpPr/>
              <p:nvPr/>
            </p:nvSpPr>
            <p:spPr>
              <a:xfrm>
                <a:off x="5756175" y="1931288"/>
                <a:ext cx="220500" cy="217813"/>
              </a:xfrm>
              <a:custGeom>
                <a:avLst/>
                <a:gdLst/>
                <a:ahLst/>
                <a:cxnLst/>
                <a:rect l="l" t="t" r="r" b="b"/>
                <a:pathLst>
                  <a:path w="14939" h="14757" extrusionOk="0">
                    <a:moveTo>
                      <a:pt x="11255" y="0"/>
                    </a:moveTo>
                    <a:cubicBezTo>
                      <a:pt x="9151" y="0"/>
                      <a:pt x="6261" y="1775"/>
                      <a:pt x="3984" y="4597"/>
                    </a:cubicBezTo>
                    <a:cubicBezTo>
                      <a:pt x="951" y="8354"/>
                      <a:pt x="0" y="12700"/>
                      <a:pt x="1901" y="14194"/>
                    </a:cubicBezTo>
                    <a:cubicBezTo>
                      <a:pt x="2372" y="14575"/>
                      <a:pt x="2968" y="14756"/>
                      <a:pt x="3647" y="14756"/>
                    </a:cubicBezTo>
                    <a:cubicBezTo>
                      <a:pt x="5709" y="14756"/>
                      <a:pt x="8537" y="13082"/>
                      <a:pt x="10955" y="10255"/>
                    </a:cubicBezTo>
                    <a:cubicBezTo>
                      <a:pt x="13988" y="6498"/>
                      <a:pt x="14939" y="2152"/>
                      <a:pt x="13038" y="613"/>
                    </a:cubicBezTo>
                    <a:cubicBezTo>
                      <a:pt x="12564" y="196"/>
                      <a:pt x="11953" y="0"/>
                      <a:pt x="11255" y="0"/>
                    </a:cubicBezTo>
                    <a:close/>
                  </a:path>
                </a:pathLst>
              </a:custGeom>
              <a:solidFill>
                <a:srgbClr val="4B54A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5" name="Google Shape;1635;p35"/>
              <p:cNvSpPr/>
              <p:nvPr/>
            </p:nvSpPr>
            <p:spPr>
              <a:xfrm>
                <a:off x="5837016" y="2007140"/>
                <a:ext cx="102921" cy="103586"/>
              </a:xfrm>
              <a:custGeom>
                <a:avLst/>
                <a:gdLst/>
                <a:ahLst/>
                <a:cxnLst/>
                <a:rect l="l" t="t" r="r" b="b"/>
                <a:pathLst>
                  <a:path w="6973" h="7018" extrusionOk="0">
                    <a:moveTo>
                      <a:pt x="2672" y="1"/>
                    </a:moveTo>
                    <a:lnTo>
                      <a:pt x="1" y="3215"/>
                    </a:lnTo>
                    <a:cubicBezTo>
                      <a:pt x="1721" y="4754"/>
                      <a:pt x="2853" y="6067"/>
                      <a:pt x="3577" y="7018"/>
                    </a:cubicBezTo>
                    <a:cubicBezTo>
                      <a:pt x="4165" y="6429"/>
                      <a:pt x="4935" y="5886"/>
                      <a:pt x="5478" y="5116"/>
                    </a:cubicBezTo>
                    <a:cubicBezTo>
                      <a:pt x="6067" y="4347"/>
                      <a:pt x="6610" y="3622"/>
                      <a:pt x="6972" y="2853"/>
                    </a:cubicBezTo>
                    <a:cubicBezTo>
                      <a:pt x="5840" y="2264"/>
                      <a:pt x="4346" y="1540"/>
                      <a:pt x="2672" y="1"/>
                    </a:cubicBezTo>
                    <a:close/>
                  </a:path>
                </a:pathLst>
              </a:custGeom>
              <a:solidFill>
                <a:srgbClr val="21223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6" name="Google Shape;1636;p35"/>
              <p:cNvSpPr/>
              <p:nvPr/>
            </p:nvSpPr>
            <p:spPr>
              <a:xfrm>
                <a:off x="5829001" y="2005103"/>
                <a:ext cx="52797" cy="51822"/>
              </a:xfrm>
              <a:custGeom>
                <a:avLst/>
                <a:gdLst/>
                <a:ahLst/>
                <a:cxnLst/>
                <a:rect l="l" t="t" r="r" b="b"/>
                <a:pathLst>
                  <a:path w="3577" h="3511" extrusionOk="0">
                    <a:moveTo>
                      <a:pt x="2701" y="1"/>
                    </a:moveTo>
                    <a:cubicBezTo>
                      <a:pt x="2154" y="1"/>
                      <a:pt x="1490" y="382"/>
                      <a:pt x="951" y="1089"/>
                    </a:cubicBezTo>
                    <a:cubicBezTo>
                      <a:pt x="182" y="2040"/>
                      <a:pt x="0" y="2991"/>
                      <a:pt x="544" y="3353"/>
                    </a:cubicBezTo>
                    <a:cubicBezTo>
                      <a:pt x="650" y="3459"/>
                      <a:pt x="791" y="3510"/>
                      <a:pt x="954" y="3510"/>
                    </a:cubicBezTo>
                    <a:cubicBezTo>
                      <a:pt x="1415" y="3510"/>
                      <a:pt x="2058" y="3104"/>
                      <a:pt x="2626" y="2402"/>
                    </a:cubicBezTo>
                    <a:cubicBezTo>
                      <a:pt x="3396" y="1678"/>
                      <a:pt x="3577" y="546"/>
                      <a:pt x="3215" y="139"/>
                    </a:cubicBezTo>
                    <a:cubicBezTo>
                      <a:pt x="3064" y="46"/>
                      <a:pt x="2889" y="1"/>
                      <a:pt x="2701" y="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7" name="Google Shape;1637;p35"/>
              <p:cNvSpPr/>
              <p:nvPr/>
            </p:nvSpPr>
            <p:spPr>
              <a:xfrm>
                <a:off x="5943258" y="2243979"/>
                <a:ext cx="105578" cy="130670"/>
              </a:xfrm>
              <a:custGeom>
                <a:avLst/>
                <a:gdLst/>
                <a:ahLst/>
                <a:cxnLst/>
                <a:rect l="l" t="t" r="r" b="b"/>
                <a:pathLst>
                  <a:path w="7153" h="8853" extrusionOk="0">
                    <a:moveTo>
                      <a:pt x="955" y="0"/>
                    </a:moveTo>
                    <a:cubicBezTo>
                      <a:pt x="822" y="0"/>
                      <a:pt x="685" y="9"/>
                      <a:pt x="544" y="25"/>
                    </a:cubicBezTo>
                    <a:cubicBezTo>
                      <a:pt x="363" y="25"/>
                      <a:pt x="0" y="206"/>
                      <a:pt x="0" y="387"/>
                    </a:cubicBezTo>
                    <a:cubicBezTo>
                      <a:pt x="0" y="569"/>
                      <a:pt x="181" y="750"/>
                      <a:pt x="181" y="750"/>
                    </a:cubicBezTo>
                    <a:cubicBezTo>
                      <a:pt x="1132" y="1519"/>
                      <a:pt x="1856" y="2289"/>
                      <a:pt x="2264" y="3420"/>
                    </a:cubicBezTo>
                    <a:lnTo>
                      <a:pt x="2264" y="5095"/>
                    </a:lnTo>
                    <a:cubicBezTo>
                      <a:pt x="2445" y="6589"/>
                      <a:pt x="3169" y="7947"/>
                      <a:pt x="4301" y="8853"/>
                    </a:cubicBezTo>
                    <a:lnTo>
                      <a:pt x="7153" y="8310"/>
                    </a:lnTo>
                    <a:cubicBezTo>
                      <a:pt x="6791" y="6227"/>
                      <a:pt x="6202" y="3964"/>
                      <a:pt x="4708" y="2470"/>
                    </a:cubicBezTo>
                    <a:cubicBezTo>
                      <a:pt x="3661" y="1255"/>
                      <a:pt x="2613" y="0"/>
                      <a:pt x="955" y="0"/>
                    </a:cubicBezTo>
                    <a:close/>
                  </a:path>
                </a:pathLst>
              </a:custGeom>
              <a:solidFill>
                <a:srgbClr val="FACA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8" name="Google Shape;1638;p35"/>
              <p:cNvSpPr/>
              <p:nvPr/>
            </p:nvSpPr>
            <p:spPr>
              <a:xfrm>
                <a:off x="5898491" y="2269071"/>
                <a:ext cx="38760" cy="33417"/>
              </a:xfrm>
              <a:custGeom>
                <a:avLst/>
                <a:gdLst/>
                <a:ahLst/>
                <a:cxnLst/>
                <a:rect l="l" t="t" r="r" b="b"/>
                <a:pathLst>
                  <a:path w="2626" h="2264" extrusionOk="0">
                    <a:moveTo>
                      <a:pt x="363" y="0"/>
                    </a:moveTo>
                    <a:cubicBezTo>
                      <a:pt x="363" y="181"/>
                      <a:pt x="181" y="362"/>
                      <a:pt x="0" y="589"/>
                    </a:cubicBezTo>
                    <a:lnTo>
                      <a:pt x="0" y="1494"/>
                    </a:lnTo>
                    <a:lnTo>
                      <a:pt x="363" y="1313"/>
                    </a:lnTo>
                    <a:cubicBezTo>
                      <a:pt x="544" y="1313"/>
                      <a:pt x="1313" y="2264"/>
                      <a:pt x="1902" y="2264"/>
                    </a:cubicBezTo>
                    <a:cubicBezTo>
                      <a:pt x="2083" y="2264"/>
                      <a:pt x="2264" y="2264"/>
                      <a:pt x="2445" y="2083"/>
                    </a:cubicBezTo>
                    <a:lnTo>
                      <a:pt x="2626" y="2083"/>
                    </a:lnTo>
                    <a:lnTo>
                      <a:pt x="2626" y="1902"/>
                    </a:lnTo>
                    <a:cubicBezTo>
                      <a:pt x="2445" y="1132"/>
                      <a:pt x="1902" y="589"/>
                      <a:pt x="1313" y="181"/>
                    </a:cubicBezTo>
                    <a:cubicBezTo>
                      <a:pt x="1132" y="0"/>
                      <a:pt x="1132" y="0"/>
                      <a:pt x="951" y="0"/>
                    </a:cubicBezTo>
                    <a:close/>
                  </a:path>
                </a:pathLst>
              </a:custGeom>
              <a:solidFill>
                <a:srgbClr val="FAD8D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39" name="Google Shape;1639;p35"/>
              <p:cNvSpPr/>
              <p:nvPr/>
            </p:nvSpPr>
            <p:spPr>
              <a:xfrm>
                <a:off x="5909841" y="2255034"/>
                <a:ext cx="38775" cy="33431"/>
              </a:xfrm>
              <a:custGeom>
                <a:avLst/>
                <a:gdLst/>
                <a:ahLst/>
                <a:cxnLst/>
                <a:rect l="l" t="t" r="r" b="b"/>
                <a:pathLst>
                  <a:path w="2627" h="2265" extrusionOk="0">
                    <a:moveTo>
                      <a:pt x="906" y="1"/>
                    </a:moveTo>
                    <a:cubicBezTo>
                      <a:pt x="725" y="1"/>
                      <a:pt x="544" y="1"/>
                      <a:pt x="544" y="182"/>
                    </a:cubicBezTo>
                    <a:cubicBezTo>
                      <a:pt x="363" y="182"/>
                      <a:pt x="363" y="408"/>
                      <a:pt x="182" y="589"/>
                    </a:cubicBezTo>
                    <a:cubicBezTo>
                      <a:pt x="182" y="951"/>
                      <a:pt x="1" y="1132"/>
                      <a:pt x="182" y="1540"/>
                    </a:cubicBezTo>
                    <a:lnTo>
                      <a:pt x="363" y="1132"/>
                    </a:lnTo>
                    <a:lnTo>
                      <a:pt x="725" y="1540"/>
                    </a:lnTo>
                    <a:cubicBezTo>
                      <a:pt x="906" y="1721"/>
                      <a:pt x="1133" y="1721"/>
                      <a:pt x="1314" y="1902"/>
                    </a:cubicBezTo>
                    <a:cubicBezTo>
                      <a:pt x="1495" y="2083"/>
                      <a:pt x="1676" y="2083"/>
                      <a:pt x="1857" y="2264"/>
                    </a:cubicBezTo>
                    <a:cubicBezTo>
                      <a:pt x="2264" y="2264"/>
                      <a:pt x="2445" y="2264"/>
                      <a:pt x="2627" y="2083"/>
                    </a:cubicBezTo>
                    <a:lnTo>
                      <a:pt x="2627" y="1902"/>
                    </a:lnTo>
                    <a:cubicBezTo>
                      <a:pt x="2627" y="1132"/>
                      <a:pt x="2038" y="589"/>
                      <a:pt x="1495" y="182"/>
                    </a:cubicBezTo>
                    <a:cubicBezTo>
                      <a:pt x="1314" y="182"/>
                      <a:pt x="1133" y="1"/>
                      <a:pt x="906" y="1"/>
                    </a:cubicBezTo>
                    <a:close/>
                  </a:path>
                </a:pathLst>
              </a:custGeom>
              <a:solidFill>
                <a:srgbClr val="FAD8D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0" name="Google Shape;1640;p35"/>
              <p:cNvSpPr/>
              <p:nvPr/>
            </p:nvSpPr>
            <p:spPr>
              <a:xfrm>
                <a:off x="5923214" y="2240997"/>
                <a:ext cx="39439" cy="33431"/>
              </a:xfrm>
              <a:custGeom>
                <a:avLst/>
                <a:gdLst/>
                <a:ahLst/>
                <a:cxnLst/>
                <a:rect l="l" t="t" r="r" b="b"/>
                <a:pathLst>
                  <a:path w="2672" h="2265" extrusionOk="0">
                    <a:moveTo>
                      <a:pt x="951" y="1"/>
                    </a:moveTo>
                    <a:cubicBezTo>
                      <a:pt x="770" y="1"/>
                      <a:pt x="589" y="1"/>
                      <a:pt x="408" y="227"/>
                    </a:cubicBezTo>
                    <a:cubicBezTo>
                      <a:pt x="227" y="227"/>
                      <a:pt x="227" y="408"/>
                      <a:pt x="227" y="589"/>
                    </a:cubicBezTo>
                    <a:cubicBezTo>
                      <a:pt x="0" y="952"/>
                      <a:pt x="0" y="1359"/>
                      <a:pt x="0" y="1721"/>
                    </a:cubicBezTo>
                    <a:lnTo>
                      <a:pt x="408" y="1359"/>
                    </a:lnTo>
                    <a:lnTo>
                      <a:pt x="589" y="1540"/>
                    </a:lnTo>
                    <a:cubicBezTo>
                      <a:pt x="951" y="1721"/>
                      <a:pt x="1132" y="1902"/>
                      <a:pt x="1358" y="1902"/>
                    </a:cubicBezTo>
                    <a:cubicBezTo>
                      <a:pt x="1539" y="2083"/>
                      <a:pt x="1721" y="2264"/>
                      <a:pt x="1902" y="2264"/>
                    </a:cubicBezTo>
                    <a:lnTo>
                      <a:pt x="2490" y="2264"/>
                    </a:lnTo>
                    <a:cubicBezTo>
                      <a:pt x="2490" y="2083"/>
                      <a:pt x="2671" y="2083"/>
                      <a:pt x="2671" y="2083"/>
                    </a:cubicBezTo>
                    <a:lnTo>
                      <a:pt x="2671" y="1902"/>
                    </a:lnTo>
                    <a:cubicBezTo>
                      <a:pt x="2490" y="1359"/>
                      <a:pt x="1902" y="589"/>
                      <a:pt x="1358" y="227"/>
                    </a:cubicBezTo>
                    <a:cubicBezTo>
                      <a:pt x="1132" y="227"/>
                      <a:pt x="951" y="227"/>
                      <a:pt x="951" y="1"/>
                    </a:cubicBezTo>
                    <a:close/>
                  </a:path>
                </a:pathLst>
              </a:custGeom>
              <a:solidFill>
                <a:srgbClr val="FAD8D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1" name="Google Shape;1641;p35"/>
              <p:cNvSpPr/>
              <p:nvPr/>
            </p:nvSpPr>
            <p:spPr>
              <a:xfrm>
                <a:off x="5934564" y="2230311"/>
                <a:ext cx="38775" cy="32752"/>
              </a:xfrm>
              <a:custGeom>
                <a:avLst/>
                <a:gdLst/>
                <a:ahLst/>
                <a:cxnLst/>
                <a:rect l="l" t="t" r="r" b="b"/>
                <a:pathLst>
                  <a:path w="2627" h="2219" extrusionOk="0">
                    <a:moveTo>
                      <a:pt x="589" y="1"/>
                    </a:moveTo>
                    <a:lnTo>
                      <a:pt x="182" y="363"/>
                    </a:lnTo>
                    <a:cubicBezTo>
                      <a:pt x="182" y="725"/>
                      <a:pt x="1" y="1132"/>
                      <a:pt x="1" y="1495"/>
                    </a:cubicBezTo>
                    <a:lnTo>
                      <a:pt x="363" y="1132"/>
                    </a:lnTo>
                    <a:cubicBezTo>
                      <a:pt x="589" y="1313"/>
                      <a:pt x="589" y="1313"/>
                      <a:pt x="770" y="1313"/>
                    </a:cubicBezTo>
                    <a:lnTo>
                      <a:pt x="1314" y="1857"/>
                    </a:lnTo>
                    <a:cubicBezTo>
                      <a:pt x="1495" y="1857"/>
                      <a:pt x="1721" y="2083"/>
                      <a:pt x="1902" y="2083"/>
                    </a:cubicBezTo>
                    <a:cubicBezTo>
                      <a:pt x="1993" y="2174"/>
                      <a:pt x="2129" y="2219"/>
                      <a:pt x="2264" y="2219"/>
                    </a:cubicBezTo>
                    <a:cubicBezTo>
                      <a:pt x="2400" y="2219"/>
                      <a:pt x="2536" y="2174"/>
                      <a:pt x="2626" y="2083"/>
                    </a:cubicBezTo>
                    <a:lnTo>
                      <a:pt x="2626" y="1857"/>
                    </a:lnTo>
                    <a:cubicBezTo>
                      <a:pt x="2626" y="1132"/>
                      <a:pt x="2083" y="544"/>
                      <a:pt x="1314" y="182"/>
                    </a:cubicBezTo>
                    <a:cubicBezTo>
                      <a:pt x="1314" y="1"/>
                      <a:pt x="1133" y="1"/>
                      <a:pt x="952" y="1"/>
                    </a:cubicBezTo>
                    <a:close/>
                  </a:path>
                </a:pathLst>
              </a:custGeom>
              <a:solidFill>
                <a:srgbClr val="FAD8D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2" name="Google Shape;1642;p35"/>
              <p:cNvSpPr/>
              <p:nvPr/>
            </p:nvSpPr>
            <p:spPr>
              <a:xfrm>
                <a:off x="5979331" y="2305144"/>
                <a:ext cx="16723" cy="69505"/>
              </a:xfrm>
              <a:custGeom>
                <a:avLst/>
                <a:gdLst/>
                <a:ahLst/>
                <a:cxnLst/>
                <a:rect l="l" t="t" r="r" b="b"/>
                <a:pathLst>
                  <a:path w="1133" h="4709" fill="none" extrusionOk="0">
                    <a:moveTo>
                      <a:pt x="1" y="1"/>
                    </a:moveTo>
                    <a:cubicBezTo>
                      <a:pt x="1" y="1"/>
                      <a:pt x="1" y="3577"/>
                      <a:pt x="1133" y="4709"/>
                    </a:cubicBezTo>
                  </a:path>
                </a:pathLst>
              </a:custGeom>
              <a:noFill/>
              <a:ln w="14700" cap="flat" cmpd="sng">
                <a:solidFill>
                  <a:srgbClr val="F4A2A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3" name="Google Shape;1643;p35"/>
              <p:cNvSpPr/>
              <p:nvPr/>
            </p:nvSpPr>
            <p:spPr>
              <a:xfrm>
                <a:off x="6377571" y="2171492"/>
                <a:ext cx="731653" cy="1046794"/>
              </a:xfrm>
              <a:custGeom>
                <a:avLst/>
                <a:gdLst/>
                <a:ahLst/>
                <a:cxnLst/>
                <a:rect l="l" t="t" r="r" b="b"/>
                <a:pathLst>
                  <a:path w="49570" h="70921" extrusionOk="0">
                    <a:moveTo>
                      <a:pt x="21169" y="1"/>
                    </a:moveTo>
                    <a:cubicBezTo>
                      <a:pt x="21120" y="1"/>
                      <a:pt x="21095" y="2"/>
                      <a:pt x="21095" y="2"/>
                    </a:cubicBezTo>
                    <a:lnTo>
                      <a:pt x="12042" y="5661"/>
                    </a:lnTo>
                    <a:lnTo>
                      <a:pt x="2264" y="13764"/>
                    </a:lnTo>
                    <a:lnTo>
                      <a:pt x="0" y="67905"/>
                    </a:lnTo>
                    <a:cubicBezTo>
                      <a:pt x="0" y="67905"/>
                      <a:pt x="11394" y="70920"/>
                      <a:pt x="25279" y="70920"/>
                    </a:cubicBezTo>
                    <a:cubicBezTo>
                      <a:pt x="33116" y="70920"/>
                      <a:pt x="41746" y="69960"/>
                      <a:pt x="49569" y="66955"/>
                    </a:cubicBezTo>
                    <a:cubicBezTo>
                      <a:pt x="49207" y="55094"/>
                      <a:pt x="47306" y="22818"/>
                      <a:pt x="38479" y="11727"/>
                    </a:cubicBezTo>
                    <a:cubicBezTo>
                      <a:pt x="29381" y="323"/>
                      <a:pt x="21977" y="1"/>
                      <a:pt x="21169" y="1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4" name="Google Shape;1644;p35"/>
              <p:cNvSpPr/>
              <p:nvPr/>
            </p:nvSpPr>
            <p:spPr>
              <a:xfrm>
                <a:off x="6402294" y="2374634"/>
                <a:ext cx="8694" cy="217179"/>
              </a:xfrm>
              <a:custGeom>
                <a:avLst/>
                <a:gdLst/>
                <a:ahLst/>
                <a:cxnLst/>
                <a:rect l="l" t="t" r="r" b="b"/>
                <a:pathLst>
                  <a:path w="589" h="14714" fill="none" extrusionOk="0">
                    <a:moveTo>
                      <a:pt x="0" y="14713"/>
                    </a:moveTo>
                    <a:cubicBezTo>
                      <a:pt x="0" y="14713"/>
                      <a:pt x="589" y="6067"/>
                      <a:pt x="589" y="1"/>
                    </a:cubicBezTo>
                  </a:path>
                </a:pathLst>
              </a:custGeom>
              <a:noFill/>
              <a:ln w="14700" cap="flat" cmpd="sng">
                <a:solidFill>
                  <a:srgbClr val="28316B"/>
                </a:solidFill>
                <a:prstDash val="solid"/>
                <a:miter lim="4526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5" name="Google Shape;1645;p35"/>
              <p:cNvSpPr/>
              <p:nvPr/>
            </p:nvSpPr>
            <p:spPr>
              <a:xfrm>
                <a:off x="7440616" y="2269026"/>
                <a:ext cx="161711" cy="205858"/>
              </a:xfrm>
              <a:custGeom>
                <a:avLst/>
                <a:gdLst/>
                <a:ahLst/>
                <a:cxnLst/>
                <a:rect l="l" t="t" r="r" b="b"/>
                <a:pathLst>
                  <a:path w="10956" h="13947" extrusionOk="0">
                    <a:moveTo>
                      <a:pt x="7909" y="0"/>
                    </a:moveTo>
                    <a:cubicBezTo>
                      <a:pt x="7401" y="0"/>
                      <a:pt x="1" y="8287"/>
                      <a:pt x="1" y="8287"/>
                    </a:cubicBezTo>
                    <a:lnTo>
                      <a:pt x="2672" y="13946"/>
                    </a:lnTo>
                    <a:lnTo>
                      <a:pt x="6248" y="9057"/>
                    </a:lnTo>
                    <a:cubicBezTo>
                      <a:pt x="6248" y="9057"/>
                      <a:pt x="10956" y="3217"/>
                      <a:pt x="10775" y="2448"/>
                    </a:cubicBezTo>
                    <a:cubicBezTo>
                      <a:pt x="10747" y="2411"/>
                      <a:pt x="10705" y="2394"/>
                      <a:pt x="10651" y="2394"/>
                    </a:cubicBezTo>
                    <a:cubicBezTo>
                      <a:pt x="9901" y="2394"/>
                      <a:pt x="6791" y="5662"/>
                      <a:pt x="6791" y="5662"/>
                    </a:cubicBezTo>
                    <a:cubicBezTo>
                      <a:pt x="6791" y="5662"/>
                      <a:pt x="10186" y="1723"/>
                      <a:pt x="9824" y="954"/>
                    </a:cubicBezTo>
                    <a:cubicBezTo>
                      <a:pt x="9811" y="912"/>
                      <a:pt x="9778" y="892"/>
                      <a:pt x="9729" y="892"/>
                    </a:cubicBezTo>
                    <a:cubicBezTo>
                      <a:pt x="9091" y="892"/>
                      <a:pt x="5659" y="4168"/>
                      <a:pt x="5659" y="4168"/>
                    </a:cubicBezTo>
                    <a:cubicBezTo>
                      <a:pt x="5659" y="4168"/>
                      <a:pt x="8692" y="592"/>
                      <a:pt x="7923" y="3"/>
                    </a:cubicBezTo>
                    <a:cubicBezTo>
                      <a:pt x="7919" y="1"/>
                      <a:pt x="7914" y="0"/>
                      <a:pt x="7909" y="0"/>
                    </a:cubicBezTo>
                    <a:close/>
                  </a:path>
                </a:pathLst>
              </a:custGeom>
              <a:solidFill>
                <a:srgbClr val="FACA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6" name="Google Shape;1646;p35"/>
              <p:cNvSpPr/>
              <p:nvPr/>
            </p:nvSpPr>
            <p:spPr>
              <a:xfrm>
                <a:off x="7426594" y="2282606"/>
                <a:ext cx="94892" cy="112087"/>
              </a:xfrm>
              <a:custGeom>
                <a:avLst/>
                <a:gdLst/>
                <a:ahLst/>
                <a:cxnLst/>
                <a:rect l="l" t="t" r="r" b="b"/>
                <a:pathLst>
                  <a:path w="6429" h="7594" extrusionOk="0">
                    <a:moveTo>
                      <a:pt x="5912" y="1"/>
                    </a:moveTo>
                    <a:cubicBezTo>
                      <a:pt x="5517" y="1"/>
                      <a:pt x="4957" y="603"/>
                      <a:pt x="3803" y="2116"/>
                    </a:cubicBezTo>
                    <a:cubicBezTo>
                      <a:pt x="2490" y="3791"/>
                      <a:pt x="1358" y="6236"/>
                      <a:pt x="1358" y="6236"/>
                    </a:cubicBezTo>
                    <a:lnTo>
                      <a:pt x="0" y="7594"/>
                    </a:lnTo>
                    <a:lnTo>
                      <a:pt x="3395" y="6824"/>
                    </a:lnTo>
                    <a:cubicBezTo>
                      <a:pt x="4934" y="5511"/>
                      <a:pt x="5296" y="2660"/>
                      <a:pt x="5296" y="2660"/>
                    </a:cubicBezTo>
                    <a:cubicBezTo>
                      <a:pt x="5296" y="2660"/>
                      <a:pt x="6428" y="215"/>
                      <a:pt x="6066" y="34"/>
                    </a:cubicBezTo>
                    <a:cubicBezTo>
                      <a:pt x="6017" y="12"/>
                      <a:pt x="5966" y="1"/>
                      <a:pt x="5912" y="1"/>
                    </a:cubicBezTo>
                    <a:close/>
                  </a:path>
                </a:pathLst>
              </a:custGeom>
              <a:solidFill>
                <a:srgbClr val="FACA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7" name="Google Shape;1647;p35"/>
              <p:cNvSpPr/>
              <p:nvPr/>
            </p:nvSpPr>
            <p:spPr>
              <a:xfrm>
                <a:off x="6939499" y="2380656"/>
                <a:ext cx="567950" cy="378963"/>
              </a:xfrm>
              <a:custGeom>
                <a:avLst/>
                <a:gdLst/>
                <a:ahLst/>
                <a:cxnLst/>
                <a:rect l="l" t="t" r="r" b="b"/>
                <a:pathLst>
                  <a:path w="38479" h="25675" extrusionOk="0">
                    <a:moveTo>
                      <a:pt x="33952" y="0"/>
                    </a:moveTo>
                    <a:lnTo>
                      <a:pt x="19420" y="11136"/>
                    </a:lnTo>
                    <a:lnTo>
                      <a:pt x="13988" y="4346"/>
                    </a:lnTo>
                    <a:lnTo>
                      <a:pt x="0" y="9054"/>
                    </a:lnTo>
                    <a:cubicBezTo>
                      <a:pt x="0" y="9054"/>
                      <a:pt x="11136" y="24898"/>
                      <a:pt x="17564" y="25622"/>
                    </a:cubicBezTo>
                    <a:cubicBezTo>
                      <a:pt x="17834" y="25657"/>
                      <a:pt x="18106" y="25675"/>
                      <a:pt x="18377" y="25675"/>
                    </a:cubicBezTo>
                    <a:cubicBezTo>
                      <a:pt x="25491" y="25675"/>
                      <a:pt x="33203" y="13987"/>
                      <a:pt x="38479" y="5659"/>
                    </a:cubicBezTo>
                    <a:cubicBezTo>
                      <a:pt x="38297" y="3214"/>
                      <a:pt x="33952" y="0"/>
                      <a:pt x="33952" y="0"/>
                    </a:cubicBezTo>
                    <a:close/>
                  </a:path>
                </a:pathLst>
              </a:custGeom>
              <a:solidFill>
                <a:srgbClr val="FACA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8" name="Google Shape;1648;p35"/>
              <p:cNvSpPr/>
              <p:nvPr/>
            </p:nvSpPr>
            <p:spPr>
              <a:xfrm>
                <a:off x="7159320" y="2545024"/>
                <a:ext cx="66833" cy="91556"/>
              </a:xfrm>
              <a:custGeom>
                <a:avLst/>
                <a:gdLst/>
                <a:ahLst/>
                <a:cxnLst/>
                <a:rect l="l" t="t" r="r" b="b"/>
                <a:pathLst>
                  <a:path w="4528" h="6203" fill="none" extrusionOk="0">
                    <a:moveTo>
                      <a:pt x="4527" y="0"/>
                    </a:moveTo>
                    <a:cubicBezTo>
                      <a:pt x="4527" y="0"/>
                      <a:pt x="2083" y="2445"/>
                      <a:pt x="1" y="6202"/>
                    </a:cubicBezTo>
                  </a:path>
                </a:pathLst>
              </a:custGeom>
              <a:noFill/>
              <a:ln w="14700" cap="flat" cmpd="sng">
                <a:solidFill>
                  <a:srgbClr val="F4A2A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49" name="Google Shape;1649;p35"/>
              <p:cNvSpPr/>
              <p:nvPr/>
            </p:nvSpPr>
            <p:spPr>
              <a:xfrm>
                <a:off x="7488054" y="2330384"/>
                <a:ext cx="125637" cy="153179"/>
              </a:xfrm>
              <a:custGeom>
                <a:avLst/>
                <a:gdLst/>
                <a:ahLst/>
                <a:cxnLst/>
                <a:rect l="l" t="t" r="r" b="b"/>
                <a:pathLst>
                  <a:path w="8512" h="10378" extrusionOk="0">
                    <a:moveTo>
                      <a:pt x="7853" y="1"/>
                    </a:moveTo>
                    <a:cubicBezTo>
                      <a:pt x="7209" y="1"/>
                      <a:pt x="5101" y="2114"/>
                      <a:pt x="4709" y="2637"/>
                    </a:cubicBezTo>
                    <a:cubicBezTo>
                      <a:pt x="3396" y="2818"/>
                      <a:pt x="770" y="4130"/>
                      <a:pt x="182" y="6032"/>
                    </a:cubicBezTo>
                    <a:lnTo>
                      <a:pt x="1" y="10378"/>
                    </a:lnTo>
                    <a:cubicBezTo>
                      <a:pt x="1" y="10378"/>
                      <a:pt x="4890" y="4900"/>
                      <a:pt x="5659" y="3949"/>
                    </a:cubicBezTo>
                    <a:cubicBezTo>
                      <a:pt x="6429" y="2818"/>
                      <a:pt x="8511" y="192"/>
                      <a:pt x="7923" y="11"/>
                    </a:cubicBezTo>
                    <a:cubicBezTo>
                      <a:pt x="7902" y="4"/>
                      <a:pt x="7879" y="1"/>
                      <a:pt x="7853" y="1"/>
                    </a:cubicBezTo>
                    <a:close/>
                  </a:path>
                </a:pathLst>
              </a:custGeom>
              <a:solidFill>
                <a:srgbClr val="FACA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0" name="Google Shape;1650;p35"/>
              <p:cNvSpPr/>
              <p:nvPr/>
            </p:nvSpPr>
            <p:spPr>
              <a:xfrm>
                <a:off x="6736372" y="2185337"/>
                <a:ext cx="465058" cy="459922"/>
              </a:xfrm>
              <a:custGeom>
                <a:avLst/>
                <a:gdLst/>
                <a:ahLst/>
                <a:cxnLst/>
                <a:rect l="l" t="t" r="r" b="b"/>
                <a:pathLst>
                  <a:path w="31508" h="31160" extrusionOk="0">
                    <a:moveTo>
                      <a:pt x="5339" y="0"/>
                    </a:moveTo>
                    <a:cubicBezTo>
                      <a:pt x="2224" y="0"/>
                      <a:pt x="0" y="377"/>
                      <a:pt x="0" y="377"/>
                    </a:cubicBezTo>
                    <a:lnTo>
                      <a:pt x="9416" y="15089"/>
                    </a:lnTo>
                    <a:cubicBezTo>
                      <a:pt x="9416" y="15089"/>
                      <a:pt x="13219" y="26633"/>
                      <a:pt x="16614" y="31160"/>
                    </a:cubicBezTo>
                    <a:cubicBezTo>
                      <a:pt x="19421" y="30933"/>
                      <a:pt x="29606" y="23962"/>
                      <a:pt x="31507" y="20974"/>
                    </a:cubicBezTo>
                    <a:cubicBezTo>
                      <a:pt x="26981" y="13233"/>
                      <a:pt x="22997" y="5854"/>
                      <a:pt x="18289" y="3048"/>
                    </a:cubicBezTo>
                    <a:cubicBezTo>
                      <a:pt x="14260" y="560"/>
                      <a:pt x="9137" y="0"/>
                      <a:pt x="5339" y="0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1" name="Google Shape;1651;p35"/>
              <p:cNvSpPr/>
              <p:nvPr/>
            </p:nvSpPr>
            <p:spPr>
              <a:xfrm>
                <a:off x="6886702" y="2436110"/>
                <a:ext cx="94907" cy="209149"/>
              </a:xfrm>
              <a:custGeom>
                <a:avLst/>
                <a:gdLst/>
                <a:ahLst/>
                <a:cxnLst/>
                <a:rect l="l" t="t" r="r" b="b"/>
                <a:pathLst>
                  <a:path w="6430" h="14170" fill="none" extrusionOk="0">
                    <a:moveTo>
                      <a:pt x="6429" y="14170"/>
                    </a:moveTo>
                    <a:lnTo>
                      <a:pt x="1" y="1"/>
                    </a:lnTo>
                  </a:path>
                </a:pathLst>
              </a:custGeom>
              <a:noFill/>
              <a:ln w="14700" cap="flat" cmpd="sng">
                <a:solidFill>
                  <a:srgbClr val="28316B"/>
                </a:solidFill>
                <a:prstDash val="solid"/>
                <a:miter lim="45268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2" name="Google Shape;1652;p35"/>
              <p:cNvSpPr/>
              <p:nvPr/>
            </p:nvSpPr>
            <p:spPr>
              <a:xfrm>
                <a:off x="7499420" y="2335889"/>
                <a:ext cx="14037" cy="55468"/>
              </a:xfrm>
              <a:custGeom>
                <a:avLst/>
                <a:gdLst/>
                <a:ahLst/>
                <a:cxnLst/>
                <a:rect l="l" t="t" r="r" b="b"/>
                <a:pathLst>
                  <a:path w="951" h="3758" fill="none" extrusionOk="0">
                    <a:moveTo>
                      <a:pt x="181" y="0"/>
                    </a:moveTo>
                    <a:cubicBezTo>
                      <a:pt x="181" y="0"/>
                      <a:pt x="951" y="1901"/>
                      <a:pt x="0" y="3757"/>
                    </a:cubicBezTo>
                  </a:path>
                </a:pathLst>
              </a:custGeom>
              <a:noFill/>
              <a:ln w="14700" cap="flat" cmpd="sng">
                <a:solidFill>
                  <a:srgbClr val="F4A2A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3" name="Google Shape;1653;p35"/>
              <p:cNvSpPr/>
              <p:nvPr/>
            </p:nvSpPr>
            <p:spPr>
              <a:xfrm>
                <a:off x="6555296" y="1834758"/>
                <a:ext cx="283982" cy="296307"/>
              </a:xfrm>
              <a:custGeom>
                <a:avLst/>
                <a:gdLst/>
                <a:ahLst/>
                <a:cxnLst/>
                <a:rect l="l" t="t" r="r" b="b"/>
                <a:pathLst>
                  <a:path w="19240" h="20075" extrusionOk="0">
                    <a:moveTo>
                      <a:pt x="7198" y="0"/>
                    </a:moveTo>
                    <a:cubicBezTo>
                      <a:pt x="1313" y="363"/>
                      <a:pt x="1" y="6972"/>
                      <a:pt x="589" y="11906"/>
                    </a:cubicBezTo>
                    <a:cubicBezTo>
                      <a:pt x="770" y="15075"/>
                      <a:pt x="2445" y="18108"/>
                      <a:pt x="4935" y="19240"/>
                    </a:cubicBezTo>
                    <a:cubicBezTo>
                      <a:pt x="6497" y="19830"/>
                      <a:pt x="8326" y="20074"/>
                      <a:pt x="10012" y="20074"/>
                    </a:cubicBezTo>
                    <a:cubicBezTo>
                      <a:pt x="10525" y="20074"/>
                      <a:pt x="11024" y="20052"/>
                      <a:pt x="11499" y="20009"/>
                    </a:cubicBezTo>
                    <a:cubicBezTo>
                      <a:pt x="12268" y="19828"/>
                      <a:pt x="13219" y="18878"/>
                      <a:pt x="13762" y="18697"/>
                    </a:cubicBezTo>
                    <a:cubicBezTo>
                      <a:pt x="16614" y="17338"/>
                      <a:pt x="18515" y="13943"/>
                      <a:pt x="18697" y="11680"/>
                    </a:cubicBezTo>
                    <a:cubicBezTo>
                      <a:pt x="19059" y="9054"/>
                      <a:pt x="19240" y="5659"/>
                      <a:pt x="17927" y="3215"/>
                    </a:cubicBezTo>
                    <a:cubicBezTo>
                      <a:pt x="16795" y="1494"/>
                      <a:pt x="13038" y="1902"/>
                      <a:pt x="11137" y="1132"/>
                    </a:cubicBezTo>
                    <a:lnTo>
                      <a:pt x="7198" y="0"/>
                    </a:lnTo>
                    <a:close/>
                  </a:path>
                </a:pathLst>
              </a:custGeom>
              <a:solidFill>
                <a:srgbClr val="EC64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4" name="Google Shape;1654;p35"/>
              <p:cNvSpPr/>
              <p:nvPr/>
            </p:nvSpPr>
            <p:spPr>
              <a:xfrm>
                <a:off x="6555296" y="1990904"/>
                <a:ext cx="50125" cy="62036"/>
              </a:xfrm>
              <a:custGeom>
                <a:avLst/>
                <a:gdLst/>
                <a:ahLst/>
                <a:cxnLst/>
                <a:rect l="l" t="t" r="r" b="b"/>
                <a:pathLst>
                  <a:path w="3396" h="4203" extrusionOk="0">
                    <a:moveTo>
                      <a:pt x="1592" y="0"/>
                    </a:moveTo>
                    <a:cubicBezTo>
                      <a:pt x="1285" y="0"/>
                      <a:pt x="967" y="155"/>
                      <a:pt x="770" y="377"/>
                    </a:cubicBezTo>
                    <a:cubicBezTo>
                      <a:pt x="182" y="739"/>
                      <a:pt x="1" y="1689"/>
                      <a:pt x="182" y="2233"/>
                    </a:cubicBezTo>
                    <a:cubicBezTo>
                      <a:pt x="379" y="3218"/>
                      <a:pt x="1090" y="4203"/>
                      <a:pt x="2017" y="4203"/>
                    </a:cubicBezTo>
                    <a:cubicBezTo>
                      <a:pt x="2156" y="4203"/>
                      <a:pt x="2298" y="4181"/>
                      <a:pt x="2445" y="4134"/>
                    </a:cubicBezTo>
                    <a:cubicBezTo>
                      <a:pt x="2853" y="3953"/>
                      <a:pt x="3215" y="3591"/>
                      <a:pt x="3396" y="3183"/>
                    </a:cubicBezTo>
                    <a:lnTo>
                      <a:pt x="2264" y="377"/>
                    </a:lnTo>
                    <a:cubicBezTo>
                      <a:pt x="2099" y="108"/>
                      <a:pt x="1849" y="0"/>
                      <a:pt x="1592" y="0"/>
                    </a:cubicBezTo>
                    <a:close/>
                  </a:path>
                </a:pathLst>
              </a:custGeom>
              <a:solidFill>
                <a:srgbClr val="FACA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5" name="Google Shape;1655;p35"/>
              <p:cNvSpPr/>
              <p:nvPr/>
            </p:nvSpPr>
            <p:spPr>
              <a:xfrm>
                <a:off x="6758423" y="1996217"/>
                <a:ext cx="50125" cy="56752"/>
              </a:xfrm>
              <a:custGeom>
                <a:avLst/>
                <a:gdLst/>
                <a:ahLst/>
                <a:cxnLst/>
                <a:rect l="l" t="t" r="r" b="b"/>
                <a:pathLst>
                  <a:path w="3396" h="3845" extrusionOk="0">
                    <a:moveTo>
                      <a:pt x="2087" y="0"/>
                    </a:moveTo>
                    <a:cubicBezTo>
                      <a:pt x="1876" y="0"/>
                      <a:pt x="1678" y="59"/>
                      <a:pt x="1539" y="198"/>
                    </a:cubicBezTo>
                    <a:lnTo>
                      <a:pt x="0" y="2823"/>
                    </a:lnTo>
                    <a:cubicBezTo>
                      <a:pt x="227" y="3231"/>
                      <a:pt x="589" y="3593"/>
                      <a:pt x="951" y="3774"/>
                    </a:cubicBezTo>
                    <a:cubicBezTo>
                      <a:pt x="1109" y="3822"/>
                      <a:pt x="1263" y="3845"/>
                      <a:pt x="1416" y="3845"/>
                    </a:cubicBezTo>
                    <a:cubicBezTo>
                      <a:pt x="1834" y="3845"/>
                      <a:pt x="2240" y="3677"/>
                      <a:pt x="2671" y="3412"/>
                    </a:cubicBezTo>
                    <a:cubicBezTo>
                      <a:pt x="3033" y="2823"/>
                      <a:pt x="3214" y="2280"/>
                      <a:pt x="3214" y="1873"/>
                    </a:cubicBezTo>
                    <a:cubicBezTo>
                      <a:pt x="3395" y="1329"/>
                      <a:pt x="3214" y="741"/>
                      <a:pt x="3033" y="379"/>
                    </a:cubicBezTo>
                    <a:cubicBezTo>
                      <a:pt x="2809" y="155"/>
                      <a:pt x="2430" y="0"/>
                      <a:pt x="2087" y="0"/>
                    </a:cubicBezTo>
                    <a:close/>
                  </a:path>
                </a:pathLst>
              </a:custGeom>
              <a:solidFill>
                <a:srgbClr val="FACA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6" name="Google Shape;1656;p35"/>
              <p:cNvSpPr/>
              <p:nvPr/>
            </p:nvSpPr>
            <p:spPr>
              <a:xfrm>
                <a:off x="6616772" y="1979745"/>
                <a:ext cx="138995" cy="261370"/>
              </a:xfrm>
              <a:custGeom>
                <a:avLst/>
                <a:gdLst/>
                <a:ahLst/>
                <a:cxnLst/>
                <a:rect l="l" t="t" r="r" b="b"/>
                <a:pathLst>
                  <a:path w="9417" h="17708" extrusionOk="0">
                    <a:moveTo>
                      <a:pt x="5840" y="1"/>
                    </a:moveTo>
                    <a:lnTo>
                      <a:pt x="0" y="7923"/>
                    </a:lnTo>
                    <a:lnTo>
                      <a:pt x="181" y="15438"/>
                    </a:lnTo>
                    <a:cubicBezTo>
                      <a:pt x="664" y="16794"/>
                      <a:pt x="2561" y="17707"/>
                      <a:pt x="4554" y="17707"/>
                    </a:cubicBezTo>
                    <a:cubicBezTo>
                      <a:pt x="6483" y="17707"/>
                      <a:pt x="8503" y="16851"/>
                      <a:pt x="9416" y="14713"/>
                    </a:cubicBezTo>
                    <a:lnTo>
                      <a:pt x="9054" y="7153"/>
                    </a:lnTo>
                    <a:lnTo>
                      <a:pt x="5840" y="1"/>
                    </a:lnTo>
                    <a:close/>
                  </a:path>
                </a:pathLst>
              </a:custGeom>
              <a:solidFill>
                <a:srgbClr val="FACA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7" name="Google Shape;1657;p35"/>
              <p:cNvSpPr/>
              <p:nvPr/>
            </p:nvSpPr>
            <p:spPr>
              <a:xfrm>
                <a:off x="6574676" y="1891599"/>
                <a:ext cx="225858" cy="258448"/>
              </a:xfrm>
              <a:custGeom>
                <a:avLst/>
                <a:gdLst/>
                <a:ahLst/>
                <a:cxnLst/>
                <a:rect l="l" t="t" r="r" b="b"/>
                <a:pathLst>
                  <a:path w="15302" h="17510" extrusionOk="0">
                    <a:moveTo>
                      <a:pt x="4764" y="1"/>
                    </a:moveTo>
                    <a:cubicBezTo>
                      <a:pt x="3074" y="1"/>
                      <a:pt x="1670" y="550"/>
                      <a:pt x="1132" y="1989"/>
                    </a:cubicBezTo>
                    <a:cubicBezTo>
                      <a:pt x="0" y="4841"/>
                      <a:pt x="408" y="15389"/>
                      <a:pt x="2671" y="16702"/>
                    </a:cubicBezTo>
                    <a:cubicBezTo>
                      <a:pt x="3623" y="17254"/>
                      <a:pt x="5072" y="17510"/>
                      <a:pt x="6558" y="17510"/>
                    </a:cubicBezTo>
                    <a:cubicBezTo>
                      <a:pt x="8607" y="17510"/>
                      <a:pt x="10728" y="17024"/>
                      <a:pt x="11725" y="16158"/>
                    </a:cubicBezTo>
                    <a:cubicBezTo>
                      <a:pt x="13219" y="14619"/>
                      <a:pt x="15301" y="5792"/>
                      <a:pt x="13400" y="3528"/>
                    </a:cubicBezTo>
                    <a:cubicBezTo>
                      <a:pt x="12045" y="1908"/>
                      <a:pt x="7911" y="1"/>
                      <a:pt x="4764" y="1"/>
                    </a:cubicBezTo>
                    <a:close/>
                  </a:path>
                </a:pathLst>
              </a:custGeom>
              <a:solidFill>
                <a:srgbClr val="FACABC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8" name="Google Shape;1658;p35"/>
              <p:cNvSpPr/>
              <p:nvPr/>
            </p:nvSpPr>
            <p:spPr>
              <a:xfrm>
                <a:off x="6535916" y="1799349"/>
                <a:ext cx="314727" cy="224514"/>
              </a:xfrm>
              <a:custGeom>
                <a:avLst/>
                <a:gdLst/>
                <a:ahLst/>
                <a:cxnLst/>
                <a:rect l="l" t="t" r="r" b="b"/>
                <a:pathLst>
                  <a:path w="21323" h="15211" extrusionOk="0">
                    <a:moveTo>
                      <a:pt x="8839" y="1"/>
                    </a:moveTo>
                    <a:cubicBezTo>
                      <a:pt x="7094" y="1"/>
                      <a:pt x="5324" y="417"/>
                      <a:pt x="3758" y="1268"/>
                    </a:cubicBezTo>
                    <a:cubicBezTo>
                      <a:pt x="951" y="2988"/>
                      <a:pt x="182" y="5976"/>
                      <a:pt x="1" y="9190"/>
                    </a:cubicBezTo>
                    <a:cubicBezTo>
                      <a:pt x="1267" y="9492"/>
                      <a:pt x="2564" y="9639"/>
                      <a:pt x="3862" y="9639"/>
                    </a:cubicBezTo>
                    <a:cubicBezTo>
                      <a:pt x="6649" y="9639"/>
                      <a:pt x="9436" y="8962"/>
                      <a:pt x="11906" y="7696"/>
                    </a:cubicBezTo>
                    <a:cubicBezTo>
                      <a:pt x="11906" y="9009"/>
                      <a:pt x="16977" y="13717"/>
                      <a:pt x="18470" y="15211"/>
                    </a:cubicBezTo>
                    <a:cubicBezTo>
                      <a:pt x="21322" y="11815"/>
                      <a:pt x="20553" y="6745"/>
                      <a:pt x="18878" y="4301"/>
                    </a:cubicBezTo>
                    <a:cubicBezTo>
                      <a:pt x="17904" y="2976"/>
                      <a:pt x="16629" y="1954"/>
                      <a:pt x="14994" y="1954"/>
                    </a:cubicBezTo>
                    <a:cubicBezTo>
                      <a:pt x="14729" y="1954"/>
                      <a:pt x="14454" y="1980"/>
                      <a:pt x="14170" y="2037"/>
                    </a:cubicBezTo>
                    <a:cubicBezTo>
                      <a:pt x="13038" y="724"/>
                      <a:pt x="12450" y="498"/>
                      <a:pt x="10548" y="136"/>
                    </a:cubicBezTo>
                    <a:cubicBezTo>
                      <a:pt x="9987" y="46"/>
                      <a:pt x="9414" y="1"/>
                      <a:pt x="8839" y="1"/>
                    </a:cubicBezTo>
                    <a:close/>
                  </a:path>
                </a:pathLst>
              </a:custGeom>
              <a:solidFill>
                <a:srgbClr val="EC646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59" name="Google Shape;1659;p35"/>
              <p:cNvSpPr/>
              <p:nvPr/>
            </p:nvSpPr>
            <p:spPr>
              <a:xfrm>
                <a:off x="6636151" y="2135434"/>
                <a:ext cx="100235" cy="25402"/>
              </a:xfrm>
              <a:custGeom>
                <a:avLst/>
                <a:gdLst/>
                <a:ahLst/>
                <a:cxnLst/>
                <a:rect l="l" t="t" r="r" b="b"/>
                <a:pathLst>
                  <a:path w="6791" h="1721" fill="none" extrusionOk="0">
                    <a:moveTo>
                      <a:pt x="0" y="951"/>
                    </a:moveTo>
                    <a:cubicBezTo>
                      <a:pt x="0" y="951"/>
                      <a:pt x="4708" y="1721"/>
                      <a:pt x="6790" y="0"/>
                    </a:cubicBezTo>
                  </a:path>
                </a:pathLst>
              </a:custGeom>
              <a:noFill/>
              <a:ln w="14700" cap="flat" cmpd="sng">
                <a:solidFill>
                  <a:srgbClr val="F4A2A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0" name="Google Shape;1660;p35"/>
              <p:cNvSpPr/>
              <p:nvPr/>
            </p:nvSpPr>
            <p:spPr>
              <a:xfrm>
                <a:off x="6650173" y="2004468"/>
                <a:ext cx="33431" cy="66833"/>
              </a:xfrm>
              <a:custGeom>
                <a:avLst/>
                <a:gdLst/>
                <a:ahLst/>
                <a:cxnLst/>
                <a:rect l="l" t="t" r="r" b="b"/>
                <a:pathLst>
                  <a:path w="2265" h="4528" fill="none" extrusionOk="0">
                    <a:moveTo>
                      <a:pt x="1314" y="1"/>
                    </a:moveTo>
                    <a:cubicBezTo>
                      <a:pt x="1314" y="1"/>
                      <a:pt x="1" y="3034"/>
                      <a:pt x="544" y="3803"/>
                    </a:cubicBezTo>
                    <a:cubicBezTo>
                      <a:pt x="951" y="4528"/>
                      <a:pt x="2264" y="4166"/>
                      <a:pt x="2264" y="4166"/>
                    </a:cubicBezTo>
                  </a:path>
                </a:pathLst>
              </a:custGeom>
              <a:noFill/>
              <a:ln w="14700" cap="flat" cmpd="sng">
                <a:solidFill>
                  <a:srgbClr val="F4A2A4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1" name="Google Shape;1661;p35"/>
              <p:cNvSpPr/>
              <p:nvPr/>
            </p:nvSpPr>
            <p:spPr>
              <a:xfrm>
                <a:off x="6706350" y="2001797"/>
                <a:ext cx="16000" cy="17771"/>
              </a:xfrm>
              <a:custGeom>
                <a:avLst/>
                <a:gdLst/>
                <a:ahLst/>
                <a:cxnLst/>
                <a:rect l="l" t="t" r="r" b="b"/>
                <a:pathLst>
                  <a:path w="1084" h="1204" extrusionOk="0">
                    <a:moveTo>
                      <a:pt x="541" y="1"/>
                    </a:moveTo>
                    <a:cubicBezTo>
                      <a:pt x="359" y="1"/>
                      <a:pt x="359" y="1"/>
                      <a:pt x="133" y="182"/>
                    </a:cubicBezTo>
                    <a:lnTo>
                      <a:pt x="133" y="770"/>
                    </a:lnTo>
                    <a:cubicBezTo>
                      <a:pt x="1" y="1035"/>
                      <a:pt x="183" y="1203"/>
                      <a:pt x="362" y="1203"/>
                    </a:cubicBezTo>
                    <a:cubicBezTo>
                      <a:pt x="427" y="1203"/>
                      <a:pt x="492" y="1181"/>
                      <a:pt x="541" y="1132"/>
                    </a:cubicBezTo>
                    <a:cubicBezTo>
                      <a:pt x="1084" y="1132"/>
                      <a:pt x="1084" y="1"/>
                      <a:pt x="541" y="1"/>
                    </a:cubicBezTo>
                    <a:close/>
                  </a:path>
                </a:pathLst>
              </a:custGeom>
              <a:solidFill>
                <a:srgbClr val="3E121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2" name="Google Shape;1662;p35"/>
              <p:cNvSpPr/>
              <p:nvPr/>
            </p:nvSpPr>
            <p:spPr>
              <a:xfrm>
                <a:off x="6608078" y="1996454"/>
                <a:ext cx="16723" cy="19395"/>
              </a:xfrm>
              <a:custGeom>
                <a:avLst/>
                <a:gdLst/>
                <a:ahLst/>
                <a:cxnLst/>
                <a:rect l="l" t="t" r="r" b="b"/>
                <a:pathLst>
                  <a:path w="1133" h="1314" extrusionOk="0">
                    <a:moveTo>
                      <a:pt x="589" y="1"/>
                    </a:moveTo>
                    <a:cubicBezTo>
                      <a:pt x="408" y="1"/>
                      <a:pt x="227" y="182"/>
                      <a:pt x="227" y="363"/>
                    </a:cubicBezTo>
                    <a:cubicBezTo>
                      <a:pt x="227" y="544"/>
                      <a:pt x="227" y="725"/>
                      <a:pt x="1" y="951"/>
                    </a:cubicBezTo>
                    <a:cubicBezTo>
                      <a:pt x="1" y="1132"/>
                      <a:pt x="408" y="1313"/>
                      <a:pt x="589" y="1313"/>
                    </a:cubicBezTo>
                    <a:cubicBezTo>
                      <a:pt x="1133" y="1132"/>
                      <a:pt x="1133" y="1"/>
                      <a:pt x="589" y="1"/>
                    </a:cubicBezTo>
                    <a:close/>
                  </a:path>
                </a:pathLst>
              </a:custGeom>
              <a:solidFill>
                <a:srgbClr val="3E121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3" name="Google Shape;1663;p35"/>
              <p:cNvSpPr/>
              <p:nvPr/>
            </p:nvSpPr>
            <p:spPr>
              <a:xfrm>
                <a:off x="6636151" y="2085324"/>
                <a:ext cx="69121" cy="33564"/>
              </a:xfrm>
              <a:custGeom>
                <a:avLst/>
                <a:gdLst/>
                <a:ahLst/>
                <a:cxnLst/>
                <a:rect l="l" t="t" r="r" b="b"/>
                <a:pathLst>
                  <a:path w="4683" h="2274" extrusionOk="0">
                    <a:moveTo>
                      <a:pt x="181" y="0"/>
                    </a:moveTo>
                    <a:cubicBezTo>
                      <a:pt x="181" y="0"/>
                      <a:pt x="0" y="2264"/>
                      <a:pt x="2264" y="2264"/>
                    </a:cubicBezTo>
                    <a:cubicBezTo>
                      <a:pt x="2351" y="2270"/>
                      <a:pt x="2435" y="2273"/>
                      <a:pt x="2515" y="2273"/>
                    </a:cubicBezTo>
                    <a:cubicBezTo>
                      <a:pt x="4683" y="2273"/>
                      <a:pt x="4346" y="0"/>
                      <a:pt x="434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4" name="Google Shape;1664;p35"/>
              <p:cNvSpPr/>
              <p:nvPr/>
            </p:nvSpPr>
            <p:spPr>
              <a:xfrm>
                <a:off x="6700284" y="1971066"/>
                <a:ext cx="38775" cy="22730"/>
              </a:xfrm>
              <a:custGeom>
                <a:avLst/>
                <a:gdLst/>
                <a:ahLst/>
                <a:cxnLst/>
                <a:rect l="l" t="t" r="r" b="b"/>
                <a:pathLst>
                  <a:path w="2627" h="1540" extrusionOk="0">
                    <a:moveTo>
                      <a:pt x="182" y="0"/>
                    </a:moveTo>
                    <a:cubicBezTo>
                      <a:pt x="182" y="0"/>
                      <a:pt x="1" y="589"/>
                      <a:pt x="182" y="770"/>
                    </a:cubicBezTo>
                    <a:cubicBezTo>
                      <a:pt x="952" y="770"/>
                      <a:pt x="1676" y="1132"/>
                      <a:pt x="2264" y="1539"/>
                    </a:cubicBezTo>
                    <a:cubicBezTo>
                      <a:pt x="2445" y="1313"/>
                      <a:pt x="2626" y="1132"/>
                      <a:pt x="2626" y="770"/>
                    </a:cubicBezTo>
                    <a:cubicBezTo>
                      <a:pt x="2445" y="589"/>
                      <a:pt x="1314" y="181"/>
                      <a:pt x="182" y="0"/>
                    </a:cubicBezTo>
                    <a:close/>
                  </a:path>
                </a:pathLst>
              </a:custGeom>
              <a:solidFill>
                <a:srgbClr val="3E121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5" name="Google Shape;1665;p35"/>
              <p:cNvSpPr/>
              <p:nvPr/>
            </p:nvSpPr>
            <p:spPr>
              <a:xfrm>
                <a:off x="6602735" y="1970343"/>
                <a:ext cx="28074" cy="14760"/>
              </a:xfrm>
              <a:custGeom>
                <a:avLst/>
                <a:gdLst/>
                <a:ahLst/>
                <a:cxnLst/>
                <a:rect l="l" t="t" r="r" b="b"/>
                <a:pathLst>
                  <a:path w="1902" h="1000" extrusionOk="0">
                    <a:moveTo>
                      <a:pt x="1273" y="0"/>
                    </a:moveTo>
                    <a:cubicBezTo>
                      <a:pt x="626" y="0"/>
                      <a:pt x="1" y="273"/>
                      <a:pt x="1" y="457"/>
                    </a:cubicBezTo>
                    <a:lnTo>
                      <a:pt x="1" y="1000"/>
                    </a:lnTo>
                    <a:cubicBezTo>
                      <a:pt x="589" y="819"/>
                      <a:pt x="1132" y="638"/>
                      <a:pt x="1721" y="638"/>
                    </a:cubicBezTo>
                    <a:cubicBezTo>
                      <a:pt x="1902" y="638"/>
                      <a:pt x="1721" y="49"/>
                      <a:pt x="1721" y="49"/>
                    </a:cubicBezTo>
                    <a:cubicBezTo>
                      <a:pt x="1575" y="15"/>
                      <a:pt x="1424" y="0"/>
                      <a:pt x="1273" y="0"/>
                    </a:cubicBezTo>
                    <a:close/>
                  </a:path>
                </a:pathLst>
              </a:custGeom>
              <a:solidFill>
                <a:srgbClr val="3E121E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grpSp>
          <p:nvGrpSpPr>
            <p:cNvPr id="1666" name="Google Shape;1666;p35"/>
            <p:cNvGrpSpPr/>
            <p:nvPr/>
          </p:nvGrpSpPr>
          <p:grpSpPr>
            <a:xfrm>
              <a:off x="7285310" y="3333307"/>
              <a:ext cx="1101109" cy="1532279"/>
              <a:chOff x="7285310" y="3333307"/>
              <a:chExt cx="1101109" cy="1532279"/>
            </a:xfrm>
          </p:grpSpPr>
          <p:sp>
            <p:nvSpPr>
              <p:cNvPr id="1667" name="Google Shape;1667;p35"/>
              <p:cNvSpPr/>
              <p:nvPr/>
            </p:nvSpPr>
            <p:spPr>
              <a:xfrm>
                <a:off x="7768692" y="4483792"/>
                <a:ext cx="254219" cy="42"/>
              </a:xfrm>
              <a:custGeom>
                <a:avLst/>
                <a:gdLst/>
                <a:ahLst/>
                <a:cxnLst/>
                <a:rect l="l" t="t" r="r" b="b"/>
                <a:pathLst>
                  <a:path w="6027" h="1" fill="none" extrusionOk="0">
                    <a:moveTo>
                      <a:pt x="1" y="1"/>
                    </a:moveTo>
                    <a:lnTo>
                      <a:pt x="6026" y="1"/>
                    </a:lnTo>
                  </a:path>
                </a:pathLst>
              </a:custGeom>
              <a:noFill/>
              <a:ln w="4825" cap="flat" cmpd="sng">
                <a:solidFill>
                  <a:srgbClr val="E8ECF8"/>
                </a:solidFill>
                <a:prstDash val="solid"/>
                <a:miter lim="11369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8" name="Google Shape;1668;p35"/>
              <p:cNvSpPr/>
              <p:nvPr/>
            </p:nvSpPr>
            <p:spPr>
              <a:xfrm>
                <a:off x="8004647" y="4369647"/>
                <a:ext cx="165936" cy="42"/>
              </a:xfrm>
              <a:custGeom>
                <a:avLst/>
                <a:gdLst/>
                <a:ahLst/>
                <a:cxnLst/>
                <a:rect l="l" t="t" r="r" b="b"/>
                <a:pathLst>
                  <a:path w="3934" h="1" fill="none" extrusionOk="0">
                    <a:moveTo>
                      <a:pt x="0" y="1"/>
                    </a:moveTo>
                    <a:lnTo>
                      <a:pt x="3934" y="1"/>
                    </a:lnTo>
                  </a:path>
                </a:pathLst>
              </a:custGeom>
              <a:noFill/>
              <a:ln w="4825" cap="flat" cmpd="sng">
                <a:solidFill>
                  <a:srgbClr val="E8ECF8"/>
                </a:solidFill>
                <a:prstDash val="solid"/>
                <a:miter lim="11369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69" name="Google Shape;1669;p35"/>
              <p:cNvSpPr/>
              <p:nvPr/>
            </p:nvSpPr>
            <p:spPr>
              <a:xfrm>
                <a:off x="7984485" y="4397951"/>
                <a:ext cx="42" cy="63822"/>
              </a:xfrm>
              <a:custGeom>
                <a:avLst/>
                <a:gdLst/>
                <a:ahLst/>
                <a:cxnLst/>
                <a:rect l="l" t="t" r="r" b="b"/>
                <a:pathLst>
                  <a:path w="1" h="1513" fill="none" extrusionOk="0">
                    <a:moveTo>
                      <a:pt x="1" y="0"/>
                    </a:moveTo>
                    <a:lnTo>
                      <a:pt x="1" y="1513"/>
                    </a:lnTo>
                  </a:path>
                </a:pathLst>
              </a:custGeom>
              <a:noFill/>
              <a:ln w="4825" cap="flat" cmpd="sng">
                <a:solidFill>
                  <a:srgbClr val="E8ECF8"/>
                </a:solidFill>
                <a:prstDash val="solid"/>
                <a:miter lim="11369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0" name="Google Shape;1670;p35"/>
              <p:cNvSpPr/>
              <p:nvPr/>
            </p:nvSpPr>
            <p:spPr>
              <a:xfrm>
                <a:off x="7952850" y="4429588"/>
                <a:ext cx="63818" cy="42"/>
              </a:xfrm>
              <a:custGeom>
                <a:avLst/>
                <a:gdLst/>
                <a:ahLst/>
                <a:cxnLst/>
                <a:rect l="l" t="t" r="r" b="b"/>
                <a:pathLst>
                  <a:path w="1513" h="1" fill="none" extrusionOk="0">
                    <a:moveTo>
                      <a:pt x="0" y="1"/>
                    </a:moveTo>
                    <a:lnTo>
                      <a:pt x="1513" y="1"/>
                    </a:lnTo>
                  </a:path>
                </a:pathLst>
              </a:custGeom>
              <a:noFill/>
              <a:ln w="4825" cap="flat" cmpd="sng">
                <a:solidFill>
                  <a:srgbClr val="E8ECF8"/>
                </a:solidFill>
                <a:prstDash val="solid"/>
                <a:miter lim="11369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1" name="Google Shape;1671;p35"/>
              <p:cNvSpPr/>
              <p:nvPr/>
            </p:nvSpPr>
            <p:spPr>
              <a:xfrm>
                <a:off x="7690997" y="3544304"/>
                <a:ext cx="153999" cy="42"/>
              </a:xfrm>
              <a:custGeom>
                <a:avLst/>
                <a:gdLst/>
                <a:ahLst/>
                <a:cxnLst/>
                <a:rect l="l" t="t" r="r" b="b"/>
                <a:pathLst>
                  <a:path w="3651" h="1" fill="none" extrusionOk="0">
                    <a:moveTo>
                      <a:pt x="3650" y="1"/>
                    </a:moveTo>
                    <a:lnTo>
                      <a:pt x="1" y="1"/>
                    </a:lnTo>
                  </a:path>
                </a:pathLst>
              </a:custGeom>
              <a:noFill/>
              <a:ln w="4825" cap="flat" cmpd="sng">
                <a:solidFill>
                  <a:srgbClr val="B9CAE9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2" name="Google Shape;1672;p35"/>
              <p:cNvSpPr/>
              <p:nvPr/>
            </p:nvSpPr>
            <p:spPr>
              <a:xfrm>
                <a:off x="8010890" y="4093900"/>
                <a:ext cx="221572" cy="136587"/>
              </a:xfrm>
              <a:custGeom>
                <a:avLst/>
                <a:gdLst/>
                <a:ahLst/>
                <a:cxnLst/>
                <a:rect l="l" t="t" r="r" b="b"/>
                <a:pathLst>
                  <a:path w="5253" h="3238" extrusionOk="0">
                    <a:moveTo>
                      <a:pt x="0" y="1"/>
                    </a:moveTo>
                    <a:lnTo>
                      <a:pt x="155" y="8"/>
                    </a:lnTo>
                    <a:lnTo>
                      <a:pt x="155" y="8"/>
                    </a:lnTo>
                    <a:cubicBezTo>
                      <a:pt x="104" y="3"/>
                      <a:pt x="52" y="1"/>
                      <a:pt x="0" y="1"/>
                    </a:cubicBezTo>
                    <a:close/>
                    <a:moveTo>
                      <a:pt x="155" y="8"/>
                    </a:moveTo>
                    <a:cubicBezTo>
                      <a:pt x="948" y="83"/>
                      <a:pt x="1663" y="723"/>
                      <a:pt x="1887" y="1524"/>
                    </a:cubicBezTo>
                    <a:cubicBezTo>
                      <a:pt x="1990" y="1808"/>
                      <a:pt x="1990" y="2092"/>
                      <a:pt x="2126" y="2377"/>
                    </a:cubicBezTo>
                    <a:cubicBezTo>
                      <a:pt x="2319" y="2843"/>
                      <a:pt x="2786" y="3127"/>
                      <a:pt x="3263" y="3229"/>
                    </a:cubicBezTo>
                    <a:cubicBezTo>
                      <a:pt x="3319" y="3235"/>
                      <a:pt x="3376" y="3237"/>
                      <a:pt x="3434" y="3237"/>
                    </a:cubicBezTo>
                    <a:cubicBezTo>
                      <a:pt x="3863" y="3237"/>
                      <a:pt x="4313" y="3088"/>
                      <a:pt x="4684" y="2797"/>
                    </a:cubicBezTo>
                    <a:cubicBezTo>
                      <a:pt x="4775" y="2706"/>
                      <a:pt x="4923" y="2604"/>
                      <a:pt x="4968" y="2468"/>
                    </a:cubicBezTo>
                    <a:cubicBezTo>
                      <a:pt x="5253" y="2092"/>
                      <a:pt x="5162" y="1615"/>
                      <a:pt x="4968" y="1183"/>
                    </a:cubicBezTo>
                    <a:cubicBezTo>
                      <a:pt x="4775" y="808"/>
                      <a:pt x="4400" y="523"/>
                      <a:pt x="4070" y="194"/>
                    </a:cubicBezTo>
                    <a:lnTo>
                      <a:pt x="155" y="8"/>
                    </a:lnTo>
                    <a:close/>
                  </a:path>
                </a:pathLst>
              </a:custGeom>
              <a:solidFill>
                <a:srgbClr val="4B54A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3" name="Google Shape;1673;p35"/>
              <p:cNvSpPr/>
              <p:nvPr/>
            </p:nvSpPr>
            <p:spPr>
              <a:xfrm>
                <a:off x="7858873" y="4030120"/>
                <a:ext cx="367852" cy="212979"/>
              </a:xfrm>
              <a:custGeom>
                <a:avLst/>
                <a:gdLst/>
                <a:ahLst/>
                <a:cxnLst/>
                <a:rect l="l" t="t" r="r" b="b"/>
                <a:pathLst>
                  <a:path w="8721" h="5049" extrusionOk="0">
                    <a:moveTo>
                      <a:pt x="4502" y="0"/>
                    </a:moveTo>
                    <a:cubicBezTo>
                      <a:pt x="2751" y="0"/>
                      <a:pt x="1046" y="1183"/>
                      <a:pt x="330" y="2888"/>
                    </a:cubicBezTo>
                    <a:cubicBezTo>
                      <a:pt x="91" y="3457"/>
                      <a:pt x="0" y="4218"/>
                      <a:pt x="478" y="4594"/>
                    </a:cubicBezTo>
                    <a:cubicBezTo>
                      <a:pt x="837" y="4907"/>
                      <a:pt x="1348" y="5048"/>
                      <a:pt x="1862" y="5048"/>
                    </a:cubicBezTo>
                    <a:cubicBezTo>
                      <a:pt x="2355" y="5048"/>
                      <a:pt x="2850" y="4918"/>
                      <a:pt x="3218" y="4684"/>
                    </a:cubicBezTo>
                    <a:cubicBezTo>
                      <a:pt x="4264" y="4025"/>
                      <a:pt x="4832" y="2843"/>
                      <a:pt x="6014" y="2274"/>
                    </a:cubicBezTo>
                    <a:cubicBezTo>
                      <a:pt x="6304" y="2145"/>
                      <a:pt x="6629" y="2061"/>
                      <a:pt x="6956" y="2061"/>
                    </a:cubicBezTo>
                    <a:cubicBezTo>
                      <a:pt x="7117" y="2061"/>
                      <a:pt x="7278" y="2081"/>
                      <a:pt x="7435" y="2126"/>
                    </a:cubicBezTo>
                    <a:cubicBezTo>
                      <a:pt x="7913" y="2274"/>
                      <a:pt x="8288" y="2604"/>
                      <a:pt x="8720" y="2843"/>
                    </a:cubicBezTo>
                    <a:cubicBezTo>
                      <a:pt x="7811" y="853"/>
                      <a:pt x="5446" y="0"/>
                      <a:pt x="4502" y="0"/>
                    </a:cubicBezTo>
                    <a:close/>
                  </a:path>
                </a:pathLst>
              </a:custGeom>
              <a:solidFill>
                <a:srgbClr val="E8EEF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4" name="Google Shape;1674;p35"/>
              <p:cNvSpPr/>
              <p:nvPr/>
            </p:nvSpPr>
            <p:spPr>
              <a:xfrm>
                <a:off x="7285310" y="3847765"/>
                <a:ext cx="243674" cy="134731"/>
              </a:xfrm>
              <a:custGeom>
                <a:avLst/>
                <a:gdLst/>
                <a:ahLst/>
                <a:cxnLst/>
                <a:rect l="l" t="t" r="r" b="b"/>
                <a:pathLst>
                  <a:path w="5777" h="3194" extrusionOk="0">
                    <a:moveTo>
                      <a:pt x="2549" y="0"/>
                    </a:moveTo>
                    <a:cubicBezTo>
                      <a:pt x="2168" y="0"/>
                      <a:pt x="1800" y="44"/>
                      <a:pt x="1467" y="151"/>
                    </a:cubicBezTo>
                    <a:cubicBezTo>
                      <a:pt x="853" y="390"/>
                      <a:pt x="330" y="867"/>
                      <a:pt x="194" y="1481"/>
                    </a:cubicBezTo>
                    <a:cubicBezTo>
                      <a:pt x="1" y="2095"/>
                      <a:pt x="330" y="2857"/>
                      <a:pt x="899" y="3096"/>
                    </a:cubicBezTo>
                    <a:cubicBezTo>
                      <a:pt x="1059" y="3164"/>
                      <a:pt x="1221" y="3193"/>
                      <a:pt x="1383" y="3193"/>
                    </a:cubicBezTo>
                    <a:cubicBezTo>
                      <a:pt x="1899" y="3193"/>
                      <a:pt x="2410" y="2893"/>
                      <a:pt x="2843" y="2573"/>
                    </a:cubicBezTo>
                    <a:cubicBezTo>
                      <a:pt x="3127" y="2334"/>
                      <a:pt x="3411" y="2095"/>
                      <a:pt x="3741" y="1902"/>
                    </a:cubicBezTo>
                    <a:cubicBezTo>
                      <a:pt x="4058" y="1768"/>
                      <a:pt x="4383" y="1709"/>
                      <a:pt x="4706" y="1709"/>
                    </a:cubicBezTo>
                    <a:cubicBezTo>
                      <a:pt x="5068" y="1709"/>
                      <a:pt x="5428" y="1782"/>
                      <a:pt x="5776" y="1902"/>
                    </a:cubicBezTo>
                    <a:lnTo>
                      <a:pt x="3366" y="60"/>
                    </a:lnTo>
                    <a:cubicBezTo>
                      <a:pt x="3093" y="22"/>
                      <a:pt x="2818" y="0"/>
                      <a:pt x="2549" y="0"/>
                    </a:cubicBezTo>
                    <a:close/>
                  </a:path>
                </a:pathLst>
              </a:custGeom>
              <a:solidFill>
                <a:srgbClr val="4B54A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5" name="Google Shape;1675;p35"/>
              <p:cNvSpPr/>
              <p:nvPr/>
            </p:nvSpPr>
            <p:spPr>
              <a:xfrm>
                <a:off x="7381227" y="3383715"/>
                <a:ext cx="417709" cy="624385"/>
              </a:xfrm>
              <a:custGeom>
                <a:avLst/>
                <a:gdLst/>
                <a:ahLst/>
                <a:cxnLst/>
                <a:rect l="l" t="t" r="r" b="b"/>
                <a:pathLst>
                  <a:path w="9903" h="14802" extrusionOk="0">
                    <a:moveTo>
                      <a:pt x="2871" y="0"/>
                    </a:moveTo>
                    <a:cubicBezTo>
                      <a:pt x="2457" y="0"/>
                      <a:pt x="2047" y="48"/>
                      <a:pt x="1660" y="170"/>
                    </a:cubicBezTo>
                    <a:cubicBezTo>
                      <a:pt x="853" y="397"/>
                      <a:pt x="148" y="1022"/>
                      <a:pt x="46" y="1773"/>
                    </a:cubicBezTo>
                    <a:cubicBezTo>
                      <a:pt x="1" y="1966"/>
                      <a:pt x="46" y="2159"/>
                      <a:pt x="148" y="2296"/>
                    </a:cubicBezTo>
                    <a:cubicBezTo>
                      <a:pt x="239" y="2489"/>
                      <a:pt x="478" y="2580"/>
                      <a:pt x="660" y="2671"/>
                    </a:cubicBezTo>
                    <a:cubicBezTo>
                      <a:pt x="2706" y="3580"/>
                      <a:pt x="4218" y="5331"/>
                      <a:pt x="4787" y="7321"/>
                    </a:cubicBezTo>
                    <a:cubicBezTo>
                      <a:pt x="5208" y="8742"/>
                      <a:pt x="5117" y="10254"/>
                      <a:pt x="5549" y="11720"/>
                    </a:cubicBezTo>
                    <a:cubicBezTo>
                      <a:pt x="5924" y="13142"/>
                      <a:pt x="6913" y="14563"/>
                      <a:pt x="8527" y="14801"/>
                    </a:cubicBezTo>
                    <a:cubicBezTo>
                      <a:pt x="9903" y="14142"/>
                      <a:pt x="9755" y="12243"/>
                      <a:pt x="9664" y="11061"/>
                    </a:cubicBezTo>
                    <a:cubicBezTo>
                      <a:pt x="9573" y="9162"/>
                      <a:pt x="9528" y="7275"/>
                      <a:pt x="9050" y="5422"/>
                    </a:cubicBezTo>
                    <a:cubicBezTo>
                      <a:pt x="8482" y="2955"/>
                      <a:pt x="6867" y="545"/>
                      <a:pt x="4071" y="113"/>
                    </a:cubicBezTo>
                    <a:cubicBezTo>
                      <a:pt x="3679" y="46"/>
                      <a:pt x="3273" y="0"/>
                      <a:pt x="2871" y="0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6" name="Google Shape;1676;p35"/>
              <p:cNvSpPr/>
              <p:nvPr/>
            </p:nvSpPr>
            <p:spPr>
              <a:xfrm>
                <a:off x="7363469" y="3829373"/>
                <a:ext cx="397589" cy="372514"/>
              </a:xfrm>
              <a:custGeom>
                <a:avLst/>
                <a:gdLst/>
                <a:ahLst/>
                <a:cxnLst/>
                <a:rect l="l" t="t" r="r" b="b"/>
                <a:pathLst>
                  <a:path w="9426" h="8831" extrusionOk="0">
                    <a:moveTo>
                      <a:pt x="3467" y="1"/>
                    </a:moveTo>
                    <a:cubicBezTo>
                      <a:pt x="2050" y="1"/>
                      <a:pt x="302" y="238"/>
                      <a:pt x="1" y="451"/>
                    </a:cubicBezTo>
                    <a:cubicBezTo>
                      <a:pt x="41" y="449"/>
                      <a:pt x="81" y="448"/>
                      <a:pt x="121" y="448"/>
                    </a:cubicBezTo>
                    <a:cubicBezTo>
                      <a:pt x="1141" y="448"/>
                      <a:pt x="1913" y="1007"/>
                      <a:pt x="2559" y="1872"/>
                    </a:cubicBezTo>
                    <a:cubicBezTo>
                      <a:pt x="3457" y="3145"/>
                      <a:pt x="3548" y="4850"/>
                      <a:pt x="4492" y="6135"/>
                    </a:cubicBezTo>
                    <a:cubicBezTo>
                      <a:pt x="5054" y="6787"/>
                      <a:pt x="5060" y="8830"/>
                      <a:pt x="7217" y="8830"/>
                    </a:cubicBezTo>
                    <a:cubicBezTo>
                      <a:pt x="7241" y="8830"/>
                      <a:pt x="7264" y="8830"/>
                      <a:pt x="7288" y="8830"/>
                    </a:cubicBezTo>
                    <a:cubicBezTo>
                      <a:pt x="9426" y="7693"/>
                      <a:pt x="7573" y="3577"/>
                      <a:pt x="7107" y="2440"/>
                    </a:cubicBezTo>
                    <a:cubicBezTo>
                      <a:pt x="6629" y="1485"/>
                      <a:pt x="6152" y="780"/>
                      <a:pt x="5208" y="257"/>
                    </a:cubicBezTo>
                    <a:cubicBezTo>
                      <a:pt x="4922" y="72"/>
                      <a:pt x="4244" y="1"/>
                      <a:pt x="3467" y="1"/>
                    </a:cubicBezTo>
                    <a:close/>
                  </a:path>
                </a:pathLst>
              </a:custGeom>
              <a:solidFill>
                <a:srgbClr val="E8EEF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7" name="Google Shape;1677;p35"/>
              <p:cNvSpPr/>
              <p:nvPr/>
            </p:nvSpPr>
            <p:spPr>
              <a:xfrm>
                <a:off x="7403287" y="3839497"/>
                <a:ext cx="309812" cy="645772"/>
              </a:xfrm>
              <a:custGeom>
                <a:avLst/>
                <a:gdLst/>
                <a:ahLst/>
                <a:cxnLst/>
                <a:rect l="l" t="t" r="r" b="b"/>
                <a:pathLst>
                  <a:path w="7345" h="15309" extrusionOk="0">
                    <a:moveTo>
                      <a:pt x="440" y="1"/>
                    </a:moveTo>
                    <a:cubicBezTo>
                      <a:pt x="309" y="1"/>
                      <a:pt x="177" y="6"/>
                      <a:pt x="46" y="17"/>
                    </a:cubicBezTo>
                    <a:cubicBezTo>
                      <a:pt x="1" y="17"/>
                      <a:pt x="1" y="63"/>
                      <a:pt x="46" y="63"/>
                    </a:cubicBezTo>
                    <a:cubicBezTo>
                      <a:pt x="121" y="59"/>
                      <a:pt x="196" y="58"/>
                      <a:pt x="269" y="58"/>
                    </a:cubicBezTo>
                    <a:cubicBezTo>
                      <a:pt x="3207" y="58"/>
                      <a:pt x="4805" y="2684"/>
                      <a:pt x="5537" y="5224"/>
                    </a:cubicBezTo>
                    <a:cubicBezTo>
                      <a:pt x="6538" y="8499"/>
                      <a:pt x="6629" y="11909"/>
                      <a:pt x="7243" y="15275"/>
                    </a:cubicBezTo>
                    <a:cubicBezTo>
                      <a:pt x="7243" y="15297"/>
                      <a:pt x="7268" y="15309"/>
                      <a:pt x="7294" y="15309"/>
                    </a:cubicBezTo>
                    <a:cubicBezTo>
                      <a:pt x="7319" y="15309"/>
                      <a:pt x="7345" y="15297"/>
                      <a:pt x="7345" y="15275"/>
                    </a:cubicBezTo>
                    <a:cubicBezTo>
                      <a:pt x="6958" y="12432"/>
                      <a:pt x="6674" y="9590"/>
                      <a:pt x="6060" y="6793"/>
                    </a:cubicBezTo>
                    <a:cubicBezTo>
                      <a:pt x="5640" y="4656"/>
                      <a:pt x="4878" y="2291"/>
                      <a:pt x="3082" y="915"/>
                    </a:cubicBezTo>
                    <a:cubicBezTo>
                      <a:pt x="2331" y="295"/>
                      <a:pt x="1397" y="1"/>
                      <a:pt x="440" y="1"/>
                    </a:cubicBezTo>
                    <a:close/>
                  </a:path>
                </a:pathLst>
              </a:custGeom>
              <a:solidFill>
                <a:srgbClr val="283C7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8" name="Google Shape;1678;p35"/>
              <p:cNvSpPr/>
              <p:nvPr/>
            </p:nvSpPr>
            <p:spPr>
              <a:xfrm>
                <a:off x="7749036" y="3333307"/>
                <a:ext cx="423487" cy="642650"/>
              </a:xfrm>
              <a:custGeom>
                <a:avLst/>
                <a:gdLst/>
                <a:ahLst/>
                <a:cxnLst/>
                <a:rect l="l" t="t" r="r" b="b"/>
                <a:pathLst>
                  <a:path w="10040" h="15235" extrusionOk="0">
                    <a:moveTo>
                      <a:pt x="7472" y="1"/>
                    </a:moveTo>
                    <a:cubicBezTo>
                      <a:pt x="6498" y="1"/>
                      <a:pt x="5423" y="608"/>
                      <a:pt x="4639" y="1308"/>
                    </a:cubicBezTo>
                    <a:cubicBezTo>
                      <a:pt x="2741" y="3013"/>
                      <a:pt x="1138" y="5526"/>
                      <a:pt x="705" y="7993"/>
                    </a:cubicBezTo>
                    <a:cubicBezTo>
                      <a:pt x="421" y="9550"/>
                      <a:pt x="1" y="13586"/>
                      <a:pt x="2843" y="15235"/>
                    </a:cubicBezTo>
                    <a:cubicBezTo>
                      <a:pt x="3696" y="15189"/>
                      <a:pt x="4400" y="14484"/>
                      <a:pt x="4730" y="13677"/>
                    </a:cubicBezTo>
                    <a:cubicBezTo>
                      <a:pt x="5583" y="11824"/>
                      <a:pt x="5401" y="9744"/>
                      <a:pt x="6583" y="8038"/>
                    </a:cubicBezTo>
                    <a:cubicBezTo>
                      <a:pt x="7197" y="7140"/>
                      <a:pt x="8004" y="6424"/>
                      <a:pt x="8664" y="5571"/>
                    </a:cubicBezTo>
                    <a:cubicBezTo>
                      <a:pt x="9619" y="4343"/>
                      <a:pt x="10039" y="2638"/>
                      <a:pt x="9335" y="1262"/>
                    </a:cubicBezTo>
                    <a:cubicBezTo>
                      <a:pt x="8885" y="347"/>
                      <a:pt x="8207" y="1"/>
                      <a:pt x="7472" y="1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79" name="Google Shape;1679;p35"/>
              <p:cNvSpPr/>
              <p:nvPr/>
            </p:nvSpPr>
            <p:spPr>
              <a:xfrm>
                <a:off x="7846852" y="3412441"/>
                <a:ext cx="235997" cy="1002341"/>
              </a:xfrm>
              <a:custGeom>
                <a:avLst/>
                <a:gdLst/>
                <a:ahLst/>
                <a:cxnLst/>
                <a:rect l="l" t="t" r="r" b="b"/>
                <a:pathLst>
                  <a:path w="5595" h="23762" extrusionOk="0">
                    <a:moveTo>
                      <a:pt x="5538" y="0"/>
                    </a:moveTo>
                    <a:cubicBezTo>
                      <a:pt x="4458" y="57"/>
                      <a:pt x="3605" y="1137"/>
                      <a:pt x="3036" y="1944"/>
                    </a:cubicBezTo>
                    <a:cubicBezTo>
                      <a:pt x="2184" y="3183"/>
                      <a:pt x="1752" y="4741"/>
                      <a:pt x="1377" y="6208"/>
                    </a:cubicBezTo>
                    <a:cubicBezTo>
                      <a:pt x="524" y="9812"/>
                      <a:pt x="376" y="13507"/>
                      <a:pt x="194" y="17156"/>
                    </a:cubicBezTo>
                    <a:cubicBezTo>
                      <a:pt x="46" y="19327"/>
                      <a:pt x="1" y="21510"/>
                      <a:pt x="1" y="23693"/>
                    </a:cubicBezTo>
                    <a:cubicBezTo>
                      <a:pt x="1" y="23739"/>
                      <a:pt x="24" y="23761"/>
                      <a:pt x="46" y="23761"/>
                    </a:cubicBezTo>
                    <a:cubicBezTo>
                      <a:pt x="69" y="23761"/>
                      <a:pt x="92" y="23739"/>
                      <a:pt x="92" y="23693"/>
                    </a:cubicBezTo>
                    <a:cubicBezTo>
                      <a:pt x="137" y="20135"/>
                      <a:pt x="285" y="16588"/>
                      <a:pt x="569" y="13029"/>
                    </a:cubicBezTo>
                    <a:cubicBezTo>
                      <a:pt x="706" y="11278"/>
                      <a:pt x="899" y="9527"/>
                      <a:pt x="1183" y="7822"/>
                    </a:cubicBezTo>
                    <a:cubicBezTo>
                      <a:pt x="1468" y="6208"/>
                      <a:pt x="1843" y="4548"/>
                      <a:pt x="2513" y="3081"/>
                    </a:cubicBezTo>
                    <a:cubicBezTo>
                      <a:pt x="2843" y="2376"/>
                      <a:pt x="3264" y="1762"/>
                      <a:pt x="3741" y="1194"/>
                    </a:cubicBezTo>
                    <a:cubicBezTo>
                      <a:pt x="4219" y="671"/>
                      <a:pt x="4833" y="102"/>
                      <a:pt x="5538" y="102"/>
                    </a:cubicBezTo>
                    <a:cubicBezTo>
                      <a:pt x="5594" y="102"/>
                      <a:pt x="5594" y="0"/>
                      <a:pt x="5538" y="0"/>
                    </a:cubicBezTo>
                    <a:close/>
                  </a:path>
                </a:pathLst>
              </a:custGeom>
              <a:solidFill>
                <a:srgbClr val="283C7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0" name="Google Shape;1680;p35"/>
              <p:cNvSpPr/>
              <p:nvPr/>
            </p:nvSpPr>
            <p:spPr>
              <a:xfrm>
                <a:off x="8068423" y="3786094"/>
                <a:ext cx="317995" cy="208466"/>
              </a:xfrm>
              <a:custGeom>
                <a:avLst/>
                <a:gdLst/>
                <a:ahLst/>
                <a:cxnLst/>
                <a:rect l="l" t="t" r="r" b="b"/>
                <a:pathLst>
                  <a:path w="7539" h="4942" extrusionOk="0">
                    <a:moveTo>
                      <a:pt x="3256" y="0"/>
                    </a:moveTo>
                    <a:cubicBezTo>
                      <a:pt x="3145" y="0"/>
                      <a:pt x="3040" y="3"/>
                      <a:pt x="2945" y="10"/>
                    </a:cubicBezTo>
                    <a:lnTo>
                      <a:pt x="0" y="999"/>
                    </a:lnTo>
                    <a:cubicBezTo>
                      <a:pt x="37" y="998"/>
                      <a:pt x="74" y="997"/>
                      <a:pt x="111" y="997"/>
                    </a:cubicBezTo>
                    <a:cubicBezTo>
                      <a:pt x="1208" y="997"/>
                      <a:pt x="2246" y="1646"/>
                      <a:pt x="2752" y="2613"/>
                    </a:cubicBezTo>
                    <a:cubicBezTo>
                      <a:pt x="3127" y="3318"/>
                      <a:pt x="3320" y="4273"/>
                      <a:pt x="3980" y="4694"/>
                    </a:cubicBezTo>
                    <a:cubicBezTo>
                      <a:pt x="4264" y="4887"/>
                      <a:pt x="4605" y="4933"/>
                      <a:pt x="4935" y="4933"/>
                    </a:cubicBezTo>
                    <a:cubicBezTo>
                      <a:pt x="5009" y="4938"/>
                      <a:pt x="5084" y="4941"/>
                      <a:pt x="5160" y="4941"/>
                    </a:cubicBezTo>
                    <a:cubicBezTo>
                      <a:pt x="5715" y="4941"/>
                      <a:pt x="6311" y="4790"/>
                      <a:pt x="6731" y="4410"/>
                    </a:cubicBezTo>
                    <a:cubicBezTo>
                      <a:pt x="7390" y="3841"/>
                      <a:pt x="7538" y="2852"/>
                      <a:pt x="7208" y="2045"/>
                    </a:cubicBezTo>
                    <a:cubicBezTo>
                      <a:pt x="6924" y="1238"/>
                      <a:pt x="6310" y="715"/>
                      <a:pt x="5969" y="431"/>
                    </a:cubicBezTo>
                    <a:cubicBezTo>
                      <a:pt x="5307" y="180"/>
                      <a:pt x="4089" y="0"/>
                      <a:pt x="3256" y="0"/>
                    </a:cubicBezTo>
                    <a:close/>
                  </a:path>
                </a:pathLst>
              </a:custGeom>
              <a:solidFill>
                <a:srgbClr val="4B54A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1" name="Google Shape;1681;p35"/>
              <p:cNvSpPr/>
              <p:nvPr/>
            </p:nvSpPr>
            <p:spPr>
              <a:xfrm>
                <a:off x="8148523" y="3767744"/>
                <a:ext cx="153957" cy="159787"/>
              </a:xfrm>
              <a:custGeom>
                <a:avLst/>
                <a:gdLst/>
                <a:ahLst/>
                <a:cxnLst/>
                <a:rect l="l" t="t" r="r" b="b"/>
                <a:pathLst>
                  <a:path w="3650" h="3788" extrusionOk="0">
                    <a:moveTo>
                      <a:pt x="524" y="0"/>
                    </a:moveTo>
                    <a:cubicBezTo>
                      <a:pt x="348" y="0"/>
                      <a:pt x="173" y="19"/>
                      <a:pt x="0" y="58"/>
                    </a:cubicBezTo>
                    <a:cubicBezTo>
                      <a:pt x="1091" y="161"/>
                      <a:pt x="2081" y="388"/>
                      <a:pt x="2842" y="1241"/>
                    </a:cubicBezTo>
                    <a:cubicBezTo>
                      <a:pt x="3411" y="1957"/>
                      <a:pt x="3559" y="2855"/>
                      <a:pt x="3559" y="3753"/>
                    </a:cubicBezTo>
                    <a:cubicBezTo>
                      <a:pt x="3581" y="3776"/>
                      <a:pt x="3604" y="3787"/>
                      <a:pt x="3621" y="3787"/>
                    </a:cubicBezTo>
                    <a:cubicBezTo>
                      <a:pt x="3638" y="3787"/>
                      <a:pt x="3650" y="3776"/>
                      <a:pt x="3650" y="3753"/>
                    </a:cubicBezTo>
                    <a:cubicBezTo>
                      <a:pt x="3650" y="2810"/>
                      <a:pt x="3502" y="1866"/>
                      <a:pt x="2888" y="1150"/>
                    </a:cubicBezTo>
                    <a:cubicBezTo>
                      <a:pt x="2299" y="476"/>
                      <a:pt x="1410" y="0"/>
                      <a:pt x="524" y="0"/>
                    </a:cubicBezTo>
                    <a:close/>
                  </a:path>
                </a:pathLst>
              </a:custGeom>
              <a:solidFill>
                <a:srgbClr val="283C7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2" name="Google Shape;1682;p35"/>
              <p:cNvSpPr/>
              <p:nvPr/>
            </p:nvSpPr>
            <p:spPr>
              <a:xfrm>
                <a:off x="7992668" y="3752010"/>
                <a:ext cx="327570" cy="171809"/>
              </a:xfrm>
              <a:custGeom>
                <a:avLst/>
                <a:gdLst/>
                <a:ahLst/>
                <a:cxnLst/>
                <a:rect l="l" t="t" r="r" b="b"/>
                <a:pathLst>
                  <a:path w="7766" h="4073" extrusionOk="0">
                    <a:moveTo>
                      <a:pt x="3992" y="0"/>
                    </a:moveTo>
                    <a:cubicBezTo>
                      <a:pt x="3828" y="0"/>
                      <a:pt x="3682" y="5"/>
                      <a:pt x="3559" y="11"/>
                    </a:cubicBezTo>
                    <a:cubicBezTo>
                      <a:pt x="2797" y="102"/>
                      <a:pt x="1990" y="250"/>
                      <a:pt x="1376" y="670"/>
                    </a:cubicBezTo>
                    <a:cubicBezTo>
                      <a:pt x="716" y="1102"/>
                      <a:pt x="0" y="1386"/>
                      <a:pt x="46" y="2614"/>
                    </a:cubicBezTo>
                    <a:cubicBezTo>
                      <a:pt x="46" y="3838"/>
                      <a:pt x="635" y="4072"/>
                      <a:pt x="1252" y="4072"/>
                    </a:cubicBezTo>
                    <a:cubicBezTo>
                      <a:pt x="1420" y="4072"/>
                      <a:pt x="1590" y="4055"/>
                      <a:pt x="1751" y="4035"/>
                    </a:cubicBezTo>
                    <a:cubicBezTo>
                      <a:pt x="2513" y="3990"/>
                      <a:pt x="2990" y="3274"/>
                      <a:pt x="3502" y="2751"/>
                    </a:cubicBezTo>
                    <a:cubicBezTo>
                      <a:pt x="4422" y="1792"/>
                      <a:pt x="5747" y="1173"/>
                      <a:pt x="7046" y="1173"/>
                    </a:cubicBezTo>
                    <a:cubicBezTo>
                      <a:pt x="7288" y="1173"/>
                      <a:pt x="7528" y="1194"/>
                      <a:pt x="7765" y="1239"/>
                    </a:cubicBezTo>
                    <a:cubicBezTo>
                      <a:pt x="6745" y="179"/>
                      <a:pt x="5022" y="0"/>
                      <a:pt x="3992" y="0"/>
                    </a:cubicBezTo>
                    <a:close/>
                  </a:path>
                </a:pathLst>
              </a:custGeom>
              <a:solidFill>
                <a:srgbClr val="E8EEF9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3" name="Google Shape;1683;p35"/>
              <p:cNvSpPr/>
              <p:nvPr/>
            </p:nvSpPr>
            <p:spPr>
              <a:xfrm>
                <a:off x="7932688" y="3760109"/>
                <a:ext cx="313693" cy="679138"/>
              </a:xfrm>
              <a:custGeom>
                <a:avLst/>
                <a:gdLst/>
                <a:ahLst/>
                <a:cxnLst/>
                <a:rect l="l" t="t" r="r" b="b"/>
                <a:pathLst>
                  <a:path w="7437" h="16100" extrusionOk="0">
                    <a:moveTo>
                      <a:pt x="7391" y="1"/>
                    </a:moveTo>
                    <a:cubicBezTo>
                      <a:pt x="4924" y="1"/>
                      <a:pt x="2843" y="1615"/>
                      <a:pt x="1797" y="3798"/>
                    </a:cubicBezTo>
                    <a:cubicBezTo>
                      <a:pt x="899" y="5640"/>
                      <a:pt x="615" y="7732"/>
                      <a:pt x="376" y="9721"/>
                    </a:cubicBezTo>
                    <a:cubicBezTo>
                      <a:pt x="149" y="11802"/>
                      <a:pt x="1" y="13928"/>
                      <a:pt x="46" y="16065"/>
                    </a:cubicBezTo>
                    <a:cubicBezTo>
                      <a:pt x="46" y="16088"/>
                      <a:pt x="58" y="16099"/>
                      <a:pt x="69" y="16099"/>
                    </a:cubicBezTo>
                    <a:cubicBezTo>
                      <a:pt x="81" y="16099"/>
                      <a:pt x="92" y="16088"/>
                      <a:pt x="92" y="16065"/>
                    </a:cubicBezTo>
                    <a:cubicBezTo>
                      <a:pt x="331" y="12984"/>
                      <a:pt x="331" y="9858"/>
                      <a:pt x="945" y="6822"/>
                    </a:cubicBezTo>
                    <a:cubicBezTo>
                      <a:pt x="1286" y="5174"/>
                      <a:pt x="1854" y="3605"/>
                      <a:pt x="2934" y="2274"/>
                    </a:cubicBezTo>
                    <a:cubicBezTo>
                      <a:pt x="4071" y="956"/>
                      <a:pt x="5640" y="103"/>
                      <a:pt x="7391" y="58"/>
                    </a:cubicBezTo>
                    <a:cubicBezTo>
                      <a:pt x="7436" y="58"/>
                      <a:pt x="7436" y="1"/>
                      <a:pt x="7391" y="1"/>
                    </a:cubicBezTo>
                    <a:close/>
                  </a:path>
                </a:pathLst>
              </a:custGeom>
              <a:solidFill>
                <a:srgbClr val="283C7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4" name="Google Shape;1684;p35"/>
              <p:cNvSpPr/>
              <p:nvPr/>
            </p:nvSpPr>
            <p:spPr>
              <a:xfrm>
                <a:off x="7864610" y="4059226"/>
                <a:ext cx="237895" cy="372345"/>
              </a:xfrm>
              <a:custGeom>
                <a:avLst/>
                <a:gdLst/>
                <a:ahLst/>
                <a:cxnLst/>
                <a:rect l="l" t="t" r="r" b="b"/>
                <a:pathLst>
                  <a:path w="5640" h="8827" extrusionOk="0">
                    <a:moveTo>
                      <a:pt x="4730" y="0"/>
                    </a:moveTo>
                    <a:cubicBezTo>
                      <a:pt x="4033" y="0"/>
                      <a:pt x="3346" y="142"/>
                      <a:pt x="2752" y="538"/>
                    </a:cubicBezTo>
                    <a:cubicBezTo>
                      <a:pt x="1990" y="1016"/>
                      <a:pt x="1479" y="1778"/>
                      <a:pt x="1092" y="2630"/>
                    </a:cubicBezTo>
                    <a:cubicBezTo>
                      <a:pt x="285" y="4472"/>
                      <a:pt x="1" y="6837"/>
                      <a:pt x="433" y="8826"/>
                    </a:cubicBezTo>
                    <a:cubicBezTo>
                      <a:pt x="433" y="8826"/>
                      <a:pt x="524" y="8826"/>
                      <a:pt x="478" y="8781"/>
                    </a:cubicBezTo>
                    <a:cubicBezTo>
                      <a:pt x="239" y="6894"/>
                      <a:pt x="387" y="4904"/>
                      <a:pt x="1047" y="3096"/>
                    </a:cubicBezTo>
                    <a:cubicBezTo>
                      <a:pt x="1331" y="2198"/>
                      <a:pt x="1854" y="1345"/>
                      <a:pt x="2559" y="777"/>
                    </a:cubicBezTo>
                    <a:cubicBezTo>
                      <a:pt x="3258" y="270"/>
                      <a:pt x="4059" y="65"/>
                      <a:pt x="4888" y="65"/>
                    </a:cubicBezTo>
                    <a:cubicBezTo>
                      <a:pt x="5137" y="65"/>
                      <a:pt x="5388" y="84"/>
                      <a:pt x="5640" y="118"/>
                    </a:cubicBezTo>
                    <a:lnTo>
                      <a:pt x="5640" y="72"/>
                    </a:lnTo>
                    <a:cubicBezTo>
                      <a:pt x="5339" y="27"/>
                      <a:pt x="5034" y="0"/>
                      <a:pt x="4730" y="0"/>
                    </a:cubicBezTo>
                    <a:close/>
                  </a:path>
                </a:pathLst>
              </a:custGeom>
              <a:solidFill>
                <a:srgbClr val="283C7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5" name="Google Shape;1685;p35"/>
              <p:cNvSpPr/>
              <p:nvPr/>
            </p:nvSpPr>
            <p:spPr>
              <a:xfrm>
                <a:off x="7517215" y="3435557"/>
                <a:ext cx="257762" cy="1079450"/>
              </a:xfrm>
              <a:custGeom>
                <a:avLst/>
                <a:gdLst/>
                <a:ahLst/>
                <a:cxnLst/>
                <a:rect l="l" t="t" r="r" b="b"/>
                <a:pathLst>
                  <a:path w="6111" h="25590" extrusionOk="0">
                    <a:moveTo>
                      <a:pt x="13" y="0"/>
                    </a:moveTo>
                    <a:cubicBezTo>
                      <a:pt x="0" y="0"/>
                      <a:pt x="13" y="21"/>
                      <a:pt x="51" y="21"/>
                    </a:cubicBezTo>
                    <a:cubicBezTo>
                      <a:pt x="32" y="5"/>
                      <a:pt x="19" y="0"/>
                      <a:pt x="13" y="0"/>
                    </a:cubicBezTo>
                    <a:close/>
                    <a:moveTo>
                      <a:pt x="51" y="21"/>
                    </a:moveTo>
                    <a:cubicBezTo>
                      <a:pt x="1472" y="828"/>
                      <a:pt x="2370" y="2397"/>
                      <a:pt x="3075" y="3818"/>
                    </a:cubicBezTo>
                    <a:cubicBezTo>
                      <a:pt x="3791" y="5284"/>
                      <a:pt x="4257" y="6842"/>
                      <a:pt x="4598" y="8411"/>
                    </a:cubicBezTo>
                    <a:cubicBezTo>
                      <a:pt x="5349" y="11958"/>
                      <a:pt x="5679" y="15653"/>
                      <a:pt x="5826" y="19302"/>
                    </a:cubicBezTo>
                    <a:cubicBezTo>
                      <a:pt x="5872" y="21394"/>
                      <a:pt x="5826" y="23475"/>
                      <a:pt x="5781" y="25555"/>
                    </a:cubicBezTo>
                    <a:cubicBezTo>
                      <a:pt x="5781" y="25578"/>
                      <a:pt x="5804" y="25590"/>
                      <a:pt x="5826" y="25590"/>
                    </a:cubicBezTo>
                    <a:cubicBezTo>
                      <a:pt x="5849" y="25590"/>
                      <a:pt x="5872" y="25578"/>
                      <a:pt x="5872" y="25555"/>
                    </a:cubicBezTo>
                    <a:cubicBezTo>
                      <a:pt x="6111" y="21679"/>
                      <a:pt x="5917" y="17745"/>
                      <a:pt x="5497" y="13902"/>
                    </a:cubicBezTo>
                    <a:cubicBezTo>
                      <a:pt x="5167" y="10537"/>
                      <a:pt x="4689" y="7081"/>
                      <a:pt x="3268" y="4000"/>
                    </a:cubicBezTo>
                    <a:cubicBezTo>
                      <a:pt x="2552" y="2488"/>
                      <a:pt x="1563" y="828"/>
                      <a:pt x="51" y="21"/>
                    </a:cubicBezTo>
                    <a:close/>
                  </a:path>
                </a:pathLst>
              </a:custGeom>
              <a:solidFill>
                <a:srgbClr val="283C7A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686" name="Google Shape;1686;p35"/>
              <p:cNvSpPr/>
              <p:nvPr/>
            </p:nvSpPr>
            <p:spPr>
              <a:xfrm>
                <a:off x="7591283" y="4395547"/>
                <a:ext cx="451284" cy="470040"/>
              </a:xfrm>
              <a:custGeom>
                <a:avLst/>
                <a:gdLst/>
                <a:ahLst/>
                <a:cxnLst/>
                <a:rect l="l" t="t" r="r" b="b"/>
                <a:pathLst>
                  <a:path w="10699" h="11143" extrusionOk="0">
                    <a:moveTo>
                      <a:pt x="0" y="1"/>
                    </a:moveTo>
                    <a:lnTo>
                      <a:pt x="0" y="1808"/>
                    </a:lnTo>
                    <a:cubicBezTo>
                      <a:pt x="0" y="9050"/>
                      <a:pt x="2558" y="11142"/>
                      <a:pt x="2558" y="11142"/>
                    </a:cubicBezTo>
                    <a:lnTo>
                      <a:pt x="8140" y="11142"/>
                    </a:lnTo>
                    <a:cubicBezTo>
                      <a:pt x="8140" y="11142"/>
                      <a:pt x="10698" y="9050"/>
                      <a:pt x="10698" y="1808"/>
                    </a:cubicBezTo>
                    <a:lnTo>
                      <a:pt x="10698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</p:grpSp>
      <p:sp>
        <p:nvSpPr>
          <p:cNvPr id="97" name="TextBox 96">
            <a:extLst>
              <a:ext uri="{FF2B5EF4-FFF2-40B4-BE49-F238E27FC236}">
                <a16:creationId xmlns:a16="http://schemas.microsoft.com/office/drawing/2014/main" id="{983A65FE-3CF4-4187-A245-43C01794D39A}"/>
              </a:ext>
            </a:extLst>
          </p:cNvPr>
          <p:cNvSpPr txBox="1"/>
          <p:nvPr/>
        </p:nvSpPr>
        <p:spPr>
          <a:xfrm>
            <a:off x="807307" y="1266186"/>
            <a:ext cx="5288844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Operating since 1970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Situated in UK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Has about 75 employees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Private limited company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Turnover of about £7 million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DC3BCF1D-ED1F-46A4-9041-BDF49D169B08}"/>
              </a:ext>
            </a:extLst>
          </p:cNvPr>
          <p:cNvSpPr txBox="1"/>
          <p:nvPr/>
        </p:nvSpPr>
        <p:spPr>
          <a:xfrm>
            <a:off x="1287439" y="4437603"/>
            <a:ext cx="529045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dirty="0">
                <a:solidFill>
                  <a:srgbClr val="000000"/>
                </a:solidFill>
                <a:effectLst/>
                <a:latin typeface="Helvetica Neue"/>
              </a:rPr>
              <a:t>(</a:t>
            </a:r>
            <a:r>
              <a:rPr lang="en-US" b="0" dirty="0">
                <a:solidFill>
                  <a:srgbClr val="000000"/>
                </a:solidFill>
                <a:effectLst/>
                <a:latin typeface="+mj-lt"/>
              </a:rPr>
              <a:t>Standex Electronics, 2023)</a:t>
            </a:r>
            <a:endParaRPr lang="en-US" dirty="0">
              <a:latin typeface="+mj-l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Picture 80">
            <a:extLst>
              <a:ext uri="{FF2B5EF4-FFF2-40B4-BE49-F238E27FC236}">
                <a16:creationId xmlns:a16="http://schemas.microsoft.com/office/drawing/2014/main" id="{B927140B-9F9F-492D-A8B1-5AD596D9DA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16" y="793205"/>
            <a:ext cx="2474545" cy="763749"/>
          </a:xfrm>
          <a:prstGeom prst="rect">
            <a:avLst/>
          </a:prstGeom>
        </p:spPr>
      </p:pic>
      <p:sp>
        <p:nvSpPr>
          <p:cNvPr id="1691" name="Google Shape;1691;p36"/>
          <p:cNvSpPr txBox="1">
            <a:spLocks noGrp="1"/>
          </p:cNvSpPr>
          <p:nvPr>
            <p:ph type="subTitle" idx="1"/>
          </p:nvPr>
        </p:nvSpPr>
        <p:spPr>
          <a:xfrm>
            <a:off x="3570642" y="1719562"/>
            <a:ext cx="5108356" cy="2570989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+mj-lt"/>
              </a:rPr>
              <a:t>Knowledge of the rules and legislation governing the workplace</a:t>
            </a: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  <a:latin typeface="+mj-lt"/>
            </a:endParaRP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+mj-lt"/>
              </a:rPr>
              <a:t>Understanding of HR trends and best practices</a:t>
            </a: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  <a:latin typeface="+mj-lt"/>
            </a:endParaRP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+mj-lt"/>
              </a:rPr>
              <a:t>Understanding the fundamentals of pay and benefits</a:t>
            </a: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chemeClr val="tx1"/>
              </a:solidFill>
              <a:latin typeface="+mj-lt"/>
            </a:endParaRPr>
          </a:p>
          <a:p>
            <a:pPr marL="285750" lvl="0" indent="-285750" algn="just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+mj-lt"/>
              </a:rPr>
              <a:t>Understanding organisational development principles</a:t>
            </a:r>
          </a:p>
        </p:txBody>
      </p:sp>
      <p:sp>
        <p:nvSpPr>
          <p:cNvPr id="1692" name="Google Shape;1692;p36"/>
          <p:cNvSpPr txBox="1">
            <a:spLocks noGrp="1"/>
          </p:cNvSpPr>
          <p:nvPr>
            <p:ph type="title"/>
          </p:nvPr>
        </p:nvSpPr>
        <p:spPr>
          <a:xfrm>
            <a:off x="141648" y="252642"/>
            <a:ext cx="7698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u="sng" dirty="0">
                <a:latin typeface="+mj-lt"/>
              </a:rPr>
              <a:t>KSB for HR Professionals</a:t>
            </a:r>
            <a:endParaRPr sz="2800" u="sng" dirty="0">
              <a:latin typeface="+mj-lt"/>
            </a:endParaRPr>
          </a:p>
        </p:txBody>
      </p:sp>
      <p:grpSp>
        <p:nvGrpSpPr>
          <p:cNvPr id="1693" name="Google Shape;1693;p36"/>
          <p:cNvGrpSpPr/>
          <p:nvPr/>
        </p:nvGrpSpPr>
        <p:grpSpPr>
          <a:xfrm>
            <a:off x="465002" y="1117448"/>
            <a:ext cx="4114542" cy="2764663"/>
            <a:chOff x="465002" y="1117448"/>
            <a:chExt cx="4114542" cy="2764663"/>
          </a:xfrm>
        </p:grpSpPr>
        <p:sp>
          <p:nvSpPr>
            <p:cNvPr id="1694" name="Google Shape;1694;p36"/>
            <p:cNvSpPr/>
            <p:nvPr/>
          </p:nvSpPr>
          <p:spPr>
            <a:xfrm>
              <a:off x="1320257" y="2807521"/>
              <a:ext cx="43" cy="32178"/>
            </a:xfrm>
            <a:custGeom>
              <a:avLst/>
              <a:gdLst/>
              <a:ahLst/>
              <a:cxnLst/>
              <a:rect l="l" t="t" r="r" b="b"/>
              <a:pathLst>
                <a:path w="1" h="745" fill="none" extrusionOk="0">
                  <a:moveTo>
                    <a:pt x="1" y="1"/>
                  </a:moveTo>
                  <a:lnTo>
                    <a:pt x="1" y="744"/>
                  </a:lnTo>
                </a:path>
              </a:pathLst>
            </a:custGeom>
            <a:noFill/>
            <a:ln w="42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5" name="Google Shape;1695;p36"/>
            <p:cNvSpPr/>
            <p:nvPr/>
          </p:nvSpPr>
          <p:spPr>
            <a:xfrm>
              <a:off x="1304449" y="2823804"/>
              <a:ext cx="32135" cy="43"/>
            </a:xfrm>
            <a:custGeom>
              <a:avLst/>
              <a:gdLst/>
              <a:ahLst/>
              <a:cxnLst/>
              <a:rect l="l" t="t" r="r" b="b"/>
              <a:pathLst>
                <a:path w="744" h="1" fill="none" extrusionOk="0">
                  <a:moveTo>
                    <a:pt x="744" y="1"/>
                  </a:moveTo>
                  <a:lnTo>
                    <a:pt x="0" y="1"/>
                  </a:lnTo>
                </a:path>
              </a:pathLst>
            </a:custGeom>
            <a:noFill/>
            <a:ln w="4225" cap="flat" cmpd="sng">
              <a:solidFill>
                <a:srgbClr val="B9CAE9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6" name="Google Shape;1696;p36"/>
            <p:cNvSpPr/>
            <p:nvPr/>
          </p:nvSpPr>
          <p:spPr>
            <a:xfrm>
              <a:off x="1229467" y="2898743"/>
              <a:ext cx="130269" cy="7343"/>
            </a:xfrm>
            <a:custGeom>
              <a:avLst/>
              <a:gdLst/>
              <a:ahLst/>
              <a:cxnLst/>
              <a:rect l="l" t="t" r="r" b="b"/>
              <a:pathLst>
                <a:path w="3016" h="170" fill="none" extrusionOk="0">
                  <a:moveTo>
                    <a:pt x="3015" y="169"/>
                  </a:moveTo>
                  <a:cubicBezTo>
                    <a:pt x="3015" y="169"/>
                    <a:pt x="1151" y="1"/>
                    <a:pt x="1" y="169"/>
                  </a:cubicBezTo>
                </a:path>
              </a:pathLst>
            </a:custGeom>
            <a:noFill/>
            <a:ln w="4225" cap="flat" cmpd="sng">
              <a:solidFill>
                <a:srgbClr val="94A2D3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97" name="Google Shape;1697;p36"/>
            <p:cNvSpPr/>
            <p:nvPr/>
          </p:nvSpPr>
          <p:spPr>
            <a:xfrm>
              <a:off x="1099917" y="3402787"/>
              <a:ext cx="178571" cy="37"/>
            </a:xfrm>
            <a:custGeom>
              <a:avLst/>
              <a:gdLst/>
              <a:ahLst/>
              <a:cxnLst/>
              <a:rect l="l" t="t" r="r" b="b"/>
              <a:pathLst>
                <a:path w="4880" h="1" fill="none" extrusionOk="0">
                  <a:moveTo>
                    <a:pt x="4879" y="0"/>
                  </a:moveTo>
                  <a:lnTo>
                    <a:pt x="1" y="0"/>
                  </a:lnTo>
                </a:path>
              </a:pathLst>
            </a:custGeom>
            <a:noFill/>
            <a:ln w="4225" cap="flat" cmpd="sng">
              <a:solidFill>
                <a:srgbClr val="E8ECF8"/>
              </a:solidFill>
              <a:prstDash val="solid"/>
              <a:miter lim="9915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1698" name="Google Shape;1698;p36"/>
            <p:cNvGrpSpPr/>
            <p:nvPr/>
          </p:nvGrpSpPr>
          <p:grpSpPr>
            <a:xfrm>
              <a:off x="465002" y="2606041"/>
              <a:ext cx="840675" cy="1276070"/>
              <a:chOff x="465002" y="2606041"/>
              <a:chExt cx="840675" cy="1276070"/>
            </a:xfrm>
          </p:grpSpPr>
          <p:sp>
            <p:nvSpPr>
              <p:cNvPr id="1699" name="Google Shape;1699;p36"/>
              <p:cNvSpPr/>
              <p:nvPr/>
            </p:nvSpPr>
            <p:spPr>
              <a:xfrm>
                <a:off x="853577" y="2642303"/>
                <a:ext cx="269248" cy="650212"/>
              </a:xfrm>
              <a:custGeom>
                <a:avLst/>
                <a:gdLst/>
                <a:ahLst/>
                <a:cxnLst/>
                <a:rect l="l" t="t" r="r" b="b"/>
                <a:pathLst>
                  <a:path w="7358" h="17769" fill="none" extrusionOk="0">
                    <a:moveTo>
                      <a:pt x="2192" y="17769"/>
                    </a:moveTo>
                    <a:cubicBezTo>
                      <a:pt x="1161" y="16777"/>
                      <a:pt x="209" y="15201"/>
                      <a:pt x="80" y="13555"/>
                    </a:cubicBezTo>
                    <a:cubicBezTo>
                      <a:pt x="0" y="12851"/>
                      <a:pt x="80" y="12068"/>
                      <a:pt x="248" y="11364"/>
                    </a:cubicBezTo>
                    <a:cubicBezTo>
                      <a:pt x="457" y="10660"/>
                      <a:pt x="823" y="10045"/>
                      <a:pt x="952" y="9341"/>
                    </a:cubicBezTo>
                    <a:cubicBezTo>
                      <a:pt x="1200" y="7973"/>
                      <a:pt x="417" y="6525"/>
                      <a:pt x="1032" y="5286"/>
                    </a:cubicBezTo>
                    <a:cubicBezTo>
                      <a:pt x="1280" y="4879"/>
                      <a:pt x="1983" y="4671"/>
                      <a:pt x="2271" y="4294"/>
                    </a:cubicBezTo>
                    <a:cubicBezTo>
                      <a:pt x="2767" y="3679"/>
                      <a:pt x="2727" y="2688"/>
                      <a:pt x="3054" y="1904"/>
                    </a:cubicBezTo>
                    <a:cubicBezTo>
                      <a:pt x="3510" y="705"/>
                      <a:pt x="4502" y="1"/>
                      <a:pt x="5533" y="40"/>
                    </a:cubicBezTo>
                    <a:cubicBezTo>
                      <a:pt x="6406" y="80"/>
                      <a:pt x="7358" y="913"/>
                      <a:pt x="7358" y="2023"/>
                    </a:cubicBezTo>
                    <a:cubicBezTo>
                      <a:pt x="7358" y="2936"/>
                      <a:pt x="6773" y="3679"/>
                      <a:pt x="6525" y="4502"/>
                    </a:cubicBezTo>
                    <a:cubicBezTo>
                      <a:pt x="6277" y="5246"/>
                      <a:pt x="6237" y="6079"/>
                      <a:pt x="6485" y="6822"/>
                    </a:cubicBezTo>
                    <a:cubicBezTo>
                      <a:pt x="6733" y="7725"/>
                      <a:pt x="7318" y="8637"/>
                      <a:pt x="7070" y="9549"/>
                    </a:cubicBezTo>
                    <a:cubicBezTo>
                      <a:pt x="6822" y="10372"/>
                      <a:pt x="5662" y="10987"/>
                      <a:pt x="5246" y="11651"/>
                    </a:cubicBezTo>
                    <a:cubicBezTo>
                      <a:pt x="4462" y="12891"/>
                      <a:pt x="5781" y="14170"/>
                      <a:pt x="4591" y="15122"/>
                    </a:cubicBezTo>
                    <a:cubicBezTo>
                      <a:pt x="3967" y="15538"/>
                      <a:pt x="2559" y="15994"/>
                      <a:pt x="2192" y="17769"/>
                    </a:cubicBezTo>
                    <a:close/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0" name="Google Shape;1700;p36"/>
              <p:cNvSpPr/>
              <p:nvPr/>
            </p:nvSpPr>
            <p:spPr>
              <a:xfrm>
                <a:off x="979126" y="2686213"/>
                <a:ext cx="34836" cy="125585"/>
              </a:xfrm>
              <a:custGeom>
                <a:avLst/>
                <a:gdLst/>
                <a:ahLst/>
                <a:cxnLst/>
                <a:rect l="l" t="t" r="r" b="b"/>
                <a:pathLst>
                  <a:path w="952" h="3432" fill="none" extrusionOk="0">
                    <a:moveTo>
                      <a:pt x="952" y="3431"/>
                    </a:moveTo>
                    <a:cubicBezTo>
                      <a:pt x="952" y="3431"/>
                      <a:pt x="615" y="1408"/>
                      <a:pt x="0" y="0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1" name="Google Shape;1701;p36"/>
              <p:cNvSpPr/>
              <p:nvPr/>
            </p:nvSpPr>
            <p:spPr>
              <a:xfrm>
                <a:off x="985273" y="2869061"/>
                <a:ext cx="99824" cy="60634"/>
              </a:xfrm>
              <a:custGeom>
                <a:avLst/>
                <a:gdLst/>
                <a:ahLst/>
                <a:cxnLst/>
                <a:rect l="l" t="t" r="r" b="b"/>
                <a:pathLst>
                  <a:path w="2728" h="1657" fill="none" extrusionOk="0">
                    <a:moveTo>
                      <a:pt x="2727" y="1"/>
                    </a:moveTo>
                    <a:cubicBezTo>
                      <a:pt x="2727" y="1"/>
                      <a:pt x="695" y="992"/>
                      <a:pt x="1" y="1657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2" name="Google Shape;1702;p36"/>
              <p:cNvSpPr/>
              <p:nvPr/>
            </p:nvSpPr>
            <p:spPr>
              <a:xfrm>
                <a:off x="959512" y="2728659"/>
                <a:ext cx="37763" cy="146626"/>
              </a:xfrm>
              <a:custGeom>
                <a:avLst/>
                <a:gdLst/>
                <a:ahLst/>
                <a:cxnLst/>
                <a:rect l="l" t="t" r="r" b="b"/>
                <a:pathLst>
                  <a:path w="1032" h="4007" fill="none" extrusionOk="0">
                    <a:moveTo>
                      <a:pt x="1" y="0"/>
                    </a:moveTo>
                    <a:cubicBezTo>
                      <a:pt x="1" y="0"/>
                      <a:pt x="824" y="1984"/>
                      <a:pt x="1032" y="4006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3" name="Google Shape;1703;p36"/>
              <p:cNvSpPr/>
              <p:nvPr/>
            </p:nvSpPr>
            <p:spPr>
              <a:xfrm>
                <a:off x="1013962" y="2773996"/>
                <a:ext cx="92177" cy="37800"/>
              </a:xfrm>
              <a:custGeom>
                <a:avLst/>
                <a:gdLst/>
                <a:ahLst/>
                <a:cxnLst/>
                <a:rect l="l" t="t" r="r" b="b"/>
                <a:pathLst>
                  <a:path w="2519" h="1033" fill="none" extrusionOk="0">
                    <a:moveTo>
                      <a:pt x="2519" y="1"/>
                    </a:moveTo>
                    <a:cubicBezTo>
                      <a:pt x="2519" y="1"/>
                      <a:pt x="783" y="368"/>
                      <a:pt x="0" y="1032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4" name="Google Shape;1704;p36"/>
              <p:cNvSpPr/>
              <p:nvPr/>
            </p:nvSpPr>
            <p:spPr>
              <a:xfrm>
                <a:off x="921785" y="2652841"/>
                <a:ext cx="163312" cy="857399"/>
              </a:xfrm>
              <a:custGeom>
                <a:avLst/>
                <a:gdLst/>
                <a:ahLst/>
                <a:cxnLst/>
                <a:rect l="l" t="t" r="r" b="b"/>
                <a:pathLst>
                  <a:path w="4463" h="23431" fill="none" extrusionOk="0">
                    <a:moveTo>
                      <a:pt x="4462" y="0"/>
                    </a:moveTo>
                    <a:cubicBezTo>
                      <a:pt x="4462" y="0"/>
                      <a:pt x="3511" y="952"/>
                      <a:pt x="2886" y="3014"/>
                    </a:cubicBezTo>
                    <a:cubicBezTo>
                      <a:pt x="823" y="9797"/>
                      <a:pt x="367" y="16033"/>
                      <a:pt x="1" y="23430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5" name="Google Shape;1705;p36"/>
              <p:cNvSpPr/>
              <p:nvPr/>
            </p:nvSpPr>
            <p:spPr>
              <a:xfrm>
                <a:off x="885485" y="2911508"/>
                <a:ext cx="196355" cy="190537"/>
              </a:xfrm>
              <a:custGeom>
                <a:avLst/>
                <a:gdLst/>
                <a:ahLst/>
                <a:cxnLst/>
                <a:rect l="l" t="t" r="r" b="b"/>
                <a:pathLst>
                  <a:path w="5366" h="5207" fill="none" extrusionOk="0">
                    <a:moveTo>
                      <a:pt x="1" y="1"/>
                    </a:moveTo>
                    <a:cubicBezTo>
                      <a:pt x="1111" y="2271"/>
                      <a:pt x="1895" y="5206"/>
                      <a:pt x="1895" y="5206"/>
                    </a:cubicBezTo>
                    <a:cubicBezTo>
                      <a:pt x="1895" y="5206"/>
                      <a:pt x="3630" y="3878"/>
                      <a:pt x="5365" y="3263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6" name="Google Shape;1706;p36"/>
              <p:cNvSpPr/>
              <p:nvPr/>
            </p:nvSpPr>
            <p:spPr>
              <a:xfrm>
                <a:off x="862652" y="3058094"/>
                <a:ext cx="78747" cy="166203"/>
              </a:xfrm>
              <a:custGeom>
                <a:avLst/>
                <a:gdLst/>
                <a:ahLst/>
                <a:cxnLst/>
                <a:rect l="l" t="t" r="r" b="b"/>
                <a:pathLst>
                  <a:path w="2152" h="4542" fill="none" extrusionOk="0">
                    <a:moveTo>
                      <a:pt x="2152" y="4542"/>
                    </a:moveTo>
                    <a:cubicBezTo>
                      <a:pt x="2152" y="4542"/>
                      <a:pt x="1071" y="1607"/>
                      <a:pt x="0" y="1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7" name="Google Shape;1707;p36"/>
              <p:cNvSpPr/>
              <p:nvPr/>
            </p:nvSpPr>
            <p:spPr>
              <a:xfrm>
                <a:off x="465002" y="2912971"/>
                <a:ext cx="331272" cy="527591"/>
              </a:xfrm>
              <a:custGeom>
                <a:avLst/>
                <a:gdLst/>
                <a:ahLst/>
                <a:cxnLst/>
                <a:rect l="l" t="t" r="r" b="b"/>
                <a:pathLst>
                  <a:path w="9053" h="14418" fill="none" extrusionOk="0">
                    <a:moveTo>
                      <a:pt x="7853" y="14417"/>
                    </a:moveTo>
                    <a:cubicBezTo>
                      <a:pt x="7893" y="13218"/>
                      <a:pt x="8676" y="12603"/>
                      <a:pt x="8884" y="11611"/>
                    </a:cubicBezTo>
                    <a:cubicBezTo>
                      <a:pt x="9053" y="10987"/>
                      <a:pt x="9053" y="10332"/>
                      <a:pt x="8805" y="9747"/>
                    </a:cubicBezTo>
                    <a:cubicBezTo>
                      <a:pt x="8517" y="9212"/>
                      <a:pt x="8061" y="8845"/>
                      <a:pt x="7893" y="8220"/>
                    </a:cubicBezTo>
                    <a:cubicBezTo>
                      <a:pt x="7774" y="7645"/>
                      <a:pt x="8022" y="7021"/>
                      <a:pt x="8061" y="6406"/>
                    </a:cubicBezTo>
                    <a:cubicBezTo>
                      <a:pt x="8180" y="5285"/>
                      <a:pt x="7605" y="4175"/>
                      <a:pt x="6693" y="3719"/>
                    </a:cubicBezTo>
                    <a:cubicBezTo>
                      <a:pt x="6286" y="3471"/>
                      <a:pt x="5830" y="3392"/>
                      <a:pt x="5454" y="3094"/>
                    </a:cubicBezTo>
                    <a:cubicBezTo>
                      <a:pt x="5087" y="2807"/>
                      <a:pt x="4839" y="2440"/>
                      <a:pt x="4502" y="2103"/>
                    </a:cubicBezTo>
                    <a:cubicBezTo>
                      <a:pt x="3599" y="1240"/>
                      <a:pt x="1408" y="0"/>
                      <a:pt x="377" y="1280"/>
                    </a:cubicBezTo>
                    <a:cubicBezTo>
                      <a:pt x="248" y="1488"/>
                      <a:pt x="169" y="1736"/>
                      <a:pt x="129" y="1984"/>
                    </a:cubicBezTo>
                    <a:cubicBezTo>
                      <a:pt x="0" y="2727"/>
                      <a:pt x="129" y="3550"/>
                      <a:pt x="585" y="4175"/>
                    </a:cubicBezTo>
                    <a:cubicBezTo>
                      <a:pt x="992" y="4710"/>
                      <a:pt x="1656" y="5037"/>
                      <a:pt x="2231" y="5454"/>
                    </a:cubicBezTo>
                    <a:cubicBezTo>
                      <a:pt x="2608" y="5702"/>
                      <a:pt x="2856" y="5989"/>
                      <a:pt x="2856" y="6485"/>
                    </a:cubicBezTo>
                    <a:cubicBezTo>
                      <a:pt x="2895" y="7021"/>
                      <a:pt x="2648" y="7556"/>
                      <a:pt x="2856" y="8101"/>
                    </a:cubicBezTo>
                    <a:cubicBezTo>
                      <a:pt x="3143" y="8845"/>
                      <a:pt x="3262" y="8924"/>
                      <a:pt x="3808" y="9380"/>
                    </a:cubicBezTo>
                    <a:cubicBezTo>
                      <a:pt x="4383" y="9836"/>
                      <a:pt x="4462" y="10412"/>
                      <a:pt x="4551" y="11155"/>
                    </a:cubicBezTo>
                    <a:cubicBezTo>
                      <a:pt x="4631" y="11859"/>
                      <a:pt x="4918" y="12355"/>
                      <a:pt x="5493" y="12643"/>
                    </a:cubicBezTo>
                    <a:cubicBezTo>
                      <a:pt x="5949" y="12890"/>
                      <a:pt x="7109" y="13059"/>
                      <a:pt x="7853" y="14417"/>
                    </a:cubicBezTo>
                    <a:close/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8" name="Google Shape;1708;p36"/>
              <p:cNvSpPr/>
              <p:nvPr/>
            </p:nvSpPr>
            <p:spPr>
              <a:xfrm>
                <a:off x="551323" y="3005109"/>
                <a:ext cx="211578" cy="562427"/>
              </a:xfrm>
              <a:custGeom>
                <a:avLst/>
                <a:gdLst/>
                <a:ahLst/>
                <a:cxnLst/>
                <a:rect l="l" t="t" r="r" b="b"/>
                <a:pathLst>
                  <a:path w="5782" h="15370" fill="none" extrusionOk="0">
                    <a:moveTo>
                      <a:pt x="1" y="1"/>
                    </a:moveTo>
                    <a:cubicBezTo>
                      <a:pt x="953" y="913"/>
                      <a:pt x="3055" y="3680"/>
                      <a:pt x="3799" y="5663"/>
                    </a:cubicBezTo>
                    <a:cubicBezTo>
                      <a:pt x="5117" y="9004"/>
                      <a:pt x="5702" y="11731"/>
                      <a:pt x="5782" y="15370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09" name="Google Shape;1709;p36"/>
              <p:cNvSpPr/>
              <p:nvPr/>
            </p:nvSpPr>
            <p:spPr>
              <a:xfrm>
                <a:off x="737103" y="3233331"/>
                <a:ext cx="25798" cy="128476"/>
              </a:xfrm>
              <a:custGeom>
                <a:avLst/>
                <a:gdLst/>
                <a:ahLst/>
                <a:cxnLst/>
                <a:rect l="l" t="t" r="r" b="b"/>
                <a:pathLst>
                  <a:path w="705" h="3511" fill="none" extrusionOk="0">
                    <a:moveTo>
                      <a:pt x="705" y="1"/>
                    </a:moveTo>
                    <a:cubicBezTo>
                      <a:pt x="705" y="1"/>
                      <a:pt x="496" y="2361"/>
                      <a:pt x="1" y="3511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0" name="Google Shape;1710;p36"/>
              <p:cNvSpPr/>
              <p:nvPr/>
            </p:nvSpPr>
            <p:spPr>
              <a:xfrm>
                <a:off x="699376" y="3056630"/>
                <a:ext cx="22907" cy="176742"/>
              </a:xfrm>
              <a:custGeom>
                <a:avLst/>
                <a:gdLst/>
                <a:ahLst/>
                <a:cxnLst/>
                <a:rect l="l" t="t" r="r" b="b"/>
                <a:pathLst>
                  <a:path w="626" h="4830" fill="none" extrusionOk="0">
                    <a:moveTo>
                      <a:pt x="625" y="1"/>
                    </a:moveTo>
                    <a:cubicBezTo>
                      <a:pt x="625" y="1"/>
                      <a:pt x="457" y="3303"/>
                      <a:pt x="0" y="4830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1" name="Google Shape;1711;p36"/>
              <p:cNvSpPr/>
              <p:nvPr/>
            </p:nvSpPr>
            <p:spPr>
              <a:xfrm>
                <a:off x="520878" y="3021831"/>
                <a:ext cx="136088" cy="101251"/>
              </a:xfrm>
              <a:custGeom>
                <a:avLst/>
                <a:gdLst/>
                <a:ahLst/>
                <a:cxnLst/>
                <a:rect l="l" t="t" r="r" b="b"/>
                <a:pathLst>
                  <a:path w="3719" h="2767" fill="none" extrusionOk="0">
                    <a:moveTo>
                      <a:pt x="3718" y="0"/>
                    </a:moveTo>
                    <a:cubicBezTo>
                      <a:pt x="3718" y="0"/>
                      <a:pt x="3639" y="1448"/>
                      <a:pt x="3351" y="2766"/>
                    </a:cubicBezTo>
                    <a:cubicBezTo>
                      <a:pt x="3351" y="2766"/>
                      <a:pt x="1983" y="2023"/>
                      <a:pt x="0" y="1567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2" name="Google Shape;1712;p36"/>
              <p:cNvSpPr/>
              <p:nvPr/>
            </p:nvSpPr>
            <p:spPr>
              <a:xfrm>
                <a:off x="604309" y="3256201"/>
                <a:ext cx="119401" cy="49729"/>
              </a:xfrm>
              <a:custGeom>
                <a:avLst/>
                <a:gdLst/>
                <a:ahLst/>
                <a:cxnLst/>
                <a:rect l="l" t="t" r="r" b="b"/>
                <a:pathLst>
                  <a:path w="3263" h="1359" fill="none" extrusionOk="0">
                    <a:moveTo>
                      <a:pt x="3263" y="1359"/>
                    </a:moveTo>
                    <a:cubicBezTo>
                      <a:pt x="3263" y="1359"/>
                      <a:pt x="1984" y="328"/>
                      <a:pt x="1" y="0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3" name="Google Shape;1713;p36"/>
              <p:cNvSpPr/>
              <p:nvPr/>
            </p:nvSpPr>
            <p:spPr>
              <a:xfrm>
                <a:off x="968587" y="2935475"/>
                <a:ext cx="337090" cy="464432"/>
              </a:xfrm>
              <a:custGeom>
                <a:avLst/>
                <a:gdLst/>
                <a:ahLst/>
                <a:cxnLst/>
                <a:rect l="l" t="t" r="r" b="b"/>
                <a:pathLst>
                  <a:path w="9212" h="12692" fill="none" extrusionOk="0">
                    <a:moveTo>
                      <a:pt x="863" y="12692"/>
                    </a:moveTo>
                    <a:cubicBezTo>
                      <a:pt x="1280" y="11899"/>
                      <a:pt x="1944" y="11452"/>
                      <a:pt x="2559" y="11115"/>
                    </a:cubicBezTo>
                    <a:cubicBezTo>
                      <a:pt x="3223" y="10788"/>
                      <a:pt x="3967" y="10292"/>
                      <a:pt x="4254" y="9469"/>
                    </a:cubicBezTo>
                    <a:cubicBezTo>
                      <a:pt x="4334" y="9221"/>
                      <a:pt x="4373" y="8924"/>
                      <a:pt x="4542" y="8676"/>
                    </a:cubicBezTo>
                    <a:cubicBezTo>
                      <a:pt x="4750" y="8270"/>
                      <a:pt x="5166" y="8061"/>
                      <a:pt x="5533" y="7893"/>
                    </a:cubicBezTo>
                    <a:cubicBezTo>
                      <a:pt x="5950" y="7734"/>
                      <a:pt x="6356" y="7605"/>
                      <a:pt x="6693" y="7278"/>
                    </a:cubicBezTo>
                    <a:cubicBezTo>
                      <a:pt x="6981" y="7030"/>
                      <a:pt x="7189" y="6614"/>
                      <a:pt x="7229" y="6197"/>
                    </a:cubicBezTo>
                    <a:cubicBezTo>
                      <a:pt x="7269" y="5791"/>
                      <a:pt x="7189" y="5335"/>
                      <a:pt x="7308" y="4958"/>
                    </a:cubicBezTo>
                    <a:cubicBezTo>
                      <a:pt x="7477" y="4551"/>
                      <a:pt x="7844" y="4303"/>
                      <a:pt x="8181" y="3966"/>
                    </a:cubicBezTo>
                    <a:cubicBezTo>
                      <a:pt x="8795" y="3391"/>
                      <a:pt x="9212" y="2400"/>
                      <a:pt x="9172" y="1488"/>
                    </a:cubicBezTo>
                    <a:cubicBezTo>
                      <a:pt x="9043" y="208"/>
                      <a:pt x="7973" y="0"/>
                      <a:pt x="7060" y="377"/>
                    </a:cubicBezTo>
                    <a:cubicBezTo>
                      <a:pt x="6485" y="625"/>
                      <a:pt x="5950" y="992"/>
                      <a:pt x="5365" y="1200"/>
                    </a:cubicBezTo>
                    <a:cubicBezTo>
                      <a:pt x="4829" y="1369"/>
                      <a:pt x="4294" y="1369"/>
                      <a:pt x="3798" y="1577"/>
                    </a:cubicBezTo>
                    <a:cubicBezTo>
                      <a:pt x="3263" y="1825"/>
                      <a:pt x="2767" y="2360"/>
                      <a:pt x="2559" y="3024"/>
                    </a:cubicBezTo>
                    <a:cubicBezTo>
                      <a:pt x="2390" y="3520"/>
                      <a:pt x="2390" y="4095"/>
                      <a:pt x="2271" y="4591"/>
                    </a:cubicBezTo>
                    <a:cubicBezTo>
                      <a:pt x="2142" y="5007"/>
                      <a:pt x="1984" y="5335"/>
                      <a:pt x="1736" y="5662"/>
                    </a:cubicBezTo>
                    <a:cubicBezTo>
                      <a:pt x="1071" y="6534"/>
                      <a:pt x="209" y="6862"/>
                      <a:pt x="80" y="8101"/>
                    </a:cubicBezTo>
                    <a:cubicBezTo>
                      <a:pt x="1" y="9420"/>
                      <a:pt x="367" y="11492"/>
                      <a:pt x="863" y="12692"/>
                    </a:cubicBezTo>
                    <a:close/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4" name="Google Shape;1714;p36"/>
              <p:cNvSpPr/>
              <p:nvPr/>
            </p:nvSpPr>
            <p:spPr>
              <a:xfrm>
                <a:off x="976198" y="2994607"/>
                <a:ext cx="272175" cy="554779"/>
              </a:xfrm>
              <a:custGeom>
                <a:avLst/>
                <a:gdLst/>
                <a:ahLst/>
                <a:cxnLst/>
                <a:rect l="l" t="t" r="r" b="b"/>
                <a:pathLst>
                  <a:path w="7438" h="15161" fill="none" extrusionOk="0">
                    <a:moveTo>
                      <a:pt x="7437" y="0"/>
                    </a:moveTo>
                    <a:cubicBezTo>
                      <a:pt x="3015" y="2975"/>
                      <a:pt x="616" y="9172"/>
                      <a:pt x="1" y="15161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5" name="Google Shape;1715;p36"/>
              <p:cNvSpPr/>
              <p:nvPr/>
            </p:nvSpPr>
            <p:spPr>
              <a:xfrm>
                <a:off x="1075986" y="3183640"/>
                <a:ext cx="148053" cy="14893"/>
              </a:xfrm>
              <a:custGeom>
                <a:avLst/>
                <a:gdLst/>
                <a:ahLst/>
                <a:cxnLst/>
                <a:rect l="l" t="t" r="r" b="b"/>
                <a:pathLst>
                  <a:path w="4046" h="407" fill="none" extrusionOk="0">
                    <a:moveTo>
                      <a:pt x="4046" y="119"/>
                    </a:moveTo>
                    <a:cubicBezTo>
                      <a:pt x="4046" y="119"/>
                      <a:pt x="1855" y="0"/>
                      <a:pt x="1" y="407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6" name="Google Shape;1716;p36"/>
              <p:cNvSpPr/>
              <p:nvPr/>
            </p:nvSpPr>
            <p:spPr>
              <a:xfrm>
                <a:off x="1097026" y="3000755"/>
                <a:ext cx="136088" cy="152444"/>
              </a:xfrm>
              <a:custGeom>
                <a:avLst/>
                <a:gdLst/>
                <a:ahLst/>
                <a:cxnLst/>
                <a:rect l="l" t="t" r="r" b="b"/>
                <a:pathLst>
                  <a:path w="3719" h="4166" fill="none" extrusionOk="0">
                    <a:moveTo>
                      <a:pt x="536" y="1"/>
                    </a:moveTo>
                    <a:cubicBezTo>
                      <a:pt x="1" y="1815"/>
                      <a:pt x="80" y="4165"/>
                      <a:pt x="80" y="4165"/>
                    </a:cubicBezTo>
                    <a:cubicBezTo>
                      <a:pt x="80" y="4165"/>
                      <a:pt x="1775" y="3878"/>
                      <a:pt x="3719" y="3918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7" name="Google Shape;1717;p36"/>
              <p:cNvSpPr/>
              <p:nvPr/>
            </p:nvSpPr>
            <p:spPr>
              <a:xfrm>
                <a:off x="1012498" y="3142620"/>
                <a:ext cx="114681" cy="146626"/>
              </a:xfrm>
              <a:custGeom>
                <a:avLst/>
                <a:gdLst/>
                <a:ahLst/>
                <a:cxnLst/>
                <a:rect l="l" t="t" r="r" b="b"/>
                <a:pathLst>
                  <a:path w="3134" h="4007" fill="none" extrusionOk="0">
                    <a:moveTo>
                      <a:pt x="3134" y="3560"/>
                    </a:moveTo>
                    <a:cubicBezTo>
                      <a:pt x="3134" y="3560"/>
                      <a:pt x="1736" y="3560"/>
                      <a:pt x="615" y="4007"/>
                    </a:cubicBezTo>
                    <a:cubicBezTo>
                      <a:pt x="615" y="4007"/>
                      <a:pt x="0" y="2400"/>
                      <a:pt x="536" y="1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8" name="Google Shape;1718;p36"/>
              <p:cNvSpPr/>
              <p:nvPr/>
            </p:nvSpPr>
            <p:spPr>
              <a:xfrm>
                <a:off x="598161" y="2606041"/>
                <a:ext cx="320404" cy="755781"/>
              </a:xfrm>
              <a:custGeom>
                <a:avLst/>
                <a:gdLst/>
                <a:ahLst/>
                <a:cxnLst/>
                <a:rect l="l" t="t" r="r" b="b"/>
                <a:pathLst>
                  <a:path w="8756" h="20654" fill="none" extrusionOk="0">
                    <a:moveTo>
                      <a:pt x="6445" y="20654"/>
                    </a:moveTo>
                    <a:cubicBezTo>
                      <a:pt x="6653" y="19375"/>
                      <a:pt x="8388" y="17887"/>
                      <a:pt x="8299" y="16569"/>
                    </a:cubicBezTo>
                    <a:cubicBezTo>
                      <a:pt x="8220" y="15002"/>
                      <a:pt x="7060" y="14754"/>
                      <a:pt x="8141" y="12067"/>
                    </a:cubicBezTo>
                    <a:cubicBezTo>
                      <a:pt x="8547" y="11036"/>
                      <a:pt x="8755" y="9876"/>
                      <a:pt x="8428" y="8805"/>
                    </a:cubicBezTo>
                    <a:cubicBezTo>
                      <a:pt x="7972" y="7516"/>
                      <a:pt x="6941" y="6980"/>
                      <a:pt x="6118" y="6029"/>
                    </a:cubicBezTo>
                    <a:cubicBezTo>
                      <a:pt x="5325" y="5166"/>
                      <a:pt x="5245" y="3966"/>
                      <a:pt x="4789" y="2895"/>
                    </a:cubicBezTo>
                    <a:cubicBezTo>
                      <a:pt x="4383" y="1815"/>
                      <a:pt x="3342" y="664"/>
                      <a:pt x="2271" y="288"/>
                    </a:cubicBezTo>
                    <a:cubicBezTo>
                      <a:pt x="1606" y="0"/>
                      <a:pt x="912" y="208"/>
                      <a:pt x="496" y="823"/>
                    </a:cubicBezTo>
                    <a:cubicBezTo>
                      <a:pt x="169" y="1368"/>
                      <a:pt x="40" y="2023"/>
                      <a:pt x="0" y="2647"/>
                    </a:cubicBezTo>
                    <a:cubicBezTo>
                      <a:pt x="0" y="3550"/>
                      <a:pt x="169" y="4422"/>
                      <a:pt x="535" y="5245"/>
                    </a:cubicBezTo>
                    <a:cubicBezTo>
                      <a:pt x="912" y="6029"/>
                      <a:pt x="1487" y="6693"/>
                      <a:pt x="1815" y="7516"/>
                    </a:cubicBezTo>
                    <a:cubicBezTo>
                      <a:pt x="2231" y="8557"/>
                      <a:pt x="1735" y="9628"/>
                      <a:pt x="1735" y="10699"/>
                    </a:cubicBezTo>
                    <a:cubicBezTo>
                      <a:pt x="1775" y="12523"/>
                      <a:pt x="3510" y="12811"/>
                      <a:pt x="4006" y="14338"/>
                    </a:cubicBezTo>
                    <a:cubicBezTo>
                      <a:pt x="4174" y="14794"/>
                      <a:pt x="4045" y="15290"/>
                      <a:pt x="3927" y="15696"/>
                    </a:cubicBezTo>
                    <a:cubicBezTo>
                      <a:pt x="3758" y="16400"/>
                      <a:pt x="3589" y="16935"/>
                      <a:pt x="4174" y="17639"/>
                    </a:cubicBezTo>
                    <a:cubicBezTo>
                      <a:pt x="5414" y="19047"/>
                      <a:pt x="6157" y="19295"/>
                      <a:pt x="6445" y="20654"/>
                    </a:cubicBezTo>
                    <a:close/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19" name="Google Shape;1719;p36"/>
              <p:cNvSpPr/>
              <p:nvPr/>
            </p:nvSpPr>
            <p:spPr>
              <a:xfrm>
                <a:off x="661649" y="2660452"/>
                <a:ext cx="184353" cy="1006879"/>
              </a:xfrm>
              <a:custGeom>
                <a:avLst/>
                <a:gdLst/>
                <a:ahLst/>
                <a:cxnLst/>
                <a:rect l="l" t="t" r="r" b="b"/>
                <a:pathLst>
                  <a:path w="5038" h="27516" fill="none" extrusionOk="0">
                    <a:moveTo>
                      <a:pt x="0" y="0"/>
                    </a:moveTo>
                    <a:cubicBezTo>
                      <a:pt x="863" y="1319"/>
                      <a:pt x="2063" y="3758"/>
                      <a:pt x="2687" y="5989"/>
                    </a:cubicBezTo>
                    <a:cubicBezTo>
                      <a:pt x="4670" y="13515"/>
                      <a:pt x="5037" y="19752"/>
                      <a:pt x="4631" y="27515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0" name="Google Shape;1720;p36"/>
              <p:cNvSpPr/>
              <p:nvPr/>
            </p:nvSpPr>
            <p:spPr>
              <a:xfrm>
                <a:off x="598161" y="2666600"/>
                <a:ext cx="158592" cy="139015"/>
              </a:xfrm>
              <a:custGeom>
                <a:avLst/>
                <a:gdLst/>
                <a:ahLst/>
                <a:cxnLst/>
                <a:rect l="l" t="t" r="r" b="b"/>
                <a:pathLst>
                  <a:path w="4334" h="3799" fill="none" extrusionOk="0">
                    <a:moveTo>
                      <a:pt x="0" y="2024"/>
                    </a:moveTo>
                    <a:cubicBezTo>
                      <a:pt x="0" y="2024"/>
                      <a:pt x="2023" y="2440"/>
                      <a:pt x="3718" y="3799"/>
                    </a:cubicBezTo>
                    <a:cubicBezTo>
                      <a:pt x="3718" y="3799"/>
                      <a:pt x="4333" y="1855"/>
                      <a:pt x="4045" y="1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1" name="Google Shape;1721;p36"/>
              <p:cNvSpPr/>
              <p:nvPr/>
            </p:nvSpPr>
            <p:spPr>
              <a:xfrm>
                <a:off x="613384" y="2787425"/>
                <a:ext cx="137551" cy="64988"/>
              </a:xfrm>
              <a:custGeom>
                <a:avLst/>
                <a:gdLst/>
                <a:ahLst/>
                <a:cxnLst/>
                <a:rect l="l" t="t" r="r" b="b"/>
                <a:pathLst>
                  <a:path w="3759" h="1776" fill="none" extrusionOk="0">
                    <a:moveTo>
                      <a:pt x="0" y="1"/>
                    </a:moveTo>
                    <a:cubicBezTo>
                      <a:pt x="0" y="1"/>
                      <a:pt x="2430" y="873"/>
                      <a:pt x="3758" y="1776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2" name="Google Shape;1722;p36"/>
              <p:cNvSpPr/>
              <p:nvPr/>
            </p:nvSpPr>
            <p:spPr>
              <a:xfrm>
                <a:off x="669261" y="2826615"/>
                <a:ext cx="152774" cy="163312"/>
              </a:xfrm>
              <a:custGeom>
                <a:avLst/>
                <a:gdLst/>
                <a:ahLst/>
                <a:cxnLst/>
                <a:rect l="l" t="t" r="r" b="b"/>
                <a:pathLst>
                  <a:path w="4175" h="4463" fill="none" extrusionOk="0">
                    <a:moveTo>
                      <a:pt x="0" y="2856"/>
                    </a:moveTo>
                    <a:cubicBezTo>
                      <a:pt x="0" y="2856"/>
                      <a:pt x="2231" y="3679"/>
                      <a:pt x="3183" y="4463"/>
                    </a:cubicBezTo>
                    <a:cubicBezTo>
                      <a:pt x="4046" y="2569"/>
                      <a:pt x="4175" y="1"/>
                      <a:pt x="4175" y="1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3" name="Google Shape;1723;p36"/>
              <p:cNvSpPr/>
              <p:nvPr/>
            </p:nvSpPr>
            <p:spPr>
              <a:xfrm>
                <a:off x="684117" y="2894822"/>
                <a:ext cx="204333" cy="210114"/>
              </a:xfrm>
              <a:custGeom>
                <a:avLst/>
                <a:gdLst/>
                <a:ahLst/>
                <a:cxnLst/>
                <a:rect l="l" t="t" r="r" b="b"/>
                <a:pathLst>
                  <a:path w="5584" h="5742" fill="none" extrusionOk="0">
                    <a:moveTo>
                      <a:pt x="1" y="4334"/>
                    </a:moveTo>
                    <a:cubicBezTo>
                      <a:pt x="1" y="4334"/>
                      <a:pt x="1578" y="4631"/>
                      <a:pt x="3392" y="5742"/>
                    </a:cubicBezTo>
                    <a:cubicBezTo>
                      <a:pt x="3392" y="5742"/>
                      <a:pt x="5504" y="3223"/>
                      <a:pt x="5583" y="1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4" name="Google Shape;1724;p36"/>
              <p:cNvSpPr/>
              <p:nvPr/>
            </p:nvSpPr>
            <p:spPr>
              <a:xfrm>
                <a:off x="812923" y="2946343"/>
                <a:ext cx="98031" cy="190537"/>
              </a:xfrm>
              <a:custGeom>
                <a:avLst/>
                <a:gdLst/>
                <a:ahLst/>
                <a:cxnLst/>
                <a:rect l="l" t="t" r="r" b="b"/>
                <a:pathLst>
                  <a:path w="2679" h="5207" fill="none" extrusionOk="0">
                    <a:moveTo>
                      <a:pt x="1" y="5206"/>
                    </a:moveTo>
                    <a:cubicBezTo>
                      <a:pt x="1" y="5206"/>
                      <a:pt x="2272" y="2807"/>
                      <a:pt x="2678" y="1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5" name="Google Shape;1725;p36"/>
              <p:cNvSpPr/>
              <p:nvPr/>
            </p:nvSpPr>
            <p:spPr>
              <a:xfrm>
                <a:off x="741823" y="3180383"/>
                <a:ext cx="83138" cy="47204"/>
              </a:xfrm>
              <a:custGeom>
                <a:avLst/>
                <a:gdLst/>
                <a:ahLst/>
                <a:cxnLst/>
                <a:rect l="l" t="t" r="r" b="b"/>
                <a:pathLst>
                  <a:path w="2272" h="1290" fill="none" extrusionOk="0">
                    <a:moveTo>
                      <a:pt x="1" y="0"/>
                    </a:moveTo>
                    <a:cubicBezTo>
                      <a:pt x="1" y="0"/>
                      <a:pt x="1527" y="585"/>
                      <a:pt x="2271" y="1289"/>
                    </a:cubicBezTo>
                  </a:path>
                </a:pathLst>
              </a:custGeom>
              <a:noFill/>
              <a:ln w="4225" cap="flat" cmpd="sng">
                <a:solidFill>
                  <a:srgbClr val="94A2D3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6" name="Google Shape;1726;p36"/>
              <p:cNvSpPr/>
              <p:nvPr/>
            </p:nvSpPr>
            <p:spPr>
              <a:xfrm>
                <a:off x="682690" y="3473885"/>
                <a:ext cx="388612" cy="408226"/>
              </a:xfrm>
              <a:custGeom>
                <a:avLst/>
                <a:gdLst/>
                <a:ahLst/>
                <a:cxnLst/>
                <a:rect l="l" t="t" r="r" b="b"/>
                <a:pathLst>
                  <a:path w="10620" h="11156" extrusionOk="0">
                    <a:moveTo>
                      <a:pt x="0" y="1"/>
                    </a:moveTo>
                    <a:lnTo>
                      <a:pt x="0" y="2390"/>
                    </a:lnTo>
                    <a:cubicBezTo>
                      <a:pt x="0" y="7725"/>
                      <a:pt x="2073" y="11155"/>
                      <a:pt x="2073" y="11155"/>
                    </a:cubicBezTo>
                    <a:lnTo>
                      <a:pt x="8557" y="11155"/>
                    </a:lnTo>
                    <a:cubicBezTo>
                      <a:pt x="8557" y="11155"/>
                      <a:pt x="10620" y="7725"/>
                      <a:pt x="10620" y="2390"/>
                    </a:cubicBezTo>
                    <a:lnTo>
                      <a:pt x="10620" y="1"/>
                    </a:ln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1727" name="Google Shape;1727;p36"/>
              <p:cNvSpPr/>
              <p:nvPr/>
            </p:nvSpPr>
            <p:spPr>
              <a:xfrm>
                <a:off x="945717" y="3402787"/>
                <a:ext cx="95470" cy="37"/>
              </a:xfrm>
              <a:custGeom>
                <a:avLst/>
                <a:gdLst/>
                <a:ahLst/>
                <a:cxnLst/>
                <a:rect l="l" t="t" r="r" b="b"/>
                <a:pathLst>
                  <a:path w="2609" h="1" fill="none" extrusionOk="0">
                    <a:moveTo>
                      <a:pt x="2609" y="0"/>
                    </a:moveTo>
                    <a:lnTo>
                      <a:pt x="1" y="0"/>
                    </a:lnTo>
                  </a:path>
                </a:pathLst>
              </a:custGeom>
              <a:noFill/>
              <a:ln w="4225" cap="flat" cmpd="sng">
                <a:solidFill>
                  <a:srgbClr val="E8ECF8"/>
                </a:solidFill>
                <a:prstDash val="solid"/>
                <a:miter lim="9915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1728" name="Google Shape;1728;p36"/>
            <p:cNvSpPr/>
            <p:nvPr/>
          </p:nvSpPr>
          <p:spPr>
            <a:xfrm>
              <a:off x="1912143" y="3476324"/>
              <a:ext cx="341542" cy="372319"/>
            </a:xfrm>
            <a:custGeom>
              <a:avLst/>
              <a:gdLst/>
              <a:ahLst/>
              <a:cxnLst/>
              <a:rect l="l" t="t" r="r" b="b"/>
              <a:pathLst>
                <a:path w="30728" h="33497" extrusionOk="0">
                  <a:moveTo>
                    <a:pt x="19080" y="1"/>
                  </a:moveTo>
                  <a:lnTo>
                    <a:pt x="753" y="2017"/>
                  </a:lnTo>
                  <a:lnTo>
                    <a:pt x="0" y="25973"/>
                  </a:lnTo>
                  <a:lnTo>
                    <a:pt x="753" y="33496"/>
                  </a:lnTo>
                  <a:lnTo>
                    <a:pt x="29343" y="33346"/>
                  </a:lnTo>
                  <a:cubicBezTo>
                    <a:pt x="30095" y="33346"/>
                    <a:pt x="30727" y="32864"/>
                    <a:pt x="30727" y="32112"/>
                  </a:cubicBezTo>
                  <a:cubicBezTo>
                    <a:pt x="30727" y="31480"/>
                    <a:pt x="30366" y="31089"/>
                    <a:pt x="29854" y="30848"/>
                  </a:cubicBezTo>
                  <a:lnTo>
                    <a:pt x="17064" y="24949"/>
                  </a:lnTo>
                  <a:lnTo>
                    <a:pt x="19080" y="1"/>
                  </a:lnTo>
                  <a:close/>
                </a:path>
              </a:pathLst>
            </a:custGeom>
            <a:solidFill>
              <a:srgbClr val="F9CAB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29" name="Google Shape;1729;p36"/>
            <p:cNvSpPr/>
            <p:nvPr/>
          </p:nvSpPr>
          <p:spPr>
            <a:xfrm>
              <a:off x="1903774" y="3753632"/>
              <a:ext cx="367973" cy="128456"/>
            </a:xfrm>
            <a:custGeom>
              <a:avLst/>
              <a:gdLst/>
              <a:ahLst/>
              <a:cxnLst/>
              <a:rect l="l" t="t" r="r" b="b"/>
              <a:pathLst>
                <a:path w="33106" h="11557" extrusionOk="0">
                  <a:moveTo>
                    <a:pt x="17817" y="0"/>
                  </a:moveTo>
                  <a:cubicBezTo>
                    <a:pt x="14856" y="1204"/>
                    <a:pt x="11533" y="1565"/>
                    <a:pt x="8612" y="1565"/>
                  </a:cubicBezTo>
                  <a:cubicBezTo>
                    <a:pt x="4231" y="1565"/>
                    <a:pt x="753" y="753"/>
                    <a:pt x="753" y="753"/>
                  </a:cubicBezTo>
                  <a:lnTo>
                    <a:pt x="1" y="10925"/>
                  </a:lnTo>
                  <a:cubicBezTo>
                    <a:pt x="1" y="11286"/>
                    <a:pt x="272" y="11557"/>
                    <a:pt x="633" y="11557"/>
                  </a:cubicBezTo>
                  <a:lnTo>
                    <a:pt x="32473" y="11406"/>
                  </a:lnTo>
                  <a:cubicBezTo>
                    <a:pt x="33105" y="11406"/>
                    <a:pt x="32744" y="8156"/>
                    <a:pt x="32744" y="8156"/>
                  </a:cubicBezTo>
                  <a:cubicBezTo>
                    <a:pt x="32473" y="7163"/>
                    <a:pt x="31871" y="6140"/>
                    <a:pt x="31360" y="5899"/>
                  </a:cubicBezTo>
                  <a:lnTo>
                    <a:pt x="17817" y="0"/>
                  </a:lnTo>
                  <a:close/>
                </a:path>
              </a:pathLst>
            </a:custGeom>
            <a:solidFill>
              <a:srgbClr val="EC64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0" name="Google Shape;1730;p36"/>
            <p:cNvSpPr/>
            <p:nvPr/>
          </p:nvSpPr>
          <p:spPr>
            <a:xfrm>
              <a:off x="2112847" y="3760657"/>
              <a:ext cx="21085" cy="36135"/>
            </a:xfrm>
            <a:custGeom>
              <a:avLst/>
              <a:gdLst/>
              <a:ahLst/>
              <a:cxnLst/>
              <a:rect l="l" t="t" r="r" b="b"/>
              <a:pathLst>
                <a:path w="1897" h="3251" fill="none" extrusionOk="0">
                  <a:moveTo>
                    <a:pt x="1896" y="0"/>
                  </a:moveTo>
                  <a:cubicBezTo>
                    <a:pt x="1144" y="994"/>
                    <a:pt x="512" y="2017"/>
                    <a:pt x="0" y="3251"/>
                  </a:cubicBezTo>
                </a:path>
              </a:pathLst>
            </a:custGeom>
            <a:noFill/>
            <a:ln w="9775" cap="flat" cmpd="sng">
              <a:solidFill>
                <a:srgbClr val="5666AC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1" name="Google Shape;1731;p36"/>
            <p:cNvSpPr/>
            <p:nvPr/>
          </p:nvSpPr>
          <p:spPr>
            <a:xfrm>
              <a:off x="2135255" y="3771694"/>
              <a:ext cx="18073" cy="30789"/>
            </a:xfrm>
            <a:custGeom>
              <a:avLst/>
              <a:gdLst/>
              <a:ahLst/>
              <a:cxnLst/>
              <a:rect l="l" t="t" r="r" b="b"/>
              <a:pathLst>
                <a:path w="1626" h="2770" fill="none" extrusionOk="0">
                  <a:moveTo>
                    <a:pt x="1626" y="1"/>
                  </a:moveTo>
                  <a:cubicBezTo>
                    <a:pt x="873" y="1144"/>
                    <a:pt x="512" y="1776"/>
                    <a:pt x="1" y="2769"/>
                  </a:cubicBezTo>
                </a:path>
              </a:pathLst>
            </a:custGeom>
            <a:noFill/>
            <a:ln w="9775" cap="flat" cmpd="sng">
              <a:solidFill>
                <a:srgbClr val="5666AC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2" name="Google Shape;1732;p36"/>
            <p:cNvSpPr/>
            <p:nvPr/>
          </p:nvSpPr>
          <p:spPr>
            <a:xfrm>
              <a:off x="2153316" y="3780053"/>
              <a:ext cx="15394" cy="28110"/>
            </a:xfrm>
            <a:custGeom>
              <a:avLst/>
              <a:gdLst/>
              <a:ahLst/>
              <a:cxnLst/>
              <a:rect l="l" t="t" r="r" b="b"/>
              <a:pathLst>
                <a:path w="1385" h="2529" fill="none" extrusionOk="0">
                  <a:moveTo>
                    <a:pt x="1385" y="1"/>
                  </a:moveTo>
                  <a:cubicBezTo>
                    <a:pt x="873" y="753"/>
                    <a:pt x="392" y="1776"/>
                    <a:pt x="1" y="2529"/>
                  </a:cubicBezTo>
                </a:path>
              </a:pathLst>
            </a:custGeom>
            <a:noFill/>
            <a:ln w="9775" cap="flat" cmpd="sng">
              <a:solidFill>
                <a:srgbClr val="5666AC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3" name="Google Shape;1733;p36"/>
            <p:cNvSpPr/>
            <p:nvPr/>
          </p:nvSpPr>
          <p:spPr>
            <a:xfrm>
              <a:off x="1905119" y="3855323"/>
              <a:ext cx="363950" cy="1678"/>
            </a:xfrm>
            <a:custGeom>
              <a:avLst/>
              <a:gdLst/>
              <a:ahLst/>
              <a:cxnLst/>
              <a:rect l="l" t="t" r="r" b="b"/>
              <a:pathLst>
                <a:path w="32744" h="151" fill="none" extrusionOk="0">
                  <a:moveTo>
                    <a:pt x="0" y="151"/>
                  </a:moveTo>
                  <a:lnTo>
                    <a:pt x="32743" y="0"/>
                  </a:lnTo>
                </a:path>
              </a:pathLst>
            </a:custGeom>
            <a:noFill/>
            <a:ln w="9775" cap="flat" cmpd="sng">
              <a:solidFill>
                <a:srgbClr val="5666AC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4" name="Google Shape;1734;p36"/>
            <p:cNvSpPr/>
            <p:nvPr/>
          </p:nvSpPr>
          <p:spPr>
            <a:xfrm>
              <a:off x="1908131" y="3803805"/>
              <a:ext cx="91999" cy="53196"/>
            </a:xfrm>
            <a:custGeom>
              <a:avLst/>
              <a:gdLst/>
              <a:ahLst/>
              <a:cxnLst/>
              <a:rect l="l" t="t" r="r" b="b"/>
              <a:pathLst>
                <a:path w="8277" h="4786" fill="none" extrusionOk="0">
                  <a:moveTo>
                    <a:pt x="0" y="1"/>
                  </a:moveTo>
                  <a:cubicBezTo>
                    <a:pt x="0" y="1"/>
                    <a:pt x="7644" y="1"/>
                    <a:pt x="8276" y="4786"/>
                  </a:cubicBezTo>
                </a:path>
              </a:pathLst>
            </a:custGeom>
            <a:noFill/>
            <a:ln w="9775" cap="flat" cmpd="sng">
              <a:solidFill>
                <a:srgbClr val="5666AC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5" name="Google Shape;1735;p36"/>
            <p:cNvSpPr/>
            <p:nvPr/>
          </p:nvSpPr>
          <p:spPr>
            <a:xfrm>
              <a:off x="2192452" y="3805150"/>
              <a:ext cx="29110" cy="50184"/>
            </a:xfrm>
            <a:custGeom>
              <a:avLst/>
              <a:gdLst/>
              <a:ahLst/>
              <a:cxnLst/>
              <a:rect l="l" t="t" r="r" b="b"/>
              <a:pathLst>
                <a:path w="2619" h="4515" fill="none" extrusionOk="0">
                  <a:moveTo>
                    <a:pt x="2619" y="0"/>
                  </a:moveTo>
                  <a:cubicBezTo>
                    <a:pt x="2619" y="0"/>
                    <a:pt x="362" y="3160"/>
                    <a:pt x="1" y="4514"/>
                  </a:cubicBezTo>
                </a:path>
              </a:pathLst>
            </a:custGeom>
            <a:noFill/>
            <a:ln w="9775" cap="flat" cmpd="sng">
              <a:solidFill>
                <a:srgbClr val="5666AC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6" name="Google Shape;1736;p36"/>
            <p:cNvSpPr/>
            <p:nvPr/>
          </p:nvSpPr>
          <p:spPr>
            <a:xfrm>
              <a:off x="1598711" y="2477174"/>
              <a:ext cx="627208" cy="1230642"/>
            </a:xfrm>
            <a:custGeom>
              <a:avLst/>
              <a:gdLst/>
              <a:ahLst/>
              <a:cxnLst/>
              <a:rect l="l" t="t" r="r" b="b"/>
              <a:pathLst>
                <a:path w="56429" h="110719" extrusionOk="0">
                  <a:moveTo>
                    <a:pt x="0" y="0"/>
                  </a:moveTo>
                  <a:cubicBezTo>
                    <a:pt x="1" y="0"/>
                    <a:pt x="19923" y="38100"/>
                    <a:pt x="25581" y="52515"/>
                  </a:cubicBezTo>
                  <a:cubicBezTo>
                    <a:pt x="31088" y="66961"/>
                    <a:pt x="26454" y="110718"/>
                    <a:pt x="26454" y="110718"/>
                  </a:cubicBezTo>
                  <a:lnTo>
                    <a:pt x="50018" y="110718"/>
                  </a:lnTo>
                  <a:cubicBezTo>
                    <a:pt x="50018" y="110718"/>
                    <a:pt x="56428" y="70452"/>
                    <a:pt x="51643" y="52515"/>
                  </a:cubicBezTo>
                  <a:cubicBezTo>
                    <a:pt x="46888" y="34609"/>
                    <a:pt x="31600" y="6139"/>
                    <a:pt x="31600" y="6139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7" name="Google Shape;1737;p36"/>
            <p:cNvSpPr/>
            <p:nvPr/>
          </p:nvSpPr>
          <p:spPr>
            <a:xfrm>
              <a:off x="1737860" y="2661150"/>
              <a:ext cx="234171" cy="1046666"/>
            </a:xfrm>
            <a:custGeom>
              <a:avLst/>
              <a:gdLst/>
              <a:ahLst/>
              <a:cxnLst/>
              <a:rect l="l" t="t" r="r" b="b"/>
              <a:pathLst>
                <a:path w="21068" h="94167" fill="none" extrusionOk="0">
                  <a:moveTo>
                    <a:pt x="17185" y="94166"/>
                  </a:moveTo>
                  <a:cubicBezTo>
                    <a:pt x="17185" y="94166"/>
                    <a:pt x="21067" y="48633"/>
                    <a:pt x="18690" y="37348"/>
                  </a:cubicBezTo>
                  <a:cubicBezTo>
                    <a:pt x="16312" y="26183"/>
                    <a:pt x="1" y="0"/>
                    <a:pt x="1" y="0"/>
                  </a:cubicBezTo>
                </a:path>
              </a:pathLst>
            </a:custGeom>
            <a:noFill/>
            <a:ln w="9775" cap="flat" cmpd="sng">
              <a:solidFill>
                <a:srgbClr val="4D5AA5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8" name="Google Shape;1738;p36"/>
            <p:cNvSpPr/>
            <p:nvPr/>
          </p:nvSpPr>
          <p:spPr>
            <a:xfrm>
              <a:off x="1423094" y="3350891"/>
              <a:ext cx="373320" cy="474899"/>
            </a:xfrm>
            <a:custGeom>
              <a:avLst/>
              <a:gdLst/>
              <a:ahLst/>
              <a:cxnLst/>
              <a:rect l="l" t="t" r="r" b="b"/>
              <a:pathLst>
                <a:path w="33587" h="42726" extrusionOk="0">
                  <a:moveTo>
                    <a:pt x="17666" y="0"/>
                  </a:moveTo>
                  <a:lnTo>
                    <a:pt x="3763" y="19201"/>
                  </a:lnTo>
                  <a:lnTo>
                    <a:pt x="1" y="25822"/>
                  </a:lnTo>
                  <a:lnTo>
                    <a:pt x="23204" y="42524"/>
                  </a:lnTo>
                  <a:cubicBezTo>
                    <a:pt x="23382" y="42658"/>
                    <a:pt x="23615" y="42726"/>
                    <a:pt x="23856" y="42726"/>
                  </a:cubicBezTo>
                  <a:cubicBezTo>
                    <a:pt x="24266" y="42726"/>
                    <a:pt x="24703" y="42531"/>
                    <a:pt x="24949" y="42133"/>
                  </a:cubicBezTo>
                  <a:cubicBezTo>
                    <a:pt x="25310" y="41772"/>
                    <a:pt x="25310" y="41140"/>
                    <a:pt x="24949" y="40749"/>
                  </a:cubicBezTo>
                  <a:lnTo>
                    <a:pt x="18178" y="28470"/>
                  </a:lnTo>
                  <a:lnTo>
                    <a:pt x="33587" y="8276"/>
                  </a:lnTo>
                  <a:lnTo>
                    <a:pt x="17666" y="0"/>
                  </a:lnTo>
                  <a:close/>
                </a:path>
              </a:pathLst>
            </a:custGeom>
            <a:solidFill>
              <a:srgbClr val="F9CAB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39" name="Google Shape;1739;p36"/>
            <p:cNvSpPr/>
            <p:nvPr/>
          </p:nvSpPr>
          <p:spPr>
            <a:xfrm>
              <a:off x="1390983" y="3561287"/>
              <a:ext cx="320468" cy="304429"/>
            </a:xfrm>
            <a:custGeom>
              <a:avLst/>
              <a:gdLst/>
              <a:ahLst/>
              <a:cxnLst/>
              <a:rect l="l" t="t" r="r" b="b"/>
              <a:pathLst>
                <a:path w="28832" h="27389" extrusionOk="0">
                  <a:moveTo>
                    <a:pt x="6772" y="1"/>
                  </a:moveTo>
                  <a:lnTo>
                    <a:pt x="121" y="7796"/>
                  </a:lnTo>
                  <a:cubicBezTo>
                    <a:pt x="1" y="8157"/>
                    <a:pt x="1" y="8548"/>
                    <a:pt x="362" y="8668"/>
                  </a:cubicBezTo>
                  <a:lnTo>
                    <a:pt x="26213" y="27357"/>
                  </a:lnTo>
                  <a:cubicBezTo>
                    <a:pt x="26242" y="27378"/>
                    <a:pt x="26274" y="27388"/>
                    <a:pt x="26310" y="27388"/>
                  </a:cubicBezTo>
                  <a:cubicBezTo>
                    <a:pt x="26884" y="27388"/>
                    <a:pt x="28350" y="24829"/>
                    <a:pt x="28350" y="24829"/>
                  </a:cubicBezTo>
                  <a:cubicBezTo>
                    <a:pt x="28591" y="23836"/>
                    <a:pt x="28831" y="22692"/>
                    <a:pt x="28470" y="22211"/>
                  </a:cubicBezTo>
                  <a:lnTo>
                    <a:pt x="20947" y="9541"/>
                  </a:lnTo>
                  <a:cubicBezTo>
                    <a:pt x="13152" y="7525"/>
                    <a:pt x="6772" y="1"/>
                    <a:pt x="6772" y="1"/>
                  </a:cubicBezTo>
                  <a:close/>
                </a:path>
              </a:pathLst>
            </a:custGeom>
            <a:solidFill>
              <a:srgbClr val="EC646E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0" name="Google Shape;1740;p36"/>
            <p:cNvSpPr/>
            <p:nvPr/>
          </p:nvSpPr>
          <p:spPr>
            <a:xfrm>
              <a:off x="1608415" y="3691077"/>
              <a:ext cx="39147" cy="16739"/>
            </a:xfrm>
            <a:custGeom>
              <a:avLst/>
              <a:gdLst/>
              <a:ahLst/>
              <a:cxnLst/>
              <a:rect l="l" t="t" r="r" b="b"/>
              <a:pathLst>
                <a:path w="3522" h="1506" fill="none" extrusionOk="0">
                  <a:moveTo>
                    <a:pt x="3521" y="1"/>
                  </a:moveTo>
                  <a:cubicBezTo>
                    <a:pt x="2257" y="362"/>
                    <a:pt x="1114" y="873"/>
                    <a:pt x="0" y="1505"/>
                  </a:cubicBezTo>
                </a:path>
              </a:pathLst>
            </a:custGeom>
            <a:noFill/>
            <a:ln w="9775" cap="flat" cmpd="sng">
              <a:solidFill>
                <a:srgbClr val="5666AC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1" name="Google Shape;1741;p36"/>
            <p:cNvSpPr/>
            <p:nvPr/>
          </p:nvSpPr>
          <p:spPr>
            <a:xfrm>
              <a:off x="1623798" y="3711818"/>
              <a:ext cx="32122" cy="14060"/>
            </a:xfrm>
            <a:custGeom>
              <a:avLst/>
              <a:gdLst/>
              <a:ahLst/>
              <a:cxnLst/>
              <a:rect l="l" t="t" r="r" b="b"/>
              <a:pathLst>
                <a:path w="2890" h="1265" fill="none" extrusionOk="0">
                  <a:moveTo>
                    <a:pt x="2890" y="1"/>
                  </a:moveTo>
                  <a:cubicBezTo>
                    <a:pt x="1626" y="392"/>
                    <a:pt x="994" y="753"/>
                    <a:pt x="1" y="1265"/>
                  </a:cubicBezTo>
                </a:path>
              </a:pathLst>
            </a:custGeom>
            <a:noFill/>
            <a:ln w="9775" cap="flat" cmpd="sng">
              <a:solidFill>
                <a:srgbClr val="5666AC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2" name="Google Shape;1742;p36"/>
            <p:cNvSpPr/>
            <p:nvPr/>
          </p:nvSpPr>
          <p:spPr>
            <a:xfrm>
              <a:off x="1633501" y="3727201"/>
              <a:ext cx="30789" cy="14060"/>
            </a:xfrm>
            <a:custGeom>
              <a:avLst/>
              <a:gdLst/>
              <a:ahLst/>
              <a:cxnLst/>
              <a:rect l="l" t="t" r="r" b="b"/>
              <a:pathLst>
                <a:path w="2770" h="1265" fill="none" extrusionOk="0">
                  <a:moveTo>
                    <a:pt x="2769" y="1"/>
                  </a:moveTo>
                  <a:cubicBezTo>
                    <a:pt x="1866" y="242"/>
                    <a:pt x="873" y="753"/>
                    <a:pt x="0" y="1265"/>
                  </a:cubicBezTo>
                </a:path>
              </a:pathLst>
            </a:custGeom>
            <a:noFill/>
            <a:ln w="9775" cap="flat" cmpd="sng">
              <a:solidFill>
                <a:srgbClr val="5666AC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3" name="Google Shape;1743;p36"/>
            <p:cNvSpPr/>
            <p:nvPr/>
          </p:nvSpPr>
          <p:spPr>
            <a:xfrm>
              <a:off x="1405032" y="3635213"/>
              <a:ext cx="295381" cy="211752"/>
            </a:xfrm>
            <a:custGeom>
              <a:avLst/>
              <a:gdLst/>
              <a:ahLst/>
              <a:cxnLst/>
              <a:rect l="l" t="t" r="r" b="b"/>
              <a:pathLst>
                <a:path w="26575" h="19051" fill="none" extrusionOk="0">
                  <a:moveTo>
                    <a:pt x="1" y="1"/>
                  </a:moveTo>
                  <a:lnTo>
                    <a:pt x="26574" y="19051"/>
                  </a:lnTo>
                </a:path>
              </a:pathLst>
            </a:custGeom>
            <a:noFill/>
            <a:ln w="9775" cap="flat" cmpd="sng">
              <a:solidFill>
                <a:srgbClr val="5666AC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4" name="Google Shape;1744;p36"/>
            <p:cNvSpPr/>
            <p:nvPr/>
          </p:nvSpPr>
          <p:spPr>
            <a:xfrm>
              <a:off x="1439822" y="3593409"/>
              <a:ext cx="66912" cy="97679"/>
            </a:xfrm>
            <a:custGeom>
              <a:avLst/>
              <a:gdLst/>
              <a:ahLst/>
              <a:cxnLst/>
              <a:rect l="l" t="t" r="r" b="b"/>
              <a:pathLst>
                <a:path w="6020" h="8788" fill="none" extrusionOk="0">
                  <a:moveTo>
                    <a:pt x="0" y="0"/>
                  </a:moveTo>
                  <a:cubicBezTo>
                    <a:pt x="0" y="0"/>
                    <a:pt x="6019" y="4514"/>
                    <a:pt x="3762" y="8788"/>
                  </a:cubicBezTo>
                </a:path>
              </a:pathLst>
            </a:custGeom>
            <a:noFill/>
            <a:ln w="9775" cap="flat" cmpd="sng">
              <a:solidFill>
                <a:srgbClr val="5666AC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5" name="Google Shape;1745;p36"/>
            <p:cNvSpPr/>
            <p:nvPr/>
          </p:nvSpPr>
          <p:spPr>
            <a:xfrm>
              <a:off x="1637514" y="3778719"/>
              <a:ext cx="53196" cy="23764"/>
            </a:xfrm>
            <a:custGeom>
              <a:avLst/>
              <a:gdLst/>
              <a:ahLst/>
              <a:cxnLst/>
              <a:rect l="l" t="t" r="r" b="b"/>
              <a:pathLst>
                <a:path w="4786" h="2138" fill="none" extrusionOk="0">
                  <a:moveTo>
                    <a:pt x="4786" y="1"/>
                  </a:moveTo>
                  <a:cubicBezTo>
                    <a:pt x="4786" y="1"/>
                    <a:pt x="1144" y="1265"/>
                    <a:pt x="0" y="2137"/>
                  </a:cubicBezTo>
                </a:path>
              </a:pathLst>
            </a:custGeom>
            <a:noFill/>
            <a:ln w="9775" cap="flat" cmpd="sng">
              <a:solidFill>
                <a:srgbClr val="5666AC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6" name="Google Shape;1746;p36"/>
            <p:cNvSpPr/>
            <p:nvPr/>
          </p:nvSpPr>
          <p:spPr>
            <a:xfrm>
              <a:off x="1480292" y="2477174"/>
              <a:ext cx="515480" cy="1177456"/>
            </a:xfrm>
            <a:custGeom>
              <a:avLst/>
              <a:gdLst/>
              <a:ahLst/>
              <a:cxnLst/>
              <a:rect l="l" t="t" r="r" b="b"/>
              <a:pathLst>
                <a:path w="46377" h="105934" extrusionOk="0">
                  <a:moveTo>
                    <a:pt x="4515" y="0"/>
                  </a:moveTo>
                  <a:cubicBezTo>
                    <a:pt x="1" y="12790"/>
                    <a:pt x="4515" y="22812"/>
                    <a:pt x="4515" y="22812"/>
                  </a:cubicBezTo>
                  <a:cubicBezTo>
                    <a:pt x="4515" y="22812"/>
                    <a:pt x="19803" y="50890"/>
                    <a:pt x="19803" y="56548"/>
                  </a:cubicBezTo>
                  <a:cubicBezTo>
                    <a:pt x="19803" y="61815"/>
                    <a:pt x="121" y="91518"/>
                    <a:pt x="121" y="91518"/>
                  </a:cubicBezTo>
                  <a:lnTo>
                    <a:pt x="18058" y="105933"/>
                  </a:lnTo>
                  <a:cubicBezTo>
                    <a:pt x="18058" y="105933"/>
                    <a:pt x="46377" y="75598"/>
                    <a:pt x="45895" y="54532"/>
                  </a:cubicBezTo>
                  <a:cubicBezTo>
                    <a:pt x="45143" y="28440"/>
                    <a:pt x="30968" y="0"/>
                    <a:pt x="30968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7" name="Google Shape;1747;p36"/>
            <p:cNvSpPr/>
            <p:nvPr/>
          </p:nvSpPr>
          <p:spPr>
            <a:xfrm>
              <a:off x="1510736" y="2486867"/>
              <a:ext cx="227135" cy="1031283"/>
            </a:xfrm>
            <a:custGeom>
              <a:avLst/>
              <a:gdLst/>
              <a:ahLst/>
              <a:cxnLst/>
              <a:rect l="l" t="t" r="r" b="b"/>
              <a:pathLst>
                <a:path w="20435" h="92783" fill="none" extrusionOk="0">
                  <a:moveTo>
                    <a:pt x="5026" y="1"/>
                  </a:moveTo>
                  <a:cubicBezTo>
                    <a:pt x="512" y="12791"/>
                    <a:pt x="6020" y="21308"/>
                    <a:pt x="6020" y="21308"/>
                  </a:cubicBezTo>
                  <a:cubicBezTo>
                    <a:pt x="6020" y="21308"/>
                    <a:pt x="20435" y="50771"/>
                    <a:pt x="20435" y="56549"/>
                  </a:cubicBezTo>
                  <a:cubicBezTo>
                    <a:pt x="20435" y="61695"/>
                    <a:pt x="1" y="92783"/>
                    <a:pt x="1" y="92783"/>
                  </a:cubicBezTo>
                </a:path>
              </a:pathLst>
            </a:custGeom>
            <a:noFill/>
            <a:ln w="9775" cap="flat" cmpd="sng">
              <a:solidFill>
                <a:srgbClr val="4D5AA5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8" name="Google Shape;1748;p36"/>
            <p:cNvSpPr/>
            <p:nvPr/>
          </p:nvSpPr>
          <p:spPr>
            <a:xfrm>
              <a:off x="1824501" y="2477174"/>
              <a:ext cx="167259" cy="862691"/>
            </a:xfrm>
            <a:custGeom>
              <a:avLst/>
              <a:gdLst/>
              <a:ahLst/>
              <a:cxnLst/>
              <a:rect l="l" t="t" r="r" b="b"/>
              <a:pathLst>
                <a:path w="15048" h="77615" fill="none" extrusionOk="0">
                  <a:moveTo>
                    <a:pt x="7765" y="77614"/>
                  </a:moveTo>
                  <a:cubicBezTo>
                    <a:pt x="11918" y="69820"/>
                    <a:pt x="15048" y="61694"/>
                    <a:pt x="14927" y="54532"/>
                  </a:cubicBezTo>
                  <a:cubicBezTo>
                    <a:pt x="14175" y="28440"/>
                    <a:pt x="0" y="0"/>
                    <a:pt x="0" y="0"/>
                  </a:cubicBezTo>
                </a:path>
              </a:pathLst>
            </a:custGeom>
            <a:noFill/>
            <a:ln w="9775" cap="flat" cmpd="sng">
              <a:solidFill>
                <a:srgbClr val="4D5AA5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49" name="Google Shape;1749;p36"/>
            <p:cNvSpPr/>
            <p:nvPr/>
          </p:nvSpPr>
          <p:spPr>
            <a:xfrm>
              <a:off x="1551217" y="2531360"/>
              <a:ext cx="124110" cy="71258"/>
            </a:xfrm>
            <a:custGeom>
              <a:avLst/>
              <a:gdLst/>
              <a:ahLst/>
              <a:cxnLst/>
              <a:rect l="l" t="t" r="r" b="b"/>
              <a:pathLst>
                <a:path w="11166" h="6411" fill="none" extrusionOk="0">
                  <a:moveTo>
                    <a:pt x="0" y="6019"/>
                  </a:moveTo>
                  <a:cubicBezTo>
                    <a:pt x="0" y="6019"/>
                    <a:pt x="8035" y="6411"/>
                    <a:pt x="11165" y="0"/>
                  </a:cubicBezTo>
                </a:path>
              </a:pathLst>
            </a:custGeom>
            <a:noFill/>
            <a:ln w="9775" cap="flat" cmpd="sng">
              <a:solidFill>
                <a:srgbClr val="4D5AA5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0" name="Google Shape;1750;p36"/>
            <p:cNvSpPr/>
            <p:nvPr/>
          </p:nvSpPr>
          <p:spPr>
            <a:xfrm>
              <a:off x="1892736" y="2552434"/>
              <a:ext cx="25098" cy="88987"/>
            </a:xfrm>
            <a:custGeom>
              <a:avLst/>
              <a:gdLst/>
              <a:ahLst/>
              <a:cxnLst/>
              <a:rect l="l" t="t" r="r" b="b"/>
              <a:pathLst>
                <a:path w="2258" h="8006" fill="none" extrusionOk="0">
                  <a:moveTo>
                    <a:pt x="1" y="7765"/>
                  </a:moveTo>
                  <a:cubicBezTo>
                    <a:pt x="1" y="7765"/>
                    <a:pt x="2258" y="8006"/>
                    <a:pt x="2017" y="6892"/>
                  </a:cubicBezTo>
                  <a:cubicBezTo>
                    <a:pt x="1746" y="5869"/>
                    <a:pt x="1" y="0"/>
                    <a:pt x="1" y="0"/>
                  </a:cubicBezTo>
                </a:path>
              </a:pathLst>
            </a:custGeom>
            <a:noFill/>
            <a:ln w="9775" cap="flat" cmpd="sng">
              <a:solidFill>
                <a:srgbClr val="4D5AA5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1" name="Google Shape;1751;p36"/>
            <p:cNvSpPr/>
            <p:nvPr/>
          </p:nvSpPr>
          <p:spPr>
            <a:xfrm>
              <a:off x="1820155" y="1628200"/>
              <a:ext cx="195357" cy="220121"/>
            </a:xfrm>
            <a:custGeom>
              <a:avLst/>
              <a:gdLst/>
              <a:ahLst/>
              <a:cxnLst/>
              <a:rect l="l" t="t" r="r" b="b"/>
              <a:pathLst>
                <a:path w="17576" h="19804" extrusionOk="0">
                  <a:moveTo>
                    <a:pt x="16673" y="8788"/>
                  </a:moveTo>
                  <a:cubicBezTo>
                    <a:pt x="17576" y="13935"/>
                    <a:pt x="16944" y="18449"/>
                    <a:pt x="12550" y="19051"/>
                  </a:cubicBezTo>
                  <a:cubicBezTo>
                    <a:pt x="8156" y="19803"/>
                    <a:pt x="2017" y="18569"/>
                    <a:pt x="873" y="11166"/>
                  </a:cubicBezTo>
                  <a:cubicBezTo>
                    <a:pt x="0" y="6020"/>
                    <a:pt x="2889" y="1385"/>
                    <a:pt x="7283" y="633"/>
                  </a:cubicBezTo>
                  <a:cubicBezTo>
                    <a:pt x="11677" y="1"/>
                    <a:pt x="15920" y="3642"/>
                    <a:pt x="16673" y="8788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2" name="Google Shape;1752;p36"/>
            <p:cNvSpPr/>
            <p:nvPr/>
          </p:nvSpPr>
          <p:spPr>
            <a:xfrm>
              <a:off x="1965328" y="1722255"/>
              <a:ext cx="15139" cy="19018"/>
            </a:xfrm>
            <a:custGeom>
              <a:avLst/>
              <a:gdLst/>
              <a:ahLst/>
              <a:cxnLst/>
              <a:rect l="l" t="t" r="r" b="b"/>
              <a:pathLst>
                <a:path w="1362" h="1711" extrusionOk="0">
                  <a:moveTo>
                    <a:pt x="393" y="0"/>
                  </a:moveTo>
                  <a:cubicBezTo>
                    <a:pt x="276" y="0"/>
                    <a:pt x="175" y="94"/>
                    <a:pt x="121" y="326"/>
                  </a:cubicBezTo>
                  <a:cubicBezTo>
                    <a:pt x="0" y="808"/>
                    <a:pt x="121" y="1440"/>
                    <a:pt x="482" y="1711"/>
                  </a:cubicBezTo>
                  <a:cubicBezTo>
                    <a:pt x="602" y="1711"/>
                    <a:pt x="753" y="1711"/>
                    <a:pt x="873" y="1560"/>
                  </a:cubicBezTo>
                  <a:cubicBezTo>
                    <a:pt x="1362" y="1095"/>
                    <a:pt x="789" y="0"/>
                    <a:pt x="393" y="0"/>
                  </a:cubicBezTo>
                  <a:close/>
                </a:path>
              </a:pathLst>
            </a:custGeom>
            <a:solidFill>
              <a:srgbClr val="28364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3" name="Google Shape;1753;p36"/>
            <p:cNvSpPr/>
            <p:nvPr/>
          </p:nvSpPr>
          <p:spPr>
            <a:xfrm>
              <a:off x="1949945" y="1706138"/>
              <a:ext cx="33456" cy="7036"/>
            </a:xfrm>
            <a:custGeom>
              <a:avLst/>
              <a:gdLst/>
              <a:ahLst/>
              <a:cxnLst/>
              <a:rect l="l" t="t" r="r" b="b"/>
              <a:pathLst>
                <a:path w="3010" h="633" fill="none" extrusionOk="0">
                  <a:moveTo>
                    <a:pt x="0" y="633"/>
                  </a:moveTo>
                  <a:cubicBezTo>
                    <a:pt x="1114" y="1"/>
                    <a:pt x="2137" y="151"/>
                    <a:pt x="3009" y="392"/>
                  </a:cubicBezTo>
                </a:path>
              </a:pathLst>
            </a:custGeom>
            <a:noFill/>
            <a:ln w="6025" cap="rnd" cmpd="sng">
              <a:solidFill>
                <a:srgbClr val="28364C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4" name="Google Shape;1754;p36"/>
            <p:cNvSpPr/>
            <p:nvPr/>
          </p:nvSpPr>
          <p:spPr>
            <a:xfrm>
              <a:off x="1965328" y="1785755"/>
              <a:ext cx="33456" cy="29177"/>
            </a:xfrm>
            <a:custGeom>
              <a:avLst/>
              <a:gdLst/>
              <a:ahLst/>
              <a:cxnLst/>
              <a:rect l="l" t="t" r="r" b="b"/>
              <a:pathLst>
                <a:path w="3010" h="2625" extrusionOk="0">
                  <a:moveTo>
                    <a:pt x="121" y="0"/>
                  </a:moveTo>
                  <a:cubicBezTo>
                    <a:pt x="121" y="0"/>
                    <a:pt x="0" y="2378"/>
                    <a:pt x="1355" y="2619"/>
                  </a:cubicBezTo>
                  <a:cubicBezTo>
                    <a:pt x="1385" y="2623"/>
                    <a:pt x="1415" y="2625"/>
                    <a:pt x="1444" y="2625"/>
                  </a:cubicBezTo>
                  <a:cubicBezTo>
                    <a:pt x="2525" y="2625"/>
                    <a:pt x="3010" y="0"/>
                    <a:pt x="301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5" name="Google Shape;1755;p36"/>
            <p:cNvSpPr/>
            <p:nvPr/>
          </p:nvSpPr>
          <p:spPr>
            <a:xfrm>
              <a:off x="1804761" y="1749631"/>
              <a:ext cx="149208" cy="160234"/>
            </a:xfrm>
            <a:custGeom>
              <a:avLst/>
              <a:gdLst/>
              <a:ahLst/>
              <a:cxnLst/>
              <a:rect l="l" t="t" r="r" b="b"/>
              <a:pathLst>
                <a:path w="13424" h="14416" extrusionOk="0">
                  <a:moveTo>
                    <a:pt x="11557" y="13784"/>
                  </a:moveTo>
                  <a:cubicBezTo>
                    <a:pt x="11557" y="13784"/>
                    <a:pt x="8157" y="14416"/>
                    <a:pt x="4906" y="13543"/>
                  </a:cubicBezTo>
                  <a:cubicBezTo>
                    <a:pt x="1144" y="12520"/>
                    <a:pt x="1" y="10894"/>
                    <a:pt x="1" y="10894"/>
                  </a:cubicBezTo>
                  <a:lnTo>
                    <a:pt x="5267" y="0"/>
                  </a:lnTo>
                  <a:lnTo>
                    <a:pt x="13423" y="3612"/>
                  </a:ln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6" name="Google Shape;1756;p36"/>
            <p:cNvSpPr/>
            <p:nvPr/>
          </p:nvSpPr>
          <p:spPr>
            <a:xfrm>
              <a:off x="1884378" y="1824891"/>
              <a:ext cx="59888" cy="18073"/>
            </a:xfrm>
            <a:custGeom>
              <a:avLst/>
              <a:gdLst/>
              <a:ahLst/>
              <a:cxnLst/>
              <a:rect l="l" t="t" r="r" b="b"/>
              <a:pathLst>
                <a:path w="5388" h="1626" fill="none" extrusionOk="0">
                  <a:moveTo>
                    <a:pt x="5387" y="1505"/>
                  </a:moveTo>
                  <a:cubicBezTo>
                    <a:pt x="5387" y="1505"/>
                    <a:pt x="1866" y="1626"/>
                    <a:pt x="0" y="1"/>
                  </a:cubicBezTo>
                </a:path>
              </a:pathLst>
            </a:custGeom>
            <a:noFill/>
            <a:ln w="12800" cap="flat" cmpd="sng">
              <a:solidFill>
                <a:srgbClr val="F09880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7" name="Google Shape;1757;p36"/>
            <p:cNvSpPr/>
            <p:nvPr/>
          </p:nvSpPr>
          <p:spPr>
            <a:xfrm>
              <a:off x="1995761" y="1722866"/>
              <a:ext cx="23764" cy="51863"/>
            </a:xfrm>
            <a:custGeom>
              <a:avLst/>
              <a:gdLst/>
              <a:ahLst/>
              <a:cxnLst/>
              <a:rect l="l" t="t" r="r" b="b"/>
              <a:pathLst>
                <a:path w="2138" h="4666" extrusionOk="0">
                  <a:moveTo>
                    <a:pt x="1" y="1"/>
                  </a:moveTo>
                  <a:cubicBezTo>
                    <a:pt x="1" y="1"/>
                    <a:pt x="2138" y="3281"/>
                    <a:pt x="2138" y="3913"/>
                  </a:cubicBezTo>
                  <a:cubicBezTo>
                    <a:pt x="2017" y="4394"/>
                    <a:pt x="392" y="4665"/>
                    <a:pt x="392" y="4665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8" name="Google Shape;1758;p36"/>
            <p:cNvSpPr/>
            <p:nvPr/>
          </p:nvSpPr>
          <p:spPr>
            <a:xfrm>
              <a:off x="1778341" y="1585240"/>
              <a:ext cx="231481" cy="223411"/>
            </a:xfrm>
            <a:custGeom>
              <a:avLst/>
              <a:gdLst/>
              <a:ahLst/>
              <a:cxnLst/>
              <a:rect l="l" t="t" r="r" b="b"/>
              <a:pathLst>
                <a:path w="20826" h="20100" extrusionOk="0">
                  <a:moveTo>
                    <a:pt x="11446" y="1"/>
                  </a:moveTo>
                  <a:cubicBezTo>
                    <a:pt x="10472" y="1"/>
                    <a:pt x="9509" y="220"/>
                    <a:pt x="8668" y="736"/>
                  </a:cubicBezTo>
                  <a:cubicBezTo>
                    <a:pt x="8276" y="977"/>
                    <a:pt x="7915" y="1368"/>
                    <a:pt x="7404" y="1729"/>
                  </a:cubicBezTo>
                  <a:cubicBezTo>
                    <a:pt x="6651" y="2481"/>
                    <a:pt x="5387" y="2602"/>
                    <a:pt x="4394" y="2993"/>
                  </a:cubicBezTo>
                  <a:cubicBezTo>
                    <a:pt x="3010" y="3505"/>
                    <a:pt x="1896" y="4377"/>
                    <a:pt x="1144" y="5611"/>
                  </a:cubicBezTo>
                  <a:cubicBezTo>
                    <a:pt x="271" y="6755"/>
                    <a:pt x="0" y="8260"/>
                    <a:pt x="121" y="9644"/>
                  </a:cubicBezTo>
                  <a:cubicBezTo>
                    <a:pt x="392" y="11028"/>
                    <a:pt x="1264" y="12383"/>
                    <a:pt x="1024" y="13887"/>
                  </a:cubicBezTo>
                  <a:cubicBezTo>
                    <a:pt x="1024" y="14158"/>
                    <a:pt x="873" y="14519"/>
                    <a:pt x="753" y="14790"/>
                  </a:cubicBezTo>
                  <a:cubicBezTo>
                    <a:pt x="392" y="16656"/>
                    <a:pt x="1505" y="18672"/>
                    <a:pt x="3281" y="19545"/>
                  </a:cubicBezTo>
                  <a:cubicBezTo>
                    <a:pt x="3950" y="19938"/>
                    <a:pt x="4690" y="20100"/>
                    <a:pt x="5515" y="20100"/>
                  </a:cubicBezTo>
                  <a:cubicBezTo>
                    <a:pt x="5765" y="20100"/>
                    <a:pt x="6024" y="20085"/>
                    <a:pt x="6290" y="20057"/>
                  </a:cubicBezTo>
                  <a:cubicBezTo>
                    <a:pt x="6651" y="20057"/>
                    <a:pt x="7283" y="19906"/>
                    <a:pt x="7795" y="19666"/>
                  </a:cubicBezTo>
                  <a:cubicBezTo>
                    <a:pt x="8156" y="19545"/>
                    <a:pt x="8547" y="19304"/>
                    <a:pt x="8668" y="18913"/>
                  </a:cubicBezTo>
                  <a:cubicBezTo>
                    <a:pt x="9029" y="17529"/>
                    <a:pt x="8668" y="15783"/>
                    <a:pt x="8276" y="14519"/>
                  </a:cubicBezTo>
                  <a:cubicBezTo>
                    <a:pt x="9540" y="14158"/>
                    <a:pt x="10654" y="13526"/>
                    <a:pt x="10804" y="12142"/>
                  </a:cubicBezTo>
                  <a:cubicBezTo>
                    <a:pt x="10925" y="11510"/>
                    <a:pt x="10804" y="10758"/>
                    <a:pt x="10534" y="10126"/>
                  </a:cubicBezTo>
                  <a:lnTo>
                    <a:pt x="10534" y="10126"/>
                  </a:lnTo>
                  <a:cubicBezTo>
                    <a:pt x="11079" y="10334"/>
                    <a:pt x="11684" y="10466"/>
                    <a:pt x="12285" y="10466"/>
                  </a:cubicBezTo>
                  <a:cubicBezTo>
                    <a:pt x="12812" y="10466"/>
                    <a:pt x="13336" y="10365"/>
                    <a:pt x="13814" y="10126"/>
                  </a:cubicBezTo>
                  <a:cubicBezTo>
                    <a:pt x="14416" y="9885"/>
                    <a:pt x="14927" y="9524"/>
                    <a:pt x="15680" y="9253"/>
                  </a:cubicBezTo>
                  <a:cubicBezTo>
                    <a:pt x="16002" y="9164"/>
                    <a:pt x="16345" y="9141"/>
                    <a:pt x="16699" y="9141"/>
                  </a:cubicBezTo>
                  <a:cubicBezTo>
                    <a:pt x="17087" y="9141"/>
                    <a:pt x="17488" y="9168"/>
                    <a:pt x="17891" y="9168"/>
                  </a:cubicBezTo>
                  <a:cubicBezTo>
                    <a:pt x="18117" y="9168"/>
                    <a:pt x="18344" y="9160"/>
                    <a:pt x="18569" y="9132"/>
                  </a:cubicBezTo>
                  <a:cubicBezTo>
                    <a:pt x="19321" y="9012"/>
                    <a:pt x="19953" y="8771"/>
                    <a:pt x="20435" y="8139"/>
                  </a:cubicBezTo>
                  <a:cubicBezTo>
                    <a:pt x="20706" y="7748"/>
                    <a:pt x="20826" y="7267"/>
                    <a:pt x="20826" y="6755"/>
                  </a:cubicBezTo>
                  <a:cubicBezTo>
                    <a:pt x="20826" y="5130"/>
                    <a:pt x="20074" y="2361"/>
                    <a:pt x="18178" y="2000"/>
                  </a:cubicBezTo>
                  <a:cubicBezTo>
                    <a:pt x="18067" y="1965"/>
                    <a:pt x="17955" y="1953"/>
                    <a:pt x="17842" y="1953"/>
                  </a:cubicBezTo>
                  <a:cubicBezTo>
                    <a:pt x="17556" y="1953"/>
                    <a:pt x="17263" y="2032"/>
                    <a:pt x="16968" y="2032"/>
                  </a:cubicBezTo>
                  <a:cubicBezTo>
                    <a:pt x="16870" y="2032"/>
                    <a:pt x="16771" y="2023"/>
                    <a:pt x="16673" y="2000"/>
                  </a:cubicBezTo>
                  <a:cubicBezTo>
                    <a:pt x="16432" y="1849"/>
                    <a:pt x="16191" y="1729"/>
                    <a:pt x="15921" y="1488"/>
                  </a:cubicBezTo>
                  <a:cubicBezTo>
                    <a:pt x="14750" y="620"/>
                    <a:pt x="13083" y="1"/>
                    <a:pt x="11446" y="1"/>
                  </a:cubicBezTo>
                  <a:close/>
                </a:path>
              </a:pathLst>
            </a:custGeom>
            <a:solidFill>
              <a:srgbClr val="16162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59" name="Google Shape;1759;p36"/>
            <p:cNvSpPr/>
            <p:nvPr/>
          </p:nvSpPr>
          <p:spPr>
            <a:xfrm>
              <a:off x="1839885" y="1727001"/>
              <a:ext cx="54208" cy="57220"/>
            </a:xfrm>
            <a:custGeom>
              <a:avLst/>
              <a:gdLst/>
              <a:ahLst/>
              <a:cxnLst/>
              <a:rect l="l" t="t" r="r" b="b"/>
              <a:pathLst>
                <a:path w="4877" h="5148" extrusionOk="0">
                  <a:moveTo>
                    <a:pt x="2504" y="0"/>
                  </a:moveTo>
                  <a:cubicBezTo>
                    <a:pt x="2194" y="0"/>
                    <a:pt x="1854" y="101"/>
                    <a:pt x="1506" y="381"/>
                  </a:cubicBezTo>
                  <a:cubicBezTo>
                    <a:pt x="1" y="1765"/>
                    <a:pt x="1987" y="4654"/>
                    <a:pt x="3251" y="5046"/>
                  </a:cubicBezTo>
                  <a:cubicBezTo>
                    <a:pt x="3438" y="5117"/>
                    <a:pt x="3606" y="5147"/>
                    <a:pt x="3755" y="5147"/>
                  </a:cubicBezTo>
                  <a:cubicBezTo>
                    <a:pt x="4614" y="5147"/>
                    <a:pt x="4876" y="4143"/>
                    <a:pt x="4876" y="4143"/>
                  </a:cubicBezTo>
                  <a:lnTo>
                    <a:pt x="3883" y="652"/>
                  </a:lnTo>
                  <a:cubicBezTo>
                    <a:pt x="3883" y="652"/>
                    <a:pt x="3294" y="0"/>
                    <a:pt x="2504" y="0"/>
                  </a:cubicBezTo>
                  <a:close/>
                </a:path>
              </a:pathLst>
            </a:custGeom>
            <a:solidFill>
              <a:srgbClr val="FACAB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0" name="Google Shape;1760;p36"/>
            <p:cNvSpPr/>
            <p:nvPr/>
          </p:nvSpPr>
          <p:spPr>
            <a:xfrm>
              <a:off x="2025205" y="1801349"/>
              <a:ext cx="635567" cy="629320"/>
            </a:xfrm>
            <a:custGeom>
              <a:avLst/>
              <a:gdLst/>
              <a:ahLst/>
              <a:cxnLst/>
              <a:rect l="l" t="t" r="r" b="b"/>
              <a:pathLst>
                <a:path w="57181" h="56619" extrusionOk="0">
                  <a:moveTo>
                    <a:pt x="28646" y="17688"/>
                  </a:moveTo>
                  <a:cubicBezTo>
                    <a:pt x="30843" y="17688"/>
                    <a:pt x="33060" y="18369"/>
                    <a:pt x="34970" y="19784"/>
                  </a:cubicBezTo>
                  <a:cubicBezTo>
                    <a:pt x="39605" y="23305"/>
                    <a:pt x="40628" y="29956"/>
                    <a:pt x="37228" y="34711"/>
                  </a:cubicBezTo>
                  <a:cubicBezTo>
                    <a:pt x="35131" y="37495"/>
                    <a:pt x="31851" y="38965"/>
                    <a:pt x="28555" y="38965"/>
                  </a:cubicBezTo>
                  <a:cubicBezTo>
                    <a:pt x="26363" y="38965"/>
                    <a:pt x="24164" y="38314"/>
                    <a:pt x="22301" y="36968"/>
                  </a:cubicBezTo>
                  <a:cubicBezTo>
                    <a:pt x="17546" y="33447"/>
                    <a:pt x="16552" y="26676"/>
                    <a:pt x="20043" y="22041"/>
                  </a:cubicBezTo>
                  <a:cubicBezTo>
                    <a:pt x="22150" y="19197"/>
                    <a:pt x="25376" y="17688"/>
                    <a:pt x="28646" y="17688"/>
                  </a:cubicBezTo>
                  <a:close/>
                  <a:moveTo>
                    <a:pt x="28672" y="1"/>
                  </a:moveTo>
                  <a:cubicBezTo>
                    <a:pt x="25051" y="1"/>
                    <a:pt x="21462" y="752"/>
                    <a:pt x="18057" y="2119"/>
                  </a:cubicBezTo>
                  <a:lnTo>
                    <a:pt x="19803" y="7867"/>
                  </a:lnTo>
                  <a:cubicBezTo>
                    <a:pt x="17937" y="8619"/>
                    <a:pt x="16282" y="9642"/>
                    <a:pt x="14657" y="10876"/>
                  </a:cubicBezTo>
                  <a:lnTo>
                    <a:pt x="10413" y="6753"/>
                  </a:lnTo>
                  <a:cubicBezTo>
                    <a:pt x="8758" y="8137"/>
                    <a:pt x="7253" y="9763"/>
                    <a:pt x="5899" y="11508"/>
                  </a:cubicBezTo>
                  <a:cubicBezTo>
                    <a:pt x="4515" y="13404"/>
                    <a:pt x="3371" y="15270"/>
                    <a:pt x="2619" y="17286"/>
                  </a:cubicBezTo>
                  <a:lnTo>
                    <a:pt x="7885" y="20175"/>
                  </a:lnTo>
                  <a:cubicBezTo>
                    <a:pt x="7133" y="22041"/>
                    <a:pt x="6651" y="23937"/>
                    <a:pt x="6501" y="25923"/>
                  </a:cubicBezTo>
                  <a:lnTo>
                    <a:pt x="361" y="25923"/>
                  </a:lnTo>
                  <a:cubicBezTo>
                    <a:pt x="0" y="30317"/>
                    <a:pt x="753" y="34831"/>
                    <a:pt x="2378" y="38984"/>
                  </a:cubicBezTo>
                  <a:lnTo>
                    <a:pt x="8156" y="37209"/>
                  </a:lnTo>
                  <a:cubicBezTo>
                    <a:pt x="8908" y="38984"/>
                    <a:pt x="9902" y="40730"/>
                    <a:pt x="11286" y="42235"/>
                  </a:cubicBezTo>
                  <a:lnTo>
                    <a:pt x="7012" y="46508"/>
                  </a:lnTo>
                  <a:cubicBezTo>
                    <a:pt x="8397" y="48254"/>
                    <a:pt x="10022" y="49758"/>
                    <a:pt x="11767" y="51143"/>
                  </a:cubicBezTo>
                  <a:cubicBezTo>
                    <a:pt x="13663" y="52377"/>
                    <a:pt x="15529" y="53520"/>
                    <a:pt x="17546" y="54393"/>
                  </a:cubicBezTo>
                  <a:lnTo>
                    <a:pt x="20435" y="49006"/>
                  </a:lnTo>
                  <a:cubicBezTo>
                    <a:pt x="22301" y="49758"/>
                    <a:pt x="24197" y="50270"/>
                    <a:pt x="26213" y="50511"/>
                  </a:cubicBezTo>
                  <a:lnTo>
                    <a:pt x="26213" y="56530"/>
                  </a:lnTo>
                  <a:cubicBezTo>
                    <a:pt x="26933" y="56589"/>
                    <a:pt x="27658" y="56619"/>
                    <a:pt x="28384" y="56619"/>
                  </a:cubicBezTo>
                  <a:cubicBezTo>
                    <a:pt x="32057" y="56619"/>
                    <a:pt x="35777" y="55870"/>
                    <a:pt x="39244" y="54513"/>
                  </a:cubicBezTo>
                  <a:lnTo>
                    <a:pt x="37498" y="48765"/>
                  </a:lnTo>
                  <a:cubicBezTo>
                    <a:pt x="39244" y="48013"/>
                    <a:pt x="40989" y="46990"/>
                    <a:pt x="42494" y="45756"/>
                  </a:cubicBezTo>
                  <a:lnTo>
                    <a:pt x="46768" y="49999"/>
                  </a:lnTo>
                  <a:cubicBezTo>
                    <a:pt x="48513" y="48494"/>
                    <a:pt x="50018" y="46990"/>
                    <a:pt x="51402" y="45124"/>
                  </a:cubicBezTo>
                  <a:cubicBezTo>
                    <a:pt x="52666" y="43348"/>
                    <a:pt x="53780" y="41362"/>
                    <a:pt x="54652" y="39346"/>
                  </a:cubicBezTo>
                  <a:lnTo>
                    <a:pt x="49266" y="36577"/>
                  </a:lnTo>
                  <a:cubicBezTo>
                    <a:pt x="50018" y="34711"/>
                    <a:pt x="50529" y="32695"/>
                    <a:pt x="50770" y="30829"/>
                  </a:cubicBezTo>
                  <a:lnTo>
                    <a:pt x="56789" y="30708"/>
                  </a:lnTo>
                  <a:cubicBezTo>
                    <a:pt x="57180" y="26315"/>
                    <a:pt x="56548" y="21800"/>
                    <a:pt x="54803" y="17768"/>
                  </a:cubicBezTo>
                  <a:lnTo>
                    <a:pt x="49025" y="19543"/>
                  </a:lnTo>
                  <a:cubicBezTo>
                    <a:pt x="48272" y="17647"/>
                    <a:pt x="47279" y="16022"/>
                    <a:pt x="46015" y="14397"/>
                  </a:cubicBezTo>
                  <a:lnTo>
                    <a:pt x="50289" y="10124"/>
                  </a:lnTo>
                  <a:cubicBezTo>
                    <a:pt x="48904" y="8499"/>
                    <a:pt x="47279" y="6873"/>
                    <a:pt x="45383" y="5609"/>
                  </a:cubicBezTo>
                  <a:cubicBezTo>
                    <a:pt x="43638" y="4225"/>
                    <a:pt x="41621" y="3112"/>
                    <a:pt x="39605" y="2359"/>
                  </a:cubicBezTo>
                  <a:lnTo>
                    <a:pt x="36866" y="7626"/>
                  </a:lnTo>
                  <a:cubicBezTo>
                    <a:pt x="34970" y="6873"/>
                    <a:pt x="32984" y="6362"/>
                    <a:pt x="31088" y="6241"/>
                  </a:cubicBezTo>
                  <a:lnTo>
                    <a:pt x="30968" y="102"/>
                  </a:lnTo>
                  <a:cubicBezTo>
                    <a:pt x="30202" y="34"/>
                    <a:pt x="29437" y="1"/>
                    <a:pt x="28672" y="1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1" name="Google Shape;1761;p36"/>
            <p:cNvSpPr/>
            <p:nvPr/>
          </p:nvSpPr>
          <p:spPr>
            <a:xfrm>
              <a:off x="2342983" y="2341694"/>
              <a:ext cx="231892" cy="127656"/>
            </a:xfrm>
            <a:custGeom>
              <a:avLst/>
              <a:gdLst/>
              <a:ahLst/>
              <a:cxnLst/>
              <a:rect l="l" t="t" r="r" b="b"/>
              <a:pathLst>
                <a:path w="20863" h="11485" extrusionOk="0">
                  <a:moveTo>
                    <a:pt x="12038" y="6020"/>
                  </a:moveTo>
                  <a:lnTo>
                    <a:pt x="12038" y="6020"/>
                  </a:lnTo>
                  <a:cubicBezTo>
                    <a:pt x="12038" y="6020"/>
                    <a:pt x="12242" y="6033"/>
                    <a:pt x="12583" y="6050"/>
                  </a:cubicBezTo>
                  <a:lnTo>
                    <a:pt x="12583" y="6050"/>
                  </a:lnTo>
                  <a:cubicBezTo>
                    <a:pt x="12466" y="6056"/>
                    <a:pt x="12366" y="6059"/>
                    <a:pt x="12284" y="6059"/>
                  </a:cubicBezTo>
                  <a:cubicBezTo>
                    <a:pt x="12126" y="6059"/>
                    <a:pt x="12038" y="6047"/>
                    <a:pt x="12038" y="6020"/>
                  </a:cubicBezTo>
                  <a:close/>
                  <a:moveTo>
                    <a:pt x="11833" y="8362"/>
                  </a:moveTo>
                  <a:cubicBezTo>
                    <a:pt x="11713" y="8404"/>
                    <a:pt x="11647" y="8427"/>
                    <a:pt x="11647" y="8427"/>
                  </a:cubicBezTo>
                  <a:cubicBezTo>
                    <a:pt x="11666" y="8408"/>
                    <a:pt x="11731" y="8386"/>
                    <a:pt x="11833" y="8362"/>
                  </a:cubicBezTo>
                  <a:close/>
                  <a:moveTo>
                    <a:pt x="1626" y="1"/>
                  </a:moveTo>
                  <a:lnTo>
                    <a:pt x="0" y="11286"/>
                  </a:lnTo>
                  <a:cubicBezTo>
                    <a:pt x="0" y="11286"/>
                    <a:pt x="2001" y="11484"/>
                    <a:pt x="4866" y="11484"/>
                  </a:cubicBezTo>
                  <a:cubicBezTo>
                    <a:pt x="7118" y="11484"/>
                    <a:pt x="9903" y="11362"/>
                    <a:pt x="12670" y="10925"/>
                  </a:cubicBezTo>
                  <a:cubicBezTo>
                    <a:pt x="13344" y="10817"/>
                    <a:pt x="17126" y="9095"/>
                    <a:pt x="17827" y="8195"/>
                  </a:cubicBezTo>
                  <a:lnTo>
                    <a:pt x="17827" y="8195"/>
                  </a:lnTo>
                  <a:cubicBezTo>
                    <a:pt x="18756" y="7723"/>
                    <a:pt x="19425" y="7270"/>
                    <a:pt x="19548" y="6932"/>
                  </a:cubicBezTo>
                  <a:lnTo>
                    <a:pt x="19548" y="6932"/>
                  </a:lnTo>
                  <a:cubicBezTo>
                    <a:pt x="20355" y="6665"/>
                    <a:pt x="20863" y="6362"/>
                    <a:pt x="20796" y="6020"/>
                  </a:cubicBezTo>
                  <a:cubicBezTo>
                    <a:pt x="20768" y="5788"/>
                    <a:pt x="20275" y="5679"/>
                    <a:pt x="19536" y="5645"/>
                  </a:cubicBezTo>
                  <a:lnTo>
                    <a:pt x="19536" y="5645"/>
                  </a:lnTo>
                  <a:cubicBezTo>
                    <a:pt x="19719" y="5541"/>
                    <a:pt x="19817" y="5417"/>
                    <a:pt x="19803" y="5267"/>
                  </a:cubicBezTo>
                  <a:cubicBezTo>
                    <a:pt x="19803" y="4665"/>
                    <a:pt x="17546" y="4274"/>
                    <a:pt x="16041" y="4274"/>
                  </a:cubicBezTo>
                  <a:cubicBezTo>
                    <a:pt x="14416" y="4154"/>
                    <a:pt x="11647" y="3763"/>
                    <a:pt x="11406" y="3281"/>
                  </a:cubicBezTo>
                  <a:cubicBezTo>
                    <a:pt x="11286" y="2890"/>
                    <a:pt x="15048" y="2649"/>
                    <a:pt x="15168" y="2017"/>
                  </a:cubicBezTo>
                  <a:cubicBezTo>
                    <a:pt x="15168" y="1385"/>
                    <a:pt x="4123" y="272"/>
                    <a:pt x="1626" y="1"/>
                  </a:cubicBezTo>
                  <a:close/>
                </a:path>
              </a:pathLst>
            </a:custGeom>
            <a:solidFill>
              <a:srgbClr val="F9CAB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2" name="Google Shape;1762;p36"/>
            <p:cNvSpPr/>
            <p:nvPr/>
          </p:nvSpPr>
          <p:spPr>
            <a:xfrm>
              <a:off x="1491340" y="1849977"/>
              <a:ext cx="525506" cy="739937"/>
            </a:xfrm>
            <a:custGeom>
              <a:avLst/>
              <a:gdLst/>
              <a:ahLst/>
              <a:cxnLst/>
              <a:rect l="l" t="t" r="r" b="b"/>
              <a:pathLst>
                <a:path w="47279" h="66571" extrusionOk="0">
                  <a:moveTo>
                    <a:pt x="29102" y="1"/>
                  </a:moveTo>
                  <a:cubicBezTo>
                    <a:pt x="29102" y="1"/>
                    <a:pt x="7765" y="1866"/>
                    <a:pt x="0" y="61183"/>
                  </a:cubicBezTo>
                  <a:lnTo>
                    <a:pt x="43637" y="66570"/>
                  </a:lnTo>
                  <a:cubicBezTo>
                    <a:pt x="43637" y="66570"/>
                    <a:pt x="47279" y="45383"/>
                    <a:pt x="46647" y="28199"/>
                  </a:cubicBezTo>
                  <a:cubicBezTo>
                    <a:pt x="46256" y="17305"/>
                    <a:pt x="42012" y="8758"/>
                    <a:pt x="39876" y="4124"/>
                  </a:cubicBezTo>
                  <a:cubicBezTo>
                    <a:pt x="39876" y="4124"/>
                    <a:pt x="39075" y="4508"/>
                    <a:pt x="37692" y="4508"/>
                  </a:cubicBezTo>
                  <a:cubicBezTo>
                    <a:pt x="36692" y="4508"/>
                    <a:pt x="35386" y="4307"/>
                    <a:pt x="33857" y="3612"/>
                  </a:cubicBezTo>
                  <a:cubicBezTo>
                    <a:pt x="29974" y="1987"/>
                    <a:pt x="29102" y="1"/>
                    <a:pt x="29102" y="1"/>
                  </a:cubicBezTo>
                  <a:close/>
                </a:path>
              </a:pathLst>
            </a:custGeom>
            <a:solidFill>
              <a:srgbClr val="4B54A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3" name="Google Shape;1763;p36"/>
            <p:cNvSpPr/>
            <p:nvPr/>
          </p:nvSpPr>
          <p:spPr>
            <a:xfrm>
              <a:off x="1792390" y="1895804"/>
              <a:ext cx="616160" cy="616160"/>
            </a:xfrm>
            <a:custGeom>
              <a:avLst/>
              <a:gdLst/>
              <a:ahLst/>
              <a:cxnLst/>
              <a:rect l="l" t="t" r="r" b="b"/>
              <a:pathLst>
                <a:path w="55435" h="55435" extrusionOk="0">
                  <a:moveTo>
                    <a:pt x="12791" y="1"/>
                  </a:moveTo>
                  <a:lnTo>
                    <a:pt x="0" y="23715"/>
                  </a:lnTo>
                  <a:cubicBezTo>
                    <a:pt x="0" y="23715"/>
                    <a:pt x="6772" y="46286"/>
                    <a:pt x="24829" y="51162"/>
                  </a:cubicBezTo>
                  <a:cubicBezTo>
                    <a:pt x="41140" y="55435"/>
                    <a:pt x="53659" y="55435"/>
                    <a:pt x="53659" y="55435"/>
                  </a:cubicBezTo>
                  <a:lnTo>
                    <a:pt x="55435" y="40267"/>
                  </a:lnTo>
                  <a:cubicBezTo>
                    <a:pt x="55435" y="40267"/>
                    <a:pt x="35723" y="36746"/>
                    <a:pt x="27597" y="31359"/>
                  </a:cubicBezTo>
                  <a:cubicBezTo>
                    <a:pt x="21307" y="27206"/>
                    <a:pt x="20194" y="14055"/>
                    <a:pt x="18569" y="9420"/>
                  </a:cubicBezTo>
                  <a:cubicBezTo>
                    <a:pt x="16432" y="3010"/>
                    <a:pt x="12791" y="1"/>
                    <a:pt x="12791" y="1"/>
                  </a:cubicBezTo>
                  <a:close/>
                </a:path>
              </a:pathLst>
            </a:custGeom>
            <a:solidFill>
              <a:srgbClr val="4B54A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4" name="Google Shape;1764;p36"/>
            <p:cNvSpPr/>
            <p:nvPr/>
          </p:nvSpPr>
          <p:spPr>
            <a:xfrm>
              <a:off x="1795069" y="1855335"/>
              <a:ext cx="154888" cy="71258"/>
            </a:xfrm>
            <a:custGeom>
              <a:avLst/>
              <a:gdLst/>
              <a:ahLst/>
              <a:cxnLst/>
              <a:rect l="l" t="t" r="r" b="b"/>
              <a:pathLst>
                <a:path w="13935" h="6411" fill="none" extrusionOk="0">
                  <a:moveTo>
                    <a:pt x="0" y="0"/>
                  </a:moveTo>
                  <a:cubicBezTo>
                    <a:pt x="0" y="0"/>
                    <a:pt x="1384" y="4153"/>
                    <a:pt x="7644" y="5387"/>
                  </a:cubicBezTo>
                  <a:cubicBezTo>
                    <a:pt x="12158" y="6410"/>
                    <a:pt x="13934" y="5026"/>
                    <a:pt x="13934" y="5026"/>
                  </a:cubicBezTo>
                </a:path>
              </a:pathLst>
            </a:custGeom>
            <a:noFill/>
            <a:ln w="9775" cap="flat" cmpd="sng">
              <a:solidFill>
                <a:srgbClr val="212246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5" name="Google Shape;1765;p36"/>
            <p:cNvSpPr/>
            <p:nvPr/>
          </p:nvSpPr>
          <p:spPr>
            <a:xfrm>
              <a:off x="1795069" y="2109212"/>
              <a:ext cx="195357" cy="326159"/>
            </a:xfrm>
            <a:custGeom>
              <a:avLst/>
              <a:gdLst/>
              <a:ahLst/>
              <a:cxnLst/>
              <a:rect l="l" t="t" r="r" b="b"/>
              <a:pathLst>
                <a:path w="17576" h="29344" fill="none" extrusionOk="0">
                  <a:moveTo>
                    <a:pt x="17575" y="29343"/>
                  </a:moveTo>
                  <a:cubicBezTo>
                    <a:pt x="17575" y="29343"/>
                    <a:pt x="873" y="21669"/>
                    <a:pt x="0" y="1"/>
                  </a:cubicBezTo>
                </a:path>
              </a:pathLst>
            </a:custGeom>
            <a:noFill/>
            <a:ln w="9775" cap="flat" cmpd="sng">
              <a:solidFill>
                <a:srgbClr val="212246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6" name="Google Shape;1766;p36"/>
            <p:cNvSpPr/>
            <p:nvPr/>
          </p:nvSpPr>
          <p:spPr>
            <a:xfrm>
              <a:off x="2342983" y="2335002"/>
              <a:ext cx="25098" cy="175628"/>
            </a:xfrm>
            <a:custGeom>
              <a:avLst/>
              <a:gdLst/>
              <a:ahLst/>
              <a:cxnLst/>
              <a:rect l="l" t="t" r="r" b="b"/>
              <a:pathLst>
                <a:path w="2258" h="15801" fill="none" extrusionOk="0">
                  <a:moveTo>
                    <a:pt x="2257" y="1"/>
                  </a:moveTo>
                  <a:lnTo>
                    <a:pt x="0" y="15801"/>
                  </a:lnTo>
                </a:path>
              </a:pathLst>
            </a:custGeom>
            <a:noFill/>
            <a:ln w="9775" cap="flat" cmpd="sng">
              <a:solidFill>
                <a:srgbClr val="212246"/>
              </a:solidFill>
              <a:prstDash val="solid"/>
              <a:miter lim="30094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7" name="Google Shape;1767;p36"/>
            <p:cNvSpPr/>
            <p:nvPr/>
          </p:nvSpPr>
          <p:spPr>
            <a:xfrm rot="-10040138">
              <a:off x="2733411" y="1340140"/>
              <a:ext cx="544002" cy="543984"/>
            </a:xfrm>
            <a:custGeom>
              <a:avLst/>
              <a:gdLst/>
              <a:ahLst/>
              <a:cxnLst/>
              <a:rect l="l" t="t" r="r" b="b"/>
              <a:pathLst>
                <a:path w="30042" h="30041" extrusionOk="0">
                  <a:moveTo>
                    <a:pt x="14990" y="8596"/>
                  </a:moveTo>
                  <a:cubicBezTo>
                    <a:pt x="17680" y="8596"/>
                    <a:pt x="20179" y="10295"/>
                    <a:pt x="21062" y="12981"/>
                  </a:cubicBezTo>
                  <a:cubicBezTo>
                    <a:pt x="22225" y="16347"/>
                    <a:pt x="20348" y="19960"/>
                    <a:pt x="17060" y="21061"/>
                  </a:cubicBezTo>
                  <a:cubicBezTo>
                    <a:pt x="16366" y="21301"/>
                    <a:pt x="15661" y="21415"/>
                    <a:pt x="14969" y="21415"/>
                  </a:cubicBezTo>
                  <a:cubicBezTo>
                    <a:pt x="12308" y="21415"/>
                    <a:pt x="9841" y="19731"/>
                    <a:pt x="8918" y="17060"/>
                  </a:cubicBezTo>
                  <a:cubicBezTo>
                    <a:pt x="7817" y="13695"/>
                    <a:pt x="9632" y="10081"/>
                    <a:pt x="12982" y="8918"/>
                  </a:cubicBezTo>
                  <a:cubicBezTo>
                    <a:pt x="13648" y="8700"/>
                    <a:pt x="14325" y="8596"/>
                    <a:pt x="14990" y="8596"/>
                  </a:cubicBezTo>
                  <a:close/>
                  <a:moveTo>
                    <a:pt x="13695" y="0"/>
                  </a:moveTo>
                  <a:cubicBezTo>
                    <a:pt x="12532" y="62"/>
                    <a:pt x="11369" y="326"/>
                    <a:pt x="10268" y="714"/>
                  </a:cubicBezTo>
                  <a:cubicBezTo>
                    <a:pt x="9104" y="1101"/>
                    <a:pt x="8003" y="1613"/>
                    <a:pt x="7042" y="2203"/>
                  </a:cubicBezTo>
                  <a:lnTo>
                    <a:pt x="8469" y="5103"/>
                  </a:lnTo>
                  <a:cubicBezTo>
                    <a:pt x="7616" y="5692"/>
                    <a:pt x="6778" y="6328"/>
                    <a:pt x="6065" y="7165"/>
                  </a:cubicBezTo>
                  <a:lnTo>
                    <a:pt x="3490" y="5304"/>
                  </a:lnTo>
                  <a:cubicBezTo>
                    <a:pt x="1939" y="7103"/>
                    <a:pt x="838" y="9306"/>
                    <a:pt x="326" y="11570"/>
                  </a:cubicBezTo>
                  <a:lnTo>
                    <a:pt x="3351" y="12593"/>
                  </a:lnTo>
                  <a:cubicBezTo>
                    <a:pt x="3165" y="13633"/>
                    <a:pt x="3103" y="14672"/>
                    <a:pt x="3165" y="15773"/>
                  </a:cubicBezTo>
                  <a:lnTo>
                    <a:pt x="1" y="16285"/>
                  </a:lnTo>
                  <a:cubicBezTo>
                    <a:pt x="63" y="17448"/>
                    <a:pt x="326" y="18611"/>
                    <a:pt x="714" y="19774"/>
                  </a:cubicBezTo>
                  <a:cubicBezTo>
                    <a:pt x="1102" y="20937"/>
                    <a:pt x="1614" y="21976"/>
                    <a:pt x="2188" y="22938"/>
                  </a:cubicBezTo>
                  <a:lnTo>
                    <a:pt x="5041" y="21511"/>
                  </a:lnTo>
                  <a:cubicBezTo>
                    <a:pt x="5677" y="22426"/>
                    <a:pt x="6328" y="23201"/>
                    <a:pt x="7166" y="23915"/>
                  </a:cubicBezTo>
                  <a:lnTo>
                    <a:pt x="5289" y="26551"/>
                  </a:lnTo>
                  <a:cubicBezTo>
                    <a:pt x="7104" y="28102"/>
                    <a:pt x="9306" y="29141"/>
                    <a:pt x="11570" y="29731"/>
                  </a:cubicBezTo>
                  <a:lnTo>
                    <a:pt x="12594" y="26629"/>
                  </a:lnTo>
                  <a:cubicBezTo>
                    <a:pt x="13388" y="26818"/>
                    <a:pt x="14182" y="26899"/>
                    <a:pt x="14996" y="26899"/>
                  </a:cubicBezTo>
                  <a:cubicBezTo>
                    <a:pt x="15248" y="26899"/>
                    <a:pt x="15501" y="26892"/>
                    <a:pt x="15758" y="26877"/>
                  </a:cubicBezTo>
                  <a:lnTo>
                    <a:pt x="16285" y="30041"/>
                  </a:lnTo>
                  <a:cubicBezTo>
                    <a:pt x="17448" y="29917"/>
                    <a:pt x="18611" y="29731"/>
                    <a:pt x="19775" y="29343"/>
                  </a:cubicBezTo>
                  <a:cubicBezTo>
                    <a:pt x="20938" y="28955"/>
                    <a:pt x="21961" y="28428"/>
                    <a:pt x="22938" y="27854"/>
                  </a:cubicBezTo>
                  <a:lnTo>
                    <a:pt x="21512" y="24938"/>
                  </a:lnTo>
                  <a:cubicBezTo>
                    <a:pt x="22427" y="24365"/>
                    <a:pt x="23202" y="23651"/>
                    <a:pt x="23900" y="22876"/>
                  </a:cubicBezTo>
                  <a:lnTo>
                    <a:pt x="26552" y="24690"/>
                  </a:lnTo>
                  <a:cubicBezTo>
                    <a:pt x="28041" y="22876"/>
                    <a:pt x="29142" y="20736"/>
                    <a:pt x="29716" y="18409"/>
                  </a:cubicBezTo>
                  <a:lnTo>
                    <a:pt x="26614" y="17448"/>
                  </a:lnTo>
                  <a:cubicBezTo>
                    <a:pt x="26878" y="16409"/>
                    <a:pt x="26940" y="15307"/>
                    <a:pt x="26878" y="14284"/>
                  </a:cubicBezTo>
                  <a:lnTo>
                    <a:pt x="30041" y="13695"/>
                  </a:lnTo>
                  <a:cubicBezTo>
                    <a:pt x="29917" y="12531"/>
                    <a:pt x="29716" y="11368"/>
                    <a:pt x="29328" y="10267"/>
                  </a:cubicBezTo>
                  <a:cubicBezTo>
                    <a:pt x="28940" y="9104"/>
                    <a:pt x="28428" y="8018"/>
                    <a:pt x="27777" y="7041"/>
                  </a:cubicBezTo>
                  <a:lnTo>
                    <a:pt x="24939" y="8530"/>
                  </a:lnTo>
                  <a:cubicBezTo>
                    <a:pt x="24365" y="7631"/>
                    <a:pt x="23652" y="6778"/>
                    <a:pt x="22876" y="6080"/>
                  </a:cubicBezTo>
                  <a:lnTo>
                    <a:pt x="24675" y="3490"/>
                  </a:lnTo>
                  <a:cubicBezTo>
                    <a:pt x="22876" y="1939"/>
                    <a:pt x="20736" y="838"/>
                    <a:pt x="18410" y="326"/>
                  </a:cubicBezTo>
                  <a:lnTo>
                    <a:pt x="17448" y="3366"/>
                  </a:lnTo>
                  <a:cubicBezTo>
                    <a:pt x="16665" y="3214"/>
                    <a:pt x="15846" y="3141"/>
                    <a:pt x="15052" y="3141"/>
                  </a:cubicBezTo>
                  <a:cubicBezTo>
                    <a:pt x="14793" y="3141"/>
                    <a:pt x="14536" y="3149"/>
                    <a:pt x="14284" y="3164"/>
                  </a:cubicBezTo>
                  <a:lnTo>
                    <a:pt x="13695" y="0"/>
                  </a:lnTo>
                  <a:close/>
                </a:path>
              </a:pathLst>
            </a:custGeom>
            <a:solidFill>
              <a:srgbClr val="E4EC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8" name="Google Shape;1768;p36"/>
            <p:cNvSpPr/>
            <p:nvPr/>
          </p:nvSpPr>
          <p:spPr>
            <a:xfrm rot="-10040138">
              <a:off x="3541676" y="1157362"/>
              <a:ext cx="409459" cy="408626"/>
            </a:xfrm>
            <a:custGeom>
              <a:avLst/>
              <a:gdLst/>
              <a:ahLst/>
              <a:cxnLst/>
              <a:rect l="l" t="t" r="r" b="b"/>
              <a:pathLst>
                <a:path w="22612" h="22566" extrusionOk="0">
                  <a:moveTo>
                    <a:pt x="11306" y="7075"/>
                  </a:moveTo>
                  <a:cubicBezTo>
                    <a:pt x="9484" y="7075"/>
                    <a:pt x="7764" y="8277"/>
                    <a:pt x="7227" y="10081"/>
                  </a:cubicBezTo>
                  <a:cubicBezTo>
                    <a:pt x="6591" y="12346"/>
                    <a:pt x="7878" y="14672"/>
                    <a:pt x="10143" y="15323"/>
                  </a:cubicBezTo>
                  <a:cubicBezTo>
                    <a:pt x="10526" y="15437"/>
                    <a:pt x="10913" y="15491"/>
                    <a:pt x="11294" y="15491"/>
                  </a:cubicBezTo>
                  <a:cubicBezTo>
                    <a:pt x="13093" y="15491"/>
                    <a:pt x="14770" y="14289"/>
                    <a:pt x="15307" y="12485"/>
                  </a:cubicBezTo>
                  <a:cubicBezTo>
                    <a:pt x="15959" y="10221"/>
                    <a:pt x="14733" y="7895"/>
                    <a:pt x="12469" y="7243"/>
                  </a:cubicBezTo>
                  <a:cubicBezTo>
                    <a:pt x="12084" y="7129"/>
                    <a:pt x="11692" y="7075"/>
                    <a:pt x="11306" y="7075"/>
                  </a:cubicBezTo>
                  <a:close/>
                  <a:moveTo>
                    <a:pt x="11299" y="5580"/>
                  </a:moveTo>
                  <a:cubicBezTo>
                    <a:pt x="11834" y="5580"/>
                    <a:pt x="12378" y="5656"/>
                    <a:pt x="12919" y="5816"/>
                  </a:cubicBezTo>
                  <a:cubicBezTo>
                    <a:pt x="15897" y="6669"/>
                    <a:pt x="17634" y="9833"/>
                    <a:pt x="16796" y="12873"/>
                  </a:cubicBezTo>
                  <a:cubicBezTo>
                    <a:pt x="16056" y="15359"/>
                    <a:pt x="13776" y="16986"/>
                    <a:pt x="11307" y="16986"/>
                  </a:cubicBezTo>
                  <a:cubicBezTo>
                    <a:pt x="10773" y="16986"/>
                    <a:pt x="10231" y="16910"/>
                    <a:pt x="9693" y="16750"/>
                  </a:cubicBezTo>
                  <a:cubicBezTo>
                    <a:pt x="6653" y="15897"/>
                    <a:pt x="4963" y="12733"/>
                    <a:pt x="5816" y="9694"/>
                  </a:cubicBezTo>
                  <a:cubicBezTo>
                    <a:pt x="6555" y="7207"/>
                    <a:pt x="8826" y="5580"/>
                    <a:pt x="11299" y="5580"/>
                  </a:cubicBezTo>
                  <a:close/>
                  <a:moveTo>
                    <a:pt x="11818" y="1"/>
                  </a:moveTo>
                  <a:lnTo>
                    <a:pt x="11492" y="2404"/>
                  </a:lnTo>
                  <a:cubicBezTo>
                    <a:pt x="11342" y="2389"/>
                    <a:pt x="11190" y="2383"/>
                    <a:pt x="11037" y="2383"/>
                  </a:cubicBezTo>
                  <a:cubicBezTo>
                    <a:pt x="10398" y="2383"/>
                    <a:pt x="9741" y="2502"/>
                    <a:pt x="9166" y="2653"/>
                  </a:cubicBezTo>
                  <a:lnTo>
                    <a:pt x="8328" y="388"/>
                  </a:lnTo>
                  <a:cubicBezTo>
                    <a:pt x="6591" y="854"/>
                    <a:pt x="5040" y="1691"/>
                    <a:pt x="3676" y="2916"/>
                  </a:cubicBezTo>
                  <a:lnTo>
                    <a:pt x="5164" y="4855"/>
                  </a:lnTo>
                  <a:cubicBezTo>
                    <a:pt x="4575" y="5367"/>
                    <a:pt x="4063" y="6018"/>
                    <a:pt x="3676" y="6669"/>
                  </a:cubicBezTo>
                  <a:lnTo>
                    <a:pt x="1473" y="5692"/>
                  </a:lnTo>
                  <a:cubicBezTo>
                    <a:pt x="1024" y="6468"/>
                    <a:pt x="698" y="7243"/>
                    <a:pt x="450" y="8143"/>
                  </a:cubicBezTo>
                  <a:cubicBezTo>
                    <a:pt x="186" y="8996"/>
                    <a:pt x="62" y="9895"/>
                    <a:pt x="0" y="10733"/>
                  </a:cubicBezTo>
                  <a:lnTo>
                    <a:pt x="2388" y="11058"/>
                  </a:lnTo>
                  <a:cubicBezTo>
                    <a:pt x="2388" y="11896"/>
                    <a:pt x="2450" y="12671"/>
                    <a:pt x="2636" y="13447"/>
                  </a:cubicBezTo>
                  <a:lnTo>
                    <a:pt x="388" y="14284"/>
                  </a:lnTo>
                  <a:cubicBezTo>
                    <a:pt x="900" y="15975"/>
                    <a:pt x="1737" y="17587"/>
                    <a:pt x="2900" y="18875"/>
                  </a:cubicBezTo>
                  <a:lnTo>
                    <a:pt x="4839" y="17448"/>
                  </a:lnTo>
                  <a:cubicBezTo>
                    <a:pt x="5428" y="17975"/>
                    <a:pt x="6002" y="18487"/>
                    <a:pt x="6715" y="18937"/>
                  </a:cubicBezTo>
                  <a:lnTo>
                    <a:pt x="5676" y="21077"/>
                  </a:lnTo>
                  <a:cubicBezTo>
                    <a:pt x="6452" y="21527"/>
                    <a:pt x="7289" y="21852"/>
                    <a:pt x="8142" y="22101"/>
                  </a:cubicBezTo>
                  <a:cubicBezTo>
                    <a:pt x="9042" y="22364"/>
                    <a:pt x="9879" y="22488"/>
                    <a:pt x="10779" y="22566"/>
                  </a:cubicBezTo>
                  <a:lnTo>
                    <a:pt x="11104" y="20162"/>
                  </a:lnTo>
                  <a:cubicBezTo>
                    <a:pt x="11254" y="20177"/>
                    <a:pt x="11404" y="20184"/>
                    <a:pt x="11554" y="20184"/>
                  </a:cubicBezTo>
                  <a:cubicBezTo>
                    <a:pt x="12179" y="20184"/>
                    <a:pt x="12805" y="20064"/>
                    <a:pt x="13431" y="19914"/>
                  </a:cubicBezTo>
                  <a:lnTo>
                    <a:pt x="14268" y="22178"/>
                  </a:lnTo>
                  <a:cubicBezTo>
                    <a:pt x="16021" y="21713"/>
                    <a:pt x="17571" y="20813"/>
                    <a:pt x="18921" y="19650"/>
                  </a:cubicBezTo>
                  <a:lnTo>
                    <a:pt x="17447" y="17712"/>
                  </a:lnTo>
                  <a:cubicBezTo>
                    <a:pt x="18021" y="17200"/>
                    <a:pt x="18533" y="16548"/>
                    <a:pt x="18921" y="15897"/>
                  </a:cubicBezTo>
                  <a:lnTo>
                    <a:pt x="21123" y="16874"/>
                  </a:lnTo>
                  <a:cubicBezTo>
                    <a:pt x="21573" y="16099"/>
                    <a:pt x="21898" y="15323"/>
                    <a:pt x="22162" y="14424"/>
                  </a:cubicBezTo>
                  <a:cubicBezTo>
                    <a:pt x="22410" y="13571"/>
                    <a:pt x="22550" y="12671"/>
                    <a:pt x="22612" y="11834"/>
                  </a:cubicBezTo>
                  <a:lnTo>
                    <a:pt x="20224" y="11508"/>
                  </a:lnTo>
                  <a:cubicBezTo>
                    <a:pt x="20224" y="10671"/>
                    <a:pt x="20161" y="9895"/>
                    <a:pt x="19960" y="9120"/>
                  </a:cubicBezTo>
                  <a:lnTo>
                    <a:pt x="22224" y="8282"/>
                  </a:lnTo>
                  <a:cubicBezTo>
                    <a:pt x="21712" y="6592"/>
                    <a:pt x="20859" y="4979"/>
                    <a:pt x="19634" y="3692"/>
                  </a:cubicBezTo>
                  <a:lnTo>
                    <a:pt x="17758" y="5118"/>
                  </a:lnTo>
                  <a:cubicBezTo>
                    <a:pt x="17184" y="4529"/>
                    <a:pt x="16594" y="4079"/>
                    <a:pt x="15897" y="3630"/>
                  </a:cubicBezTo>
                  <a:lnTo>
                    <a:pt x="16858" y="1427"/>
                  </a:lnTo>
                  <a:cubicBezTo>
                    <a:pt x="16145" y="1040"/>
                    <a:pt x="15307" y="652"/>
                    <a:pt x="14470" y="388"/>
                  </a:cubicBezTo>
                  <a:cubicBezTo>
                    <a:pt x="13570" y="202"/>
                    <a:pt x="12717" y="1"/>
                    <a:pt x="11818" y="1"/>
                  </a:cubicBezTo>
                  <a:close/>
                </a:path>
              </a:pathLst>
            </a:custGeom>
            <a:solidFill>
              <a:srgbClr val="E4EC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69" name="Google Shape;1769;p36"/>
            <p:cNvSpPr/>
            <p:nvPr/>
          </p:nvSpPr>
          <p:spPr>
            <a:xfrm rot="-10040213">
              <a:off x="4298300" y="1191813"/>
              <a:ext cx="256324" cy="255802"/>
            </a:xfrm>
            <a:custGeom>
              <a:avLst/>
              <a:gdLst/>
              <a:ahLst/>
              <a:cxnLst/>
              <a:rect l="l" t="t" r="r" b="b"/>
              <a:pathLst>
                <a:path w="22612" h="22566" extrusionOk="0">
                  <a:moveTo>
                    <a:pt x="11306" y="7075"/>
                  </a:moveTo>
                  <a:cubicBezTo>
                    <a:pt x="9484" y="7075"/>
                    <a:pt x="7764" y="8277"/>
                    <a:pt x="7227" y="10081"/>
                  </a:cubicBezTo>
                  <a:cubicBezTo>
                    <a:pt x="6591" y="12346"/>
                    <a:pt x="7878" y="14672"/>
                    <a:pt x="10143" y="15323"/>
                  </a:cubicBezTo>
                  <a:cubicBezTo>
                    <a:pt x="10526" y="15437"/>
                    <a:pt x="10913" y="15491"/>
                    <a:pt x="11294" y="15491"/>
                  </a:cubicBezTo>
                  <a:cubicBezTo>
                    <a:pt x="13093" y="15491"/>
                    <a:pt x="14770" y="14289"/>
                    <a:pt x="15307" y="12485"/>
                  </a:cubicBezTo>
                  <a:cubicBezTo>
                    <a:pt x="15959" y="10221"/>
                    <a:pt x="14733" y="7895"/>
                    <a:pt x="12469" y="7243"/>
                  </a:cubicBezTo>
                  <a:cubicBezTo>
                    <a:pt x="12084" y="7129"/>
                    <a:pt x="11692" y="7075"/>
                    <a:pt x="11306" y="7075"/>
                  </a:cubicBezTo>
                  <a:close/>
                  <a:moveTo>
                    <a:pt x="11299" y="5580"/>
                  </a:moveTo>
                  <a:cubicBezTo>
                    <a:pt x="11834" y="5580"/>
                    <a:pt x="12378" y="5656"/>
                    <a:pt x="12919" y="5816"/>
                  </a:cubicBezTo>
                  <a:cubicBezTo>
                    <a:pt x="15897" y="6669"/>
                    <a:pt x="17634" y="9833"/>
                    <a:pt x="16796" y="12873"/>
                  </a:cubicBezTo>
                  <a:cubicBezTo>
                    <a:pt x="16056" y="15359"/>
                    <a:pt x="13776" y="16986"/>
                    <a:pt x="11307" y="16986"/>
                  </a:cubicBezTo>
                  <a:cubicBezTo>
                    <a:pt x="10773" y="16986"/>
                    <a:pt x="10231" y="16910"/>
                    <a:pt x="9693" y="16750"/>
                  </a:cubicBezTo>
                  <a:cubicBezTo>
                    <a:pt x="6653" y="15897"/>
                    <a:pt x="4963" y="12733"/>
                    <a:pt x="5816" y="9694"/>
                  </a:cubicBezTo>
                  <a:cubicBezTo>
                    <a:pt x="6555" y="7207"/>
                    <a:pt x="8826" y="5580"/>
                    <a:pt x="11299" y="5580"/>
                  </a:cubicBezTo>
                  <a:close/>
                  <a:moveTo>
                    <a:pt x="11818" y="1"/>
                  </a:moveTo>
                  <a:lnTo>
                    <a:pt x="11492" y="2404"/>
                  </a:lnTo>
                  <a:cubicBezTo>
                    <a:pt x="11342" y="2389"/>
                    <a:pt x="11190" y="2383"/>
                    <a:pt x="11037" y="2383"/>
                  </a:cubicBezTo>
                  <a:cubicBezTo>
                    <a:pt x="10398" y="2383"/>
                    <a:pt x="9741" y="2502"/>
                    <a:pt x="9166" y="2653"/>
                  </a:cubicBezTo>
                  <a:lnTo>
                    <a:pt x="8328" y="388"/>
                  </a:lnTo>
                  <a:cubicBezTo>
                    <a:pt x="6591" y="854"/>
                    <a:pt x="5040" y="1691"/>
                    <a:pt x="3676" y="2916"/>
                  </a:cubicBezTo>
                  <a:lnTo>
                    <a:pt x="5164" y="4855"/>
                  </a:lnTo>
                  <a:cubicBezTo>
                    <a:pt x="4575" y="5367"/>
                    <a:pt x="4063" y="6018"/>
                    <a:pt x="3676" y="6669"/>
                  </a:cubicBezTo>
                  <a:lnTo>
                    <a:pt x="1473" y="5692"/>
                  </a:lnTo>
                  <a:cubicBezTo>
                    <a:pt x="1024" y="6468"/>
                    <a:pt x="698" y="7243"/>
                    <a:pt x="450" y="8143"/>
                  </a:cubicBezTo>
                  <a:cubicBezTo>
                    <a:pt x="186" y="8996"/>
                    <a:pt x="62" y="9895"/>
                    <a:pt x="0" y="10733"/>
                  </a:cubicBezTo>
                  <a:lnTo>
                    <a:pt x="2388" y="11058"/>
                  </a:lnTo>
                  <a:cubicBezTo>
                    <a:pt x="2388" y="11896"/>
                    <a:pt x="2450" y="12671"/>
                    <a:pt x="2636" y="13447"/>
                  </a:cubicBezTo>
                  <a:lnTo>
                    <a:pt x="388" y="14284"/>
                  </a:lnTo>
                  <a:cubicBezTo>
                    <a:pt x="900" y="15975"/>
                    <a:pt x="1737" y="17587"/>
                    <a:pt x="2900" y="18875"/>
                  </a:cubicBezTo>
                  <a:lnTo>
                    <a:pt x="4839" y="17448"/>
                  </a:lnTo>
                  <a:cubicBezTo>
                    <a:pt x="5428" y="17975"/>
                    <a:pt x="6002" y="18487"/>
                    <a:pt x="6715" y="18937"/>
                  </a:cubicBezTo>
                  <a:lnTo>
                    <a:pt x="5676" y="21077"/>
                  </a:lnTo>
                  <a:cubicBezTo>
                    <a:pt x="6452" y="21527"/>
                    <a:pt x="7289" y="21852"/>
                    <a:pt x="8142" y="22101"/>
                  </a:cubicBezTo>
                  <a:cubicBezTo>
                    <a:pt x="9042" y="22364"/>
                    <a:pt x="9879" y="22488"/>
                    <a:pt x="10779" y="22566"/>
                  </a:cubicBezTo>
                  <a:lnTo>
                    <a:pt x="11104" y="20162"/>
                  </a:lnTo>
                  <a:cubicBezTo>
                    <a:pt x="11254" y="20177"/>
                    <a:pt x="11404" y="20184"/>
                    <a:pt x="11554" y="20184"/>
                  </a:cubicBezTo>
                  <a:cubicBezTo>
                    <a:pt x="12179" y="20184"/>
                    <a:pt x="12805" y="20064"/>
                    <a:pt x="13431" y="19914"/>
                  </a:cubicBezTo>
                  <a:lnTo>
                    <a:pt x="14268" y="22178"/>
                  </a:lnTo>
                  <a:cubicBezTo>
                    <a:pt x="16021" y="21713"/>
                    <a:pt x="17571" y="20813"/>
                    <a:pt x="18921" y="19650"/>
                  </a:cubicBezTo>
                  <a:lnTo>
                    <a:pt x="17447" y="17712"/>
                  </a:lnTo>
                  <a:cubicBezTo>
                    <a:pt x="18021" y="17200"/>
                    <a:pt x="18533" y="16548"/>
                    <a:pt x="18921" y="15897"/>
                  </a:cubicBezTo>
                  <a:lnTo>
                    <a:pt x="21123" y="16874"/>
                  </a:lnTo>
                  <a:cubicBezTo>
                    <a:pt x="21573" y="16099"/>
                    <a:pt x="21898" y="15323"/>
                    <a:pt x="22162" y="14424"/>
                  </a:cubicBezTo>
                  <a:cubicBezTo>
                    <a:pt x="22410" y="13571"/>
                    <a:pt x="22550" y="12671"/>
                    <a:pt x="22612" y="11834"/>
                  </a:cubicBezTo>
                  <a:lnTo>
                    <a:pt x="20224" y="11508"/>
                  </a:lnTo>
                  <a:cubicBezTo>
                    <a:pt x="20224" y="10671"/>
                    <a:pt x="20161" y="9895"/>
                    <a:pt x="19960" y="9120"/>
                  </a:cubicBezTo>
                  <a:lnTo>
                    <a:pt x="22224" y="8282"/>
                  </a:lnTo>
                  <a:cubicBezTo>
                    <a:pt x="21712" y="6592"/>
                    <a:pt x="20859" y="4979"/>
                    <a:pt x="19634" y="3692"/>
                  </a:cubicBezTo>
                  <a:lnTo>
                    <a:pt x="17758" y="5118"/>
                  </a:lnTo>
                  <a:cubicBezTo>
                    <a:pt x="17184" y="4529"/>
                    <a:pt x="16594" y="4079"/>
                    <a:pt x="15897" y="3630"/>
                  </a:cubicBezTo>
                  <a:lnTo>
                    <a:pt x="16858" y="1427"/>
                  </a:lnTo>
                  <a:cubicBezTo>
                    <a:pt x="16145" y="1040"/>
                    <a:pt x="15307" y="652"/>
                    <a:pt x="14470" y="388"/>
                  </a:cubicBezTo>
                  <a:cubicBezTo>
                    <a:pt x="13570" y="202"/>
                    <a:pt x="12717" y="1"/>
                    <a:pt x="11818" y="1"/>
                  </a:cubicBezTo>
                  <a:close/>
                </a:path>
              </a:pathLst>
            </a:custGeom>
            <a:solidFill>
              <a:srgbClr val="E4EC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83" name="TextBox 82">
            <a:extLst>
              <a:ext uri="{FF2B5EF4-FFF2-40B4-BE49-F238E27FC236}">
                <a16:creationId xmlns:a16="http://schemas.microsoft.com/office/drawing/2014/main" id="{0697A4F4-6DF7-4659-9C43-C0F91692C5C7}"/>
              </a:ext>
            </a:extLst>
          </p:cNvPr>
          <p:cNvSpPr txBox="1"/>
          <p:nvPr/>
        </p:nvSpPr>
        <p:spPr>
          <a:xfrm>
            <a:off x="4983850" y="913235"/>
            <a:ext cx="25389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u="sng" dirty="0"/>
              <a:t>Knowledge</a:t>
            </a:r>
          </a:p>
        </p:txBody>
      </p:sp>
      <p:sp>
        <p:nvSpPr>
          <p:cNvPr id="85" name="TextBox 84">
            <a:extLst>
              <a:ext uri="{FF2B5EF4-FFF2-40B4-BE49-F238E27FC236}">
                <a16:creationId xmlns:a16="http://schemas.microsoft.com/office/drawing/2014/main" id="{64418FA1-DD51-46AE-8D88-E5A866830DA3}"/>
              </a:ext>
            </a:extLst>
          </p:cNvPr>
          <p:cNvSpPr txBox="1"/>
          <p:nvPr/>
        </p:nvSpPr>
        <p:spPr>
          <a:xfrm>
            <a:off x="34416" y="4718032"/>
            <a:ext cx="590441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(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+mj-lt"/>
              </a:rPr>
              <a:t>Hartong</a:t>
            </a:r>
            <a:r>
              <a:rPr lang="en-US" b="0" i="0" dirty="0">
                <a:solidFill>
                  <a:srgbClr val="000000"/>
                </a:solidFill>
                <a:effectLst/>
                <a:latin typeface="+mj-lt"/>
              </a:rPr>
              <a:t>, 2013</a:t>
            </a:r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)</a:t>
            </a:r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Picture 80">
            <a:extLst>
              <a:ext uri="{FF2B5EF4-FFF2-40B4-BE49-F238E27FC236}">
                <a16:creationId xmlns:a16="http://schemas.microsoft.com/office/drawing/2014/main" id="{B927140B-9F9F-492D-A8B1-5AD596D9DA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74" y="1059482"/>
            <a:ext cx="1955805" cy="603644"/>
          </a:xfrm>
          <a:prstGeom prst="rect">
            <a:avLst/>
          </a:prstGeom>
        </p:spPr>
      </p:pic>
      <p:sp>
        <p:nvSpPr>
          <p:cNvPr id="1691" name="Google Shape;1691;p36"/>
          <p:cNvSpPr txBox="1">
            <a:spLocks noGrp="1"/>
          </p:cNvSpPr>
          <p:nvPr>
            <p:ph type="subTitle" idx="1"/>
          </p:nvPr>
        </p:nvSpPr>
        <p:spPr>
          <a:xfrm>
            <a:off x="4281842" y="1374900"/>
            <a:ext cx="5108356" cy="210050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+mj-lt"/>
              </a:rPr>
              <a:t>Communication and social skills</a:t>
            </a:r>
          </a:p>
          <a:p>
            <a:pPr marL="285750" lvl="0" indent="-28575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+mj-lt"/>
              </a:rPr>
              <a:t>HR data analysis and HRIS proficiency</a:t>
            </a:r>
          </a:p>
          <a:p>
            <a:pPr marL="285750" lvl="0" indent="-28575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+mj-lt"/>
              </a:rPr>
              <a:t>Decision-making and problem-solving</a:t>
            </a:r>
          </a:p>
        </p:txBody>
      </p:sp>
      <p:sp>
        <p:nvSpPr>
          <p:cNvPr id="1692" name="Google Shape;1692;p36"/>
          <p:cNvSpPr txBox="1">
            <a:spLocks noGrp="1"/>
          </p:cNvSpPr>
          <p:nvPr>
            <p:ph type="title"/>
          </p:nvPr>
        </p:nvSpPr>
        <p:spPr>
          <a:xfrm>
            <a:off x="141648" y="252642"/>
            <a:ext cx="7698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u="sng" dirty="0">
                <a:latin typeface="+mj-lt"/>
              </a:rPr>
              <a:t>KSB for HR Professionals</a:t>
            </a:r>
            <a:endParaRPr sz="2800" u="sng" dirty="0">
              <a:latin typeface="+mj-lt"/>
            </a:endParaRP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0697A4F4-6DF7-4659-9C43-C0F91692C5C7}"/>
              </a:ext>
            </a:extLst>
          </p:cNvPr>
          <p:cNvSpPr txBox="1"/>
          <p:nvPr/>
        </p:nvSpPr>
        <p:spPr>
          <a:xfrm>
            <a:off x="4992163" y="913235"/>
            <a:ext cx="25389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u="sng" dirty="0"/>
              <a:t>Skills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F4F9C0-FBE6-4CC2-88B1-CE63CADC73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150" y="1663126"/>
            <a:ext cx="3246252" cy="2187146"/>
          </a:xfrm>
          <a:prstGeom prst="rect">
            <a:avLst/>
          </a:prstGeom>
        </p:spPr>
      </p:pic>
      <p:sp>
        <p:nvSpPr>
          <p:cNvPr id="86" name="TextBox 85">
            <a:extLst>
              <a:ext uri="{FF2B5EF4-FFF2-40B4-BE49-F238E27FC236}">
                <a16:creationId xmlns:a16="http://schemas.microsoft.com/office/drawing/2014/main" id="{DF7A194E-4C19-4F0D-8D4E-88865D0497EA}"/>
              </a:ext>
            </a:extLst>
          </p:cNvPr>
          <p:cNvSpPr txBox="1"/>
          <p:nvPr/>
        </p:nvSpPr>
        <p:spPr>
          <a:xfrm>
            <a:off x="29474" y="4835723"/>
            <a:ext cx="540149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(</a:t>
            </a:r>
            <a:r>
              <a:rPr lang="en-US" b="0" i="0" dirty="0">
                <a:solidFill>
                  <a:srgbClr val="000000"/>
                </a:solidFill>
                <a:effectLst/>
                <a:latin typeface="+mj-lt"/>
              </a:rPr>
              <a:t>Hristov, 2020</a:t>
            </a:r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25868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Picture 80">
            <a:extLst>
              <a:ext uri="{FF2B5EF4-FFF2-40B4-BE49-F238E27FC236}">
                <a16:creationId xmlns:a16="http://schemas.microsoft.com/office/drawing/2014/main" id="{B927140B-9F9F-492D-A8B1-5AD596D9DA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474" y="1059482"/>
            <a:ext cx="1955805" cy="603644"/>
          </a:xfrm>
          <a:prstGeom prst="rect">
            <a:avLst/>
          </a:prstGeom>
        </p:spPr>
      </p:pic>
      <p:sp>
        <p:nvSpPr>
          <p:cNvPr id="1691" name="Google Shape;1691;p36"/>
          <p:cNvSpPr txBox="1">
            <a:spLocks noGrp="1"/>
          </p:cNvSpPr>
          <p:nvPr>
            <p:ph type="subTitle" idx="1"/>
          </p:nvPr>
        </p:nvSpPr>
        <p:spPr>
          <a:xfrm>
            <a:off x="4281842" y="1462793"/>
            <a:ext cx="4713008" cy="2100507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+mj-lt"/>
              </a:rPr>
              <a:t>Ethics and privacy</a:t>
            </a:r>
          </a:p>
          <a:p>
            <a:pPr marL="285750" lvl="0" indent="-28575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+mj-lt"/>
              </a:rPr>
              <a:t>Accuracy and detail-oriented</a:t>
            </a:r>
          </a:p>
          <a:p>
            <a:pPr marL="285750" lvl="0" indent="-28575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+mj-lt"/>
              </a:rPr>
              <a:t>Workplace adaptability</a:t>
            </a:r>
          </a:p>
          <a:p>
            <a:pPr marL="285750" lvl="0" indent="-285750" algn="just" rtl="0">
              <a:lnSpc>
                <a:spcPct val="2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tx1"/>
                </a:solidFill>
                <a:latin typeface="+mj-lt"/>
              </a:rPr>
              <a:t>Successful teamwork</a:t>
            </a:r>
          </a:p>
        </p:txBody>
      </p:sp>
      <p:sp>
        <p:nvSpPr>
          <p:cNvPr id="1692" name="Google Shape;1692;p36"/>
          <p:cNvSpPr txBox="1">
            <a:spLocks noGrp="1"/>
          </p:cNvSpPr>
          <p:nvPr>
            <p:ph type="title"/>
          </p:nvPr>
        </p:nvSpPr>
        <p:spPr>
          <a:xfrm>
            <a:off x="241400" y="134160"/>
            <a:ext cx="7698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u="sng" dirty="0">
                <a:latin typeface="+mj-lt"/>
              </a:rPr>
              <a:t>KSB for HR Professionals</a:t>
            </a:r>
            <a:endParaRPr sz="2800" u="sng" dirty="0">
              <a:latin typeface="+mj-lt"/>
            </a:endParaRPr>
          </a:p>
        </p:txBody>
      </p:sp>
      <p:sp>
        <p:nvSpPr>
          <p:cNvPr id="83" name="TextBox 82">
            <a:extLst>
              <a:ext uri="{FF2B5EF4-FFF2-40B4-BE49-F238E27FC236}">
                <a16:creationId xmlns:a16="http://schemas.microsoft.com/office/drawing/2014/main" id="{0697A4F4-6DF7-4659-9C43-C0F91692C5C7}"/>
              </a:ext>
            </a:extLst>
          </p:cNvPr>
          <p:cNvSpPr txBox="1"/>
          <p:nvPr/>
        </p:nvSpPr>
        <p:spPr>
          <a:xfrm>
            <a:off x="4983850" y="913235"/>
            <a:ext cx="253894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u="sng" dirty="0"/>
              <a:t>Behaviors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CF4F9C0-FBE6-4CC2-88B1-CE63CADC73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9150" y="1663126"/>
            <a:ext cx="3246252" cy="218714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9A14BF-6DE7-41DE-88F8-27EF5DA6B628}"/>
              </a:ext>
            </a:extLst>
          </p:cNvPr>
          <p:cNvSpPr txBox="1"/>
          <p:nvPr/>
        </p:nvSpPr>
        <p:spPr>
          <a:xfrm>
            <a:off x="149150" y="4835723"/>
            <a:ext cx="540149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(</a:t>
            </a:r>
            <a:r>
              <a:rPr lang="en-US" b="0" i="0" dirty="0">
                <a:solidFill>
                  <a:srgbClr val="000000"/>
                </a:solidFill>
                <a:effectLst/>
                <a:latin typeface="+mj-lt"/>
              </a:rPr>
              <a:t>Nieto, 2017)</a:t>
            </a:r>
            <a:endParaRPr lang="en-US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950710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1" name="Google Shape;1561;p33"/>
          <p:cNvSpPr txBox="1">
            <a:spLocks noGrp="1"/>
          </p:cNvSpPr>
          <p:nvPr>
            <p:ph type="title"/>
          </p:nvPr>
        </p:nvSpPr>
        <p:spPr>
          <a:xfrm>
            <a:off x="878281" y="253721"/>
            <a:ext cx="77934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latin typeface="+mj-lt"/>
              </a:rPr>
              <a:t>SWOT Analysis</a:t>
            </a:r>
            <a:endParaRPr sz="2800" dirty="0">
              <a:latin typeface="+mj-lt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8966F28-6FF7-4BBB-9CBF-731AE74B63F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9731272"/>
              </p:ext>
            </p:extLst>
          </p:nvPr>
        </p:nvGraphicFramePr>
        <p:xfrm>
          <a:off x="1108726" y="1133228"/>
          <a:ext cx="7038997" cy="3874450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3532477">
                  <a:extLst>
                    <a:ext uri="{9D8B030D-6E8A-4147-A177-3AD203B41FA5}">
                      <a16:colId xmlns:a16="http://schemas.microsoft.com/office/drawing/2014/main" val="915254632"/>
                    </a:ext>
                  </a:extLst>
                </a:gridCol>
                <a:gridCol w="3506520">
                  <a:extLst>
                    <a:ext uri="{9D8B030D-6E8A-4147-A177-3AD203B41FA5}">
                      <a16:colId xmlns:a16="http://schemas.microsoft.com/office/drawing/2014/main" val="3142010155"/>
                    </a:ext>
                  </a:extLst>
                </a:gridCol>
              </a:tblGrid>
              <a:tr h="1658532">
                <a:tc>
                  <a:txBody>
                    <a:bodyPr/>
                    <a:lstStyle/>
                    <a:p>
                      <a:pPr marL="0" marR="0">
                        <a:spcBef>
                          <a:spcPts val="35"/>
                        </a:spcBef>
                        <a:spcAft>
                          <a:spcPts val="0"/>
                        </a:spcAft>
                      </a:pPr>
                      <a:r>
                        <a:rPr lang="en-US" sz="1100" b="1" dirty="0">
                          <a:effectLst/>
                          <a:latin typeface="+mn-lt"/>
                          <a:ea typeface="Arial MT"/>
                          <a:cs typeface="Arial MT"/>
                        </a:rPr>
                        <a:t> </a:t>
                      </a:r>
                      <a:endParaRPr lang="en-US" sz="1400" dirty="0">
                        <a:effectLst/>
                        <a:latin typeface="+mn-lt"/>
                        <a:ea typeface="Arial MT"/>
                        <a:cs typeface="Arial MT"/>
                      </a:endParaRPr>
                    </a:p>
                    <a:p>
                      <a:pPr marL="136525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effectLst/>
                          <a:latin typeface="+mj-lt"/>
                          <a:ea typeface="Arial MT"/>
                          <a:cs typeface="Arial MT"/>
                        </a:rPr>
                        <a:t>Strengths</a:t>
                      </a:r>
                      <a:endParaRPr lang="en-US" sz="1400" dirty="0">
                        <a:effectLst/>
                        <a:latin typeface="+mj-lt"/>
                        <a:ea typeface="Arial MT"/>
                        <a:cs typeface="Arial MT"/>
                      </a:endParaRPr>
                    </a:p>
                    <a:p>
                      <a:pPr marL="307975" marR="0" indent="-171450" algn="l" rtl="0">
                        <a:lnSpc>
                          <a:spcPct val="100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FFFFFF"/>
                          </a:solidFill>
                          <a:effectLst/>
                          <a:latin typeface="+mj-lt"/>
                          <a:ea typeface="Arial MT"/>
                          <a:cs typeface="Arial MT"/>
                          <a:sym typeface="Arial"/>
                        </a:rPr>
                        <a:t>Strong interpersonal and communication abilities </a:t>
                      </a:r>
                    </a:p>
                    <a:p>
                      <a:pPr marL="307975" marR="0" indent="-171450" algn="l" rtl="0">
                        <a:lnSpc>
                          <a:spcPct val="100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FFFFFF"/>
                          </a:solidFill>
                          <a:effectLst/>
                          <a:latin typeface="+mj-lt"/>
                          <a:ea typeface="Arial MT"/>
                          <a:cs typeface="Arial MT"/>
                          <a:sym typeface="Arial"/>
                        </a:rPr>
                        <a:t>Precision in HR procedures ensures record-keeping and compliance</a:t>
                      </a:r>
                    </a:p>
                    <a:p>
                      <a:pPr marL="307975" marR="0" indent="-171450" algn="l" rtl="0">
                        <a:lnSpc>
                          <a:spcPct val="100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FFFFFF"/>
                          </a:solidFill>
                          <a:effectLst/>
                          <a:latin typeface="+mj-lt"/>
                          <a:ea typeface="Arial MT"/>
                          <a:cs typeface="Arial MT"/>
                          <a:sym typeface="Arial"/>
                        </a:rPr>
                        <a:t>Compliance with employment rules and regulations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860A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35"/>
                        </a:spcBef>
                        <a:spcAft>
                          <a:spcPts val="0"/>
                        </a:spcAft>
                      </a:pPr>
                      <a:r>
                        <a:rPr lang="en-US" sz="1100" b="1" dirty="0">
                          <a:effectLst/>
                          <a:latin typeface="+mn-lt"/>
                          <a:ea typeface="Arial MT"/>
                          <a:cs typeface="Arial MT"/>
                        </a:rPr>
                        <a:t> </a:t>
                      </a:r>
                      <a:endParaRPr lang="en-US" sz="1100" dirty="0">
                        <a:effectLst/>
                        <a:latin typeface="+mn-lt"/>
                        <a:ea typeface="Arial MT"/>
                        <a:cs typeface="Arial MT"/>
                      </a:endParaRPr>
                    </a:p>
                    <a:p>
                      <a:pPr marL="144145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effectLst/>
                          <a:latin typeface="+mj-lt"/>
                          <a:ea typeface="Arial MT"/>
                          <a:cs typeface="Arial MT"/>
                        </a:rPr>
                        <a:t>Weaknesses</a:t>
                      </a:r>
                      <a:endParaRPr lang="en-US" sz="1400" dirty="0">
                        <a:effectLst/>
                        <a:latin typeface="+mj-lt"/>
                        <a:ea typeface="Arial MT"/>
                        <a:cs typeface="Arial MT"/>
                      </a:endParaRPr>
                    </a:p>
                    <a:p>
                      <a:pPr marL="315595" marR="0" indent="-171450">
                        <a:spcBef>
                          <a:spcPts val="12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FFFFFF"/>
                          </a:solidFill>
                          <a:effectLst/>
                          <a:latin typeface="+mj-lt"/>
                          <a:ea typeface="Arial MT"/>
                          <a:cs typeface="Arial MT"/>
                        </a:rPr>
                        <a:t>Limited expertise with complicated HR problems, </a:t>
                      </a:r>
                    </a:p>
                    <a:p>
                      <a:pPr marL="315595" marR="0" indent="-171450">
                        <a:spcBef>
                          <a:spcPts val="12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FFFFFF"/>
                          </a:solidFill>
                          <a:effectLst/>
                          <a:latin typeface="+mj-lt"/>
                          <a:ea typeface="Arial MT"/>
                          <a:cs typeface="Arial MT"/>
                        </a:rPr>
                        <a:t>Analytical abilities are needed to understand HR data</a:t>
                      </a:r>
                    </a:p>
                    <a:p>
                      <a:pPr marL="315595" marR="0" indent="-171450">
                        <a:spcBef>
                          <a:spcPts val="12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FFFFFF"/>
                          </a:solidFill>
                          <a:effectLst/>
                          <a:latin typeface="+mj-lt"/>
                          <a:ea typeface="Arial MT"/>
                          <a:cs typeface="Arial MT"/>
                        </a:rPr>
                        <a:t>Limited exposure to HR tools</a:t>
                      </a:r>
                    </a:p>
                    <a:p>
                      <a:pPr marL="144145" marR="0" indent="0">
                        <a:spcBef>
                          <a:spcPts val="12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None/>
                      </a:pPr>
                      <a:endParaRPr lang="en-US" sz="1200" dirty="0">
                        <a:effectLst/>
                        <a:latin typeface="+mn-lt"/>
                        <a:ea typeface="Arial MT"/>
                        <a:cs typeface="Arial MT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860A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1537281"/>
                  </a:ext>
                </a:extLst>
              </a:tr>
              <a:tr h="201484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100" dirty="0">
                        <a:effectLst/>
                        <a:latin typeface="+mn-lt"/>
                        <a:ea typeface="Arial MT"/>
                        <a:cs typeface="Arial MT"/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+mn-lt"/>
                          <a:ea typeface="Arial MT"/>
                          <a:cs typeface="Arial MT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2464112"/>
                  </a:ext>
                </a:extLst>
              </a:tr>
              <a:tr h="1695051">
                <a:tc>
                  <a:txBody>
                    <a:bodyPr/>
                    <a:lstStyle/>
                    <a:p>
                      <a:pPr marL="0" marR="0">
                        <a:spcBef>
                          <a:spcPts val="35"/>
                        </a:spcBef>
                        <a:spcAft>
                          <a:spcPts val="0"/>
                        </a:spcAft>
                      </a:pPr>
                      <a:r>
                        <a:rPr lang="en-US" sz="1100" b="1" dirty="0">
                          <a:effectLst/>
                          <a:latin typeface="+mn-lt"/>
                          <a:ea typeface="Arial MT"/>
                          <a:cs typeface="Arial MT"/>
                        </a:rPr>
                        <a:t> </a:t>
                      </a:r>
                      <a:endParaRPr lang="en-US" sz="1100" dirty="0">
                        <a:effectLst/>
                        <a:latin typeface="+mn-lt"/>
                        <a:ea typeface="Arial MT"/>
                        <a:cs typeface="Arial MT"/>
                      </a:endParaRPr>
                    </a:p>
                    <a:p>
                      <a:pPr marL="136525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effectLst/>
                          <a:latin typeface="+mj-lt"/>
                          <a:ea typeface="Arial MT"/>
                          <a:cs typeface="Arial MT"/>
                        </a:rPr>
                        <a:t>Opportunities</a:t>
                      </a:r>
                    </a:p>
                    <a:p>
                      <a:pPr marL="307975" marR="0" indent="-171450" algn="l" rtl="0">
                        <a:lnSpc>
                          <a:spcPct val="100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FFFFFF"/>
                          </a:solidFill>
                          <a:effectLst/>
                          <a:latin typeface="+mj-lt"/>
                          <a:ea typeface="Arial MT"/>
                          <a:cs typeface="Arial MT"/>
                          <a:sym typeface="Arial"/>
                        </a:rPr>
                        <a:t>Training and professional development programs</a:t>
                      </a:r>
                    </a:p>
                    <a:p>
                      <a:pPr marL="307975" marR="0" indent="-171450" algn="l" rtl="0">
                        <a:lnSpc>
                          <a:spcPct val="100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FFFFFF"/>
                          </a:solidFill>
                          <a:effectLst/>
                          <a:latin typeface="+mj-lt"/>
                          <a:ea typeface="Arial MT"/>
                          <a:cs typeface="Arial MT"/>
                          <a:sym typeface="Arial"/>
                        </a:rPr>
                        <a:t>Diversity in HR roles and initiatives</a:t>
                      </a:r>
                    </a:p>
                    <a:p>
                      <a:pPr marL="307975" marR="0" indent="-171450" algn="l" rtl="0">
                        <a:lnSpc>
                          <a:spcPct val="100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Font typeface="Arial" panose="020B0604020202020204" pitchFamily="34" charset="0"/>
                        <a:buChar char="•"/>
                      </a:pPr>
                      <a:r>
                        <a:rPr lang="en-US" sz="1400" b="0" i="0" u="none" strike="noStrike" cap="none" dirty="0">
                          <a:solidFill>
                            <a:srgbClr val="FFFFFF"/>
                          </a:solidFill>
                          <a:effectLst/>
                          <a:latin typeface="+mj-lt"/>
                          <a:ea typeface="Arial MT"/>
                          <a:cs typeface="Arial MT"/>
                          <a:sym typeface="Arial"/>
                        </a:rPr>
                        <a:t>Online tools and webinars for HR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860A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35"/>
                        </a:spcBef>
                        <a:spcAft>
                          <a:spcPts val="0"/>
                        </a:spcAft>
                      </a:pPr>
                      <a:r>
                        <a:rPr lang="en-US" sz="1100" b="1" dirty="0">
                          <a:effectLst/>
                          <a:latin typeface="+mn-lt"/>
                          <a:ea typeface="Arial MT"/>
                          <a:cs typeface="Arial MT"/>
                        </a:rPr>
                        <a:t> </a:t>
                      </a:r>
                      <a:endParaRPr lang="en-US" sz="1100" dirty="0">
                        <a:effectLst/>
                        <a:latin typeface="+mn-lt"/>
                        <a:ea typeface="Arial MT"/>
                        <a:cs typeface="Arial MT"/>
                      </a:endParaRPr>
                    </a:p>
                    <a:p>
                      <a:pPr marL="144145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400" b="1" dirty="0">
                          <a:solidFill>
                            <a:srgbClr val="FFFFFF"/>
                          </a:solidFill>
                          <a:effectLst/>
                          <a:latin typeface="+mj-lt"/>
                          <a:ea typeface="Arial MT"/>
                          <a:cs typeface="Arial MT"/>
                        </a:rPr>
                        <a:t>Threats</a:t>
                      </a:r>
                      <a:endParaRPr lang="en-US" sz="1400" dirty="0">
                        <a:effectLst/>
                        <a:latin typeface="+mj-lt"/>
                        <a:ea typeface="Arial MT"/>
                        <a:cs typeface="Arial MT"/>
                      </a:endParaRPr>
                    </a:p>
                    <a:p>
                      <a:pPr marL="315595" marR="791845" indent="-171450">
                        <a:lnSpc>
                          <a:spcPct val="107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FFFFFF"/>
                          </a:solidFill>
                          <a:effectLst/>
                          <a:latin typeface="+mj-lt"/>
                          <a:ea typeface="Arial MT"/>
                          <a:cs typeface="Arial MT"/>
                        </a:rPr>
                        <a:t>Changing HR technology environment </a:t>
                      </a:r>
                    </a:p>
                    <a:p>
                      <a:pPr marL="315595" marR="791845" indent="-171450">
                        <a:lnSpc>
                          <a:spcPct val="107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FFFFFF"/>
                          </a:solidFill>
                          <a:effectLst/>
                          <a:latin typeface="+mj-lt"/>
                          <a:ea typeface="Arial MT"/>
                          <a:cs typeface="Arial MT"/>
                        </a:rPr>
                        <a:t>Competitive employment market</a:t>
                      </a:r>
                    </a:p>
                    <a:p>
                      <a:pPr marL="315595" marR="791845" indent="-171450">
                        <a:lnSpc>
                          <a:spcPct val="107000"/>
                        </a:lnSpc>
                        <a:spcBef>
                          <a:spcPts val="120"/>
                        </a:spcBef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1400" dirty="0">
                          <a:solidFill>
                            <a:srgbClr val="FFFFFF"/>
                          </a:solidFill>
                          <a:effectLst/>
                          <a:latin typeface="+mj-lt"/>
                          <a:ea typeface="Arial MT"/>
                          <a:cs typeface="Arial MT"/>
                        </a:rPr>
                        <a:t>Employment law changes need constant compliance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860A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7319745"/>
                  </a:ext>
                </a:extLst>
              </a:tr>
              <a:tr h="201484"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+mn-lt"/>
                          <a:ea typeface="Arial MT"/>
                          <a:cs typeface="Arial MT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100" dirty="0">
                          <a:effectLst/>
                          <a:latin typeface="+mn-lt"/>
                          <a:ea typeface="Arial MT"/>
                          <a:cs typeface="Arial MT"/>
                        </a:rPr>
                        <a:t> </a:t>
                      </a: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rgbClr val="F1F1F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0084976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A3AA14F0-E521-48AD-BAB4-A82B821BA8DD}"/>
              </a:ext>
            </a:extLst>
          </p:cNvPr>
          <p:cNvSpPr txBox="1"/>
          <p:nvPr/>
        </p:nvSpPr>
        <p:spPr>
          <a:xfrm>
            <a:off x="878281" y="4835723"/>
            <a:ext cx="534270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+mj-lt"/>
              </a:rPr>
              <a:t>(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+mj-lt"/>
              </a:rPr>
              <a:t>Stredwick</a:t>
            </a:r>
            <a:r>
              <a:rPr lang="en-US" b="0" i="0" dirty="0">
                <a:solidFill>
                  <a:srgbClr val="000000"/>
                </a:solidFill>
                <a:effectLst/>
                <a:latin typeface="+mj-lt"/>
              </a:rPr>
              <a:t>, 2014</a:t>
            </a:r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)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4" name="Google Shape;1774;p37"/>
          <p:cNvSpPr txBox="1">
            <a:spLocks noGrp="1"/>
          </p:cNvSpPr>
          <p:nvPr>
            <p:ph type="title" idx="6"/>
          </p:nvPr>
        </p:nvSpPr>
        <p:spPr>
          <a:xfrm>
            <a:off x="1018650" y="229228"/>
            <a:ext cx="7698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latin typeface="+mj-lt"/>
              </a:rPr>
              <a:t>Training and Development Needs</a:t>
            </a:r>
            <a:endParaRPr sz="2800" dirty="0">
              <a:latin typeface="+mj-lt"/>
            </a:endParaRPr>
          </a:p>
        </p:txBody>
      </p:sp>
      <p:grpSp>
        <p:nvGrpSpPr>
          <p:cNvPr id="1781" name="Google Shape;1781;p37"/>
          <p:cNvGrpSpPr/>
          <p:nvPr/>
        </p:nvGrpSpPr>
        <p:grpSpPr>
          <a:xfrm>
            <a:off x="4502900" y="3488425"/>
            <a:ext cx="4368263" cy="1488852"/>
            <a:chOff x="4502900" y="3488425"/>
            <a:chExt cx="4368263" cy="1488852"/>
          </a:xfrm>
        </p:grpSpPr>
        <p:sp>
          <p:nvSpPr>
            <p:cNvPr id="1782" name="Google Shape;1782;p37"/>
            <p:cNvSpPr/>
            <p:nvPr/>
          </p:nvSpPr>
          <p:spPr>
            <a:xfrm>
              <a:off x="6756842" y="4395529"/>
              <a:ext cx="443170" cy="397711"/>
            </a:xfrm>
            <a:custGeom>
              <a:avLst/>
              <a:gdLst/>
              <a:ahLst/>
              <a:cxnLst/>
              <a:rect l="l" t="t" r="r" b="b"/>
              <a:pathLst>
                <a:path w="13044" h="11706" extrusionOk="0">
                  <a:moveTo>
                    <a:pt x="11202" y="1"/>
                  </a:moveTo>
                  <a:cubicBezTo>
                    <a:pt x="11127" y="1"/>
                    <a:pt x="11053" y="5"/>
                    <a:pt x="10981" y="12"/>
                  </a:cubicBezTo>
                  <a:cubicBezTo>
                    <a:pt x="10329" y="74"/>
                    <a:pt x="9755" y="338"/>
                    <a:pt x="9244" y="648"/>
                  </a:cubicBezTo>
                  <a:cubicBezTo>
                    <a:pt x="4901" y="2975"/>
                    <a:pt x="776" y="10093"/>
                    <a:pt x="0" y="11706"/>
                  </a:cubicBezTo>
                  <a:lnTo>
                    <a:pt x="4591" y="11706"/>
                  </a:lnTo>
                  <a:cubicBezTo>
                    <a:pt x="7103" y="8403"/>
                    <a:pt x="12144" y="6728"/>
                    <a:pt x="12919" y="2277"/>
                  </a:cubicBezTo>
                  <a:cubicBezTo>
                    <a:pt x="13043" y="1749"/>
                    <a:pt x="12981" y="1113"/>
                    <a:pt x="12656" y="648"/>
                  </a:cubicBezTo>
                  <a:cubicBezTo>
                    <a:pt x="12315" y="199"/>
                    <a:pt x="11737" y="1"/>
                    <a:pt x="11202" y="1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3" name="Google Shape;1783;p37"/>
            <p:cNvSpPr/>
            <p:nvPr/>
          </p:nvSpPr>
          <p:spPr>
            <a:xfrm>
              <a:off x="6625121" y="4079495"/>
              <a:ext cx="513770" cy="713747"/>
            </a:xfrm>
            <a:custGeom>
              <a:avLst/>
              <a:gdLst/>
              <a:ahLst/>
              <a:cxnLst/>
              <a:rect l="l" t="t" r="r" b="b"/>
              <a:pathLst>
                <a:path w="15122" h="21008" extrusionOk="0">
                  <a:moveTo>
                    <a:pt x="11621" y="0"/>
                  </a:moveTo>
                  <a:cubicBezTo>
                    <a:pt x="9314" y="0"/>
                    <a:pt x="7202" y="3025"/>
                    <a:pt x="6142" y="4724"/>
                  </a:cubicBezTo>
                  <a:cubicBezTo>
                    <a:pt x="4203" y="7763"/>
                    <a:pt x="2776" y="11113"/>
                    <a:pt x="1675" y="14541"/>
                  </a:cubicBezTo>
                  <a:cubicBezTo>
                    <a:pt x="1489" y="15068"/>
                    <a:pt x="62" y="21008"/>
                    <a:pt x="0" y="21008"/>
                  </a:cubicBezTo>
                  <a:lnTo>
                    <a:pt x="3877" y="21008"/>
                  </a:lnTo>
                  <a:cubicBezTo>
                    <a:pt x="3877" y="21008"/>
                    <a:pt x="7941" y="12990"/>
                    <a:pt x="11958" y="8151"/>
                  </a:cubicBezTo>
                  <a:cubicBezTo>
                    <a:pt x="13819" y="5887"/>
                    <a:pt x="15121" y="1684"/>
                    <a:pt x="13121" y="459"/>
                  </a:cubicBezTo>
                  <a:cubicBezTo>
                    <a:pt x="12617" y="139"/>
                    <a:pt x="12115" y="0"/>
                    <a:pt x="11621" y="0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4" name="Google Shape;1784;p37"/>
            <p:cNvSpPr/>
            <p:nvPr/>
          </p:nvSpPr>
          <p:spPr>
            <a:xfrm>
              <a:off x="6717329" y="4174115"/>
              <a:ext cx="305096" cy="619126"/>
            </a:xfrm>
            <a:custGeom>
              <a:avLst/>
              <a:gdLst/>
              <a:ahLst/>
              <a:cxnLst/>
              <a:rect l="l" t="t" r="r" b="b"/>
              <a:pathLst>
                <a:path w="8980" h="18223" fill="none" extrusionOk="0">
                  <a:moveTo>
                    <a:pt x="8980" y="0"/>
                  </a:moveTo>
                  <a:cubicBezTo>
                    <a:pt x="5165" y="4715"/>
                    <a:pt x="2063" y="11756"/>
                    <a:pt x="0" y="1822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5" name="Google Shape;1785;p37"/>
            <p:cNvSpPr/>
            <p:nvPr/>
          </p:nvSpPr>
          <p:spPr>
            <a:xfrm>
              <a:off x="5977933" y="4053606"/>
              <a:ext cx="489138" cy="739636"/>
            </a:xfrm>
            <a:custGeom>
              <a:avLst/>
              <a:gdLst/>
              <a:ahLst/>
              <a:cxnLst/>
              <a:rect l="l" t="t" r="r" b="b"/>
              <a:pathLst>
                <a:path w="14397" h="21770" extrusionOk="0">
                  <a:moveTo>
                    <a:pt x="2020" y="0"/>
                  </a:moveTo>
                  <a:cubicBezTo>
                    <a:pt x="1" y="0"/>
                    <a:pt x="85" y="2718"/>
                    <a:pt x="501" y="4509"/>
                  </a:cubicBezTo>
                  <a:cubicBezTo>
                    <a:pt x="1152" y="7037"/>
                    <a:pt x="3215" y="8650"/>
                    <a:pt x="4704" y="10526"/>
                  </a:cubicBezTo>
                  <a:cubicBezTo>
                    <a:pt x="7480" y="14016"/>
                    <a:pt x="9093" y="16342"/>
                    <a:pt x="11093" y="21770"/>
                  </a:cubicBezTo>
                  <a:lnTo>
                    <a:pt x="14397" y="21770"/>
                  </a:lnTo>
                  <a:cubicBezTo>
                    <a:pt x="14397" y="21770"/>
                    <a:pt x="13947" y="9425"/>
                    <a:pt x="8441" y="3671"/>
                  </a:cubicBezTo>
                  <a:cubicBezTo>
                    <a:pt x="6968" y="2120"/>
                    <a:pt x="4564" y="507"/>
                    <a:pt x="2563" y="58"/>
                  </a:cubicBezTo>
                  <a:cubicBezTo>
                    <a:pt x="2367" y="19"/>
                    <a:pt x="2187" y="0"/>
                    <a:pt x="2020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6" name="Google Shape;1786;p37"/>
            <p:cNvSpPr/>
            <p:nvPr/>
          </p:nvSpPr>
          <p:spPr>
            <a:xfrm>
              <a:off x="6126641" y="3792508"/>
              <a:ext cx="445820" cy="1000734"/>
            </a:xfrm>
            <a:custGeom>
              <a:avLst/>
              <a:gdLst/>
              <a:ahLst/>
              <a:cxnLst/>
              <a:rect l="l" t="t" r="r" b="b"/>
              <a:pathLst>
                <a:path w="13122" h="29455" extrusionOk="0">
                  <a:moveTo>
                    <a:pt x="2563" y="1"/>
                  </a:moveTo>
                  <a:cubicBezTo>
                    <a:pt x="2127" y="1"/>
                    <a:pt x="1717" y="115"/>
                    <a:pt x="1350" y="376"/>
                  </a:cubicBezTo>
                  <a:cubicBezTo>
                    <a:pt x="1" y="1338"/>
                    <a:pt x="2002" y="4703"/>
                    <a:pt x="2513" y="5742"/>
                  </a:cubicBezTo>
                  <a:cubicBezTo>
                    <a:pt x="4266" y="9030"/>
                    <a:pt x="5615" y="12581"/>
                    <a:pt x="6716" y="16210"/>
                  </a:cubicBezTo>
                  <a:cubicBezTo>
                    <a:pt x="7941" y="20413"/>
                    <a:pt x="8918" y="24864"/>
                    <a:pt x="9244" y="29253"/>
                  </a:cubicBezTo>
                  <a:lnTo>
                    <a:pt x="9244" y="29455"/>
                  </a:lnTo>
                  <a:lnTo>
                    <a:pt x="11632" y="29455"/>
                  </a:lnTo>
                  <a:cubicBezTo>
                    <a:pt x="13121" y="26741"/>
                    <a:pt x="12594" y="15171"/>
                    <a:pt x="11896" y="11558"/>
                  </a:cubicBezTo>
                  <a:cubicBezTo>
                    <a:pt x="11369" y="9030"/>
                    <a:pt x="10268" y="6580"/>
                    <a:pt x="8856" y="4579"/>
                  </a:cubicBezTo>
                  <a:cubicBezTo>
                    <a:pt x="7765" y="3058"/>
                    <a:pt x="4820" y="1"/>
                    <a:pt x="256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7" name="Google Shape;1787;p37"/>
            <p:cNvSpPr/>
            <p:nvPr/>
          </p:nvSpPr>
          <p:spPr>
            <a:xfrm>
              <a:off x="6514975" y="3783709"/>
              <a:ext cx="452649" cy="1009533"/>
            </a:xfrm>
            <a:custGeom>
              <a:avLst/>
              <a:gdLst/>
              <a:ahLst/>
              <a:cxnLst/>
              <a:rect l="l" t="t" r="r" b="b"/>
              <a:pathLst>
                <a:path w="13323" h="29714" extrusionOk="0">
                  <a:moveTo>
                    <a:pt x="10463" y="0"/>
                  </a:moveTo>
                  <a:cubicBezTo>
                    <a:pt x="8832" y="0"/>
                    <a:pt x="5738" y="2873"/>
                    <a:pt x="3242" y="7676"/>
                  </a:cubicBezTo>
                  <a:cubicBezTo>
                    <a:pt x="327" y="13306"/>
                    <a:pt x="1" y="23247"/>
                    <a:pt x="528" y="29714"/>
                  </a:cubicBezTo>
                  <a:lnTo>
                    <a:pt x="3956" y="29714"/>
                  </a:lnTo>
                  <a:cubicBezTo>
                    <a:pt x="6018" y="27388"/>
                    <a:pt x="13323" y="8064"/>
                    <a:pt x="11508" y="899"/>
                  </a:cubicBezTo>
                  <a:cubicBezTo>
                    <a:pt x="11351" y="290"/>
                    <a:pt x="10981" y="0"/>
                    <a:pt x="10463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8" name="Google Shape;1788;p37"/>
            <p:cNvSpPr/>
            <p:nvPr/>
          </p:nvSpPr>
          <p:spPr>
            <a:xfrm>
              <a:off x="6040752" y="4125633"/>
              <a:ext cx="362547" cy="667609"/>
            </a:xfrm>
            <a:custGeom>
              <a:avLst/>
              <a:gdLst/>
              <a:ahLst/>
              <a:cxnLst/>
              <a:rect l="l" t="t" r="r" b="b"/>
              <a:pathLst>
                <a:path w="10671" h="19650" fill="none" extrusionOk="0">
                  <a:moveTo>
                    <a:pt x="1" y="0"/>
                  </a:moveTo>
                  <a:cubicBezTo>
                    <a:pt x="5894" y="4141"/>
                    <a:pt x="9958" y="11896"/>
                    <a:pt x="10671" y="19650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89" name="Google Shape;1789;p37"/>
            <p:cNvSpPr/>
            <p:nvPr/>
          </p:nvSpPr>
          <p:spPr>
            <a:xfrm>
              <a:off x="6245214" y="3875339"/>
              <a:ext cx="246081" cy="917903"/>
            </a:xfrm>
            <a:custGeom>
              <a:avLst/>
              <a:gdLst/>
              <a:ahLst/>
              <a:cxnLst/>
              <a:rect l="l" t="t" r="r" b="b"/>
              <a:pathLst>
                <a:path w="7243" h="27017" fill="none" extrusionOk="0">
                  <a:moveTo>
                    <a:pt x="0" y="1"/>
                  </a:moveTo>
                  <a:cubicBezTo>
                    <a:pt x="2901" y="2591"/>
                    <a:pt x="4327" y="6654"/>
                    <a:pt x="5227" y="10531"/>
                  </a:cubicBezTo>
                  <a:cubicBezTo>
                    <a:pt x="6468" y="15959"/>
                    <a:pt x="7041" y="21465"/>
                    <a:pt x="7243" y="27017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0" name="Google Shape;1790;p37"/>
            <p:cNvSpPr/>
            <p:nvPr/>
          </p:nvSpPr>
          <p:spPr>
            <a:xfrm>
              <a:off x="6600863" y="3906426"/>
              <a:ext cx="241358" cy="886815"/>
            </a:xfrm>
            <a:custGeom>
              <a:avLst/>
              <a:gdLst/>
              <a:ahLst/>
              <a:cxnLst/>
              <a:rect l="l" t="t" r="r" b="b"/>
              <a:pathLst>
                <a:path w="7104" h="26102" fill="none" extrusionOk="0">
                  <a:moveTo>
                    <a:pt x="7104" y="1"/>
                  </a:moveTo>
                  <a:cubicBezTo>
                    <a:pt x="3552" y="8143"/>
                    <a:pt x="513" y="16983"/>
                    <a:pt x="1" y="26102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1" name="Google Shape;1791;p37"/>
            <p:cNvSpPr/>
            <p:nvPr/>
          </p:nvSpPr>
          <p:spPr>
            <a:xfrm>
              <a:off x="6826933" y="4448632"/>
              <a:ext cx="300883" cy="344608"/>
            </a:xfrm>
            <a:custGeom>
              <a:avLst/>
              <a:gdLst/>
              <a:ahLst/>
              <a:cxnLst/>
              <a:rect l="l" t="t" r="r" b="b"/>
              <a:pathLst>
                <a:path w="8856" h="10143" fill="none" extrusionOk="0">
                  <a:moveTo>
                    <a:pt x="8856" y="0"/>
                  </a:moveTo>
                  <a:cubicBezTo>
                    <a:pt x="8856" y="0"/>
                    <a:pt x="3614" y="3490"/>
                    <a:pt x="0" y="1014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2" name="Google Shape;1792;p37"/>
            <p:cNvSpPr/>
            <p:nvPr/>
          </p:nvSpPr>
          <p:spPr>
            <a:xfrm>
              <a:off x="8109206" y="3528794"/>
              <a:ext cx="553351" cy="1264685"/>
            </a:xfrm>
            <a:custGeom>
              <a:avLst/>
              <a:gdLst/>
              <a:ahLst/>
              <a:cxnLst/>
              <a:rect l="l" t="t" r="r" b="b"/>
              <a:pathLst>
                <a:path w="16287" h="37224" extrusionOk="0">
                  <a:moveTo>
                    <a:pt x="11127" y="0"/>
                  </a:moveTo>
                  <a:cubicBezTo>
                    <a:pt x="11079" y="0"/>
                    <a:pt x="11030" y="1"/>
                    <a:pt x="10981" y="3"/>
                  </a:cubicBezTo>
                  <a:cubicBezTo>
                    <a:pt x="7491" y="189"/>
                    <a:pt x="4979" y="4531"/>
                    <a:pt x="3878" y="7245"/>
                  </a:cubicBezTo>
                  <a:cubicBezTo>
                    <a:pt x="0" y="16938"/>
                    <a:pt x="838" y="26942"/>
                    <a:pt x="62" y="37224"/>
                  </a:cubicBezTo>
                  <a:lnTo>
                    <a:pt x="3304" y="37224"/>
                  </a:lnTo>
                  <a:cubicBezTo>
                    <a:pt x="5242" y="32897"/>
                    <a:pt x="7817" y="26756"/>
                    <a:pt x="9569" y="22289"/>
                  </a:cubicBezTo>
                  <a:cubicBezTo>
                    <a:pt x="10531" y="19839"/>
                    <a:pt x="11446" y="17249"/>
                    <a:pt x="12082" y="14674"/>
                  </a:cubicBezTo>
                  <a:cubicBezTo>
                    <a:pt x="13050" y="10633"/>
                    <a:pt x="16286" y="0"/>
                    <a:pt x="1112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3" name="Google Shape;1793;p37"/>
            <p:cNvSpPr/>
            <p:nvPr/>
          </p:nvSpPr>
          <p:spPr>
            <a:xfrm>
              <a:off x="7584395" y="3527809"/>
              <a:ext cx="544857" cy="1265671"/>
            </a:xfrm>
            <a:custGeom>
              <a:avLst/>
              <a:gdLst/>
              <a:ahLst/>
              <a:cxnLst/>
              <a:rect l="l" t="t" r="r" b="b"/>
              <a:pathLst>
                <a:path w="16037" h="37253" extrusionOk="0">
                  <a:moveTo>
                    <a:pt x="5491" y="1"/>
                  </a:moveTo>
                  <a:cubicBezTo>
                    <a:pt x="4842" y="1"/>
                    <a:pt x="4174" y="190"/>
                    <a:pt x="3490" y="606"/>
                  </a:cubicBezTo>
                  <a:cubicBezTo>
                    <a:pt x="1" y="2746"/>
                    <a:pt x="2389" y="9663"/>
                    <a:pt x="3304" y="12625"/>
                  </a:cubicBezTo>
                  <a:cubicBezTo>
                    <a:pt x="4467" y="16580"/>
                    <a:pt x="6204" y="20379"/>
                    <a:pt x="7693" y="24195"/>
                  </a:cubicBezTo>
                  <a:cubicBezTo>
                    <a:pt x="9368" y="28522"/>
                    <a:pt x="11058" y="32926"/>
                    <a:pt x="12733" y="37253"/>
                  </a:cubicBezTo>
                  <a:lnTo>
                    <a:pt x="15959" y="37253"/>
                  </a:lnTo>
                  <a:cubicBezTo>
                    <a:pt x="15835" y="30336"/>
                    <a:pt x="16037" y="23481"/>
                    <a:pt x="15184" y="16642"/>
                  </a:cubicBezTo>
                  <a:cubicBezTo>
                    <a:pt x="14619" y="12039"/>
                    <a:pt x="10673" y="1"/>
                    <a:pt x="5491" y="1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4" name="Google Shape;1794;p37"/>
            <p:cNvSpPr/>
            <p:nvPr/>
          </p:nvSpPr>
          <p:spPr>
            <a:xfrm>
              <a:off x="7397872" y="3905984"/>
              <a:ext cx="632343" cy="887495"/>
            </a:xfrm>
            <a:custGeom>
              <a:avLst/>
              <a:gdLst/>
              <a:ahLst/>
              <a:cxnLst/>
              <a:rect l="l" t="t" r="r" b="b"/>
              <a:pathLst>
                <a:path w="18612" h="26122" extrusionOk="0">
                  <a:moveTo>
                    <a:pt x="4661" y="0"/>
                  </a:moveTo>
                  <a:cubicBezTo>
                    <a:pt x="3940" y="0"/>
                    <a:pt x="3170" y="160"/>
                    <a:pt x="2528" y="532"/>
                  </a:cubicBezTo>
                  <a:cubicBezTo>
                    <a:pt x="1288" y="1246"/>
                    <a:pt x="838" y="2657"/>
                    <a:pt x="652" y="3898"/>
                  </a:cubicBezTo>
                  <a:cubicBezTo>
                    <a:pt x="0" y="9326"/>
                    <a:pt x="4467" y="14552"/>
                    <a:pt x="8081" y="19329"/>
                  </a:cubicBezTo>
                  <a:cubicBezTo>
                    <a:pt x="9693" y="21469"/>
                    <a:pt x="13307" y="26122"/>
                    <a:pt x="13307" y="26122"/>
                  </a:cubicBezTo>
                  <a:lnTo>
                    <a:pt x="18611" y="26122"/>
                  </a:lnTo>
                  <a:cubicBezTo>
                    <a:pt x="18611" y="26122"/>
                    <a:pt x="14610" y="11063"/>
                    <a:pt x="12020" y="6798"/>
                  </a:cubicBezTo>
                  <a:cubicBezTo>
                    <a:pt x="10733" y="4596"/>
                    <a:pt x="8081" y="331"/>
                    <a:pt x="5103" y="21"/>
                  </a:cubicBezTo>
                  <a:cubicBezTo>
                    <a:pt x="4959" y="7"/>
                    <a:pt x="4811" y="0"/>
                    <a:pt x="4661" y="0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5" name="Google Shape;1795;p37"/>
            <p:cNvSpPr/>
            <p:nvPr/>
          </p:nvSpPr>
          <p:spPr>
            <a:xfrm>
              <a:off x="7757735" y="3651648"/>
              <a:ext cx="296704" cy="1141832"/>
            </a:xfrm>
            <a:custGeom>
              <a:avLst/>
              <a:gdLst/>
              <a:ahLst/>
              <a:cxnLst/>
              <a:rect l="l" t="t" r="r" b="b"/>
              <a:pathLst>
                <a:path w="8733" h="33608" fill="none" extrusionOk="0">
                  <a:moveTo>
                    <a:pt x="1" y="0"/>
                  </a:moveTo>
                  <a:cubicBezTo>
                    <a:pt x="4343" y="8856"/>
                    <a:pt x="8670" y="25342"/>
                    <a:pt x="8732" y="33608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6" name="Google Shape;1796;p37"/>
            <p:cNvSpPr/>
            <p:nvPr/>
          </p:nvSpPr>
          <p:spPr>
            <a:xfrm>
              <a:off x="7525380" y="3998872"/>
              <a:ext cx="397338" cy="794607"/>
            </a:xfrm>
            <a:custGeom>
              <a:avLst/>
              <a:gdLst/>
              <a:ahLst/>
              <a:cxnLst/>
              <a:rect l="l" t="t" r="r" b="b"/>
              <a:pathLst>
                <a:path w="11695" h="23388" fill="none" extrusionOk="0">
                  <a:moveTo>
                    <a:pt x="1" y="1"/>
                  </a:moveTo>
                  <a:cubicBezTo>
                    <a:pt x="3878" y="7429"/>
                    <a:pt x="11694" y="23388"/>
                    <a:pt x="11694" y="23388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7" name="Google Shape;1797;p37"/>
            <p:cNvSpPr/>
            <p:nvPr/>
          </p:nvSpPr>
          <p:spPr>
            <a:xfrm>
              <a:off x="8161901" y="3610028"/>
              <a:ext cx="311958" cy="1183451"/>
            </a:xfrm>
            <a:custGeom>
              <a:avLst/>
              <a:gdLst/>
              <a:ahLst/>
              <a:cxnLst/>
              <a:rect l="l" t="t" r="r" b="b"/>
              <a:pathLst>
                <a:path w="9182" h="34833" fill="none" extrusionOk="0">
                  <a:moveTo>
                    <a:pt x="9181" y="0"/>
                  </a:moveTo>
                  <a:cubicBezTo>
                    <a:pt x="6080" y="7041"/>
                    <a:pt x="1753" y="22224"/>
                    <a:pt x="0" y="34833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8" name="Google Shape;1798;p37"/>
            <p:cNvSpPr/>
            <p:nvPr/>
          </p:nvSpPr>
          <p:spPr>
            <a:xfrm>
              <a:off x="8225638" y="3848057"/>
              <a:ext cx="645525" cy="945422"/>
            </a:xfrm>
            <a:custGeom>
              <a:avLst/>
              <a:gdLst/>
              <a:ahLst/>
              <a:cxnLst/>
              <a:rect l="l" t="t" r="r" b="b"/>
              <a:pathLst>
                <a:path w="19000" h="27827" extrusionOk="0">
                  <a:moveTo>
                    <a:pt x="15665" y="0"/>
                  </a:moveTo>
                  <a:cubicBezTo>
                    <a:pt x="14929" y="0"/>
                    <a:pt x="14162" y="266"/>
                    <a:pt x="13509" y="563"/>
                  </a:cubicBezTo>
                  <a:cubicBezTo>
                    <a:pt x="8856" y="2749"/>
                    <a:pt x="4390" y="10318"/>
                    <a:pt x="3041" y="15218"/>
                  </a:cubicBezTo>
                  <a:cubicBezTo>
                    <a:pt x="1815" y="19809"/>
                    <a:pt x="1" y="27827"/>
                    <a:pt x="1" y="27827"/>
                  </a:cubicBezTo>
                  <a:lnTo>
                    <a:pt x="4452" y="27827"/>
                  </a:lnTo>
                  <a:cubicBezTo>
                    <a:pt x="7430" y="24012"/>
                    <a:pt x="11183" y="17684"/>
                    <a:pt x="13757" y="13667"/>
                  </a:cubicBezTo>
                  <a:cubicBezTo>
                    <a:pt x="15122" y="11605"/>
                    <a:pt x="18999" y="4300"/>
                    <a:pt x="18162" y="1974"/>
                  </a:cubicBezTo>
                  <a:cubicBezTo>
                    <a:pt x="17960" y="1260"/>
                    <a:pt x="17510" y="687"/>
                    <a:pt x="16859" y="299"/>
                  </a:cubicBezTo>
                  <a:cubicBezTo>
                    <a:pt x="16489" y="86"/>
                    <a:pt x="16082" y="0"/>
                    <a:pt x="15665" y="0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99" name="Google Shape;1799;p37"/>
            <p:cNvSpPr/>
            <p:nvPr/>
          </p:nvSpPr>
          <p:spPr>
            <a:xfrm>
              <a:off x="8263044" y="3921952"/>
              <a:ext cx="506941" cy="871527"/>
            </a:xfrm>
            <a:custGeom>
              <a:avLst/>
              <a:gdLst/>
              <a:ahLst/>
              <a:cxnLst/>
              <a:rect l="l" t="t" r="r" b="b"/>
              <a:pathLst>
                <a:path w="14921" h="25652" fill="none" extrusionOk="0">
                  <a:moveTo>
                    <a:pt x="14920" y="0"/>
                  </a:moveTo>
                  <a:cubicBezTo>
                    <a:pt x="9430" y="4777"/>
                    <a:pt x="2064" y="20022"/>
                    <a:pt x="1" y="25652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0" name="Google Shape;1800;p37"/>
            <p:cNvSpPr/>
            <p:nvPr/>
          </p:nvSpPr>
          <p:spPr>
            <a:xfrm>
              <a:off x="4502900" y="3852772"/>
              <a:ext cx="664993" cy="1124505"/>
            </a:xfrm>
            <a:custGeom>
              <a:avLst/>
              <a:gdLst/>
              <a:ahLst/>
              <a:cxnLst/>
              <a:rect l="l" t="t" r="r" b="b"/>
              <a:pathLst>
                <a:path w="19573" h="33098" extrusionOk="0">
                  <a:moveTo>
                    <a:pt x="5647" y="1"/>
                  </a:moveTo>
                  <a:cubicBezTo>
                    <a:pt x="5528" y="1"/>
                    <a:pt x="5409" y="6"/>
                    <a:pt x="5289" y="17"/>
                  </a:cubicBezTo>
                  <a:cubicBezTo>
                    <a:pt x="1" y="467"/>
                    <a:pt x="4266" y="9958"/>
                    <a:pt x="5615" y="13510"/>
                  </a:cubicBezTo>
                  <a:cubicBezTo>
                    <a:pt x="6452" y="15836"/>
                    <a:pt x="7616" y="18100"/>
                    <a:pt x="8841" y="20241"/>
                  </a:cubicBezTo>
                  <a:cubicBezTo>
                    <a:pt x="10919" y="24118"/>
                    <a:pt x="14083" y="29406"/>
                    <a:pt x="16409" y="33097"/>
                  </a:cubicBezTo>
                  <a:lnTo>
                    <a:pt x="19573" y="32710"/>
                  </a:lnTo>
                  <a:cubicBezTo>
                    <a:pt x="18860" y="29019"/>
                    <a:pt x="17696" y="21590"/>
                    <a:pt x="16797" y="17077"/>
                  </a:cubicBezTo>
                  <a:cubicBezTo>
                    <a:pt x="16409" y="14875"/>
                    <a:pt x="15184" y="12160"/>
                    <a:pt x="14409" y="10098"/>
                  </a:cubicBezTo>
                  <a:cubicBezTo>
                    <a:pt x="13022" y="6390"/>
                    <a:pt x="9745" y="1"/>
                    <a:pt x="5647" y="1"/>
                  </a:cubicBezTo>
                  <a:close/>
                </a:path>
              </a:pathLst>
            </a:custGeom>
            <a:solidFill>
              <a:srgbClr val="94A2D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1" name="Google Shape;1801;p37"/>
            <p:cNvSpPr/>
            <p:nvPr/>
          </p:nvSpPr>
          <p:spPr>
            <a:xfrm>
              <a:off x="5227416" y="3698968"/>
              <a:ext cx="509013" cy="1210325"/>
            </a:xfrm>
            <a:custGeom>
              <a:avLst/>
              <a:gdLst/>
              <a:ahLst/>
              <a:cxnLst/>
              <a:rect l="l" t="t" r="r" b="b"/>
              <a:pathLst>
                <a:path w="14982" h="35624" extrusionOk="0">
                  <a:moveTo>
                    <a:pt x="10981" y="0"/>
                  </a:moveTo>
                  <a:cubicBezTo>
                    <a:pt x="9495" y="0"/>
                    <a:pt x="7910" y="1210"/>
                    <a:pt x="6778" y="2342"/>
                  </a:cubicBezTo>
                  <a:cubicBezTo>
                    <a:pt x="2575" y="6545"/>
                    <a:pt x="388" y="15586"/>
                    <a:pt x="388" y="21991"/>
                  </a:cubicBezTo>
                  <a:cubicBezTo>
                    <a:pt x="311" y="25543"/>
                    <a:pt x="0" y="29870"/>
                    <a:pt x="1288" y="33235"/>
                  </a:cubicBezTo>
                  <a:lnTo>
                    <a:pt x="3288" y="35624"/>
                  </a:lnTo>
                  <a:cubicBezTo>
                    <a:pt x="5041" y="29994"/>
                    <a:pt x="11043" y="19339"/>
                    <a:pt x="12268" y="13586"/>
                  </a:cubicBezTo>
                  <a:cubicBezTo>
                    <a:pt x="12919" y="10670"/>
                    <a:pt x="14982" y="3831"/>
                    <a:pt x="13245" y="1303"/>
                  </a:cubicBezTo>
                  <a:cubicBezTo>
                    <a:pt x="12581" y="364"/>
                    <a:pt x="11796" y="0"/>
                    <a:pt x="10981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2" name="Google Shape;1802;p37"/>
            <p:cNvSpPr/>
            <p:nvPr/>
          </p:nvSpPr>
          <p:spPr>
            <a:xfrm>
              <a:off x="5299612" y="3842274"/>
              <a:ext cx="272446" cy="1020643"/>
            </a:xfrm>
            <a:custGeom>
              <a:avLst/>
              <a:gdLst/>
              <a:ahLst/>
              <a:cxnLst/>
              <a:rect l="l" t="t" r="r" b="b"/>
              <a:pathLst>
                <a:path w="8019" h="30041" fill="none" extrusionOk="0">
                  <a:moveTo>
                    <a:pt x="8018" y="0"/>
                  </a:moveTo>
                  <a:cubicBezTo>
                    <a:pt x="5041" y="7755"/>
                    <a:pt x="1039" y="21837"/>
                    <a:pt x="0" y="30041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3" name="Google Shape;1803;p37"/>
            <p:cNvSpPr/>
            <p:nvPr/>
          </p:nvSpPr>
          <p:spPr>
            <a:xfrm>
              <a:off x="4697882" y="3925513"/>
              <a:ext cx="415242" cy="1029612"/>
            </a:xfrm>
            <a:custGeom>
              <a:avLst/>
              <a:gdLst/>
              <a:ahLst/>
              <a:cxnLst/>
              <a:rect l="l" t="t" r="r" b="b"/>
              <a:pathLst>
                <a:path w="12222" h="30305" fill="none" extrusionOk="0">
                  <a:moveTo>
                    <a:pt x="0" y="1"/>
                  </a:moveTo>
                  <a:cubicBezTo>
                    <a:pt x="3753" y="6080"/>
                    <a:pt x="9243" y="19061"/>
                    <a:pt x="12221" y="30305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4" name="Google Shape;1804;p37"/>
            <p:cNvSpPr/>
            <p:nvPr/>
          </p:nvSpPr>
          <p:spPr>
            <a:xfrm>
              <a:off x="4955005" y="3488425"/>
              <a:ext cx="373079" cy="1199046"/>
            </a:xfrm>
            <a:custGeom>
              <a:avLst/>
              <a:gdLst/>
              <a:ahLst/>
              <a:cxnLst/>
              <a:rect l="l" t="t" r="r" b="b"/>
              <a:pathLst>
                <a:path w="10981" h="35292" extrusionOk="0">
                  <a:moveTo>
                    <a:pt x="4034" y="0"/>
                  </a:moveTo>
                  <a:cubicBezTo>
                    <a:pt x="3369" y="0"/>
                    <a:pt x="2667" y="290"/>
                    <a:pt x="1939" y="971"/>
                  </a:cubicBezTo>
                  <a:cubicBezTo>
                    <a:pt x="0" y="2723"/>
                    <a:pt x="326" y="12478"/>
                    <a:pt x="512" y="15068"/>
                  </a:cubicBezTo>
                  <a:cubicBezTo>
                    <a:pt x="962" y="20170"/>
                    <a:pt x="3614" y="29274"/>
                    <a:pt x="4529" y="34314"/>
                  </a:cubicBezTo>
                  <a:lnTo>
                    <a:pt x="6390" y="35291"/>
                  </a:lnTo>
                  <a:cubicBezTo>
                    <a:pt x="8018" y="32702"/>
                    <a:pt x="9880" y="24311"/>
                    <a:pt x="10267" y="21272"/>
                  </a:cubicBezTo>
                  <a:cubicBezTo>
                    <a:pt x="10919" y="17069"/>
                    <a:pt x="10981" y="12540"/>
                    <a:pt x="9957" y="8415"/>
                  </a:cubicBezTo>
                  <a:cubicBezTo>
                    <a:pt x="9371" y="6073"/>
                    <a:pt x="7083" y="0"/>
                    <a:pt x="4034" y="0"/>
                  </a:cubicBezTo>
                  <a:close/>
                </a:path>
              </a:pathLst>
            </a:custGeom>
            <a:solidFill>
              <a:srgbClr val="E8EE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05" name="Google Shape;1805;p37"/>
            <p:cNvSpPr/>
            <p:nvPr/>
          </p:nvSpPr>
          <p:spPr>
            <a:xfrm>
              <a:off x="5097801" y="3594087"/>
              <a:ext cx="94349" cy="1075988"/>
            </a:xfrm>
            <a:custGeom>
              <a:avLst/>
              <a:gdLst/>
              <a:ahLst/>
              <a:cxnLst/>
              <a:rect l="l" t="t" r="r" b="b"/>
              <a:pathLst>
                <a:path w="2777" h="31670" fill="none" extrusionOk="0">
                  <a:moveTo>
                    <a:pt x="0" y="1"/>
                  </a:moveTo>
                  <a:cubicBezTo>
                    <a:pt x="2776" y="7305"/>
                    <a:pt x="2063" y="25327"/>
                    <a:pt x="1163" y="31670"/>
                  </a:cubicBezTo>
                </a:path>
              </a:pathLst>
            </a:custGeom>
            <a:noFill/>
            <a:ln w="6600" cap="flat" cmpd="sng">
              <a:solidFill>
                <a:srgbClr val="FFFFFF"/>
              </a:solidFill>
              <a:prstDash val="solid"/>
              <a:miter lim="15508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806" name="Google Shape;1806;p37"/>
          <p:cNvSpPr/>
          <p:nvPr/>
        </p:nvSpPr>
        <p:spPr>
          <a:xfrm>
            <a:off x="4314825" y="4787400"/>
            <a:ext cx="5048100" cy="667500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TextBox 115">
            <a:extLst>
              <a:ext uri="{FF2B5EF4-FFF2-40B4-BE49-F238E27FC236}">
                <a16:creationId xmlns:a16="http://schemas.microsoft.com/office/drawing/2014/main" id="{1EF6C4EA-78C8-4B4E-A488-A33833B50FF6}"/>
              </a:ext>
            </a:extLst>
          </p:cNvPr>
          <p:cNvSpPr txBox="1"/>
          <p:nvPr/>
        </p:nvSpPr>
        <p:spPr>
          <a:xfrm>
            <a:off x="728886" y="1349995"/>
            <a:ext cx="6469359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Specialized HR software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Training on employment laws and regulations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Development of analytical skills to interpret HR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Communication and interpersonal skills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Professional development programs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03EDA887-969A-4A31-A9C6-12ACE89333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4586" y="1240993"/>
            <a:ext cx="2973178" cy="2220631"/>
          </a:xfrm>
          <a:prstGeom prst="rect">
            <a:avLst/>
          </a:prstGeom>
        </p:spPr>
      </p:pic>
      <p:sp>
        <p:nvSpPr>
          <p:cNvPr id="120" name="TextBox 119">
            <a:extLst>
              <a:ext uri="{FF2B5EF4-FFF2-40B4-BE49-F238E27FC236}">
                <a16:creationId xmlns:a16="http://schemas.microsoft.com/office/drawing/2014/main" id="{6704433D-5212-4722-845C-6DC0AD345509}"/>
              </a:ext>
            </a:extLst>
          </p:cNvPr>
          <p:cNvSpPr txBox="1"/>
          <p:nvPr/>
        </p:nvSpPr>
        <p:spPr>
          <a:xfrm>
            <a:off x="642455" y="4791527"/>
            <a:ext cx="501613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(</a:t>
            </a:r>
            <a:r>
              <a:rPr lang="en-US" b="0" i="0" dirty="0">
                <a:solidFill>
                  <a:srgbClr val="000000"/>
                </a:solidFill>
                <a:effectLst/>
                <a:latin typeface="+mj-lt"/>
              </a:rPr>
              <a:t>Wilton, 2022)</a:t>
            </a:r>
            <a:endParaRPr lang="en-US" dirty="0">
              <a:latin typeface="+mj-l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" name="Google Shape;2048;p42"/>
          <p:cNvSpPr txBox="1">
            <a:spLocks noGrp="1"/>
          </p:cNvSpPr>
          <p:nvPr>
            <p:ph type="title" idx="8"/>
          </p:nvPr>
        </p:nvSpPr>
        <p:spPr>
          <a:xfrm>
            <a:off x="106074" y="354523"/>
            <a:ext cx="7545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>
                <a:latin typeface="+mj-lt"/>
              </a:rPr>
              <a:t>Benefits of </a:t>
            </a:r>
            <a:r>
              <a:rPr lang="en-US" sz="2800" dirty="0">
                <a:latin typeface="+mj-lt"/>
              </a:rPr>
              <a:t>Training</a:t>
            </a:r>
            <a:r>
              <a:rPr lang="en-US" dirty="0">
                <a:latin typeface="+mj-lt"/>
              </a:rPr>
              <a:t> and Development</a:t>
            </a:r>
            <a:endParaRPr dirty="0">
              <a:latin typeface="+mj-lt"/>
            </a:endParaRPr>
          </a:p>
        </p:txBody>
      </p:sp>
      <p:grpSp>
        <p:nvGrpSpPr>
          <p:cNvPr id="2057" name="Google Shape;2057;p42"/>
          <p:cNvGrpSpPr/>
          <p:nvPr/>
        </p:nvGrpSpPr>
        <p:grpSpPr>
          <a:xfrm>
            <a:off x="6408858" y="1554559"/>
            <a:ext cx="3901924" cy="3563056"/>
            <a:chOff x="4803012" y="907274"/>
            <a:chExt cx="4338263" cy="3961501"/>
          </a:xfrm>
        </p:grpSpPr>
        <p:grpSp>
          <p:nvGrpSpPr>
            <p:cNvPr id="2058" name="Google Shape;2058;p42"/>
            <p:cNvGrpSpPr/>
            <p:nvPr/>
          </p:nvGrpSpPr>
          <p:grpSpPr>
            <a:xfrm>
              <a:off x="7720150" y="3678875"/>
              <a:ext cx="1421125" cy="1189900"/>
              <a:chOff x="7720150" y="3678875"/>
              <a:chExt cx="1421125" cy="1189900"/>
            </a:xfrm>
          </p:grpSpPr>
          <p:sp>
            <p:nvSpPr>
              <p:cNvPr id="2059" name="Google Shape;2059;p42"/>
              <p:cNvSpPr/>
              <p:nvPr/>
            </p:nvSpPr>
            <p:spPr>
              <a:xfrm flipH="1">
                <a:off x="8317950" y="4210000"/>
                <a:ext cx="468900" cy="658400"/>
              </a:xfrm>
              <a:custGeom>
                <a:avLst/>
                <a:gdLst/>
                <a:ahLst/>
                <a:cxnLst/>
                <a:rect l="l" t="t" r="r" b="b"/>
                <a:pathLst>
                  <a:path w="18756" h="26336" extrusionOk="0">
                    <a:moveTo>
                      <a:pt x="6731" y="1"/>
                    </a:moveTo>
                    <a:cubicBezTo>
                      <a:pt x="3837" y="1"/>
                      <a:pt x="1432" y="2225"/>
                      <a:pt x="803" y="5015"/>
                    </a:cubicBezTo>
                    <a:cubicBezTo>
                      <a:pt x="1" y="8537"/>
                      <a:pt x="1175" y="12312"/>
                      <a:pt x="2482" y="15537"/>
                    </a:cubicBezTo>
                    <a:cubicBezTo>
                      <a:pt x="3894" y="19312"/>
                      <a:pt x="5886" y="22967"/>
                      <a:pt x="8174" y="26311"/>
                    </a:cubicBezTo>
                    <a:cubicBezTo>
                      <a:pt x="8174" y="26329"/>
                      <a:pt x="8190" y="26336"/>
                      <a:pt x="8210" y="26336"/>
                    </a:cubicBezTo>
                    <a:cubicBezTo>
                      <a:pt x="8258" y="26336"/>
                      <a:pt x="8335" y="26294"/>
                      <a:pt x="8293" y="26252"/>
                    </a:cubicBezTo>
                    <a:cubicBezTo>
                      <a:pt x="6436" y="23458"/>
                      <a:pt x="4831" y="20560"/>
                      <a:pt x="3463" y="17513"/>
                    </a:cubicBezTo>
                    <a:cubicBezTo>
                      <a:pt x="2037" y="14244"/>
                      <a:pt x="684" y="10588"/>
                      <a:pt x="803" y="6932"/>
                    </a:cubicBezTo>
                    <a:cubicBezTo>
                      <a:pt x="803" y="5446"/>
                      <a:pt x="1175" y="3901"/>
                      <a:pt x="2111" y="2593"/>
                    </a:cubicBezTo>
                    <a:cubicBezTo>
                      <a:pt x="3092" y="1240"/>
                      <a:pt x="4712" y="304"/>
                      <a:pt x="6376" y="245"/>
                    </a:cubicBezTo>
                    <a:cubicBezTo>
                      <a:pt x="6494" y="238"/>
                      <a:pt x="6611" y="235"/>
                      <a:pt x="6727" y="235"/>
                    </a:cubicBezTo>
                    <a:cubicBezTo>
                      <a:pt x="10981" y="235"/>
                      <a:pt x="13663" y="4679"/>
                      <a:pt x="14921" y="8166"/>
                    </a:cubicBezTo>
                    <a:cubicBezTo>
                      <a:pt x="16972" y="13991"/>
                      <a:pt x="17715" y="20188"/>
                      <a:pt x="18577" y="26252"/>
                    </a:cubicBezTo>
                    <a:cubicBezTo>
                      <a:pt x="18577" y="26297"/>
                      <a:pt x="18603" y="26316"/>
                      <a:pt x="18635" y="26316"/>
                    </a:cubicBezTo>
                    <a:cubicBezTo>
                      <a:pt x="18687" y="26316"/>
                      <a:pt x="18755" y="26266"/>
                      <a:pt x="18755" y="26192"/>
                    </a:cubicBezTo>
                    <a:cubicBezTo>
                      <a:pt x="17953" y="20367"/>
                      <a:pt x="17269" y="14482"/>
                      <a:pt x="15352" y="8968"/>
                    </a:cubicBezTo>
                    <a:cubicBezTo>
                      <a:pt x="14119" y="5193"/>
                      <a:pt x="11830" y="676"/>
                      <a:pt x="7491" y="52"/>
                    </a:cubicBezTo>
                    <a:cubicBezTo>
                      <a:pt x="7234" y="17"/>
                      <a:pt x="6981" y="1"/>
                      <a:pt x="6731" y="1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0" name="Google Shape;2060;p42"/>
              <p:cNvSpPr/>
              <p:nvPr/>
            </p:nvSpPr>
            <p:spPr>
              <a:xfrm flipH="1">
                <a:off x="8430900" y="4219075"/>
                <a:ext cx="222950" cy="648725"/>
              </a:xfrm>
              <a:custGeom>
                <a:avLst/>
                <a:gdLst/>
                <a:ahLst/>
                <a:cxnLst/>
                <a:rect l="l" t="t" r="r" b="b"/>
                <a:pathLst>
                  <a:path w="8918" h="25949" fill="none" extrusionOk="0">
                    <a:moveTo>
                      <a:pt x="1" y="1"/>
                    </a:moveTo>
                    <a:lnTo>
                      <a:pt x="8918" y="25948"/>
                    </a:ln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1" name="Google Shape;2061;p42"/>
              <p:cNvSpPr/>
              <p:nvPr/>
            </p:nvSpPr>
            <p:spPr>
              <a:xfrm flipH="1">
                <a:off x="8746700" y="4381150"/>
                <a:ext cx="394575" cy="487250"/>
              </a:xfrm>
              <a:custGeom>
                <a:avLst/>
                <a:gdLst/>
                <a:ahLst/>
                <a:cxnLst/>
                <a:rect l="l" t="t" r="r" b="b"/>
                <a:pathLst>
                  <a:path w="15783" h="19490" extrusionOk="0">
                    <a:moveTo>
                      <a:pt x="5538" y="1"/>
                    </a:moveTo>
                    <a:cubicBezTo>
                      <a:pt x="3190" y="1"/>
                      <a:pt x="1020" y="1555"/>
                      <a:pt x="550" y="3920"/>
                    </a:cubicBezTo>
                    <a:cubicBezTo>
                      <a:pt x="0" y="6462"/>
                      <a:pt x="1055" y="9256"/>
                      <a:pt x="2170" y="11544"/>
                    </a:cubicBezTo>
                    <a:cubicBezTo>
                      <a:pt x="3522" y="14383"/>
                      <a:pt x="5261" y="17058"/>
                      <a:pt x="7178" y="19465"/>
                    </a:cubicBezTo>
                    <a:cubicBezTo>
                      <a:pt x="7195" y="19483"/>
                      <a:pt x="7219" y="19490"/>
                      <a:pt x="7242" y="19490"/>
                    </a:cubicBezTo>
                    <a:cubicBezTo>
                      <a:pt x="7298" y="19490"/>
                      <a:pt x="7350" y="19448"/>
                      <a:pt x="7297" y="19406"/>
                    </a:cubicBezTo>
                    <a:cubicBezTo>
                      <a:pt x="5751" y="17429"/>
                      <a:pt x="4399" y="15319"/>
                      <a:pt x="3151" y="13090"/>
                    </a:cubicBezTo>
                    <a:cubicBezTo>
                      <a:pt x="1858" y="10801"/>
                      <a:pt x="609" y="8067"/>
                      <a:pt x="550" y="5347"/>
                    </a:cubicBezTo>
                    <a:cubicBezTo>
                      <a:pt x="550" y="4232"/>
                      <a:pt x="803" y="3058"/>
                      <a:pt x="1546" y="2122"/>
                    </a:cubicBezTo>
                    <a:cubicBezTo>
                      <a:pt x="2408" y="1008"/>
                      <a:pt x="3775" y="339"/>
                      <a:pt x="5142" y="205"/>
                    </a:cubicBezTo>
                    <a:cubicBezTo>
                      <a:pt x="5304" y="190"/>
                      <a:pt x="5464" y="183"/>
                      <a:pt x="5622" y="183"/>
                    </a:cubicBezTo>
                    <a:cubicBezTo>
                      <a:pt x="8778" y="183"/>
                      <a:pt x="11072" y="3075"/>
                      <a:pt x="12261" y="5778"/>
                    </a:cubicBezTo>
                    <a:cubicBezTo>
                      <a:pt x="14118" y="10117"/>
                      <a:pt x="14802" y="14828"/>
                      <a:pt x="15545" y="19406"/>
                    </a:cubicBezTo>
                    <a:cubicBezTo>
                      <a:pt x="15568" y="19451"/>
                      <a:pt x="15608" y="19470"/>
                      <a:pt x="15648" y="19470"/>
                    </a:cubicBezTo>
                    <a:cubicBezTo>
                      <a:pt x="15715" y="19470"/>
                      <a:pt x="15783" y="19420"/>
                      <a:pt x="15783" y="19346"/>
                    </a:cubicBezTo>
                    <a:cubicBezTo>
                      <a:pt x="15040" y="14947"/>
                      <a:pt x="14356" y="10370"/>
                      <a:pt x="12692" y="6209"/>
                    </a:cubicBezTo>
                    <a:cubicBezTo>
                      <a:pt x="11518" y="3371"/>
                      <a:pt x="9407" y="339"/>
                      <a:pt x="6063" y="27"/>
                    </a:cubicBezTo>
                    <a:cubicBezTo>
                      <a:pt x="5888" y="9"/>
                      <a:pt x="5712" y="1"/>
                      <a:pt x="5538" y="1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2" name="Google Shape;2062;p42"/>
              <p:cNvSpPr/>
              <p:nvPr/>
            </p:nvSpPr>
            <p:spPr>
              <a:xfrm flipH="1">
                <a:off x="8838100" y="4387750"/>
                <a:ext cx="191725" cy="480050"/>
              </a:xfrm>
              <a:custGeom>
                <a:avLst/>
                <a:gdLst/>
                <a:ahLst/>
                <a:cxnLst/>
                <a:rect l="l" t="t" r="r" b="b"/>
                <a:pathLst>
                  <a:path w="7669" h="19202" fill="none" extrusionOk="0">
                    <a:moveTo>
                      <a:pt x="0" y="1"/>
                    </a:moveTo>
                    <a:lnTo>
                      <a:pt x="7669" y="19201"/>
                    </a:ln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3" name="Google Shape;2063;p42"/>
              <p:cNvSpPr/>
              <p:nvPr/>
            </p:nvSpPr>
            <p:spPr>
              <a:xfrm flipH="1">
                <a:off x="7720150" y="3678875"/>
                <a:ext cx="655050" cy="1187425"/>
              </a:xfrm>
              <a:custGeom>
                <a:avLst/>
                <a:gdLst/>
                <a:ahLst/>
                <a:cxnLst/>
                <a:rect l="l" t="t" r="r" b="b"/>
                <a:pathLst>
                  <a:path w="26202" h="47497" fill="none" extrusionOk="0">
                    <a:moveTo>
                      <a:pt x="14743" y="47497"/>
                    </a:moveTo>
                    <a:cubicBezTo>
                      <a:pt x="5767" y="31268"/>
                      <a:pt x="1" y="15174"/>
                      <a:pt x="7253" y="7550"/>
                    </a:cubicBezTo>
                    <a:cubicBezTo>
                      <a:pt x="14372" y="1"/>
                      <a:pt x="21862" y="8977"/>
                      <a:pt x="23660" y="16913"/>
                    </a:cubicBezTo>
                    <a:cubicBezTo>
                      <a:pt x="25889" y="26632"/>
                      <a:pt x="26201" y="37153"/>
                      <a:pt x="26142" y="47497"/>
                    </a:cubicBez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4" name="Google Shape;2064;p42"/>
              <p:cNvSpPr/>
              <p:nvPr/>
            </p:nvSpPr>
            <p:spPr>
              <a:xfrm flipH="1">
                <a:off x="7859475" y="3818200"/>
                <a:ext cx="269400" cy="1046625"/>
              </a:xfrm>
              <a:custGeom>
                <a:avLst/>
                <a:gdLst/>
                <a:ahLst/>
                <a:cxnLst/>
                <a:rect l="l" t="t" r="r" b="b"/>
                <a:pathLst>
                  <a:path w="10776" h="41865" fill="none" extrusionOk="0">
                    <a:moveTo>
                      <a:pt x="1" y="0"/>
                    </a:moveTo>
                    <a:lnTo>
                      <a:pt x="10775" y="41864"/>
                    </a:ln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5" name="Google Shape;2065;p42"/>
              <p:cNvSpPr/>
              <p:nvPr/>
            </p:nvSpPr>
            <p:spPr>
              <a:xfrm flipH="1">
                <a:off x="7999375" y="4052600"/>
                <a:ext cx="545975" cy="816175"/>
              </a:xfrm>
              <a:custGeom>
                <a:avLst/>
                <a:gdLst/>
                <a:ahLst/>
                <a:cxnLst/>
                <a:rect l="l" t="t" r="r" b="b"/>
                <a:pathLst>
                  <a:path w="21839" h="32647" extrusionOk="0">
                    <a:moveTo>
                      <a:pt x="5279" y="0"/>
                    </a:moveTo>
                    <a:cubicBezTo>
                      <a:pt x="4390" y="0"/>
                      <a:pt x="3503" y="226"/>
                      <a:pt x="2720" y="775"/>
                    </a:cubicBezTo>
                    <a:cubicBezTo>
                      <a:pt x="1427" y="1651"/>
                      <a:pt x="684" y="3138"/>
                      <a:pt x="372" y="4683"/>
                    </a:cubicBezTo>
                    <a:cubicBezTo>
                      <a:pt x="0" y="6600"/>
                      <a:pt x="179" y="8577"/>
                      <a:pt x="431" y="10509"/>
                    </a:cubicBezTo>
                    <a:cubicBezTo>
                      <a:pt x="803" y="12916"/>
                      <a:pt x="1487" y="15339"/>
                      <a:pt x="2230" y="17627"/>
                    </a:cubicBezTo>
                    <a:cubicBezTo>
                      <a:pt x="3835" y="22769"/>
                      <a:pt x="6004" y="27658"/>
                      <a:pt x="8055" y="32607"/>
                    </a:cubicBezTo>
                    <a:cubicBezTo>
                      <a:pt x="8080" y="32632"/>
                      <a:pt x="8115" y="32646"/>
                      <a:pt x="8143" y="32646"/>
                    </a:cubicBezTo>
                    <a:cubicBezTo>
                      <a:pt x="8182" y="32646"/>
                      <a:pt x="8209" y="32617"/>
                      <a:pt x="8174" y="32548"/>
                    </a:cubicBezTo>
                    <a:cubicBezTo>
                      <a:pt x="6495" y="28401"/>
                      <a:pt x="4711" y="24315"/>
                      <a:pt x="3225" y="20168"/>
                    </a:cubicBezTo>
                    <a:cubicBezTo>
                      <a:pt x="1739" y="15948"/>
                      <a:pt x="253" y="11371"/>
                      <a:pt x="372" y="6853"/>
                    </a:cubicBezTo>
                    <a:cubicBezTo>
                      <a:pt x="372" y="5174"/>
                      <a:pt x="684" y="3375"/>
                      <a:pt x="1739" y="2023"/>
                    </a:cubicBezTo>
                    <a:cubicBezTo>
                      <a:pt x="2612" y="812"/>
                      <a:pt x="3895" y="204"/>
                      <a:pt x="5303" y="204"/>
                    </a:cubicBezTo>
                    <a:cubicBezTo>
                      <a:pt x="5693" y="204"/>
                      <a:pt x="6092" y="250"/>
                      <a:pt x="6495" y="344"/>
                    </a:cubicBezTo>
                    <a:cubicBezTo>
                      <a:pt x="8664" y="849"/>
                      <a:pt x="10582" y="2394"/>
                      <a:pt x="12008" y="4059"/>
                    </a:cubicBezTo>
                    <a:cubicBezTo>
                      <a:pt x="14059" y="6288"/>
                      <a:pt x="15352" y="8948"/>
                      <a:pt x="16467" y="11742"/>
                    </a:cubicBezTo>
                    <a:cubicBezTo>
                      <a:pt x="19008" y="18430"/>
                      <a:pt x="20063" y="25548"/>
                      <a:pt x="21609" y="32488"/>
                    </a:cubicBezTo>
                    <a:cubicBezTo>
                      <a:pt x="21609" y="32534"/>
                      <a:pt x="21645" y="32553"/>
                      <a:pt x="21688" y="32553"/>
                    </a:cubicBezTo>
                    <a:cubicBezTo>
                      <a:pt x="21756" y="32553"/>
                      <a:pt x="21838" y="32502"/>
                      <a:pt x="21802" y="32429"/>
                    </a:cubicBezTo>
                    <a:cubicBezTo>
                      <a:pt x="20316" y="25920"/>
                      <a:pt x="19320" y="19173"/>
                      <a:pt x="17091" y="12857"/>
                    </a:cubicBezTo>
                    <a:cubicBezTo>
                      <a:pt x="16095" y="10063"/>
                      <a:pt x="14921" y="7343"/>
                      <a:pt x="13063" y="4995"/>
                    </a:cubicBezTo>
                    <a:cubicBezTo>
                      <a:pt x="11637" y="3138"/>
                      <a:pt x="9838" y="1399"/>
                      <a:pt x="7609" y="477"/>
                    </a:cubicBezTo>
                    <a:cubicBezTo>
                      <a:pt x="6878" y="182"/>
                      <a:pt x="6078" y="0"/>
                      <a:pt x="5279" y="0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6" name="Google Shape;2066;p42"/>
              <p:cNvSpPr/>
              <p:nvPr/>
            </p:nvSpPr>
            <p:spPr>
              <a:xfrm flipH="1">
                <a:off x="8167475" y="4058200"/>
                <a:ext cx="274225" cy="809600"/>
              </a:xfrm>
              <a:custGeom>
                <a:avLst/>
                <a:gdLst/>
                <a:ahLst/>
                <a:cxnLst/>
                <a:rect l="l" t="t" r="r" b="b"/>
                <a:pathLst>
                  <a:path w="10969" h="32384" fill="none" extrusionOk="0">
                    <a:moveTo>
                      <a:pt x="1" y="1"/>
                    </a:moveTo>
                    <a:lnTo>
                      <a:pt x="10968" y="32383"/>
                    </a:ln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7" name="Google Shape;2067;p42"/>
              <p:cNvSpPr/>
              <p:nvPr/>
            </p:nvSpPr>
            <p:spPr>
              <a:xfrm flipH="1">
                <a:off x="8729600" y="4646325"/>
                <a:ext cx="267900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0716" h="1" fill="none" extrusionOk="0">
                    <a:moveTo>
                      <a:pt x="0" y="1"/>
                    </a:moveTo>
                    <a:lnTo>
                      <a:pt x="10715" y="1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8" name="Google Shape;2068;p42"/>
              <p:cNvSpPr/>
              <p:nvPr/>
            </p:nvSpPr>
            <p:spPr>
              <a:xfrm flipH="1">
                <a:off x="8528225" y="4646325"/>
                <a:ext cx="119300" cy="25"/>
              </a:xfrm>
              <a:custGeom>
                <a:avLst/>
                <a:gdLst/>
                <a:ahLst/>
                <a:cxnLst/>
                <a:rect l="l" t="t" r="r" b="b"/>
                <a:pathLst>
                  <a:path w="4772" h="1" fill="none" extrusionOk="0">
                    <a:moveTo>
                      <a:pt x="1" y="1"/>
                    </a:moveTo>
                    <a:lnTo>
                      <a:pt x="4771" y="1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9" name="Google Shape;2069;p42"/>
              <p:cNvSpPr/>
              <p:nvPr/>
            </p:nvSpPr>
            <p:spPr>
              <a:xfrm flipH="1">
                <a:off x="7902950" y="4364725"/>
                <a:ext cx="25" cy="50925"/>
              </a:xfrm>
              <a:custGeom>
                <a:avLst/>
                <a:gdLst/>
                <a:ahLst/>
                <a:cxnLst/>
                <a:rect l="l" t="t" r="r" b="b"/>
                <a:pathLst>
                  <a:path w="1" h="2037" fill="none" extrusionOk="0">
                    <a:moveTo>
                      <a:pt x="0" y="0"/>
                    </a:moveTo>
                    <a:lnTo>
                      <a:pt x="0" y="2036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0" name="Google Shape;2070;p42"/>
              <p:cNvSpPr/>
              <p:nvPr/>
            </p:nvSpPr>
            <p:spPr>
              <a:xfrm flipH="1">
                <a:off x="7876575" y="4391100"/>
                <a:ext cx="51300" cy="25"/>
              </a:xfrm>
              <a:custGeom>
                <a:avLst/>
                <a:gdLst/>
                <a:ahLst/>
                <a:cxnLst/>
                <a:rect l="l" t="t" r="r" b="b"/>
                <a:pathLst>
                  <a:path w="2052" h="1" fill="none" extrusionOk="0">
                    <a:moveTo>
                      <a:pt x="2051" y="0"/>
                    </a:moveTo>
                    <a:lnTo>
                      <a:pt x="1" y="0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1" name="Google Shape;2071;p42"/>
              <p:cNvSpPr/>
              <p:nvPr/>
            </p:nvSpPr>
            <p:spPr>
              <a:xfrm flipH="1">
                <a:off x="7972425" y="4859975"/>
                <a:ext cx="238550" cy="25"/>
              </a:xfrm>
              <a:custGeom>
                <a:avLst/>
                <a:gdLst/>
                <a:ahLst/>
                <a:cxnLst/>
                <a:rect l="l" t="t" r="r" b="b"/>
                <a:pathLst>
                  <a:path w="9542" h="1" fill="none" extrusionOk="0">
                    <a:moveTo>
                      <a:pt x="0" y="0"/>
                    </a:moveTo>
                    <a:lnTo>
                      <a:pt x="9541" y="0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072" name="Google Shape;2072;p42"/>
            <p:cNvSpPr/>
            <p:nvPr/>
          </p:nvSpPr>
          <p:spPr>
            <a:xfrm>
              <a:off x="6109155" y="1380617"/>
              <a:ext cx="1002415" cy="1000409"/>
            </a:xfrm>
            <a:custGeom>
              <a:avLst/>
              <a:gdLst/>
              <a:ahLst/>
              <a:cxnLst/>
              <a:rect l="l" t="t" r="r" b="b"/>
              <a:pathLst>
                <a:path w="11489" h="11466" extrusionOk="0">
                  <a:moveTo>
                    <a:pt x="5745" y="3710"/>
                  </a:moveTo>
                  <a:cubicBezTo>
                    <a:pt x="5013" y="3710"/>
                    <a:pt x="4306" y="4105"/>
                    <a:pt x="3953" y="4779"/>
                  </a:cubicBezTo>
                  <a:cubicBezTo>
                    <a:pt x="3414" y="5780"/>
                    <a:pt x="3807" y="7027"/>
                    <a:pt x="4779" y="7536"/>
                  </a:cubicBezTo>
                  <a:cubicBezTo>
                    <a:pt x="5085" y="7701"/>
                    <a:pt x="5413" y="7779"/>
                    <a:pt x="5737" y="7779"/>
                  </a:cubicBezTo>
                  <a:cubicBezTo>
                    <a:pt x="6473" y="7779"/>
                    <a:pt x="7183" y="7377"/>
                    <a:pt x="7537" y="6682"/>
                  </a:cubicBezTo>
                  <a:cubicBezTo>
                    <a:pt x="8075" y="5710"/>
                    <a:pt x="7683" y="4463"/>
                    <a:pt x="6705" y="3953"/>
                  </a:cubicBezTo>
                  <a:cubicBezTo>
                    <a:pt x="6399" y="3788"/>
                    <a:pt x="6070" y="3710"/>
                    <a:pt x="5745" y="3710"/>
                  </a:cubicBezTo>
                  <a:close/>
                  <a:moveTo>
                    <a:pt x="5751" y="2865"/>
                  </a:moveTo>
                  <a:cubicBezTo>
                    <a:pt x="6199" y="2865"/>
                    <a:pt x="6652" y="2970"/>
                    <a:pt x="7074" y="3192"/>
                  </a:cubicBezTo>
                  <a:cubicBezTo>
                    <a:pt x="8491" y="3953"/>
                    <a:pt x="9024" y="5680"/>
                    <a:pt x="8292" y="7074"/>
                  </a:cubicBezTo>
                  <a:cubicBezTo>
                    <a:pt x="7766" y="8061"/>
                    <a:pt x="6764" y="8619"/>
                    <a:pt x="5736" y="8619"/>
                  </a:cubicBezTo>
                  <a:cubicBezTo>
                    <a:pt x="5289" y="8619"/>
                    <a:pt x="4836" y="8514"/>
                    <a:pt x="4416" y="8292"/>
                  </a:cubicBezTo>
                  <a:cubicBezTo>
                    <a:pt x="2999" y="7536"/>
                    <a:pt x="2460" y="5803"/>
                    <a:pt x="3192" y="4392"/>
                  </a:cubicBezTo>
                  <a:cubicBezTo>
                    <a:pt x="3722" y="3421"/>
                    <a:pt x="4722" y="2865"/>
                    <a:pt x="5751" y="2865"/>
                  </a:cubicBezTo>
                  <a:close/>
                  <a:moveTo>
                    <a:pt x="5364" y="1"/>
                  </a:moveTo>
                  <a:cubicBezTo>
                    <a:pt x="4463" y="71"/>
                    <a:pt x="3584" y="341"/>
                    <a:pt x="2829" y="803"/>
                  </a:cubicBezTo>
                  <a:lnTo>
                    <a:pt x="3338" y="1904"/>
                  </a:lnTo>
                  <a:cubicBezTo>
                    <a:pt x="2999" y="2121"/>
                    <a:pt x="2683" y="2366"/>
                    <a:pt x="2413" y="2683"/>
                  </a:cubicBezTo>
                  <a:lnTo>
                    <a:pt x="1435" y="1951"/>
                  </a:lnTo>
                  <a:cubicBezTo>
                    <a:pt x="1143" y="2290"/>
                    <a:pt x="879" y="2659"/>
                    <a:pt x="657" y="3046"/>
                  </a:cubicBezTo>
                  <a:cubicBezTo>
                    <a:pt x="440" y="3461"/>
                    <a:pt x="294" y="3877"/>
                    <a:pt x="171" y="4316"/>
                  </a:cubicBezTo>
                  <a:lnTo>
                    <a:pt x="1342" y="4732"/>
                  </a:lnTo>
                  <a:cubicBezTo>
                    <a:pt x="1242" y="5124"/>
                    <a:pt x="1195" y="5534"/>
                    <a:pt x="1219" y="5926"/>
                  </a:cubicBezTo>
                  <a:lnTo>
                    <a:pt x="1" y="6120"/>
                  </a:lnTo>
                  <a:cubicBezTo>
                    <a:pt x="71" y="7027"/>
                    <a:pt x="341" y="7905"/>
                    <a:pt x="803" y="8661"/>
                  </a:cubicBezTo>
                  <a:lnTo>
                    <a:pt x="1904" y="8145"/>
                  </a:lnTo>
                  <a:cubicBezTo>
                    <a:pt x="2120" y="8491"/>
                    <a:pt x="2366" y="8807"/>
                    <a:pt x="2683" y="9076"/>
                  </a:cubicBezTo>
                  <a:lnTo>
                    <a:pt x="1951" y="10048"/>
                  </a:lnTo>
                  <a:cubicBezTo>
                    <a:pt x="2290" y="10341"/>
                    <a:pt x="2659" y="10610"/>
                    <a:pt x="3046" y="10833"/>
                  </a:cubicBezTo>
                  <a:cubicBezTo>
                    <a:pt x="3461" y="11050"/>
                    <a:pt x="3877" y="11196"/>
                    <a:pt x="4316" y="11319"/>
                  </a:cubicBezTo>
                  <a:lnTo>
                    <a:pt x="4732" y="10148"/>
                  </a:lnTo>
                  <a:cubicBezTo>
                    <a:pt x="5057" y="10230"/>
                    <a:pt x="5395" y="10277"/>
                    <a:pt x="5725" y="10277"/>
                  </a:cubicBezTo>
                  <a:cubicBezTo>
                    <a:pt x="5792" y="10277"/>
                    <a:pt x="5860" y="10275"/>
                    <a:pt x="5926" y="10271"/>
                  </a:cubicBezTo>
                  <a:lnTo>
                    <a:pt x="6120" y="11465"/>
                  </a:lnTo>
                  <a:cubicBezTo>
                    <a:pt x="7027" y="11418"/>
                    <a:pt x="7905" y="11149"/>
                    <a:pt x="8661" y="10687"/>
                  </a:cubicBezTo>
                  <a:lnTo>
                    <a:pt x="8145" y="9586"/>
                  </a:lnTo>
                  <a:cubicBezTo>
                    <a:pt x="8491" y="9369"/>
                    <a:pt x="8807" y="9123"/>
                    <a:pt x="9076" y="8807"/>
                  </a:cubicBezTo>
                  <a:lnTo>
                    <a:pt x="10048" y="9539"/>
                  </a:lnTo>
                  <a:cubicBezTo>
                    <a:pt x="10341" y="9193"/>
                    <a:pt x="10610" y="8830"/>
                    <a:pt x="10833" y="8415"/>
                  </a:cubicBezTo>
                  <a:cubicBezTo>
                    <a:pt x="11050" y="8022"/>
                    <a:pt x="11196" y="7583"/>
                    <a:pt x="11319" y="7173"/>
                  </a:cubicBezTo>
                  <a:lnTo>
                    <a:pt x="10148" y="6758"/>
                  </a:lnTo>
                  <a:cubicBezTo>
                    <a:pt x="10247" y="6365"/>
                    <a:pt x="10294" y="5950"/>
                    <a:pt x="10271" y="5563"/>
                  </a:cubicBezTo>
                  <a:lnTo>
                    <a:pt x="11489" y="5364"/>
                  </a:lnTo>
                  <a:cubicBezTo>
                    <a:pt x="11419" y="4463"/>
                    <a:pt x="11149" y="3584"/>
                    <a:pt x="10687" y="2829"/>
                  </a:cubicBezTo>
                  <a:lnTo>
                    <a:pt x="9586" y="3338"/>
                  </a:lnTo>
                  <a:cubicBezTo>
                    <a:pt x="9369" y="2999"/>
                    <a:pt x="9123" y="2683"/>
                    <a:pt x="8807" y="2413"/>
                  </a:cubicBezTo>
                  <a:lnTo>
                    <a:pt x="9539" y="1412"/>
                  </a:lnTo>
                  <a:cubicBezTo>
                    <a:pt x="9194" y="1143"/>
                    <a:pt x="8831" y="879"/>
                    <a:pt x="8415" y="657"/>
                  </a:cubicBezTo>
                  <a:cubicBezTo>
                    <a:pt x="8023" y="440"/>
                    <a:pt x="7583" y="294"/>
                    <a:pt x="7174" y="171"/>
                  </a:cubicBezTo>
                  <a:lnTo>
                    <a:pt x="6758" y="1342"/>
                  </a:lnTo>
                  <a:cubicBezTo>
                    <a:pt x="6432" y="1259"/>
                    <a:pt x="6091" y="1213"/>
                    <a:pt x="5763" y="1213"/>
                  </a:cubicBezTo>
                  <a:cubicBezTo>
                    <a:pt x="5696" y="1213"/>
                    <a:pt x="5629" y="1215"/>
                    <a:pt x="5563" y="1219"/>
                  </a:cubicBezTo>
                  <a:lnTo>
                    <a:pt x="5364" y="1"/>
                  </a:lnTo>
                  <a:close/>
                </a:path>
              </a:pathLst>
            </a:custGeom>
            <a:solidFill>
              <a:srgbClr val="E4E9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" name="Google Shape;2073;p42"/>
            <p:cNvSpPr/>
            <p:nvPr/>
          </p:nvSpPr>
          <p:spPr>
            <a:xfrm>
              <a:off x="6066315" y="1346415"/>
              <a:ext cx="70585" cy="70062"/>
            </a:xfrm>
            <a:custGeom>
              <a:avLst/>
              <a:gdLst/>
              <a:ahLst/>
              <a:cxnLst/>
              <a:rect l="l" t="t" r="r" b="b"/>
              <a:pathLst>
                <a:path w="809" h="803" extrusionOk="0">
                  <a:moveTo>
                    <a:pt x="392" y="100"/>
                  </a:moveTo>
                  <a:cubicBezTo>
                    <a:pt x="562" y="100"/>
                    <a:pt x="709" y="217"/>
                    <a:pt x="709" y="393"/>
                  </a:cubicBezTo>
                  <a:cubicBezTo>
                    <a:pt x="709" y="563"/>
                    <a:pt x="562" y="709"/>
                    <a:pt x="392" y="709"/>
                  </a:cubicBezTo>
                  <a:cubicBezTo>
                    <a:pt x="223" y="709"/>
                    <a:pt x="100" y="563"/>
                    <a:pt x="100" y="393"/>
                  </a:cubicBezTo>
                  <a:cubicBezTo>
                    <a:pt x="100" y="217"/>
                    <a:pt x="223" y="100"/>
                    <a:pt x="392" y="100"/>
                  </a:cubicBezTo>
                  <a:close/>
                  <a:moveTo>
                    <a:pt x="392" y="1"/>
                  </a:moveTo>
                  <a:cubicBezTo>
                    <a:pt x="170" y="1"/>
                    <a:pt x="0" y="170"/>
                    <a:pt x="0" y="393"/>
                  </a:cubicBezTo>
                  <a:cubicBezTo>
                    <a:pt x="0" y="633"/>
                    <a:pt x="170" y="803"/>
                    <a:pt x="392" y="803"/>
                  </a:cubicBezTo>
                  <a:cubicBezTo>
                    <a:pt x="638" y="803"/>
                    <a:pt x="808" y="633"/>
                    <a:pt x="808" y="393"/>
                  </a:cubicBezTo>
                  <a:cubicBezTo>
                    <a:pt x="808" y="170"/>
                    <a:pt x="638" y="1"/>
                    <a:pt x="392" y="1"/>
                  </a:cubicBezTo>
                  <a:close/>
                </a:path>
              </a:pathLst>
            </a:custGeom>
            <a:solidFill>
              <a:srgbClr val="ADBB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074" name="Google Shape;2074;p42"/>
            <p:cNvGrpSpPr/>
            <p:nvPr/>
          </p:nvGrpSpPr>
          <p:grpSpPr>
            <a:xfrm flipH="1">
              <a:off x="6043750" y="3678875"/>
              <a:ext cx="1421125" cy="1189900"/>
              <a:chOff x="7720150" y="3678875"/>
              <a:chExt cx="1421125" cy="1189900"/>
            </a:xfrm>
          </p:grpSpPr>
          <p:sp>
            <p:nvSpPr>
              <p:cNvPr id="2075" name="Google Shape;2075;p42"/>
              <p:cNvSpPr/>
              <p:nvPr/>
            </p:nvSpPr>
            <p:spPr>
              <a:xfrm flipH="1">
                <a:off x="8317950" y="4210000"/>
                <a:ext cx="468900" cy="658400"/>
              </a:xfrm>
              <a:custGeom>
                <a:avLst/>
                <a:gdLst/>
                <a:ahLst/>
                <a:cxnLst/>
                <a:rect l="l" t="t" r="r" b="b"/>
                <a:pathLst>
                  <a:path w="18756" h="26336" extrusionOk="0">
                    <a:moveTo>
                      <a:pt x="6731" y="1"/>
                    </a:moveTo>
                    <a:cubicBezTo>
                      <a:pt x="3837" y="1"/>
                      <a:pt x="1432" y="2225"/>
                      <a:pt x="803" y="5015"/>
                    </a:cubicBezTo>
                    <a:cubicBezTo>
                      <a:pt x="1" y="8537"/>
                      <a:pt x="1175" y="12312"/>
                      <a:pt x="2482" y="15537"/>
                    </a:cubicBezTo>
                    <a:cubicBezTo>
                      <a:pt x="3894" y="19312"/>
                      <a:pt x="5886" y="22967"/>
                      <a:pt x="8174" y="26311"/>
                    </a:cubicBezTo>
                    <a:cubicBezTo>
                      <a:pt x="8174" y="26329"/>
                      <a:pt x="8190" y="26336"/>
                      <a:pt x="8210" y="26336"/>
                    </a:cubicBezTo>
                    <a:cubicBezTo>
                      <a:pt x="8258" y="26336"/>
                      <a:pt x="8335" y="26294"/>
                      <a:pt x="8293" y="26252"/>
                    </a:cubicBezTo>
                    <a:cubicBezTo>
                      <a:pt x="6436" y="23458"/>
                      <a:pt x="4831" y="20560"/>
                      <a:pt x="3463" y="17513"/>
                    </a:cubicBezTo>
                    <a:cubicBezTo>
                      <a:pt x="2037" y="14244"/>
                      <a:pt x="684" y="10588"/>
                      <a:pt x="803" y="6932"/>
                    </a:cubicBezTo>
                    <a:cubicBezTo>
                      <a:pt x="803" y="5446"/>
                      <a:pt x="1175" y="3901"/>
                      <a:pt x="2111" y="2593"/>
                    </a:cubicBezTo>
                    <a:cubicBezTo>
                      <a:pt x="3092" y="1240"/>
                      <a:pt x="4712" y="304"/>
                      <a:pt x="6376" y="245"/>
                    </a:cubicBezTo>
                    <a:cubicBezTo>
                      <a:pt x="6494" y="238"/>
                      <a:pt x="6611" y="235"/>
                      <a:pt x="6727" y="235"/>
                    </a:cubicBezTo>
                    <a:cubicBezTo>
                      <a:pt x="10981" y="235"/>
                      <a:pt x="13663" y="4679"/>
                      <a:pt x="14921" y="8166"/>
                    </a:cubicBezTo>
                    <a:cubicBezTo>
                      <a:pt x="16972" y="13991"/>
                      <a:pt x="17715" y="20188"/>
                      <a:pt x="18577" y="26252"/>
                    </a:cubicBezTo>
                    <a:cubicBezTo>
                      <a:pt x="18577" y="26297"/>
                      <a:pt x="18603" y="26316"/>
                      <a:pt x="18635" y="26316"/>
                    </a:cubicBezTo>
                    <a:cubicBezTo>
                      <a:pt x="18687" y="26316"/>
                      <a:pt x="18755" y="26266"/>
                      <a:pt x="18755" y="26192"/>
                    </a:cubicBezTo>
                    <a:cubicBezTo>
                      <a:pt x="17953" y="20367"/>
                      <a:pt x="17269" y="14482"/>
                      <a:pt x="15352" y="8968"/>
                    </a:cubicBezTo>
                    <a:cubicBezTo>
                      <a:pt x="14119" y="5193"/>
                      <a:pt x="11830" y="676"/>
                      <a:pt x="7491" y="52"/>
                    </a:cubicBezTo>
                    <a:cubicBezTo>
                      <a:pt x="7234" y="17"/>
                      <a:pt x="6981" y="1"/>
                      <a:pt x="6731" y="1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6" name="Google Shape;2076;p42"/>
              <p:cNvSpPr/>
              <p:nvPr/>
            </p:nvSpPr>
            <p:spPr>
              <a:xfrm flipH="1">
                <a:off x="8430900" y="4219075"/>
                <a:ext cx="222950" cy="648725"/>
              </a:xfrm>
              <a:custGeom>
                <a:avLst/>
                <a:gdLst/>
                <a:ahLst/>
                <a:cxnLst/>
                <a:rect l="l" t="t" r="r" b="b"/>
                <a:pathLst>
                  <a:path w="8918" h="25949" fill="none" extrusionOk="0">
                    <a:moveTo>
                      <a:pt x="1" y="1"/>
                    </a:moveTo>
                    <a:lnTo>
                      <a:pt x="8918" y="25948"/>
                    </a:ln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7" name="Google Shape;2077;p42"/>
              <p:cNvSpPr/>
              <p:nvPr/>
            </p:nvSpPr>
            <p:spPr>
              <a:xfrm flipH="1">
                <a:off x="8746700" y="4381150"/>
                <a:ext cx="394575" cy="487250"/>
              </a:xfrm>
              <a:custGeom>
                <a:avLst/>
                <a:gdLst/>
                <a:ahLst/>
                <a:cxnLst/>
                <a:rect l="l" t="t" r="r" b="b"/>
                <a:pathLst>
                  <a:path w="15783" h="19490" extrusionOk="0">
                    <a:moveTo>
                      <a:pt x="5538" y="1"/>
                    </a:moveTo>
                    <a:cubicBezTo>
                      <a:pt x="3190" y="1"/>
                      <a:pt x="1020" y="1555"/>
                      <a:pt x="550" y="3920"/>
                    </a:cubicBezTo>
                    <a:cubicBezTo>
                      <a:pt x="0" y="6462"/>
                      <a:pt x="1055" y="9256"/>
                      <a:pt x="2170" y="11544"/>
                    </a:cubicBezTo>
                    <a:cubicBezTo>
                      <a:pt x="3522" y="14383"/>
                      <a:pt x="5261" y="17058"/>
                      <a:pt x="7178" y="19465"/>
                    </a:cubicBezTo>
                    <a:cubicBezTo>
                      <a:pt x="7195" y="19483"/>
                      <a:pt x="7219" y="19490"/>
                      <a:pt x="7242" y="19490"/>
                    </a:cubicBezTo>
                    <a:cubicBezTo>
                      <a:pt x="7298" y="19490"/>
                      <a:pt x="7350" y="19448"/>
                      <a:pt x="7297" y="19406"/>
                    </a:cubicBezTo>
                    <a:cubicBezTo>
                      <a:pt x="5751" y="17429"/>
                      <a:pt x="4399" y="15319"/>
                      <a:pt x="3151" y="13090"/>
                    </a:cubicBezTo>
                    <a:cubicBezTo>
                      <a:pt x="1858" y="10801"/>
                      <a:pt x="609" y="8067"/>
                      <a:pt x="550" y="5347"/>
                    </a:cubicBezTo>
                    <a:cubicBezTo>
                      <a:pt x="550" y="4232"/>
                      <a:pt x="803" y="3058"/>
                      <a:pt x="1546" y="2122"/>
                    </a:cubicBezTo>
                    <a:cubicBezTo>
                      <a:pt x="2408" y="1008"/>
                      <a:pt x="3775" y="339"/>
                      <a:pt x="5142" y="205"/>
                    </a:cubicBezTo>
                    <a:cubicBezTo>
                      <a:pt x="5304" y="190"/>
                      <a:pt x="5464" y="183"/>
                      <a:pt x="5622" y="183"/>
                    </a:cubicBezTo>
                    <a:cubicBezTo>
                      <a:pt x="8778" y="183"/>
                      <a:pt x="11072" y="3075"/>
                      <a:pt x="12261" y="5778"/>
                    </a:cubicBezTo>
                    <a:cubicBezTo>
                      <a:pt x="14118" y="10117"/>
                      <a:pt x="14802" y="14828"/>
                      <a:pt x="15545" y="19406"/>
                    </a:cubicBezTo>
                    <a:cubicBezTo>
                      <a:pt x="15568" y="19451"/>
                      <a:pt x="15608" y="19470"/>
                      <a:pt x="15648" y="19470"/>
                    </a:cubicBezTo>
                    <a:cubicBezTo>
                      <a:pt x="15715" y="19470"/>
                      <a:pt x="15783" y="19420"/>
                      <a:pt x="15783" y="19346"/>
                    </a:cubicBezTo>
                    <a:cubicBezTo>
                      <a:pt x="15040" y="14947"/>
                      <a:pt x="14356" y="10370"/>
                      <a:pt x="12692" y="6209"/>
                    </a:cubicBezTo>
                    <a:cubicBezTo>
                      <a:pt x="11518" y="3371"/>
                      <a:pt x="9407" y="339"/>
                      <a:pt x="6063" y="27"/>
                    </a:cubicBezTo>
                    <a:cubicBezTo>
                      <a:pt x="5888" y="9"/>
                      <a:pt x="5712" y="1"/>
                      <a:pt x="5538" y="1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8" name="Google Shape;2078;p42"/>
              <p:cNvSpPr/>
              <p:nvPr/>
            </p:nvSpPr>
            <p:spPr>
              <a:xfrm flipH="1">
                <a:off x="8838100" y="4387750"/>
                <a:ext cx="191725" cy="480050"/>
              </a:xfrm>
              <a:custGeom>
                <a:avLst/>
                <a:gdLst/>
                <a:ahLst/>
                <a:cxnLst/>
                <a:rect l="l" t="t" r="r" b="b"/>
                <a:pathLst>
                  <a:path w="7669" h="19202" fill="none" extrusionOk="0">
                    <a:moveTo>
                      <a:pt x="0" y="1"/>
                    </a:moveTo>
                    <a:lnTo>
                      <a:pt x="7669" y="19201"/>
                    </a:ln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9" name="Google Shape;2079;p42"/>
              <p:cNvSpPr/>
              <p:nvPr/>
            </p:nvSpPr>
            <p:spPr>
              <a:xfrm flipH="1">
                <a:off x="7720150" y="3678875"/>
                <a:ext cx="655050" cy="1187425"/>
              </a:xfrm>
              <a:custGeom>
                <a:avLst/>
                <a:gdLst/>
                <a:ahLst/>
                <a:cxnLst/>
                <a:rect l="l" t="t" r="r" b="b"/>
                <a:pathLst>
                  <a:path w="26202" h="47497" fill="none" extrusionOk="0">
                    <a:moveTo>
                      <a:pt x="14743" y="47497"/>
                    </a:moveTo>
                    <a:cubicBezTo>
                      <a:pt x="5767" y="31268"/>
                      <a:pt x="1" y="15174"/>
                      <a:pt x="7253" y="7550"/>
                    </a:cubicBezTo>
                    <a:cubicBezTo>
                      <a:pt x="14372" y="1"/>
                      <a:pt x="21862" y="8977"/>
                      <a:pt x="23660" y="16913"/>
                    </a:cubicBezTo>
                    <a:cubicBezTo>
                      <a:pt x="25889" y="26632"/>
                      <a:pt x="26201" y="37153"/>
                      <a:pt x="26142" y="47497"/>
                    </a:cubicBez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0" name="Google Shape;2080;p42"/>
              <p:cNvSpPr/>
              <p:nvPr/>
            </p:nvSpPr>
            <p:spPr>
              <a:xfrm flipH="1">
                <a:off x="7859475" y="3818200"/>
                <a:ext cx="269400" cy="1046625"/>
              </a:xfrm>
              <a:custGeom>
                <a:avLst/>
                <a:gdLst/>
                <a:ahLst/>
                <a:cxnLst/>
                <a:rect l="l" t="t" r="r" b="b"/>
                <a:pathLst>
                  <a:path w="10776" h="41865" fill="none" extrusionOk="0">
                    <a:moveTo>
                      <a:pt x="1" y="0"/>
                    </a:moveTo>
                    <a:lnTo>
                      <a:pt x="10775" y="41864"/>
                    </a:ln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1" name="Google Shape;2081;p42"/>
              <p:cNvSpPr/>
              <p:nvPr/>
            </p:nvSpPr>
            <p:spPr>
              <a:xfrm flipH="1">
                <a:off x="7999375" y="4052600"/>
                <a:ext cx="545975" cy="816175"/>
              </a:xfrm>
              <a:custGeom>
                <a:avLst/>
                <a:gdLst/>
                <a:ahLst/>
                <a:cxnLst/>
                <a:rect l="l" t="t" r="r" b="b"/>
                <a:pathLst>
                  <a:path w="21839" h="32647" extrusionOk="0">
                    <a:moveTo>
                      <a:pt x="5279" y="0"/>
                    </a:moveTo>
                    <a:cubicBezTo>
                      <a:pt x="4390" y="0"/>
                      <a:pt x="3503" y="226"/>
                      <a:pt x="2720" y="775"/>
                    </a:cubicBezTo>
                    <a:cubicBezTo>
                      <a:pt x="1427" y="1651"/>
                      <a:pt x="684" y="3138"/>
                      <a:pt x="372" y="4683"/>
                    </a:cubicBezTo>
                    <a:cubicBezTo>
                      <a:pt x="0" y="6600"/>
                      <a:pt x="179" y="8577"/>
                      <a:pt x="431" y="10509"/>
                    </a:cubicBezTo>
                    <a:cubicBezTo>
                      <a:pt x="803" y="12916"/>
                      <a:pt x="1487" y="15339"/>
                      <a:pt x="2230" y="17627"/>
                    </a:cubicBezTo>
                    <a:cubicBezTo>
                      <a:pt x="3835" y="22769"/>
                      <a:pt x="6004" y="27658"/>
                      <a:pt x="8055" y="32607"/>
                    </a:cubicBezTo>
                    <a:cubicBezTo>
                      <a:pt x="8080" y="32632"/>
                      <a:pt x="8115" y="32646"/>
                      <a:pt x="8143" y="32646"/>
                    </a:cubicBezTo>
                    <a:cubicBezTo>
                      <a:pt x="8182" y="32646"/>
                      <a:pt x="8209" y="32617"/>
                      <a:pt x="8174" y="32548"/>
                    </a:cubicBezTo>
                    <a:cubicBezTo>
                      <a:pt x="6495" y="28401"/>
                      <a:pt x="4711" y="24315"/>
                      <a:pt x="3225" y="20168"/>
                    </a:cubicBezTo>
                    <a:cubicBezTo>
                      <a:pt x="1739" y="15948"/>
                      <a:pt x="253" y="11371"/>
                      <a:pt x="372" y="6853"/>
                    </a:cubicBezTo>
                    <a:cubicBezTo>
                      <a:pt x="372" y="5174"/>
                      <a:pt x="684" y="3375"/>
                      <a:pt x="1739" y="2023"/>
                    </a:cubicBezTo>
                    <a:cubicBezTo>
                      <a:pt x="2612" y="812"/>
                      <a:pt x="3895" y="204"/>
                      <a:pt x="5303" y="204"/>
                    </a:cubicBezTo>
                    <a:cubicBezTo>
                      <a:pt x="5693" y="204"/>
                      <a:pt x="6092" y="250"/>
                      <a:pt x="6495" y="344"/>
                    </a:cubicBezTo>
                    <a:cubicBezTo>
                      <a:pt x="8664" y="849"/>
                      <a:pt x="10582" y="2394"/>
                      <a:pt x="12008" y="4059"/>
                    </a:cubicBezTo>
                    <a:cubicBezTo>
                      <a:pt x="14059" y="6288"/>
                      <a:pt x="15352" y="8948"/>
                      <a:pt x="16467" y="11742"/>
                    </a:cubicBezTo>
                    <a:cubicBezTo>
                      <a:pt x="19008" y="18430"/>
                      <a:pt x="20063" y="25548"/>
                      <a:pt x="21609" y="32488"/>
                    </a:cubicBezTo>
                    <a:cubicBezTo>
                      <a:pt x="21609" y="32534"/>
                      <a:pt x="21645" y="32553"/>
                      <a:pt x="21688" y="32553"/>
                    </a:cubicBezTo>
                    <a:cubicBezTo>
                      <a:pt x="21756" y="32553"/>
                      <a:pt x="21838" y="32502"/>
                      <a:pt x="21802" y="32429"/>
                    </a:cubicBezTo>
                    <a:cubicBezTo>
                      <a:pt x="20316" y="25920"/>
                      <a:pt x="19320" y="19173"/>
                      <a:pt x="17091" y="12857"/>
                    </a:cubicBezTo>
                    <a:cubicBezTo>
                      <a:pt x="16095" y="10063"/>
                      <a:pt x="14921" y="7343"/>
                      <a:pt x="13063" y="4995"/>
                    </a:cubicBezTo>
                    <a:cubicBezTo>
                      <a:pt x="11637" y="3138"/>
                      <a:pt x="9838" y="1399"/>
                      <a:pt x="7609" y="477"/>
                    </a:cubicBezTo>
                    <a:cubicBezTo>
                      <a:pt x="6878" y="182"/>
                      <a:pt x="6078" y="0"/>
                      <a:pt x="5279" y="0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2" name="Google Shape;2082;p42"/>
              <p:cNvSpPr/>
              <p:nvPr/>
            </p:nvSpPr>
            <p:spPr>
              <a:xfrm flipH="1">
                <a:off x="8167475" y="4058200"/>
                <a:ext cx="274225" cy="809600"/>
              </a:xfrm>
              <a:custGeom>
                <a:avLst/>
                <a:gdLst/>
                <a:ahLst/>
                <a:cxnLst/>
                <a:rect l="l" t="t" r="r" b="b"/>
                <a:pathLst>
                  <a:path w="10969" h="32384" fill="none" extrusionOk="0">
                    <a:moveTo>
                      <a:pt x="1" y="1"/>
                    </a:moveTo>
                    <a:lnTo>
                      <a:pt x="10968" y="32383"/>
                    </a:ln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3" name="Google Shape;2083;p42"/>
              <p:cNvSpPr/>
              <p:nvPr/>
            </p:nvSpPr>
            <p:spPr>
              <a:xfrm flipH="1">
                <a:off x="8729600" y="4646325"/>
                <a:ext cx="267900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0716" h="1" fill="none" extrusionOk="0">
                    <a:moveTo>
                      <a:pt x="0" y="1"/>
                    </a:moveTo>
                    <a:lnTo>
                      <a:pt x="10715" y="1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4" name="Google Shape;2084;p42"/>
              <p:cNvSpPr/>
              <p:nvPr/>
            </p:nvSpPr>
            <p:spPr>
              <a:xfrm flipH="1">
                <a:off x="8528225" y="4646325"/>
                <a:ext cx="119300" cy="25"/>
              </a:xfrm>
              <a:custGeom>
                <a:avLst/>
                <a:gdLst/>
                <a:ahLst/>
                <a:cxnLst/>
                <a:rect l="l" t="t" r="r" b="b"/>
                <a:pathLst>
                  <a:path w="4772" h="1" fill="none" extrusionOk="0">
                    <a:moveTo>
                      <a:pt x="1" y="1"/>
                    </a:moveTo>
                    <a:lnTo>
                      <a:pt x="4771" y="1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5" name="Google Shape;2085;p42"/>
              <p:cNvSpPr/>
              <p:nvPr/>
            </p:nvSpPr>
            <p:spPr>
              <a:xfrm flipH="1">
                <a:off x="7902950" y="4364725"/>
                <a:ext cx="25" cy="50925"/>
              </a:xfrm>
              <a:custGeom>
                <a:avLst/>
                <a:gdLst/>
                <a:ahLst/>
                <a:cxnLst/>
                <a:rect l="l" t="t" r="r" b="b"/>
                <a:pathLst>
                  <a:path w="1" h="2037" fill="none" extrusionOk="0">
                    <a:moveTo>
                      <a:pt x="0" y="0"/>
                    </a:moveTo>
                    <a:lnTo>
                      <a:pt x="0" y="2036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6" name="Google Shape;2086;p42"/>
              <p:cNvSpPr/>
              <p:nvPr/>
            </p:nvSpPr>
            <p:spPr>
              <a:xfrm flipH="1">
                <a:off x="7876575" y="4391100"/>
                <a:ext cx="51300" cy="25"/>
              </a:xfrm>
              <a:custGeom>
                <a:avLst/>
                <a:gdLst/>
                <a:ahLst/>
                <a:cxnLst/>
                <a:rect l="l" t="t" r="r" b="b"/>
                <a:pathLst>
                  <a:path w="2052" h="1" fill="none" extrusionOk="0">
                    <a:moveTo>
                      <a:pt x="2051" y="0"/>
                    </a:moveTo>
                    <a:lnTo>
                      <a:pt x="1" y="0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7" name="Google Shape;2087;p42"/>
              <p:cNvSpPr/>
              <p:nvPr/>
            </p:nvSpPr>
            <p:spPr>
              <a:xfrm flipH="1">
                <a:off x="7972425" y="4859975"/>
                <a:ext cx="238550" cy="25"/>
              </a:xfrm>
              <a:custGeom>
                <a:avLst/>
                <a:gdLst/>
                <a:ahLst/>
                <a:cxnLst/>
                <a:rect l="l" t="t" r="r" b="b"/>
                <a:pathLst>
                  <a:path w="9542" h="1" fill="none" extrusionOk="0">
                    <a:moveTo>
                      <a:pt x="0" y="0"/>
                    </a:moveTo>
                    <a:lnTo>
                      <a:pt x="9541" y="0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088" name="Google Shape;2088;p42"/>
            <p:cNvSpPr/>
            <p:nvPr/>
          </p:nvSpPr>
          <p:spPr>
            <a:xfrm>
              <a:off x="6236872" y="2743914"/>
              <a:ext cx="70062" cy="72679"/>
            </a:xfrm>
            <a:custGeom>
              <a:avLst/>
              <a:gdLst/>
              <a:ahLst/>
              <a:cxnLst/>
              <a:rect l="l" t="t" r="r" b="b"/>
              <a:pathLst>
                <a:path w="803" h="833" extrusionOk="0">
                  <a:moveTo>
                    <a:pt x="393" y="100"/>
                  </a:moveTo>
                  <a:cubicBezTo>
                    <a:pt x="562" y="100"/>
                    <a:pt x="709" y="247"/>
                    <a:pt x="709" y="416"/>
                  </a:cubicBezTo>
                  <a:cubicBezTo>
                    <a:pt x="709" y="586"/>
                    <a:pt x="562" y="733"/>
                    <a:pt x="393" y="733"/>
                  </a:cubicBezTo>
                  <a:cubicBezTo>
                    <a:pt x="217" y="733"/>
                    <a:pt x="100" y="586"/>
                    <a:pt x="100" y="416"/>
                  </a:cubicBezTo>
                  <a:cubicBezTo>
                    <a:pt x="100" y="247"/>
                    <a:pt x="217" y="100"/>
                    <a:pt x="393" y="100"/>
                  </a:cubicBezTo>
                  <a:close/>
                  <a:moveTo>
                    <a:pt x="393" y="1"/>
                  </a:moveTo>
                  <a:cubicBezTo>
                    <a:pt x="170" y="1"/>
                    <a:pt x="0" y="200"/>
                    <a:pt x="0" y="416"/>
                  </a:cubicBezTo>
                  <a:cubicBezTo>
                    <a:pt x="0" y="639"/>
                    <a:pt x="170" y="832"/>
                    <a:pt x="393" y="832"/>
                  </a:cubicBezTo>
                  <a:cubicBezTo>
                    <a:pt x="633" y="832"/>
                    <a:pt x="802" y="639"/>
                    <a:pt x="802" y="416"/>
                  </a:cubicBezTo>
                  <a:cubicBezTo>
                    <a:pt x="802" y="200"/>
                    <a:pt x="633" y="1"/>
                    <a:pt x="393" y="1"/>
                  </a:cubicBezTo>
                  <a:close/>
                </a:path>
              </a:pathLst>
            </a:custGeom>
            <a:solidFill>
              <a:srgbClr val="ADBB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" name="Google Shape;2089;p42"/>
            <p:cNvSpPr/>
            <p:nvPr/>
          </p:nvSpPr>
          <p:spPr>
            <a:xfrm>
              <a:off x="7903337" y="3151249"/>
              <a:ext cx="51129" cy="51216"/>
            </a:xfrm>
            <a:custGeom>
              <a:avLst/>
              <a:gdLst/>
              <a:ahLst/>
              <a:cxnLst/>
              <a:rect l="l" t="t" r="r" b="b"/>
              <a:pathLst>
                <a:path w="586" h="587" extrusionOk="0">
                  <a:moveTo>
                    <a:pt x="293" y="100"/>
                  </a:moveTo>
                  <a:cubicBezTo>
                    <a:pt x="416" y="100"/>
                    <a:pt x="486" y="200"/>
                    <a:pt x="486" y="294"/>
                  </a:cubicBezTo>
                  <a:cubicBezTo>
                    <a:pt x="486" y="393"/>
                    <a:pt x="416" y="493"/>
                    <a:pt x="293" y="493"/>
                  </a:cubicBezTo>
                  <a:cubicBezTo>
                    <a:pt x="194" y="493"/>
                    <a:pt x="100" y="393"/>
                    <a:pt x="100" y="294"/>
                  </a:cubicBezTo>
                  <a:cubicBezTo>
                    <a:pt x="100" y="200"/>
                    <a:pt x="194" y="100"/>
                    <a:pt x="293" y="100"/>
                  </a:cubicBezTo>
                  <a:close/>
                  <a:moveTo>
                    <a:pt x="293" y="1"/>
                  </a:moveTo>
                  <a:cubicBezTo>
                    <a:pt x="147" y="1"/>
                    <a:pt x="0" y="124"/>
                    <a:pt x="0" y="294"/>
                  </a:cubicBezTo>
                  <a:cubicBezTo>
                    <a:pt x="0" y="463"/>
                    <a:pt x="147" y="586"/>
                    <a:pt x="293" y="586"/>
                  </a:cubicBezTo>
                  <a:cubicBezTo>
                    <a:pt x="463" y="586"/>
                    <a:pt x="586" y="463"/>
                    <a:pt x="586" y="294"/>
                  </a:cubicBezTo>
                  <a:cubicBezTo>
                    <a:pt x="586" y="124"/>
                    <a:pt x="463" y="1"/>
                    <a:pt x="293" y="1"/>
                  </a:cubicBezTo>
                  <a:close/>
                </a:path>
              </a:pathLst>
            </a:custGeom>
            <a:solidFill>
              <a:srgbClr val="ADBB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" name="Google Shape;2090;p42"/>
            <p:cNvSpPr/>
            <p:nvPr/>
          </p:nvSpPr>
          <p:spPr>
            <a:xfrm>
              <a:off x="6370726" y="2444793"/>
              <a:ext cx="53222" cy="51128"/>
            </a:xfrm>
            <a:custGeom>
              <a:avLst/>
              <a:gdLst/>
              <a:ahLst/>
              <a:cxnLst/>
              <a:rect l="l" t="t" r="r" b="b"/>
              <a:pathLst>
                <a:path w="610" h="586" extrusionOk="0">
                  <a:moveTo>
                    <a:pt x="317" y="100"/>
                  </a:moveTo>
                  <a:cubicBezTo>
                    <a:pt x="416" y="100"/>
                    <a:pt x="516" y="170"/>
                    <a:pt x="516" y="293"/>
                  </a:cubicBezTo>
                  <a:cubicBezTo>
                    <a:pt x="516" y="392"/>
                    <a:pt x="416" y="486"/>
                    <a:pt x="317" y="486"/>
                  </a:cubicBezTo>
                  <a:cubicBezTo>
                    <a:pt x="194" y="486"/>
                    <a:pt x="100" y="392"/>
                    <a:pt x="100" y="293"/>
                  </a:cubicBezTo>
                  <a:cubicBezTo>
                    <a:pt x="100" y="170"/>
                    <a:pt x="194" y="100"/>
                    <a:pt x="317" y="100"/>
                  </a:cubicBezTo>
                  <a:close/>
                  <a:moveTo>
                    <a:pt x="317" y="0"/>
                  </a:moveTo>
                  <a:cubicBezTo>
                    <a:pt x="147" y="0"/>
                    <a:pt x="1" y="123"/>
                    <a:pt x="1" y="293"/>
                  </a:cubicBezTo>
                  <a:cubicBezTo>
                    <a:pt x="1" y="439"/>
                    <a:pt x="147" y="586"/>
                    <a:pt x="317" y="586"/>
                  </a:cubicBezTo>
                  <a:cubicBezTo>
                    <a:pt x="463" y="586"/>
                    <a:pt x="610" y="439"/>
                    <a:pt x="610" y="293"/>
                  </a:cubicBezTo>
                  <a:cubicBezTo>
                    <a:pt x="610" y="123"/>
                    <a:pt x="463" y="0"/>
                    <a:pt x="317" y="0"/>
                  </a:cubicBezTo>
                  <a:close/>
                </a:path>
              </a:pathLst>
            </a:custGeom>
            <a:solidFill>
              <a:srgbClr val="ADBB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" name="Google Shape;2091;p42"/>
            <p:cNvSpPr/>
            <p:nvPr/>
          </p:nvSpPr>
          <p:spPr>
            <a:xfrm>
              <a:off x="7213636" y="1906292"/>
              <a:ext cx="51216" cy="51216"/>
            </a:xfrm>
            <a:custGeom>
              <a:avLst/>
              <a:gdLst/>
              <a:ahLst/>
              <a:cxnLst/>
              <a:rect l="l" t="t" r="r" b="b"/>
              <a:pathLst>
                <a:path w="587" h="587" extrusionOk="0">
                  <a:moveTo>
                    <a:pt x="294" y="95"/>
                  </a:moveTo>
                  <a:cubicBezTo>
                    <a:pt x="393" y="95"/>
                    <a:pt x="487" y="171"/>
                    <a:pt x="487" y="294"/>
                  </a:cubicBezTo>
                  <a:cubicBezTo>
                    <a:pt x="487" y="387"/>
                    <a:pt x="393" y="487"/>
                    <a:pt x="294" y="487"/>
                  </a:cubicBezTo>
                  <a:cubicBezTo>
                    <a:pt x="171" y="487"/>
                    <a:pt x="100" y="387"/>
                    <a:pt x="100" y="294"/>
                  </a:cubicBezTo>
                  <a:cubicBezTo>
                    <a:pt x="100" y="171"/>
                    <a:pt x="171" y="95"/>
                    <a:pt x="294" y="95"/>
                  </a:cubicBezTo>
                  <a:close/>
                  <a:moveTo>
                    <a:pt x="294" y="1"/>
                  </a:moveTo>
                  <a:cubicBezTo>
                    <a:pt x="124" y="1"/>
                    <a:pt x="1" y="124"/>
                    <a:pt x="1" y="294"/>
                  </a:cubicBezTo>
                  <a:cubicBezTo>
                    <a:pt x="1" y="463"/>
                    <a:pt x="124" y="586"/>
                    <a:pt x="294" y="586"/>
                  </a:cubicBezTo>
                  <a:cubicBezTo>
                    <a:pt x="440" y="586"/>
                    <a:pt x="586" y="463"/>
                    <a:pt x="586" y="294"/>
                  </a:cubicBezTo>
                  <a:cubicBezTo>
                    <a:pt x="586" y="124"/>
                    <a:pt x="440" y="1"/>
                    <a:pt x="294" y="1"/>
                  </a:cubicBezTo>
                  <a:close/>
                </a:path>
              </a:pathLst>
            </a:custGeom>
            <a:solidFill>
              <a:srgbClr val="ADBB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" name="Google Shape;2092;p42"/>
            <p:cNvSpPr/>
            <p:nvPr/>
          </p:nvSpPr>
          <p:spPr>
            <a:xfrm>
              <a:off x="7166696" y="3472587"/>
              <a:ext cx="51129" cy="51216"/>
            </a:xfrm>
            <a:custGeom>
              <a:avLst/>
              <a:gdLst/>
              <a:ahLst/>
              <a:cxnLst/>
              <a:rect l="l" t="t" r="r" b="b"/>
              <a:pathLst>
                <a:path w="586" h="587" extrusionOk="0">
                  <a:moveTo>
                    <a:pt x="293" y="100"/>
                  </a:moveTo>
                  <a:cubicBezTo>
                    <a:pt x="416" y="100"/>
                    <a:pt x="492" y="176"/>
                    <a:pt x="492" y="293"/>
                  </a:cubicBezTo>
                  <a:cubicBezTo>
                    <a:pt x="492" y="393"/>
                    <a:pt x="416" y="492"/>
                    <a:pt x="293" y="492"/>
                  </a:cubicBezTo>
                  <a:cubicBezTo>
                    <a:pt x="199" y="492"/>
                    <a:pt x="100" y="393"/>
                    <a:pt x="100" y="293"/>
                  </a:cubicBezTo>
                  <a:cubicBezTo>
                    <a:pt x="100" y="176"/>
                    <a:pt x="199" y="100"/>
                    <a:pt x="293" y="100"/>
                  </a:cubicBezTo>
                  <a:close/>
                  <a:moveTo>
                    <a:pt x="293" y="1"/>
                  </a:moveTo>
                  <a:cubicBezTo>
                    <a:pt x="147" y="1"/>
                    <a:pt x="0" y="124"/>
                    <a:pt x="0" y="293"/>
                  </a:cubicBezTo>
                  <a:cubicBezTo>
                    <a:pt x="0" y="440"/>
                    <a:pt x="147" y="586"/>
                    <a:pt x="293" y="586"/>
                  </a:cubicBezTo>
                  <a:cubicBezTo>
                    <a:pt x="469" y="586"/>
                    <a:pt x="586" y="440"/>
                    <a:pt x="586" y="293"/>
                  </a:cubicBezTo>
                  <a:cubicBezTo>
                    <a:pt x="586" y="124"/>
                    <a:pt x="469" y="1"/>
                    <a:pt x="293" y="1"/>
                  </a:cubicBezTo>
                  <a:close/>
                </a:path>
              </a:pathLst>
            </a:custGeom>
            <a:solidFill>
              <a:srgbClr val="ADBB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" name="Google Shape;2093;p42"/>
            <p:cNvSpPr/>
            <p:nvPr/>
          </p:nvSpPr>
          <p:spPr>
            <a:xfrm>
              <a:off x="6753923" y="3098114"/>
              <a:ext cx="47028" cy="49122"/>
            </a:xfrm>
            <a:custGeom>
              <a:avLst/>
              <a:gdLst/>
              <a:ahLst/>
              <a:cxnLst/>
              <a:rect l="l" t="t" r="r" b="b"/>
              <a:pathLst>
                <a:path w="539" h="563" extrusionOk="0">
                  <a:moveTo>
                    <a:pt x="100" y="1"/>
                  </a:moveTo>
                  <a:cubicBezTo>
                    <a:pt x="47" y="1"/>
                    <a:pt x="0" y="48"/>
                    <a:pt x="0" y="124"/>
                  </a:cubicBezTo>
                  <a:lnTo>
                    <a:pt x="0" y="440"/>
                  </a:lnTo>
                  <a:cubicBezTo>
                    <a:pt x="0" y="516"/>
                    <a:pt x="47" y="563"/>
                    <a:pt x="100" y="563"/>
                  </a:cubicBezTo>
                  <a:lnTo>
                    <a:pt x="439" y="563"/>
                  </a:lnTo>
                  <a:cubicBezTo>
                    <a:pt x="486" y="563"/>
                    <a:pt x="539" y="516"/>
                    <a:pt x="539" y="440"/>
                  </a:cubicBezTo>
                  <a:lnTo>
                    <a:pt x="539" y="124"/>
                  </a:lnTo>
                  <a:cubicBezTo>
                    <a:pt x="539" y="48"/>
                    <a:pt x="486" y="1"/>
                    <a:pt x="439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" name="Google Shape;2094;p42"/>
            <p:cNvSpPr/>
            <p:nvPr/>
          </p:nvSpPr>
          <p:spPr>
            <a:xfrm>
              <a:off x="7281603" y="4496891"/>
              <a:ext cx="311221" cy="340275"/>
            </a:xfrm>
            <a:custGeom>
              <a:avLst/>
              <a:gdLst/>
              <a:ahLst/>
              <a:cxnLst/>
              <a:rect l="l" t="t" r="r" b="b"/>
              <a:pathLst>
                <a:path w="3567" h="3900" extrusionOk="0">
                  <a:moveTo>
                    <a:pt x="1248" y="0"/>
                  </a:moveTo>
                  <a:lnTo>
                    <a:pt x="1587" y="2898"/>
                  </a:lnTo>
                  <a:lnTo>
                    <a:pt x="100" y="3583"/>
                  </a:lnTo>
                  <a:cubicBezTo>
                    <a:pt x="53" y="3607"/>
                    <a:pt x="1" y="3660"/>
                    <a:pt x="1" y="3730"/>
                  </a:cubicBezTo>
                  <a:cubicBezTo>
                    <a:pt x="1" y="3806"/>
                    <a:pt x="77" y="3876"/>
                    <a:pt x="147" y="3876"/>
                  </a:cubicBezTo>
                  <a:lnTo>
                    <a:pt x="3467" y="3900"/>
                  </a:lnTo>
                  <a:lnTo>
                    <a:pt x="3566" y="3021"/>
                  </a:lnTo>
                  <a:lnTo>
                    <a:pt x="3397" y="240"/>
                  </a:lnTo>
                  <a:lnTo>
                    <a:pt x="1248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" name="Google Shape;2095;p42"/>
            <p:cNvSpPr/>
            <p:nvPr/>
          </p:nvSpPr>
          <p:spPr>
            <a:xfrm>
              <a:off x="7264764" y="4749739"/>
              <a:ext cx="336262" cy="117613"/>
            </a:xfrm>
            <a:custGeom>
              <a:avLst/>
              <a:gdLst/>
              <a:ahLst/>
              <a:cxnLst/>
              <a:rect l="l" t="t" r="r" b="b"/>
              <a:pathLst>
                <a:path w="3854" h="1348" extrusionOk="0">
                  <a:moveTo>
                    <a:pt x="1780" y="0"/>
                  </a:moveTo>
                  <a:lnTo>
                    <a:pt x="223" y="685"/>
                  </a:lnTo>
                  <a:cubicBezTo>
                    <a:pt x="147" y="709"/>
                    <a:pt x="76" y="832"/>
                    <a:pt x="47" y="955"/>
                  </a:cubicBezTo>
                  <a:cubicBezTo>
                    <a:pt x="47" y="955"/>
                    <a:pt x="0" y="1318"/>
                    <a:pt x="76" y="1318"/>
                  </a:cubicBezTo>
                  <a:lnTo>
                    <a:pt x="3783" y="1347"/>
                  </a:lnTo>
                  <a:cubicBezTo>
                    <a:pt x="3830" y="1347"/>
                    <a:pt x="3853" y="1318"/>
                    <a:pt x="3853" y="1271"/>
                  </a:cubicBezTo>
                  <a:lnTo>
                    <a:pt x="3783" y="100"/>
                  </a:lnTo>
                  <a:cubicBezTo>
                    <a:pt x="3783" y="100"/>
                    <a:pt x="3387" y="195"/>
                    <a:pt x="2881" y="195"/>
                  </a:cubicBezTo>
                  <a:cubicBezTo>
                    <a:pt x="2535" y="195"/>
                    <a:pt x="2137" y="150"/>
                    <a:pt x="178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" name="Google Shape;2096;p42"/>
            <p:cNvSpPr/>
            <p:nvPr/>
          </p:nvSpPr>
          <p:spPr>
            <a:xfrm>
              <a:off x="7388395" y="4754363"/>
              <a:ext cx="25651" cy="36296"/>
            </a:xfrm>
            <a:custGeom>
              <a:avLst/>
              <a:gdLst/>
              <a:ahLst/>
              <a:cxnLst/>
              <a:rect l="l" t="t" r="r" b="b"/>
              <a:pathLst>
                <a:path w="294" h="416" extrusionOk="0">
                  <a:moveTo>
                    <a:pt x="47" y="0"/>
                  </a:moveTo>
                  <a:lnTo>
                    <a:pt x="0" y="47"/>
                  </a:lnTo>
                  <a:cubicBezTo>
                    <a:pt x="94" y="147"/>
                    <a:pt x="170" y="269"/>
                    <a:pt x="217" y="416"/>
                  </a:cubicBezTo>
                  <a:lnTo>
                    <a:pt x="293" y="387"/>
                  </a:lnTo>
                  <a:cubicBezTo>
                    <a:pt x="217" y="240"/>
                    <a:pt x="147" y="123"/>
                    <a:pt x="4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" name="Google Shape;2097;p42"/>
            <p:cNvSpPr/>
            <p:nvPr/>
          </p:nvSpPr>
          <p:spPr>
            <a:xfrm>
              <a:off x="7371033" y="4765094"/>
              <a:ext cx="21551" cy="29665"/>
            </a:xfrm>
            <a:custGeom>
              <a:avLst/>
              <a:gdLst/>
              <a:ahLst/>
              <a:cxnLst/>
              <a:rect l="l" t="t" r="r" b="b"/>
              <a:pathLst>
                <a:path w="247" h="340" extrusionOk="0">
                  <a:moveTo>
                    <a:pt x="53" y="0"/>
                  </a:moveTo>
                  <a:lnTo>
                    <a:pt x="0" y="47"/>
                  </a:lnTo>
                  <a:cubicBezTo>
                    <a:pt x="100" y="170"/>
                    <a:pt x="123" y="240"/>
                    <a:pt x="176" y="340"/>
                  </a:cubicBezTo>
                  <a:lnTo>
                    <a:pt x="246" y="316"/>
                  </a:lnTo>
                  <a:cubicBezTo>
                    <a:pt x="199" y="193"/>
                    <a:pt x="147" y="117"/>
                    <a:pt x="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" name="Google Shape;2098;p42"/>
            <p:cNvSpPr/>
            <p:nvPr/>
          </p:nvSpPr>
          <p:spPr>
            <a:xfrm>
              <a:off x="7356200" y="4771202"/>
              <a:ext cx="21551" cy="29665"/>
            </a:xfrm>
            <a:custGeom>
              <a:avLst/>
              <a:gdLst/>
              <a:ahLst/>
              <a:cxnLst/>
              <a:rect l="l" t="t" r="r" b="b"/>
              <a:pathLst>
                <a:path w="247" h="340" extrusionOk="0">
                  <a:moveTo>
                    <a:pt x="53" y="0"/>
                  </a:moveTo>
                  <a:lnTo>
                    <a:pt x="0" y="47"/>
                  </a:lnTo>
                  <a:cubicBezTo>
                    <a:pt x="53" y="123"/>
                    <a:pt x="123" y="246"/>
                    <a:pt x="170" y="340"/>
                  </a:cubicBezTo>
                  <a:lnTo>
                    <a:pt x="246" y="293"/>
                  </a:lnTo>
                  <a:cubicBezTo>
                    <a:pt x="199" y="223"/>
                    <a:pt x="123" y="100"/>
                    <a:pt x="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" name="Google Shape;2099;p42"/>
            <p:cNvSpPr/>
            <p:nvPr/>
          </p:nvSpPr>
          <p:spPr>
            <a:xfrm>
              <a:off x="7266770" y="4839169"/>
              <a:ext cx="332161" cy="8725"/>
            </a:xfrm>
            <a:custGeom>
              <a:avLst/>
              <a:gdLst/>
              <a:ahLst/>
              <a:cxnLst/>
              <a:rect l="l" t="t" r="r" b="b"/>
              <a:pathLst>
                <a:path w="3807" h="100" extrusionOk="0">
                  <a:moveTo>
                    <a:pt x="1" y="0"/>
                  </a:moveTo>
                  <a:lnTo>
                    <a:pt x="1" y="76"/>
                  </a:lnTo>
                  <a:lnTo>
                    <a:pt x="3807" y="100"/>
                  </a:lnTo>
                  <a:lnTo>
                    <a:pt x="3807" y="29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" name="Google Shape;2100;p42"/>
            <p:cNvSpPr/>
            <p:nvPr/>
          </p:nvSpPr>
          <p:spPr>
            <a:xfrm>
              <a:off x="7509409" y="4792665"/>
              <a:ext cx="87512" cy="51129"/>
            </a:xfrm>
            <a:custGeom>
              <a:avLst/>
              <a:gdLst/>
              <a:ahLst/>
              <a:cxnLst/>
              <a:rect l="l" t="t" r="r" b="b"/>
              <a:pathLst>
                <a:path w="1003" h="586" extrusionOk="0">
                  <a:moveTo>
                    <a:pt x="1002" y="0"/>
                  </a:moveTo>
                  <a:cubicBezTo>
                    <a:pt x="1002" y="0"/>
                    <a:pt x="786" y="0"/>
                    <a:pt x="540" y="71"/>
                  </a:cubicBezTo>
                  <a:cubicBezTo>
                    <a:pt x="417" y="94"/>
                    <a:pt x="294" y="147"/>
                    <a:pt x="200" y="240"/>
                  </a:cubicBezTo>
                  <a:cubicBezTo>
                    <a:pt x="100" y="316"/>
                    <a:pt x="24" y="439"/>
                    <a:pt x="1" y="586"/>
                  </a:cubicBezTo>
                  <a:lnTo>
                    <a:pt x="77" y="586"/>
                  </a:lnTo>
                  <a:cubicBezTo>
                    <a:pt x="100" y="463"/>
                    <a:pt x="147" y="363"/>
                    <a:pt x="247" y="293"/>
                  </a:cubicBezTo>
                  <a:cubicBezTo>
                    <a:pt x="370" y="193"/>
                    <a:pt x="563" y="123"/>
                    <a:pt x="709" y="94"/>
                  </a:cubicBezTo>
                  <a:cubicBezTo>
                    <a:pt x="809" y="71"/>
                    <a:pt x="879" y="71"/>
                    <a:pt x="932" y="71"/>
                  </a:cubicBezTo>
                  <a:lnTo>
                    <a:pt x="1002" y="71"/>
                  </a:lnTo>
                  <a:lnTo>
                    <a:pt x="100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" name="Google Shape;2101;p42"/>
            <p:cNvSpPr/>
            <p:nvPr/>
          </p:nvSpPr>
          <p:spPr>
            <a:xfrm>
              <a:off x="7309697" y="4794672"/>
              <a:ext cx="31759" cy="49122"/>
            </a:xfrm>
            <a:custGeom>
              <a:avLst/>
              <a:gdLst/>
              <a:ahLst/>
              <a:cxnLst/>
              <a:rect l="l" t="t" r="r" b="b"/>
              <a:pathLst>
                <a:path w="364" h="563" extrusionOk="0">
                  <a:moveTo>
                    <a:pt x="47" y="1"/>
                  </a:moveTo>
                  <a:lnTo>
                    <a:pt x="1" y="48"/>
                  </a:lnTo>
                  <a:cubicBezTo>
                    <a:pt x="1" y="48"/>
                    <a:pt x="1" y="71"/>
                    <a:pt x="24" y="100"/>
                  </a:cubicBezTo>
                  <a:cubicBezTo>
                    <a:pt x="71" y="170"/>
                    <a:pt x="118" y="247"/>
                    <a:pt x="170" y="340"/>
                  </a:cubicBezTo>
                  <a:cubicBezTo>
                    <a:pt x="217" y="416"/>
                    <a:pt x="264" y="510"/>
                    <a:pt x="293" y="563"/>
                  </a:cubicBezTo>
                  <a:lnTo>
                    <a:pt x="364" y="539"/>
                  </a:lnTo>
                  <a:cubicBezTo>
                    <a:pt x="340" y="463"/>
                    <a:pt x="264" y="317"/>
                    <a:pt x="194" y="217"/>
                  </a:cubicBezTo>
                  <a:cubicBezTo>
                    <a:pt x="118" y="100"/>
                    <a:pt x="47" y="1"/>
                    <a:pt x="4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" name="Google Shape;2102;p42"/>
            <p:cNvSpPr/>
            <p:nvPr/>
          </p:nvSpPr>
          <p:spPr>
            <a:xfrm>
              <a:off x="7309697" y="3583481"/>
              <a:ext cx="349000" cy="1125961"/>
            </a:xfrm>
            <a:custGeom>
              <a:avLst/>
              <a:gdLst/>
              <a:ahLst/>
              <a:cxnLst/>
              <a:rect l="l" t="t" r="r" b="b"/>
              <a:pathLst>
                <a:path w="4000" h="12905" extrusionOk="0">
                  <a:moveTo>
                    <a:pt x="463" y="0"/>
                  </a:moveTo>
                  <a:cubicBezTo>
                    <a:pt x="463" y="0"/>
                    <a:pt x="1" y="3929"/>
                    <a:pt x="170" y="6757"/>
                  </a:cubicBezTo>
                  <a:cubicBezTo>
                    <a:pt x="364" y="9614"/>
                    <a:pt x="610" y="12905"/>
                    <a:pt x="610" y="12905"/>
                  </a:cubicBezTo>
                  <a:lnTo>
                    <a:pt x="3514" y="12905"/>
                  </a:lnTo>
                  <a:cubicBezTo>
                    <a:pt x="3514" y="12905"/>
                    <a:pt x="3121" y="8028"/>
                    <a:pt x="3168" y="5732"/>
                  </a:cubicBezTo>
                  <a:cubicBezTo>
                    <a:pt x="3221" y="3197"/>
                    <a:pt x="4000" y="0"/>
                    <a:pt x="400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" name="Google Shape;2103;p42"/>
            <p:cNvSpPr/>
            <p:nvPr/>
          </p:nvSpPr>
          <p:spPr>
            <a:xfrm>
              <a:off x="7532966" y="3583481"/>
              <a:ext cx="76693" cy="1128055"/>
            </a:xfrm>
            <a:custGeom>
              <a:avLst/>
              <a:gdLst/>
              <a:ahLst/>
              <a:cxnLst/>
              <a:rect l="l" t="t" r="r" b="b"/>
              <a:pathLst>
                <a:path w="879" h="12929" extrusionOk="0">
                  <a:moveTo>
                    <a:pt x="808" y="0"/>
                  </a:moveTo>
                  <a:cubicBezTo>
                    <a:pt x="808" y="0"/>
                    <a:pt x="47" y="3197"/>
                    <a:pt x="0" y="5732"/>
                  </a:cubicBezTo>
                  <a:lnTo>
                    <a:pt x="0" y="6125"/>
                  </a:lnTo>
                  <a:cubicBezTo>
                    <a:pt x="0" y="8537"/>
                    <a:pt x="316" y="12928"/>
                    <a:pt x="316" y="12928"/>
                  </a:cubicBezTo>
                  <a:lnTo>
                    <a:pt x="393" y="12905"/>
                  </a:lnTo>
                  <a:lnTo>
                    <a:pt x="393" y="12712"/>
                  </a:lnTo>
                  <a:cubicBezTo>
                    <a:pt x="316" y="11857"/>
                    <a:pt x="76" y="8221"/>
                    <a:pt x="76" y="6125"/>
                  </a:cubicBezTo>
                  <a:lnTo>
                    <a:pt x="76" y="5732"/>
                  </a:lnTo>
                  <a:cubicBezTo>
                    <a:pt x="100" y="4468"/>
                    <a:pt x="293" y="3051"/>
                    <a:pt x="486" y="1927"/>
                  </a:cubicBezTo>
                  <a:cubicBezTo>
                    <a:pt x="586" y="1364"/>
                    <a:pt x="685" y="878"/>
                    <a:pt x="756" y="539"/>
                  </a:cubicBezTo>
                  <a:cubicBezTo>
                    <a:pt x="808" y="369"/>
                    <a:pt x="832" y="246"/>
                    <a:pt x="855" y="147"/>
                  </a:cubicBezTo>
                  <a:cubicBezTo>
                    <a:pt x="879" y="47"/>
                    <a:pt x="879" y="0"/>
                    <a:pt x="8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" name="Google Shape;2104;p42"/>
            <p:cNvSpPr/>
            <p:nvPr/>
          </p:nvSpPr>
          <p:spPr>
            <a:xfrm>
              <a:off x="7837377" y="4192392"/>
              <a:ext cx="374564" cy="389920"/>
            </a:xfrm>
            <a:custGeom>
              <a:avLst/>
              <a:gdLst/>
              <a:ahLst/>
              <a:cxnLst/>
              <a:rect l="l" t="t" r="r" b="b"/>
              <a:pathLst>
                <a:path w="4293" h="4469" extrusionOk="0">
                  <a:moveTo>
                    <a:pt x="832" y="1"/>
                  </a:moveTo>
                  <a:lnTo>
                    <a:pt x="1" y="1804"/>
                  </a:lnTo>
                  <a:lnTo>
                    <a:pt x="2782" y="2706"/>
                  </a:lnTo>
                  <a:lnTo>
                    <a:pt x="2999" y="4316"/>
                  </a:lnTo>
                  <a:cubicBezTo>
                    <a:pt x="2999" y="4392"/>
                    <a:pt x="3028" y="4439"/>
                    <a:pt x="3098" y="4462"/>
                  </a:cubicBezTo>
                  <a:cubicBezTo>
                    <a:pt x="3112" y="4466"/>
                    <a:pt x="3126" y="4468"/>
                    <a:pt x="3140" y="4468"/>
                  </a:cubicBezTo>
                  <a:cubicBezTo>
                    <a:pt x="3205" y="4468"/>
                    <a:pt x="3272" y="4426"/>
                    <a:pt x="3292" y="4368"/>
                  </a:cubicBezTo>
                  <a:lnTo>
                    <a:pt x="4293" y="1218"/>
                  </a:lnTo>
                  <a:lnTo>
                    <a:pt x="3491" y="855"/>
                  </a:lnTo>
                  <a:lnTo>
                    <a:pt x="832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" name="Google Shape;2105;p42"/>
            <p:cNvSpPr/>
            <p:nvPr/>
          </p:nvSpPr>
          <p:spPr>
            <a:xfrm>
              <a:off x="8080103" y="4264459"/>
              <a:ext cx="166124" cy="342456"/>
            </a:xfrm>
            <a:custGeom>
              <a:avLst/>
              <a:gdLst/>
              <a:ahLst/>
              <a:cxnLst/>
              <a:rect l="l" t="t" r="r" b="b"/>
              <a:pathLst>
                <a:path w="1904" h="3925" extrusionOk="0">
                  <a:moveTo>
                    <a:pt x="685" y="0"/>
                  </a:moveTo>
                  <a:cubicBezTo>
                    <a:pt x="685" y="0"/>
                    <a:pt x="609" y="1148"/>
                    <a:pt x="0" y="1880"/>
                  </a:cubicBezTo>
                  <a:lnTo>
                    <a:pt x="170" y="3589"/>
                  </a:lnTo>
                  <a:cubicBezTo>
                    <a:pt x="193" y="3660"/>
                    <a:pt x="293" y="3759"/>
                    <a:pt x="363" y="3806"/>
                  </a:cubicBezTo>
                  <a:cubicBezTo>
                    <a:pt x="387" y="3806"/>
                    <a:pt x="621" y="3925"/>
                    <a:pt x="716" y="3925"/>
                  </a:cubicBezTo>
                  <a:cubicBezTo>
                    <a:pt x="737" y="3925"/>
                    <a:pt x="751" y="3919"/>
                    <a:pt x="755" y="3905"/>
                  </a:cubicBezTo>
                  <a:lnTo>
                    <a:pt x="1880" y="369"/>
                  </a:lnTo>
                  <a:cubicBezTo>
                    <a:pt x="1903" y="346"/>
                    <a:pt x="1880" y="293"/>
                    <a:pt x="1827" y="293"/>
                  </a:cubicBezTo>
                  <a:lnTo>
                    <a:pt x="68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" name="Google Shape;2106;p42"/>
            <p:cNvSpPr/>
            <p:nvPr/>
          </p:nvSpPr>
          <p:spPr>
            <a:xfrm>
              <a:off x="8076002" y="4447857"/>
              <a:ext cx="38390" cy="12826"/>
            </a:xfrm>
            <a:custGeom>
              <a:avLst/>
              <a:gdLst/>
              <a:ahLst/>
              <a:cxnLst/>
              <a:rect l="l" t="t" r="r" b="b"/>
              <a:pathLst>
                <a:path w="440" h="147" extrusionOk="0">
                  <a:moveTo>
                    <a:pt x="439" y="0"/>
                  </a:moveTo>
                  <a:cubicBezTo>
                    <a:pt x="293" y="0"/>
                    <a:pt x="147" y="47"/>
                    <a:pt x="0" y="94"/>
                  </a:cubicBezTo>
                  <a:lnTo>
                    <a:pt x="24" y="146"/>
                  </a:lnTo>
                  <a:cubicBezTo>
                    <a:pt x="170" y="94"/>
                    <a:pt x="293" y="70"/>
                    <a:pt x="439" y="70"/>
                  </a:cubicBezTo>
                  <a:lnTo>
                    <a:pt x="439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" name="Google Shape;2107;p42"/>
            <p:cNvSpPr/>
            <p:nvPr/>
          </p:nvSpPr>
          <p:spPr>
            <a:xfrm>
              <a:off x="8080103" y="4468797"/>
              <a:ext cx="34289" cy="12826"/>
            </a:xfrm>
            <a:custGeom>
              <a:avLst/>
              <a:gdLst/>
              <a:ahLst/>
              <a:cxnLst/>
              <a:rect l="l" t="t" r="r" b="b"/>
              <a:pathLst>
                <a:path w="393" h="147" extrusionOk="0">
                  <a:moveTo>
                    <a:pt x="363" y="0"/>
                  </a:moveTo>
                  <a:cubicBezTo>
                    <a:pt x="246" y="0"/>
                    <a:pt x="170" y="29"/>
                    <a:pt x="0" y="76"/>
                  </a:cubicBezTo>
                  <a:lnTo>
                    <a:pt x="24" y="146"/>
                  </a:lnTo>
                  <a:cubicBezTo>
                    <a:pt x="170" y="100"/>
                    <a:pt x="246" y="76"/>
                    <a:pt x="392" y="76"/>
                  </a:cubicBezTo>
                  <a:lnTo>
                    <a:pt x="36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" name="Google Shape;2108;p42"/>
            <p:cNvSpPr/>
            <p:nvPr/>
          </p:nvSpPr>
          <p:spPr>
            <a:xfrm>
              <a:off x="8084204" y="4484065"/>
              <a:ext cx="30188" cy="12913"/>
            </a:xfrm>
            <a:custGeom>
              <a:avLst/>
              <a:gdLst/>
              <a:ahLst/>
              <a:cxnLst/>
              <a:rect l="l" t="t" r="r" b="b"/>
              <a:pathLst>
                <a:path w="346" h="148" extrusionOk="0">
                  <a:moveTo>
                    <a:pt x="316" y="1"/>
                  </a:moveTo>
                  <a:cubicBezTo>
                    <a:pt x="223" y="24"/>
                    <a:pt x="100" y="48"/>
                    <a:pt x="0" y="71"/>
                  </a:cubicBezTo>
                  <a:lnTo>
                    <a:pt x="23" y="147"/>
                  </a:lnTo>
                  <a:cubicBezTo>
                    <a:pt x="123" y="118"/>
                    <a:pt x="246" y="94"/>
                    <a:pt x="345" y="71"/>
                  </a:cubicBezTo>
                  <a:lnTo>
                    <a:pt x="316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" name="Google Shape;2109;p42"/>
            <p:cNvSpPr/>
            <p:nvPr/>
          </p:nvSpPr>
          <p:spPr>
            <a:xfrm>
              <a:off x="8090835" y="4532663"/>
              <a:ext cx="53223" cy="17450"/>
            </a:xfrm>
            <a:custGeom>
              <a:avLst/>
              <a:gdLst/>
              <a:ahLst/>
              <a:cxnLst/>
              <a:rect l="l" t="t" r="r" b="b"/>
              <a:pathLst>
                <a:path w="610" h="200" extrusionOk="0">
                  <a:moveTo>
                    <a:pt x="609" y="0"/>
                  </a:moveTo>
                  <a:cubicBezTo>
                    <a:pt x="510" y="0"/>
                    <a:pt x="363" y="29"/>
                    <a:pt x="240" y="53"/>
                  </a:cubicBezTo>
                  <a:cubicBezTo>
                    <a:pt x="123" y="100"/>
                    <a:pt x="0" y="123"/>
                    <a:pt x="0" y="123"/>
                  </a:cubicBezTo>
                  <a:lnTo>
                    <a:pt x="24" y="199"/>
                  </a:lnTo>
                  <a:cubicBezTo>
                    <a:pt x="24" y="199"/>
                    <a:pt x="47" y="176"/>
                    <a:pt x="94" y="176"/>
                  </a:cubicBezTo>
                  <a:cubicBezTo>
                    <a:pt x="170" y="146"/>
                    <a:pt x="269" y="123"/>
                    <a:pt x="363" y="100"/>
                  </a:cubicBezTo>
                  <a:cubicBezTo>
                    <a:pt x="439" y="76"/>
                    <a:pt x="562" y="76"/>
                    <a:pt x="609" y="76"/>
                  </a:cubicBezTo>
                  <a:lnTo>
                    <a:pt x="609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" name="Google Shape;2110;p42"/>
            <p:cNvSpPr/>
            <p:nvPr/>
          </p:nvSpPr>
          <p:spPr>
            <a:xfrm>
              <a:off x="7462993" y="3594212"/>
              <a:ext cx="640677" cy="861856"/>
            </a:xfrm>
            <a:custGeom>
              <a:avLst/>
              <a:gdLst/>
              <a:ahLst/>
              <a:cxnLst/>
              <a:rect l="l" t="t" r="r" b="b"/>
              <a:pathLst>
                <a:path w="7343" h="9878" extrusionOk="0">
                  <a:moveTo>
                    <a:pt x="240" y="0"/>
                  </a:moveTo>
                  <a:cubicBezTo>
                    <a:pt x="240" y="0"/>
                    <a:pt x="0" y="4930"/>
                    <a:pt x="849" y="7073"/>
                  </a:cubicBezTo>
                  <a:cubicBezTo>
                    <a:pt x="1487" y="8613"/>
                    <a:pt x="6511" y="9878"/>
                    <a:pt x="6511" y="9878"/>
                  </a:cubicBezTo>
                  <a:lnTo>
                    <a:pt x="7343" y="7366"/>
                  </a:lnTo>
                  <a:cubicBezTo>
                    <a:pt x="7343" y="7366"/>
                    <a:pt x="4069" y="6248"/>
                    <a:pt x="3683" y="5416"/>
                  </a:cubicBezTo>
                  <a:cubicBezTo>
                    <a:pt x="3338" y="4731"/>
                    <a:pt x="3390" y="3291"/>
                    <a:pt x="3390" y="2781"/>
                  </a:cubicBezTo>
                  <a:cubicBezTo>
                    <a:pt x="3414" y="2658"/>
                    <a:pt x="3414" y="2559"/>
                    <a:pt x="3461" y="2442"/>
                  </a:cubicBezTo>
                  <a:cubicBezTo>
                    <a:pt x="3537" y="2196"/>
                    <a:pt x="3683" y="1950"/>
                    <a:pt x="3683" y="1587"/>
                  </a:cubicBezTo>
                  <a:cubicBezTo>
                    <a:pt x="3683" y="1124"/>
                    <a:pt x="3414" y="0"/>
                    <a:pt x="34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" name="Google Shape;2111;p42"/>
            <p:cNvSpPr/>
            <p:nvPr/>
          </p:nvSpPr>
          <p:spPr>
            <a:xfrm>
              <a:off x="7477738" y="3594212"/>
              <a:ext cx="115083" cy="683080"/>
            </a:xfrm>
            <a:custGeom>
              <a:avLst/>
              <a:gdLst/>
              <a:ahLst/>
              <a:cxnLst/>
              <a:rect l="l" t="t" r="r" b="b"/>
              <a:pathLst>
                <a:path w="1319" h="7829" extrusionOk="0">
                  <a:moveTo>
                    <a:pt x="24" y="0"/>
                  </a:moveTo>
                  <a:cubicBezTo>
                    <a:pt x="24" y="0"/>
                    <a:pt x="1" y="656"/>
                    <a:pt x="1" y="1587"/>
                  </a:cubicBezTo>
                  <a:cubicBezTo>
                    <a:pt x="1" y="2412"/>
                    <a:pt x="24" y="3437"/>
                    <a:pt x="124" y="4438"/>
                  </a:cubicBezTo>
                  <a:cubicBezTo>
                    <a:pt x="218" y="5440"/>
                    <a:pt x="387" y="6394"/>
                    <a:pt x="657" y="7097"/>
                  </a:cubicBezTo>
                  <a:cubicBezTo>
                    <a:pt x="756" y="7342"/>
                    <a:pt x="973" y="7588"/>
                    <a:pt x="1266" y="7828"/>
                  </a:cubicBezTo>
                  <a:lnTo>
                    <a:pt x="1318" y="7758"/>
                  </a:lnTo>
                  <a:cubicBezTo>
                    <a:pt x="1026" y="7536"/>
                    <a:pt x="827" y="7296"/>
                    <a:pt x="733" y="7050"/>
                  </a:cubicBezTo>
                  <a:cubicBezTo>
                    <a:pt x="463" y="6394"/>
                    <a:pt x="294" y="5416"/>
                    <a:pt x="194" y="4438"/>
                  </a:cubicBezTo>
                  <a:cubicBezTo>
                    <a:pt x="95" y="3437"/>
                    <a:pt x="71" y="2412"/>
                    <a:pt x="71" y="1587"/>
                  </a:cubicBezTo>
                  <a:cubicBezTo>
                    <a:pt x="71" y="1124"/>
                    <a:pt x="71" y="732"/>
                    <a:pt x="95" y="439"/>
                  </a:cubicBezTo>
                  <a:lnTo>
                    <a:pt x="95" y="123"/>
                  </a:lnTo>
                  <a:lnTo>
                    <a:pt x="9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" name="Google Shape;2112;p42"/>
            <p:cNvSpPr/>
            <p:nvPr/>
          </p:nvSpPr>
          <p:spPr>
            <a:xfrm>
              <a:off x="7720464" y="3585487"/>
              <a:ext cx="372470" cy="689799"/>
            </a:xfrm>
            <a:custGeom>
              <a:avLst/>
              <a:gdLst/>
              <a:ahLst/>
              <a:cxnLst/>
              <a:rect l="l" t="t" r="r" b="b"/>
              <a:pathLst>
                <a:path w="4269" h="7906" extrusionOk="0">
                  <a:moveTo>
                    <a:pt x="70" y="1"/>
                  </a:moveTo>
                  <a:lnTo>
                    <a:pt x="0" y="24"/>
                  </a:lnTo>
                  <a:cubicBezTo>
                    <a:pt x="0" y="24"/>
                    <a:pt x="24" y="100"/>
                    <a:pt x="47" y="247"/>
                  </a:cubicBezTo>
                  <a:cubicBezTo>
                    <a:pt x="94" y="440"/>
                    <a:pt x="147" y="785"/>
                    <a:pt x="193" y="1101"/>
                  </a:cubicBezTo>
                  <a:cubicBezTo>
                    <a:pt x="240" y="1418"/>
                    <a:pt x="293" y="1710"/>
                    <a:pt x="293" y="1880"/>
                  </a:cubicBezTo>
                  <a:cubicBezTo>
                    <a:pt x="293" y="2249"/>
                    <a:pt x="147" y="2489"/>
                    <a:pt x="70" y="2735"/>
                  </a:cubicBezTo>
                  <a:cubicBezTo>
                    <a:pt x="47" y="2858"/>
                    <a:pt x="24" y="2952"/>
                    <a:pt x="24" y="3051"/>
                  </a:cubicBezTo>
                  <a:cubicBezTo>
                    <a:pt x="0" y="3221"/>
                    <a:pt x="0" y="3490"/>
                    <a:pt x="0" y="3806"/>
                  </a:cubicBezTo>
                  <a:cubicBezTo>
                    <a:pt x="0" y="4123"/>
                    <a:pt x="0" y="4491"/>
                    <a:pt x="47" y="4831"/>
                  </a:cubicBezTo>
                  <a:cubicBezTo>
                    <a:pt x="94" y="5177"/>
                    <a:pt x="170" y="5493"/>
                    <a:pt x="293" y="5733"/>
                  </a:cubicBezTo>
                  <a:cubicBezTo>
                    <a:pt x="439" y="5979"/>
                    <a:pt x="732" y="6225"/>
                    <a:pt x="1148" y="6465"/>
                  </a:cubicBezTo>
                  <a:cubicBezTo>
                    <a:pt x="2319" y="7226"/>
                    <a:pt x="4245" y="7905"/>
                    <a:pt x="4245" y="7905"/>
                  </a:cubicBezTo>
                  <a:lnTo>
                    <a:pt x="4269" y="7835"/>
                  </a:lnTo>
                  <a:cubicBezTo>
                    <a:pt x="4269" y="7835"/>
                    <a:pt x="4222" y="7811"/>
                    <a:pt x="4122" y="7782"/>
                  </a:cubicBezTo>
                  <a:cubicBezTo>
                    <a:pt x="3806" y="7665"/>
                    <a:pt x="2951" y="7343"/>
                    <a:pt x="2143" y="6933"/>
                  </a:cubicBezTo>
                  <a:cubicBezTo>
                    <a:pt x="1757" y="6734"/>
                    <a:pt x="1341" y="6541"/>
                    <a:pt x="1025" y="6318"/>
                  </a:cubicBezTo>
                  <a:cubicBezTo>
                    <a:pt x="709" y="6102"/>
                    <a:pt x="463" y="5879"/>
                    <a:pt x="363" y="5686"/>
                  </a:cubicBezTo>
                  <a:cubicBezTo>
                    <a:pt x="240" y="5469"/>
                    <a:pt x="170" y="5147"/>
                    <a:pt x="123" y="4831"/>
                  </a:cubicBezTo>
                  <a:cubicBezTo>
                    <a:pt x="70" y="4491"/>
                    <a:pt x="70" y="4123"/>
                    <a:pt x="70" y="3806"/>
                  </a:cubicBezTo>
                  <a:cubicBezTo>
                    <a:pt x="70" y="3490"/>
                    <a:pt x="70" y="3221"/>
                    <a:pt x="94" y="3075"/>
                  </a:cubicBezTo>
                  <a:cubicBezTo>
                    <a:pt x="94" y="2952"/>
                    <a:pt x="123" y="2858"/>
                    <a:pt x="147" y="2758"/>
                  </a:cubicBezTo>
                  <a:cubicBezTo>
                    <a:pt x="217" y="2512"/>
                    <a:pt x="363" y="2272"/>
                    <a:pt x="363" y="1880"/>
                  </a:cubicBezTo>
                  <a:cubicBezTo>
                    <a:pt x="363" y="1634"/>
                    <a:pt x="293" y="1172"/>
                    <a:pt x="217" y="756"/>
                  </a:cubicBezTo>
                  <a:cubicBezTo>
                    <a:pt x="147" y="346"/>
                    <a:pt x="70" y="1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" name="Google Shape;2113;p42"/>
            <p:cNvSpPr/>
            <p:nvPr/>
          </p:nvSpPr>
          <p:spPr>
            <a:xfrm>
              <a:off x="7443536" y="3617682"/>
              <a:ext cx="38390" cy="119096"/>
            </a:xfrm>
            <a:custGeom>
              <a:avLst/>
              <a:gdLst/>
              <a:ahLst/>
              <a:cxnLst/>
              <a:rect l="l" t="t" r="r" b="b"/>
              <a:pathLst>
                <a:path w="440" h="1365" extrusionOk="0">
                  <a:moveTo>
                    <a:pt x="24" y="1"/>
                  </a:moveTo>
                  <a:cubicBezTo>
                    <a:pt x="24" y="1"/>
                    <a:pt x="1" y="147"/>
                    <a:pt x="1" y="340"/>
                  </a:cubicBezTo>
                  <a:cubicBezTo>
                    <a:pt x="1" y="510"/>
                    <a:pt x="1" y="680"/>
                    <a:pt x="24" y="826"/>
                  </a:cubicBezTo>
                  <a:cubicBezTo>
                    <a:pt x="24" y="902"/>
                    <a:pt x="47" y="972"/>
                    <a:pt x="47" y="1049"/>
                  </a:cubicBezTo>
                  <a:cubicBezTo>
                    <a:pt x="77" y="1095"/>
                    <a:pt x="100" y="1148"/>
                    <a:pt x="124" y="1172"/>
                  </a:cubicBezTo>
                  <a:cubicBezTo>
                    <a:pt x="270" y="1294"/>
                    <a:pt x="416" y="1365"/>
                    <a:pt x="416" y="1365"/>
                  </a:cubicBezTo>
                  <a:lnTo>
                    <a:pt x="440" y="1318"/>
                  </a:lnTo>
                  <a:lnTo>
                    <a:pt x="416" y="1294"/>
                  </a:lnTo>
                  <a:cubicBezTo>
                    <a:pt x="393" y="1265"/>
                    <a:pt x="270" y="1195"/>
                    <a:pt x="170" y="1119"/>
                  </a:cubicBezTo>
                  <a:cubicBezTo>
                    <a:pt x="170" y="1095"/>
                    <a:pt x="147" y="1072"/>
                    <a:pt x="124" y="1025"/>
                  </a:cubicBezTo>
                  <a:cubicBezTo>
                    <a:pt x="100" y="879"/>
                    <a:pt x="77" y="586"/>
                    <a:pt x="77" y="340"/>
                  </a:cubicBezTo>
                  <a:lnTo>
                    <a:pt x="77" y="94"/>
                  </a:lnTo>
                  <a:cubicBezTo>
                    <a:pt x="77" y="47"/>
                    <a:pt x="100" y="1"/>
                    <a:pt x="10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" name="Google Shape;2114;p42"/>
            <p:cNvSpPr/>
            <p:nvPr/>
          </p:nvSpPr>
          <p:spPr>
            <a:xfrm>
              <a:off x="7984042" y="4224063"/>
              <a:ext cx="87424" cy="221789"/>
            </a:xfrm>
            <a:custGeom>
              <a:avLst/>
              <a:gdLst/>
              <a:ahLst/>
              <a:cxnLst/>
              <a:rect l="l" t="t" r="r" b="b"/>
              <a:pathLst>
                <a:path w="1002" h="2542" extrusionOk="0">
                  <a:moveTo>
                    <a:pt x="931" y="1"/>
                  </a:moveTo>
                  <a:lnTo>
                    <a:pt x="0" y="2512"/>
                  </a:lnTo>
                  <a:lnTo>
                    <a:pt x="77" y="2542"/>
                  </a:lnTo>
                  <a:lnTo>
                    <a:pt x="1002" y="24"/>
                  </a:lnTo>
                  <a:lnTo>
                    <a:pt x="93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" name="Google Shape;2115;p42"/>
            <p:cNvSpPr/>
            <p:nvPr/>
          </p:nvSpPr>
          <p:spPr>
            <a:xfrm>
              <a:off x="7360825" y="4664933"/>
              <a:ext cx="250844" cy="6195"/>
            </a:xfrm>
            <a:custGeom>
              <a:avLst/>
              <a:gdLst/>
              <a:ahLst/>
              <a:cxnLst/>
              <a:rect l="l" t="t" r="r" b="b"/>
              <a:pathLst>
                <a:path w="2875" h="71" extrusionOk="0">
                  <a:moveTo>
                    <a:pt x="0" y="0"/>
                  </a:moveTo>
                  <a:lnTo>
                    <a:pt x="0" y="71"/>
                  </a:lnTo>
                  <a:lnTo>
                    <a:pt x="2875" y="71"/>
                  </a:lnTo>
                  <a:lnTo>
                    <a:pt x="287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" name="Google Shape;2116;p42"/>
            <p:cNvSpPr/>
            <p:nvPr/>
          </p:nvSpPr>
          <p:spPr>
            <a:xfrm>
              <a:off x="7651974" y="3600320"/>
              <a:ext cx="89518" cy="76693"/>
            </a:xfrm>
            <a:custGeom>
              <a:avLst/>
              <a:gdLst/>
              <a:ahLst/>
              <a:cxnLst/>
              <a:rect l="l" t="t" r="r" b="b"/>
              <a:pathLst>
                <a:path w="1026" h="879" extrusionOk="0">
                  <a:moveTo>
                    <a:pt x="53" y="0"/>
                  </a:moveTo>
                  <a:lnTo>
                    <a:pt x="1" y="30"/>
                  </a:lnTo>
                  <a:cubicBezTo>
                    <a:pt x="1" y="30"/>
                    <a:pt x="30" y="200"/>
                    <a:pt x="200" y="369"/>
                  </a:cubicBezTo>
                  <a:cubicBezTo>
                    <a:pt x="346" y="563"/>
                    <a:pt x="586" y="785"/>
                    <a:pt x="1002" y="879"/>
                  </a:cubicBezTo>
                  <a:lnTo>
                    <a:pt x="1025" y="808"/>
                  </a:lnTo>
                  <a:cubicBezTo>
                    <a:pt x="615" y="709"/>
                    <a:pt x="393" y="516"/>
                    <a:pt x="246" y="346"/>
                  </a:cubicBezTo>
                  <a:cubicBezTo>
                    <a:pt x="176" y="246"/>
                    <a:pt x="123" y="147"/>
                    <a:pt x="100" y="100"/>
                  </a:cubicBezTo>
                  <a:cubicBezTo>
                    <a:pt x="77" y="77"/>
                    <a:pt x="77" y="53"/>
                    <a:pt x="77" y="30"/>
                  </a:cubicBezTo>
                  <a:lnTo>
                    <a:pt x="7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" name="Google Shape;2117;p42"/>
            <p:cNvSpPr/>
            <p:nvPr/>
          </p:nvSpPr>
          <p:spPr>
            <a:xfrm>
              <a:off x="7341368" y="3600320"/>
              <a:ext cx="87424" cy="66485"/>
            </a:xfrm>
            <a:custGeom>
              <a:avLst/>
              <a:gdLst/>
              <a:ahLst/>
              <a:cxnLst/>
              <a:rect l="l" t="t" r="r" b="b"/>
              <a:pathLst>
                <a:path w="1002" h="762" extrusionOk="0">
                  <a:moveTo>
                    <a:pt x="926" y="0"/>
                  </a:moveTo>
                  <a:cubicBezTo>
                    <a:pt x="832" y="246"/>
                    <a:pt x="586" y="416"/>
                    <a:pt x="393" y="539"/>
                  </a:cubicBezTo>
                  <a:cubicBezTo>
                    <a:pt x="293" y="586"/>
                    <a:pt x="194" y="639"/>
                    <a:pt x="124" y="662"/>
                  </a:cubicBezTo>
                  <a:cubicBezTo>
                    <a:pt x="77" y="662"/>
                    <a:pt x="47" y="685"/>
                    <a:pt x="24" y="685"/>
                  </a:cubicBezTo>
                  <a:cubicBezTo>
                    <a:pt x="1" y="685"/>
                    <a:pt x="1" y="709"/>
                    <a:pt x="1" y="709"/>
                  </a:cubicBezTo>
                  <a:lnTo>
                    <a:pt x="24" y="762"/>
                  </a:lnTo>
                  <a:cubicBezTo>
                    <a:pt x="24" y="762"/>
                    <a:pt x="194" y="709"/>
                    <a:pt x="416" y="586"/>
                  </a:cubicBezTo>
                  <a:cubicBezTo>
                    <a:pt x="633" y="469"/>
                    <a:pt x="879" y="293"/>
                    <a:pt x="1002" y="30"/>
                  </a:cubicBezTo>
                  <a:lnTo>
                    <a:pt x="92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" name="Google Shape;2118;p42"/>
            <p:cNvSpPr/>
            <p:nvPr/>
          </p:nvSpPr>
          <p:spPr>
            <a:xfrm>
              <a:off x="7481839" y="2919341"/>
              <a:ext cx="125815" cy="121626"/>
            </a:xfrm>
            <a:custGeom>
              <a:avLst/>
              <a:gdLst/>
              <a:ahLst/>
              <a:cxnLst/>
              <a:rect l="l" t="t" r="r" b="b"/>
              <a:pathLst>
                <a:path w="1442" h="1394" extrusionOk="0">
                  <a:moveTo>
                    <a:pt x="147" y="1"/>
                  </a:moveTo>
                  <a:lnTo>
                    <a:pt x="24" y="902"/>
                  </a:lnTo>
                  <a:cubicBezTo>
                    <a:pt x="24" y="902"/>
                    <a:pt x="1" y="1148"/>
                    <a:pt x="487" y="1341"/>
                  </a:cubicBezTo>
                  <a:cubicBezTo>
                    <a:pt x="600" y="1378"/>
                    <a:pt x="705" y="1393"/>
                    <a:pt x="799" y="1393"/>
                  </a:cubicBezTo>
                  <a:cubicBezTo>
                    <a:pt x="1215" y="1393"/>
                    <a:pt x="1441" y="1101"/>
                    <a:pt x="1441" y="1101"/>
                  </a:cubicBezTo>
                  <a:lnTo>
                    <a:pt x="1418" y="170"/>
                  </a:lnTo>
                  <a:lnTo>
                    <a:pt x="14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" name="Google Shape;2119;p42"/>
            <p:cNvSpPr/>
            <p:nvPr/>
          </p:nvSpPr>
          <p:spPr>
            <a:xfrm>
              <a:off x="7432805" y="2790125"/>
              <a:ext cx="206521" cy="171272"/>
            </a:xfrm>
            <a:custGeom>
              <a:avLst/>
              <a:gdLst/>
              <a:ahLst/>
              <a:cxnLst/>
              <a:rect l="l" t="t" r="r" b="b"/>
              <a:pathLst>
                <a:path w="2367" h="1963" extrusionOk="0">
                  <a:moveTo>
                    <a:pt x="1198" y="0"/>
                  </a:moveTo>
                  <a:cubicBezTo>
                    <a:pt x="962" y="0"/>
                    <a:pt x="756" y="81"/>
                    <a:pt x="639" y="287"/>
                  </a:cubicBezTo>
                  <a:cubicBezTo>
                    <a:pt x="639" y="287"/>
                    <a:pt x="1" y="1335"/>
                    <a:pt x="440" y="1751"/>
                  </a:cubicBezTo>
                  <a:cubicBezTo>
                    <a:pt x="597" y="1908"/>
                    <a:pt x="831" y="1963"/>
                    <a:pt x="1060" y="1963"/>
                  </a:cubicBezTo>
                  <a:cubicBezTo>
                    <a:pt x="1405" y="1963"/>
                    <a:pt x="1738" y="1839"/>
                    <a:pt x="1781" y="1751"/>
                  </a:cubicBezTo>
                  <a:cubicBezTo>
                    <a:pt x="1880" y="1628"/>
                    <a:pt x="2366" y="457"/>
                    <a:pt x="2103" y="287"/>
                  </a:cubicBezTo>
                  <a:cubicBezTo>
                    <a:pt x="1830" y="125"/>
                    <a:pt x="1491" y="0"/>
                    <a:pt x="119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" name="Google Shape;2120;p42"/>
            <p:cNvSpPr/>
            <p:nvPr/>
          </p:nvSpPr>
          <p:spPr>
            <a:xfrm>
              <a:off x="7488469" y="2953542"/>
              <a:ext cx="74163" cy="14920"/>
            </a:xfrm>
            <a:custGeom>
              <a:avLst/>
              <a:gdLst/>
              <a:ahLst/>
              <a:cxnLst/>
              <a:rect l="l" t="t" r="r" b="b"/>
              <a:pathLst>
                <a:path w="850" h="171" extrusionOk="0">
                  <a:moveTo>
                    <a:pt x="803" y="1"/>
                  </a:moveTo>
                  <a:cubicBezTo>
                    <a:pt x="657" y="48"/>
                    <a:pt x="510" y="71"/>
                    <a:pt x="387" y="71"/>
                  </a:cubicBezTo>
                  <a:cubicBezTo>
                    <a:pt x="294" y="71"/>
                    <a:pt x="194" y="71"/>
                    <a:pt x="118" y="48"/>
                  </a:cubicBezTo>
                  <a:cubicBezTo>
                    <a:pt x="95" y="48"/>
                    <a:pt x="71" y="48"/>
                    <a:pt x="48" y="24"/>
                  </a:cubicBezTo>
                  <a:lnTo>
                    <a:pt x="24" y="24"/>
                  </a:lnTo>
                  <a:lnTo>
                    <a:pt x="1" y="124"/>
                  </a:lnTo>
                  <a:cubicBezTo>
                    <a:pt x="1" y="124"/>
                    <a:pt x="171" y="171"/>
                    <a:pt x="387" y="171"/>
                  </a:cubicBezTo>
                  <a:cubicBezTo>
                    <a:pt x="534" y="171"/>
                    <a:pt x="680" y="147"/>
                    <a:pt x="850" y="71"/>
                  </a:cubicBezTo>
                  <a:lnTo>
                    <a:pt x="803" y="1"/>
                  </a:lnTo>
                  <a:close/>
                </a:path>
              </a:pathLst>
            </a:custGeom>
            <a:solidFill>
              <a:srgbClr val="EF977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" name="Google Shape;2121;p42"/>
            <p:cNvSpPr/>
            <p:nvPr/>
          </p:nvSpPr>
          <p:spPr>
            <a:xfrm>
              <a:off x="7471107" y="2727742"/>
              <a:ext cx="187588" cy="221440"/>
            </a:xfrm>
            <a:custGeom>
              <a:avLst/>
              <a:gdLst/>
              <a:ahLst/>
              <a:cxnLst/>
              <a:rect l="l" t="t" r="r" b="b"/>
              <a:pathLst>
                <a:path w="2150" h="2538" extrusionOk="0">
                  <a:moveTo>
                    <a:pt x="400" y="1"/>
                  </a:moveTo>
                  <a:cubicBezTo>
                    <a:pt x="244" y="1"/>
                    <a:pt x="126" y="85"/>
                    <a:pt x="100" y="317"/>
                  </a:cubicBezTo>
                  <a:cubicBezTo>
                    <a:pt x="77" y="487"/>
                    <a:pt x="1" y="709"/>
                    <a:pt x="124" y="856"/>
                  </a:cubicBezTo>
                  <a:cubicBezTo>
                    <a:pt x="200" y="955"/>
                    <a:pt x="294" y="1072"/>
                    <a:pt x="516" y="1172"/>
                  </a:cubicBezTo>
                  <a:cubicBezTo>
                    <a:pt x="809" y="1295"/>
                    <a:pt x="1002" y="1295"/>
                    <a:pt x="1271" y="1418"/>
                  </a:cubicBezTo>
                  <a:cubicBezTo>
                    <a:pt x="1102" y="1588"/>
                    <a:pt x="1049" y="1980"/>
                    <a:pt x="1078" y="2050"/>
                  </a:cubicBezTo>
                  <a:cubicBezTo>
                    <a:pt x="1102" y="2050"/>
                    <a:pt x="1102" y="2074"/>
                    <a:pt x="1125" y="2074"/>
                  </a:cubicBezTo>
                  <a:cubicBezTo>
                    <a:pt x="1139" y="2080"/>
                    <a:pt x="1155" y="2083"/>
                    <a:pt x="1172" y="2083"/>
                  </a:cubicBezTo>
                  <a:cubicBezTo>
                    <a:pt x="1214" y="2083"/>
                    <a:pt x="1262" y="2067"/>
                    <a:pt x="1295" y="2050"/>
                  </a:cubicBezTo>
                  <a:lnTo>
                    <a:pt x="1295" y="2050"/>
                  </a:lnTo>
                  <a:cubicBezTo>
                    <a:pt x="1248" y="2150"/>
                    <a:pt x="1225" y="2220"/>
                    <a:pt x="1225" y="2320"/>
                  </a:cubicBezTo>
                  <a:cubicBezTo>
                    <a:pt x="1225" y="2366"/>
                    <a:pt x="1225" y="2419"/>
                    <a:pt x="1248" y="2466"/>
                  </a:cubicBezTo>
                  <a:cubicBezTo>
                    <a:pt x="1295" y="2513"/>
                    <a:pt x="1342" y="2513"/>
                    <a:pt x="1394" y="2536"/>
                  </a:cubicBezTo>
                  <a:cubicBezTo>
                    <a:pt x="1405" y="2537"/>
                    <a:pt x="1415" y="2538"/>
                    <a:pt x="1425" y="2538"/>
                  </a:cubicBezTo>
                  <a:cubicBezTo>
                    <a:pt x="1697" y="2538"/>
                    <a:pt x="1836" y="2166"/>
                    <a:pt x="1904" y="1980"/>
                  </a:cubicBezTo>
                  <a:cubicBezTo>
                    <a:pt x="1980" y="1781"/>
                    <a:pt x="2074" y="1611"/>
                    <a:pt x="2103" y="1418"/>
                  </a:cubicBezTo>
                  <a:cubicBezTo>
                    <a:pt x="2150" y="1318"/>
                    <a:pt x="2150" y="1195"/>
                    <a:pt x="2126" y="1102"/>
                  </a:cubicBezTo>
                  <a:cubicBezTo>
                    <a:pt x="2103" y="979"/>
                    <a:pt x="2050" y="856"/>
                    <a:pt x="1956" y="756"/>
                  </a:cubicBezTo>
                  <a:cubicBezTo>
                    <a:pt x="1857" y="686"/>
                    <a:pt x="1318" y="516"/>
                    <a:pt x="1248" y="440"/>
                  </a:cubicBezTo>
                  <a:cubicBezTo>
                    <a:pt x="1048" y="254"/>
                    <a:pt x="668" y="1"/>
                    <a:pt x="40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" name="Google Shape;2122;p42"/>
            <p:cNvSpPr/>
            <p:nvPr/>
          </p:nvSpPr>
          <p:spPr>
            <a:xfrm>
              <a:off x="7567168" y="2890549"/>
              <a:ext cx="40484" cy="50867"/>
            </a:xfrm>
            <a:custGeom>
              <a:avLst/>
              <a:gdLst/>
              <a:ahLst/>
              <a:cxnLst/>
              <a:rect l="l" t="t" r="r" b="b"/>
              <a:pathLst>
                <a:path w="464" h="583" extrusionOk="0">
                  <a:moveTo>
                    <a:pt x="325" y="1"/>
                  </a:moveTo>
                  <a:cubicBezTo>
                    <a:pt x="243" y="1"/>
                    <a:pt x="175" y="87"/>
                    <a:pt x="124" y="161"/>
                  </a:cubicBezTo>
                  <a:lnTo>
                    <a:pt x="1" y="331"/>
                  </a:lnTo>
                  <a:cubicBezTo>
                    <a:pt x="1" y="430"/>
                    <a:pt x="24" y="524"/>
                    <a:pt x="94" y="576"/>
                  </a:cubicBezTo>
                  <a:cubicBezTo>
                    <a:pt x="109" y="580"/>
                    <a:pt x="124" y="582"/>
                    <a:pt x="139" y="582"/>
                  </a:cubicBezTo>
                  <a:cubicBezTo>
                    <a:pt x="301" y="582"/>
                    <a:pt x="463" y="363"/>
                    <a:pt x="463" y="208"/>
                  </a:cubicBezTo>
                  <a:cubicBezTo>
                    <a:pt x="463" y="137"/>
                    <a:pt x="440" y="85"/>
                    <a:pt x="416" y="38"/>
                  </a:cubicBezTo>
                  <a:cubicBezTo>
                    <a:pt x="384" y="12"/>
                    <a:pt x="354" y="1"/>
                    <a:pt x="32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" name="Google Shape;2123;p42"/>
            <p:cNvSpPr/>
            <p:nvPr/>
          </p:nvSpPr>
          <p:spPr>
            <a:xfrm>
              <a:off x="7475731" y="2853468"/>
              <a:ext cx="25651" cy="47028"/>
            </a:xfrm>
            <a:custGeom>
              <a:avLst/>
              <a:gdLst/>
              <a:ahLst/>
              <a:cxnLst/>
              <a:rect l="l" t="t" r="r" b="b"/>
              <a:pathLst>
                <a:path w="294" h="539" extrusionOk="0">
                  <a:moveTo>
                    <a:pt x="264" y="0"/>
                  </a:moveTo>
                  <a:lnTo>
                    <a:pt x="118" y="147"/>
                  </a:lnTo>
                  <a:cubicBezTo>
                    <a:pt x="94" y="193"/>
                    <a:pt x="71" y="217"/>
                    <a:pt x="47" y="270"/>
                  </a:cubicBezTo>
                  <a:cubicBezTo>
                    <a:pt x="1" y="293"/>
                    <a:pt x="1" y="340"/>
                    <a:pt x="1" y="363"/>
                  </a:cubicBezTo>
                  <a:cubicBezTo>
                    <a:pt x="1" y="416"/>
                    <a:pt x="1" y="439"/>
                    <a:pt x="24" y="463"/>
                  </a:cubicBezTo>
                  <a:cubicBezTo>
                    <a:pt x="94" y="510"/>
                    <a:pt x="217" y="539"/>
                    <a:pt x="217" y="539"/>
                  </a:cubicBezTo>
                  <a:lnTo>
                    <a:pt x="217" y="486"/>
                  </a:lnTo>
                  <a:lnTo>
                    <a:pt x="194" y="486"/>
                  </a:lnTo>
                  <a:cubicBezTo>
                    <a:pt x="170" y="486"/>
                    <a:pt x="118" y="463"/>
                    <a:pt x="94" y="439"/>
                  </a:cubicBezTo>
                  <a:cubicBezTo>
                    <a:pt x="71" y="439"/>
                    <a:pt x="71" y="416"/>
                    <a:pt x="47" y="416"/>
                  </a:cubicBezTo>
                  <a:lnTo>
                    <a:pt x="47" y="363"/>
                  </a:lnTo>
                  <a:cubicBezTo>
                    <a:pt x="47" y="363"/>
                    <a:pt x="47" y="316"/>
                    <a:pt x="71" y="293"/>
                  </a:cubicBezTo>
                  <a:cubicBezTo>
                    <a:pt x="118" y="246"/>
                    <a:pt x="170" y="170"/>
                    <a:pt x="217" y="123"/>
                  </a:cubicBezTo>
                  <a:cubicBezTo>
                    <a:pt x="264" y="71"/>
                    <a:pt x="293" y="24"/>
                    <a:pt x="293" y="24"/>
                  </a:cubicBezTo>
                  <a:lnTo>
                    <a:pt x="264" y="0"/>
                  </a:lnTo>
                  <a:close/>
                </a:path>
              </a:pathLst>
            </a:custGeom>
            <a:solidFill>
              <a:srgbClr val="F7A79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" name="Google Shape;2124;p42"/>
            <p:cNvSpPr/>
            <p:nvPr/>
          </p:nvSpPr>
          <p:spPr>
            <a:xfrm>
              <a:off x="7456362" y="2902502"/>
              <a:ext cx="53135" cy="32370"/>
            </a:xfrm>
            <a:custGeom>
              <a:avLst/>
              <a:gdLst/>
              <a:ahLst/>
              <a:cxnLst/>
              <a:rect l="l" t="t" r="r" b="b"/>
              <a:pathLst>
                <a:path w="609" h="371" extrusionOk="0">
                  <a:moveTo>
                    <a:pt x="123" y="0"/>
                  </a:moveTo>
                  <a:cubicBezTo>
                    <a:pt x="123" y="0"/>
                    <a:pt x="0" y="240"/>
                    <a:pt x="223" y="340"/>
                  </a:cubicBezTo>
                  <a:cubicBezTo>
                    <a:pt x="273" y="361"/>
                    <a:pt x="318" y="370"/>
                    <a:pt x="357" y="370"/>
                  </a:cubicBezTo>
                  <a:cubicBezTo>
                    <a:pt x="545" y="370"/>
                    <a:pt x="609" y="170"/>
                    <a:pt x="609" y="170"/>
                  </a:cubicBezTo>
                  <a:lnTo>
                    <a:pt x="12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" name="Google Shape;2125;p42"/>
            <p:cNvSpPr/>
            <p:nvPr/>
          </p:nvSpPr>
          <p:spPr>
            <a:xfrm>
              <a:off x="7478349" y="2839857"/>
              <a:ext cx="10208" cy="13349"/>
            </a:xfrm>
            <a:custGeom>
              <a:avLst/>
              <a:gdLst/>
              <a:ahLst/>
              <a:cxnLst/>
              <a:rect l="l" t="t" r="r" b="b"/>
              <a:pathLst>
                <a:path w="117" h="153" extrusionOk="0">
                  <a:moveTo>
                    <a:pt x="64" y="1"/>
                  </a:moveTo>
                  <a:cubicBezTo>
                    <a:pt x="55" y="1"/>
                    <a:pt x="47" y="4"/>
                    <a:pt x="41" y="10"/>
                  </a:cubicBezTo>
                  <a:cubicBezTo>
                    <a:pt x="41" y="33"/>
                    <a:pt x="17" y="57"/>
                    <a:pt x="17" y="80"/>
                  </a:cubicBezTo>
                  <a:cubicBezTo>
                    <a:pt x="1" y="118"/>
                    <a:pt x="20" y="152"/>
                    <a:pt x="40" y="152"/>
                  </a:cubicBezTo>
                  <a:cubicBezTo>
                    <a:pt x="49" y="152"/>
                    <a:pt x="57" y="146"/>
                    <a:pt x="64" y="133"/>
                  </a:cubicBezTo>
                  <a:cubicBezTo>
                    <a:pt x="88" y="109"/>
                    <a:pt x="88" y="80"/>
                    <a:pt x="117" y="57"/>
                  </a:cubicBezTo>
                  <a:cubicBezTo>
                    <a:pt x="117" y="22"/>
                    <a:pt x="89" y="1"/>
                    <a:pt x="64" y="1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" name="Google Shape;2126;p42"/>
            <p:cNvSpPr/>
            <p:nvPr/>
          </p:nvSpPr>
          <p:spPr>
            <a:xfrm>
              <a:off x="7479832" y="2823803"/>
              <a:ext cx="23557" cy="12913"/>
            </a:xfrm>
            <a:custGeom>
              <a:avLst/>
              <a:gdLst/>
              <a:ahLst/>
              <a:cxnLst/>
              <a:rect l="l" t="t" r="r" b="b"/>
              <a:pathLst>
                <a:path w="270" h="148" extrusionOk="0">
                  <a:moveTo>
                    <a:pt x="100" y="1"/>
                  </a:moveTo>
                  <a:cubicBezTo>
                    <a:pt x="71" y="1"/>
                    <a:pt x="47" y="1"/>
                    <a:pt x="24" y="24"/>
                  </a:cubicBezTo>
                  <a:cubicBezTo>
                    <a:pt x="24" y="24"/>
                    <a:pt x="0" y="47"/>
                    <a:pt x="24" y="47"/>
                  </a:cubicBezTo>
                  <a:cubicBezTo>
                    <a:pt x="24" y="71"/>
                    <a:pt x="24" y="71"/>
                    <a:pt x="47" y="71"/>
                  </a:cubicBezTo>
                  <a:cubicBezTo>
                    <a:pt x="71" y="47"/>
                    <a:pt x="100" y="47"/>
                    <a:pt x="100" y="47"/>
                  </a:cubicBezTo>
                  <a:cubicBezTo>
                    <a:pt x="147" y="47"/>
                    <a:pt x="170" y="71"/>
                    <a:pt x="194" y="94"/>
                  </a:cubicBezTo>
                  <a:cubicBezTo>
                    <a:pt x="194" y="94"/>
                    <a:pt x="217" y="94"/>
                    <a:pt x="217" y="118"/>
                  </a:cubicBezTo>
                  <a:cubicBezTo>
                    <a:pt x="217" y="147"/>
                    <a:pt x="246" y="147"/>
                    <a:pt x="246" y="147"/>
                  </a:cubicBezTo>
                  <a:cubicBezTo>
                    <a:pt x="270" y="118"/>
                    <a:pt x="270" y="118"/>
                    <a:pt x="270" y="94"/>
                  </a:cubicBezTo>
                  <a:lnTo>
                    <a:pt x="217" y="47"/>
                  </a:lnTo>
                  <a:cubicBezTo>
                    <a:pt x="194" y="24"/>
                    <a:pt x="170" y="1"/>
                    <a:pt x="100" y="1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" name="Google Shape;2127;p42"/>
            <p:cNvSpPr/>
            <p:nvPr/>
          </p:nvSpPr>
          <p:spPr>
            <a:xfrm>
              <a:off x="7531483" y="2865421"/>
              <a:ext cx="10208" cy="13262"/>
            </a:xfrm>
            <a:custGeom>
              <a:avLst/>
              <a:gdLst/>
              <a:ahLst/>
              <a:cxnLst/>
              <a:rect l="l" t="t" r="r" b="b"/>
              <a:pathLst>
                <a:path w="117" h="152" extrusionOk="0">
                  <a:moveTo>
                    <a:pt x="64" y="0"/>
                  </a:moveTo>
                  <a:cubicBezTo>
                    <a:pt x="55" y="0"/>
                    <a:pt x="47" y="3"/>
                    <a:pt x="41" y="10"/>
                  </a:cubicBezTo>
                  <a:cubicBezTo>
                    <a:pt x="41" y="33"/>
                    <a:pt x="17" y="56"/>
                    <a:pt x="17" y="80"/>
                  </a:cubicBezTo>
                  <a:cubicBezTo>
                    <a:pt x="1" y="117"/>
                    <a:pt x="31" y="152"/>
                    <a:pt x="50" y="152"/>
                  </a:cubicBezTo>
                  <a:cubicBezTo>
                    <a:pt x="58" y="152"/>
                    <a:pt x="64" y="146"/>
                    <a:pt x="64" y="133"/>
                  </a:cubicBezTo>
                  <a:cubicBezTo>
                    <a:pt x="93" y="109"/>
                    <a:pt x="93" y="80"/>
                    <a:pt x="117" y="56"/>
                  </a:cubicBezTo>
                  <a:cubicBezTo>
                    <a:pt x="117" y="22"/>
                    <a:pt x="89" y="0"/>
                    <a:pt x="64" y="0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" name="Google Shape;2128;p42"/>
            <p:cNvSpPr/>
            <p:nvPr/>
          </p:nvSpPr>
          <p:spPr>
            <a:xfrm>
              <a:off x="7534973" y="2844743"/>
              <a:ext cx="27658" cy="21027"/>
            </a:xfrm>
            <a:custGeom>
              <a:avLst/>
              <a:gdLst/>
              <a:ahLst/>
              <a:cxnLst/>
              <a:rect l="l" t="t" r="r" b="b"/>
              <a:pathLst>
                <a:path w="317" h="241" extrusionOk="0">
                  <a:moveTo>
                    <a:pt x="24" y="1"/>
                  </a:moveTo>
                  <a:cubicBezTo>
                    <a:pt x="1" y="1"/>
                    <a:pt x="1" y="24"/>
                    <a:pt x="1" y="24"/>
                  </a:cubicBezTo>
                  <a:cubicBezTo>
                    <a:pt x="1" y="53"/>
                    <a:pt x="24" y="53"/>
                    <a:pt x="24" y="53"/>
                  </a:cubicBezTo>
                  <a:cubicBezTo>
                    <a:pt x="77" y="53"/>
                    <a:pt x="171" y="77"/>
                    <a:pt x="270" y="223"/>
                  </a:cubicBezTo>
                  <a:cubicBezTo>
                    <a:pt x="270" y="235"/>
                    <a:pt x="276" y="241"/>
                    <a:pt x="282" y="241"/>
                  </a:cubicBezTo>
                  <a:cubicBezTo>
                    <a:pt x="288" y="241"/>
                    <a:pt x="293" y="235"/>
                    <a:pt x="293" y="223"/>
                  </a:cubicBezTo>
                  <a:cubicBezTo>
                    <a:pt x="317" y="223"/>
                    <a:pt x="317" y="223"/>
                    <a:pt x="293" y="200"/>
                  </a:cubicBezTo>
                  <a:cubicBezTo>
                    <a:pt x="223" y="24"/>
                    <a:pt x="77" y="1"/>
                    <a:pt x="24" y="1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" name="Google Shape;2129;p42"/>
            <p:cNvSpPr/>
            <p:nvPr/>
          </p:nvSpPr>
          <p:spPr>
            <a:xfrm>
              <a:off x="7192173" y="2348645"/>
              <a:ext cx="121714" cy="232608"/>
            </a:xfrm>
            <a:custGeom>
              <a:avLst/>
              <a:gdLst/>
              <a:ahLst/>
              <a:cxnLst/>
              <a:rect l="l" t="t" r="r" b="b"/>
              <a:pathLst>
                <a:path w="1395" h="2666" extrusionOk="0">
                  <a:moveTo>
                    <a:pt x="620" y="1"/>
                  </a:moveTo>
                  <a:cubicBezTo>
                    <a:pt x="619" y="1"/>
                    <a:pt x="617" y="1"/>
                    <a:pt x="616" y="1"/>
                  </a:cubicBezTo>
                  <a:cubicBezTo>
                    <a:pt x="516" y="1"/>
                    <a:pt x="563" y="686"/>
                    <a:pt x="540" y="956"/>
                  </a:cubicBezTo>
                  <a:cubicBezTo>
                    <a:pt x="517" y="669"/>
                    <a:pt x="443" y="147"/>
                    <a:pt x="352" y="147"/>
                  </a:cubicBezTo>
                  <a:cubicBezTo>
                    <a:pt x="350" y="147"/>
                    <a:pt x="348" y="147"/>
                    <a:pt x="346" y="148"/>
                  </a:cubicBezTo>
                  <a:cubicBezTo>
                    <a:pt x="270" y="177"/>
                    <a:pt x="270" y="686"/>
                    <a:pt x="270" y="1055"/>
                  </a:cubicBezTo>
                  <a:cubicBezTo>
                    <a:pt x="247" y="833"/>
                    <a:pt x="200" y="347"/>
                    <a:pt x="124" y="347"/>
                  </a:cubicBezTo>
                  <a:cubicBezTo>
                    <a:pt x="30" y="370"/>
                    <a:pt x="1" y="1612"/>
                    <a:pt x="1" y="2665"/>
                  </a:cubicBezTo>
                  <a:lnTo>
                    <a:pt x="1371" y="2566"/>
                  </a:lnTo>
                  <a:cubicBezTo>
                    <a:pt x="1318" y="2027"/>
                    <a:pt x="1394" y="540"/>
                    <a:pt x="1295" y="493"/>
                  </a:cubicBezTo>
                  <a:cubicBezTo>
                    <a:pt x="1293" y="493"/>
                    <a:pt x="1291" y="492"/>
                    <a:pt x="1289" y="492"/>
                  </a:cubicBezTo>
                  <a:cubicBezTo>
                    <a:pt x="1204" y="492"/>
                    <a:pt x="1173" y="935"/>
                    <a:pt x="1111" y="935"/>
                  </a:cubicBezTo>
                  <a:cubicBezTo>
                    <a:pt x="1108" y="935"/>
                    <a:pt x="1105" y="934"/>
                    <a:pt x="1102" y="932"/>
                  </a:cubicBezTo>
                  <a:cubicBezTo>
                    <a:pt x="1026" y="880"/>
                    <a:pt x="1026" y="101"/>
                    <a:pt x="932" y="78"/>
                  </a:cubicBezTo>
                  <a:cubicBezTo>
                    <a:pt x="930" y="77"/>
                    <a:pt x="928" y="77"/>
                    <a:pt x="926" y="77"/>
                  </a:cubicBezTo>
                  <a:cubicBezTo>
                    <a:pt x="787" y="77"/>
                    <a:pt x="832" y="856"/>
                    <a:pt x="832" y="856"/>
                  </a:cubicBezTo>
                  <a:cubicBezTo>
                    <a:pt x="832" y="856"/>
                    <a:pt x="735" y="1"/>
                    <a:pt x="62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" name="Google Shape;2130;p42"/>
            <p:cNvSpPr/>
            <p:nvPr/>
          </p:nvSpPr>
          <p:spPr>
            <a:xfrm>
              <a:off x="7188159" y="2532130"/>
              <a:ext cx="259569" cy="502211"/>
            </a:xfrm>
            <a:custGeom>
              <a:avLst/>
              <a:gdLst/>
              <a:ahLst/>
              <a:cxnLst/>
              <a:rect l="l" t="t" r="r" b="b"/>
              <a:pathLst>
                <a:path w="2975" h="5756" extrusionOk="0">
                  <a:moveTo>
                    <a:pt x="47" y="0"/>
                  </a:moveTo>
                  <a:cubicBezTo>
                    <a:pt x="47" y="0"/>
                    <a:pt x="0" y="1804"/>
                    <a:pt x="340" y="3168"/>
                  </a:cubicBezTo>
                  <a:cubicBezTo>
                    <a:pt x="709" y="4562"/>
                    <a:pt x="1271" y="5756"/>
                    <a:pt x="1271" y="5756"/>
                  </a:cubicBezTo>
                  <a:lnTo>
                    <a:pt x="2974" y="5217"/>
                  </a:lnTo>
                  <a:cubicBezTo>
                    <a:pt x="1440" y="2729"/>
                    <a:pt x="1394" y="217"/>
                    <a:pt x="1394" y="217"/>
                  </a:cubicBezTo>
                  <a:lnTo>
                    <a:pt x="4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" name="Google Shape;2131;p42"/>
            <p:cNvSpPr/>
            <p:nvPr/>
          </p:nvSpPr>
          <p:spPr>
            <a:xfrm>
              <a:off x="7213636" y="2442699"/>
              <a:ext cx="29752" cy="61947"/>
            </a:xfrm>
            <a:custGeom>
              <a:avLst/>
              <a:gdLst/>
              <a:ahLst/>
              <a:cxnLst/>
              <a:rect l="l" t="t" r="r" b="b"/>
              <a:pathLst>
                <a:path w="341" h="710" extrusionOk="0">
                  <a:moveTo>
                    <a:pt x="77" y="1"/>
                  </a:moveTo>
                  <a:lnTo>
                    <a:pt x="1" y="48"/>
                  </a:lnTo>
                  <a:cubicBezTo>
                    <a:pt x="100" y="217"/>
                    <a:pt x="247" y="387"/>
                    <a:pt x="247" y="709"/>
                  </a:cubicBezTo>
                  <a:lnTo>
                    <a:pt x="340" y="709"/>
                  </a:lnTo>
                  <a:cubicBezTo>
                    <a:pt x="340" y="364"/>
                    <a:pt x="194" y="171"/>
                    <a:pt x="77" y="1"/>
                  </a:cubicBezTo>
                  <a:close/>
                </a:path>
              </a:pathLst>
            </a:custGeom>
            <a:solidFill>
              <a:srgbClr val="F7A79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" name="Google Shape;2132;p42"/>
            <p:cNvSpPr/>
            <p:nvPr/>
          </p:nvSpPr>
          <p:spPr>
            <a:xfrm>
              <a:off x="7262670" y="2436068"/>
              <a:ext cx="27746" cy="55753"/>
            </a:xfrm>
            <a:custGeom>
              <a:avLst/>
              <a:gdLst/>
              <a:ahLst/>
              <a:cxnLst/>
              <a:rect l="l" t="t" r="r" b="b"/>
              <a:pathLst>
                <a:path w="318" h="639" extrusionOk="0">
                  <a:moveTo>
                    <a:pt x="247" y="1"/>
                  </a:moveTo>
                  <a:cubicBezTo>
                    <a:pt x="194" y="53"/>
                    <a:pt x="124" y="147"/>
                    <a:pt x="71" y="247"/>
                  </a:cubicBezTo>
                  <a:cubicBezTo>
                    <a:pt x="48" y="317"/>
                    <a:pt x="1" y="440"/>
                    <a:pt x="1" y="516"/>
                  </a:cubicBezTo>
                  <a:cubicBezTo>
                    <a:pt x="1" y="563"/>
                    <a:pt x="24" y="610"/>
                    <a:pt x="24" y="639"/>
                  </a:cubicBezTo>
                  <a:lnTo>
                    <a:pt x="124" y="610"/>
                  </a:lnTo>
                  <a:cubicBezTo>
                    <a:pt x="124" y="586"/>
                    <a:pt x="100" y="563"/>
                    <a:pt x="100" y="516"/>
                  </a:cubicBezTo>
                  <a:cubicBezTo>
                    <a:pt x="100" y="440"/>
                    <a:pt x="124" y="369"/>
                    <a:pt x="171" y="270"/>
                  </a:cubicBezTo>
                  <a:cubicBezTo>
                    <a:pt x="218" y="200"/>
                    <a:pt x="270" y="124"/>
                    <a:pt x="317" y="77"/>
                  </a:cubicBezTo>
                  <a:lnTo>
                    <a:pt x="247" y="1"/>
                  </a:lnTo>
                  <a:close/>
                </a:path>
              </a:pathLst>
            </a:custGeom>
            <a:solidFill>
              <a:srgbClr val="F7A79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" name="Google Shape;2133;p42"/>
            <p:cNvSpPr/>
            <p:nvPr/>
          </p:nvSpPr>
          <p:spPr>
            <a:xfrm>
              <a:off x="7258656" y="2876938"/>
              <a:ext cx="227374" cy="327537"/>
            </a:xfrm>
            <a:custGeom>
              <a:avLst/>
              <a:gdLst/>
              <a:ahLst/>
              <a:cxnLst/>
              <a:rect l="l" t="t" r="r" b="b"/>
              <a:pathLst>
                <a:path w="2606" h="3754" extrusionOk="0">
                  <a:moveTo>
                    <a:pt x="1581" y="1"/>
                  </a:moveTo>
                  <a:lnTo>
                    <a:pt x="0" y="1172"/>
                  </a:lnTo>
                  <a:cubicBezTo>
                    <a:pt x="0" y="1172"/>
                    <a:pt x="509" y="2758"/>
                    <a:pt x="1364" y="3754"/>
                  </a:cubicBezTo>
                  <a:lnTo>
                    <a:pt x="2606" y="1265"/>
                  </a:lnTo>
                  <a:cubicBezTo>
                    <a:pt x="2196" y="1265"/>
                    <a:pt x="1581" y="1"/>
                    <a:pt x="1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" name="Google Shape;2134;p42"/>
            <p:cNvSpPr/>
            <p:nvPr/>
          </p:nvSpPr>
          <p:spPr>
            <a:xfrm>
              <a:off x="7264764" y="2895871"/>
              <a:ext cx="144660" cy="110895"/>
            </a:xfrm>
            <a:custGeom>
              <a:avLst/>
              <a:gdLst/>
              <a:ahLst/>
              <a:cxnLst/>
              <a:rect l="l" t="t" r="r" b="b"/>
              <a:pathLst>
                <a:path w="1658" h="1271" extrusionOk="0">
                  <a:moveTo>
                    <a:pt x="1610" y="0"/>
                  </a:moveTo>
                  <a:lnTo>
                    <a:pt x="0" y="1224"/>
                  </a:lnTo>
                  <a:lnTo>
                    <a:pt x="47" y="1271"/>
                  </a:lnTo>
                  <a:lnTo>
                    <a:pt x="1657" y="76"/>
                  </a:lnTo>
                  <a:lnTo>
                    <a:pt x="1610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" name="Google Shape;2135;p42"/>
            <p:cNvSpPr/>
            <p:nvPr/>
          </p:nvSpPr>
          <p:spPr>
            <a:xfrm>
              <a:off x="7699001" y="2310342"/>
              <a:ext cx="144660" cy="227984"/>
            </a:xfrm>
            <a:custGeom>
              <a:avLst/>
              <a:gdLst/>
              <a:ahLst/>
              <a:cxnLst/>
              <a:rect l="l" t="t" r="r" b="b"/>
              <a:pathLst>
                <a:path w="1658" h="2613" extrusionOk="0">
                  <a:moveTo>
                    <a:pt x="519" y="1"/>
                  </a:moveTo>
                  <a:cubicBezTo>
                    <a:pt x="518" y="1"/>
                    <a:pt x="517" y="1"/>
                    <a:pt x="515" y="1"/>
                  </a:cubicBezTo>
                  <a:cubicBezTo>
                    <a:pt x="416" y="54"/>
                    <a:pt x="562" y="686"/>
                    <a:pt x="586" y="956"/>
                  </a:cubicBezTo>
                  <a:cubicBezTo>
                    <a:pt x="540" y="692"/>
                    <a:pt x="377" y="200"/>
                    <a:pt x="276" y="200"/>
                  </a:cubicBezTo>
                  <a:cubicBezTo>
                    <a:pt x="274" y="200"/>
                    <a:pt x="272" y="200"/>
                    <a:pt x="270" y="200"/>
                  </a:cubicBezTo>
                  <a:cubicBezTo>
                    <a:pt x="170" y="247"/>
                    <a:pt x="293" y="762"/>
                    <a:pt x="340" y="1102"/>
                  </a:cubicBezTo>
                  <a:cubicBezTo>
                    <a:pt x="294" y="885"/>
                    <a:pt x="176" y="440"/>
                    <a:pt x="83" y="440"/>
                  </a:cubicBezTo>
                  <a:cubicBezTo>
                    <a:pt x="81" y="440"/>
                    <a:pt x="79" y="440"/>
                    <a:pt x="76" y="440"/>
                  </a:cubicBezTo>
                  <a:cubicBezTo>
                    <a:pt x="0" y="470"/>
                    <a:pt x="223" y="1541"/>
                    <a:pt x="340" y="2613"/>
                  </a:cubicBezTo>
                  <a:lnTo>
                    <a:pt x="1657" y="2343"/>
                  </a:lnTo>
                  <a:cubicBezTo>
                    <a:pt x="1587" y="1787"/>
                    <a:pt x="1364" y="417"/>
                    <a:pt x="1271" y="394"/>
                  </a:cubicBezTo>
                  <a:cubicBezTo>
                    <a:pt x="1267" y="393"/>
                    <a:pt x="1264" y="392"/>
                    <a:pt x="1260" y="392"/>
                  </a:cubicBezTo>
                  <a:cubicBezTo>
                    <a:pt x="1174" y="392"/>
                    <a:pt x="1131" y="656"/>
                    <a:pt x="1164" y="805"/>
                  </a:cubicBezTo>
                  <a:lnTo>
                    <a:pt x="1164" y="805"/>
                  </a:lnTo>
                  <a:cubicBezTo>
                    <a:pt x="1089" y="529"/>
                    <a:pt x="922" y="31"/>
                    <a:pt x="832" y="31"/>
                  </a:cubicBezTo>
                  <a:cubicBezTo>
                    <a:pt x="685" y="31"/>
                    <a:pt x="855" y="833"/>
                    <a:pt x="855" y="833"/>
                  </a:cubicBezTo>
                  <a:cubicBezTo>
                    <a:pt x="855" y="833"/>
                    <a:pt x="616" y="1"/>
                    <a:pt x="51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" name="Google Shape;2136;p42"/>
            <p:cNvSpPr/>
            <p:nvPr/>
          </p:nvSpPr>
          <p:spPr>
            <a:xfrm>
              <a:off x="7667329" y="2478995"/>
              <a:ext cx="201809" cy="512943"/>
            </a:xfrm>
            <a:custGeom>
              <a:avLst/>
              <a:gdLst/>
              <a:ahLst/>
              <a:cxnLst/>
              <a:rect l="l" t="t" r="r" b="b"/>
              <a:pathLst>
                <a:path w="2313" h="5879" extrusionOk="0">
                  <a:moveTo>
                    <a:pt x="1950" y="0"/>
                  </a:moveTo>
                  <a:lnTo>
                    <a:pt x="679" y="463"/>
                  </a:lnTo>
                  <a:cubicBezTo>
                    <a:pt x="679" y="463"/>
                    <a:pt x="1048" y="2951"/>
                    <a:pt x="0" y="5656"/>
                  </a:cubicBezTo>
                  <a:lnTo>
                    <a:pt x="1757" y="5879"/>
                  </a:lnTo>
                  <a:cubicBezTo>
                    <a:pt x="1757" y="5879"/>
                    <a:pt x="2096" y="4608"/>
                    <a:pt x="2219" y="3191"/>
                  </a:cubicBezTo>
                  <a:cubicBezTo>
                    <a:pt x="2313" y="1780"/>
                    <a:pt x="1950" y="0"/>
                    <a:pt x="195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" name="Google Shape;2137;p42"/>
            <p:cNvSpPr/>
            <p:nvPr/>
          </p:nvSpPr>
          <p:spPr>
            <a:xfrm>
              <a:off x="7324529" y="2987308"/>
              <a:ext cx="459895" cy="623837"/>
            </a:xfrm>
            <a:custGeom>
              <a:avLst/>
              <a:gdLst/>
              <a:ahLst/>
              <a:cxnLst/>
              <a:rect l="l" t="t" r="r" b="b"/>
              <a:pathLst>
                <a:path w="5271" h="7150" extrusionOk="0">
                  <a:moveTo>
                    <a:pt x="1851" y="0"/>
                  </a:moveTo>
                  <a:cubicBezTo>
                    <a:pt x="1851" y="0"/>
                    <a:pt x="270" y="586"/>
                    <a:pt x="147" y="2149"/>
                  </a:cubicBezTo>
                  <a:cubicBezTo>
                    <a:pt x="47" y="3759"/>
                    <a:pt x="0" y="7149"/>
                    <a:pt x="0" y="7149"/>
                  </a:cubicBezTo>
                  <a:lnTo>
                    <a:pt x="5270" y="7149"/>
                  </a:lnTo>
                  <a:cubicBezTo>
                    <a:pt x="5270" y="7149"/>
                    <a:pt x="5217" y="4175"/>
                    <a:pt x="5048" y="2050"/>
                  </a:cubicBezTo>
                  <a:cubicBezTo>
                    <a:pt x="4925" y="223"/>
                    <a:pt x="3244" y="0"/>
                    <a:pt x="3244" y="0"/>
                  </a:cubicBezTo>
                  <a:cubicBezTo>
                    <a:pt x="3244" y="0"/>
                    <a:pt x="2954" y="248"/>
                    <a:pt x="2435" y="248"/>
                  </a:cubicBezTo>
                  <a:cubicBezTo>
                    <a:pt x="2412" y="248"/>
                    <a:pt x="2389" y="247"/>
                    <a:pt x="2366" y="246"/>
                  </a:cubicBezTo>
                  <a:cubicBezTo>
                    <a:pt x="1927" y="223"/>
                    <a:pt x="1851" y="0"/>
                    <a:pt x="18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" name="Google Shape;2138;p42"/>
            <p:cNvSpPr/>
            <p:nvPr/>
          </p:nvSpPr>
          <p:spPr>
            <a:xfrm>
              <a:off x="7607564" y="2864199"/>
              <a:ext cx="231998" cy="323436"/>
            </a:xfrm>
            <a:custGeom>
              <a:avLst/>
              <a:gdLst/>
              <a:ahLst/>
              <a:cxnLst/>
              <a:rect l="l" t="t" r="r" b="b"/>
              <a:pathLst>
                <a:path w="2659" h="3707" extrusionOk="0">
                  <a:moveTo>
                    <a:pt x="978" y="0"/>
                  </a:moveTo>
                  <a:cubicBezTo>
                    <a:pt x="978" y="0"/>
                    <a:pt x="586" y="1095"/>
                    <a:pt x="0" y="1411"/>
                  </a:cubicBezTo>
                  <a:lnTo>
                    <a:pt x="1804" y="3706"/>
                  </a:lnTo>
                  <a:cubicBezTo>
                    <a:pt x="2442" y="2049"/>
                    <a:pt x="2658" y="802"/>
                    <a:pt x="2658" y="802"/>
                  </a:cubicBezTo>
                  <a:lnTo>
                    <a:pt x="97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" name="Google Shape;2139;p42"/>
            <p:cNvSpPr/>
            <p:nvPr/>
          </p:nvSpPr>
          <p:spPr>
            <a:xfrm>
              <a:off x="7680068" y="2887669"/>
              <a:ext cx="155392" cy="78787"/>
            </a:xfrm>
            <a:custGeom>
              <a:avLst/>
              <a:gdLst/>
              <a:ahLst/>
              <a:cxnLst/>
              <a:rect l="l" t="t" r="r" b="b"/>
              <a:pathLst>
                <a:path w="1781" h="903" extrusionOk="0">
                  <a:moveTo>
                    <a:pt x="24" y="1"/>
                  </a:moveTo>
                  <a:lnTo>
                    <a:pt x="1" y="71"/>
                  </a:lnTo>
                  <a:lnTo>
                    <a:pt x="1757" y="902"/>
                  </a:lnTo>
                  <a:lnTo>
                    <a:pt x="1781" y="850"/>
                  </a:lnTo>
                  <a:lnTo>
                    <a:pt x="24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" name="Google Shape;2140;p42"/>
            <p:cNvSpPr/>
            <p:nvPr/>
          </p:nvSpPr>
          <p:spPr>
            <a:xfrm>
              <a:off x="7324529" y="3583481"/>
              <a:ext cx="457801" cy="6718"/>
            </a:xfrm>
            <a:custGeom>
              <a:avLst/>
              <a:gdLst/>
              <a:ahLst/>
              <a:cxnLst/>
              <a:rect l="l" t="t" r="r" b="b"/>
              <a:pathLst>
                <a:path w="5247" h="77" extrusionOk="0">
                  <a:moveTo>
                    <a:pt x="0" y="0"/>
                  </a:moveTo>
                  <a:lnTo>
                    <a:pt x="0" y="76"/>
                  </a:lnTo>
                  <a:lnTo>
                    <a:pt x="5247" y="76"/>
                  </a:lnTo>
                  <a:lnTo>
                    <a:pt x="5247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" name="Google Shape;2141;p42"/>
            <p:cNvSpPr/>
            <p:nvPr/>
          </p:nvSpPr>
          <p:spPr>
            <a:xfrm>
              <a:off x="7745940" y="3174806"/>
              <a:ext cx="25651" cy="61860"/>
            </a:xfrm>
            <a:custGeom>
              <a:avLst/>
              <a:gdLst/>
              <a:ahLst/>
              <a:cxnLst/>
              <a:rect l="l" t="t" r="r" b="b"/>
              <a:pathLst>
                <a:path w="294" h="709" extrusionOk="0">
                  <a:moveTo>
                    <a:pt x="241" y="0"/>
                  </a:moveTo>
                  <a:cubicBezTo>
                    <a:pt x="241" y="0"/>
                    <a:pt x="171" y="123"/>
                    <a:pt x="124" y="269"/>
                  </a:cubicBezTo>
                  <a:cubicBezTo>
                    <a:pt x="71" y="416"/>
                    <a:pt x="1" y="586"/>
                    <a:pt x="1" y="709"/>
                  </a:cubicBezTo>
                  <a:lnTo>
                    <a:pt x="71" y="709"/>
                  </a:lnTo>
                  <a:cubicBezTo>
                    <a:pt x="71" y="609"/>
                    <a:pt x="147" y="439"/>
                    <a:pt x="194" y="293"/>
                  </a:cubicBezTo>
                  <a:cubicBezTo>
                    <a:pt x="218" y="223"/>
                    <a:pt x="241" y="170"/>
                    <a:pt x="270" y="123"/>
                  </a:cubicBezTo>
                  <a:cubicBezTo>
                    <a:pt x="294" y="76"/>
                    <a:pt x="294" y="47"/>
                    <a:pt x="294" y="47"/>
                  </a:cubicBezTo>
                  <a:lnTo>
                    <a:pt x="24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" name="Google Shape;2142;p42"/>
            <p:cNvSpPr/>
            <p:nvPr/>
          </p:nvSpPr>
          <p:spPr>
            <a:xfrm>
              <a:off x="7335261" y="3070543"/>
              <a:ext cx="38390" cy="104351"/>
            </a:xfrm>
            <a:custGeom>
              <a:avLst/>
              <a:gdLst/>
              <a:ahLst/>
              <a:cxnLst/>
              <a:rect l="l" t="t" r="r" b="b"/>
              <a:pathLst>
                <a:path w="440" h="1196" extrusionOk="0">
                  <a:moveTo>
                    <a:pt x="387" y="1"/>
                  </a:moveTo>
                  <a:cubicBezTo>
                    <a:pt x="387" y="1"/>
                    <a:pt x="71" y="539"/>
                    <a:pt x="0" y="1172"/>
                  </a:cubicBezTo>
                  <a:lnTo>
                    <a:pt x="71" y="1195"/>
                  </a:lnTo>
                  <a:cubicBezTo>
                    <a:pt x="94" y="879"/>
                    <a:pt x="194" y="586"/>
                    <a:pt x="293" y="364"/>
                  </a:cubicBezTo>
                  <a:cubicBezTo>
                    <a:pt x="317" y="270"/>
                    <a:pt x="363" y="170"/>
                    <a:pt x="387" y="124"/>
                  </a:cubicBezTo>
                  <a:cubicBezTo>
                    <a:pt x="410" y="100"/>
                    <a:pt x="439" y="71"/>
                    <a:pt x="439" y="48"/>
                  </a:cubicBezTo>
                  <a:lnTo>
                    <a:pt x="439" y="24"/>
                  </a:lnTo>
                  <a:lnTo>
                    <a:pt x="38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" name="Google Shape;2143;p42"/>
            <p:cNvSpPr/>
            <p:nvPr/>
          </p:nvSpPr>
          <p:spPr>
            <a:xfrm>
              <a:off x="7465000" y="2979106"/>
              <a:ext cx="161500" cy="57323"/>
            </a:xfrm>
            <a:custGeom>
              <a:avLst/>
              <a:gdLst/>
              <a:ahLst/>
              <a:cxnLst/>
              <a:rect l="l" t="t" r="r" b="b"/>
              <a:pathLst>
                <a:path w="1851" h="657" extrusionOk="0">
                  <a:moveTo>
                    <a:pt x="71" y="1"/>
                  </a:moveTo>
                  <a:lnTo>
                    <a:pt x="1" y="24"/>
                  </a:lnTo>
                  <a:cubicBezTo>
                    <a:pt x="1" y="24"/>
                    <a:pt x="24" y="170"/>
                    <a:pt x="124" y="340"/>
                  </a:cubicBezTo>
                  <a:cubicBezTo>
                    <a:pt x="241" y="487"/>
                    <a:pt x="463" y="656"/>
                    <a:pt x="803" y="656"/>
                  </a:cubicBezTo>
                  <a:cubicBezTo>
                    <a:pt x="1242" y="656"/>
                    <a:pt x="1488" y="510"/>
                    <a:pt x="1658" y="340"/>
                  </a:cubicBezTo>
                  <a:cubicBezTo>
                    <a:pt x="1804" y="170"/>
                    <a:pt x="1851" y="24"/>
                    <a:pt x="1851" y="24"/>
                  </a:cubicBezTo>
                  <a:lnTo>
                    <a:pt x="1781" y="1"/>
                  </a:lnTo>
                  <a:cubicBezTo>
                    <a:pt x="1757" y="24"/>
                    <a:pt x="1704" y="170"/>
                    <a:pt x="1558" y="317"/>
                  </a:cubicBezTo>
                  <a:cubicBezTo>
                    <a:pt x="1412" y="463"/>
                    <a:pt x="1195" y="586"/>
                    <a:pt x="803" y="586"/>
                  </a:cubicBezTo>
                  <a:cubicBezTo>
                    <a:pt x="463" y="586"/>
                    <a:pt x="293" y="440"/>
                    <a:pt x="194" y="293"/>
                  </a:cubicBezTo>
                  <a:cubicBezTo>
                    <a:pt x="147" y="217"/>
                    <a:pt x="94" y="147"/>
                    <a:pt x="94" y="94"/>
                  </a:cubicBezTo>
                  <a:cubicBezTo>
                    <a:pt x="71" y="71"/>
                    <a:pt x="71" y="47"/>
                    <a:pt x="71" y="24"/>
                  </a:cubicBezTo>
                  <a:lnTo>
                    <a:pt x="71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" name="Google Shape;2144;p42"/>
            <p:cNvSpPr/>
            <p:nvPr/>
          </p:nvSpPr>
          <p:spPr>
            <a:xfrm>
              <a:off x="7799075" y="2382061"/>
              <a:ext cx="12913" cy="33155"/>
            </a:xfrm>
            <a:custGeom>
              <a:avLst/>
              <a:gdLst/>
              <a:ahLst/>
              <a:cxnLst/>
              <a:rect l="l" t="t" r="r" b="b"/>
              <a:pathLst>
                <a:path w="148" h="380" extrusionOk="0">
                  <a:moveTo>
                    <a:pt x="8" y="0"/>
                  </a:moveTo>
                  <a:cubicBezTo>
                    <a:pt x="1" y="0"/>
                    <a:pt x="1" y="11"/>
                    <a:pt x="1" y="11"/>
                  </a:cubicBezTo>
                  <a:lnTo>
                    <a:pt x="24" y="34"/>
                  </a:lnTo>
                  <a:lnTo>
                    <a:pt x="24" y="11"/>
                  </a:lnTo>
                  <a:cubicBezTo>
                    <a:pt x="16" y="3"/>
                    <a:pt x="11" y="0"/>
                    <a:pt x="8" y="0"/>
                  </a:cubicBezTo>
                  <a:close/>
                  <a:moveTo>
                    <a:pt x="24" y="34"/>
                  </a:moveTo>
                  <a:lnTo>
                    <a:pt x="24" y="110"/>
                  </a:lnTo>
                  <a:cubicBezTo>
                    <a:pt x="24" y="134"/>
                    <a:pt x="48" y="157"/>
                    <a:pt x="48" y="204"/>
                  </a:cubicBezTo>
                  <a:cubicBezTo>
                    <a:pt x="48" y="233"/>
                    <a:pt x="71" y="257"/>
                    <a:pt x="71" y="303"/>
                  </a:cubicBezTo>
                  <a:cubicBezTo>
                    <a:pt x="100" y="327"/>
                    <a:pt x="124" y="350"/>
                    <a:pt x="147" y="380"/>
                  </a:cubicBezTo>
                  <a:cubicBezTo>
                    <a:pt x="124" y="327"/>
                    <a:pt x="124" y="257"/>
                    <a:pt x="100" y="180"/>
                  </a:cubicBezTo>
                  <a:cubicBezTo>
                    <a:pt x="71" y="157"/>
                    <a:pt x="71" y="110"/>
                    <a:pt x="48" y="87"/>
                  </a:cubicBezTo>
                  <a:lnTo>
                    <a:pt x="24" y="34"/>
                  </a:lnTo>
                  <a:close/>
                </a:path>
              </a:pathLst>
            </a:custGeom>
            <a:solidFill>
              <a:srgbClr val="EF977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" name="Google Shape;2145;p42"/>
            <p:cNvSpPr/>
            <p:nvPr/>
          </p:nvSpPr>
          <p:spPr>
            <a:xfrm rot="-4310537">
              <a:off x="8011373" y="4438002"/>
              <a:ext cx="332160" cy="8725"/>
            </a:xfrm>
            <a:custGeom>
              <a:avLst/>
              <a:gdLst/>
              <a:ahLst/>
              <a:cxnLst/>
              <a:rect l="l" t="t" r="r" b="b"/>
              <a:pathLst>
                <a:path w="3807" h="100" extrusionOk="0">
                  <a:moveTo>
                    <a:pt x="1" y="0"/>
                  </a:moveTo>
                  <a:lnTo>
                    <a:pt x="1" y="76"/>
                  </a:lnTo>
                  <a:lnTo>
                    <a:pt x="3807" y="100"/>
                  </a:lnTo>
                  <a:lnTo>
                    <a:pt x="3807" y="29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" name="Google Shape;2146;p42"/>
            <p:cNvSpPr/>
            <p:nvPr/>
          </p:nvSpPr>
          <p:spPr>
            <a:xfrm flipH="1">
              <a:off x="7699082" y="1313174"/>
              <a:ext cx="656953" cy="232605"/>
            </a:xfrm>
            <a:custGeom>
              <a:avLst/>
              <a:gdLst/>
              <a:ahLst/>
              <a:cxnLst/>
              <a:rect l="l" t="t" r="r" b="b"/>
              <a:pathLst>
                <a:path w="12744" h="4512" extrusionOk="0">
                  <a:moveTo>
                    <a:pt x="7302" y="1"/>
                  </a:moveTo>
                  <a:cubicBezTo>
                    <a:pt x="6564" y="1"/>
                    <a:pt x="5857" y="546"/>
                    <a:pt x="5534" y="1053"/>
                  </a:cubicBezTo>
                  <a:cubicBezTo>
                    <a:pt x="5150" y="1599"/>
                    <a:pt x="4958" y="2237"/>
                    <a:pt x="4866" y="2883"/>
                  </a:cubicBezTo>
                  <a:cubicBezTo>
                    <a:pt x="4543" y="2498"/>
                    <a:pt x="3936" y="2175"/>
                    <a:pt x="3390" y="2175"/>
                  </a:cubicBezTo>
                  <a:cubicBezTo>
                    <a:pt x="3006" y="2175"/>
                    <a:pt x="2652" y="2337"/>
                    <a:pt x="2460" y="2752"/>
                  </a:cubicBezTo>
                  <a:cubicBezTo>
                    <a:pt x="2268" y="3167"/>
                    <a:pt x="2307" y="3651"/>
                    <a:pt x="2307" y="4097"/>
                  </a:cubicBezTo>
                  <a:cubicBezTo>
                    <a:pt x="2076" y="4035"/>
                    <a:pt x="1853" y="4005"/>
                    <a:pt x="1630" y="4005"/>
                  </a:cubicBezTo>
                  <a:cubicBezTo>
                    <a:pt x="1054" y="4005"/>
                    <a:pt x="477" y="4197"/>
                    <a:pt x="1" y="4512"/>
                  </a:cubicBezTo>
                  <a:lnTo>
                    <a:pt x="12713" y="4512"/>
                  </a:lnTo>
                  <a:cubicBezTo>
                    <a:pt x="12743" y="3620"/>
                    <a:pt x="12490" y="2752"/>
                    <a:pt x="12036" y="2306"/>
                  </a:cubicBezTo>
                  <a:cubicBezTo>
                    <a:pt x="11783" y="2014"/>
                    <a:pt x="11337" y="1822"/>
                    <a:pt x="10914" y="1822"/>
                  </a:cubicBezTo>
                  <a:cubicBezTo>
                    <a:pt x="10791" y="1822"/>
                    <a:pt x="10691" y="1822"/>
                    <a:pt x="10599" y="1853"/>
                  </a:cubicBezTo>
                  <a:cubicBezTo>
                    <a:pt x="9953" y="2014"/>
                    <a:pt x="9538" y="2468"/>
                    <a:pt x="9123" y="2752"/>
                  </a:cubicBezTo>
                  <a:cubicBezTo>
                    <a:pt x="8962" y="1538"/>
                    <a:pt x="8455" y="385"/>
                    <a:pt x="7909" y="162"/>
                  </a:cubicBezTo>
                  <a:cubicBezTo>
                    <a:pt x="7717" y="62"/>
                    <a:pt x="7494" y="1"/>
                    <a:pt x="7302" y="1"/>
                  </a:cubicBezTo>
                  <a:close/>
                </a:path>
              </a:pathLst>
            </a:custGeom>
            <a:solidFill>
              <a:srgbClr val="EBF0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" name="Google Shape;2147;p42"/>
            <p:cNvSpPr/>
            <p:nvPr/>
          </p:nvSpPr>
          <p:spPr>
            <a:xfrm>
              <a:off x="4803012" y="907274"/>
              <a:ext cx="928177" cy="328620"/>
            </a:xfrm>
            <a:custGeom>
              <a:avLst/>
              <a:gdLst/>
              <a:ahLst/>
              <a:cxnLst/>
              <a:rect l="l" t="t" r="r" b="b"/>
              <a:pathLst>
                <a:path w="12744" h="4512" extrusionOk="0">
                  <a:moveTo>
                    <a:pt x="7302" y="1"/>
                  </a:moveTo>
                  <a:cubicBezTo>
                    <a:pt x="6564" y="1"/>
                    <a:pt x="5857" y="546"/>
                    <a:pt x="5534" y="1053"/>
                  </a:cubicBezTo>
                  <a:cubicBezTo>
                    <a:pt x="5150" y="1599"/>
                    <a:pt x="4958" y="2237"/>
                    <a:pt x="4866" y="2883"/>
                  </a:cubicBezTo>
                  <a:cubicBezTo>
                    <a:pt x="4543" y="2498"/>
                    <a:pt x="3936" y="2175"/>
                    <a:pt x="3390" y="2175"/>
                  </a:cubicBezTo>
                  <a:cubicBezTo>
                    <a:pt x="3006" y="2175"/>
                    <a:pt x="2652" y="2337"/>
                    <a:pt x="2460" y="2752"/>
                  </a:cubicBezTo>
                  <a:cubicBezTo>
                    <a:pt x="2268" y="3167"/>
                    <a:pt x="2307" y="3651"/>
                    <a:pt x="2307" y="4097"/>
                  </a:cubicBezTo>
                  <a:cubicBezTo>
                    <a:pt x="2076" y="4035"/>
                    <a:pt x="1853" y="4005"/>
                    <a:pt x="1630" y="4005"/>
                  </a:cubicBezTo>
                  <a:cubicBezTo>
                    <a:pt x="1054" y="4005"/>
                    <a:pt x="477" y="4197"/>
                    <a:pt x="1" y="4512"/>
                  </a:cubicBezTo>
                  <a:lnTo>
                    <a:pt x="12713" y="4512"/>
                  </a:lnTo>
                  <a:cubicBezTo>
                    <a:pt x="12743" y="3620"/>
                    <a:pt x="12490" y="2752"/>
                    <a:pt x="12036" y="2306"/>
                  </a:cubicBezTo>
                  <a:cubicBezTo>
                    <a:pt x="11783" y="2014"/>
                    <a:pt x="11337" y="1822"/>
                    <a:pt x="10914" y="1822"/>
                  </a:cubicBezTo>
                  <a:cubicBezTo>
                    <a:pt x="10791" y="1822"/>
                    <a:pt x="10691" y="1822"/>
                    <a:pt x="10599" y="1853"/>
                  </a:cubicBezTo>
                  <a:cubicBezTo>
                    <a:pt x="9953" y="2014"/>
                    <a:pt x="9538" y="2468"/>
                    <a:pt x="9123" y="2752"/>
                  </a:cubicBezTo>
                  <a:cubicBezTo>
                    <a:pt x="8962" y="1538"/>
                    <a:pt x="8455" y="385"/>
                    <a:pt x="7909" y="162"/>
                  </a:cubicBezTo>
                  <a:cubicBezTo>
                    <a:pt x="7717" y="62"/>
                    <a:pt x="7494" y="1"/>
                    <a:pt x="7302" y="1"/>
                  </a:cubicBezTo>
                  <a:close/>
                </a:path>
              </a:pathLst>
            </a:custGeom>
            <a:solidFill>
              <a:srgbClr val="EBF0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3B0BE631-8257-4AA8-A307-5801F6B810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2010" y="954450"/>
            <a:ext cx="2635040" cy="1960960"/>
          </a:xfrm>
          <a:prstGeom prst="rect">
            <a:avLst/>
          </a:prstGeom>
        </p:spPr>
      </p:pic>
      <p:sp>
        <p:nvSpPr>
          <p:cNvPr id="105" name="TextBox 104">
            <a:extLst>
              <a:ext uri="{FF2B5EF4-FFF2-40B4-BE49-F238E27FC236}">
                <a16:creationId xmlns:a16="http://schemas.microsoft.com/office/drawing/2014/main" id="{44B7B425-7B24-4DFC-9CD9-EC6754639268}"/>
              </a:ext>
            </a:extLst>
          </p:cNvPr>
          <p:cNvSpPr txBox="1"/>
          <p:nvPr/>
        </p:nvSpPr>
        <p:spPr>
          <a:xfrm>
            <a:off x="540327" y="867395"/>
            <a:ext cx="575505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400" b="1" i="0" u="sng" dirty="0">
                <a:solidFill>
                  <a:schemeClr val="tx1"/>
                </a:solidFill>
                <a:effectLst/>
                <a:latin typeface="+mj-lt"/>
              </a:rPr>
              <a:t>HR Officer</a:t>
            </a:r>
            <a:endParaRPr lang="en-US" sz="2400" b="1" u="sng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D952B616-A975-4209-B6E1-9AB35FCFA820}"/>
              </a:ext>
            </a:extLst>
          </p:cNvPr>
          <p:cNvSpPr txBox="1"/>
          <p:nvPr/>
        </p:nvSpPr>
        <p:spPr>
          <a:xfrm>
            <a:off x="606287" y="1446611"/>
            <a:ext cx="5431064" cy="1668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Skills and expertise increase work performance and HR confidence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Increased career progress and difficulties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Improved flexibility to new HR </a:t>
            </a:r>
            <a:r>
              <a:rPr lang="en-US" dirty="0" err="1"/>
              <a:t>practises</a:t>
            </a:r>
            <a:endParaRPr lang="en-US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Growth and learning boost work satisfaction and motivation</a:t>
            </a:r>
          </a:p>
        </p:txBody>
      </p:sp>
      <p:sp>
        <p:nvSpPr>
          <p:cNvPr id="125" name="TextBox 124">
            <a:extLst>
              <a:ext uri="{FF2B5EF4-FFF2-40B4-BE49-F238E27FC236}">
                <a16:creationId xmlns:a16="http://schemas.microsoft.com/office/drawing/2014/main" id="{BE6DDD0A-7395-4985-8BC0-528177D04B99}"/>
              </a:ext>
            </a:extLst>
          </p:cNvPr>
          <p:cNvSpPr txBox="1"/>
          <p:nvPr/>
        </p:nvSpPr>
        <p:spPr>
          <a:xfrm>
            <a:off x="1248927" y="4607993"/>
            <a:ext cx="608076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(</a:t>
            </a:r>
            <a:r>
              <a:rPr lang="en-US" b="0" i="0" dirty="0">
                <a:solidFill>
                  <a:srgbClr val="000000"/>
                </a:solidFill>
                <a:effectLst/>
                <a:latin typeface="+mj-lt"/>
              </a:rPr>
              <a:t>Hristov, 2020)</a:t>
            </a:r>
            <a:endParaRPr lang="en-US" dirty="0">
              <a:latin typeface="+mj-l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" name="Google Shape;2048;p42"/>
          <p:cNvSpPr txBox="1">
            <a:spLocks noGrp="1"/>
          </p:cNvSpPr>
          <p:nvPr>
            <p:ph type="title" idx="8"/>
          </p:nvPr>
        </p:nvSpPr>
        <p:spPr>
          <a:xfrm>
            <a:off x="106074" y="354523"/>
            <a:ext cx="7545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dirty="0">
                <a:latin typeface="+mj-lt"/>
              </a:rPr>
              <a:t>Benefits of Training and Development</a:t>
            </a:r>
            <a:endParaRPr sz="2800" dirty="0">
              <a:latin typeface="+mj-lt"/>
            </a:endParaRPr>
          </a:p>
        </p:txBody>
      </p:sp>
      <p:grpSp>
        <p:nvGrpSpPr>
          <p:cNvPr id="2057" name="Google Shape;2057;p42"/>
          <p:cNvGrpSpPr/>
          <p:nvPr/>
        </p:nvGrpSpPr>
        <p:grpSpPr>
          <a:xfrm>
            <a:off x="6408858" y="1554559"/>
            <a:ext cx="3901924" cy="3563056"/>
            <a:chOff x="4803012" y="907274"/>
            <a:chExt cx="4338263" cy="3961501"/>
          </a:xfrm>
        </p:grpSpPr>
        <p:grpSp>
          <p:nvGrpSpPr>
            <p:cNvPr id="2058" name="Google Shape;2058;p42"/>
            <p:cNvGrpSpPr/>
            <p:nvPr/>
          </p:nvGrpSpPr>
          <p:grpSpPr>
            <a:xfrm>
              <a:off x="7720150" y="3678875"/>
              <a:ext cx="1421125" cy="1189900"/>
              <a:chOff x="7720150" y="3678875"/>
              <a:chExt cx="1421125" cy="1189900"/>
            </a:xfrm>
          </p:grpSpPr>
          <p:sp>
            <p:nvSpPr>
              <p:cNvPr id="2059" name="Google Shape;2059;p42"/>
              <p:cNvSpPr/>
              <p:nvPr/>
            </p:nvSpPr>
            <p:spPr>
              <a:xfrm flipH="1">
                <a:off x="8317950" y="4210000"/>
                <a:ext cx="468900" cy="658400"/>
              </a:xfrm>
              <a:custGeom>
                <a:avLst/>
                <a:gdLst/>
                <a:ahLst/>
                <a:cxnLst/>
                <a:rect l="l" t="t" r="r" b="b"/>
                <a:pathLst>
                  <a:path w="18756" h="26336" extrusionOk="0">
                    <a:moveTo>
                      <a:pt x="6731" y="1"/>
                    </a:moveTo>
                    <a:cubicBezTo>
                      <a:pt x="3837" y="1"/>
                      <a:pt x="1432" y="2225"/>
                      <a:pt x="803" y="5015"/>
                    </a:cubicBezTo>
                    <a:cubicBezTo>
                      <a:pt x="1" y="8537"/>
                      <a:pt x="1175" y="12312"/>
                      <a:pt x="2482" y="15537"/>
                    </a:cubicBezTo>
                    <a:cubicBezTo>
                      <a:pt x="3894" y="19312"/>
                      <a:pt x="5886" y="22967"/>
                      <a:pt x="8174" y="26311"/>
                    </a:cubicBezTo>
                    <a:cubicBezTo>
                      <a:pt x="8174" y="26329"/>
                      <a:pt x="8190" y="26336"/>
                      <a:pt x="8210" y="26336"/>
                    </a:cubicBezTo>
                    <a:cubicBezTo>
                      <a:pt x="8258" y="26336"/>
                      <a:pt x="8335" y="26294"/>
                      <a:pt x="8293" y="26252"/>
                    </a:cubicBezTo>
                    <a:cubicBezTo>
                      <a:pt x="6436" y="23458"/>
                      <a:pt x="4831" y="20560"/>
                      <a:pt x="3463" y="17513"/>
                    </a:cubicBezTo>
                    <a:cubicBezTo>
                      <a:pt x="2037" y="14244"/>
                      <a:pt x="684" y="10588"/>
                      <a:pt x="803" y="6932"/>
                    </a:cubicBezTo>
                    <a:cubicBezTo>
                      <a:pt x="803" y="5446"/>
                      <a:pt x="1175" y="3901"/>
                      <a:pt x="2111" y="2593"/>
                    </a:cubicBezTo>
                    <a:cubicBezTo>
                      <a:pt x="3092" y="1240"/>
                      <a:pt x="4712" y="304"/>
                      <a:pt x="6376" y="245"/>
                    </a:cubicBezTo>
                    <a:cubicBezTo>
                      <a:pt x="6494" y="238"/>
                      <a:pt x="6611" y="235"/>
                      <a:pt x="6727" y="235"/>
                    </a:cubicBezTo>
                    <a:cubicBezTo>
                      <a:pt x="10981" y="235"/>
                      <a:pt x="13663" y="4679"/>
                      <a:pt x="14921" y="8166"/>
                    </a:cubicBezTo>
                    <a:cubicBezTo>
                      <a:pt x="16972" y="13991"/>
                      <a:pt x="17715" y="20188"/>
                      <a:pt x="18577" y="26252"/>
                    </a:cubicBezTo>
                    <a:cubicBezTo>
                      <a:pt x="18577" y="26297"/>
                      <a:pt x="18603" y="26316"/>
                      <a:pt x="18635" y="26316"/>
                    </a:cubicBezTo>
                    <a:cubicBezTo>
                      <a:pt x="18687" y="26316"/>
                      <a:pt x="18755" y="26266"/>
                      <a:pt x="18755" y="26192"/>
                    </a:cubicBezTo>
                    <a:cubicBezTo>
                      <a:pt x="17953" y="20367"/>
                      <a:pt x="17269" y="14482"/>
                      <a:pt x="15352" y="8968"/>
                    </a:cubicBezTo>
                    <a:cubicBezTo>
                      <a:pt x="14119" y="5193"/>
                      <a:pt x="11830" y="676"/>
                      <a:pt x="7491" y="52"/>
                    </a:cubicBezTo>
                    <a:cubicBezTo>
                      <a:pt x="7234" y="17"/>
                      <a:pt x="6981" y="1"/>
                      <a:pt x="6731" y="1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0" name="Google Shape;2060;p42"/>
              <p:cNvSpPr/>
              <p:nvPr/>
            </p:nvSpPr>
            <p:spPr>
              <a:xfrm flipH="1">
                <a:off x="8430900" y="4219075"/>
                <a:ext cx="222950" cy="648725"/>
              </a:xfrm>
              <a:custGeom>
                <a:avLst/>
                <a:gdLst/>
                <a:ahLst/>
                <a:cxnLst/>
                <a:rect l="l" t="t" r="r" b="b"/>
                <a:pathLst>
                  <a:path w="8918" h="25949" fill="none" extrusionOk="0">
                    <a:moveTo>
                      <a:pt x="1" y="1"/>
                    </a:moveTo>
                    <a:lnTo>
                      <a:pt x="8918" y="25948"/>
                    </a:ln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1" name="Google Shape;2061;p42"/>
              <p:cNvSpPr/>
              <p:nvPr/>
            </p:nvSpPr>
            <p:spPr>
              <a:xfrm flipH="1">
                <a:off x="8746700" y="4381150"/>
                <a:ext cx="394575" cy="487250"/>
              </a:xfrm>
              <a:custGeom>
                <a:avLst/>
                <a:gdLst/>
                <a:ahLst/>
                <a:cxnLst/>
                <a:rect l="l" t="t" r="r" b="b"/>
                <a:pathLst>
                  <a:path w="15783" h="19490" extrusionOk="0">
                    <a:moveTo>
                      <a:pt x="5538" y="1"/>
                    </a:moveTo>
                    <a:cubicBezTo>
                      <a:pt x="3190" y="1"/>
                      <a:pt x="1020" y="1555"/>
                      <a:pt x="550" y="3920"/>
                    </a:cubicBezTo>
                    <a:cubicBezTo>
                      <a:pt x="0" y="6462"/>
                      <a:pt x="1055" y="9256"/>
                      <a:pt x="2170" y="11544"/>
                    </a:cubicBezTo>
                    <a:cubicBezTo>
                      <a:pt x="3522" y="14383"/>
                      <a:pt x="5261" y="17058"/>
                      <a:pt x="7178" y="19465"/>
                    </a:cubicBezTo>
                    <a:cubicBezTo>
                      <a:pt x="7195" y="19483"/>
                      <a:pt x="7219" y="19490"/>
                      <a:pt x="7242" y="19490"/>
                    </a:cubicBezTo>
                    <a:cubicBezTo>
                      <a:pt x="7298" y="19490"/>
                      <a:pt x="7350" y="19448"/>
                      <a:pt x="7297" y="19406"/>
                    </a:cubicBezTo>
                    <a:cubicBezTo>
                      <a:pt x="5751" y="17429"/>
                      <a:pt x="4399" y="15319"/>
                      <a:pt x="3151" y="13090"/>
                    </a:cubicBezTo>
                    <a:cubicBezTo>
                      <a:pt x="1858" y="10801"/>
                      <a:pt x="609" y="8067"/>
                      <a:pt x="550" y="5347"/>
                    </a:cubicBezTo>
                    <a:cubicBezTo>
                      <a:pt x="550" y="4232"/>
                      <a:pt x="803" y="3058"/>
                      <a:pt x="1546" y="2122"/>
                    </a:cubicBezTo>
                    <a:cubicBezTo>
                      <a:pt x="2408" y="1008"/>
                      <a:pt x="3775" y="339"/>
                      <a:pt x="5142" y="205"/>
                    </a:cubicBezTo>
                    <a:cubicBezTo>
                      <a:pt x="5304" y="190"/>
                      <a:pt x="5464" y="183"/>
                      <a:pt x="5622" y="183"/>
                    </a:cubicBezTo>
                    <a:cubicBezTo>
                      <a:pt x="8778" y="183"/>
                      <a:pt x="11072" y="3075"/>
                      <a:pt x="12261" y="5778"/>
                    </a:cubicBezTo>
                    <a:cubicBezTo>
                      <a:pt x="14118" y="10117"/>
                      <a:pt x="14802" y="14828"/>
                      <a:pt x="15545" y="19406"/>
                    </a:cubicBezTo>
                    <a:cubicBezTo>
                      <a:pt x="15568" y="19451"/>
                      <a:pt x="15608" y="19470"/>
                      <a:pt x="15648" y="19470"/>
                    </a:cubicBezTo>
                    <a:cubicBezTo>
                      <a:pt x="15715" y="19470"/>
                      <a:pt x="15783" y="19420"/>
                      <a:pt x="15783" y="19346"/>
                    </a:cubicBezTo>
                    <a:cubicBezTo>
                      <a:pt x="15040" y="14947"/>
                      <a:pt x="14356" y="10370"/>
                      <a:pt x="12692" y="6209"/>
                    </a:cubicBezTo>
                    <a:cubicBezTo>
                      <a:pt x="11518" y="3371"/>
                      <a:pt x="9407" y="339"/>
                      <a:pt x="6063" y="27"/>
                    </a:cubicBezTo>
                    <a:cubicBezTo>
                      <a:pt x="5888" y="9"/>
                      <a:pt x="5712" y="1"/>
                      <a:pt x="5538" y="1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2" name="Google Shape;2062;p42"/>
              <p:cNvSpPr/>
              <p:nvPr/>
            </p:nvSpPr>
            <p:spPr>
              <a:xfrm flipH="1">
                <a:off x="8838100" y="4387750"/>
                <a:ext cx="191725" cy="480050"/>
              </a:xfrm>
              <a:custGeom>
                <a:avLst/>
                <a:gdLst/>
                <a:ahLst/>
                <a:cxnLst/>
                <a:rect l="l" t="t" r="r" b="b"/>
                <a:pathLst>
                  <a:path w="7669" h="19202" fill="none" extrusionOk="0">
                    <a:moveTo>
                      <a:pt x="0" y="1"/>
                    </a:moveTo>
                    <a:lnTo>
                      <a:pt x="7669" y="19201"/>
                    </a:ln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3" name="Google Shape;2063;p42"/>
              <p:cNvSpPr/>
              <p:nvPr/>
            </p:nvSpPr>
            <p:spPr>
              <a:xfrm flipH="1">
                <a:off x="7720150" y="3678875"/>
                <a:ext cx="655050" cy="1187425"/>
              </a:xfrm>
              <a:custGeom>
                <a:avLst/>
                <a:gdLst/>
                <a:ahLst/>
                <a:cxnLst/>
                <a:rect l="l" t="t" r="r" b="b"/>
                <a:pathLst>
                  <a:path w="26202" h="47497" fill="none" extrusionOk="0">
                    <a:moveTo>
                      <a:pt x="14743" y="47497"/>
                    </a:moveTo>
                    <a:cubicBezTo>
                      <a:pt x="5767" y="31268"/>
                      <a:pt x="1" y="15174"/>
                      <a:pt x="7253" y="7550"/>
                    </a:cubicBezTo>
                    <a:cubicBezTo>
                      <a:pt x="14372" y="1"/>
                      <a:pt x="21862" y="8977"/>
                      <a:pt x="23660" y="16913"/>
                    </a:cubicBezTo>
                    <a:cubicBezTo>
                      <a:pt x="25889" y="26632"/>
                      <a:pt x="26201" y="37153"/>
                      <a:pt x="26142" y="47497"/>
                    </a:cubicBez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4" name="Google Shape;2064;p42"/>
              <p:cNvSpPr/>
              <p:nvPr/>
            </p:nvSpPr>
            <p:spPr>
              <a:xfrm flipH="1">
                <a:off x="7859475" y="3818200"/>
                <a:ext cx="269400" cy="1046625"/>
              </a:xfrm>
              <a:custGeom>
                <a:avLst/>
                <a:gdLst/>
                <a:ahLst/>
                <a:cxnLst/>
                <a:rect l="l" t="t" r="r" b="b"/>
                <a:pathLst>
                  <a:path w="10776" h="41865" fill="none" extrusionOk="0">
                    <a:moveTo>
                      <a:pt x="1" y="0"/>
                    </a:moveTo>
                    <a:lnTo>
                      <a:pt x="10775" y="41864"/>
                    </a:ln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5" name="Google Shape;2065;p42"/>
              <p:cNvSpPr/>
              <p:nvPr/>
            </p:nvSpPr>
            <p:spPr>
              <a:xfrm flipH="1">
                <a:off x="7999375" y="4052600"/>
                <a:ext cx="545975" cy="816175"/>
              </a:xfrm>
              <a:custGeom>
                <a:avLst/>
                <a:gdLst/>
                <a:ahLst/>
                <a:cxnLst/>
                <a:rect l="l" t="t" r="r" b="b"/>
                <a:pathLst>
                  <a:path w="21839" h="32647" extrusionOk="0">
                    <a:moveTo>
                      <a:pt x="5279" y="0"/>
                    </a:moveTo>
                    <a:cubicBezTo>
                      <a:pt x="4390" y="0"/>
                      <a:pt x="3503" y="226"/>
                      <a:pt x="2720" y="775"/>
                    </a:cubicBezTo>
                    <a:cubicBezTo>
                      <a:pt x="1427" y="1651"/>
                      <a:pt x="684" y="3138"/>
                      <a:pt x="372" y="4683"/>
                    </a:cubicBezTo>
                    <a:cubicBezTo>
                      <a:pt x="0" y="6600"/>
                      <a:pt x="179" y="8577"/>
                      <a:pt x="431" y="10509"/>
                    </a:cubicBezTo>
                    <a:cubicBezTo>
                      <a:pt x="803" y="12916"/>
                      <a:pt x="1487" y="15339"/>
                      <a:pt x="2230" y="17627"/>
                    </a:cubicBezTo>
                    <a:cubicBezTo>
                      <a:pt x="3835" y="22769"/>
                      <a:pt x="6004" y="27658"/>
                      <a:pt x="8055" y="32607"/>
                    </a:cubicBezTo>
                    <a:cubicBezTo>
                      <a:pt x="8080" y="32632"/>
                      <a:pt x="8115" y="32646"/>
                      <a:pt x="8143" y="32646"/>
                    </a:cubicBezTo>
                    <a:cubicBezTo>
                      <a:pt x="8182" y="32646"/>
                      <a:pt x="8209" y="32617"/>
                      <a:pt x="8174" y="32548"/>
                    </a:cubicBezTo>
                    <a:cubicBezTo>
                      <a:pt x="6495" y="28401"/>
                      <a:pt x="4711" y="24315"/>
                      <a:pt x="3225" y="20168"/>
                    </a:cubicBezTo>
                    <a:cubicBezTo>
                      <a:pt x="1739" y="15948"/>
                      <a:pt x="253" y="11371"/>
                      <a:pt x="372" y="6853"/>
                    </a:cubicBezTo>
                    <a:cubicBezTo>
                      <a:pt x="372" y="5174"/>
                      <a:pt x="684" y="3375"/>
                      <a:pt x="1739" y="2023"/>
                    </a:cubicBezTo>
                    <a:cubicBezTo>
                      <a:pt x="2612" y="812"/>
                      <a:pt x="3895" y="204"/>
                      <a:pt x="5303" y="204"/>
                    </a:cubicBezTo>
                    <a:cubicBezTo>
                      <a:pt x="5693" y="204"/>
                      <a:pt x="6092" y="250"/>
                      <a:pt x="6495" y="344"/>
                    </a:cubicBezTo>
                    <a:cubicBezTo>
                      <a:pt x="8664" y="849"/>
                      <a:pt x="10582" y="2394"/>
                      <a:pt x="12008" y="4059"/>
                    </a:cubicBezTo>
                    <a:cubicBezTo>
                      <a:pt x="14059" y="6288"/>
                      <a:pt x="15352" y="8948"/>
                      <a:pt x="16467" y="11742"/>
                    </a:cubicBezTo>
                    <a:cubicBezTo>
                      <a:pt x="19008" y="18430"/>
                      <a:pt x="20063" y="25548"/>
                      <a:pt x="21609" y="32488"/>
                    </a:cubicBezTo>
                    <a:cubicBezTo>
                      <a:pt x="21609" y="32534"/>
                      <a:pt x="21645" y="32553"/>
                      <a:pt x="21688" y="32553"/>
                    </a:cubicBezTo>
                    <a:cubicBezTo>
                      <a:pt x="21756" y="32553"/>
                      <a:pt x="21838" y="32502"/>
                      <a:pt x="21802" y="32429"/>
                    </a:cubicBezTo>
                    <a:cubicBezTo>
                      <a:pt x="20316" y="25920"/>
                      <a:pt x="19320" y="19173"/>
                      <a:pt x="17091" y="12857"/>
                    </a:cubicBezTo>
                    <a:cubicBezTo>
                      <a:pt x="16095" y="10063"/>
                      <a:pt x="14921" y="7343"/>
                      <a:pt x="13063" y="4995"/>
                    </a:cubicBezTo>
                    <a:cubicBezTo>
                      <a:pt x="11637" y="3138"/>
                      <a:pt x="9838" y="1399"/>
                      <a:pt x="7609" y="477"/>
                    </a:cubicBezTo>
                    <a:cubicBezTo>
                      <a:pt x="6878" y="182"/>
                      <a:pt x="6078" y="0"/>
                      <a:pt x="5279" y="0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6" name="Google Shape;2066;p42"/>
              <p:cNvSpPr/>
              <p:nvPr/>
            </p:nvSpPr>
            <p:spPr>
              <a:xfrm flipH="1">
                <a:off x="8167475" y="4058200"/>
                <a:ext cx="274225" cy="809600"/>
              </a:xfrm>
              <a:custGeom>
                <a:avLst/>
                <a:gdLst/>
                <a:ahLst/>
                <a:cxnLst/>
                <a:rect l="l" t="t" r="r" b="b"/>
                <a:pathLst>
                  <a:path w="10969" h="32384" fill="none" extrusionOk="0">
                    <a:moveTo>
                      <a:pt x="1" y="1"/>
                    </a:moveTo>
                    <a:lnTo>
                      <a:pt x="10968" y="32383"/>
                    </a:ln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7" name="Google Shape;2067;p42"/>
              <p:cNvSpPr/>
              <p:nvPr/>
            </p:nvSpPr>
            <p:spPr>
              <a:xfrm flipH="1">
                <a:off x="8729600" y="4646325"/>
                <a:ext cx="267900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0716" h="1" fill="none" extrusionOk="0">
                    <a:moveTo>
                      <a:pt x="0" y="1"/>
                    </a:moveTo>
                    <a:lnTo>
                      <a:pt x="10715" y="1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8" name="Google Shape;2068;p42"/>
              <p:cNvSpPr/>
              <p:nvPr/>
            </p:nvSpPr>
            <p:spPr>
              <a:xfrm flipH="1">
                <a:off x="8528225" y="4646325"/>
                <a:ext cx="119300" cy="25"/>
              </a:xfrm>
              <a:custGeom>
                <a:avLst/>
                <a:gdLst/>
                <a:ahLst/>
                <a:cxnLst/>
                <a:rect l="l" t="t" r="r" b="b"/>
                <a:pathLst>
                  <a:path w="4772" h="1" fill="none" extrusionOk="0">
                    <a:moveTo>
                      <a:pt x="1" y="1"/>
                    </a:moveTo>
                    <a:lnTo>
                      <a:pt x="4771" y="1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69" name="Google Shape;2069;p42"/>
              <p:cNvSpPr/>
              <p:nvPr/>
            </p:nvSpPr>
            <p:spPr>
              <a:xfrm flipH="1">
                <a:off x="7902950" y="4364725"/>
                <a:ext cx="25" cy="50925"/>
              </a:xfrm>
              <a:custGeom>
                <a:avLst/>
                <a:gdLst/>
                <a:ahLst/>
                <a:cxnLst/>
                <a:rect l="l" t="t" r="r" b="b"/>
                <a:pathLst>
                  <a:path w="1" h="2037" fill="none" extrusionOk="0">
                    <a:moveTo>
                      <a:pt x="0" y="0"/>
                    </a:moveTo>
                    <a:lnTo>
                      <a:pt x="0" y="2036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0" name="Google Shape;2070;p42"/>
              <p:cNvSpPr/>
              <p:nvPr/>
            </p:nvSpPr>
            <p:spPr>
              <a:xfrm flipH="1">
                <a:off x="7876575" y="4391100"/>
                <a:ext cx="51300" cy="25"/>
              </a:xfrm>
              <a:custGeom>
                <a:avLst/>
                <a:gdLst/>
                <a:ahLst/>
                <a:cxnLst/>
                <a:rect l="l" t="t" r="r" b="b"/>
                <a:pathLst>
                  <a:path w="2052" h="1" fill="none" extrusionOk="0">
                    <a:moveTo>
                      <a:pt x="2051" y="0"/>
                    </a:moveTo>
                    <a:lnTo>
                      <a:pt x="1" y="0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1" name="Google Shape;2071;p42"/>
              <p:cNvSpPr/>
              <p:nvPr/>
            </p:nvSpPr>
            <p:spPr>
              <a:xfrm flipH="1">
                <a:off x="7972425" y="4859975"/>
                <a:ext cx="238550" cy="25"/>
              </a:xfrm>
              <a:custGeom>
                <a:avLst/>
                <a:gdLst/>
                <a:ahLst/>
                <a:cxnLst/>
                <a:rect l="l" t="t" r="r" b="b"/>
                <a:pathLst>
                  <a:path w="9542" h="1" fill="none" extrusionOk="0">
                    <a:moveTo>
                      <a:pt x="0" y="0"/>
                    </a:moveTo>
                    <a:lnTo>
                      <a:pt x="9541" y="0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072" name="Google Shape;2072;p42"/>
            <p:cNvSpPr/>
            <p:nvPr/>
          </p:nvSpPr>
          <p:spPr>
            <a:xfrm>
              <a:off x="6109155" y="1380617"/>
              <a:ext cx="1002415" cy="1000409"/>
            </a:xfrm>
            <a:custGeom>
              <a:avLst/>
              <a:gdLst/>
              <a:ahLst/>
              <a:cxnLst/>
              <a:rect l="l" t="t" r="r" b="b"/>
              <a:pathLst>
                <a:path w="11489" h="11466" extrusionOk="0">
                  <a:moveTo>
                    <a:pt x="5745" y="3710"/>
                  </a:moveTo>
                  <a:cubicBezTo>
                    <a:pt x="5013" y="3710"/>
                    <a:pt x="4306" y="4105"/>
                    <a:pt x="3953" y="4779"/>
                  </a:cubicBezTo>
                  <a:cubicBezTo>
                    <a:pt x="3414" y="5780"/>
                    <a:pt x="3807" y="7027"/>
                    <a:pt x="4779" y="7536"/>
                  </a:cubicBezTo>
                  <a:cubicBezTo>
                    <a:pt x="5085" y="7701"/>
                    <a:pt x="5413" y="7779"/>
                    <a:pt x="5737" y="7779"/>
                  </a:cubicBezTo>
                  <a:cubicBezTo>
                    <a:pt x="6473" y="7779"/>
                    <a:pt x="7183" y="7377"/>
                    <a:pt x="7537" y="6682"/>
                  </a:cubicBezTo>
                  <a:cubicBezTo>
                    <a:pt x="8075" y="5710"/>
                    <a:pt x="7683" y="4463"/>
                    <a:pt x="6705" y="3953"/>
                  </a:cubicBezTo>
                  <a:cubicBezTo>
                    <a:pt x="6399" y="3788"/>
                    <a:pt x="6070" y="3710"/>
                    <a:pt x="5745" y="3710"/>
                  </a:cubicBezTo>
                  <a:close/>
                  <a:moveTo>
                    <a:pt x="5751" y="2865"/>
                  </a:moveTo>
                  <a:cubicBezTo>
                    <a:pt x="6199" y="2865"/>
                    <a:pt x="6652" y="2970"/>
                    <a:pt x="7074" y="3192"/>
                  </a:cubicBezTo>
                  <a:cubicBezTo>
                    <a:pt x="8491" y="3953"/>
                    <a:pt x="9024" y="5680"/>
                    <a:pt x="8292" y="7074"/>
                  </a:cubicBezTo>
                  <a:cubicBezTo>
                    <a:pt x="7766" y="8061"/>
                    <a:pt x="6764" y="8619"/>
                    <a:pt x="5736" y="8619"/>
                  </a:cubicBezTo>
                  <a:cubicBezTo>
                    <a:pt x="5289" y="8619"/>
                    <a:pt x="4836" y="8514"/>
                    <a:pt x="4416" y="8292"/>
                  </a:cubicBezTo>
                  <a:cubicBezTo>
                    <a:pt x="2999" y="7536"/>
                    <a:pt x="2460" y="5803"/>
                    <a:pt x="3192" y="4392"/>
                  </a:cubicBezTo>
                  <a:cubicBezTo>
                    <a:pt x="3722" y="3421"/>
                    <a:pt x="4722" y="2865"/>
                    <a:pt x="5751" y="2865"/>
                  </a:cubicBezTo>
                  <a:close/>
                  <a:moveTo>
                    <a:pt x="5364" y="1"/>
                  </a:moveTo>
                  <a:cubicBezTo>
                    <a:pt x="4463" y="71"/>
                    <a:pt x="3584" y="341"/>
                    <a:pt x="2829" y="803"/>
                  </a:cubicBezTo>
                  <a:lnTo>
                    <a:pt x="3338" y="1904"/>
                  </a:lnTo>
                  <a:cubicBezTo>
                    <a:pt x="2999" y="2121"/>
                    <a:pt x="2683" y="2366"/>
                    <a:pt x="2413" y="2683"/>
                  </a:cubicBezTo>
                  <a:lnTo>
                    <a:pt x="1435" y="1951"/>
                  </a:lnTo>
                  <a:cubicBezTo>
                    <a:pt x="1143" y="2290"/>
                    <a:pt x="879" y="2659"/>
                    <a:pt x="657" y="3046"/>
                  </a:cubicBezTo>
                  <a:cubicBezTo>
                    <a:pt x="440" y="3461"/>
                    <a:pt x="294" y="3877"/>
                    <a:pt x="171" y="4316"/>
                  </a:cubicBezTo>
                  <a:lnTo>
                    <a:pt x="1342" y="4732"/>
                  </a:lnTo>
                  <a:cubicBezTo>
                    <a:pt x="1242" y="5124"/>
                    <a:pt x="1195" y="5534"/>
                    <a:pt x="1219" y="5926"/>
                  </a:cubicBezTo>
                  <a:lnTo>
                    <a:pt x="1" y="6120"/>
                  </a:lnTo>
                  <a:cubicBezTo>
                    <a:pt x="71" y="7027"/>
                    <a:pt x="341" y="7905"/>
                    <a:pt x="803" y="8661"/>
                  </a:cubicBezTo>
                  <a:lnTo>
                    <a:pt x="1904" y="8145"/>
                  </a:lnTo>
                  <a:cubicBezTo>
                    <a:pt x="2120" y="8491"/>
                    <a:pt x="2366" y="8807"/>
                    <a:pt x="2683" y="9076"/>
                  </a:cubicBezTo>
                  <a:lnTo>
                    <a:pt x="1951" y="10048"/>
                  </a:lnTo>
                  <a:cubicBezTo>
                    <a:pt x="2290" y="10341"/>
                    <a:pt x="2659" y="10610"/>
                    <a:pt x="3046" y="10833"/>
                  </a:cubicBezTo>
                  <a:cubicBezTo>
                    <a:pt x="3461" y="11050"/>
                    <a:pt x="3877" y="11196"/>
                    <a:pt x="4316" y="11319"/>
                  </a:cubicBezTo>
                  <a:lnTo>
                    <a:pt x="4732" y="10148"/>
                  </a:lnTo>
                  <a:cubicBezTo>
                    <a:pt x="5057" y="10230"/>
                    <a:pt x="5395" y="10277"/>
                    <a:pt x="5725" y="10277"/>
                  </a:cubicBezTo>
                  <a:cubicBezTo>
                    <a:pt x="5792" y="10277"/>
                    <a:pt x="5860" y="10275"/>
                    <a:pt x="5926" y="10271"/>
                  </a:cubicBezTo>
                  <a:lnTo>
                    <a:pt x="6120" y="11465"/>
                  </a:lnTo>
                  <a:cubicBezTo>
                    <a:pt x="7027" y="11418"/>
                    <a:pt x="7905" y="11149"/>
                    <a:pt x="8661" y="10687"/>
                  </a:cubicBezTo>
                  <a:lnTo>
                    <a:pt x="8145" y="9586"/>
                  </a:lnTo>
                  <a:cubicBezTo>
                    <a:pt x="8491" y="9369"/>
                    <a:pt x="8807" y="9123"/>
                    <a:pt x="9076" y="8807"/>
                  </a:cubicBezTo>
                  <a:lnTo>
                    <a:pt x="10048" y="9539"/>
                  </a:lnTo>
                  <a:cubicBezTo>
                    <a:pt x="10341" y="9193"/>
                    <a:pt x="10610" y="8830"/>
                    <a:pt x="10833" y="8415"/>
                  </a:cubicBezTo>
                  <a:cubicBezTo>
                    <a:pt x="11050" y="8022"/>
                    <a:pt x="11196" y="7583"/>
                    <a:pt x="11319" y="7173"/>
                  </a:cubicBezTo>
                  <a:lnTo>
                    <a:pt x="10148" y="6758"/>
                  </a:lnTo>
                  <a:cubicBezTo>
                    <a:pt x="10247" y="6365"/>
                    <a:pt x="10294" y="5950"/>
                    <a:pt x="10271" y="5563"/>
                  </a:cubicBezTo>
                  <a:lnTo>
                    <a:pt x="11489" y="5364"/>
                  </a:lnTo>
                  <a:cubicBezTo>
                    <a:pt x="11419" y="4463"/>
                    <a:pt x="11149" y="3584"/>
                    <a:pt x="10687" y="2829"/>
                  </a:cubicBezTo>
                  <a:lnTo>
                    <a:pt x="9586" y="3338"/>
                  </a:lnTo>
                  <a:cubicBezTo>
                    <a:pt x="9369" y="2999"/>
                    <a:pt x="9123" y="2683"/>
                    <a:pt x="8807" y="2413"/>
                  </a:cubicBezTo>
                  <a:lnTo>
                    <a:pt x="9539" y="1412"/>
                  </a:lnTo>
                  <a:cubicBezTo>
                    <a:pt x="9194" y="1143"/>
                    <a:pt x="8831" y="879"/>
                    <a:pt x="8415" y="657"/>
                  </a:cubicBezTo>
                  <a:cubicBezTo>
                    <a:pt x="8023" y="440"/>
                    <a:pt x="7583" y="294"/>
                    <a:pt x="7174" y="171"/>
                  </a:cubicBezTo>
                  <a:lnTo>
                    <a:pt x="6758" y="1342"/>
                  </a:lnTo>
                  <a:cubicBezTo>
                    <a:pt x="6432" y="1259"/>
                    <a:pt x="6091" y="1213"/>
                    <a:pt x="5763" y="1213"/>
                  </a:cubicBezTo>
                  <a:cubicBezTo>
                    <a:pt x="5696" y="1213"/>
                    <a:pt x="5629" y="1215"/>
                    <a:pt x="5563" y="1219"/>
                  </a:cubicBezTo>
                  <a:lnTo>
                    <a:pt x="5364" y="1"/>
                  </a:lnTo>
                  <a:close/>
                </a:path>
              </a:pathLst>
            </a:custGeom>
            <a:solidFill>
              <a:srgbClr val="E4E9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73" name="Google Shape;2073;p42"/>
            <p:cNvSpPr/>
            <p:nvPr/>
          </p:nvSpPr>
          <p:spPr>
            <a:xfrm>
              <a:off x="6066315" y="1346415"/>
              <a:ext cx="70585" cy="70062"/>
            </a:xfrm>
            <a:custGeom>
              <a:avLst/>
              <a:gdLst/>
              <a:ahLst/>
              <a:cxnLst/>
              <a:rect l="l" t="t" r="r" b="b"/>
              <a:pathLst>
                <a:path w="809" h="803" extrusionOk="0">
                  <a:moveTo>
                    <a:pt x="392" y="100"/>
                  </a:moveTo>
                  <a:cubicBezTo>
                    <a:pt x="562" y="100"/>
                    <a:pt x="709" y="217"/>
                    <a:pt x="709" y="393"/>
                  </a:cubicBezTo>
                  <a:cubicBezTo>
                    <a:pt x="709" y="563"/>
                    <a:pt x="562" y="709"/>
                    <a:pt x="392" y="709"/>
                  </a:cubicBezTo>
                  <a:cubicBezTo>
                    <a:pt x="223" y="709"/>
                    <a:pt x="100" y="563"/>
                    <a:pt x="100" y="393"/>
                  </a:cubicBezTo>
                  <a:cubicBezTo>
                    <a:pt x="100" y="217"/>
                    <a:pt x="223" y="100"/>
                    <a:pt x="392" y="100"/>
                  </a:cubicBezTo>
                  <a:close/>
                  <a:moveTo>
                    <a:pt x="392" y="1"/>
                  </a:moveTo>
                  <a:cubicBezTo>
                    <a:pt x="170" y="1"/>
                    <a:pt x="0" y="170"/>
                    <a:pt x="0" y="393"/>
                  </a:cubicBezTo>
                  <a:cubicBezTo>
                    <a:pt x="0" y="633"/>
                    <a:pt x="170" y="803"/>
                    <a:pt x="392" y="803"/>
                  </a:cubicBezTo>
                  <a:cubicBezTo>
                    <a:pt x="638" y="803"/>
                    <a:pt x="808" y="633"/>
                    <a:pt x="808" y="393"/>
                  </a:cubicBezTo>
                  <a:cubicBezTo>
                    <a:pt x="808" y="170"/>
                    <a:pt x="638" y="1"/>
                    <a:pt x="392" y="1"/>
                  </a:cubicBezTo>
                  <a:close/>
                </a:path>
              </a:pathLst>
            </a:custGeom>
            <a:solidFill>
              <a:srgbClr val="ADBB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grpSp>
          <p:nvGrpSpPr>
            <p:cNvPr id="2074" name="Google Shape;2074;p42"/>
            <p:cNvGrpSpPr/>
            <p:nvPr/>
          </p:nvGrpSpPr>
          <p:grpSpPr>
            <a:xfrm flipH="1">
              <a:off x="6043750" y="3678875"/>
              <a:ext cx="1421125" cy="1189900"/>
              <a:chOff x="7720150" y="3678875"/>
              <a:chExt cx="1421125" cy="1189900"/>
            </a:xfrm>
          </p:grpSpPr>
          <p:sp>
            <p:nvSpPr>
              <p:cNvPr id="2075" name="Google Shape;2075;p42"/>
              <p:cNvSpPr/>
              <p:nvPr/>
            </p:nvSpPr>
            <p:spPr>
              <a:xfrm flipH="1">
                <a:off x="8317950" y="4210000"/>
                <a:ext cx="468900" cy="658400"/>
              </a:xfrm>
              <a:custGeom>
                <a:avLst/>
                <a:gdLst/>
                <a:ahLst/>
                <a:cxnLst/>
                <a:rect l="l" t="t" r="r" b="b"/>
                <a:pathLst>
                  <a:path w="18756" h="26336" extrusionOk="0">
                    <a:moveTo>
                      <a:pt x="6731" y="1"/>
                    </a:moveTo>
                    <a:cubicBezTo>
                      <a:pt x="3837" y="1"/>
                      <a:pt x="1432" y="2225"/>
                      <a:pt x="803" y="5015"/>
                    </a:cubicBezTo>
                    <a:cubicBezTo>
                      <a:pt x="1" y="8537"/>
                      <a:pt x="1175" y="12312"/>
                      <a:pt x="2482" y="15537"/>
                    </a:cubicBezTo>
                    <a:cubicBezTo>
                      <a:pt x="3894" y="19312"/>
                      <a:pt x="5886" y="22967"/>
                      <a:pt x="8174" y="26311"/>
                    </a:cubicBezTo>
                    <a:cubicBezTo>
                      <a:pt x="8174" y="26329"/>
                      <a:pt x="8190" y="26336"/>
                      <a:pt x="8210" y="26336"/>
                    </a:cubicBezTo>
                    <a:cubicBezTo>
                      <a:pt x="8258" y="26336"/>
                      <a:pt x="8335" y="26294"/>
                      <a:pt x="8293" y="26252"/>
                    </a:cubicBezTo>
                    <a:cubicBezTo>
                      <a:pt x="6436" y="23458"/>
                      <a:pt x="4831" y="20560"/>
                      <a:pt x="3463" y="17513"/>
                    </a:cubicBezTo>
                    <a:cubicBezTo>
                      <a:pt x="2037" y="14244"/>
                      <a:pt x="684" y="10588"/>
                      <a:pt x="803" y="6932"/>
                    </a:cubicBezTo>
                    <a:cubicBezTo>
                      <a:pt x="803" y="5446"/>
                      <a:pt x="1175" y="3901"/>
                      <a:pt x="2111" y="2593"/>
                    </a:cubicBezTo>
                    <a:cubicBezTo>
                      <a:pt x="3092" y="1240"/>
                      <a:pt x="4712" y="304"/>
                      <a:pt x="6376" y="245"/>
                    </a:cubicBezTo>
                    <a:cubicBezTo>
                      <a:pt x="6494" y="238"/>
                      <a:pt x="6611" y="235"/>
                      <a:pt x="6727" y="235"/>
                    </a:cubicBezTo>
                    <a:cubicBezTo>
                      <a:pt x="10981" y="235"/>
                      <a:pt x="13663" y="4679"/>
                      <a:pt x="14921" y="8166"/>
                    </a:cubicBezTo>
                    <a:cubicBezTo>
                      <a:pt x="16972" y="13991"/>
                      <a:pt x="17715" y="20188"/>
                      <a:pt x="18577" y="26252"/>
                    </a:cubicBezTo>
                    <a:cubicBezTo>
                      <a:pt x="18577" y="26297"/>
                      <a:pt x="18603" y="26316"/>
                      <a:pt x="18635" y="26316"/>
                    </a:cubicBezTo>
                    <a:cubicBezTo>
                      <a:pt x="18687" y="26316"/>
                      <a:pt x="18755" y="26266"/>
                      <a:pt x="18755" y="26192"/>
                    </a:cubicBezTo>
                    <a:cubicBezTo>
                      <a:pt x="17953" y="20367"/>
                      <a:pt x="17269" y="14482"/>
                      <a:pt x="15352" y="8968"/>
                    </a:cubicBezTo>
                    <a:cubicBezTo>
                      <a:pt x="14119" y="5193"/>
                      <a:pt x="11830" y="676"/>
                      <a:pt x="7491" y="52"/>
                    </a:cubicBezTo>
                    <a:cubicBezTo>
                      <a:pt x="7234" y="17"/>
                      <a:pt x="6981" y="1"/>
                      <a:pt x="6731" y="1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6" name="Google Shape;2076;p42"/>
              <p:cNvSpPr/>
              <p:nvPr/>
            </p:nvSpPr>
            <p:spPr>
              <a:xfrm flipH="1">
                <a:off x="8430900" y="4219075"/>
                <a:ext cx="222950" cy="648725"/>
              </a:xfrm>
              <a:custGeom>
                <a:avLst/>
                <a:gdLst/>
                <a:ahLst/>
                <a:cxnLst/>
                <a:rect l="l" t="t" r="r" b="b"/>
                <a:pathLst>
                  <a:path w="8918" h="25949" fill="none" extrusionOk="0">
                    <a:moveTo>
                      <a:pt x="1" y="1"/>
                    </a:moveTo>
                    <a:lnTo>
                      <a:pt x="8918" y="25948"/>
                    </a:ln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7" name="Google Shape;2077;p42"/>
              <p:cNvSpPr/>
              <p:nvPr/>
            </p:nvSpPr>
            <p:spPr>
              <a:xfrm flipH="1">
                <a:off x="8746700" y="4381150"/>
                <a:ext cx="394575" cy="487250"/>
              </a:xfrm>
              <a:custGeom>
                <a:avLst/>
                <a:gdLst/>
                <a:ahLst/>
                <a:cxnLst/>
                <a:rect l="l" t="t" r="r" b="b"/>
                <a:pathLst>
                  <a:path w="15783" h="19490" extrusionOk="0">
                    <a:moveTo>
                      <a:pt x="5538" y="1"/>
                    </a:moveTo>
                    <a:cubicBezTo>
                      <a:pt x="3190" y="1"/>
                      <a:pt x="1020" y="1555"/>
                      <a:pt x="550" y="3920"/>
                    </a:cubicBezTo>
                    <a:cubicBezTo>
                      <a:pt x="0" y="6462"/>
                      <a:pt x="1055" y="9256"/>
                      <a:pt x="2170" y="11544"/>
                    </a:cubicBezTo>
                    <a:cubicBezTo>
                      <a:pt x="3522" y="14383"/>
                      <a:pt x="5261" y="17058"/>
                      <a:pt x="7178" y="19465"/>
                    </a:cubicBezTo>
                    <a:cubicBezTo>
                      <a:pt x="7195" y="19483"/>
                      <a:pt x="7219" y="19490"/>
                      <a:pt x="7242" y="19490"/>
                    </a:cubicBezTo>
                    <a:cubicBezTo>
                      <a:pt x="7298" y="19490"/>
                      <a:pt x="7350" y="19448"/>
                      <a:pt x="7297" y="19406"/>
                    </a:cubicBezTo>
                    <a:cubicBezTo>
                      <a:pt x="5751" y="17429"/>
                      <a:pt x="4399" y="15319"/>
                      <a:pt x="3151" y="13090"/>
                    </a:cubicBezTo>
                    <a:cubicBezTo>
                      <a:pt x="1858" y="10801"/>
                      <a:pt x="609" y="8067"/>
                      <a:pt x="550" y="5347"/>
                    </a:cubicBezTo>
                    <a:cubicBezTo>
                      <a:pt x="550" y="4232"/>
                      <a:pt x="803" y="3058"/>
                      <a:pt x="1546" y="2122"/>
                    </a:cubicBezTo>
                    <a:cubicBezTo>
                      <a:pt x="2408" y="1008"/>
                      <a:pt x="3775" y="339"/>
                      <a:pt x="5142" y="205"/>
                    </a:cubicBezTo>
                    <a:cubicBezTo>
                      <a:pt x="5304" y="190"/>
                      <a:pt x="5464" y="183"/>
                      <a:pt x="5622" y="183"/>
                    </a:cubicBezTo>
                    <a:cubicBezTo>
                      <a:pt x="8778" y="183"/>
                      <a:pt x="11072" y="3075"/>
                      <a:pt x="12261" y="5778"/>
                    </a:cubicBezTo>
                    <a:cubicBezTo>
                      <a:pt x="14118" y="10117"/>
                      <a:pt x="14802" y="14828"/>
                      <a:pt x="15545" y="19406"/>
                    </a:cubicBezTo>
                    <a:cubicBezTo>
                      <a:pt x="15568" y="19451"/>
                      <a:pt x="15608" y="19470"/>
                      <a:pt x="15648" y="19470"/>
                    </a:cubicBezTo>
                    <a:cubicBezTo>
                      <a:pt x="15715" y="19470"/>
                      <a:pt x="15783" y="19420"/>
                      <a:pt x="15783" y="19346"/>
                    </a:cubicBezTo>
                    <a:cubicBezTo>
                      <a:pt x="15040" y="14947"/>
                      <a:pt x="14356" y="10370"/>
                      <a:pt x="12692" y="6209"/>
                    </a:cubicBezTo>
                    <a:cubicBezTo>
                      <a:pt x="11518" y="3371"/>
                      <a:pt x="9407" y="339"/>
                      <a:pt x="6063" y="27"/>
                    </a:cubicBezTo>
                    <a:cubicBezTo>
                      <a:pt x="5888" y="9"/>
                      <a:pt x="5712" y="1"/>
                      <a:pt x="5538" y="1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8" name="Google Shape;2078;p42"/>
              <p:cNvSpPr/>
              <p:nvPr/>
            </p:nvSpPr>
            <p:spPr>
              <a:xfrm flipH="1">
                <a:off x="8838100" y="4387750"/>
                <a:ext cx="191725" cy="480050"/>
              </a:xfrm>
              <a:custGeom>
                <a:avLst/>
                <a:gdLst/>
                <a:ahLst/>
                <a:cxnLst/>
                <a:rect l="l" t="t" r="r" b="b"/>
                <a:pathLst>
                  <a:path w="7669" h="19202" fill="none" extrusionOk="0">
                    <a:moveTo>
                      <a:pt x="0" y="1"/>
                    </a:moveTo>
                    <a:lnTo>
                      <a:pt x="7669" y="19201"/>
                    </a:ln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79" name="Google Shape;2079;p42"/>
              <p:cNvSpPr/>
              <p:nvPr/>
            </p:nvSpPr>
            <p:spPr>
              <a:xfrm flipH="1">
                <a:off x="7720150" y="3678875"/>
                <a:ext cx="655050" cy="1187425"/>
              </a:xfrm>
              <a:custGeom>
                <a:avLst/>
                <a:gdLst/>
                <a:ahLst/>
                <a:cxnLst/>
                <a:rect l="l" t="t" r="r" b="b"/>
                <a:pathLst>
                  <a:path w="26202" h="47497" fill="none" extrusionOk="0">
                    <a:moveTo>
                      <a:pt x="14743" y="47497"/>
                    </a:moveTo>
                    <a:cubicBezTo>
                      <a:pt x="5767" y="31268"/>
                      <a:pt x="1" y="15174"/>
                      <a:pt x="7253" y="7550"/>
                    </a:cubicBezTo>
                    <a:cubicBezTo>
                      <a:pt x="14372" y="1"/>
                      <a:pt x="21862" y="8977"/>
                      <a:pt x="23660" y="16913"/>
                    </a:cubicBezTo>
                    <a:cubicBezTo>
                      <a:pt x="25889" y="26632"/>
                      <a:pt x="26201" y="37153"/>
                      <a:pt x="26142" y="47497"/>
                    </a:cubicBez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0" name="Google Shape;2080;p42"/>
              <p:cNvSpPr/>
              <p:nvPr/>
            </p:nvSpPr>
            <p:spPr>
              <a:xfrm flipH="1">
                <a:off x="7859475" y="3818200"/>
                <a:ext cx="269400" cy="1046625"/>
              </a:xfrm>
              <a:custGeom>
                <a:avLst/>
                <a:gdLst/>
                <a:ahLst/>
                <a:cxnLst/>
                <a:rect l="l" t="t" r="r" b="b"/>
                <a:pathLst>
                  <a:path w="10776" h="41865" fill="none" extrusionOk="0">
                    <a:moveTo>
                      <a:pt x="1" y="0"/>
                    </a:moveTo>
                    <a:lnTo>
                      <a:pt x="10775" y="41864"/>
                    </a:ln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1" name="Google Shape;2081;p42"/>
              <p:cNvSpPr/>
              <p:nvPr/>
            </p:nvSpPr>
            <p:spPr>
              <a:xfrm flipH="1">
                <a:off x="7999375" y="4052600"/>
                <a:ext cx="545975" cy="816175"/>
              </a:xfrm>
              <a:custGeom>
                <a:avLst/>
                <a:gdLst/>
                <a:ahLst/>
                <a:cxnLst/>
                <a:rect l="l" t="t" r="r" b="b"/>
                <a:pathLst>
                  <a:path w="21839" h="32647" extrusionOk="0">
                    <a:moveTo>
                      <a:pt x="5279" y="0"/>
                    </a:moveTo>
                    <a:cubicBezTo>
                      <a:pt x="4390" y="0"/>
                      <a:pt x="3503" y="226"/>
                      <a:pt x="2720" y="775"/>
                    </a:cubicBezTo>
                    <a:cubicBezTo>
                      <a:pt x="1427" y="1651"/>
                      <a:pt x="684" y="3138"/>
                      <a:pt x="372" y="4683"/>
                    </a:cubicBezTo>
                    <a:cubicBezTo>
                      <a:pt x="0" y="6600"/>
                      <a:pt x="179" y="8577"/>
                      <a:pt x="431" y="10509"/>
                    </a:cubicBezTo>
                    <a:cubicBezTo>
                      <a:pt x="803" y="12916"/>
                      <a:pt x="1487" y="15339"/>
                      <a:pt x="2230" y="17627"/>
                    </a:cubicBezTo>
                    <a:cubicBezTo>
                      <a:pt x="3835" y="22769"/>
                      <a:pt x="6004" y="27658"/>
                      <a:pt x="8055" y="32607"/>
                    </a:cubicBezTo>
                    <a:cubicBezTo>
                      <a:pt x="8080" y="32632"/>
                      <a:pt x="8115" y="32646"/>
                      <a:pt x="8143" y="32646"/>
                    </a:cubicBezTo>
                    <a:cubicBezTo>
                      <a:pt x="8182" y="32646"/>
                      <a:pt x="8209" y="32617"/>
                      <a:pt x="8174" y="32548"/>
                    </a:cubicBezTo>
                    <a:cubicBezTo>
                      <a:pt x="6495" y="28401"/>
                      <a:pt x="4711" y="24315"/>
                      <a:pt x="3225" y="20168"/>
                    </a:cubicBezTo>
                    <a:cubicBezTo>
                      <a:pt x="1739" y="15948"/>
                      <a:pt x="253" y="11371"/>
                      <a:pt x="372" y="6853"/>
                    </a:cubicBezTo>
                    <a:cubicBezTo>
                      <a:pt x="372" y="5174"/>
                      <a:pt x="684" y="3375"/>
                      <a:pt x="1739" y="2023"/>
                    </a:cubicBezTo>
                    <a:cubicBezTo>
                      <a:pt x="2612" y="812"/>
                      <a:pt x="3895" y="204"/>
                      <a:pt x="5303" y="204"/>
                    </a:cubicBezTo>
                    <a:cubicBezTo>
                      <a:pt x="5693" y="204"/>
                      <a:pt x="6092" y="250"/>
                      <a:pt x="6495" y="344"/>
                    </a:cubicBezTo>
                    <a:cubicBezTo>
                      <a:pt x="8664" y="849"/>
                      <a:pt x="10582" y="2394"/>
                      <a:pt x="12008" y="4059"/>
                    </a:cubicBezTo>
                    <a:cubicBezTo>
                      <a:pt x="14059" y="6288"/>
                      <a:pt x="15352" y="8948"/>
                      <a:pt x="16467" y="11742"/>
                    </a:cubicBezTo>
                    <a:cubicBezTo>
                      <a:pt x="19008" y="18430"/>
                      <a:pt x="20063" y="25548"/>
                      <a:pt x="21609" y="32488"/>
                    </a:cubicBezTo>
                    <a:cubicBezTo>
                      <a:pt x="21609" y="32534"/>
                      <a:pt x="21645" y="32553"/>
                      <a:pt x="21688" y="32553"/>
                    </a:cubicBezTo>
                    <a:cubicBezTo>
                      <a:pt x="21756" y="32553"/>
                      <a:pt x="21838" y="32502"/>
                      <a:pt x="21802" y="32429"/>
                    </a:cubicBezTo>
                    <a:cubicBezTo>
                      <a:pt x="20316" y="25920"/>
                      <a:pt x="19320" y="19173"/>
                      <a:pt x="17091" y="12857"/>
                    </a:cubicBezTo>
                    <a:cubicBezTo>
                      <a:pt x="16095" y="10063"/>
                      <a:pt x="14921" y="7343"/>
                      <a:pt x="13063" y="4995"/>
                    </a:cubicBezTo>
                    <a:cubicBezTo>
                      <a:pt x="11637" y="3138"/>
                      <a:pt x="9838" y="1399"/>
                      <a:pt x="7609" y="477"/>
                    </a:cubicBezTo>
                    <a:cubicBezTo>
                      <a:pt x="6878" y="182"/>
                      <a:pt x="6078" y="0"/>
                      <a:pt x="5279" y="0"/>
                    </a:cubicBezTo>
                    <a:close/>
                  </a:path>
                </a:pathLst>
              </a:custGeom>
              <a:solidFill>
                <a:srgbClr val="94A2D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2" name="Google Shape;2082;p42"/>
              <p:cNvSpPr/>
              <p:nvPr/>
            </p:nvSpPr>
            <p:spPr>
              <a:xfrm flipH="1">
                <a:off x="8167475" y="4058200"/>
                <a:ext cx="274225" cy="809600"/>
              </a:xfrm>
              <a:custGeom>
                <a:avLst/>
                <a:gdLst/>
                <a:ahLst/>
                <a:cxnLst/>
                <a:rect l="l" t="t" r="r" b="b"/>
                <a:pathLst>
                  <a:path w="10969" h="32384" fill="none" extrusionOk="0">
                    <a:moveTo>
                      <a:pt x="1" y="1"/>
                    </a:moveTo>
                    <a:lnTo>
                      <a:pt x="10968" y="32383"/>
                    </a:lnTo>
                  </a:path>
                </a:pathLst>
              </a:custGeom>
              <a:noFill/>
              <a:ln w="6325" cap="flat" cmpd="sng">
                <a:solidFill>
                  <a:srgbClr val="94A2D3"/>
                </a:solidFill>
                <a:prstDash val="solid"/>
                <a:miter lim="14861"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3" name="Google Shape;2083;p42"/>
              <p:cNvSpPr/>
              <p:nvPr/>
            </p:nvSpPr>
            <p:spPr>
              <a:xfrm flipH="1">
                <a:off x="8729600" y="4646325"/>
                <a:ext cx="267900" cy="25"/>
              </a:xfrm>
              <a:custGeom>
                <a:avLst/>
                <a:gdLst/>
                <a:ahLst/>
                <a:cxnLst/>
                <a:rect l="l" t="t" r="r" b="b"/>
                <a:pathLst>
                  <a:path w="10716" h="1" fill="none" extrusionOk="0">
                    <a:moveTo>
                      <a:pt x="0" y="1"/>
                    </a:moveTo>
                    <a:lnTo>
                      <a:pt x="10715" y="1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4" name="Google Shape;2084;p42"/>
              <p:cNvSpPr/>
              <p:nvPr/>
            </p:nvSpPr>
            <p:spPr>
              <a:xfrm flipH="1">
                <a:off x="8528225" y="4646325"/>
                <a:ext cx="119300" cy="25"/>
              </a:xfrm>
              <a:custGeom>
                <a:avLst/>
                <a:gdLst/>
                <a:ahLst/>
                <a:cxnLst/>
                <a:rect l="l" t="t" r="r" b="b"/>
                <a:pathLst>
                  <a:path w="4772" h="1" fill="none" extrusionOk="0">
                    <a:moveTo>
                      <a:pt x="1" y="1"/>
                    </a:moveTo>
                    <a:lnTo>
                      <a:pt x="4771" y="1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5" name="Google Shape;2085;p42"/>
              <p:cNvSpPr/>
              <p:nvPr/>
            </p:nvSpPr>
            <p:spPr>
              <a:xfrm flipH="1">
                <a:off x="7902950" y="4364725"/>
                <a:ext cx="25" cy="50925"/>
              </a:xfrm>
              <a:custGeom>
                <a:avLst/>
                <a:gdLst/>
                <a:ahLst/>
                <a:cxnLst/>
                <a:rect l="l" t="t" r="r" b="b"/>
                <a:pathLst>
                  <a:path w="1" h="2037" fill="none" extrusionOk="0">
                    <a:moveTo>
                      <a:pt x="0" y="0"/>
                    </a:moveTo>
                    <a:lnTo>
                      <a:pt x="0" y="2036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6" name="Google Shape;2086;p42"/>
              <p:cNvSpPr/>
              <p:nvPr/>
            </p:nvSpPr>
            <p:spPr>
              <a:xfrm flipH="1">
                <a:off x="7876575" y="4391100"/>
                <a:ext cx="51300" cy="25"/>
              </a:xfrm>
              <a:custGeom>
                <a:avLst/>
                <a:gdLst/>
                <a:ahLst/>
                <a:cxnLst/>
                <a:rect l="l" t="t" r="r" b="b"/>
                <a:pathLst>
                  <a:path w="2052" h="1" fill="none" extrusionOk="0">
                    <a:moveTo>
                      <a:pt x="2051" y="0"/>
                    </a:moveTo>
                    <a:lnTo>
                      <a:pt x="1" y="0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  <p:sp>
            <p:nvSpPr>
              <p:cNvPr id="2087" name="Google Shape;2087;p42"/>
              <p:cNvSpPr/>
              <p:nvPr/>
            </p:nvSpPr>
            <p:spPr>
              <a:xfrm flipH="1">
                <a:off x="7972425" y="4859975"/>
                <a:ext cx="238550" cy="25"/>
              </a:xfrm>
              <a:custGeom>
                <a:avLst/>
                <a:gdLst/>
                <a:ahLst/>
                <a:cxnLst/>
                <a:rect l="l" t="t" r="r" b="b"/>
                <a:pathLst>
                  <a:path w="9542" h="1" fill="none" extrusionOk="0">
                    <a:moveTo>
                      <a:pt x="0" y="0"/>
                    </a:moveTo>
                    <a:lnTo>
                      <a:pt x="9541" y="0"/>
                    </a:lnTo>
                  </a:path>
                </a:pathLst>
              </a:custGeom>
              <a:noFill/>
              <a:ln w="6325" cap="rnd" cmpd="sng">
                <a:solidFill>
                  <a:srgbClr val="B8C7E8"/>
                </a:solidFill>
                <a:prstDash val="solid"/>
                <a:round/>
                <a:headEnd type="none" w="sm" len="sm"/>
                <a:tailEnd type="none" w="sm" len="sm"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/>
              </a:p>
            </p:txBody>
          </p:sp>
        </p:grpSp>
        <p:sp>
          <p:nvSpPr>
            <p:cNvPr id="2088" name="Google Shape;2088;p42"/>
            <p:cNvSpPr/>
            <p:nvPr/>
          </p:nvSpPr>
          <p:spPr>
            <a:xfrm>
              <a:off x="6236872" y="2743914"/>
              <a:ext cx="70062" cy="72679"/>
            </a:xfrm>
            <a:custGeom>
              <a:avLst/>
              <a:gdLst/>
              <a:ahLst/>
              <a:cxnLst/>
              <a:rect l="l" t="t" r="r" b="b"/>
              <a:pathLst>
                <a:path w="803" h="833" extrusionOk="0">
                  <a:moveTo>
                    <a:pt x="393" y="100"/>
                  </a:moveTo>
                  <a:cubicBezTo>
                    <a:pt x="562" y="100"/>
                    <a:pt x="709" y="247"/>
                    <a:pt x="709" y="416"/>
                  </a:cubicBezTo>
                  <a:cubicBezTo>
                    <a:pt x="709" y="586"/>
                    <a:pt x="562" y="733"/>
                    <a:pt x="393" y="733"/>
                  </a:cubicBezTo>
                  <a:cubicBezTo>
                    <a:pt x="217" y="733"/>
                    <a:pt x="100" y="586"/>
                    <a:pt x="100" y="416"/>
                  </a:cubicBezTo>
                  <a:cubicBezTo>
                    <a:pt x="100" y="247"/>
                    <a:pt x="217" y="100"/>
                    <a:pt x="393" y="100"/>
                  </a:cubicBezTo>
                  <a:close/>
                  <a:moveTo>
                    <a:pt x="393" y="1"/>
                  </a:moveTo>
                  <a:cubicBezTo>
                    <a:pt x="170" y="1"/>
                    <a:pt x="0" y="200"/>
                    <a:pt x="0" y="416"/>
                  </a:cubicBezTo>
                  <a:cubicBezTo>
                    <a:pt x="0" y="639"/>
                    <a:pt x="170" y="832"/>
                    <a:pt x="393" y="832"/>
                  </a:cubicBezTo>
                  <a:cubicBezTo>
                    <a:pt x="633" y="832"/>
                    <a:pt x="802" y="639"/>
                    <a:pt x="802" y="416"/>
                  </a:cubicBezTo>
                  <a:cubicBezTo>
                    <a:pt x="802" y="200"/>
                    <a:pt x="633" y="1"/>
                    <a:pt x="393" y="1"/>
                  </a:cubicBezTo>
                  <a:close/>
                </a:path>
              </a:pathLst>
            </a:custGeom>
            <a:solidFill>
              <a:srgbClr val="ADBB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89" name="Google Shape;2089;p42"/>
            <p:cNvSpPr/>
            <p:nvPr/>
          </p:nvSpPr>
          <p:spPr>
            <a:xfrm>
              <a:off x="7903337" y="3151249"/>
              <a:ext cx="51129" cy="51216"/>
            </a:xfrm>
            <a:custGeom>
              <a:avLst/>
              <a:gdLst/>
              <a:ahLst/>
              <a:cxnLst/>
              <a:rect l="l" t="t" r="r" b="b"/>
              <a:pathLst>
                <a:path w="586" h="587" extrusionOk="0">
                  <a:moveTo>
                    <a:pt x="293" y="100"/>
                  </a:moveTo>
                  <a:cubicBezTo>
                    <a:pt x="416" y="100"/>
                    <a:pt x="486" y="200"/>
                    <a:pt x="486" y="294"/>
                  </a:cubicBezTo>
                  <a:cubicBezTo>
                    <a:pt x="486" y="393"/>
                    <a:pt x="416" y="493"/>
                    <a:pt x="293" y="493"/>
                  </a:cubicBezTo>
                  <a:cubicBezTo>
                    <a:pt x="194" y="493"/>
                    <a:pt x="100" y="393"/>
                    <a:pt x="100" y="294"/>
                  </a:cubicBezTo>
                  <a:cubicBezTo>
                    <a:pt x="100" y="200"/>
                    <a:pt x="194" y="100"/>
                    <a:pt x="293" y="100"/>
                  </a:cubicBezTo>
                  <a:close/>
                  <a:moveTo>
                    <a:pt x="293" y="1"/>
                  </a:moveTo>
                  <a:cubicBezTo>
                    <a:pt x="147" y="1"/>
                    <a:pt x="0" y="124"/>
                    <a:pt x="0" y="294"/>
                  </a:cubicBezTo>
                  <a:cubicBezTo>
                    <a:pt x="0" y="463"/>
                    <a:pt x="147" y="586"/>
                    <a:pt x="293" y="586"/>
                  </a:cubicBezTo>
                  <a:cubicBezTo>
                    <a:pt x="463" y="586"/>
                    <a:pt x="586" y="463"/>
                    <a:pt x="586" y="294"/>
                  </a:cubicBezTo>
                  <a:cubicBezTo>
                    <a:pt x="586" y="124"/>
                    <a:pt x="463" y="1"/>
                    <a:pt x="293" y="1"/>
                  </a:cubicBezTo>
                  <a:close/>
                </a:path>
              </a:pathLst>
            </a:custGeom>
            <a:solidFill>
              <a:srgbClr val="ADBB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0" name="Google Shape;2090;p42"/>
            <p:cNvSpPr/>
            <p:nvPr/>
          </p:nvSpPr>
          <p:spPr>
            <a:xfrm>
              <a:off x="6370726" y="2444793"/>
              <a:ext cx="53222" cy="51128"/>
            </a:xfrm>
            <a:custGeom>
              <a:avLst/>
              <a:gdLst/>
              <a:ahLst/>
              <a:cxnLst/>
              <a:rect l="l" t="t" r="r" b="b"/>
              <a:pathLst>
                <a:path w="610" h="586" extrusionOk="0">
                  <a:moveTo>
                    <a:pt x="317" y="100"/>
                  </a:moveTo>
                  <a:cubicBezTo>
                    <a:pt x="416" y="100"/>
                    <a:pt x="516" y="170"/>
                    <a:pt x="516" y="293"/>
                  </a:cubicBezTo>
                  <a:cubicBezTo>
                    <a:pt x="516" y="392"/>
                    <a:pt x="416" y="486"/>
                    <a:pt x="317" y="486"/>
                  </a:cubicBezTo>
                  <a:cubicBezTo>
                    <a:pt x="194" y="486"/>
                    <a:pt x="100" y="392"/>
                    <a:pt x="100" y="293"/>
                  </a:cubicBezTo>
                  <a:cubicBezTo>
                    <a:pt x="100" y="170"/>
                    <a:pt x="194" y="100"/>
                    <a:pt x="317" y="100"/>
                  </a:cubicBezTo>
                  <a:close/>
                  <a:moveTo>
                    <a:pt x="317" y="0"/>
                  </a:moveTo>
                  <a:cubicBezTo>
                    <a:pt x="147" y="0"/>
                    <a:pt x="1" y="123"/>
                    <a:pt x="1" y="293"/>
                  </a:cubicBezTo>
                  <a:cubicBezTo>
                    <a:pt x="1" y="439"/>
                    <a:pt x="147" y="586"/>
                    <a:pt x="317" y="586"/>
                  </a:cubicBezTo>
                  <a:cubicBezTo>
                    <a:pt x="463" y="586"/>
                    <a:pt x="610" y="439"/>
                    <a:pt x="610" y="293"/>
                  </a:cubicBezTo>
                  <a:cubicBezTo>
                    <a:pt x="610" y="123"/>
                    <a:pt x="463" y="0"/>
                    <a:pt x="317" y="0"/>
                  </a:cubicBezTo>
                  <a:close/>
                </a:path>
              </a:pathLst>
            </a:custGeom>
            <a:solidFill>
              <a:srgbClr val="ADBB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1" name="Google Shape;2091;p42"/>
            <p:cNvSpPr/>
            <p:nvPr/>
          </p:nvSpPr>
          <p:spPr>
            <a:xfrm>
              <a:off x="7213636" y="1906292"/>
              <a:ext cx="51216" cy="51216"/>
            </a:xfrm>
            <a:custGeom>
              <a:avLst/>
              <a:gdLst/>
              <a:ahLst/>
              <a:cxnLst/>
              <a:rect l="l" t="t" r="r" b="b"/>
              <a:pathLst>
                <a:path w="587" h="587" extrusionOk="0">
                  <a:moveTo>
                    <a:pt x="294" y="95"/>
                  </a:moveTo>
                  <a:cubicBezTo>
                    <a:pt x="393" y="95"/>
                    <a:pt x="487" y="171"/>
                    <a:pt x="487" y="294"/>
                  </a:cubicBezTo>
                  <a:cubicBezTo>
                    <a:pt x="487" y="387"/>
                    <a:pt x="393" y="487"/>
                    <a:pt x="294" y="487"/>
                  </a:cubicBezTo>
                  <a:cubicBezTo>
                    <a:pt x="171" y="487"/>
                    <a:pt x="100" y="387"/>
                    <a:pt x="100" y="294"/>
                  </a:cubicBezTo>
                  <a:cubicBezTo>
                    <a:pt x="100" y="171"/>
                    <a:pt x="171" y="95"/>
                    <a:pt x="294" y="95"/>
                  </a:cubicBezTo>
                  <a:close/>
                  <a:moveTo>
                    <a:pt x="294" y="1"/>
                  </a:moveTo>
                  <a:cubicBezTo>
                    <a:pt x="124" y="1"/>
                    <a:pt x="1" y="124"/>
                    <a:pt x="1" y="294"/>
                  </a:cubicBezTo>
                  <a:cubicBezTo>
                    <a:pt x="1" y="463"/>
                    <a:pt x="124" y="586"/>
                    <a:pt x="294" y="586"/>
                  </a:cubicBezTo>
                  <a:cubicBezTo>
                    <a:pt x="440" y="586"/>
                    <a:pt x="586" y="463"/>
                    <a:pt x="586" y="294"/>
                  </a:cubicBezTo>
                  <a:cubicBezTo>
                    <a:pt x="586" y="124"/>
                    <a:pt x="440" y="1"/>
                    <a:pt x="294" y="1"/>
                  </a:cubicBezTo>
                  <a:close/>
                </a:path>
              </a:pathLst>
            </a:custGeom>
            <a:solidFill>
              <a:srgbClr val="ADBB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2" name="Google Shape;2092;p42"/>
            <p:cNvSpPr/>
            <p:nvPr/>
          </p:nvSpPr>
          <p:spPr>
            <a:xfrm>
              <a:off x="7166696" y="3472587"/>
              <a:ext cx="51129" cy="51216"/>
            </a:xfrm>
            <a:custGeom>
              <a:avLst/>
              <a:gdLst/>
              <a:ahLst/>
              <a:cxnLst/>
              <a:rect l="l" t="t" r="r" b="b"/>
              <a:pathLst>
                <a:path w="586" h="587" extrusionOk="0">
                  <a:moveTo>
                    <a:pt x="293" y="100"/>
                  </a:moveTo>
                  <a:cubicBezTo>
                    <a:pt x="416" y="100"/>
                    <a:pt x="492" y="176"/>
                    <a:pt x="492" y="293"/>
                  </a:cubicBezTo>
                  <a:cubicBezTo>
                    <a:pt x="492" y="393"/>
                    <a:pt x="416" y="492"/>
                    <a:pt x="293" y="492"/>
                  </a:cubicBezTo>
                  <a:cubicBezTo>
                    <a:pt x="199" y="492"/>
                    <a:pt x="100" y="393"/>
                    <a:pt x="100" y="293"/>
                  </a:cubicBezTo>
                  <a:cubicBezTo>
                    <a:pt x="100" y="176"/>
                    <a:pt x="199" y="100"/>
                    <a:pt x="293" y="100"/>
                  </a:cubicBezTo>
                  <a:close/>
                  <a:moveTo>
                    <a:pt x="293" y="1"/>
                  </a:moveTo>
                  <a:cubicBezTo>
                    <a:pt x="147" y="1"/>
                    <a:pt x="0" y="124"/>
                    <a:pt x="0" y="293"/>
                  </a:cubicBezTo>
                  <a:cubicBezTo>
                    <a:pt x="0" y="440"/>
                    <a:pt x="147" y="586"/>
                    <a:pt x="293" y="586"/>
                  </a:cubicBezTo>
                  <a:cubicBezTo>
                    <a:pt x="469" y="586"/>
                    <a:pt x="586" y="440"/>
                    <a:pt x="586" y="293"/>
                  </a:cubicBezTo>
                  <a:cubicBezTo>
                    <a:pt x="586" y="124"/>
                    <a:pt x="469" y="1"/>
                    <a:pt x="293" y="1"/>
                  </a:cubicBezTo>
                  <a:close/>
                </a:path>
              </a:pathLst>
            </a:custGeom>
            <a:solidFill>
              <a:srgbClr val="ADBBF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3" name="Google Shape;2093;p42"/>
            <p:cNvSpPr/>
            <p:nvPr/>
          </p:nvSpPr>
          <p:spPr>
            <a:xfrm>
              <a:off x="6753923" y="3098114"/>
              <a:ext cx="47028" cy="49122"/>
            </a:xfrm>
            <a:custGeom>
              <a:avLst/>
              <a:gdLst/>
              <a:ahLst/>
              <a:cxnLst/>
              <a:rect l="l" t="t" r="r" b="b"/>
              <a:pathLst>
                <a:path w="539" h="563" extrusionOk="0">
                  <a:moveTo>
                    <a:pt x="100" y="1"/>
                  </a:moveTo>
                  <a:cubicBezTo>
                    <a:pt x="47" y="1"/>
                    <a:pt x="0" y="48"/>
                    <a:pt x="0" y="124"/>
                  </a:cubicBezTo>
                  <a:lnTo>
                    <a:pt x="0" y="440"/>
                  </a:lnTo>
                  <a:cubicBezTo>
                    <a:pt x="0" y="516"/>
                    <a:pt x="47" y="563"/>
                    <a:pt x="100" y="563"/>
                  </a:cubicBezTo>
                  <a:lnTo>
                    <a:pt x="439" y="563"/>
                  </a:lnTo>
                  <a:cubicBezTo>
                    <a:pt x="486" y="563"/>
                    <a:pt x="539" y="516"/>
                    <a:pt x="539" y="440"/>
                  </a:cubicBezTo>
                  <a:lnTo>
                    <a:pt x="539" y="124"/>
                  </a:lnTo>
                  <a:cubicBezTo>
                    <a:pt x="539" y="48"/>
                    <a:pt x="486" y="1"/>
                    <a:pt x="439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4" name="Google Shape;2094;p42"/>
            <p:cNvSpPr/>
            <p:nvPr/>
          </p:nvSpPr>
          <p:spPr>
            <a:xfrm>
              <a:off x="7281603" y="4496891"/>
              <a:ext cx="311221" cy="340275"/>
            </a:xfrm>
            <a:custGeom>
              <a:avLst/>
              <a:gdLst/>
              <a:ahLst/>
              <a:cxnLst/>
              <a:rect l="l" t="t" r="r" b="b"/>
              <a:pathLst>
                <a:path w="3567" h="3900" extrusionOk="0">
                  <a:moveTo>
                    <a:pt x="1248" y="0"/>
                  </a:moveTo>
                  <a:lnTo>
                    <a:pt x="1587" y="2898"/>
                  </a:lnTo>
                  <a:lnTo>
                    <a:pt x="100" y="3583"/>
                  </a:lnTo>
                  <a:cubicBezTo>
                    <a:pt x="53" y="3607"/>
                    <a:pt x="1" y="3660"/>
                    <a:pt x="1" y="3730"/>
                  </a:cubicBezTo>
                  <a:cubicBezTo>
                    <a:pt x="1" y="3806"/>
                    <a:pt x="77" y="3876"/>
                    <a:pt x="147" y="3876"/>
                  </a:cubicBezTo>
                  <a:lnTo>
                    <a:pt x="3467" y="3900"/>
                  </a:lnTo>
                  <a:lnTo>
                    <a:pt x="3566" y="3021"/>
                  </a:lnTo>
                  <a:lnTo>
                    <a:pt x="3397" y="240"/>
                  </a:lnTo>
                  <a:lnTo>
                    <a:pt x="1248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5" name="Google Shape;2095;p42"/>
            <p:cNvSpPr/>
            <p:nvPr/>
          </p:nvSpPr>
          <p:spPr>
            <a:xfrm>
              <a:off x="7264764" y="4749739"/>
              <a:ext cx="336262" cy="117613"/>
            </a:xfrm>
            <a:custGeom>
              <a:avLst/>
              <a:gdLst/>
              <a:ahLst/>
              <a:cxnLst/>
              <a:rect l="l" t="t" r="r" b="b"/>
              <a:pathLst>
                <a:path w="3854" h="1348" extrusionOk="0">
                  <a:moveTo>
                    <a:pt x="1780" y="0"/>
                  </a:moveTo>
                  <a:lnTo>
                    <a:pt x="223" y="685"/>
                  </a:lnTo>
                  <a:cubicBezTo>
                    <a:pt x="147" y="709"/>
                    <a:pt x="76" y="832"/>
                    <a:pt x="47" y="955"/>
                  </a:cubicBezTo>
                  <a:cubicBezTo>
                    <a:pt x="47" y="955"/>
                    <a:pt x="0" y="1318"/>
                    <a:pt x="76" y="1318"/>
                  </a:cubicBezTo>
                  <a:lnTo>
                    <a:pt x="3783" y="1347"/>
                  </a:lnTo>
                  <a:cubicBezTo>
                    <a:pt x="3830" y="1347"/>
                    <a:pt x="3853" y="1318"/>
                    <a:pt x="3853" y="1271"/>
                  </a:cubicBezTo>
                  <a:lnTo>
                    <a:pt x="3783" y="100"/>
                  </a:lnTo>
                  <a:cubicBezTo>
                    <a:pt x="3783" y="100"/>
                    <a:pt x="3387" y="195"/>
                    <a:pt x="2881" y="195"/>
                  </a:cubicBezTo>
                  <a:cubicBezTo>
                    <a:pt x="2535" y="195"/>
                    <a:pt x="2137" y="150"/>
                    <a:pt x="178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6" name="Google Shape;2096;p42"/>
            <p:cNvSpPr/>
            <p:nvPr/>
          </p:nvSpPr>
          <p:spPr>
            <a:xfrm>
              <a:off x="7388395" y="4754363"/>
              <a:ext cx="25651" cy="36296"/>
            </a:xfrm>
            <a:custGeom>
              <a:avLst/>
              <a:gdLst/>
              <a:ahLst/>
              <a:cxnLst/>
              <a:rect l="l" t="t" r="r" b="b"/>
              <a:pathLst>
                <a:path w="294" h="416" extrusionOk="0">
                  <a:moveTo>
                    <a:pt x="47" y="0"/>
                  </a:moveTo>
                  <a:lnTo>
                    <a:pt x="0" y="47"/>
                  </a:lnTo>
                  <a:cubicBezTo>
                    <a:pt x="94" y="147"/>
                    <a:pt x="170" y="269"/>
                    <a:pt x="217" y="416"/>
                  </a:cubicBezTo>
                  <a:lnTo>
                    <a:pt x="293" y="387"/>
                  </a:lnTo>
                  <a:cubicBezTo>
                    <a:pt x="217" y="240"/>
                    <a:pt x="147" y="123"/>
                    <a:pt x="47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7" name="Google Shape;2097;p42"/>
            <p:cNvSpPr/>
            <p:nvPr/>
          </p:nvSpPr>
          <p:spPr>
            <a:xfrm>
              <a:off x="7371033" y="4765094"/>
              <a:ext cx="21551" cy="29665"/>
            </a:xfrm>
            <a:custGeom>
              <a:avLst/>
              <a:gdLst/>
              <a:ahLst/>
              <a:cxnLst/>
              <a:rect l="l" t="t" r="r" b="b"/>
              <a:pathLst>
                <a:path w="247" h="340" extrusionOk="0">
                  <a:moveTo>
                    <a:pt x="53" y="0"/>
                  </a:moveTo>
                  <a:lnTo>
                    <a:pt x="0" y="47"/>
                  </a:lnTo>
                  <a:cubicBezTo>
                    <a:pt x="100" y="170"/>
                    <a:pt x="123" y="240"/>
                    <a:pt x="176" y="340"/>
                  </a:cubicBezTo>
                  <a:lnTo>
                    <a:pt x="246" y="316"/>
                  </a:lnTo>
                  <a:cubicBezTo>
                    <a:pt x="199" y="193"/>
                    <a:pt x="147" y="117"/>
                    <a:pt x="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8" name="Google Shape;2098;p42"/>
            <p:cNvSpPr/>
            <p:nvPr/>
          </p:nvSpPr>
          <p:spPr>
            <a:xfrm>
              <a:off x="7356200" y="4771202"/>
              <a:ext cx="21551" cy="29665"/>
            </a:xfrm>
            <a:custGeom>
              <a:avLst/>
              <a:gdLst/>
              <a:ahLst/>
              <a:cxnLst/>
              <a:rect l="l" t="t" r="r" b="b"/>
              <a:pathLst>
                <a:path w="247" h="340" extrusionOk="0">
                  <a:moveTo>
                    <a:pt x="53" y="0"/>
                  </a:moveTo>
                  <a:lnTo>
                    <a:pt x="0" y="47"/>
                  </a:lnTo>
                  <a:cubicBezTo>
                    <a:pt x="53" y="123"/>
                    <a:pt x="123" y="246"/>
                    <a:pt x="170" y="340"/>
                  </a:cubicBezTo>
                  <a:lnTo>
                    <a:pt x="246" y="293"/>
                  </a:lnTo>
                  <a:cubicBezTo>
                    <a:pt x="199" y="223"/>
                    <a:pt x="123" y="100"/>
                    <a:pt x="53" y="0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99" name="Google Shape;2099;p42"/>
            <p:cNvSpPr/>
            <p:nvPr/>
          </p:nvSpPr>
          <p:spPr>
            <a:xfrm>
              <a:off x="7266770" y="4839169"/>
              <a:ext cx="332161" cy="8725"/>
            </a:xfrm>
            <a:custGeom>
              <a:avLst/>
              <a:gdLst/>
              <a:ahLst/>
              <a:cxnLst/>
              <a:rect l="l" t="t" r="r" b="b"/>
              <a:pathLst>
                <a:path w="3807" h="100" extrusionOk="0">
                  <a:moveTo>
                    <a:pt x="1" y="0"/>
                  </a:moveTo>
                  <a:lnTo>
                    <a:pt x="1" y="76"/>
                  </a:lnTo>
                  <a:lnTo>
                    <a:pt x="3807" y="100"/>
                  </a:lnTo>
                  <a:lnTo>
                    <a:pt x="3807" y="29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0" name="Google Shape;2100;p42"/>
            <p:cNvSpPr/>
            <p:nvPr/>
          </p:nvSpPr>
          <p:spPr>
            <a:xfrm>
              <a:off x="7509409" y="4792665"/>
              <a:ext cx="87512" cy="51129"/>
            </a:xfrm>
            <a:custGeom>
              <a:avLst/>
              <a:gdLst/>
              <a:ahLst/>
              <a:cxnLst/>
              <a:rect l="l" t="t" r="r" b="b"/>
              <a:pathLst>
                <a:path w="1003" h="586" extrusionOk="0">
                  <a:moveTo>
                    <a:pt x="1002" y="0"/>
                  </a:moveTo>
                  <a:cubicBezTo>
                    <a:pt x="1002" y="0"/>
                    <a:pt x="786" y="0"/>
                    <a:pt x="540" y="71"/>
                  </a:cubicBezTo>
                  <a:cubicBezTo>
                    <a:pt x="417" y="94"/>
                    <a:pt x="294" y="147"/>
                    <a:pt x="200" y="240"/>
                  </a:cubicBezTo>
                  <a:cubicBezTo>
                    <a:pt x="100" y="316"/>
                    <a:pt x="24" y="439"/>
                    <a:pt x="1" y="586"/>
                  </a:cubicBezTo>
                  <a:lnTo>
                    <a:pt x="77" y="586"/>
                  </a:lnTo>
                  <a:cubicBezTo>
                    <a:pt x="100" y="463"/>
                    <a:pt x="147" y="363"/>
                    <a:pt x="247" y="293"/>
                  </a:cubicBezTo>
                  <a:cubicBezTo>
                    <a:pt x="370" y="193"/>
                    <a:pt x="563" y="123"/>
                    <a:pt x="709" y="94"/>
                  </a:cubicBezTo>
                  <a:cubicBezTo>
                    <a:pt x="809" y="71"/>
                    <a:pt x="879" y="71"/>
                    <a:pt x="932" y="71"/>
                  </a:cubicBezTo>
                  <a:lnTo>
                    <a:pt x="1002" y="71"/>
                  </a:lnTo>
                  <a:lnTo>
                    <a:pt x="1002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1" name="Google Shape;2101;p42"/>
            <p:cNvSpPr/>
            <p:nvPr/>
          </p:nvSpPr>
          <p:spPr>
            <a:xfrm>
              <a:off x="7309697" y="4794672"/>
              <a:ext cx="31759" cy="49122"/>
            </a:xfrm>
            <a:custGeom>
              <a:avLst/>
              <a:gdLst/>
              <a:ahLst/>
              <a:cxnLst/>
              <a:rect l="l" t="t" r="r" b="b"/>
              <a:pathLst>
                <a:path w="364" h="563" extrusionOk="0">
                  <a:moveTo>
                    <a:pt x="47" y="1"/>
                  </a:moveTo>
                  <a:lnTo>
                    <a:pt x="1" y="48"/>
                  </a:lnTo>
                  <a:cubicBezTo>
                    <a:pt x="1" y="48"/>
                    <a:pt x="1" y="71"/>
                    <a:pt x="24" y="100"/>
                  </a:cubicBezTo>
                  <a:cubicBezTo>
                    <a:pt x="71" y="170"/>
                    <a:pt x="118" y="247"/>
                    <a:pt x="170" y="340"/>
                  </a:cubicBezTo>
                  <a:cubicBezTo>
                    <a:pt x="217" y="416"/>
                    <a:pt x="264" y="510"/>
                    <a:pt x="293" y="563"/>
                  </a:cubicBezTo>
                  <a:lnTo>
                    <a:pt x="364" y="539"/>
                  </a:lnTo>
                  <a:cubicBezTo>
                    <a:pt x="340" y="463"/>
                    <a:pt x="264" y="317"/>
                    <a:pt x="194" y="217"/>
                  </a:cubicBezTo>
                  <a:cubicBezTo>
                    <a:pt x="118" y="100"/>
                    <a:pt x="47" y="1"/>
                    <a:pt x="47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2" name="Google Shape;2102;p42"/>
            <p:cNvSpPr/>
            <p:nvPr/>
          </p:nvSpPr>
          <p:spPr>
            <a:xfrm>
              <a:off x="7309697" y="3583481"/>
              <a:ext cx="349000" cy="1125961"/>
            </a:xfrm>
            <a:custGeom>
              <a:avLst/>
              <a:gdLst/>
              <a:ahLst/>
              <a:cxnLst/>
              <a:rect l="l" t="t" r="r" b="b"/>
              <a:pathLst>
                <a:path w="4000" h="12905" extrusionOk="0">
                  <a:moveTo>
                    <a:pt x="463" y="0"/>
                  </a:moveTo>
                  <a:cubicBezTo>
                    <a:pt x="463" y="0"/>
                    <a:pt x="1" y="3929"/>
                    <a:pt x="170" y="6757"/>
                  </a:cubicBezTo>
                  <a:cubicBezTo>
                    <a:pt x="364" y="9614"/>
                    <a:pt x="610" y="12905"/>
                    <a:pt x="610" y="12905"/>
                  </a:cubicBezTo>
                  <a:lnTo>
                    <a:pt x="3514" y="12905"/>
                  </a:lnTo>
                  <a:cubicBezTo>
                    <a:pt x="3514" y="12905"/>
                    <a:pt x="3121" y="8028"/>
                    <a:pt x="3168" y="5732"/>
                  </a:cubicBezTo>
                  <a:cubicBezTo>
                    <a:pt x="3221" y="3197"/>
                    <a:pt x="4000" y="0"/>
                    <a:pt x="4000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3" name="Google Shape;2103;p42"/>
            <p:cNvSpPr/>
            <p:nvPr/>
          </p:nvSpPr>
          <p:spPr>
            <a:xfrm>
              <a:off x="7532966" y="3583481"/>
              <a:ext cx="76693" cy="1128055"/>
            </a:xfrm>
            <a:custGeom>
              <a:avLst/>
              <a:gdLst/>
              <a:ahLst/>
              <a:cxnLst/>
              <a:rect l="l" t="t" r="r" b="b"/>
              <a:pathLst>
                <a:path w="879" h="12929" extrusionOk="0">
                  <a:moveTo>
                    <a:pt x="808" y="0"/>
                  </a:moveTo>
                  <a:cubicBezTo>
                    <a:pt x="808" y="0"/>
                    <a:pt x="47" y="3197"/>
                    <a:pt x="0" y="5732"/>
                  </a:cubicBezTo>
                  <a:lnTo>
                    <a:pt x="0" y="6125"/>
                  </a:lnTo>
                  <a:cubicBezTo>
                    <a:pt x="0" y="8537"/>
                    <a:pt x="316" y="12928"/>
                    <a:pt x="316" y="12928"/>
                  </a:cubicBezTo>
                  <a:lnTo>
                    <a:pt x="393" y="12905"/>
                  </a:lnTo>
                  <a:lnTo>
                    <a:pt x="393" y="12712"/>
                  </a:lnTo>
                  <a:cubicBezTo>
                    <a:pt x="316" y="11857"/>
                    <a:pt x="76" y="8221"/>
                    <a:pt x="76" y="6125"/>
                  </a:cubicBezTo>
                  <a:lnTo>
                    <a:pt x="76" y="5732"/>
                  </a:lnTo>
                  <a:cubicBezTo>
                    <a:pt x="100" y="4468"/>
                    <a:pt x="293" y="3051"/>
                    <a:pt x="486" y="1927"/>
                  </a:cubicBezTo>
                  <a:cubicBezTo>
                    <a:pt x="586" y="1364"/>
                    <a:pt x="685" y="878"/>
                    <a:pt x="756" y="539"/>
                  </a:cubicBezTo>
                  <a:cubicBezTo>
                    <a:pt x="808" y="369"/>
                    <a:pt x="832" y="246"/>
                    <a:pt x="855" y="147"/>
                  </a:cubicBezTo>
                  <a:cubicBezTo>
                    <a:pt x="879" y="47"/>
                    <a:pt x="879" y="0"/>
                    <a:pt x="879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4" name="Google Shape;2104;p42"/>
            <p:cNvSpPr/>
            <p:nvPr/>
          </p:nvSpPr>
          <p:spPr>
            <a:xfrm>
              <a:off x="7837377" y="4192392"/>
              <a:ext cx="374564" cy="389920"/>
            </a:xfrm>
            <a:custGeom>
              <a:avLst/>
              <a:gdLst/>
              <a:ahLst/>
              <a:cxnLst/>
              <a:rect l="l" t="t" r="r" b="b"/>
              <a:pathLst>
                <a:path w="4293" h="4469" extrusionOk="0">
                  <a:moveTo>
                    <a:pt x="832" y="1"/>
                  </a:moveTo>
                  <a:lnTo>
                    <a:pt x="1" y="1804"/>
                  </a:lnTo>
                  <a:lnTo>
                    <a:pt x="2782" y="2706"/>
                  </a:lnTo>
                  <a:lnTo>
                    <a:pt x="2999" y="4316"/>
                  </a:lnTo>
                  <a:cubicBezTo>
                    <a:pt x="2999" y="4392"/>
                    <a:pt x="3028" y="4439"/>
                    <a:pt x="3098" y="4462"/>
                  </a:cubicBezTo>
                  <a:cubicBezTo>
                    <a:pt x="3112" y="4466"/>
                    <a:pt x="3126" y="4468"/>
                    <a:pt x="3140" y="4468"/>
                  </a:cubicBezTo>
                  <a:cubicBezTo>
                    <a:pt x="3205" y="4468"/>
                    <a:pt x="3272" y="4426"/>
                    <a:pt x="3292" y="4368"/>
                  </a:cubicBezTo>
                  <a:lnTo>
                    <a:pt x="4293" y="1218"/>
                  </a:lnTo>
                  <a:lnTo>
                    <a:pt x="3491" y="855"/>
                  </a:lnTo>
                  <a:lnTo>
                    <a:pt x="832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5" name="Google Shape;2105;p42"/>
            <p:cNvSpPr/>
            <p:nvPr/>
          </p:nvSpPr>
          <p:spPr>
            <a:xfrm>
              <a:off x="8080103" y="4264459"/>
              <a:ext cx="166124" cy="342456"/>
            </a:xfrm>
            <a:custGeom>
              <a:avLst/>
              <a:gdLst/>
              <a:ahLst/>
              <a:cxnLst/>
              <a:rect l="l" t="t" r="r" b="b"/>
              <a:pathLst>
                <a:path w="1904" h="3925" extrusionOk="0">
                  <a:moveTo>
                    <a:pt x="685" y="0"/>
                  </a:moveTo>
                  <a:cubicBezTo>
                    <a:pt x="685" y="0"/>
                    <a:pt x="609" y="1148"/>
                    <a:pt x="0" y="1880"/>
                  </a:cubicBezTo>
                  <a:lnTo>
                    <a:pt x="170" y="3589"/>
                  </a:lnTo>
                  <a:cubicBezTo>
                    <a:pt x="193" y="3660"/>
                    <a:pt x="293" y="3759"/>
                    <a:pt x="363" y="3806"/>
                  </a:cubicBezTo>
                  <a:cubicBezTo>
                    <a:pt x="387" y="3806"/>
                    <a:pt x="621" y="3925"/>
                    <a:pt x="716" y="3925"/>
                  </a:cubicBezTo>
                  <a:cubicBezTo>
                    <a:pt x="737" y="3925"/>
                    <a:pt x="751" y="3919"/>
                    <a:pt x="755" y="3905"/>
                  </a:cubicBezTo>
                  <a:lnTo>
                    <a:pt x="1880" y="369"/>
                  </a:lnTo>
                  <a:cubicBezTo>
                    <a:pt x="1903" y="346"/>
                    <a:pt x="1880" y="293"/>
                    <a:pt x="1827" y="293"/>
                  </a:cubicBezTo>
                  <a:lnTo>
                    <a:pt x="685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6" name="Google Shape;2106;p42"/>
            <p:cNvSpPr/>
            <p:nvPr/>
          </p:nvSpPr>
          <p:spPr>
            <a:xfrm>
              <a:off x="8076002" y="4447857"/>
              <a:ext cx="38390" cy="12826"/>
            </a:xfrm>
            <a:custGeom>
              <a:avLst/>
              <a:gdLst/>
              <a:ahLst/>
              <a:cxnLst/>
              <a:rect l="l" t="t" r="r" b="b"/>
              <a:pathLst>
                <a:path w="440" h="147" extrusionOk="0">
                  <a:moveTo>
                    <a:pt x="439" y="0"/>
                  </a:moveTo>
                  <a:cubicBezTo>
                    <a:pt x="293" y="0"/>
                    <a:pt x="147" y="47"/>
                    <a:pt x="0" y="94"/>
                  </a:cubicBezTo>
                  <a:lnTo>
                    <a:pt x="24" y="146"/>
                  </a:lnTo>
                  <a:cubicBezTo>
                    <a:pt x="170" y="94"/>
                    <a:pt x="293" y="70"/>
                    <a:pt x="439" y="70"/>
                  </a:cubicBezTo>
                  <a:lnTo>
                    <a:pt x="439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7" name="Google Shape;2107;p42"/>
            <p:cNvSpPr/>
            <p:nvPr/>
          </p:nvSpPr>
          <p:spPr>
            <a:xfrm>
              <a:off x="8080103" y="4468797"/>
              <a:ext cx="34289" cy="12826"/>
            </a:xfrm>
            <a:custGeom>
              <a:avLst/>
              <a:gdLst/>
              <a:ahLst/>
              <a:cxnLst/>
              <a:rect l="l" t="t" r="r" b="b"/>
              <a:pathLst>
                <a:path w="393" h="147" extrusionOk="0">
                  <a:moveTo>
                    <a:pt x="363" y="0"/>
                  </a:moveTo>
                  <a:cubicBezTo>
                    <a:pt x="246" y="0"/>
                    <a:pt x="170" y="29"/>
                    <a:pt x="0" y="76"/>
                  </a:cubicBezTo>
                  <a:lnTo>
                    <a:pt x="24" y="146"/>
                  </a:lnTo>
                  <a:cubicBezTo>
                    <a:pt x="170" y="100"/>
                    <a:pt x="246" y="76"/>
                    <a:pt x="392" y="76"/>
                  </a:cubicBezTo>
                  <a:lnTo>
                    <a:pt x="363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8" name="Google Shape;2108;p42"/>
            <p:cNvSpPr/>
            <p:nvPr/>
          </p:nvSpPr>
          <p:spPr>
            <a:xfrm>
              <a:off x="8084204" y="4484065"/>
              <a:ext cx="30188" cy="12913"/>
            </a:xfrm>
            <a:custGeom>
              <a:avLst/>
              <a:gdLst/>
              <a:ahLst/>
              <a:cxnLst/>
              <a:rect l="l" t="t" r="r" b="b"/>
              <a:pathLst>
                <a:path w="346" h="148" extrusionOk="0">
                  <a:moveTo>
                    <a:pt x="316" y="1"/>
                  </a:moveTo>
                  <a:cubicBezTo>
                    <a:pt x="223" y="24"/>
                    <a:pt x="100" y="48"/>
                    <a:pt x="0" y="71"/>
                  </a:cubicBezTo>
                  <a:lnTo>
                    <a:pt x="23" y="147"/>
                  </a:lnTo>
                  <a:cubicBezTo>
                    <a:pt x="123" y="118"/>
                    <a:pt x="246" y="94"/>
                    <a:pt x="345" y="71"/>
                  </a:cubicBezTo>
                  <a:lnTo>
                    <a:pt x="316" y="1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09" name="Google Shape;2109;p42"/>
            <p:cNvSpPr/>
            <p:nvPr/>
          </p:nvSpPr>
          <p:spPr>
            <a:xfrm>
              <a:off x="8090835" y="4532663"/>
              <a:ext cx="53223" cy="17450"/>
            </a:xfrm>
            <a:custGeom>
              <a:avLst/>
              <a:gdLst/>
              <a:ahLst/>
              <a:cxnLst/>
              <a:rect l="l" t="t" r="r" b="b"/>
              <a:pathLst>
                <a:path w="610" h="200" extrusionOk="0">
                  <a:moveTo>
                    <a:pt x="609" y="0"/>
                  </a:moveTo>
                  <a:cubicBezTo>
                    <a:pt x="510" y="0"/>
                    <a:pt x="363" y="29"/>
                    <a:pt x="240" y="53"/>
                  </a:cubicBezTo>
                  <a:cubicBezTo>
                    <a:pt x="123" y="100"/>
                    <a:pt x="0" y="123"/>
                    <a:pt x="0" y="123"/>
                  </a:cubicBezTo>
                  <a:lnTo>
                    <a:pt x="24" y="199"/>
                  </a:lnTo>
                  <a:cubicBezTo>
                    <a:pt x="24" y="199"/>
                    <a:pt x="47" y="176"/>
                    <a:pt x="94" y="176"/>
                  </a:cubicBezTo>
                  <a:cubicBezTo>
                    <a:pt x="170" y="146"/>
                    <a:pt x="269" y="123"/>
                    <a:pt x="363" y="100"/>
                  </a:cubicBezTo>
                  <a:cubicBezTo>
                    <a:pt x="439" y="76"/>
                    <a:pt x="562" y="76"/>
                    <a:pt x="609" y="76"/>
                  </a:cubicBezTo>
                  <a:lnTo>
                    <a:pt x="609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0" name="Google Shape;2110;p42"/>
            <p:cNvSpPr/>
            <p:nvPr/>
          </p:nvSpPr>
          <p:spPr>
            <a:xfrm>
              <a:off x="7462993" y="3594212"/>
              <a:ext cx="640677" cy="861856"/>
            </a:xfrm>
            <a:custGeom>
              <a:avLst/>
              <a:gdLst/>
              <a:ahLst/>
              <a:cxnLst/>
              <a:rect l="l" t="t" r="r" b="b"/>
              <a:pathLst>
                <a:path w="7343" h="9878" extrusionOk="0">
                  <a:moveTo>
                    <a:pt x="240" y="0"/>
                  </a:moveTo>
                  <a:cubicBezTo>
                    <a:pt x="240" y="0"/>
                    <a:pt x="0" y="4930"/>
                    <a:pt x="849" y="7073"/>
                  </a:cubicBezTo>
                  <a:cubicBezTo>
                    <a:pt x="1487" y="8613"/>
                    <a:pt x="6511" y="9878"/>
                    <a:pt x="6511" y="9878"/>
                  </a:cubicBezTo>
                  <a:lnTo>
                    <a:pt x="7343" y="7366"/>
                  </a:lnTo>
                  <a:cubicBezTo>
                    <a:pt x="7343" y="7366"/>
                    <a:pt x="4069" y="6248"/>
                    <a:pt x="3683" y="5416"/>
                  </a:cubicBezTo>
                  <a:cubicBezTo>
                    <a:pt x="3338" y="4731"/>
                    <a:pt x="3390" y="3291"/>
                    <a:pt x="3390" y="2781"/>
                  </a:cubicBezTo>
                  <a:cubicBezTo>
                    <a:pt x="3414" y="2658"/>
                    <a:pt x="3414" y="2559"/>
                    <a:pt x="3461" y="2442"/>
                  </a:cubicBezTo>
                  <a:cubicBezTo>
                    <a:pt x="3537" y="2196"/>
                    <a:pt x="3683" y="1950"/>
                    <a:pt x="3683" y="1587"/>
                  </a:cubicBezTo>
                  <a:cubicBezTo>
                    <a:pt x="3683" y="1124"/>
                    <a:pt x="3414" y="0"/>
                    <a:pt x="3414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1" name="Google Shape;2111;p42"/>
            <p:cNvSpPr/>
            <p:nvPr/>
          </p:nvSpPr>
          <p:spPr>
            <a:xfrm>
              <a:off x="7477738" y="3594212"/>
              <a:ext cx="115083" cy="683080"/>
            </a:xfrm>
            <a:custGeom>
              <a:avLst/>
              <a:gdLst/>
              <a:ahLst/>
              <a:cxnLst/>
              <a:rect l="l" t="t" r="r" b="b"/>
              <a:pathLst>
                <a:path w="1319" h="7829" extrusionOk="0">
                  <a:moveTo>
                    <a:pt x="24" y="0"/>
                  </a:moveTo>
                  <a:cubicBezTo>
                    <a:pt x="24" y="0"/>
                    <a:pt x="1" y="656"/>
                    <a:pt x="1" y="1587"/>
                  </a:cubicBezTo>
                  <a:cubicBezTo>
                    <a:pt x="1" y="2412"/>
                    <a:pt x="24" y="3437"/>
                    <a:pt x="124" y="4438"/>
                  </a:cubicBezTo>
                  <a:cubicBezTo>
                    <a:pt x="218" y="5440"/>
                    <a:pt x="387" y="6394"/>
                    <a:pt x="657" y="7097"/>
                  </a:cubicBezTo>
                  <a:cubicBezTo>
                    <a:pt x="756" y="7342"/>
                    <a:pt x="973" y="7588"/>
                    <a:pt x="1266" y="7828"/>
                  </a:cubicBezTo>
                  <a:lnTo>
                    <a:pt x="1318" y="7758"/>
                  </a:lnTo>
                  <a:cubicBezTo>
                    <a:pt x="1026" y="7536"/>
                    <a:pt x="827" y="7296"/>
                    <a:pt x="733" y="7050"/>
                  </a:cubicBezTo>
                  <a:cubicBezTo>
                    <a:pt x="463" y="6394"/>
                    <a:pt x="294" y="5416"/>
                    <a:pt x="194" y="4438"/>
                  </a:cubicBezTo>
                  <a:cubicBezTo>
                    <a:pt x="95" y="3437"/>
                    <a:pt x="71" y="2412"/>
                    <a:pt x="71" y="1587"/>
                  </a:cubicBezTo>
                  <a:cubicBezTo>
                    <a:pt x="71" y="1124"/>
                    <a:pt x="71" y="732"/>
                    <a:pt x="95" y="439"/>
                  </a:cubicBezTo>
                  <a:lnTo>
                    <a:pt x="95" y="123"/>
                  </a:lnTo>
                  <a:lnTo>
                    <a:pt x="9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2" name="Google Shape;2112;p42"/>
            <p:cNvSpPr/>
            <p:nvPr/>
          </p:nvSpPr>
          <p:spPr>
            <a:xfrm>
              <a:off x="7720464" y="3585487"/>
              <a:ext cx="372470" cy="689799"/>
            </a:xfrm>
            <a:custGeom>
              <a:avLst/>
              <a:gdLst/>
              <a:ahLst/>
              <a:cxnLst/>
              <a:rect l="l" t="t" r="r" b="b"/>
              <a:pathLst>
                <a:path w="4269" h="7906" extrusionOk="0">
                  <a:moveTo>
                    <a:pt x="70" y="1"/>
                  </a:moveTo>
                  <a:lnTo>
                    <a:pt x="0" y="24"/>
                  </a:lnTo>
                  <a:cubicBezTo>
                    <a:pt x="0" y="24"/>
                    <a:pt x="24" y="100"/>
                    <a:pt x="47" y="247"/>
                  </a:cubicBezTo>
                  <a:cubicBezTo>
                    <a:pt x="94" y="440"/>
                    <a:pt x="147" y="785"/>
                    <a:pt x="193" y="1101"/>
                  </a:cubicBezTo>
                  <a:cubicBezTo>
                    <a:pt x="240" y="1418"/>
                    <a:pt x="293" y="1710"/>
                    <a:pt x="293" y="1880"/>
                  </a:cubicBezTo>
                  <a:cubicBezTo>
                    <a:pt x="293" y="2249"/>
                    <a:pt x="147" y="2489"/>
                    <a:pt x="70" y="2735"/>
                  </a:cubicBezTo>
                  <a:cubicBezTo>
                    <a:pt x="47" y="2858"/>
                    <a:pt x="24" y="2952"/>
                    <a:pt x="24" y="3051"/>
                  </a:cubicBezTo>
                  <a:cubicBezTo>
                    <a:pt x="0" y="3221"/>
                    <a:pt x="0" y="3490"/>
                    <a:pt x="0" y="3806"/>
                  </a:cubicBezTo>
                  <a:cubicBezTo>
                    <a:pt x="0" y="4123"/>
                    <a:pt x="0" y="4491"/>
                    <a:pt x="47" y="4831"/>
                  </a:cubicBezTo>
                  <a:cubicBezTo>
                    <a:pt x="94" y="5177"/>
                    <a:pt x="170" y="5493"/>
                    <a:pt x="293" y="5733"/>
                  </a:cubicBezTo>
                  <a:cubicBezTo>
                    <a:pt x="439" y="5979"/>
                    <a:pt x="732" y="6225"/>
                    <a:pt x="1148" y="6465"/>
                  </a:cubicBezTo>
                  <a:cubicBezTo>
                    <a:pt x="2319" y="7226"/>
                    <a:pt x="4245" y="7905"/>
                    <a:pt x="4245" y="7905"/>
                  </a:cubicBezTo>
                  <a:lnTo>
                    <a:pt x="4269" y="7835"/>
                  </a:lnTo>
                  <a:cubicBezTo>
                    <a:pt x="4269" y="7835"/>
                    <a:pt x="4222" y="7811"/>
                    <a:pt x="4122" y="7782"/>
                  </a:cubicBezTo>
                  <a:cubicBezTo>
                    <a:pt x="3806" y="7665"/>
                    <a:pt x="2951" y="7343"/>
                    <a:pt x="2143" y="6933"/>
                  </a:cubicBezTo>
                  <a:cubicBezTo>
                    <a:pt x="1757" y="6734"/>
                    <a:pt x="1341" y="6541"/>
                    <a:pt x="1025" y="6318"/>
                  </a:cubicBezTo>
                  <a:cubicBezTo>
                    <a:pt x="709" y="6102"/>
                    <a:pt x="463" y="5879"/>
                    <a:pt x="363" y="5686"/>
                  </a:cubicBezTo>
                  <a:cubicBezTo>
                    <a:pt x="240" y="5469"/>
                    <a:pt x="170" y="5147"/>
                    <a:pt x="123" y="4831"/>
                  </a:cubicBezTo>
                  <a:cubicBezTo>
                    <a:pt x="70" y="4491"/>
                    <a:pt x="70" y="4123"/>
                    <a:pt x="70" y="3806"/>
                  </a:cubicBezTo>
                  <a:cubicBezTo>
                    <a:pt x="70" y="3490"/>
                    <a:pt x="70" y="3221"/>
                    <a:pt x="94" y="3075"/>
                  </a:cubicBezTo>
                  <a:cubicBezTo>
                    <a:pt x="94" y="2952"/>
                    <a:pt x="123" y="2858"/>
                    <a:pt x="147" y="2758"/>
                  </a:cubicBezTo>
                  <a:cubicBezTo>
                    <a:pt x="217" y="2512"/>
                    <a:pt x="363" y="2272"/>
                    <a:pt x="363" y="1880"/>
                  </a:cubicBezTo>
                  <a:cubicBezTo>
                    <a:pt x="363" y="1634"/>
                    <a:pt x="293" y="1172"/>
                    <a:pt x="217" y="756"/>
                  </a:cubicBezTo>
                  <a:cubicBezTo>
                    <a:pt x="147" y="346"/>
                    <a:pt x="70" y="1"/>
                    <a:pt x="7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3" name="Google Shape;2113;p42"/>
            <p:cNvSpPr/>
            <p:nvPr/>
          </p:nvSpPr>
          <p:spPr>
            <a:xfrm>
              <a:off x="7443536" y="3617682"/>
              <a:ext cx="38390" cy="119096"/>
            </a:xfrm>
            <a:custGeom>
              <a:avLst/>
              <a:gdLst/>
              <a:ahLst/>
              <a:cxnLst/>
              <a:rect l="l" t="t" r="r" b="b"/>
              <a:pathLst>
                <a:path w="440" h="1365" extrusionOk="0">
                  <a:moveTo>
                    <a:pt x="24" y="1"/>
                  </a:moveTo>
                  <a:cubicBezTo>
                    <a:pt x="24" y="1"/>
                    <a:pt x="1" y="147"/>
                    <a:pt x="1" y="340"/>
                  </a:cubicBezTo>
                  <a:cubicBezTo>
                    <a:pt x="1" y="510"/>
                    <a:pt x="1" y="680"/>
                    <a:pt x="24" y="826"/>
                  </a:cubicBezTo>
                  <a:cubicBezTo>
                    <a:pt x="24" y="902"/>
                    <a:pt x="47" y="972"/>
                    <a:pt x="47" y="1049"/>
                  </a:cubicBezTo>
                  <a:cubicBezTo>
                    <a:pt x="77" y="1095"/>
                    <a:pt x="100" y="1148"/>
                    <a:pt x="124" y="1172"/>
                  </a:cubicBezTo>
                  <a:cubicBezTo>
                    <a:pt x="270" y="1294"/>
                    <a:pt x="416" y="1365"/>
                    <a:pt x="416" y="1365"/>
                  </a:cubicBezTo>
                  <a:lnTo>
                    <a:pt x="440" y="1318"/>
                  </a:lnTo>
                  <a:lnTo>
                    <a:pt x="416" y="1294"/>
                  </a:lnTo>
                  <a:cubicBezTo>
                    <a:pt x="393" y="1265"/>
                    <a:pt x="270" y="1195"/>
                    <a:pt x="170" y="1119"/>
                  </a:cubicBezTo>
                  <a:cubicBezTo>
                    <a:pt x="170" y="1095"/>
                    <a:pt x="147" y="1072"/>
                    <a:pt x="124" y="1025"/>
                  </a:cubicBezTo>
                  <a:cubicBezTo>
                    <a:pt x="100" y="879"/>
                    <a:pt x="77" y="586"/>
                    <a:pt x="77" y="340"/>
                  </a:cubicBezTo>
                  <a:lnTo>
                    <a:pt x="77" y="94"/>
                  </a:lnTo>
                  <a:cubicBezTo>
                    <a:pt x="77" y="47"/>
                    <a:pt x="100" y="1"/>
                    <a:pt x="100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4" name="Google Shape;2114;p42"/>
            <p:cNvSpPr/>
            <p:nvPr/>
          </p:nvSpPr>
          <p:spPr>
            <a:xfrm>
              <a:off x="7984042" y="4224063"/>
              <a:ext cx="87424" cy="221789"/>
            </a:xfrm>
            <a:custGeom>
              <a:avLst/>
              <a:gdLst/>
              <a:ahLst/>
              <a:cxnLst/>
              <a:rect l="l" t="t" r="r" b="b"/>
              <a:pathLst>
                <a:path w="1002" h="2542" extrusionOk="0">
                  <a:moveTo>
                    <a:pt x="931" y="1"/>
                  </a:moveTo>
                  <a:lnTo>
                    <a:pt x="0" y="2512"/>
                  </a:lnTo>
                  <a:lnTo>
                    <a:pt x="77" y="2542"/>
                  </a:lnTo>
                  <a:lnTo>
                    <a:pt x="1002" y="24"/>
                  </a:lnTo>
                  <a:lnTo>
                    <a:pt x="93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5" name="Google Shape;2115;p42"/>
            <p:cNvSpPr/>
            <p:nvPr/>
          </p:nvSpPr>
          <p:spPr>
            <a:xfrm>
              <a:off x="7360825" y="4664933"/>
              <a:ext cx="250844" cy="6195"/>
            </a:xfrm>
            <a:custGeom>
              <a:avLst/>
              <a:gdLst/>
              <a:ahLst/>
              <a:cxnLst/>
              <a:rect l="l" t="t" r="r" b="b"/>
              <a:pathLst>
                <a:path w="2875" h="71" extrusionOk="0">
                  <a:moveTo>
                    <a:pt x="0" y="0"/>
                  </a:moveTo>
                  <a:lnTo>
                    <a:pt x="0" y="71"/>
                  </a:lnTo>
                  <a:lnTo>
                    <a:pt x="2875" y="71"/>
                  </a:lnTo>
                  <a:lnTo>
                    <a:pt x="2875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6" name="Google Shape;2116;p42"/>
            <p:cNvSpPr/>
            <p:nvPr/>
          </p:nvSpPr>
          <p:spPr>
            <a:xfrm>
              <a:off x="7651974" y="3600320"/>
              <a:ext cx="89518" cy="76693"/>
            </a:xfrm>
            <a:custGeom>
              <a:avLst/>
              <a:gdLst/>
              <a:ahLst/>
              <a:cxnLst/>
              <a:rect l="l" t="t" r="r" b="b"/>
              <a:pathLst>
                <a:path w="1026" h="879" extrusionOk="0">
                  <a:moveTo>
                    <a:pt x="53" y="0"/>
                  </a:moveTo>
                  <a:lnTo>
                    <a:pt x="1" y="30"/>
                  </a:lnTo>
                  <a:cubicBezTo>
                    <a:pt x="1" y="30"/>
                    <a:pt x="30" y="200"/>
                    <a:pt x="200" y="369"/>
                  </a:cubicBezTo>
                  <a:cubicBezTo>
                    <a:pt x="346" y="563"/>
                    <a:pt x="586" y="785"/>
                    <a:pt x="1002" y="879"/>
                  </a:cubicBezTo>
                  <a:lnTo>
                    <a:pt x="1025" y="808"/>
                  </a:lnTo>
                  <a:cubicBezTo>
                    <a:pt x="615" y="709"/>
                    <a:pt x="393" y="516"/>
                    <a:pt x="246" y="346"/>
                  </a:cubicBezTo>
                  <a:cubicBezTo>
                    <a:pt x="176" y="246"/>
                    <a:pt x="123" y="147"/>
                    <a:pt x="100" y="100"/>
                  </a:cubicBezTo>
                  <a:cubicBezTo>
                    <a:pt x="77" y="77"/>
                    <a:pt x="77" y="53"/>
                    <a:pt x="77" y="30"/>
                  </a:cubicBezTo>
                  <a:lnTo>
                    <a:pt x="7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7" name="Google Shape;2117;p42"/>
            <p:cNvSpPr/>
            <p:nvPr/>
          </p:nvSpPr>
          <p:spPr>
            <a:xfrm>
              <a:off x="7341368" y="3600320"/>
              <a:ext cx="87424" cy="66485"/>
            </a:xfrm>
            <a:custGeom>
              <a:avLst/>
              <a:gdLst/>
              <a:ahLst/>
              <a:cxnLst/>
              <a:rect l="l" t="t" r="r" b="b"/>
              <a:pathLst>
                <a:path w="1002" h="762" extrusionOk="0">
                  <a:moveTo>
                    <a:pt x="926" y="0"/>
                  </a:moveTo>
                  <a:cubicBezTo>
                    <a:pt x="832" y="246"/>
                    <a:pt x="586" y="416"/>
                    <a:pt x="393" y="539"/>
                  </a:cubicBezTo>
                  <a:cubicBezTo>
                    <a:pt x="293" y="586"/>
                    <a:pt x="194" y="639"/>
                    <a:pt x="124" y="662"/>
                  </a:cubicBezTo>
                  <a:cubicBezTo>
                    <a:pt x="77" y="662"/>
                    <a:pt x="47" y="685"/>
                    <a:pt x="24" y="685"/>
                  </a:cubicBezTo>
                  <a:cubicBezTo>
                    <a:pt x="1" y="685"/>
                    <a:pt x="1" y="709"/>
                    <a:pt x="1" y="709"/>
                  </a:cubicBezTo>
                  <a:lnTo>
                    <a:pt x="24" y="762"/>
                  </a:lnTo>
                  <a:cubicBezTo>
                    <a:pt x="24" y="762"/>
                    <a:pt x="194" y="709"/>
                    <a:pt x="416" y="586"/>
                  </a:cubicBezTo>
                  <a:cubicBezTo>
                    <a:pt x="633" y="469"/>
                    <a:pt x="879" y="293"/>
                    <a:pt x="1002" y="30"/>
                  </a:cubicBezTo>
                  <a:lnTo>
                    <a:pt x="926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8" name="Google Shape;2118;p42"/>
            <p:cNvSpPr/>
            <p:nvPr/>
          </p:nvSpPr>
          <p:spPr>
            <a:xfrm>
              <a:off x="7481839" y="2919341"/>
              <a:ext cx="125815" cy="121626"/>
            </a:xfrm>
            <a:custGeom>
              <a:avLst/>
              <a:gdLst/>
              <a:ahLst/>
              <a:cxnLst/>
              <a:rect l="l" t="t" r="r" b="b"/>
              <a:pathLst>
                <a:path w="1442" h="1394" extrusionOk="0">
                  <a:moveTo>
                    <a:pt x="147" y="1"/>
                  </a:moveTo>
                  <a:lnTo>
                    <a:pt x="24" y="902"/>
                  </a:lnTo>
                  <a:cubicBezTo>
                    <a:pt x="24" y="902"/>
                    <a:pt x="1" y="1148"/>
                    <a:pt x="487" y="1341"/>
                  </a:cubicBezTo>
                  <a:cubicBezTo>
                    <a:pt x="600" y="1378"/>
                    <a:pt x="705" y="1393"/>
                    <a:pt x="799" y="1393"/>
                  </a:cubicBezTo>
                  <a:cubicBezTo>
                    <a:pt x="1215" y="1393"/>
                    <a:pt x="1441" y="1101"/>
                    <a:pt x="1441" y="1101"/>
                  </a:cubicBezTo>
                  <a:lnTo>
                    <a:pt x="1418" y="170"/>
                  </a:lnTo>
                  <a:lnTo>
                    <a:pt x="147" y="1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19" name="Google Shape;2119;p42"/>
            <p:cNvSpPr/>
            <p:nvPr/>
          </p:nvSpPr>
          <p:spPr>
            <a:xfrm>
              <a:off x="7432805" y="2790125"/>
              <a:ext cx="206521" cy="171272"/>
            </a:xfrm>
            <a:custGeom>
              <a:avLst/>
              <a:gdLst/>
              <a:ahLst/>
              <a:cxnLst/>
              <a:rect l="l" t="t" r="r" b="b"/>
              <a:pathLst>
                <a:path w="2367" h="1963" extrusionOk="0">
                  <a:moveTo>
                    <a:pt x="1198" y="0"/>
                  </a:moveTo>
                  <a:cubicBezTo>
                    <a:pt x="962" y="0"/>
                    <a:pt x="756" y="81"/>
                    <a:pt x="639" y="287"/>
                  </a:cubicBezTo>
                  <a:cubicBezTo>
                    <a:pt x="639" y="287"/>
                    <a:pt x="1" y="1335"/>
                    <a:pt x="440" y="1751"/>
                  </a:cubicBezTo>
                  <a:cubicBezTo>
                    <a:pt x="597" y="1908"/>
                    <a:pt x="831" y="1963"/>
                    <a:pt x="1060" y="1963"/>
                  </a:cubicBezTo>
                  <a:cubicBezTo>
                    <a:pt x="1405" y="1963"/>
                    <a:pt x="1738" y="1839"/>
                    <a:pt x="1781" y="1751"/>
                  </a:cubicBezTo>
                  <a:cubicBezTo>
                    <a:pt x="1880" y="1628"/>
                    <a:pt x="2366" y="457"/>
                    <a:pt x="2103" y="287"/>
                  </a:cubicBezTo>
                  <a:cubicBezTo>
                    <a:pt x="1830" y="125"/>
                    <a:pt x="1491" y="0"/>
                    <a:pt x="1198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0" name="Google Shape;2120;p42"/>
            <p:cNvSpPr/>
            <p:nvPr/>
          </p:nvSpPr>
          <p:spPr>
            <a:xfrm>
              <a:off x="7488469" y="2953542"/>
              <a:ext cx="74163" cy="14920"/>
            </a:xfrm>
            <a:custGeom>
              <a:avLst/>
              <a:gdLst/>
              <a:ahLst/>
              <a:cxnLst/>
              <a:rect l="l" t="t" r="r" b="b"/>
              <a:pathLst>
                <a:path w="850" h="171" extrusionOk="0">
                  <a:moveTo>
                    <a:pt x="803" y="1"/>
                  </a:moveTo>
                  <a:cubicBezTo>
                    <a:pt x="657" y="48"/>
                    <a:pt x="510" y="71"/>
                    <a:pt x="387" y="71"/>
                  </a:cubicBezTo>
                  <a:cubicBezTo>
                    <a:pt x="294" y="71"/>
                    <a:pt x="194" y="71"/>
                    <a:pt x="118" y="48"/>
                  </a:cubicBezTo>
                  <a:cubicBezTo>
                    <a:pt x="95" y="48"/>
                    <a:pt x="71" y="48"/>
                    <a:pt x="48" y="24"/>
                  </a:cubicBezTo>
                  <a:lnTo>
                    <a:pt x="24" y="24"/>
                  </a:lnTo>
                  <a:lnTo>
                    <a:pt x="1" y="124"/>
                  </a:lnTo>
                  <a:cubicBezTo>
                    <a:pt x="1" y="124"/>
                    <a:pt x="171" y="171"/>
                    <a:pt x="387" y="171"/>
                  </a:cubicBezTo>
                  <a:cubicBezTo>
                    <a:pt x="534" y="171"/>
                    <a:pt x="680" y="147"/>
                    <a:pt x="850" y="71"/>
                  </a:cubicBezTo>
                  <a:lnTo>
                    <a:pt x="803" y="1"/>
                  </a:lnTo>
                  <a:close/>
                </a:path>
              </a:pathLst>
            </a:custGeom>
            <a:solidFill>
              <a:srgbClr val="EF977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1" name="Google Shape;2121;p42"/>
            <p:cNvSpPr/>
            <p:nvPr/>
          </p:nvSpPr>
          <p:spPr>
            <a:xfrm>
              <a:off x="7471107" y="2727742"/>
              <a:ext cx="187588" cy="221440"/>
            </a:xfrm>
            <a:custGeom>
              <a:avLst/>
              <a:gdLst/>
              <a:ahLst/>
              <a:cxnLst/>
              <a:rect l="l" t="t" r="r" b="b"/>
              <a:pathLst>
                <a:path w="2150" h="2538" extrusionOk="0">
                  <a:moveTo>
                    <a:pt x="400" y="1"/>
                  </a:moveTo>
                  <a:cubicBezTo>
                    <a:pt x="244" y="1"/>
                    <a:pt x="126" y="85"/>
                    <a:pt x="100" y="317"/>
                  </a:cubicBezTo>
                  <a:cubicBezTo>
                    <a:pt x="77" y="487"/>
                    <a:pt x="1" y="709"/>
                    <a:pt x="124" y="856"/>
                  </a:cubicBezTo>
                  <a:cubicBezTo>
                    <a:pt x="200" y="955"/>
                    <a:pt x="294" y="1072"/>
                    <a:pt x="516" y="1172"/>
                  </a:cubicBezTo>
                  <a:cubicBezTo>
                    <a:pt x="809" y="1295"/>
                    <a:pt x="1002" y="1295"/>
                    <a:pt x="1271" y="1418"/>
                  </a:cubicBezTo>
                  <a:cubicBezTo>
                    <a:pt x="1102" y="1588"/>
                    <a:pt x="1049" y="1980"/>
                    <a:pt x="1078" y="2050"/>
                  </a:cubicBezTo>
                  <a:cubicBezTo>
                    <a:pt x="1102" y="2050"/>
                    <a:pt x="1102" y="2074"/>
                    <a:pt x="1125" y="2074"/>
                  </a:cubicBezTo>
                  <a:cubicBezTo>
                    <a:pt x="1139" y="2080"/>
                    <a:pt x="1155" y="2083"/>
                    <a:pt x="1172" y="2083"/>
                  </a:cubicBezTo>
                  <a:cubicBezTo>
                    <a:pt x="1214" y="2083"/>
                    <a:pt x="1262" y="2067"/>
                    <a:pt x="1295" y="2050"/>
                  </a:cubicBezTo>
                  <a:lnTo>
                    <a:pt x="1295" y="2050"/>
                  </a:lnTo>
                  <a:cubicBezTo>
                    <a:pt x="1248" y="2150"/>
                    <a:pt x="1225" y="2220"/>
                    <a:pt x="1225" y="2320"/>
                  </a:cubicBezTo>
                  <a:cubicBezTo>
                    <a:pt x="1225" y="2366"/>
                    <a:pt x="1225" y="2419"/>
                    <a:pt x="1248" y="2466"/>
                  </a:cubicBezTo>
                  <a:cubicBezTo>
                    <a:pt x="1295" y="2513"/>
                    <a:pt x="1342" y="2513"/>
                    <a:pt x="1394" y="2536"/>
                  </a:cubicBezTo>
                  <a:cubicBezTo>
                    <a:pt x="1405" y="2537"/>
                    <a:pt x="1415" y="2538"/>
                    <a:pt x="1425" y="2538"/>
                  </a:cubicBezTo>
                  <a:cubicBezTo>
                    <a:pt x="1697" y="2538"/>
                    <a:pt x="1836" y="2166"/>
                    <a:pt x="1904" y="1980"/>
                  </a:cubicBezTo>
                  <a:cubicBezTo>
                    <a:pt x="1980" y="1781"/>
                    <a:pt x="2074" y="1611"/>
                    <a:pt x="2103" y="1418"/>
                  </a:cubicBezTo>
                  <a:cubicBezTo>
                    <a:pt x="2150" y="1318"/>
                    <a:pt x="2150" y="1195"/>
                    <a:pt x="2126" y="1102"/>
                  </a:cubicBezTo>
                  <a:cubicBezTo>
                    <a:pt x="2103" y="979"/>
                    <a:pt x="2050" y="856"/>
                    <a:pt x="1956" y="756"/>
                  </a:cubicBezTo>
                  <a:cubicBezTo>
                    <a:pt x="1857" y="686"/>
                    <a:pt x="1318" y="516"/>
                    <a:pt x="1248" y="440"/>
                  </a:cubicBezTo>
                  <a:cubicBezTo>
                    <a:pt x="1048" y="254"/>
                    <a:pt x="668" y="1"/>
                    <a:pt x="400" y="1"/>
                  </a:cubicBez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2" name="Google Shape;2122;p42"/>
            <p:cNvSpPr/>
            <p:nvPr/>
          </p:nvSpPr>
          <p:spPr>
            <a:xfrm>
              <a:off x="7567168" y="2890549"/>
              <a:ext cx="40484" cy="50867"/>
            </a:xfrm>
            <a:custGeom>
              <a:avLst/>
              <a:gdLst/>
              <a:ahLst/>
              <a:cxnLst/>
              <a:rect l="l" t="t" r="r" b="b"/>
              <a:pathLst>
                <a:path w="464" h="583" extrusionOk="0">
                  <a:moveTo>
                    <a:pt x="325" y="1"/>
                  </a:moveTo>
                  <a:cubicBezTo>
                    <a:pt x="243" y="1"/>
                    <a:pt x="175" y="87"/>
                    <a:pt x="124" y="161"/>
                  </a:cubicBezTo>
                  <a:lnTo>
                    <a:pt x="1" y="331"/>
                  </a:lnTo>
                  <a:cubicBezTo>
                    <a:pt x="1" y="430"/>
                    <a:pt x="24" y="524"/>
                    <a:pt x="94" y="576"/>
                  </a:cubicBezTo>
                  <a:cubicBezTo>
                    <a:pt x="109" y="580"/>
                    <a:pt x="124" y="582"/>
                    <a:pt x="139" y="582"/>
                  </a:cubicBezTo>
                  <a:cubicBezTo>
                    <a:pt x="301" y="582"/>
                    <a:pt x="463" y="363"/>
                    <a:pt x="463" y="208"/>
                  </a:cubicBezTo>
                  <a:cubicBezTo>
                    <a:pt x="463" y="137"/>
                    <a:pt x="440" y="85"/>
                    <a:pt x="416" y="38"/>
                  </a:cubicBezTo>
                  <a:cubicBezTo>
                    <a:pt x="384" y="12"/>
                    <a:pt x="354" y="1"/>
                    <a:pt x="325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3" name="Google Shape;2123;p42"/>
            <p:cNvSpPr/>
            <p:nvPr/>
          </p:nvSpPr>
          <p:spPr>
            <a:xfrm>
              <a:off x="7475731" y="2853468"/>
              <a:ext cx="25651" cy="47028"/>
            </a:xfrm>
            <a:custGeom>
              <a:avLst/>
              <a:gdLst/>
              <a:ahLst/>
              <a:cxnLst/>
              <a:rect l="l" t="t" r="r" b="b"/>
              <a:pathLst>
                <a:path w="294" h="539" extrusionOk="0">
                  <a:moveTo>
                    <a:pt x="264" y="0"/>
                  </a:moveTo>
                  <a:lnTo>
                    <a:pt x="118" y="147"/>
                  </a:lnTo>
                  <a:cubicBezTo>
                    <a:pt x="94" y="193"/>
                    <a:pt x="71" y="217"/>
                    <a:pt x="47" y="270"/>
                  </a:cubicBezTo>
                  <a:cubicBezTo>
                    <a:pt x="1" y="293"/>
                    <a:pt x="1" y="340"/>
                    <a:pt x="1" y="363"/>
                  </a:cubicBezTo>
                  <a:cubicBezTo>
                    <a:pt x="1" y="416"/>
                    <a:pt x="1" y="439"/>
                    <a:pt x="24" y="463"/>
                  </a:cubicBezTo>
                  <a:cubicBezTo>
                    <a:pt x="94" y="510"/>
                    <a:pt x="217" y="539"/>
                    <a:pt x="217" y="539"/>
                  </a:cubicBezTo>
                  <a:lnTo>
                    <a:pt x="217" y="486"/>
                  </a:lnTo>
                  <a:lnTo>
                    <a:pt x="194" y="486"/>
                  </a:lnTo>
                  <a:cubicBezTo>
                    <a:pt x="170" y="486"/>
                    <a:pt x="118" y="463"/>
                    <a:pt x="94" y="439"/>
                  </a:cubicBezTo>
                  <a:cubicBezTo>
                    <a:pt x="71" y="439"/>
                    <a:pt x="71" y="416"/>
                    <a:pt x="47" y="416"/>
                  </a:cubicBezTo>
                  <a:lnTo>
                    <a:pt x="47" y="363"/>
                  </a:lnTo>
                  <a:cubicBezTo>
                    <a:pt x="47" y="363"/>
                    <a:pt x="47" y="316"/>
                    <a:pt x="71" y="293"/>
                  </a:cubicBezTo>
                  <a:cubicBezTo>
                    <a:pt x="118" y="246"/>
                    <a:pt x="170" y="170"/>
                    <a:pt x="217" y="123"/>
                  </a:cubicBezTo>
                  <a:cubicBezTo>
                    <a:pt x="264" y="71"/>
                    <a:pt x="293" y="24"/>
                    <a:pt x="293" y="24"/>
                  </a:cubicBezTo>
                  <a:lnTo>
                    <a:pt x="264" y="0"/>
                  </a:lnTo>
                  <a:close/>
                </a:path>
              </a:pathLst>
            </a:custGeom>
            <a:solidFill>
              <a:srgbClr val="F7A79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4" name="Google Shape;2124;p42"/>
            <p:cNvSpPr/>
            <p:nvPr/>
          </p:nvSpPr>
          <p:spPr>
            <a:xfrm>
              <a:off x="7456362" y="2902502"/>
              <a:ext cx="53135" cy="32370"/>
            </a:xfrm>
            <a:custGeom>
              <a:avLst/>
              <a:gdLst/>
              <a:ahLst/>
              <a:cxnLst/>
              <a:rect l="l" t="t" r="r" b="b"/>
              <a:pathLst>
                <a:path w="609" h="371" extrusionOk="0">
                  <a:moveTo>
                    <a:pt x="123" y="0"/>
                  </a:moveTo>
                  <a:cubicBezTo>
                    <a:pt x="123" y="0"/>
                    <a:pt x="0" y="240"/>
                    <a:pt x="223" y="340"/>
                  </a:cubicBezTo>
                  <a:cubicBezTo>
                    <a:pt x="273" y="361"/>
                    <a:pt x="318" y="370"/>
                    <a:pt x="357" y="370"/>
                  </a:cubicBezTo>
                  <a:cubicBezTo>
                    <a:pt x="545" y="370"/>
                    <a:pt x="609" y="170"/>
                    <a:pt x="609" y="170"/>
                  </a:cubicBezTo>
                  <a:lnTo>
                    <a:pt x="123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5" name="Google Shape;2125;p42"/>
            <p:cNvSpPr/>
            <p:nvPr/>
          </p:nvSpPr>
          <p:spPr>
            <a:xfrm>
              <a:off x="7478349" y="2839857"/>
              <a:ext cx="10208" cy="13349"/>
            </a:xfrm>
            <a:custGeom>
              <a:avLst/>
              <a:gdLst/>
              <a:ahLst/>
              <a:cxnLst/>
              <a:rect l="l" t="t" r="r" b="b"/>
              <a:pathLst>
                <a:path w="117" h="153" extrusionOk="0">
                  <a:moveTo>
                    <a:pt x="64" y="1"/>
                  </a:moveTo>
                  <a:cubicBezTo>
                    <a:pt x="55" y="1"/>
                    <a:pt x="47" y="4"/>
                    <a:pt x="41" y="10"/>
                  </a:cubicBezTo>
                  <a:cubicBezTo>
                    <a:pt x="41" y="33"/>
                    <a:pt x="17" y="57"/>
                    <a:pt x="17" y="80"/>
                  </a:cubicBezTo>
                  <a:cubicBezTo>
                    <a:pt x="1" y="118"/>
                    <a:pt x="20" y="152"/>
                    <a:pt x="40" y="152"/>
                  </a:cubicBezTo>
                  <a:cubicBezTo>
                    <a:pt x="49" y="152"/>
                    <a:pt x="57" y="146"/>
                    <a:pt x="64" y="133"/>
                  </a:cubicBezTo>
                  <a:cubicBezTo>
                    <a:pt x="88" y="109"/>
                    <a:pt x="88" y="80"/>
                    <a:pt x="117" y="57"/>
                  </a:cubicBezTo>
                  <a:cubicBezTo>
                    <a:pt x="117" y="22"/>
                    <a:pt x="89" y="1"/>
                    <a:pt x="64" y="1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6" name="Google Shape;2126;p42"/>
            <p:cNvSpPr/>
            <p:nvPr/>
          </p:nvSpPr>
          <p:spPr>
            <a:xfrm>
              <a:off x="7479832" y="2823803"/>
              <a:ext cx="23557" cy="12913"/>
            </a:xfrm>
            <a:custGeom>
              <a:avLst/>
              <a:gdLst/>
              <a:ahLst/>
              <a:cxnLst/>
              <a:rect l="l" t="t" r="r" b="b"/>
              <a:pathLst>
                <a:path w="270" h="148" extrusionOk="0">
                  <a:moveTo>
                    <a:pt x="100" y="1"/>
                  </a:moveTo>
                  <a:cubicBezTo>
                    <a:pt x="71" y="1"/>
                    <a:pt x="47" y="1"/>
                    <a:pt x="24" y="24"/>
                  </a:cubicBezTo>
                  <a:cubicBezTo>
                    <a:pt x="24" y="24"/>
                    <a:pt x="0" y="47"/>
                    <a:pt x="24" y="47"/>
                  </a:cubicBezTo>
                  <a:cubicBezTo>
                    <a:pt x="24" y="71"/>
                    <a:pt x="24" y="71"/>
                    <a:pt x="47" y="71"/>
                  </a:cubicBezTo>
                  <a:cubicBezTo>
                    <a:pt x="71" y="47"/>
                    <a:pt x="100" y="47"/>
                    <a:pt x="100" y="47"/>
                  </a:cubicBezTo>
                  <a:cubicBezTo>
                    <a:pt x="147" y="47"/>
                    <a:pt x="170" y="71"/>
                    <a:pt x="194" y="94"/>
                  </a:cubicBezTo>
                  <a:cubicBezTo>
                    <a:pt x="194" y="94"/>
                    <a:pt x="217" y="94"/>
                    <a:pt x="217" y="118"/>
                  </a:cubicBezTo>
                  <a:cubicBezTo>
                    <a:pt x="217" y="147"/>
                    <a:pt x="246" y="147"/>
                    <a:pt x="246" y="147"/>
                  </a:cubicBezTo>
                  <a:cubicBezTo>
                    <a:pt x="270" y="118"/>
                    <a:pt x="270" y="118"/>
                    <a:pt x="270" y="94"/>
                  </a:cubicBezTo>
                  <a:lnTo>
                    <a:pt x="217" y="47"/>
                  </a:lnTo>
                  <a:cubicBezTo>
                    <a:pt x="194" y="24"/>
                    <a:pt x="170" y="1"/>
                    <a:pt x="100" y="1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7" name="Google Shape;2127;p42"/>
            <p:cNvSpPr/>
            <p:nvPr/>
          </p:nvSpPr>
          <p:spPr>
            <a:xfrm>
              <a:off x="7531483" y="2865421"/>
              <a:ext cx="10208" cy="13262"/>
            </a:xfrm>
            <a:custGeom>
              <a:avLst/>
              <a:gdLst/>
              <a:ahLst/>
              <a:cxnLst/>
              <a:rect l="l" t="t" r="r" b="b"/>
              <a:pathLst>
                <a:path w="117" h="152" extrusionOk="0">
                  <a:moveTo>
                    <a:pt x="64" y="0"/>
                  </a:moveTo>
                  <a:cubicBezTo>
                    <a:pt x="55" y="0"/>
                    <a:pt x="47" y="3"/>
                    <a:pt x="41" y="10"/>
                  </a:cubicBezTo>
                  <a:cubicBezTo>
                    <a:pt x="41" y="33"/>
                    <a:pt x="17" y="56"/>
                    <a:pt x="17" y="80"/>
                  </a:cubicBezTo>
                  <a:cubicBezTo>
                    <a:pt x="1" y="117"/>
                    <a:pt x="31" y="152"/>
                    <a:pt x="50" y="152"/>
                  </a:cubicBezTo>
                  <a:cubicBezTo>
                    <a:pt x="58" y="152"/>
                    <a:pt x="64" y="146"/>
                    <a:pt x="64" y="133"/>
                  </a:cubicBezTo>
                  <a:cubicBezTo>
                    <a:pt x="93" y="109"/>
                    <a:pt x="93" y="80"/>
                    <a:pt x="117" y="56"/>
                  </a:cubicBezTo>
                  <a:cubicBezTo>
                    <a:pt x="117" y="22"/>
                    <a:pt x="89" y="0"/>
                    <a:pt x="64" y="0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8" name="Google Shape;2128;p42"/>
            <p:cNvSpPr/>
            <p:nvPr/>
          </p:nvSpPr>
          <p:spPr>
            <a:xfrm>
              <a:off x="7534973" y="2844743"/>
              <a:ext cx="27658" cy="21027"/>
            </a:xfrm>
            <a:custGeom>
              <a:avLst/>
              <a:gdLst/>
              <a:ahLst/>
              <a:cxnLst/>
              <a:rect l="l" t="t" r="r" b="b"/>
              <a:pathLst>
                <a:path w="317" h="241" extrusionOk="0">
                  <a:moveTo>
                    <a:pt x="24" y="1"/>
                  </a:moveTo>
                  <a:cubicBezTo>
                    <a:pt x="1" y="1"/>
                    <a:pt x="1" y="24"/>
                    <a:pt x="1" y="24"/>
                  </a:cubicBezTo>
                  <a:cubicBezTo>
                    <a:pt x="1" y="53"/>
                    <a:pt x="24" y="53"/>
                    <a:pt x="24" y="53"/>
                  </a:cubicBezTo>
                  <a:cubicBezTo>
                    <a:pt x="77" y="53"/>
                    <a:pt x="171" y="77"/>
                    <a:pt x="270" y="223"/>
                  </a:cubicBezTo>
                  <a:cubicBezTo>
                    <a:pt x="270" y="235"/>
                    <a:pt x="276" y="241"/>
                    <a:pt x="282" y="241"/>
                  </a:cubicBezTo>
                  <a:cubicBezTo>
                    <a:pt x="288" y="241"/>
                    <a:pt x="293" y="235"/>
                    <a:pt x="293" y="223"/>
                  </a:cubicBezTo>
                  <a:cubicBezTo>
                    <a:pt x="317" y="223"/>
                    <a:pt x="317" y="223"/>
                    <a:pt x="293" y="200"/>
                  </a:cubicBezTo>
                  <a:cubicBezTo>
                    <a:pt x="223" y="24"/>
                    <a:pt x="77" y="1"/>
                    <a:pt x="24" y="1"/>
                  </a:cubicBezTo>
                  <a:close/>
                </a:path>
              </a:pathLst>
            </a:custGeom>
            <a:solidFill>
              <a:srgbClr val="21223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29" name="Google Shape;2129;p42"/>
            <p:cNvSpPr/>
            <p:nvPr/>
          </p:nvSpPr>
          <p:spPr>
            <a:xfrm>
              <a:off x="7192173" y="2348645"/>
              <a:ext cx="121714" cy="232608"/>
            </a:xfrm>
            <a:custGeom>
              <a:avLst/>
              <a:gdLst/>
              <a:ahLst/>
              <a:cxnLst/>
              <a:rect l="l" t="t" r="r" b="b"/>
              <a:pathLst>
                <a:path w="1395" h="2666" extrusionOk="0">
                  <a:moveTo>
                    <a:pt x="620" y="1"/>
                  </a:moveTo>
                  <a:cubicBezTo>
                    <a:pt x="619" y="1"/>
                    <a:pt x="617" y="1"/>
                    <a:pt x="616" y="1"/>
                  </a:cubicBezTo>
                  <a:cubicBezTo>
                    <a:pt x="516" y="1"/>
                    <a:pt x="563" y="686"/>
                    <a:pt x="540" y="956"/>
                  </a:cubicBezTo>
                  <a:cubicBezTo>
                    <a:pt x="517" y="669"/>
                    <a:pt x="443" y="147"/>
                    <a:pt x="352" y="147"/>
                  </a:cubicBezTo>
                  <a:cubicBezTo>
                    <a:pt x="350" y="147"/>
                    <a:pt x="348" y="147"/>
                    <a:pt x="346" y="148"/>
                  </a:cubicBezTo>
                  <a:cubicBezTo>
                    <a:pt x="270" y="177"/>
                    <a:pt x="270" y="686"/>
                    <a:pt x="270" y="1055"/>
                  </a:cubicBezTo>
                  <a:cubicBezTo>
                    <a:pt x="247" y="833"/>
                    <a:pt x="200" y="347"/>
                    <a:pt x="124" y="347"/>
                  </a:cubicBezTo>
                  <a:cubicBezTo>
                    <a:pt x="30" y="370"/>
                    <a:pt x="1" y="1612"/>
                    <a:pt x="1" y="2665"/>
                  </a:cubicBezTo>
                  <a:lnTo>
                    <a:pt x="1371" y="2566"/>
                  </a:lnTo>
                  <a:cubicBezTo>
                    <a:pt x="1318" y="2027"/>
                    <a:pt x="1394" y="540"/>
                    <a:pt x="1295" y="493"/>
                  </a:cubicBezTo>
                  <a:cubicBezTo>
                    <a:pt x="1293" y="493"/>
                    <a:pt x="1291" y="492"/>
                    <a:pt x="1289" y="492"/>
                  </a:cubicBezTo>
                  <a:cubicBezTo>
                    <a:pt x="1204" y="492"/>
                    <a:pt x="1173" y="935"/>
                    <a:pt x="1111" y="935"/>
                  </a:cubicBezTo>
                  <a:cubicBezTo>
                    <a:pt x="1108" y="935"/>
                    <a:pt x="1105" y="934"/>
                    <a:pt x="1102" y="932"/>
                  </a:cubicBezTo>
                  <a:cubicBezTo>
                    <a:pt x="1026" y="880"/>
                    <a:pt x="1026" y="101"/>
                    <a:pt x="932" y="78"/>
                  </a:cubicBezTo>
                  <a:cubicBezTo>
                    <a:pt x="930" y="77"/>
                    <a:pt x="928" y="77"/>
                    <a:pt x="926" y="77"/>
                  </a:cubicBezTo>
                  <a:cubicBezTo>
                    <a:pt x="787" y="77"/>
                    <a:pt x="832" y="856"/>
                    <a:pt x="832" y="856"/>
                  </a:cubicBezTo>
                  <a:cubicBezTo>
                    <a:pt x="832" y="856"/>
                    <a:pt x="735" y="1"/>
                    <a:pt x="620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0" name="Google Shape;2130;p42"/>
            <p:cNvSpPr/>
            <p:nvPr/>
          </p:nvSpPr>
          <p:spPr>
            <a:xfrm>
              <a:off x="7188159" y="2532130"/>
              <a:ext cx="259569" cy="502211"/>
            </a:xfrm>
            <a:custGeom>
              <a:avLst/>
              <a:gdLst/>
              <a:ahLst/>
              <a:cxnLst/>
              <a:rect l="l" t="t" r="r" b="b"/>
              <a:pathLst>
                <a:path w="2975" h="5756" extrusionOk="0">
                  <a:moveTo>
                    <a:pt x="47" y="0"/>
                  </a:moveTo>
                  <a:cubicBezTo>
                    <a:pt x="47" y="0"/>
                    <a:pt x="0" y="1804"/>
                    <a:pt x="340" y="3168"/>
                  </a:cubicBezTo>
                  <a:cubicBezTo>
                    <a:pt x="709" y="4562"/>
                    <a:pt x="1271" y="5756"/>
                    <a:pt x="1271" y="5756"/>
                  </a:cubicBezTo>
                  <a:lnTo>
                    <a:pt x="2974" y="5217"/>
                  </a:lnTo>
                  <a:cubicBezTo>
                    <a:pt x="1440" y="2729"/>
                    <a:pt x="1394" y="217"/>
                    <a:pt x="1394" y="217"/>
                  </a:cubicBezTo>
                  <a:lnTo>
                    <a:pt x="47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1" name="Google Shape;2131;p42"/>
            <p:cNvSpPr/>
            <p:nvPr/>
          </p:nvSpPr>
          <p:spPr>
            <a:xfrm>
              <a:off x="7213636" y="2442699"/>
              <a:ext cx="29752" cy="61947"/>
            </a:xfrm>
            <a:custGeom>
              <a:avLst/>
              <a:gdLst/>
              <a:ahLst/>
              <a:cxnLst/>
              <a:rect l="l" t="t" r="r" b="b"/>
              <a:pathLst>
                <a:path w="341" h="710" extrusionOk="0">
                  <a:moveTo>
                    <a:pt x="77" y="1"/>
                  </a:moveTo>
                  <a:lnTo>
                    <a:pt x="1" y="48"/>
                  </a:lnTo>
                  <a:cubicBezTo>
                    <a:pt x="100" y="217"/>
                    <a:pt x="247" y="387"/>
                    <a:pt x="247" y="709"/>
                  </a:cubicBezTo>
                  <a:lnTo>
                    <a:pt x="340" y="709"/>
                  </a:lnTo>
                  <a:cubicBezTo>
                    <a:pt x="340" y="364"/>
                    <a:pt x="194" y="171"/>
                    <a:pt x="77" y="1"/>
                  </a:cubicBezTo>
                  <a:close/>
                </a:path>
              </a:pathLst>
            </a:custGeom>
            <a:solidFill>
              <a:srgbClr val="F7A79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2" name="Google Shape;2132;p42"/>
            <p:cNvSpPr/>
            <p:nvPr/>
          </p:nvSpPr>
          <p:spPr>
            <a:xfrm>
              <a:off x="7262670" y="2436068"/>
              <a:ext cx="27746" cy="55753"/>
            </a:xfrm>
            <a:custGeom>
              <a:avLst/>
              <a:gdLst/>
              <a:ahLst/>
              <a:cxnLst/>
              <a:rect l="l" t="t" r="r" b="b"/>
              <a:pathLst>
                <a:path w="318" h="639" extrusionOk="0">
                  <a:moveTo>
                    <a:pt x="247" y="1"/>
                  </a:moveTo>
                  <a:cubicBezTo>
                    <a:pt x="194" y="53"/>
                    <a:pt x="124" y="147"/>
                    <a:pt x="71" y="247"/>
                  </a:cubicBezTo>
                  <a:cubicBezTo>
                    <a:pt x="48" y="317"/>
                    <a:pt x="1" y="440"/>
                    <a:pt x="1" y="516"/>
                  </a:cubicBezTo>
                  <a:cubicBezTo>
                    <a:pt x="1" y="563"/>
                    <a:pt x="24" y="610"/>
                    <a:pt x="24" y="639"/>
                  </a:cubicBezTo>
                  <a:lnTo>
                    <a:pt x="124" y="610"/>
                  </a:lnTo>
                  <a:cubicBezTo>
                    <a:pt x="124" y="586"/>
                    <a:pt x="100" y="563"/>
                    <a:pt x="100" y="516"/>
                  </a:cubicBezTo>
                  <a:cubicBezTo>
                    <a:pt x="100" y="440"/>
                    <a:pt x="124" y="369"/>
                    <a:pt x="171" y="270"/>
                  </a:cubicBezTo>
                  <a:cubicBezTo>
                    <a:pt x="218" y="200"/>
                    <a:pt x="270" y="124"/>
                    <a:pt x="317" y="77"/>
                  </a:cubicBezTo>
                  <a:lnTo>
                    <a:pt x="247" y="1"/>
                  </a:lnTo>
                  <a:close/>
                </a:path>
              </a:pathLst>
            </a:custGeom>
            <a:solidFill>
              <a:srgbClr val="F7A79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3" name="Google Shape;2133;p42"/>
            <p:cNvSpPr/>
            <p:nvPr/>
          </p:nvSpPr>
          <p:spPr>
            <a:xfrm>
              <a:off x="7258656" y="2876938"/>
              <a:ext cx="227374" cy="327537"/>
            </a:xfrm>
            <a:custGeom>
              <a:avLst/>
              <a:gdLst/>
              <a:ahLst/>
              <a:cxnLst/>
              <a:rect l="l" t="t" r="r" b="b"/>
              <a:pathLst>
                <a:path w="2606" h="3754" extrusionOk="0">
                  <a:moveTo>
                    <a:pt x="1581" y="1"/>
                  </a:moveTo>
                  <a:lnTo>
                    <a:pt x="0" y="1172"/>
                  </a:lnTo>
                  <a:cubicBezTo>
                    <a:pt x="0" y="1172"/>
                    <a:pt x="509" y="2758"/>
                    <a:pt x="1364" y="3754"/>
                  </a:cubicBezTo>
                  <a:lnTo>
                    <a:pt x="2606" y="1265"/>
                  </a:lnTo>
                  <a:cubicBezTo>
                    <a:pt x="2196" y="1265"/>
                    <a:pt x="1581" y="1"/>
                    <a:pt x="1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4" name="Google Shape;2134;p42"/>
            <p:cNvSpPr/>
            <p:nvPr/>
          </p:nvSpPr>
          <p:spPr>
            <a:xfrm>
              <a:off x="7264764" y="2895871"/>
              <a:ext cx="144660" cy="110895"/>
            </a:xfrm>
            <a:custGeom>
              <a:avLst/>
              <a:gdLst/>
              <a:ahLst/>
              <a:cxnLst/>
              <a:rect l="l" t="t" r="r" b="b"/>
              <a:pathLst>
                <a:path w="1658" h="1271" extrusionOk="0">
                  <a:moveTo>
                    <a:pt x="1610" y="0"/>
                  </a:moveTo>
                  <a:lnTo>
                    <a:pt x="0" y="1224"/>
                  </a:lnTo>
                  <a:lnTo>
                    <a:pt x="47" y="1271"/>
                  </a:lnTo>
                  <a:lnTo>
                    <a:pt x="1657" y="76"/>
                  </a:lnTo>
                  <a:lnTo>
                    <a:pt x="1610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5" name="Google Shape;2135;p42"/>
            <p:cNvSpPr/>
            <p:nvPr/>
          </p:nvSpPr>
          <p:spPr>
            <a:xfrm>
              <a:off x="7699001" y="2310342"/>
              <a:ext cx="144660" cy="227984"/>
            </a:xfrm>
            <a:custGeom>
              <a:avLst/>
              <a:gdLst/>
              <a:ahLst/>
              <a:cxnLst/>
              <a:rect l="l" t="t" r="r" b="b"/>
              <a:pathLst>
                <a:path w="1658" h="2613" extrusionOk="0">
                  <a:moveTo>
                    <a:pt x="519" y="1"/>
                  </a:moveTo>
                  <a:cubicBezTo>
                    <a:pt x="518" y="1"/>
                    <a:pt x="517" y="1"/>
                    <a:pt x="515" y="1"/>
                  </a:cubicBezTo>
                  <a:cubicBezTo>
                    <a:pt x="416" y="54"/>
                    <a:pt x="562" y="686"/>
                    <a:pt x="586" y="956"/>
                  </a:cubicBezTo>
                  <a:cubicBezTo>
                    <a:pt x="540" y="692"/>
                    <a:pt x="377" y="200"/>
                    <a:pt x="276" y="200"/>
                  </a:cubicBezTo>
                  <a:cubicBezTo>
                    <a:pt x="274" y="200"/>
                    <a:pt x="272" y="200"/>
                    <a:pt x="270" y="200"/>
                  </a:cubicBezTo>
                  <a:cubicBezTo>
                    <a:pt x="170" y="247"/>
                    <a:pt x="293" y="762"/>
                    <a:pt x="340" y="1102"/>
                  </a:cubicBezTo>
                  <a:cubicBezTo>
                    <a:pt x="294" y="885"/>
                    <a:pt x="176" y="440"/>
                    <a:pt x="83" y="440"/>
                  </a:cubicBezTo>
                  <a:cubicBezTo>
                    <a:pt x="81" y="440"/>
                    <a:pt x="79" y="440"/>
                    <a:pt x="76" y="440"/>
                  </a:cubicBezTo>
                  <a:cubicBezTo>
                    <a:pt x="0" y="470"/>
                    <a:pt x="223" y="1541"/>
                    <a:pt x="340" y="2613"/>
                  </a:cubicBezTo>
                  <a:lnTo>
                    <a:pt x="1657" y="2343"/>
                  </a:lnTo>
                  <a:cubicBezTo>
                    <a:pt x="1587" y="1787"/>
                    <a:pt x="1364" y="417"/>
                    <a:pt x="1271" y="394"/>
                  </a:cubicBezTo>
                  <a:cubicBezTo>
                    <a:pt x="1267" y="393"/>
                    <a:pt x="1264" y="392"/>
                    <a:pt x="1260" y="392"/>
                  </a:cubicBezTo>
                  <a:cubicBezTo>
                    <a:pt x="1174" y="392"/>
                    <a:pt x="1131" y="656"/>
                    <a:pt x="1164" y="805"/>
                  </a:cubicBezTo>
                  <a:lnTo>
                    <a:pt x="1164" y="805"/>
                  </a:lnTo>
                  <a:cubicBezTo>
                    <a:pt x="1089" y="529"/>
                    <a:pt x="922" y="31"/>
                    <a:pt x="832" y="31"/>
                  </a:cubicBezTo>
                  <a:cubicBezTo>
                    <a:pt x="685" y="31"/>
                    <a:pt x="855" y="833"/>
                    <a:pt x="855" y="833"/>
                  </a:cubicBezTo>
                  <a:cubicBezTo>
                    <a:pt x="855" y="833"/>
                    <a:pt x="616" y="1"/>
                    <a:pt x="519" y="1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6" name="Google Shape;2136;p42"/>
            <p:cNvSpPr/>
            <p:nvPr/>
          </p:nvSpPr>
          <p:spPr>
            <a:xfrm>
              <a:off x="7667329" y="2478995"/>
              <a:ext cx="201809" cy="512943"/>
            </a:xfrm>
            <a:custGeom>
              <a:avLst/>
              <a:gdLst/>
              <a:ahLst/>
              <a:cxnLst/>
              <a:rect l="l" t="t" r="r" b="b"/>
              <a:pathLst>
                <a:path w="2313" h="5879" extrusionOk="0">
                  <a:moveTo>
                    <a:pt x="1950" y="0"/>
                  </a:moveTo>
                  <a:lnTo>
                    <a:pt x="679" y="463"/>
                  </a:lnTo>
                  <a:cubicBezTo>
                    <a:pt x="679" y="463"/>
                    <a:pt x="1048" y="2951"/>
                    <a:pt x="0" y="5656"/>
                  </a:cubicBezTo>
                  <a:lnTo>
                    <a:pt x="1757" y="5879"/>
                  </a:lnTo>
                  <a:cubicBezTo>
                    <a:pt x="1757" y="5879"/>
                    <a:pt x="2096" y="4608"/>
                    <a:pt x="2219" y="3191"/>
                  </a:cubicBezTo>
                  <a:cubicBezTo>
                    <a:pt x="2313" y="1780"/>
                    <a:pt x="1950" y="0"/>
                    <a:pt x="1950" y="0"/>
                  </a:cubicBez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7" name="Google Shape;2137;p42"/>
            <p:cNvSpPr/>
            <p:nvPr/>
          </p:nvSpPr>
          <p:spPr>
            <a:xfrm>
              <a:off x="7324529" y="2987308"/>
              <a:ext cx="459895" cy="623837"/>
            </a:xfrm>
            <a:custGeom>
              <a:avLst/>
              <a:gdLst/>
              <a:ahLst/>
              <a:cxnLst/>
              <a:rect l="l" t="t" r="r" b="b"/>
              <a:pathLst>
                <a:path w="5271" h="7150" extrusionOk="0">
                  <a:moveTo>
                    <a:pt x="1851" y="0"/>
                  </a:moveTo>
                  <a:cubicBezTo>
                    <a:pt x="1851" y="0"/>
                    <a:pt x="270" y="586"/>
                    <a:pt x="147" y="2149"/>
                  </a:cubicBezTo>
                  <a:cubicBezTo>
                    <a:pt x="47" y="3759"/>
                    <a:pt x="0" y="7149"/>
                    <a:pt x="0" y="7149"/>
                  </a:cubicBezTo>
                  <a:lnTo>
                    <a:pt x="5270" y="7149"/>
                  </a:lnTo>
                  <a:cubicBezTo>
                    <a:pt x="5270" y="7149"/>
                    <a:pt x="5217" y="4175"/>
                    <a:pt x="5048" y="2050"/>
                  </a:cubicBezTo>
                  <a:cubicBezTo>
                    <a:pt x="4925" y="223"/>
                    <a:pt x="3244" y="0"/>
                    <a:pt x="3244" y="0"/>
                  </a:cubicBezTo>
                  <a:cubicBezTo>
                    <a:pt x="3244" y="0"/>
                    <a:pt x="2954" y="248"/>
                    <a:pt x="2435" y="248"/>
                  </a:cubicBezTo>
                  <a:cubicBezTo>
                    <a:pt x="2412" y="248"/>
                    <a:pt x="2389" y="247"/>
                    <a:pt x="2366" y="246"/>
                  </a:cubicBezTo>
                  <a:cubicBezTo>
                    <a:pt x="1927" y="223"/>
                    <a:pt x="1851" y="0"/>
                    <a:pt x="18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8" name="Google Shape;2138;p42"/>
            <p:cNvSpPr/>
            <p:nvPr/>
          </p:nvSpPr>
          <p:spPr>
            <a:xfrm>
              <a:off x="7607564" y="2864199"/>
              <a:ext cx="231998" cy="323436"/>
            </a:xfrm>
            <a:custGeom>
              <a:avLst/>
              <a:gdLst/>
              <a:ahLst/>
              <a:cxnLst/>
              <a:rect l="l" t="t" r="r" b="b"/>
              <a:pathLst>
                <a:path w="2659" h="3707" extrusionOk="0">
                  <a:moveTo>
                    <a:pt x="978" y="0"/>
                  </a:moveTo>
                  <a:cubicBezTo>
                    <a:pt x="978" y="0"/>
                    <a:pt x="586" y="1095"/>
                    <a:pt x="0" y="1411"/>
                  </a:cubicBezTo>
                  <a:lnTo>
                    <a:pt x="1804" y="3706"/>
                  </a:lnTo>
                  <a:cubicBezTo>
                    <a:pt x="2442" y="2049"/>
                    <a:pt x="2658" y="802"/>
                    <a:pt x="2658" y="802"/>
                  </a:cubicBezTo>
                  <a:lnTo>
                    <a:pt x="978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39" name="Google Shape;2139;p42"/>
            <p:cNvSpPr/>
            <p:nvPr/>
          </p:nvSpPr>
          <p:spPr>
            <a:xfrm>
              <a:off x="7680068" y="2887669"/>
              <a:ext cx="155392" cy="78787"/>
            </a:xfrm>
            <a:custGeom>
              <a:avLst/>
              <a:gdLst/>
              <a:ahLst/>
              <a:cxnLst/>
              <a:rect l="l" t="t" r="r" b="b"/>
              <a:pathLst>
                <a:path w="1781" h="903" extrusionOk="0">
                  <a:moveTo>
                    <a:pt x="24" y="1"/>
                  </a:moveTo>
                  <a:lnTo>
                    <a:pt x="1" y="71"/>
                  </a:lnTo>
                  <a:lnTo>
                    <a:pt x="1757" y="902"/>
                  </a:lnTo>
                  <a:lnTo>
                    <a:pt x="1781" y="850"/>
                  </a:lnTo>
                  <a:lnTo>
                    <a:pt x="24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0" name="Google Shape;2140;p42"/>
            <p:cNvSpPr/>
            <p:nvPr/>
          </p:nvSpPr>
          <p:spPr>
            <a:xfrm>
              <a:off x="7324529" y="3583481"/>
              <a:ext cx="457801" cy="6718"/>
            </a:xfrm>
            <a:custGeom>
              <a:avLst/>
              <a:gdLst/>
              <a:ahLst/>
              <a:cxnLst/>
              <a:rect l="l" t="t" r="r" b="b"/>
              <a:pathLst>
                <a:path w="5247" h="77" extrusionOk="0">
                  <a:moveTo>
                    <a:pt x="0" y="0"/>
                  </a:moveTo>
                  <a:lnTo>
                    <a:pt x="0" y="76"/>
                  </a:lnTo>
                  <a:lnTo>
                    <a:pt x="5247" y="76"/>
                  </a:lnTo>
                  <a:lnTo>
                    <a:pt x="5247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1" name="Google Shape;2141;p42"/>
            <p:cNvSpPr/>
            <p:nvPr/>
          </p:nvSpPr>
          <p:spPr>
            <a:xfrm>
              <a:off x="7745940" y="3174806"/>
              <a:ext cx="25651" cy="61860"/>
            </a:xfrm>
            <a:custGeom>
              <a:avLst/>
              <a:gdLst/>
              <a:ahLst/>
              <a:cxnLst/>
              <a:rect l="l" t="t" r="r" b="b"/>
              <a:pathLst>
                <a:path w="294" h="709" extrusionOk="0">
                  <a:moveTo>
                    <a:pt x="241" y="0"/>
                  </a:moveTo>
                  <a:cubicBezTo>
                    <a:pt x="241" y="0"/>
                    <a:pt x="171" y="123"/>
                    <a:pt x="124" y="269"/>
                  </a:cubicBezTo>
                  <a:cubicBezTo>
                    <a:pt x="71" y="416"/>
                    <a:pt x="1" y="586"/>
                    <a:pt x="1" y="709"/>
                  </a:cubicBezTo>
                  <a:lnTo>
                    <a:pt x="71" y="709"/>
                  </a:lnTo>
                  <a:cubicBezTo>
                    <a:pt x="71" y="609"/>
                    <a:pt x="147" y="439"/>
                    <a:pt x="194" y="293"/>
                  </a:cubicBezTo>
                  <a:cubicBezTo>
                    <a:pt x="218" y="223"/>
                    <a:pt x="241" y="170"/>
                    <a:pt x="270" y="123"/>
                  </a:cubicBezTo>
                  <a:cubicBezTo>
                    <a:pt x="294" y="76"/>
                    <a:pt x="294" y="47"/>
                    <a:pt x="294" y="47"/>
                  </a:cubicBezTo>
                  <a:lnTo>
                    <a:pt x="241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2" name="Google Shape;2142;p42"/>
            <p:cNvSpPr/>
            <p:nvPr/>
          </p:nvSpPr>
          <p:spPr>
            <a:xfrm>
              <a:off x="7335261" y="3070543"/>
              <a:ext cx="38390" cy="104351"/>
            </a:xfrm>
            <a:custGeom>
              <a:avLst/>
              <a:gdLst/>
              <a:ahLst/>
              <a:cxnLst/>
              <a:rect l="l" t="t" r="r" b="b"/>
              <a:pathLst>
                <a:path w="440" h="1196" extrusionOk="0">
                  <a:moveTo>
                    <a:pt x="387" y="1"/>
                  </a:moveTo>
                  <a:cubicBezTo>
                    <a:pt x="387" y="1"/>
                    <a:pt x="71" y="539"/>
                    <a:pt x="0" y="1172"/>
                  </a:cubicBezTo>
                  <a:lnTo>
                    <a:pt x="71" y="1195"/>
                  </a:lnTo>
                  <a:cubicBezTo>
                    <a:pt x="94" y="879"/>
                    <a:pt x="194" y="586"/>
                    <a:pt x="293" y="364"/>
                  </a:cubicBezTo>
                  <a:cubicBezTo>
                    <a:pt x="317" y="270"/>
                    <a:pt x="363" y="170"/>
                    <a:pt x="387" y="124"/>
                  </a:cubicBezTo>
                  <a:cubicBezTo>
                    <a:pt x="410" y="100"/>
                    <a:pt x="439" y="71"/>
                    <a:pt x="439" y="48"/>
                  </a:cubicBezTo>
                  <a:lnTo>
                    <a:pt x="439" y="24"/>
                  </a:lnTo>
                  <a:lnTo>
                    <a:pt x="387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3" name="Google Shape;2143;p42"/>
            <p:cNvSpPr/>
            <p:nvPr/>
          </p:nvSpPr>
          <p:spPr>
            <a:xfrm>
              <a:off x="7465000" y="2979106"/>
              <a:ext cx="161500" cy="57323"/>
            </a:xfrm>
            <a:custGeom>
              <a:avLst/>
              <a:gdLst/>
              <a:ahLst/>
              <a:cxnLst/>
              <a:rect l="l" t="t" r="r" b="b"/>
              <a:pathLst>
                <a:path w="1851" h="657" extrusionOk="0">
                  <a:moveTo>
                    <a:pt x="71" y="1"/>
                  </a:moveTo>
                  <a:lnTo>
                    <a:pt x="1" y="24"/>
                  </a:lnTo>
                  <a:cubicBezTo>
                    <a:pt x="1" y="24"/>
                    <a:pt x="24" y="170"/>
                    <a:pt x="124" y="340"/>
                  </a:cubicBezTo>
                  <a:cubicBezTo>
                    <a:pt x="241" y="487"/>
                    <a:pt x="463" y="656"/>
                    <a:pt x="803" y="656"/>
                  </a:cubicBezTo>
                  <a:cubicBezTo>
                    <a:pt x="1242" y="656"/>
                    <a:pt x="1488" y="510"/>
                    <a:pt x="1658" y="340"/>
                  </a:cubicBezTo>
                  <a:cubicBezTo>
                    <a:pt x="1804" y="170"/>
                    <a:pt x="1851" y="24"/>
                    <a:pt x="1851" y="24"/>
                  </a:cubicBezTo>
                  <a:lnTo>
                    <a:pt x="1781" y="1"/>
                  </a:lnTo>
                  <a:cubicBezTo>
                    <a:pt x="1757" y="24"/>
                    <a:pt x="1704" y="170"/>
                    <a:pt x="1558" y="317"/>
                  </a:cubicBezTo>
                  <a:cubicBezTo>
                    <a:pt x="1412" y="463"/>
                    <a:pt x="1195" y="586"/>
                    <a:pt x="803" y="586"/>
                  </a:cubicBezTo>
                  <a:cubicBezTo>
                    <a:pt x="463" y="586"/>
                    <a:pt x="293" y="440"/>
                    <a:pt x="194" y="293"/>
                  </a:cubicBezTo>
                  <a:cubicBezTo>
                    <a:pt x="147" y="217"/>
                    <a:pt x="94" y="147"/>
                    <a:pt x="94" y="94"/>
                  </a:cubicBezTo>
                  <a:cubicBezTo>
                    <a:pt x="71" y="71"/>
                    <a:pt x="71" y="47"/>
                    <a:pt x="71" y="24"/>
                  </a:cubicBezTo>
                  <a:lnTo>
                    <a:pt x="71" y="1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4" name="Google Shape;2144;p42"/>
            <p:cNvSpPr/>
            <p:nvPr/>
          </p:nvSpPr>
          <p:spPr>
            <a:xfrm>
              <a:off x="7799075" y="2382061"/>
              <a:ext cx="12913" cy="33155"/>
            </a:xfrm>
            <a:custGeom>
              <a:avLst/>
              <a:gdLst/>
              <a:ahLst/>
              <a:cxnLst/>
              <a:rect l="l" t="t" r="r" b="b"/>
              <a:pathLst>
                <a:path w="148" h="380" extrusionOk="0">
                  <a:moveTo>
                    <a:pt x="8" y="0"/>
                  </a:moveTo>
                  <a:cubicBezTo>
                    <a:pt x="1" y="0"/>
                    <a:pt x="1" y="11"/>
                    <a:pt x="1" y="11"/>
                  </a:cubicBezTo>
                  <a:lnTo>
                    <a:pt x="24" y="34"/>
                  </a:lnTo>
                  <a:lnTo>
                    <a:pt x="24" y="11"/>
                  </a:lnTo>
                  <a:cubicBezTo>
                    <a:pt x="16" y="3"/>
                    <a:pt x="11" y="0"/>
                    <a:pt x="8" y="0"/>
                  </a:cubicBezTo>
                  <a:close/>
                  <a:moveTo>
                    <a:pt x="24" y="34"/>
                  </a:moveTo>
                  <a:lnTo>
                    <a:pt x="24" y="110"/>
                  </a:lnTo>
                  <a:cubicBezTo>
                    <a:pt x="24" y="134"/>
                    <a:pt x="48" y="157"/>
                    <a:pt x="48" y="204"/>
                  </a:cubicBezTo>
                  <a:cubicBezTo>
                    <a:pt x="48" y="233"/>
                    <a:pt x="71" y="257"/>
                    <a:pt x="71" y="303"/>
                  </a:cubicBezTo>
                  <a:cubicBezTo>
                    <a:pt x="100" y="327"/>
                    <a:pt x="124" y="350"/>
                    <a:pt x="147" y="380"/>
                  </a:cubicBezTo>
                  <a:cubicBezTo>
                    <a:pt x="124" y="327"/>
                    <a:pt x="124" y="257"/>
                    <a:pt x="100" y="180"/>
                  </a:cubicBezTo>
                  <a:cubicBezTo>
                    <a:pt x="71" y="157"/>
                    <a:pt x="71" y="110"/>
                    <a:pt x="48" y="87"/>
                  </a:cubicBezTo>
                  <a:lnTo>
                    <a:pt x="24" y="34"/>
                  </a:lnTo>
                  <a:close/>
                </a:path>
              </a:pathLst>
            </a:custGeom>
            <a:solidFill>
              <a:srgbClr val="EF977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5" name="Google Shape;2145;p42"/>
            <p:cNvSpPr/>
            <p:nvPr/>
          </p:nvSpPr>
          <p:spPr>
            <a:xfrm rot="-4310537">
              <a:off x="8011373" y="4438002"/>
              <a:ext cx="332160" cy="8725"/>
            </a:xfrm>
            <a:custGeom>
              <a:avLst/>
              <a:gdLst/>
              <a:ahLst/>
              <a:cxnLst/>
              <a:rect l="l" t="t" r="r" b="b"/>
              <a:pathLst>
                <a:path w="3807" h="100" extrusionOk="0">
                  <a:moveTo>
                    <a:pt x="1" y="0"/>
                  </a:moveTo>
                  <a:lnTo>
                    <a:pt x="1" y="76"/>
                  </a:lnTo>
                  <a:lnTo>
                    <a:pt x="3807" y="100"/>
                  </a:lnTo>
                  <a:lnTo>
                    <a:pt x="3807" y="29"/>
                  </a:lnTo>
                  <a:lnTo>
                    <a:pt x="1" y="0"/>
                  </a:lnTo>
                  <a:close/>
                </a:path>
              </a:pathLst>
            </a:custGeom>
            <a:solidFill>
              <a:schemeClr val="accent6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6" name="Google Shape;2146;p42"/>
            <p:cNvSpPr/>
            <p:nvPr/>
          </p:nvSpPr>
          <p:spPr>
            <a:xfrm flipH="1">
              <a:off x="7699082" y="1313174"/>
              <a:ext cx="656953" cy="232605"/>
            </a:xfrm>
            <a:custGeom>
              <a:avLst/>
              <a:gdLst/>
              <a:ahLst/>
              <a:cxnLst/>
              <a:rect l="l" t="t" r="r" b="b"/>
              <a:pathLst>
                <a:path w="12744" h="4512" extrusionOk="0">
                  <a:moveTo>
                    <a:pt x="7302" y="1"/>
                  </a:moveTo>
                  <a:cubicBezTo>
                    <a:pt x="6564" y="1"/>
                    <a:pt x="5857" y="546"/>
                    <a:pt x="5534" y="1053"/>
                  </a:cubicBezTo>
                  <a:cubicBezTo>
                    <a:pt x="5150" y="1599"/>
                    <a:pt x="4958" y="2237"/>
                    <a:pt x="4866" y="2883"/>
                  </a:cubicBezTo>
                  <a:cubicBezTo>
                    <a:pt x="4543" y="2498"/>
                    <a:pt x="3936" y="2175"/>
                    <a:pt x="3390" y="2175"/>
                  </a:cubicBezTo>
                  <a:cubicBezTo>
                    <a:pt x="3006" y="2175"/>
                    <a:pt x="2652" y="2337"/>
                    <a:pt x="2460" y="2752"/>
                  </a:cubicBezTo>
                  <a:cubicBezTo>
                    <a:pt x="2268" y="3167"/>
                    <a:pt x="2307" y="3651"/>
                    <a:pt x="2307" y="4097"/>
                  </a:cubicBezTo>
                  <a:cubicBezTo>
                    <a:pt x="2076" y="4035"/>
                    <a:pt x="1853" y="4005"/>
                    <a:pt x="1630" y="4005"/>
                  </a:cubicBezTo>
                  <a:cubicBezTo>
                    <a:pt x="1054" y="4005"/>
                    <a:pt x="477" y="4197"/>
                    <a:pt x="1" y="4512"/>
                  </a:cubicBezTo>
                  <a:lnTo>
                    <a:pt x="12713" y="4512"/>
                  </a:lnTo>
                  <a:cubicBezTo>
                    <a:pt x="12743" y="3620"/>
                    <a:pt x="12490" y="2752"/>
                    <a:pt x="12036" y="2306"/>
                  </a:cubicBezTo>
                  <a:cubicBezTo>
                    <a:pt x="11783" y="2014"/>
                    <a:pt x="11337" y="1822"/>
                    <a:pt x="10914" y="1822"/>
                  </a:cubicBezTo>
                  <a:cubicBezTo>
                    <a:pt x="10791" y="1822"/>
                    <a:pt x="10691" y="1822"/>
                    <a:pt x="10599" y="1853"/>
                  </a:cubicBezTo>
                  <a:cubicBezTo>
                    <a:pt x="9953" y="2014"/>
                    <a:pt x="9538" y="2468"/>
                    <a:pt x="9123" y="2752"/>
                  </a:cubicBezTo>
                  <a:cubicBezTo>
                    <a:pt x="8962" y="1538"/>
                    <a:pt x="8455" y="385"/>
                    <a:pt x="7909" y="162"/>
                  </a:cubicBezTo>
                  <a:cubicBezTo>
                    <a:pt x="7717" y="62"/>
                    <a:pt x="7494" y="1"/>
                    <a:pt x="7302" y="1"/>
                  </a:cubicBezTo>
                  <a:close/>
                </a:path>
              </a:pathLst>
            </a:custGeom>
            <a:solidFill>
              <a:srgbClr val="EBF0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47" name="Google Shape;2147;p42"/>
            <p:cNvSpPr/>
            <p:nvPr/>
          </p:nvSpPr>
          <p:spPr>
            <a:xfrm>
              <a:off x="4803012" y="907274"/>
              <a:ext cx="928177" cy="328620"/>
            </a:xfrm>
            <a:custGeom>
              <a:avLst/>
              <a:gdLst/>
              <a:ahLst/>
              <a:cxnLst/>
              <a:rect l="l" t="t" r="r" b="b"/>
              <a:pathLst>
                <a:path w="12744" h="4512" extrusionOk="0">
                  <a:moveTo>
                    <a:pt x="7302" y="1"/>
                  </a:moveTo>
                  <a:cubicBezTo>
                    <a:pt x="6564" y="1"/>
                    <a:pt x="5857" y="546"/>
                    <a:pt x="5534" y="1053"/>
                  </a:cubicBezTo>
                  <a:cubicBezTo>
                    <a:pt x="5150" y="1599"/>
                    <a:pt x="4958" y="2237"/>
                    <a:pt x="4866" y="2883"/>
                  </a:cubicBezTo>
                  <a:cubicBezTo>
                    <a:pt x="4543" y="2498"/>
                    <a:pt x="3936" y="2175"/>
                    <a:pt x="3390" y="2175"/>
                  </a:cubicBezTo>
                  <a:cubicBezTo>
                    <a:pt x="3006" y="2175"/>
                    <a:pt x="2652" y="2337"/>
                    <a:pt x="2460" y="2752"/>
                  </a:cubicBezTo>
                  <a:cubicBezTo>
                    <a:pt x="2268" y="3167"/>
                    <a:pt x="2307" y="3651"/>
                    <a:pt x="2307" y="4097"/>
                  </a:cubicBezTo>
                  <a:cubicBezTo>
                    <a:pt x="2076" y="4035"/>
                    <a:pt x="1853" y="4005"/>
                    <a:pt x="1630" y="4005"/>
                  </a:cubicBezTo>
                  <a:cubicBezTo>
                    <a:pt x="1054" y="4005"/>
                    <a:pt x="477" y="4197"/>
                    <a:pt x="1" y="4512"/>
                  </a:cubicBezTo>
                  <a:lnTo>
                    <a:pt x="12713" y="4512"/>
                  </a:lnTo>
                  <a:cubicBezTo>
                    <a:pt x="12743" y="3620"/>
                    <a:pt x="12490" y="2752"/>
                    <a:pt x="12036" y="2306"/>
                  </a:cubicBezTo>
                  <a:cubicBezTo>
                    <a:pt x="11783" y="2014"/>
                    <a:pt x="11337" y="1822"/>
                    <a:pt x="10914" y="1822"/>
                  </a:cubicBezTo>
                  <a:cubicBezTo>
                    <a:pt x="10791" y="1822"/>
                    <a:pt x="10691" y="1822"/>
                    <a:pt x="10599" y="1853"/>
                  </a:cubicBezTo>
                  <a:cubicBezTo>
                    <a:pt x="9953" y="2014"/>
                    <a:pt x="9538" y="2468"/>
                    <a:pt x="9123" y="2752"/>
                  </a:cubicBezTo>
                  <a:cubicBezTo>
                    <a:pt x="8962" y="1538"/>
                    <a:pt x="8455" y="385"/>
                    <a:pt x="7909" y="162"/>
                  </a:cubicBezTo>
                  <a:cubicBezTo>
                    <a:pt x="7717" y="62"/>
                    <a:pt x="7494" y="1"/>
                    <a:pt x="7302" y="1"/>
                  </a:cubicBezTo>
                  <a:close/>
                </a:path>
              </a:pathLst>
            </a:custGeom>
            <a:solidFill>
              <a:srgbClr val="EBF0F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3B0BE631-8257-4AA8-A307-5801F6B810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2010" y="954450"/>
            <a:ext cx="2635040" cy="1960960"/>
          </a:xfrm>
          <a:prstGeom prst="rect">
            <a:avLst/>
          </a:prstGeom>
        </p:spPr>
      </p:pic>
      <p:sp>
        <p:nvSpPr>
          <p:cNvPr id="105" name="TextBox 104">
            <a:extLst>
              <a:ext uri="{FF2B5EF4-FFF2-40B4-BE49-F238E27FC236}">
                <a16:creationId xmlns:a16="http://schemas.microsoft.com/office/drawing/2014/main" id="{44B7B425-7B24-4DFC-9CD9-EC6754639268}"/>
              </a:ext>
            </a:extLst>
          </p:cNvPr>
          <p:cNvSpPr txBox="1"/>
          <p:nvPr/>
        </p:nvSpPr>
        <p:spPr>
          <a:xfrm>
            <a:off x="346135" y="867395"/>
            <a:ext cx="5949244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i="0" u="sng" dirty="0">
                <a:solidFill>
                  <a:schemeClr val="tx1"/>
                </a:solidFill>
                <a:effectLst/>
                <a:latin typeface="Söhne"/>
              </a:rPr>
              <a:t> </a:t>
            </a:r>
            <a:r>
              <a:rPr lang="en-US" sz="2400" b="1" i="0" u="sng" dirty="0">
                <a:solidFill>
                  <a:schemeClr val="tx1"/>
                </a:solidFill>
                <a:effectLst/>
                <a:latin typeface="+mj-lt"/>
              </a:rPr>
              <a:t>Standex Electronics UK</a:t>
            </a:r>
            <a:endParaRPr lang="en-US" sz="2400" b="1" u="sng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D952B616-A975-4209-B6E1-9AB35FCFA820}"/>
              </a:ext>
            </a:extLst>
          </p:cNvPr>
          <p:cNvSpPr txBox="1"/>
          <p:nvPr/>
        </p:nvSpPr>
        <p:spPr>
          <a:xfrm>
            <a:off x="606287" y="1446611"/>
            <a:ext cx="5431064" cy="1668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HR systems and practices improved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Effective HR </a:t>
            </a:r>
            <a:r>
              <a:rPr lang="en-US" dirty="0" err="1"/>
              <a:t>practises</a:t>
            </a:r>
            <a:r>
              <a:rPr lang="en-US" dirty="0"/>
              <a:t> boosting employee engagement and satisfaction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Employees feel encouraged and appreciated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Improved employer brand and recruiting results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9D395D90-2862-454C-88C5-9A07D1F3240B}"/>
              </a:ext>
            </a:extLst>
          </p:cNvPr>
          <p:cNvSpPr txBox="1"/>
          <p:nvPr/>
        </p:nvSpPr>
        <p:spPr>
          <a:xfrm>
            <a:off x="1357340" y="4556176"/>
            <a:ext cx="608076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0" i="0" dirty="0">
                <a:solidFill>
                  <a:srgbClr val="000000"/>
                </a:solidFill>
                <a:effectLst/>
                <a:latin typeface="+mj-lt"/>
              </a:rPr>
              <a:t>(Nieto, 2017</a:t>
            </a:r>
            <a:r>
              <a:rPr lang="en-US" b="0" i="0" dirty="0">
                <a:solidFill>
                  <a:srgbClr val="000000"/>
                </a:solidFill>
                <a:effectLst/>
                <a:latin typeface="Helvetica Neue"/>
              </a:rPr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8627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8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17" name="Google Shape;2817;p53"/>
          <p:cNvGrpSpPr/>
          <p:nvPr/>
        </p:nvGrpSpPr>
        <p:grpSpPr>
          <a:xfrm>
            <a:off x="3420298" y="1953532"/>
            <a:ext cx="2298346" cy="1573277"/>
            <a:chOff x="3420298" y="1953532"/>
            <a:chExt cx="2298346" cy="1573277"/>
          </a:xfrm>
        </p:grpSpPr>
        <p:sp>
          <p:nvSpPr>
            <p:cNvPr id="2818" name="Google Shape;2818;p53"/>
            <p:cNvSpPr/>
            <p:nvPr/>
          </p:nvSpPr>
          <p:spPr>
            <a:xfrm>
              <a:off x="3420298" y="2379748"/>
              <a:ext cx="2298346" cy="717749"/>
            </a:xfrm>
            <a:custGeom>
              <a:avLst/>
              <a:gdLst/>
              <a:ahLst/>
              <a:cxnLst/>
              <a:rect l="l" t="t" r="r" b="b"/>
              <a:pathLst>
                <a:path w="116549" h="36397" extrusionOk="0">
                  <a:moveTo>
                    <a:pt x="18199" y="1"/>
                  </a:moveTo>
                  <a:cubicBezTo>
                    <a:pt x="8148" y="1"/>
                    <a:pt x="1" y="8148"/>
                    <a:pt x="1" y="18198"/>
                  </a:cubicBezTo>
                  <a:cubicBezTo>
                    <a:pt x="1" y="28249"/>
                    <a:pt x="8148" y="36396"/>
                    <a:pt x="18199" y="36396"/>
                  </a:cubicBezTo>
                  <a:lnTo>
                    <a:pt x="98350" y="36396"/>
                  </a:lnTo>
                  <a:cubicBezTo>
                    <a:pt x="108401" y="36396"/>
                    <a:pt x="116548" y="28249"/>
                    <a:pt x="116548" y="18198"/>
                  </a:cubicBezTo>
                  <a:cubicBezTo>
                    <a:pt x="116548" y="8148"/>
                    <a:pt x="108401" y="1"/>
                    <a:pt x="9835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19" name="Google Shape;2819;p53"/>
            <p:cNvSpPr/>
            <p:nvPr/>
          </p:nvSpPr>
          <p:spPr>
            <a:xfrm>
              <a:off x="3560316" y="2015150"/>
              <a:ext cx="795581" cy="245037"/>
            </a:xfrm>
            <a:custGeom>
              <a:avLst/>
              <a:gdLst/>
              <a:ahLst/>
              <a:cxnLst/>
              <a:rect l="l" t="t" r="r" b="b"/>
              <a:pathLst>
                <a:path w="54066" h="18698" extrusionOk="0">
                  <a:moveTo>
                    <a:pt x="243" y="1"/>
                  </a:moveTo>
                  <a:cubicBezTo>
                    <a:pt x="108" y="1"/>
                    <a:pt x="1" y="108"/>
                    <a:pt x="1" y="243"/>
                  </a:cubicBezTo>
                  <a:cubicBezTo>
                    <a:pt x="1" y="4216"/>
                    <a:pt x="3233" y="7447"/>
                    <a:pt x="7204" y="7447"/>
                  </a:cubicBezTo>
                  <a:lnTo>
                    <a:pt x="47616" y="7447"/>
                  </a:lnTo>
                  <a:cubicBezTo>
                    <a:pt x="50905" y="7447"/>
                    <a:pt x="53581" y="10122"/>
                    <a:pt x="53581" y="13412"/>
                  </a:cubicBezTo>
                  <a:lnTo>
                    <a:pt x="53581" y="18455"/>
                  </a:lnTo>
                  <a:cubicBezTo>
                    <a:pt x="53581" y="18590"/>
                    <a:pt x="53688" y="18697"/>
                    <a:pt x="53823" y="18697"/>
                  </a:cubicBezTo>
                  <a:cubicBezTo>
                    <a:pt x="53957" y="18697"/>
                    <a:pt x="54065" y="18590"/>
                    <a:pt x="54062" y="18455"/>
                  </a:cubicBezTo>
                  <a:lnTo>
                    <a:pt x="54062" y="13412"/>
                  </a:lnTo>
                  <a:cubicBezTo>
                    <a:pt x="54062" y="9854"/>
                    <a:pt x="51169" y="6961"/>
                    <a:pt x="47611" y="6961"/>
                  </a:cubicBezTo>
                  <a:lnTo>
                    <a:pt x="7203" y="6961"/>
                  </a:lnTo>
                  <a:cubicBezTo>
                    <a:pt x="3498" y="6961"/>
                    <a:pt x="485" y="3946"/>
                    <a:pt x="485" y="243"/>
                  </a:cubicBezTo>
                  <a:cubicBezTo>
                    <a:pt x="485" y="108"/>
                    <a:pt x="377" y="1"/>
                    <a:pt x="24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0" name="Google Shape;2820;p53"/>
            <p:cNvSpPr/>
            <p:nvPr/>
          </p:nvSpPr>
          <p:spPr>
            <a:xfrm>
              <a:off x="3527981" y="1953532"/>
              <a:ext cx="66535" cy="66516"/>
            </a:xfrm>
            <a:custGeom>
              <a:avLst/>
              <a:gdLst/>
              <a:ahLst/>
              <a:cxnLst/>
              <a:rect l="l" t="t" r="r" b="b"/>
              <a:pathLst>
                <a:path w="3374" h="3373" extrusionOk="0">
                  <a:moveTo>
                    <a:pt x="1687" y="0"/>
                  </a:moveTo>
                  <a:cubicBezTo>
                    <a:pt x="755" y="0"/>
                    <a:pt x="1" y="754"/>
                    <a:pt x="1" y="1687"/>
                  </a:cubicBezTo>
                  <a:cubicBezTo>
                    <a:pt x="1" y="2619"/>
                    <a:pt x="755" y="3373"/>
                    <a:pt x="1687" y="3373"/>
                  </a:cubicBezTo>
                  <a:cubicBezTo>
                    <a:pt x="2619" y="3370"/>
                    <a:pt x="3374" y="2617"/>
                    <a:pt x="3374" y="1687"/>
                  </a:cubicBezTo>
                  <a:cubicBezTo>
                    <a:pt x="3374" y="754"/>
                    <a:pt x="2619" y="0"/>
                    <a:pt x="1687" y="0"/>
                  </a:cubicBezTo>
                  <a:close/>
                </a:path>
              </a:pathLst>
            </a:custGeom>
            <a:solidFill>
              <a:schemeClr val="accent1"/>
            </a:solidFill>
            <a:ln w="9525" cap="flat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1" name="Google Shape;2821;p53"/>
            <p:cNvSpPr/>
            <p:nvPr/>
          </p:nvSpPr>
          <p:spPr>
            <a:xfrm>
              <a:off x="4317821" y="2222152"/>
              <a:ext cx="66496" cy="66516"/>
            </a:xfrm>
            <a:custGeom>
              <a:avLst/>
              <a:gdLst/>
              <a:ahLst/>
              <a:cxnLst/>
              <a:rect l="l" t="t" r="r" b="b"/>
              <a:pathLst>
                <a:path w="3372" h="3373" extrusionOk="0">
                  <a:moveTo>
                    <a:pt x="1687" y="1"/>
                  </a:moveTo>
                  <a:cubicBezTo>
                    <a:pt x="755" y="1"/>
                    <a:pt x="1" y="754"/>
                    <a:pt x="1" y="1686"/>
                  </a:cubicBezTo>
                  <a:cubicBezTo>
                    <a:pt x="1" y="2618"/>
                    <a:pt x="755" y="3372"/>
                    <a:pt x="1687" y="3372"/>
                  </a:cubicBezTo>
                  <a:cubicBezTo>
                    <a:pt x="2619" y="3372"/>
                    <a:pt x="3372" y="2616"/>
                    <a:pt x="3372" y="1686"/>
                  </a:cubicBezTo>
                  <a:cubicBezTo>
                    <a:pt x="3372" y="754"/>
                    <a:pt x="2619" y="1"/>
                    <a:pt x="16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2" name="Google Shape;2822;p53"/>
            <p:cNvSpPr/>
            <p:nvPr/>
          </p:nvSpPr>
          <p:spPr>
            <a:xfrm flipH="1">
              <a:off x="4783795" y="2015150"/>
              <a:ext cx="795581" cy="245037"/>
            </a:xfrm>
            <a:custGeom>
              <a:avLst/>
              <a:gdLst/>
              <a:ahLst/>
              <a:cxnLst/>
              <a:rect l="l" t="t" r="r" b="b"/>
              <a:pathLst>
                <a:path w="54066" h="18698" extrusionOk="0">
                  <a:moveTo>
                    <a:pt x="243" y="1"/>
                  </a:moveTo>
                  <a:cubicBezTo>
                    <a:pt x="108" y="1"/>
                    <a:pt x="1" y="108"/>
                    <a:pt x="1" y="243"/>
                  </a:cubicBezTo>
                  <a:cubicBezTo>
                    <a:pt x="1" y="4216"/>
                    <a:pt x="3233" y="7447"/>
                    <a:pt x="7204" y="7447"/>
                  </a:cubicBezTo>
                  <a:lnTo>
                    <a:pt x="47616" y="7447"/>
                  </a:lnTo>
                  <a:cubicBezTo>
                    <a:pt x="50905" y="7447"/>
                    <a:pt x="53581" y="10122"/>
                    <a:pt x="53581" y="13412"/>
                  </a:cubicBezTo>
                  <a:lnTo>
                    <a:pt x="53581" y="18455"/>
                  </a:lnTo>
                  <a:cubicBezTo>
                    <a:pt x="53581" y="18590"/>
                    <a:pt x="53688" y="18697"/>
                    <a:pt x="53823" y="18697"/>
                  </a:cubicBezTo>
                  <a:cubicBezTo>
                    <a:pt x="53957" y="18697"/>
                    <a:pt x="54065" y="18590"/>
                    <a:pt x="54062" y="18455"/>
                  </a:cubicBezTo>
                  <a:lnTo>
                    <a:pt x="54062" y="13412"/>
                  </a:lnTo>
                  <a:cubicBezTo>
                    <a:pt x="54062" y="9854"/>
                    <a:pt x="51169" y="6961"/>
                    <a:pt x="47611" y="6961"/>
                  </a:cubicBezTo>
                  <a:lnTo>
                    <a:pt x="7203" y="6961"/>
                  </a:lnTo>
                  <a:cubicBezTo>
                    <a:pt x="3498" y="6961"/>
                    <a:pt x="485" y="3946"/>
                    <a:pt x="485" y="243"/>
                  </a:cubicBezTo>
                  <a:cubicBezTo>
                    <a:pt x="485" y="108"/>
                    <a:pt x="377" y="1"/>
                    <a:pt x="24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3" name="Google Shape;2823;p53"/>
            <p:cNvSpPr/>
            <p:nvPr/>
          </p:nvSpPr>
          <p:spPr>
            <a:xfrm flipH="1">
              <a:off x="5545175" y="1953532"/>
              <a:ext cx="66535" cy="66516"/>
            </a:xfrm>
            <a:custGeom>
              <a:avLst/>
              <a:gdLst/>
              <a:ahLst/>
              <a:cxnLst/>
              <a:rect l="l" t="t" r="r" b="b"/>
              <a:pathLst>
                <a:path w="3374" h="3373" extrusionOk="0">
                  <a:moveTo>
                    <a:pt x="1687" y="0"/>
                  </a:moveTo>
                  <a:cubicBezTo>
                    <a:pt x="755" y="0"/>
                    <a:pt x="1" y="754"/>
                    <a:pt x="1" y="1687"/>
                  </a:cubicBezTo>
                  <a:cubicBezTo>
                    <a:pt x="1" y="2619"/>
                    <a:pt x="755" y="3373"/>
                    <a:pt x="1687" y="3373"/>
                  </a:cubicBezTo>
                  <a:cubicBezTo>
                    <a:pt x="2619" y="3370"/>
                    <a:pt x="3374" y="2617"/>
                    <a:pt x="3374" y="1687"/>
                  </a:cubicBezTo>
                  <a:cubicBezTo>
                    <a:pt x="3374" y="754"/>
                    <a:pt x="2619" y="0"/>
                    <a:pt x="1687" y="0"/>
                  </a:cubicBezTo>
                  <a:close/>
                </a:path>
              </a:pathLst>
            </a:custGeom>
            <a:solidFill>
              <a:schemeClr val="accent1"/>
            </a:solidFill>
            <a:ln w="9525" cap="flat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4" name="Google Shape;2824;p53"/>
            <p:cNvSpPr/>
            <p:nvPr/>
          </p:nvSpPr>
          <p:spPr>
            <a:xfrm flipH="1">
              <a:off x="4755375" y="2222152"/>
              <a:ext cx="66496" cy="66516"/>
            </a:xfrm>
            <a:custGeom>
              <a:avLst/>
              <a:gdLst/>
              <a:ahLst/>
              <a:cxnLst/>
              <a:rect l="l" t="t" r="r" b="b"/>
              <a:pathLst>
                <a:path w="3372" h="3373" extrusionOk="0">
                  <a:moveTo>
                    <a:pt x="1687" y="1"/>
                  </a:moveTo>
                  <a:cubicBezTo>
                    <a:pt x="755" y="1"/>
                    <a:pt x="1" y="754"/>
                    <a:pt x="1" y="1686"/>
                  </a:cubicBezTo>
                  <a:cubicBezTo>
                    <a:pt x="1" y="2618"/>
                    <a:pt x="755" y="3372"/>
                    <a:pt x="1687" y="3372"/>
                  </a:cubicBezTo>
                  <a:cubicBezTo>
                    <a:pt x="2619" y="3372"/>
                    <a:pt x="3372" y="2616"/>
                    <a:pt x="3372" y="1686"/>
                  </a:cubicBezTo>
                  <a:cubicBezTo>
                    <a:pt x="3372" y="754"/>
                    <a:pt x="2619" y="1"/>
                    <a:pt x="16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5" name="Google Shape;2825;p53"/>
            <p:cNvSpPr/>
            <p:nvPr/>
          </p:nvSpPr>
          <p:spPr>
            <a:xfrm rot="10800000" flipH="1">
              <a:off x="3560316" y="3220153"/>
              <a:ext cx="795581" cy="245037"/>
            </a:xfrm>
            <a:custGeom>
              <a:avLst/>
              <a:gdLst/>
              <a:ahLst/>
              <a:cxnLst/>
              <a:rect l="l" t="t" r="r" b="b"/>
              <a:pathLst>
                <a:path w="54066" h="18698" extrusionOk="0">
                  <a:moveTo>
                    <a:pt x="243" y="1"/>
                  </a:moveTo>
                  <a:cubicBezTo>
                    <a:pt x="108" y="1"/>
                    <a:pt x="1" y="108"/>
                    <a:pt x="1" y="243"/>
                  </a:cubicBezTo>
                  <a:cubicBezTo>
                    <a:pt x="1" y="4216"/>
                    <a:pt x="3233" y="7447"/>
                    <a:pt x="7204" y="7447"/>
                  </a:cubicBezTo>
                  <a:lnTo>
                    <a:pt x="47616" y="7447"/>
                  </a:lnTo>
                  <a:cubicBezTo>
                    <a:pt x="50905" y="7447"/>
                    <a:pt x="53581" y="10122"/>
                    <a:pt x="53581" y="13412"/>
                  </a:cubicBezTo>
                  <a:lnTo>
                    <a:pt x="53581" y="18455"/>
                  </a:lnTo>
                  <a:cubicBezTo>
                    <a:pt x="53581" y="18590"/>
                    <a:pt x="53688" y="18697"/>
                    <a:pt x="53823" y="18697"/>
                  </a:cubicBezTo>
                  <a:cubicBezTo>
                    <a:pt x="53957" y="18697"/>
                    <a:pt x="54065" y="18590"/>
                    <a:pt x="54062" y="18455"/>
                  </a:cubicBezTo>
                  <a:lnTo>
                    <a:pt x="54062" y="13412"/>
                  </a:lnTo>
                  <a:cubicBezTo>
                    <a:pt x="54062" y="9854"/>
                    <a:pt x="51169" y="6961"/>
                    <a:pt x="47611" y="6961"/>
                  </a:cubicBezTo>
                  <a:lnTo>
                    <a:pt x="7203" y="6961"/>
                  </a:lnTo>
                  <a:cubicBezTo>
                    <a:pt x="3498" y="6961"/>
                    <a:pt x="485" y="3946"/>
                    <a:pt x="485" y="243"/>
                  </a:cubicBezTo>
                  <a:cubicBezTo>
                    <a:pt x="485" y="108"/>
                    <a:pt x="377" y="1"/>
                    <a:pt x="24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6" name="Google Shape;2826;p53"/>
            <p:cNvSpPr/>
            <p:nvPr/>
          </p:nvSpPr>
          <p:spPr>
            <a:xfrm rot="10800000" flipH="1">
              <a:off x="3527981" y="3460293"/>
              <a:ext cx="66535" cy="66516"/>
            </a:xfrm>
            <a:custGeom>
              <a:avLst/>
              <a:gdLst/>
              <a:ahLst/>
              <a:cxnLst/>
              <a:rect l="l" t="t" r="r" b="b"/>
              <a:pathLst>
                <a:path w="3374" h="3373" extrusionOk="0">
                  <a:moveTo>
                    <a:pt x="1687" y="0"/>
                  </a:moveTo>
                  <a:cubicBezTo>
                    <a:pt x="755" y="0"/>
                    <a:pt x="1" y="754"/>
                    <a:pt x="1" y="1687"/>
                  </a:cubicBezTo>
                  <a:cubicBezTo>
                    <a:pt x="1" y="2619"/>
                    <a:pt x="755" y="3373"/>
                    <a:pt x="1687" y="3373"/>
                  </a:cubicBezTo>
                  <a:cubicBezTo>
                    <a:pt x="2619" y="3370"/>
                    <a:pt x="3374" y="2617"/>
                    <a:pt x="3374" y="1687"/>
                  </a:cubicBezTo>
                  <a:cubicBezTo>
                    <a:pt x="3374" y="754"/>
                    <a:pt x="2619" y="0"/>
                    <a:pt x="1687" y="0"/>
                  </a:cubicBezTo>
                  <a:close/>
                </a:path>
              </a:pathLst>
            </a:custGeom>
            <a:solidFill>
              <a:schemeClr val="accent1"/>
            </a:solidFill>
            <a:ln w="9525" cap="flat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7" name="Google Shape;2827;p53"/>
            <p:cNvSpPr/>
            <p:nvPr/>
          </p:nvSpPr>
          <p:spPr>
            <a:xfrm rot="10800000" flipH="1">
              <a:off x="4317821" y="3191674"/>
              <a:ext cx="66496" cy="66516"/>
            </a:xfrm>
            <a:custGeom>
              <a:avLst/>
              <a:gdLst/>
              <a:ahLst/>
              <a:cxnLst/>
              <a:rect l="l" t="t" r="r" b="b"/>
              <a:pathLst>
                <a:path w="3372" h="3373" extrusionOk="0">
                  <a:moveTo>
                    <a:pt x="1687" y="1"/>
                  </a:moveTo>
                  <a:cubicBezTo>
                    <a:pt x="755" y="1"/>
                    <a:pt x="1" y="754"/>
                    <a:pt x="1" y="1686"/>
                  </a:cubicBezTo>
                  <a:cubicBezTo>
                    <a:pt x="1" y="2618"/>
                    <a:pt x="755" y="3372"/>
                    <a:pt x="1687" y="3372"/>
                  </a:cubicBezTo>
                  <a:cubicBezTo>
                    <a:pt x="2619" y="3372"/>
                    <a:pt x="3372" y="2616"/>
                    <a:pt x="3372" y="1686"/>
                  </a:cubicBezTo>
                  <a:cubicBezTo>
                    <a:pt x="3372" y="754"/>
                    <a:pt x="2619" y="1"/>
                    <a:pt x="16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8" name="Google Shape;2828;p53"/>
            <p:cNvSpPr/>
            <p:nvPr/>
          </p:nvSpPr>
          <p:spPr>
            <a:xfrm rot="10800000">
              <a:off x="4783795" y="3220153"/>
              <a:ext cx="795581" cy="245037"/>
            </a:xfrm>
            <a:custGeom>
              <a:avLst/>
              <a:gdLst/>
              <a:ahLst/>
              <a:cxnLst/>
              <a:rect l="l" t="t" r="r" b="b"/>
              <a:pathLst>
                <a:path w="54066" h="18698" extrusionOk="0">
                  <a:moveTo>
                    <a:pt x="243" y="1"/>
                  </a:moveTo>
                  <a:cubicBezTo>
                    <a:pt x="108" y="1"/>
                    <a:pt x="1" y="108"/>
                    <a:pt x="1" y="243"/>
                  </a:cubicBezTo>
                  <a:cubicBezTo>
                    <a:pt x="1" y="4216"/>
                    <a:pt x="3233" y="7447"/>
                    <a:pt x="7204" y="7447"/>
                  </a:cubicBezTo>
                  <a:lnTo>
                    <a:pt x="47616" y="7447"/>
                  </a:lnTo>
                  <a:cubicBezTo>
                    <a:pt x="50905" y="7447"/>
                    <a:pt x="53581" y="10122"/>
                    <a:pt x="53581" y="13412"/>
                  </a:cubicBezTo>
                  <a:lnTo>
                    <a:pt x="53581" y="18455"/>
                  </a:lnTo>
                  <a:cubicBezTo>
                    <a:pt x="53581" y="18590"/>
                    <a:pt x="53688" y="18697"/>
                    <a:pt x="53823" y="18697"/>
                  </a:cubicBezTo>
                  <a:cubicBezTo>
                    <a:pt x="53957" y="18697"/>
                    <a:pt x="54065" y="18590"/>
                    <a:pt x="54062" y="18455"/>
                  </a:cubicBezTo>
                  <a:lnTo>
                    <a:pt x="54062" y="13412"/>
                  </a:lnTo>
                  <a:cubicBezTo>
                    <a:pt x="54062" y="9854"/>
                    <a:pt x="51169" y="6961"/>
                    <a:pt x="47611" y="6961"/>
                  </a:cubicBezTo>
                  <a:lnTo>
                    <a:pt x="7203" y="6961"/>
                  </a:lnTo>
                  <a:cubicBezTo>
                    <a:pt x="3498" y="6961"/>
                    <a:pt x="485" y="3946"/>
                    <a:pt x="485" y="243"/>
                  </a:cubicBezTo>
                  <a:cubicBezTo>
                    <a:pt x="485" y="108"/>
                    <a:pt x="377" y="1"/>
                    <a:pt x="243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29" name="Google Shape;2829;p53"/>
            <p:cNvSpPr/>
            <p:nvPr/>
          </p:nvSpPr>
          <p:spPr>
            <a:xfrm rot="10800000">
              <a:off x="5545175" y="3460293"/>
              <a:ext cx="66535" cy="66516"/>
            </a:xfrm>
            <a:custGeom>
              <a:avLst/>
              <a:gdLst/>
              <a:ahLst/>
              <a:cxnLst/>
              <a:rect l="l" t="t" r="r" b="b"/>
              <a:pathLst>
                <a:path w="3374" h="3373" extrusionOk="0">
                  <a:moveTo>
                    <a:pt x="1687" y="0"/>
                  </a:moveTo>
                  <a:cubicBezTo>
                    <a:pt x="755" y="0"/>
                    <a:pt x="1" y="754"/>
                    <a:pt x="1" y="1687"/>
                  </a:cubicBezTo>
                  <a:cubicBezTo>
                    <a:pt x="1" y="2619"/>
                    <a:pt x="755" y="3373"/>
                    <a:pt x="1687" y="3373"/>
                  </a:cubicBezTo>
                  <a:cubicBezTo>
                    <a:pt x="2619" y="3370"/>
                    <a:pt x="3374" y="2617"/>
                    <a:pt x="3374" y="1687"/>
                  </a:cubicBezTo>
                  <a:cubicBezTo>
                    <a:pt x="3374" y="754"/>
                    <a:pt x="2619" y="0"/>
                    <a:pt x="1687" y="0"/>
                  </a:cubicBezTo>
                  <a:close/>
                </a:path>
              </a:pathLst>
            </a:custGeom>
            <a:solidFill>
              <a:schemeClr val="accent1"/>
            </a:solidFill>
            <a:ln w="9525" cap="flat" cmpd="sng">
              <a:solidFill>
                <a:schemeClr val="accen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30" name="Google Shape;2830;p53"/>
            <p:cNvSpPr/>
            <p:nvPr/>
          </p:nvSpPr>
          <p:spPr>
            <a:xfrm rot="10800000">
              <a:off x="4755375" y="3191674"/>
              <a:ext cx="66496" cy="66516"/>
            </a:xfrm>
            <a:custGeom>
              <a:avLst/>
              <a:gdLst/>
              <a:ahLst/>
              <a:cxnLst/>
              <a:rect l="l" t="t" r="r" b="b"/>
              <a:pathLst>
                <a:path w="3372" h="3373" extrusionOk="0">
                  <a:moveTo>
                    <a:pt x="1687" y="1"/>
                  </a:moveTo>
                  <a:cubicBezTo>
                    <a:pt x="755" y="1"/>
                    <a:pt x="1" y="754"/>
                    <a:pt x="1" y="1686"/>
                  </a:cubicBezTo>
                  <a:cubicBezTo>
                    <a:pt x="1" y="2618"/>
                    <a:pt x="755" y="3372"/>
                    <a:pt x="1687" y="3372"/>
                  </a:cubicBezTo>
                  <a:cubicBezTo>
                    <a:pt x="2619" y="3372"/>
                    <a:pt x="3372" y="2616"/>
                    <a:pt x="3372" y="1686"/>
                  </a:cubicBezTo>
                  <a:cubicBezTo>
                    <a:pt x="3372" y="754"/>
                    <a:pt x="2619" y="1"/>
                    <a:pt x="1687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831" name="Google Shape;2831;p53"/>
          <p:cNvSpPr txBox="1">
            <a:spLocks noGrp="1"/>
          </p:cNvSpPr>
          <p:nvPr>
            <p:ph type="title"/>
          </p:nvPr>
        </p:nvSpPr>
        <p:spPr>
          <a:xfrm>
            <a:off x="625328" y="248633"/>
            <a:ext cx="7698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800" u="sng" dirty="0">
                <a:latin typeface="+mj-lt"/>
              </a:rPr>
              <a:t>Conclusion</a:t>
            </a:r>
            <a:endParaRPr sz="2800" u="sng" dirty="0">
              <a:latin typeface="+mj-lt"/>
            </a:endParaRPr>
          </a:p>
        </p:txBody>
      </p:sp>
      <p:sp>
        <p:nvSpPr>
          <p:cNvPr id="2832" name="Google Shape;2832;p53"/>
          <p:cNvSpPr/>
          <p:nvPr/>
        </p:nvSpPr>
        <p:spPr>
          <a:xfrm>
            <a:off x="3243017" y="1546817"/>
            <a:ext cx="607849" cy="4792"/>
          </a:xfrm>
          <a:custGeom>
            <a:avLst/>
            <a:gdLst/>
            <a:ahLst/>
            <a:cxnLst/>
            <a:rect l="l" t="t" r="r" b="b"/>
            <a:pathLst>
              <a:path w="30824" h="243" extrusionOk="0">
                <a:moveTo>
                  <a:pt x="121" y="1"/>
                </a:moveTo>
                <a:cubicBezTo>
                  <a:pt x="55" y="1"/>
                  <a:pt x="0" y="55"/>
                  <a:pt x="0" y="121"/>
                </a:cubicBezTo>
                <a:cubicBezTo>
                  <a:pt x="0" y="187"/>
                  <a:pt x="55" y="243"/>
                  <a:pt x="121" y="243"/>
                </a:cubicBezTo>
                <a:lnTo>
                  <a:pt x="30703" y="243"/>
                </a:lnTo>
                <a:cubicBezTo>
                  <a:pt x="30769" y="243"/>
                  <a:pt x="30823" y="187"/>
                  <a:pt x="30823" y="121"/>
                </a:cubicBezTo>
                <a:cubicBezTo>
                  <a:pt x="30823" y="55"/>
                  <a:pt x="30767" y="1"/>
                  <a:pt x="30701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33" name="Google Shape;2833;p53"/>
          <p:cNvSpPr/>
          <p:nvPr/>
        </p:nvSpPr>
        <p:spPr>
          <a:xfrm>
            <a:off x="3300345" y="1546817"/>
            <a:ext cx="607830" cy="4792"/>
          </a:xfrm>
          <a:custGeom>
            <a:avLst/>
            <a:gdLst/>
            <a:ahLst/>
            <a:cxnLst/>
            <a:rect l="l" t="t" r="r" b="b"/>
            <a:pathLst>
              <a:path w="30823" h="243" extrusionOk="0">
                <a:moveTo>
                  <a:pt x="121" y="1"/>
                </a:moveTo>
                <a:cubicBezTo>
                  <a:pt x="55" y="1"/>
                  <a:pt x="0" y="55"/>
                  <a:pt x="0" y="121"/>
                </a:cubicBezTo>
                <a:cubicBezTo>
                  <a:pt x="0" y="187"/>
                  <a:pt x="55" y="243"/>
                  <a:pt x="121" y="243"/>
                </a:cubicBezTo>
                <a:lnTo>
                  <a:pt x="30701" y="243"/>
                </a:lnTo>
                <a:cubicBezTo>
                  <a:pt x="30769" y="243"/>
                  <a:pt x="30823" y="187"/>
                  <a:pt x="30823" y="121"/>
                </a:cubicBezTo>
                <a:cubicBezTo>
                  <a:pt x="30823" y="55"/>
                  <a:pt x="30767" y="1"/>
                  <a:pt x="30701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34" name="Google Shape;2834;p53"/>
          <p:cNvSpPr/>
          <p:nvPr/>
        </p:nvSpPr>
        <p:spPr>
          <a:xfrm>
            <a:off x="5276871" y="1394417"/>
            <a:ext cx="607849" cy="4792"/>
          </a:xfrm>
          <a:custGeom>
            <a:avLst/>
            <a:gdLst/>
            <a:ahLst/>
            <a:cxnLst/>
            <a:rect l="l" t="t" r="r" b="b"/>
            <a:pathLst>
              <a:path w="30824" h="243" extrusionOk="0">
                <a:moveTo>
                  <a:pt x="123" y="1"/>
                </a:moveTo>
                <a:cubicBezTo>
                  <a:pt x="57" y="1"/>
                  <a:pt x="1" y="55"/>
                  <a:pt x="1" y="121"/>
                </a:cubicBezTo>
                <a:cubicBezTo>
                  <a:pt x="1" y="187"/>
                  <a:pt x="57" y="243"/>
                  <a:pt x="123" y="243"/>
                </a:cubicBezTo>
                <a:lnTo>
                  <a:pt x="30703" y="243"/>
                </a:lnTo>
                <a:cubicBezTo>
                  <a:pt x="30769" y="243"/>
                  <a:pt x="30824" y="187"/>
                  <a:pt x="30824" y="121"/>
                </a:cubicBezTo>
                <a:cubicBezTo>
                  <a:pt x="30824" y="55"/>
                  <a:pt x="30769" y="1"/>
                  <a:pt x="3070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35" name="Google Shape;2835;p53"/>
          <p:cNvSpPr txBox="1">
            <a:spLocks noGrp="1"/>
          </p:cNvSpPr>
          <p:nvPr>
            <p:ph type="title"/>
          </p:nvPr>
        </p:nvSpPr>
        <p:spPr>
          <a:xfrm>
            <a:off x="3500121" y="2489697"/>
            <a:ext cx="2138700" cy="516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lt1"/>
                </a:solidFill>
                <a:latin typeface="+mj-lt"/>
              </a:rPr>
              <a:t>Jupiter</a:t>
            </a:r>
            <a:endParaRPr dirty="0">
              <a:solidFill>
                <a:schemeClr val="lt1"/>
              </a:solidFill>
              <a:latin typeface="+mj-lt"/>
            </a:endParaRPr>
          </a:p>
        </p:txBody>
      </p:sp>
      <p:sp>
        <p:nvSpPr>
          <p:cNvPr id="2836" name="Google Shape;2836;p53"/>
          <p:cNvSpPr txBox="1">
            <a:spLocks noGrp="1"/>
          </p:cNvSpPr>
          <p:nvPr>
            <p:ph type="subTitle" idx="4294967295"/>
          </p:nvPr>
        </p:nvSpPr>
        <p:spPr>
          <a:xfrm>
            <a:off x="756356" y="1637816"/>
            <a:ext cx="2409685" cy="787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-US" sz="1400" dirty="0">
                <a:solidFill>
                  <a:schemeClr val="tx1"/>
                </a:solidFill>
                <a:latin typeface="+mj-lt"/>
              </a:rPr>
              <a:t>Identifying and addressing the training and development </a:t>
            </a:r>
          </a:p>
        </p:txBody>
      </p:sp>
      <p:sp>
        <p:nvSpPr>
          <p:cNvPr id="2837" name="Google Shape;2837;p53"/>
          <p:cNvSpPr txBox="1">
            <a:spLocks noGrp="1"/>
          </p:cNvSpPr>
          <p:nvPr>
            <p:ph type="title"/>
          </p:nvPr>
        </p:nvSpPr>
        <p:spPr>
          <a:xfrm>
            <a:off x="3239481" y="1288698"/>
            <a:ext cx="643800" cy="51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01</a:t>
            </a:r>
            <a:endParaRPr sz="2400"/>
          </a:p>
        </p:txBody>
      </p:sp>
      <p:sp>
        <p:nvSpPr>
          <p:cNvPr id="2838" name="Google Shape;2838;p53"/>
          <p:cNvSpPr txBox="1">
            <a:spLocks noGrp="1"/>
          </p:cNvSpPr>
          <p:nvPr>
            <p:ph type="subTitle" idx="4294967295"/>
          </p:nvPr>
        </p:nvSpPr>
        <p:spPr>
          <a:xfrm>
            <a:off x="5977959" y="1625909"/>
            <a:ext cx="2138700" cy="78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400" dirty="0">
                <a:solidFill>
                  <a:schemeClr val="tx1"/>
                </a:solidFill>
                <a:latin typeface="+mj-lt"/>
              </a:rPr>
              <a:t>Professional growth and for the success of organizations</a:t>
            </a:r>
          </a:p>
        </p:txBody>
      </p:sp>
      <p:sp>
        <p:nvSpPr>
          <p:cNvPr id="2839" name="Google Shape;2839;p53"/>
          <p:cNvSpPr txBox="1">
            <a:spLocks noGrp="1"/>
          </p:cNvSpPr>
          <p:nvPr>
            <p:ph type="title"/>
          </p:nvPr>
        </p:nvSpPr>
        <p:spPr>
          <a:xfrm>
            <a:off x="5256400" y="1289294"/>
            <a:ext cx="643800" cy="51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0</a:t>
            </a:r>
            <a:r>
              <a:rPr lang="en"/>
              <a:t>2</a:t>
            </a:r>
            <a:endParaRPr sz="2400"/>
          </a:p>
        </p:txBody>
      </p:sp>
      <p:sp>
        <p:nvSpPr>
          <p:cNvPr id="2840" name="Google Shape;2840;p53"/>
          <p:cNvSpPr/>
          <p:nvPr/>
        </p:nvSpPr>
        <p:spPr>
          <a:xfrm rot="10800000" flipH="1">
            <a:off x="3243017" y="3928732"/>
            <a:ext cx="607849" cy="4792"/>
          </a:xfrm>
          <a:custGeom>
            <a:avLst/>
            <a:gdLst/>
            <a:ahLst/>
            <a:cxnLst/>
            <a:rect l="l" t="t" r="r" b="b"/>
            <a:pathLst>
              <a:path w="30824" h="243" extrusionOk="0">
                <a:moveTo>
                  <a:pt x="121" y="1"/>
                </a:moveTo>
                <a:cubicBezTo>
                  <a:pt x="55" y="1"/>
                  <a:pt x="0" y="55"/>
                  <a:pt x="0" y="121"/>
                </a:cubicBezTo>
                <a:cubicBezTo>
                  <a:pt x="0" y="187"/>
                  <a:pt x="55" y="243"/>
                  <a:pt x="121" y="243"/>
                </a:cubicBezTo>
                <a:lnTo>
                  <a:pt x="30703" y="243"/>
                </a:lnTo>
                <a:cubicBezTo>
                  <a:pt x="30769" y="243"/>
                  <a:pt x="30823" y="187"/>
                  <a:pt x="30823" y="121"/>
                </a:cubicBezTo>
                <a:cubicBezTo>
                  <a:pt x="30823" y="55"/>
                  <a:pt x="30767" y="1"/>
                  <a:pt x="30701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1" name="Google Shape;2841;p53"/>
          <p:cNvSpPr/>
          <p:nvPr/>
        </p:nvSpPr>
        <p:spPr>
          <a:xfrm rot="10800000" flipH="1">
            <a:off x="3300345" y="3928732"/>
            <a:ext cx="607830" cy="4792"/>
          </a:xfrm>
          <a:custGeom>
            <a:avLst/>
            <a:gdLst/>
            <a:ahLst/>
            <a:cxnLst/>
            <a:rect l="l" t="t" r="r" b="b"/>
            <a:pathLst>
              <a:path w="30823" h="243" extrusionOk="0">
                <a:moveTo>
                  <a:pt x="121" y="1"/>
                </a:moveTo>
                <a:cubicBezTo>
                  <a:pt x="55" y="1"/>
                  <a:pt x="0" y="55"/>
                  <a:pt x="0" y="121"/>
                </a:cubicBezTo>
                <a:cubicBezTo>
                  <a:pt x="0" y="187"/>
                  <a:pt x="55" y="243"/>
                  <a:pt x="121" y="243"/>
                </a:cubicBezTo>
                <a:lnTo>
                  <a:pt x="30701" y="243"/>
                </a:lnTo>
                <a:cubicBezTo>
                  <a:pt x="30769" y="243"/>
                  <a:pt x="30823" y="187"/>
                  <a:pt x="30823" y="121"/>
                </a:cubicBezTo>
                <a:cubicBezTo>
                  <a:pt x="30823" y="55"/>
                  <a:pt x="30767" y="1"/>
                  <a:pt x="30701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2" name="Google Shape;2842;p53"/>
          <p:cNvSpPr/>
          <p:nvPr/>
        </p:nvSpPr>
        <p:spPr>
          <a:xfrm rot="10800000" flipH="1">
            <a:off x="5276871" y="4081132"/>
            <a:ext cx="607849" cy="4792"/>
          </a:xfrm>
          <a:custGeom>
            <a:avLst/>
            <a:gdLst/>
            <a:ahLst/>
            <a:cxnLst/>
            <a:rect l="l" t="t" r="r" b="b"/>
            <a:pathLst>
              <a:path w="30824" h="243" extrusionOk="0">
                <a:moveTo>
                  <a:pt x="123" y="1"/>
                </a:moveTo>
                <a:cubicBezTo>
                  <a:pt x="57" y="1"/>
                  <a:pt x="1" y="55"/>
                  <a:pt x="1" y="121"/>
                </a:cubicBezTo>
                <a:cubicBezTo>
                  <a:pt x="1" y="187"/>
                  <a:pt x="57" y="243"/>
                  <a:pt x="123" y="243"/>
                </a:cubicBezTo>
                <a:lnTo>
                  <a:pt x="30703" y="243"/>
                </a:lnTo>
                <a:cubicBezTo>
                  <a:pt x="30769" y="243"/>
                  <a:pt x="30824" y="187"/>
                  <a:pt x="30824" y="121"/>
                </a:cubicBezTo>
                <a:cubicBezTo>
                  <a:pt x="30824" y="55"/>
                  <a:pt x="30769" y="1"/>
                  <a:pt x="30703" y="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3" name="Google Shape;2843;p53"/>
          <p:cNvSpPr txBox="1">
            <a:spLocks noGrp="1"/>
          </p:cNvSpPr>
          <p:nvPr>
            <p:ph type="title"/>
          </p:nvPr>
        </p:nvSpPr>
        <p:spPr>
          <a:xfrm>
            <a:off x="3239481" y="3688403"/>
            <a:ext cx="643800" cy="51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0</a:t>
            </a:r>
            <a:r>
              <a:rPr lang="en"/>
              <a:t>4</a:t>
            </a:r>
            <a:endParaRPr sz="2400"/>
          </a:p>
        </p:txBody>
      </p:sp>
      <p:sp>
        <p:nvSpPr>
          <p:cNvPr id="2844" name="Google Shape;2844;p53"/>
          <p:cNvSpPr txBox="1">
            <a:spLocks noGrp="1"/>
          </p:cNvSpPr>
          <p:nvPr>
            <p:ph type="title"/>
          </p:nvPr>
        </p:nvSpPr>
        <p:spPr>
          <a:xfrm>
            <a:off x="5256400" y="3688998"/>
            <a:ext cx="643800" cy="516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0</a:t>
            </a:r>
            <a:r>
              <a:rPr lang="en"/>
              <a:t>3</a:t>
            </a:r>
            <a:endParaRPr sz="2400"/>
          </a:p>
        </p:txBody>
      </p:sp>
      <p:sp>
        <p:nvSpPr>
          <p:cNvPr id="2845" name="Google Shape;2845;p53"/>
          <p:cNvSpPr txBox="1">
            <a:spLocks noGrp="1"/>
          </p:cNvSpPr>
          <p:nvPr>
            <p:ph type="subTitle" idx="4294967295"/>
          </p:nvPr>
        </p:nvSpPr>
        <p:spPr>
          <a:xfrm>
            <a:off x="1027341" y="3284449"/>
            <a:ext cx="2138700" cy="920853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US" sz="1400" dirty="0">
                <a:solidFill>
                  <a:schemeClr val="tx1"/>
                </a:solidFill>
                <a:latin typeface="+mj-lt"/>
              </a:rPr>
              <a:t>Improve employee engagement, and drive organizational effectiveness</a:t>
            </a:r>
            <a:endParaRPr sz="1400" dirty="0">
              <a:solidFill>
                <a:schemeClr val="tx1"/>
              </a:solidFill>
              <a:latin typeface="+mj-lt"/>
            </a:endParaRPr>
          </a:p>
        </p:txBody>
      </p:sp>
      <p:sp>
        <p:nvSpPr>
          <p:cNvPr id="2846" name="Google Shape;2846;p53"/>
          <p:cNvSpPr txBox="1">
            <a:spLocks noGrp="1"/>
          </p:cNvSpPr>
          <p:nvPr>
            <p:ph type="subTitle" idx="4294967295"/>
          </p:nvPr>
        </p:nvSpPr>
        <p:spPr>
          <a:xfrm>
            <a:off x="5977959" y="3284450"/>
            <a:ext cx="2138700" cy="787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dirty="0">
                <a:solidFill>
                  <a:schemeClr val="tx1"/>
                </a:solidFill>
                <a:latin typeface="+mj-lt"/>
              </a:rPr>
              <a:t>Continuous training and development contribute</a:t>
            </a:r>
            <a:endParaRPr sz="1400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338574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" name="Google Shape;2048;p42"/>
          <p:cNvSpPr txBox="1">
            <a:spLocks noGrp="1"/>
          </p:cNvSpPr>
          <p:nvPr>
            <p:ph type="title" idx="8"/>
          </p:nvPr>
        </p:nvSpPr>
        <p:spPr>
          <a:xfrm>
            <a:off x="106074" y="354523"/>
            <a:ext cx="7545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00" u="sng" dirty="0">
                <a:latin typeface="+mj-lt"/>
              </a:rPr>
              <a:t>References</a:t>
            </a:r>
            <a:endParaRPr sz="2800" u="sng" dirty="0">
              <a:latin typeface="+mj-lt"/>
            </a:endParaRPr>
          </a:p>
        </p:txBody>
      </p:sp>
      <p:sp>
        <p:nvSpPr>
          <p:cNvPr id="123" name="TextBox 122">
            <a:extLst>
              <a:ext uri="{FF2B5EF4-FFF2-40B4-BE49-F238E27FC236}">
                <a16:creationId xmlns:a16="http://schemas.microsoft.com/office/drawing/2014/main" id="{D952B616-A975-4209-B6E1-9AB35FCFA820}"/>
              </a:ext>
            </a:extLst>
          </p:cNvPr>
          <p:cNvSpPr txBox="1"/>
          <p:nvPr/>
        </p:nvSpPr>
        <p:spPr>
          <a:xfrm>
            <a:off x="707887" y="927223"/>
            <a:ext cx="7545901" cy="36591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 err="1"/>
              <a:t>Hartong</a:t>
            </a:r>
            <a:r>
              <a:rPr lang="en-US" sz="1200" dirty="0"/>
              <a:t>, R. (2013) Human Resources in Crisis. Bloomington, MN, USA: </a:t>
            </a:r>
            <a:r>
              <a:rPr lang="en-US" sz="1200" dirty="0" err="1"/>
              <a:t>AuthorHouse</a:t>
            </a:r>
            <a:r>
              <a:rPr lang="en-US" sz="1200" dirty="0"/>
              <a:t>.</a:t>
            </a:r>
          </a:p>
          <a:p>
            <a:pPr algn="just">
              <a:lnSpc>
                <a:spcPct val="150000"/>
              </a:lnSpc>
            </a:pPr>
            <a:endParaRPr lang="en-US" sz="1200" dirty="0"/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Hristov, T. (2020) Impossible knowledge: Conspiracy theories, power, and truth. London: Routledge.</a:t>
            </a:r>
          </a:p>
          <a:p>
            <a:pPr algn="just">
              <a:lnSpc>
                <a:spcPct val="150000"/>
              </a:lnSpc>
            </a:pPr>
            <a:endParaRPr lang="en-US" sz="1200" dirty="0"/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Nieto, M. L. (2017) An introduction to human resource management: An integrated approach. 1st </a:t>
            </a:r>
            <a:r>
              <a:rPr lang="en-US" sz="1200" dirty="0" err="1"/>
              <a:t>edn</a:t>
            </a:r>
            <a:r>
              <a:rPr lang="en-US" sz="1200" dirty="0"/>
              <a:t>. London: Macmillan Education.</a:t>
            </a:r>
          </a:p>
          <a:p>
            <a:pPr algn="just">
              <a:lnSpc>
                <a:spcPct val="150000"/>
              </a:lnSpc>
            </a:pPr>
            <a:endParaRPr lang="en-US" sz="1200" dirty="0"/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Standex Electronics (2023) </a:t>
            </a:r>
            <a:r>
              <a:rPr lang="en-US" sz="1200" dirty="0" err="1"/>
              <a:t>standexelectronics</a:t>
            </a:r>
            <a:r>
              <a:rPr lang="en-US" sz="1200" dirty="0"/>
              <a:t>. Standex Electronics </a:t>
            </a:r>
            <a:r>
              <a:rPr lang="en-US" sz="1200" dirty="0" err="1"/>
              <a:t>Electronics</a:t>
            </a:r>
            <a:r>
              <a:rPr lang="en-US" sz="1200" dirty="0"/>
              <a:t>. Available at: https://</a:t>
            </a:r>
            <a:r>
              <a:rPr lang="en-US" sz="1200" dirty="0" err="1"/>
              <a:t>standexelectronics.com</a:t>
            </a:r>
            <a:r>
              <a:rPr lang="en-US" sz="1200" dirty="0"/>
              <a:t>/about/global-locations/</a:t>
            </a:r>
            <a:r>
              <a:rPr lang="en-US" sz="1200" dirty="0" err="1"/>
              <a:t>gb</a:t>
            </a:r>
            <a:r>
              <a:rPr lang="en-US" sz="1200" dirty="0"/>
              <a:t>/ (Accessed: 6 July 2023).</a:t>
            </a:r>
          </a:p>
          <a:p>
            <a:pPr algn="just">
              <a:lnSpc>
                <a:spcPct val="150000"/>
              </a:lnSpc>
            </a:pPr>
            <a:endParaRPr lang="en-US" sz="1200" dirty="0"/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 err="1"/>
              <a:t>Stredwick</a:t>
            </a:r>
            <a:r>
              <a:rPr lang="en-US" sz="1200" dirty="0"/>
              <a:t>, J. (2014) An introduction to human resource management. 3rd </a:t>
            </a:r>
            <a:r>
              <a:rPr lang="en-US" sz="1200" dirty="0" err="1"/>
              <a:t>edn</a:t>
            </a:r>
            <a:r>
              <a:rPr lang="en-US" sz="1200" dirty="0"/>
              <a:t>. London: Routledge.</a:t>
            </a:r>
          </a:p>
          <a:p>
            <a:pPr algn="just">
              <a:lnSpc>
                <a:spcPct val="150000"/>
              </a:lnSpc>
            </a:pPr>
            <a:endParaRPr lang="en-US" sz="1200" dirty="0"/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200" dirty="0"/>
              <a:t>Wilton, N. (2022) An introduction to human resource management. 5th </a:t>
            </a:r>
            <a:r>
              <a:rPr lang="en-US" sz="1200" dirty="0" err="1"/>
              <a:t>edn</a:t>
            </a:r>
            <a:r>
              <a:rPr lang="en-US" sz="1200" dirty="0"/>
              <a:t>. London: SAGE Publications.</a:t>
            </a:r>
          </a:p>
        </p:txBody>
      </p:sp>
    </p:spTree>
    <p:extLst>
      <p:ext uri="{BB962C8B-B14F-4D97-AF65-F5344CB8AC3E}">
        <p14:creationId xmlns:p14="http://schemas.microsoft.com/office/powerpoint/2010/main" val="16263447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" name="Google Shape;2048;p42"/>
          <p:cNvSpPr txBox="1">
            <a:spLocks noGrp="1"/>
          </p:cNvSpPr>
          <p:nvPr>
            <p:ph type="title" idx="8"/>
          </p:nvPr>
        </p:nvSpPr>
        <p:spPr>
          <a:xfrm>
            <a:off x="106074" y="106167"/>
            <a:ext cx="75459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200" u="sng" dirty="0"/>
              <a:t>Appendix: A</a:t>
            </a:r>
            <a:endParaRPr sz="3200" u="sng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6E952E8-A640-4CAA-B640-BF12045648F4}"/>
              </a:ext>
            </a:extLst>
          </p:cNvPr>
          <p:cNvSpPr txBox="1"/>
          <p:nvPr/>
        </p:nvSpPr>
        <p:spPr>
          <a:xfrm>
            <a:off x="0" y="678867"/>
            <a:ext cx="508000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Personal Skills Audit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6146679-92B9-4AB5-9EF6-04DCBCFB747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01161383"/>
              </p:ext>
            </p:extLst>
          </p:nvPr>
        </p:nvGraphicFramePr>
        <p:xfrm>
          <a:off x="106074" y="944115"/>
          <a:ext cx="6847205" cy="342556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6847205">
                  <a:extLst>
                    <a:ext uri="{9D8B030D-6E8A-4147-A177-3AD203B41FA5}">
                      <a16:colId xmlns:a16="http://schemas.microsoft.com/office/drawing/2014/main" val="3148233655"/>
                    </a:ext>
                  </a:extLst>
                </a:gridCol>
              </a:tblGrid>
              <a:tr h="201641">
                <a:tc>
                  <a:txBody>
                    <a:bodyPr/>
                    <a:lstStyle/>
                    <a:p>
                      <a:pPr marL="0" marR="0">
                        <a:spcBef>
                          <a:spcPts val="45"/>
                        </a:spcBef>
                        <a:spcAft>
                          <a:spcPts val="0"/>
                        </a:spcAft>
                      </a:pPr>
                      <a:r>
                        <a:rPr lang="en-US" sz="1000" b="1" dirty="0"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 </a:t>
                      </a:r>
                      <a:r>
                        <a:rPr lang="en-US" sz="800" b="1" dirty="0"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Name</a:t>
                      </a:r>
                      <a:endParaRPr lang="en-US" sz="10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007A9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A9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A9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A9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34412751"/>
                  </a:ext>
                </a:extLst>
              </a:tr>
              <a:tr h="140915">
                <a:tc>
                  <a:txBody>
                    <a:bodyPr/>
                    <a:lstStyle/>
                    <a:p>
                      <a:pPr marL="6985" marR="5224145" indent="34925">
                        <a:lnSpc>
                          <a:spcPct val="108000"/>
                        </a:lnSpc>
                        <a:spcBef>
                          <a:spcPts val="60"/>
                        </a:spcBef>
                        <a:spcAft>
                          <a:spcPts val="0"/>
                        </a:spcAft>
                      </a:pPr>
                      <a:r>
                        <a:rPr lang="en-US" sz="800" b="1" dirty="0"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Job</a:t>
                      </a:r>
                      <a:r>
                        <a:rPr lang="en-US" sz="800" b="1" spc="-15" dirty="0"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800" b="1" dirty="0"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role:</a:t>
                      </a:r>
                      <a:r>
                        <a:rPr lang="en-US" sz="800" b="1" spc="-15" dirty="0"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800" dirty="0">
                          <a:effectLst/>
                          <a:latin typeface="Arial MT"/>
                          <a:ea typeface="Arial MT"/>
                          <a:cs typeface="Arial MT"/>
                        </a:rPr>
                        <a:t>Human</a:t>
                      </a:r>
                      <a:r>
                        <a:rPr lang="en-US" sz="800" spc="-30" dirty="0">
                          <a:effectLst/>
                          <a:latin typeface="Arial MT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800" dirty="0">
                          <a:effectLst/>
                          <a:latin typeface="Arial MT"/>
                          <a:ea typeface="Arial MT"/>
                          <a:cs typeface="Arial MT"/>
                        </a:rPr>
                        <a:t>Resource</a:t>
                      </a:r>
                      <a:r>
                        <a:rPr lang="en-US" sz="800" spc="-260" dirty="0">
                          <a:effectLst/>
                          <a:latin typeface="Arial MT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800" dirty="0">
                          <a:effectLst/>
                          <a:latin typeface="Arial MT"/>
                          <a:ea typeface="Arial MT"/>
                          <a:cs typeface="Arial MT"/>
                        </a:rPr>
                        <a:t>Officer</a:t>
                      </a:r>
                      <a:endParaRPr lang="en-US" sz="10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>
                    <a:lnL w="19050" cap="flat" cmpd="sng" algn="ctr">
                      <a:solidFill>
                        <a:srgbClr val="007A9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7A9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7A9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7A9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82087493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D783BF28-4F92-44D2-9581-3F8D27A37E0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1868759"/>
              </p:ext>
            </p:extLst>
          </p:nvPr>
        </p:nvGraphicFramePr>
        <p:xfrm>
          <a:off x="4678084" y="3905408"/>
          <a:ext cx="3528938" cy="604381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712526">
                  <a:extLst>
                    <a:ext uri="{9D8B030D-6E8A-4147-A177-3AD203B41FA5}">
                      <a16:colId xmlns:a16="http://schemas.microsoft.com/office/drawing/2014/main" val="3351396086"/>
                    </a:ext>
                  </a:extLst>
                </a:gridCol>
                <a:gridCol w="2816412">
                  <a:extLst>
                    <a:ext uri="{9D8B030D-6E8A-4147-A177-3AD203B41FA5}">
                      <a16:colId xmlns:a16="http://schemas.microsoft.com/office/drawing/2014/main" val="831718072"/>
                    </a:ext>
                  </a:extLst>
                </a:gridCol>
              </a:tblGrid>
              <a:tr h="173909">
                <a:tc gridSpan="2">
                  <a:txBody>
                    <a:bodyPr/>
                    <a:lstStyle/>
                    <a:p>
                      <a:pPr marL="1270" marR="0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900" b="1"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I</a:t>
                      </a:r>
                      <a:r>
                        <a:rPr lang="en-US" sz="900" b="1" spc="-15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declare</a:t>
                      </a:r>
                      <a:r>
                        <a:rPr lang="en-US" sz="900" b="1" spc="-1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that</a:t>
                      </a:r>
                      <a:r>
                        <a:rPr lang="en-US" sz="900" b="1" spc="-5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the</a:t>
                      </a:r>
                      <a:r>
                        <a:rPr lang="en-US" sz="900" b="1" spc="-5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information given</a:t>
                      </a:r>
                      <a:r>
                        <a:rPr lang="en-US" sz="900" b="1" spc="-5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in</a:t>
                      </a:r>
                      <a:r>
                        <a:rPr lang="en-US" sz="900" b="1" spc="-1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this</a:t>
                      </a:r>
                      <a:r>
                        <a:rPr lang="en-US" sz="900" b="1" spc="-15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form</a:t>
                      </a:r>
                      <a:r>
                        <a:rPr lang="en-US" sz="900" b="1" spc="-5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is</a:t>
                      </a:r>
                      <a:r>
                        <a:rPr lang="en-US" sz="900" b="1" spc="-15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 </a:t>
                      </a: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true</a:t>
                      </a:r>
                      <a:endParaRPr lang="en-US" sz="100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84372" marR="84372" marT="42186" marB="42186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820168"/>
                  </a:ext>
                </a:extLst>
              </a:tr>
              <a:tr h="190394">
                <a:tc>
                  <a:txBody>
                    <a:bodyPr/>
                    <a:lstStyle/>
                    <a:p>
                      <a:pPr marL="1270" marR="0">
                        <a:spcBef>
                          <a:spcPts val="80"/>
                        </a:spcBef>
                        <a:spcAft>
                          <a:spcPts val="0"/>
                        </a:spcAft>
                      </a:pP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Signed</a:t>
                      </a:r>
                      <a:endParaRPr lang="en-US" sz="100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  <a:latin typeface="Times New Roman" panose="02020603050405020304" pitchFamily="18" charset="0"/>
                          <a:ea typeface="Arial MT"/>
                          <a:cs typeface="Arial MT"/>
                        </a:rPr>
                        <a:t> Cocirlea A</a:t>
                      </a:r>
                      <a:endParaRPr lang="en-US" sz="10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85092711"/>
                  </a:ext>
                </a:extLst>
              </a:tr>
              <a:tr h="192455">
                <a:tc>
                  <a:txBody>
                    <a:bodyPr/>
                    <a:lstStyle/>
                    <a:p>
                      <a:pPr marL="1270" marR="0">
                        <a:spcBef>
                          <a:spcPts val="90"/>
                        </a:spcBef>
                        <a:spcAft>
                          <a:spcPts val="0"/>
                        </a:spcAft>
                      </a:pPr>
                      <a:r>
                        <a:rPr lang="en-US" sz="900" b="1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Arial MT"/>
                          <a:cs typeface="Arial MT"/>
                        </a:rPr>
                        <a:t>Date</a:t>
                      </a:r>
                      <a:endParaRPr lang="en-US" sz="100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D9D9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800" dirty="0">
                          <a:effectLst/>
                          <a:latin typeface="Times New Roman" panose="02020603050405020304" pitchFamily="18" charset="0"/>
                          <a:ea typeface="Arial MT"/>
                          <a:cs typeface="Arial MT"/>
                        </a:rPr>
                        <a:t> 14/07/2023</a:t>
                      </a:r>
                      <a:endParaRPr lang="en-US" sz="1000" dirty="0">
                        <a:effectLst/>
                        <a:latin typeface="Arial MT"/>
                        <a:ea typeface="Arial MT"/>
                        <a:cs typeface="Arial MT"/>
                      </a:endParaRPr>
                    </a:p>
                  </a:txBody>
                  <a:tcPr marL="0" marR="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3116665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F9301FB9-2F48-4DB0-B7C7-598FA57B51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074" y="1474742"/>
            <a:ext cx="4371134" cy="319911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1D4BE15-AE92-448B-9BE7-D6C4531C59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794" y="1559344"/>
            <a:ext cx="3494673" cy="73822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B4ED965-1394-42F6-84D6-6A46D27CE98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9372" y="2297572"/>
            <a:ext cx="3505962" cy="31392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763DD75-50F9-4737-835F-093C99826C6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78084" y="2583039"/>
            <a:ext cx="3483384" cy="301134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A6AEE29-E508-4365-AA0F-B5C934B7E6D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66794" y="2937883"/>
            <a:ext cx="3528540" cy="865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527176"/>
      </p:ext>
    </p:extLst>
  </p:cSld>
  <p:clrMapOvr>
    <a:masterClrMapping/>
  </p:clrMapOvr>
</p:sld>
</file>

<file path=ppt/theme/theme1.xml><?xml version="1.0" encoding="utf-8"?>
<a:theme xmlns:a="http://schemas.openxmlformats.org/drawingml/2006/main" name="HR Newsletter by Slidesgo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B54A1"/>
      </a:accent1>
      <a:accent2>
        <a:srgbClr val="94A2D3"/>
      </a:accent2>
      <a:accent3>
        <a:srgbClr val="EC646E"/>
      </a:accent3>
      <a:accent4>
        <a:srgbClr val="D7DFF2"/>
      </a:accent4>
      <a:accent5>
        <a:srgbClr val="FACABC"/>
      </a:accent5>
      <a:accent6>
        <a:srgbClr val="212237"/>
      </a:accent6>
      <a:hlink>
        <a:srgbClr val="595959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553</Words>
  <Application>Microsoft Office PowerPoint</Application>
  <PresentationFormat>On-screen Show (16:9)</PresentationFormat>
  <Paragraphs>117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1" baseType="lpstr">
      <vt:lpstr>Arial MT</vt:lpstr>
      <vt:lpstr>Söhne</vt:lpstr>
      <vt:lpstr>Catamaran</vt:lpstr>
      <vt:lpstr>Times New Roman</vt:lpstr>
      <vt:lpstr>Comfortaa</vt:lpstr>
      <vt:lpstr>Montserrat</vt:lpstr>
      <vt:lpstr>Arial</vt:lpstr>
      <vt:lpstr>Helvetica Neue</vt:lpstr>
      <vt:lpstr>HR Newsletter by Slidesgo</vt:lpstr>
      <vt:lpstr>Developing Relationships And Workplace Achievement  Cod: BMSW5102_LON Student Name: Alina Cocirlea Student Number: 2123036 Lecturer Name: Charles Nwaogwugwu </vt:lpstr>
      <vt:lpstr>Introduction to Standex Electronics UK</vt:lpstr>
      <vt:lpstr>KSB for HR Professionals</vt:lpstr>
      <vt:lpstr>KSB for HR Professionals</vt:lpstr>
      <vt:lpstr>KSB for HR Professionals</vt:lpstr>
      <vt:lpstr>SWOT Analysis</vt:lpstr>
      <vt:lpstr>Training and Development Needs</vt:lpstr>
      <vt:lpstr>Benefits of Training and Development</vt:lpstr>
      <vt:lpstr>Benefits of Training and Development</vt:lpstr>
      <vt:lpstr>Conclusion</vt:lpstr>
      <vt:lpstr>References</vt:lpstr>
      <vt:lpstr>Appendix: 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modified xsi:type="dcterms:W3CDTF">2023-07-18T16:50:35Z</dcterms:modified>
</cp:coreProperties>
</file>