
<file path=[Content_Types].xml><?xml version="1.0" encoding="utf-8"?>
<Types xmlns="http://schemas.openxmlformats.org/package/2006/content-types">
  <Default Extension="jpeg" ContentType="image/jpeg"/>
  <Default Extension="jpg" ContentType="image/pn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media/image2.jpg" ContentType="image/jpeg"/>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media/image4.jpg" ContentType="image/jpeg"/>
  <Override PartName="/ppt/media/image5.jpg" ContentType="image/jpeg"/>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01" r:id="rId4"/>
  </p:sldMasterIdLst>
  <p:sldIdLst>
    <p:sldId id="260" r:id="rId5"/>
    <p:sldId id="257" r:id="rId6"/>
    <p:sldId id="258" r:id="rId7"/>
    <p:sldId id="261" r:id="rId8"/>
    <p:sldId id="262" r:id="rId9"/>
    <p:sldId id="263" r:id="rId10"/>
    <p:sldId id="264"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3AB4F06-1920-4F1B-B599-E200CE2ED0F7}" v="33" dt="2022-06-26T02:00:46.57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82" d="100"/>
          <a:sy n="82" d="100"/>
        </p:scale>
        <p:origin x="720" y="77"/>
      </p:cViewPr>
      <p:guideLst/>
    </p:cSldViewPr>
  </p:slideViewPr>
  <p:notesTextViewPr>
    <p:cViewPr>
      <p:scale>
        <a:sx n="1" d="1"/>
        <a:sy n="1" d="1"/>
      </p:scale>
      <p:origin x="0" y="0"/>
    </p:cViewPr>
  </p:notesTextViewPr>
  <p:gridSpacing cx="72008" cy="72008"/>
</p:viewPr>
</file>

<file path=ppt/_rels/presentation.xml.rels>&#65279;<?xml version="1.0" encoding="utf-8"?><Relationships xmlns="http://schemas.openxmlformats.org/package/2006/relationships"><Relationship Type="http://schemas.openxmlformats.org/officeDocument/2006/relationships/slide" Target="slides/slide4.xml" Id="rId8" /><Relationship Type="http://schemas.openxmlformats.org/officeDocument/2006/relationships/viewProps" Target="viewProps.xml" Id="rId13" /><Relationship Type="http://schemas.openxmlformats.org/officeDocument/2006/relationships/customXml" Target="../customXml/item3.xml" Id="rId3" /><Relationship Type="http://schemas.openxmlformats.org/officeDocument/2006/relationships/slide" Target="slides/slide3.xml" Id="rId7" /><Relationship Type="http://schemas.openxmlformats.org/officeDocument/2006/relationships/presProps" Target="presProps.xml" Id="rId12" /><Relationship Type="http://schemas.microsoft.com/office/2015/10/relationships/revisionInfo" Target="revisionInfo.xml" Id="rId17" /><Relationship Type="http://schemas.openxmlformats.org/officeDocument/2006/relationships/customXml" Target="../customXml/item2.xml" Id="rId2" /><Relationship Type="http://schemas.openxmlformats.org/officeDocument/2006/relationships/customXml" Target="../customXml/item1.xml" Id="rId1" /><Relationship Type="http://schemas.openxmlformats.org/officeDocument/2006/relationships/slide" Target="slides/slide2.xml" Id="rId6" /><Relationship Type="http://schemas.openxmlformats.org/officeDocument/2006/relationships/slide" Target="slides/slide7.xml" Id="rId11" /><Relationship Type="http://schemas.openxmlformats.org/officeDocument/2006/relationships/slide" Target="slides/slide1.xml" Id="rId5" /><Relationship Type="http://schemas.openxmlformats.org/officeDocument/2006/relationships/tableStyles" Target="tableStyles.xml" Id="rId15" /><Relationship Type="http://schemas.openxmlformats.org/officeDocument/2006/relationships/slide" Target="slides/slide6.xml" Id="rId10" /><Relationship Type="http://schemas.openxmlformats.org/officeDocument/2006/relationships/slideMaster" Target="slideMasters/slideMaster1.xml" Id="rId4" /><Relationship Type="http://schemas.openxmlformats.org/officeDocument/2006/relationships/slide" Target="slides/slide5.xml" Id="rId9" /><Relationship Type="http://schemas.openxmlformats.org/officeDocument/2006/relationships/theme" Target="theme/theme1.xml" Id="rId14" /></Relationships>
</file>

<file path=ppt/diagrams/colors1.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BBB9282-4074-45D1-AF03-F788D174B4FF}" type="doc">
      <dgm:prSet loTypeId="urn:diagrams.loki3.com/TabbedArc+Icon" loCatId="officeonline" qsTypeId="urn:microsoft.com/office/officeart/2005/8/quickstyle/3d2" qsCatId="3D" csTypeId="urn:microsoft.com/office/officeart/2005/8/colors/colorful4" csCatId="colorful" phldr="1"/>
      <dgm:spPr/>
    </dgm:pt>
    <dgm:pt modelId="{D49EC062-7368-4C48-96AC-84F1AE4C96E9}">
      <dgm:prSet phldrT="[Text]"/>
      <dgm:spPr/>
      <dgm:t>
        <a:bodyPr/>
        <a:lstStyle/>
        <a:p>
          <a:r>
            <a:rPr lang="en-GB" dirty="0"/>
            <a:t>Who?</a:t>
          </a:r>
        </a:p>
      </dgm:t>
    </dgm:pt>
    <dgm:pt modelId="{93FE4803-7A49-4CB1-9B52-19E89C700353}" type="parTrans" cxnId="{9945C897-AE46-4F4B-A007-8F1749499703}">
      <dgm:prSet/>
      <dgm:spPr/>
      <dgm:t>
        <a:bodyPr/>
        <a:lstStyle/>
        <a:p>
          <a:endParaRPr lang="en-GB"/>
        </a:p>
      </dgm:t>
    </dgm:pt>
    <dgm:pt modelId="{7E92E2C4-81E3-4C6A-843D-AB14E0FD4617}" type="sibTrans" cxnId="{9945C897-AE46-4F4B-A007-8F1749499703}">
      <dgm:prSet/>
      <dgm:spPr/>
      <dgm:t>
        <a:bodyPr/>
        <a:lstStyle/>
        <a:p>
          <a:endParaRPr lang="en-GB"/>
        </a:p>
      </dgm:t>
    </dgm:pt>
    <dgm:pt modelId="{7ABF8EE4-2137-4E50-9C66-01D447BA0F5B}">
      <dgm:prSet phldrT="[Text]"/>
      <dgm:spPr/>
      <dgm:t>
        <a:bodyPr/>
        <a:lstStyle/>
        <a:p>
          <a:r>
            <a:rPr lang="en-GB" dirty="0"/>
            <a:t>How?</a:t>
          </a:r>
        </a:p>
      </dgm:t>
    </dgm:pt>
    <dgm:pt modelId="{9C64F590-5D33-4168-8B49-9393A41F6C60}" type="parTrans" cxnId="{97012522-C2D0-46AB-A4E7-81FAA62C0C6B}">
      <dgm:prSet/>
      <dgm:spPr/>
      <dgm:t>
        <a:bodyPr/>
        <a:lstStyle/>
        <a:p>
          <a:endParaRPr lang="en-GB"/>
        </a:p>
      </dgm:t>
    </dgm:pt>
    <dgm:pt modelId="{646694AA-0304-4A57-A057-663EC9FBE773}" type="sibTrans" cxnId="{97012522-C2D0-46AB-A4E7-81FAA62C0C6B}">
      <dgm:prSet/>
      <dgm:spPr/>
      <dgm:t>
        <a:bodyPr/>
        <a:lstStyle/>
        <a:p>
          <a:endParaRPr lang="en-GB"/>
        </a:p>
      </dgm:t>
    </dgm:pt>
    <dgm:pt modelId="{86FEF6BE-F19A-4D96-99F2-12F4EA692474}">
      <dgm:prSet phldrT="[Text]"/>
      <dgm:spPr/>
      <dgm:t>
        <a:bodyPr/>
        <a:lstStyle/>
        <a:p>
          <a:r>
            <a:rPr lang="en-GB" dirty="0"/>
            <a:t>What?</a:t>
          </a:r>
        </a:p>
      </dgm:t>
    </dgm:pt>
    <dgm:pt modelId="{F31B412B-3619-409B-B77F-0B3F41A584E1}" type="parTrans" cxnId="{F5821D9C-2E21-4CC8-9AF3-E6DB888AB723}">
      <dgm:prSet/>
      <dgm:spPr/>
      <dgm:t>
        <a:bodyPr/>
        <a:lstStyle/>
        <a:p>
          <a:endParaRPr lang="en-GB"/>
        </a:p>
      </dgm:t>
    </dgm:pt>
    <dgm:pt modelId="{67E6EB57-4709-4EC3-B604-114F273B18F1}" type="sibTrans" cxnId="{F5821D9C-2E21-4CC8-9AF3-E6DB888AB723}">
      <dgm:prSet/>
      <dgm:spPr/>
      <dgm:t>
        <a:bodyPr/>
        <a:lstStyle/>
        <a:p>
          <a:endParaRPr lang="en-GB"/>
        </a:p>
      </dgm:t>
    </dgm:pt>
    <dgm:pt modelId="{E7617D54-B0D9-4C76-A70E-BAC43D2F63D4}" type="pres">
      <dgm:prSet presAssocID="{6BBB9282-4074-45D1-AF03-F788D174B4FF}" presName="Name0" presStyleCnt="0">
        <dgm:presLayoutVars>
          <dgm:dir/>
          <dgm:resizeHandles val="exact"/>
        </dgm:presLayoutVars>
      </dgm:prSet>
      <dgm:spPr/>
    </dgm:pt>
    <dgm:pt modelId="{EDB7DDAB-A8BE-4299-BB87-367AFA6CF7FC}" type="pres">
      <dgm:prSet presAssocID="{D49EC062-7368-4C48-96AC-84F1AE4C96E9}" presName="twoplus" presStyleLbl="node1" presStyleIdx="0" presStyleCnt="3">
        <dgm:presLayoutVars>
          <dgm:bulletEnabled val="1"/>
        </dgm:presLayoutVars>
      </dgm:prSet>
      <dgm:spPr/>
    </dgm:pt>
    <dgm:pt modelId="{33035F7D-278C-48B2-B5DA-65E02E12E919}" type="pres">
      <dgm:prSet presAssocID="{7ABF8EE4-2137-4E50-9C66-01D447BA0F5B}" presName="twoplus" presStyleLbl="node1" presStyleIdx="1" presStyleCnt="3">
        <dgm:presLayoutVars>
          <dgm:bulletEnabled val="1"/>
        </dgm:presLayoutVars>
      </dgm:prSet>
      <dgm:spPr/>
    </dgm:pt>
    <dgm:pt modelId="{4D7E5CE4-983A-4FF4-97E6-E3B17E69D996}" type="pres">
      <dgm:prSet presAssocID="{86FEF6BE-F19A-4D96-99F2-12F4EA692474}" presName="twoplus" presStyleLbl="node1" presStyleIdx="2" presStyleCnt="3">
        <dgm:presLayoutVars>
          <dgm:bulletEnabled val="1"/>
        </dgm:presLayoutVars>
      </dgm:prSet>
      <dgm:spPr/>
    </dgm:pt>
  </dgm:ptLst>
  <dgm:cxnLst>
    <dgm:cxn modelId="{97012522-C2D0-46AB-A4E7-81FAA62C0C6B}" srcId="{6BBB9282-4074-45D1-AF03-F788D174B4FF}" destId="{7ABF8EE4-2137-4E50-9C66-01D447BA0F5B}" srcOrd="1" destOrd="0" parTransId="{9C64F590-5D33-4168-8B49-9393A41F6C60}" sibTransId="{646694AA-0304-4A57-A057-663EC9FBE773}"/>
    <dgm:cxn modelId="{D23D2957-2A22-434C-B897-6023F731D97D}" type="presOf" srcId="{D49EC062-7368-4C48-96AC-84F1AE4C96E9}" destId="{EDB7DDAB-A8BE-4299-BB87-367AFA6CF7FC}" srcOrd="0" destOrd="0" presId="urn:diagrams.loki3.com/TabbedArc+Icon"/>
    <dgm:cxn modelId="{F383C37E-BE12-4BAC-AE1C-CBC35A4B9A73}" type="presOf" srcId="{7ABF8EE4-2137-4E50-9C66-01D447BA0F5B}" destId="{33035F7D-278C-48B2-B5DA-65E02E12E919}" srcOrd="0" destOrd="0" presId="urn:diagrams.loki3.com/TabbedArc+Icon"/>
    <dgm:cxn modelId="{9945C897-AE46-4F4B-A007-8F1749499703}" srcId="{6BBB9282-4074-45D1-AF03-F788D174B4FF}" destId="{D49EC062-7368-4C48-96AC-84F1AE4C96E9}" srcOrd="0" destOrd="0" parTransId="{93FE4803-7A49-4CB1-9B52-19E89C700353}" sibTransId="{7E92E2C4-81E3-4C6A-843D-AB14E0FD4617}"/>
    <dgm:cxn modelId="{F5821D9C-2E21-4CC8-9AF3-E6DB888AB723}" srcId="{6BBB9282-4074-45D1-AF03-F788D174B4FF}" destId="{86FEF6BE-F19A-4D96-99F2-12F4EA692474}" srcOrd="2" destOrd="0" parTransId="{F31B412B-3619-409B-B77F-0B3F41A584E1}" sibTransId="{67E6EB57-4709-4EC3-B604-114F273B18F1}"/>
    <dgm:cxn modelId="{F7CE11A3-5B73-4AA7-9E3D-343E45DD2C13}" type="presOf" srcId="{6BBB9282-4074-45D1-AF03-F788D174B4FF}" destId="{E7617D54-B0D9-4C76-A70E-BAC43D2F63D4}" srcOrd="0" destOrd="0" presId="urn:diagrams.loki3.com/TabbedArc+Icon"/>
    <dgm:cxn modelId="{5A114FC3-DD65-4200-A7E2-D10CF359FA20}" type="presOf" srcId="{86FEF6BE-F19A-4D96-99F2-12F4EA692474}" destId="{4D7E5CE4-983A-4FF4-97E6-E3B17E69D996}" srcOrd="0" destOrd="0" presId="urn:diagrams.loki3.com/TabbedArc+Icon"/>
    <dgm:cxn modelId="{3D9AC5C5-DF65-4C19-916E-71DD3D5FF068}" type="presParOf" srcId="{E7617D54-B0D9-4C76-A70E-BAC43D2F63D4}" destId="{EDB7DDAB-A8BE-4299-BB87-367AFA6CF7FC}" srcOrd="0" destOrd="0" presId="urn:diagrams.loki3.com/TabbedArc+Icon"/>
    <dgm:cxn modelId="{499CA939-83B2-493A-9B3E-9C89BE564477}" type="presParOf" srcId="{E7617D54-B0D9-4C76-A70E-BAC43D2F63D4}" destId="{33035F7D-278C-48B2-B5DA-65E02E12E919}" srcOrd="1" destOrd="0" presId="urn:diagrams.loki3.com/TabbedArc+Icon"/>
    <dgm:cxn modelId="{DFB97368-5B50-4D13-ACDC-DB1ED4C4261A}" type="presParOf" srcId="{E7617D54-B0D9-4C76-A70E-BAC43D2F63D4}" destId="{4D7E5CE4-983A-4FF4-97E6-E3B17E69D996}" srcOrd="2" destOrd="0" presId="urn:diagrams.loki3.com/TabbedArc+Icon"/>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DB7DDAB-A8BE-4299-BB87-367AFA6CF7FC}">
      <dsp:nvSpPr>
        <dsp:cNvPr id="0" name=""/>
        <dsp:cNvSpPr/>
      </dsp:nvSpPr>
      <dsp:spPr>
        <a:xfrm rot="19200000">
          <a:off x="1593" y="1761714"/>
          <a:ext cx="1937044" cy="1259079"/>
        </a:xfrm>
        <a:prstGeom prst="round2SameRect">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48590" tIns="49530" rIns="148590" bIns="49530" numCol="1" spcCol="1270" anchor="ctr" anchorCtr="0">
          <a:noAutofit/>
        </a:bodyPr>
        <a:lstStyle/>
        <a:p>
          <a:pPr marL="0" lvl="0" indent="0" algn="ctr" defTabSz="1733550">
            <a:lnSpc>
              <a:spcPct val="90000"/>
            </a:lnSpc>
            <a:spcBef>
              <a:spcPct val="0"/>
            </a:spcBef>
            <a:spcAft>
              <a:spcPct val="35000"/>
            </a:spcAft>
            <a:buNone/>
          </a:pPr>
          <a:r>
            <a:rPr lang="en-GB" sz="3900" kern="1200" dirty="0"/>
            <a:t>Who?</a:t>
          </a:r>
        </a:p>
      </dsp:txBody>
      <dsp:txXfrm>
        <a:off x="82810" y="1815987"/>
        <a:ext cx="1814118" cy="1197616"/>
      </dsp:txXfrm>
    </dsp:sp>
    <dsp:sp modelId="{33035F7D-278C-48B2-B5DA-65E02E12E919}">
      <dsp:nvSpPr>
        <dsp:cNvPr id="0" name=""/>
        <dsp:cNvSpPr/>
      </dsp:nvSpPr>
      <dsp:spPr>
        <a:xfrm>
          <a:off x="2195008" y="963377"/>
          <a:ext cx="1937044" cy="1259079"/>
        </a:xfrm>
        <a:prstGeom prst="round2SameRect">
          <a:avLst/>
        </a:prstGeom>
        <a:gradFill rotWithShape="0">
          <a:gsLst>
            <a:gs pos="0">
              <a:schemeClr val="accent4">
                <a:hueOff val="-1340236"/>
                <a:satOff val="19339"/>
                <a:lumOff val="393"/>
                <a:alphaOff val="0"/>
                <a:satMod val="103000"/>
                <a:lumMod val="102000"/>
                <a:tint val="94000"/>
              </a:schemeClr>
            </a:gs>
            <a:gs pos="50000">
              <a:schemeClr val="accent4">
                <a:hueOff val="-1340236"/>
                <a:satOff val="19339"/>
                <a:lumOff val="393"/>
                <a:alphaOff val="0"/>
                <a:satMod val="110000"/>
                <a:lumMod val="100000"/>
                <a:shade val="100000"/>
              </a:schemeClr>
            </a:gs>
            <a:gs pos="100000">
              <a:schemeClr val="accent4">
                <a:hueOff val="-1340236"/>
                <a:satOff val="19339"/>
                <a:lumOff val="393"/>
                <a:alphaOff val="0"/>
                <a:lumMod val="99000"/>
                <a:satMod val="120000"/>
                <a:shade val="78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48590" tIns="49530" rIns="148590" bIns="49530" numCol="1" spcCol="1270" anchor="ctr" anchorCtr="0">
          <a:noAutofit/>
        </a:bodyPr>
        <a:lstStyle/>
        <a:p>
          <a:pPr marL="0" lvl="0" indent="0" algn="ctr" defTabSz="1733550">
            <a:lnSpc>
              <a:spcPct val="90000"/>
            </a:lnSpc>
            <a:spcBef>
              <a:spcPct val="0"/>
            </a:spcBef>
            <a:spcAft>
              <a:spcPct val="35000"/>
            </a:spcAft>
            <a:buNone/>
          </a:pPr>
          <a:r>
            <a:rPr lang="en-GB" sz="3900" kern="1200" dirty="0"/>
            <a:t>How?</a:t>
          </a:r>
        </a:p>
      </dsp:txBody>
      <dsp:txXfrm>
        <a:off x="2256471" y="1024840"/>
        <a:ext cx="1814118" cy="1197616"/>
      </dsp:txXfrm>
    </dsp:sp>
    <dsp:sp modelId="{4D7E5CE4-983A-4FF4-97E6-E3B17E69D996}">
      <dsp:nvSpPr>
        <dsp:cNvPr id="0" name=""/>
        <dsp:cNvSpPr/>
      </dsp:nvSpPr>
      <dsp:spPr>
        <a:xfrm rot="2400000">
          <a:off x="4388423" y="1761714"/>
          <a:ext cx="1937044" cy="1259079"/>
        </a:xfrm>
        <a:prstGeom prst="round2SameRect">
          <a:avLst/>
        </a:prstGeom>
        <a:gradFill rotWithShape="0">
          <a:gsLst>
            <a:gs pos="0">
              <a:schemeClr val="accent4">
                <a:hueOff val="-2680473"/>
                <a:satOff val="38678"/>
                <a:lumOff val="785"/>
                <a:alphaOff val="0"/>
                <a:satMod val="103000"/>
                <a:lumMod val="102000"/>
                <a:tint val="94000"/>
              </a:schemeClr>
            </a:gs>
            <a:gs pos="50000">
              <a:schemeClr val="accent4">
                <a:hueOff val="-2680473"/>
                <a:satOff val="38678"/>
                <a:lumOff val="785"/>
                <a:alphaOff val="0"/>
                <a:satMod val="110000"/>
                <a:lumMod val="100000"/>
                <a:shade val="100000"/>
              </a:schemeClr>
            </a:gs>
            <a:gs pos="100000">
              <a:schemeClr val="accent4">
                <a:hueOff val="-2680473"/>
                <a:satOff val="38678"/>
                <a:lumOff val="785"/>
                <a:alphaOff val="0"/>
                <a:lumMod val="99000"/>
                <a:satMod val="120000"/>
                <a:shade val="78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48590" tIns="49530" rIns="148590" bIns="49530" numCol="1" spcCol="1270" anchor="ctr" anchorCtr="0">
          <a:noAutofit/>
        </a:bodyPr>
        <a:lstStyle/>
        <a:p>
          <a:pPr marL="0" lvl="0" indent="0" algn="ctr" defTabSz="1733550">
            <a:lnSpc>
              <a:spcPct val="90000"/>
            </a:lnSpc>
            <a:spcBef>
              <a:spcPct val="0"/>
            </a:spcBef>
            <a:spcAft>
              <a:spcPct val="35000"/>
            </a:spcAft>
            <a:buNone/>
          </a:pPr>
          <a:r>
            <a:rPr lang="en-GB" sz="3900" kern="1200" dirty="0"/>
            <a:t>What?</a:t>
          </a:r>
        </a:p>
      </dsp:txBody>
      <dsp:txXfrm>
        <a:off x="4430132" y="1815987"/>
        <a:ext cx="1814118" cy="1197616"/>
      </dsp:txXfrm>
    </dsp:sp>
  </dsp:spTree>
</dsp:drawing>
</file>

<file path=ppt/diagrams/layout1.xml><?xml version="1.0" encoding="utf-8"?>
<dgm:layoutDef xmlns:dgm="http://schemas.openxmlformats.org/drawingml/2006/diagram" xmlns:a="http://schemas.openxmlformats.org/drawingml/2006/main" uniqueId="urn:diagrams.loki3.com/TabbedArc+Icon">
  <dgm:title val="Tabbed Arc"/>
  <dgm:desc val="Use to show a set of related items arcing over a common area.  Best with small amounts of text."/>
  <dgm:catLst>
    <dgm:cat type="relationship" pri="20500"/>
    <dgm:cat type="officeonline" pri="4000"/>
  </dgm:catLst>
  <dgm:sampData useDef="1">
    <dgm:dataModel>
      <dgm:ptLst/>
      <dgm:bg/>
      <dgm:whole/>
    </dgm:dataModel>
  </dgm:sampData>
  <dgm:styleData useDef="1">
    <dgm:dataModel>
      <dgm:ptLst/>
      <dgm:bg/>
      <dgm:whole/>
    </dgm:dataModel>
  </dgm:styleData>
  <dgm:clrData useDef="1">
    <dgm:dataModel>
      <dgm:ptLst/>
      <dgm:bg/>
      <dgm:whole/>
    </dgm:dataModel>
  </dgm:clrData>
  <dgm:layoutNode name="Name0">
    <dgm:varLst>
      <dgm:dir/>
      <dgm:resizeHandles val="exact"/>
    </dgm:varLst>
    <dgm:choose name="Name1">
      <dgm:if name="Name2" axis="ch" ptType="node" func="cnt" op="equ" val="1">
        <dgm:alg type="cycle"/>
      </dgm:if>
      <dgm:else name="Name3">
        <dgm:choose name="Name4">
          <dgm:if name="Name5" axis="ch" ptType="node" func="cnt" op="lte" val="3">
            <dgm:choose name="Name6">
              <dgm:if name="Name7" func="var" arg="dir" op="equ" val="norm">
                <dgm:alg type="cycle">
                  <dgm:param type="stAng" val="-40"/>
                  <dgm:param type="spanAng" val="80"/>
                  <dgm:param type="rotPath" val="alongPath"/>
                </dgm:alg>
              </dgm:if>
              <dgm:else name="Name8">
                <dgm:alg type="cycle">
                  <dgm:param type="stAng" val="40"/>
                  <dgm:param type="spanAng" val="-80"/>
                  <dgm:param type="rotPath" val="alongPath"/>
                </dgm:alg>
              </dgm:else>
            </dgm:choose>
          </dgm:if>
          <dgm:else name="Name9">
            <dgm:choose name="Name10">
              <dgm:if name="Name11" func="var" arg="dir" op="equ" val="norm">
                <dgm:alg type="cycle">
                  <dgm:param type="stAng" val="-60"/>
                  <dgm:param type="spanAng" val="120"/>
                  <dgm:param type="rotPath" val="alongPath"/>
                </dgm:alg>
              </dgm:if>
              <dgm:else name="Name12">
                <dgm:alg type="cycle">
                  <dgm:param type="stAng" val="60"/>
                  <dgm:param type="spanAng" val="-120"/>
                  <dgm:param type="rotPath" val="alongPath"/>
                </dgm:alg>
              </dgm:else>
            </dgm:choose>
          </dgm:else>
        </dgm:choose>
      </dgm:else>
    </dgm:choose>
    <dgm:shape xmlns:r="http://schemas.openxmlformats.org/officeDocument/2006/relationships" r:blip="">
      <dgm:adjLst/>
    </dgm:shape>
    <dgm:presOf/>
    <dgm:choose name="Name13">
      <dgm:if name="Name14" axis="ch" ptType="node" func="cnt" op="equ" val="2">
        <dgm:constrLst>
          <dgm:constr type="w" for="ch" ptType="node" refType="w"/>
          <dgm:constr type="primFontSz" for="ch" ptType="node" op="equ" val="65"/>
          <dgm:constr type="sibSp" refType="w" fact="0.22"/>
        </dgm:constrLst>
      </dgm:if>
      <dgm:else name="Name15">
        <dgm:constrLst>
          <dgm:constr type="w" for="ch" ptType="node" refType="w"/>
          <dgm:constr type="primFontSz" for="ch" ptType="node" op="equ" val="65"/>
          <dgm:constr type="sibSp" refType="w" fact="0.14"/>
        </dgm:constrLst>
      </dgm:else>
    </dgm:choose>
    <dgm:ruleLst/>
    <dgm:forEach name="Name16" axis="ch" ptType="node">
      <dgm:choose name="Name17">
        <dgm:if name="Name18" axis="par ch" ptType="doc node" func="cnt" op="equ" val="1">
          <dgm:layoutNode name="one">
            <dgm:varLst>
              <dgm:bulletEnabled val="1"/>
            </dgm:varLst>
            <dgm:alg type="tx"/>
            <dgm:shape xmlns:r="http://schemas.openxmlformats.org/officeDocument/2006/relationships" type="round2SameRect" r:blip="">
              <dgm:adjLst/>
            </dgm:shape>
            <dgm:presOf axis="desOrSelf" ptType="node"/>
            <dgm:constrLst>
              <dgm:constr type="h" refType="w" fact="0.65"/>
              <dgm:constr type="tMarg" refType="primFontSz" fact="0.1"/>
              <dgm:constr type="bMarg" refType="primFontSz" fact="0.1"/>
              <dgm:constr type="lMarg" refType="primFontSz" fact="0.3"/>
              <dgm:constr type="rMarg" refType="primFontSz" fact="0.3"/>
            </dgm:constrLst>
            <dgm:ruleLst>
              <dgm:rule type="primFontSz" val="5" fact="NaN" max="NaN"/>
            </dgm:ruleLst>
          </dgm:layoutNode>
        </dgm:if>
        <dgm:else name="Name19">
          <dgm:layoutNode name="twoplus">
            <dgm:varLst>
              <dgm:bulletEnabled val="1"/>
            </dgm:varLst>
            <dgm:alg type="tx">
              <dgm:param type="autoTxRot" val="grav"/>
            </dgm:alg>
            <dgm:shape xmlns:r="http://schemas.openxmlformats.org/officeDocument/2006/relationships" type="round2SameRect" r:blip="">
              <dgm:adjLst/>
            </dgm:shape>
            <dgm:presOf axis="desOrSelf" ptType="node"/>
            <dgm:constrLst>
              <dgm:constr type="h" refType="w" fact="0.65"/>
              <dgm:constr type="tMarg" refType="primFontSz" fact="0.1"/>
              <dgm:constr type="bMarg" refType="primFontSz" fact="0.1"/>
              <dgm:constr type="lMarg" refType="primFontSz" fact="0.3"/>
              <dgm:constr type="rMarg" refType="primFontSz" fact="0.3"/>
            </dgm:constrLst>
            <dgm:ruleLst>
              <dgm:rule type="primFontSz" val="5" fact="NaN" max="NaN"/>
            </dgm:ruleLst>
          </dgm:layoutNod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2">
  <dgm:title val=""/>
  <dgm:desc val=""/>
  <dgm:catLst>
    <dgm:cat type="3D" pri="11200"/>
  </dgm:catLst>
  <dgm:scene3d>
    <a:camera prst="orthographicFront"/>
    <a:lightRig rig="threePt" dir="t"/>
  </dgm:scene3d>
  <dgm:styleLbl name="node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tx1"/>
      </a:fontRef>
    </dgm:style>
  </dgm:styleLbl>
  <dgm:styleLbl name="aling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a:rot lat="0" lon="0" rev="7500000"/>
      </a:lightRig>
    </dgm:scene3d>
    <dgm:sp3d z="254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a:rot lat="0" lon="0" rev="7500000"/>
      </a:lightRig>
    </dgm:scene3d>
    <dgm:sp3d z="-1524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a:rot lat="0" lon="0" rev="7500000"/>
      </a:lightRig>
    </dgm:scene3d>
    <dgm:sp3d z="-700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sibTrans1D1">
    <dgm:scene3d>
      <a:camera prst="orthographicFront"/>
      <a:lightRig rig="threePt" dir="t">
        <a:rot lat="0" lon="0" rev="7500000"/>
      </a:lightRig>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a:rot lat="0" lon="0" rev="7500000"/>
      </a:lightRig>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a:rot lat="0" lon="0" rev="7500000"/>
      </a:lightRig>
    </dgm:scene3d>
    <dgm:sp3d extrusionH="190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a:rot lat="0" lon="0" rev="7500000"/>
      </a:lightRig>
    </dgm:scene3d>
    <dgm:sp3d prstMaterial="plastic">
      <a:bevelT w="127000" h="35400"/>
    </dgm:sp3d>
    <dgm:txPr/>
    <dgm:style>
      <a:lnRef idx="1">
        <a:scrgbClr r="0" g="0" b="0"/>
      </a:lnRef>
      <a:fillRef idx="1">
        <a:scrgbClr r="0" g="0" b="0"/>
      </a:fillRef>
      <a:effectRef idx="2">
        <a:scrgbClr r="0" g="0" b="0"/>
      </a:effectRef>
      <a:fontRef idx="minor">
        <a:schemeClr val="lt1"/>
      </a:fontRef>
    </dgm:style>
  </dgm:styleLbl>
  <dgm:styleLbl name="bgAcc1">
    <dgm:scene3d>
      <a:camera prst="orthographicFront"/>
      <a:lightRig rig="threePt" dir="t">
        <a:rot lat="0" lon="0" rev="7500000"/>
      </a:lightRig>
    </dgm:scene3d>
    <dgm:sp3d z="-152400" extrusionH="63500" prstMaterial="dkEdge">
      <a:bevelT w="124450" h="16350" prst="relaxedInset"/>
      <a:contourClr>
        <a:schemeClr val="bg1"/>
      </a:contourClr>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a:rot lat="0" lon="0" rev="7500000"/>
      </a:lightRig>
    </dgm:scene3d>
    <dgm:sp3d z="152400" extrusionH="63500" prstMaterial="dkEdge">
      <a:bevelT w="120800" h="19050" prst="relaxedInset"/>
      <a:contourClr>
        <a:schemeClr val="bg1"/>
      </a:contourClr>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a:rot lat="0" lon="0" rev="7500000"/>
      </a:lightRig>
    </dgm:scene3d>
    <dgm:sp3d extrusionH="190500" prstMaterial="dkEdge">
      <a:bevelT w="120650" h="38100" prst="relaxedInset"/>
      <a:contourClr>
        <a:schemeClr val="bg1"/>
      </a:contourClr>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a:rot lat="0" lon="0" rev="7500000"/>
      </a:lightRig>
    </dgm:scene3d>
    <dgm:sp3d extrusionH="190500" prstMaterial="dkEdge">
      <a:bevelT w="120650" h="38100" prst="relaxedInset"/>
      <a:bevelB w="120650" h="57150" prst="relaxedInset"/>
      <a:contourClr>
        <a:schemeClr val="bg1"/>
      </a:contourClr>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a:rot lat="0" lon="0" rev="7500000"/>
      </a:lightRig>
    </dgm:scene3d>
    <dgm:sp3d z="-152400" extrusionH="63500" prstMaterial="matte">
      <a:bevelT w="144450" h="6350" prst="relaxedInset"/>
      <a:contourClr>
        <a:schemeClr val="bg1"/>
      </a:contourClr>
    </dgm:sp3d>
    <dgm:txPr/>
    <dgm:style>
      <a:lnRef idx="0">
        <a:scrgbClr r="0" g="0" b="0"/>
      </a:lnRef>
      <a:fillRef idx="3">
        <a:scrgbClr r="0" g="0" b="0"/>
      </a:fillRef>
      <a:effectRef idx="0">
        <a:scrgbClr r="0" g="0" b="0"/>
      </a:effectRef>
      <a:fontRef idx="minor"/>
    </dgm:style>
  </dgm:styleLbl>
  <dgm:styleLbl name="dkBgShp">
    <dgm:scene3d>
      <a:camera prst="orthographicFront"/>
      <a:lightRig rig="threePt" dir="t">
        <a:rot lat="0" lon="0" rev="7500000"/>
      </a:lightRig>
    </dgm:scene3d>
    <dgm:sp3d prstMaterial="plastic">
      <a:bevelT w="127000" h="25400" prst="relaxedInset"/>
      <a:bevelB w="88900" h="121750" prst="angle"/>
    </dgm:sp3d>
    <dgm:txPr/>
    <dgm:style>
      <a:lnRef idx="0">
        <a:scrgbClr r="0" g="0" b="0"/>
      </a:lnRef>
      <a:fillRef idx="1">
        <a:scrgbClr r="0" g="0" b="0"/>
      </a:fillRef>
      <a:effectRef idx="2">
        <a:scrgbClr r="0" g="0" b="0"/>
      </a:effectRef>
      <a:fontRef idx="minor">
        <a:schemeClr val="lt1"/>
      </a:fontRef>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grpSp>
        <p:nvGrpSpPr>
          <p:cNvPr id="43" name="Group 42">
            <a:extLst>
              <a:ext uri="{FF2B5EF4-FFF2-40B4-BE49-F238E27FC236}">
                <a16:creationId xmlns:a16="http://schemas.microsoft.com/office/drawing/2014/main" id="{EB46B8FB-F6A2-5F47-A6CD-A7E17E69270F}"/>
              </a:ext>
            </a:extLst>
          </p:cNvPr>
          <p:cNvGrpSpPr/>
          <p:nvPr/>
        </p:nvGrpSpPr>
        <p:grpSpPr>
          <a:xfrm>
            <a:off x="6201388" y="0"/>
            <a:ext cx="5990612" cy="6858001"/>
            <a:chOff x="6201388" y="0"/>
            <a:chExt cx="5990612" cy="6858001"/>
          </a:xfrm>
        </p:grpSpPr>
        <p:sp>
          <p:nvSpPr>
            <p:cNvPr id="45" name="Oval 44">
              <a:extLst>
                <a:ext uri="{FF2B5EF4-FFF2-40B4-BE49-F238E27FC236}">
                  <a16:creationId xmlns:a16="http://schemas.microsoft.com/office/drawing/2014/main" id="{419BDE93-3EC2-4E4D-BC0B-417378F49EDA}"/>
                </a:ext>
              </a:extLst>
            </p:cNvPr>
            <p:cNvSpPr/>
            <p:nvPr/>
          </p:nvSpPr>
          <p:spPr>
            <a:xfrm>
              <a:off x="6201388"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 name="Freeform 46">
              <a:extLst>
                <a:ext uri="{FF2B5EF4-FFF2-40B4-BE49-F238E27FC236}">
                  <a16:creationId xmlns:a16="http://schemas.microsoft.com/office/drawing/2014/main" id="{FE21F82F-1EE5-8240-97F8-387DF0253FCE}"/>
                </a:ext>
              </a:extLst>
            </p:cNvPr>
            <p:cNvSpPr/>
            <p:nvPr/>
          </p:nvSpPr>
          <p:spPr>
            <a:xfrm>
              <a:off x="6201389" y="1"/>
              <a:ext cx="1130725" cy="565575"/>
            </a:xfrm>
            <a:custGeom>
              <a:avLst/>
              <a:gdLst>
                <a:gd name="connsiteX0" fmla="*/ 21 w 1130725"/>
                <a:gd name="connsiteY0" fmla="*/ 0 h 565575"/>
                <a:gd name="connsiteX1" fmla="*/ 1130704 w 1130725"/>
                <a:gd name="connsiteY1" fmla="*/ 0 h 565575"/>
                <a:gd name="connsiteX2" fmla="*/ 1130725 w 1130725"/>
                <a:gd name="connsiteY2" fmla="*/ 213 h 565575"/>
                <a:gd name="connsiteX3" fmla="*/ 565362 w 1130725"/>
                <a:gd name="connsiteY3" fmla="*/ 565575 h 565575"/>
                <a:gd name="connsiteX4" fmla="*/ 0 w 1130725"/>
                <a:gd name="connsiteY4" fmla="*/ 213 h 5655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5" h="565575">
                  <a:moveTo>
                    <a:pt x="21" y="0"/>
                  </a:moveTo>
                  <a:lnTo>
                    <a:pt x="1130704" y="0"/>
                  </a:lnTo>
                  <a:lnTo>
                    <a:pt x="1130725" y="213"/>
                  </a:lnTo>
                  <a:cubicBezTo>
                    <a:pt x="1130725" y="312454"/>
                    <a:pt x="877604" y="565575"/>
                    <a:pt x="565362" y="565575"/>
                  </a:cubicBezTo>
                  <a:cubicBezTo>
                    <a:pt x="253121" y="565575"/>
                    <a:pt x="0" y="312454"/>
                    <a:pt x="0" y="21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9" name="Freeform 48">
              <a:extLst>
                <a:ext uri="{FF2B5EF4-FFF2-40B4-BE49-F238E27FC236}">
                  <a16:creationId xmlns:a16="http://schemas.microsoft.com/office/drawing/2014/main" id="{AE1903E3-6B5F-6B4C-9A1F-62628A050AEB}"/>
                </a:ext>
              </a:extLst>
            </p:cNvPr>
            <p:cNvSpPr/>
            <p:nvPr/>
          </p:nvSpPr>
          <p:spPr>
            <a:xfrm>
              <a:off x="7564255" y="6292426"/>
              <a:ext cx="1130723" cy="565575"/>
            </a:xfrm>
            <a:custGeom>
              <a:avLst/>
              <a:gdLst>
                <a:gd name="connsiteX0" fmla="*/ 565362 w 1130723"/>
                <a:gd name="connsiteY0" fmla="*/ 0 h 565575"/>
                <a:gd name="connsiteX1" fmla="*/ 1130723 w 1130723"/>
                <a:gd name="connsiteY1" fmla="*/ 565362 h 565575"/>
                <a:gd name="connsiteX2" fmla="*/ 1130702 w 1130723"/>
                <a:gd name="connsiteY2" fmla="*/ 565575 h 565575"/>
                <a:gd name="connsiteX3" fmla="*/ 21 w 1130723"/>
                <a:gd name="connsiteY3" fmla="*/ 565575 h 565575"/>
                <a:gd name="connsiteX4" fmla="*/ 0 w 1130723"/>
                <a:gd name="connsiteY4" fmla="*/ 565362 h 565575"/>
                <a:gd name="connsiteX5" fmla="*/ 565362 w 1130723"/>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3" h="565575">
                  <a:moveTo>
                    <a:pt x="565362" y="0"/>
                  </a:moveTo>
                  <a:cubicBezTo>
                    <a:pt x="877602" y="0"/>
                    <a:pt x="1130723" y="253121"/>
                    <a:pt x="1130723" y="565362"/>
                  </a:cubicBezTo>
                  <a:lnTo>
                    <a:pt x="1130702" y="565575"/>
                  </a:lnTo>
                  <a:lnTo>
                    <a:pt x="21" y="565575"/>
                  </a:lnTo>
                  <a:lnTo>
                    <a:pt x="0" y="565362"/>
                  </a:lnTo>
                  <a:cubicBezTo>
                    <a:pt x="0" y="253121"/>
                    <a:pt x="253120" y="0"/>
                    <a:pt x="565362" y="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1" name="Oval 50">
              <a:extLst>
                <a:ext uri="{FF2B5EF4-FFF2-40B4-BE49-F238E27FC236}">
                  <a16:creationId xmlns:a16="http://schemas.microsoft.com/office/drawing/2014/main" id="{F7C55863-3B37-0743-B001-1A970033FBA8}"/>
                </a:ext>
              </a:extLst>
            </p:cNvPr>
            <p:cNvSpPr/>
            <p:nvPr/>
          </p:nvSpPr>
          <p:spPr>
            <a:xfrm>
              <a:off x="7564253"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Oval 59">
              <a:extLst>
                <a:ext uri="{FF2B5EF4-FFF2-40B4-BE49-F238E27FC236}">
                  <a16:creationId xmlns:a16="http://schemas.microsoft.com/office/drawing/2014/main" id="{932B4C24-3A58-924C-B79A-D961EF7C2C48}"/>
                </a:ext>
              </a:extLst>
            </p:cNvPr>
            <p:cNvSpPr/>
            <p:nvPr/>
          </p:nvSpPr>
          <p:spPr>
            <a:xfrm>
              <a:off x="7564253" y="2177881"/>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3" name="Oval 62">
              <a:extLst>
                <a:ext uri="{FF2B5EF4-FFF2-40B4-BE49-F238E27FC236}">
                  <a16:creationId xmlns:a16="http://schemas.microsoft.com/office/drawing/2014/main" id="{21EF52E0-D2CF-544F-93A6-4D7B45A0483A}"/>
                </a:ext>
              </a:extLst>
            </p:cNvPr>
            <p:cNvSpPr/>
            <p:nvPr/>
          </p:nvSpPr>
          <p:spPr>
            <a:xfrm>
              <a:off x="7564253" y="806366"/>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Freeform 63">
              <a:extLst>
                <a:ext uri="{FF2B5EF4-FFF2-40B4-BE49-F238E27FC236}">
                  <a16:creationId xmlns:a16="http://schemas.microsoft.com/office/drawing/2014/main" id="{6966CFE5-1C8C-2E4F-9B2D-A8438F5A5322}"/>
                </a:ext>
              </a:extLst>
            </p:cNvPr>
            <p:cNvSpPr/>
            <p:nvPr/>
          </p:nvSpPr>
          <p:spPr>
            <a:xfrm>
              <a:off x="7564254" y="1"/>
              <a:ext cx="1130725" cy="565575"/>
            </a:xfrm>
            <a:custGeom>
              <a:avLst/>
              <a:gdLst>
                <a:gd name="connsiteX0" fmla="*/ 21 w 1130725"/>
                <a:gd name="connsiteY0" fmla="*/ 0 h 565575"/>
                <a:gd name="connsiteX1" fmla="*/ 1130704 w 1130725"/>
                <a:gd name="connsiteY1" fmla="*/ 0 h 565575"/>
                <a:gd name="connsiteX2" fmla="*/ 1130725 w 1130725"/>
                <a:gd name="connsiteY2" fmla="*/ 213 h 565575"/>
                <a:gd name="connsiteX3" fmla="*/ 565363 w 1130725"/>
                <a:gd name="connsiteY3" fmla="*/ 565575 h 565575"/>
                <a:gd name="connsiteX4" fmla="*/ 0 w 1130725"/>
                <a:gd name="connsiteY4" fmla="*/ 213 h 5655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5" h="565575">
                  <a:moveTo>
                    <a:pt x="21" y="0"/>
                  </a:moveTo>
                  <a:lnTo>
                    <a:pt x="1130704" y="0"/>
                  </a:lnTo>
                  <a:lnTo>
                    <a:pt x="1130725" y="213"/>
                  </a:lnTo>
                  <a:cubicBezTo>
                    <a:pt x="1130725" y="312454"/>
                    <a:pt x="877603" y="565575"/>
                    <a:pt x="565363" y="565575"/>
                  </a:cubicBezTo>
                  <a:cubicBezTo>
                    <a:pt x="253121" y="565575"/>
                    <a:pt x="0" y="312454"/>
                    <a:pt x="0" y="21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5" name="Freeform 64">
              <a:extLst>
                <a:ext uri="{FF2B5EF4-FFF2-40B4-BE49-F238E27FC236}">
                  <a16:creationId xmlns:a16="http://schemas.microsoft.com/office/drawing/2014/main" id="{9FD29EF3-A5B2-554A-A307-6BE1BCE8AF03}"/>
                </a:ext>
              </a:extLst>
            </p:cNvPr>
            <p:cNvSpPr/>
            <p:nvPr/>
          </p:nvSpPr>
          <p:spPr>
            <a:xfrm>
              <a:off x="8927118" y="6292426"/>
              <a:ext cx="1130724" cy="565575"/>
            </a:xfrm>
            <a:custGeom>
              <a:avLst/>
              <a:gdLst>
                <a:gd name="connsiteX0" fmla="*/ 565362 w 1130724"/>
                <a:gd name="connsiteY0" fmla="*/ 0 h 565575"/>
                <a:gd name="connsiteX1" fmla="*/ 1130724 w 1130724"/>
                <a:gd name="connsiteY1" fmla="*/ 565362 h 565575"/>
                <a:gd name="connsiteX2" fmla="*/ 1130703 w 1130724"/>
                <a:gd name="connsiteY2" fmla="*/ 565575 h 565575"/>
                <a:gd name="connsiteX3" fmla="*/ 22 w 1130724"/>
                <a:gd name="connsiteY3" fmla="*/ 565575 h 565575"/>
                <a:gd name="connsiteX4" fmla="*/ 0 w 1130724"/>
                <a:gd name="connsiteY4" fmla="*/ 565362 h 565575"/>
                <a:gd name="connsiteX5" fmla="*/ 565362 w 1130724"/>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4" h="565575">
                  <a:moveTo>
                    <a:pt x="565362" y="0"/>
                  </a:moveTo>
                  <a:cubicBezTo>
                    <a:pt x="877603" y="0"/>
                    <a:pt x="1130724" y="253121"/>
                    <a:pt x="1130724" y="565362"/>
                  </a:cubicBezTo>
                  <a:lnTo>
                    <a:pt x="1130703" y="565575"/>
                  </a:lnTo>
                  <a:lnTo>
                    <a:pt x="22" y="565575"/>
                  </a:lnTo>
                  <a:lnTo>
                    <a:pt x="0" y="565362"/>
                  </a:lnTo>
                  <a:cubicBezTo>
                    <a:pt x="0" y="253121"/>
                    <a:pt x="253121" y="0"/>
                    <a:pt x="565362" y="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7" name="Oval 66">
              <a:extLst>
                <a:ext uri="{FF2B5EF4-FFF2-40B4-BE49-F238E27FC236}">
                  <a16:creationId xmlns:a16="http://schemas.microsoft.com/office/drawing/2014/main" id="{AC1ECAD8-0CF2-934D-AA1E-C108208CDE6F}"/>
                </a:ext>
              </a:extLst>
            </p:cNvPr>
            <p:cNvSpPr/>
            <p:nvPr/>
          </p:nvSpPr>
          <p:spPr>
            <a:xfrm>
              <a:off x="8927118" y="4920911"/>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8" name="Oval 67">
              <a:extLst>
                <a:ext uri="{FF2B5EF4-FFF2-40B4-BE49-F238E27FC236}">
                  <a16:creationId xmlns:a16="http://schemas.microsoft.com/office/drawing/2014/main" id="{DB14DED1-3A58-8C4D-902E-2A9F34043F61}"/>
                </a:ext>
              </a:extLst>
            </p:cNvPr>
            <p:cNvSpPr/>
            <p:nvPr/>
          </p:nvSpPr>
          <p:spPr>
            <a:xfrm>
              <a:off x="8927118" y="3549396"/>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9" name="Oval 68">
              <a:extLst>
                <a:ext uri="{FF2B5EF4-FFF2-40B4-BE49-F238E27FC236}">
                  <a16:creationId xmlns:a16="http://schemas.microsoft.com/office/drawing/2014/main" id="{65D65157-5719-0341-A807-A8956595FB4C}"/>
                </a:ext>
              </a:extLst>
            </p:cNvPr>
            <p:cNvSpPr/>
            <p:nvPr/>
          </p:nvSpPr>
          <p:spPr>
            <a:xfrm>
              <a:off x="8927118" y="2177881"/>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0" name="Oval 69">
              <a:extLst>
                <a:ext uri="{FF2B5EF4-FFF2-40B4-BE49-F238E27FC236}">
                  <a16:creationId xmlns:a16="http://schemas.microsoft.com/office/drawing/2014/main" id="{A7F23F74-B777-2A4C-8EF9-E798880D5942}"/>
                </a:ext>
              </a:extLst>
            </p:cNvPr>
            <p:cNvSpPr/>
            <p:nvPr/>
          </p:nvSpPr>
          <p:spPr>
            <a:xfrm>
              <a:off x="8927118" y="80636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 name="Freeform 70">
              <a:extLst>
                <a:ext uri="{FF2B5EF4-FFF2-40B4-BE49-F238E27FC236}">
                  <a16:creationId xmlns:a16="http://schemas.microsoft.com/office/drawing/2014/main" id="{E3B9A050-0AE1-1D4B-A2AC-6EEF64B106D9}"/>
                </a:ext>
              </a:extLst>
            </p:cNvPr>
            <p:cNvSpPr/>
            <p:nvPr/>
          </p:nvSpPr>
          <p:spPr>
            <a:xfrm>
              <a:off x="8927117" y="0"/>
              <a:ext cx="1130726" cy="565576"/>
            </a:xfrm>
            <a:custGeom>
              <a:avLst/>
              <a:gdLst>
                <a:gd name="connsiteX0" fmla="*/ 22 w 1130726"/>
                <a:gd name="connsiteY0" fmla="*/ 0 h 565576"/>
                <a:gd name="connsiteX1" fmla="*/ 1130704 w 1130726"/>
                <a:gd name="connsiteY1" fmla="*/ 0 h 565576"/>
                <a:gd name="connsiteX2" fmla="*/ 1130726 w 1130726"/>
                <a:gd name="connsiteY2" fmla="*/ 214 h 565576"/>
                <a:gd name="connsiteX3" fmla="*/ 565363 w 1130726"/>
                <a:gd name="connsiteY3" fmla="*/ 565576 h 565576"/>
                <a:gd name="connsiteX4" fmla="*/ 0 w 1130726"/>
                <a:gd name="connsiteY4" fmla="*/ 214 h 5655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6" h="565576">
                  <a:moveTo>
                    <a:pt x="22" y="0"/>
                  </a:moveTo>
                  <a:lnTo>
                    <a:pt x="1130704" y="0"/>
                  </a:lnTo>
                  <a:lnTo>
                    <a:pt x="1130726" y="214"/>
                  </a:lnTo>
                  <a:cubicBezTo>
                    <a:pt x="1130726" y="312455"/>
                    <a:pt x="877604" y="565576"/>
                    <a:pt x="565363" y="565576"/>
                  </a:cubicBezTo>
                  <a:cubicBezTo>
                    <a:pt x="253122" y="565576"/>
                    <a:pt x="0" y="312455"/>
                    <a:pt x="0" y="21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2" name="Freeform 71">
              <a:extLst>
                <a:ext uri="{FF2B5EF4-FFF2-40B4-BE49-F238E27FC236}">
                  <a16:creationId xmlns:a16="http://schemas.microsoft.com/office/drawing/2014/main" id="{C424FE38-F803-8D47-BF56-1B18EC2B1F03}"/>
                </a:ext>
              </a:extLst>
            </p:cNvPr>
            <p:cNvSpPr/>
            <p:nvPr/>
          </p:nvSpPr>
          <p:spPr>
            <a:xfrm>
              <a:off x="10289984" y="6292426"/>
              <a:ext cx="1130724" cy="565575"/>
            </a:xfrm>
            <a:custGeom>
              <a:avLst/>
              <a:gdLst>
                <a:gd name="connsiteX0" fmla="*/ 565362 w 1130724"/>
                <a:gd name="connsiteY0" fmla="*/ 0 h 565575"/>
                <a:gd name="connsiteX1" fmla="*/ 1130724 w 1130724"/>
                <a:gd name="connsiteY1" fmla="*/ 565362 h 565575"/>
                <a:gd name="connsiteX2" fmla="*/ 1130703 w 1130724"/>
                <a:gd name="connsiteY2" fmla="*/ 565575 h 565575"/>
                <a:gd name="connsiteX3" fmla="*/ 21 w 1130724"/>
                <a:gd name="connsiteY3" fmla="*/ 565575 h 565575"/>
                <a:gd name="connsiteX4" fmla="*/ 0 w 1130724"/>
                <a:gd name="connsiteY4" fmla="*/ 565362 h 565575"/>
                <a:gd name="connsiteX5" fmla="*/ 565362 w 1130724"/>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4" h="565575">
                  <a:moveTo>
                    <a:pt x="565362" y="0"/>
                  </a:moveTo>
                  <a:cubicBezTo>
                    <a:pt x="877603" y="0"/>
                    <a:pt x="1130724" y="253121"/>
                    <a:pt x="1130724" y="565362"/>
                  </a:cubicBezTo>
                  <a:lnTo>
                    <a:pt x="1130703" y="565575"/>
                  </a:lnTo>
                  <a:lnTo>
                    <a:pt x="21" y="565575"/>
                  </a:lnTo>
                  <a:lnTo>
                    <a:pt x="0" y="565362"/>
                  </a:lnTo>
                  <a:cubicBezTo>
                    <a:pt x="0" y="253121"/>
                    <a:pt x="253121" y="0"/>
                    <a:pt x="565362" y="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3" name="Oval 72">
              <a:extLst>
                <a:ext uri="{FF2B5EF4-FFF2-40B4-BE49-F238E27FC236}">
                  <a16:creationId xmlns:a16="http://schemas.microsoft.com/office/drawing/2014/main" id="{E37187F2-9212-0641-97D0-1ACD50B748A8}"/>
                </a:ext>
              </a:extLst>
            </p:cNvPr>
            <p:cNvSpPr/>
            <p:nvPr/>
          </p:nvSpPr>
          <p:spPr>
            <a:xfrm>
              <a:off x="10289984" y="4920911"/>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Oval 73">
              <a:extLst>
                <a:ext uri="{FF2B5EF4-FFF2-40B4-BE49-F238E27FC236}">
                  <a16:creationId xmlns:a16="http://schemas.microsoft.com/office/drawing/2014/main" id="{C760C651-2AC4-564E-BEAA-AB7FAFE7F79F}"/>
                </a:ext>
              </a:extLst>
            </p:cNvPr>
            <p:cNvSpPr/>
            <p:nvPr/>
          </p:nvSpPr>
          <p:spPr>
            <a:xfrm>
              <a:off x="10289984"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Oval 74">
              <a:extLst>
                <a:ext uri="{FF2B5EF4-FFF2-40B4-BE49-F238E27FC236}">
                  <a16:creationId xmlns:a16="http://schemas.microsoft.com/office/drawing/2014/main" id="{58B0A1B8-5BA3-3548-9511-B4904D05264B}"/>
                </a:ext>
              </a:extLst>
            </p:cNvPr>
            <p:cNvSpPr/>
            <p:nvPr/>
          </p:nvSpPr>
          <p:spPr>
            <a:xfrm>
              <a:off x="10289984" y="80636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 name="Freeform 75">
              <a:extLst>
                <a:ext uri="{FF2B5EF4-FFF2-40B4-BE49-F238E27FC236}">
                  <a16:creationId xmlns:a16="http://schemas.microsoft.com/office/drawing/2014/main" id="{424CD779-EE9A-214D-9488-767327E373AA}"/>
                </a:ext>
              </a:extLst>
            </p:cNvPr>
            <p:cNvSpPr/>
            <p:nvPr/>
          </p:nvSpPr>
          <p:spPr>
            <a:xfrm>
              <a:off x="10289983" y="0"/>
              <a:ext cx="1130726" cy="565576"/>
            </a:xfrm>
            <a:custGeom>
              <a:avLst/>
              <a:gdLst>
                <a:gd name="connsiteX0" fmla="*/ 21 w 1130726"/>
                <a:gd name="connsiteY0" fmla="*/ 0 h 565576"/>
                <a:gd name="connsiteX1" fmla="*/ 1130704 w 1130726"/>
                <a:gd name="connsiteY1" fmla="*/ 0 h 565576"/>
                <a:gd name="connsiteX2" fmla="*/ 1130726 w 1130726"/>
                <a:gd name="connsiteY2" fmla="*/ 214 h 565576"/>
                <a:gd name="connsiteX3" fmla="*/ 565363 w 1130726"/>
                <a:gd name="connsiteY3" fmla="*/ 565576 h 565576"/>
                <a:gd name="connsiteX4" fmla="*/ 0 w 1130726"/>
                <a:gd name="connsiteY4" fmla="*/ 214 h 5655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6" h="565576">
                  <a:moveTo>
                    <a:pt x="21" y="0"/>
                  </a:moveTo>
                  <a:lnTo>
                    <a:pt x="1130704" y="0"/>
                  </a:lnTo>
                  <a:lnTo>
                    <a:pt x="1130726" y="214"/>
                  </a:lnTo>
                  <a:cubicBezTo>
                    <a:pt x="1130726" y="312455"/>
                    <a:pt x="877604" y="565576"/>
                    <a:pt x="565363" y="565576"/>
                  </a:cubicBezTo>
                  <a:cubicBezTo>
                    <a:pt x="253122" y="565576"/>
                    <a:pt x="0" y="312455"/>
                    <a:pt x="0" y="214"/>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7" name="Freeform 76">
              <a:extLst>
                <a:ext uri="{FF2B5EF4-FFF2-40B4-BE49-F238E27FC236}">
                  <a16:creationId xmlns:a16="http://schemas.microsoft.com/office/drawing/2014/main" id="{630D08C6-9EFB-8540-875F-2A55DED2AAE3}"/>
                </a:ext>
              </a:extLst>
            </p:cNvPr>
            <p:cNvSpPr/>
            <p:nvPr/>
          </p:nvSpPr>
          <p:spPr>
            <a:xfrm>
              <a:off x="11652854" y="6295069"/>
              <a:ext cx="539146" cy="562931"/>
            </a:xfrm>
            <a:custGeom>
              <a:avLst/>
              <a:gdLst>
                <a:gd name="connsiteX0" fmla="*/ 539146 w 539146"/>
                <a:gd name="connsiteY0" fmla="*/ 0 h 562931"/>
                <a:gd name="connsiteX1" fmla="*/ 539146 w 539146"/>
                <a:gd name="connsiteY1" fmla="*/ 562931 h 562931"/>
                <a:gd name="connsiteX2" fmla="*/ 21 w 539146"/>
                <a:gd name="connsiteY2" fmla="*/ 562931 h 562931"/>
                <a:gd name="connsiteX3" fmla="*/ 0 w 539146"/>
                <a:gd name="connsiteY3" fmla="*/ 562719 h 562931"/>
                <a:gd name="connsiteX4" fmla="*/ 451422 w 539146"/>
                <a:gd name="connsiteY4" fmla="*/ 8843 h 5629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6" h="562931">
                  <a:moveTo>
                    <a:pt x="539146" y="0"/>
                  </a:moveTo>
                  <a:lnTo>
                    <a:pt x="539146" y="562931"/>
                  </a:lnTo>
                  <a:lnTo>
                    <a:pt x="21" y="562931"/>
                  </a:lnTo>
                  <a:lnTo>
                    <a:pt x="0" y="562719"/>
                  </a:lnTo>
                  <a:cubicBezTo>
                    <a:pt x="0" y="289508"/>
                    <a:pt x="193796" y="61561"/>
                    <a:pt x="451422"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8" name="Freeform 77">
              <a:extLst>
                <a:ext uri="{FF2B5EF4-FFF2-40B4-BE49-F238E27FC236}">
                  <a16:creationId xmlns:a16="http://schemas.microsoft.com/office/drawing/2014/main" id="{D7E8DA86-1294-4641-9C52-6E153150641C}"/>
                </a:ext>
              </a:extLst>
            </p:cNvPr>
            <p:cNvSpPr/>
            <p:nvPr/>
          </p:nvSpPr>
          <p:spPr>
            <a:xfrm>
              <a:off x="11652853" y="4923555"/>
              <a:ext cx="539147" cy="1125439"/>
            </a:xfrm>
            <a:custGeom>
              <a:avLst/>
              <a:gdLst>
                <a:gd name="connsiteX0" fmla="*/ 539147 w 539147"/>
                <a:gd name="connsiteY0" fmla="*/ 0 h 1125439"/>
                <a:gd name="connsiteX1" fmla="*/ 539147 w 539147"/>
                <a:gd name="connsiteY1" fmla="*/ 1125439 h 1125439"/>
                <a:gd name="connsiteX2" fmla="*/ 451423 w 539147"/>
                <a:gd name="connsiteY2" fmla="*/ 1116595 h 1125439"/>
                <a:gd name="connsiteX3" fmla="*/ 0 w 539147"/>
                <a:gd name="connsiteY3" fmla="*/ 562719 h 1125439"/>
                <a:gd name="connsiteX4" fmla="*/ 451423 w 539147"/>
                <a:gd name="connsiteY4" fmla="*/ 8843 h 11254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9">
                  <a:moveTo>
                    <a:pt x="539147" y="0"/>
                  </a:moveTo>
                  <a:lnTo>
                    <a:pt x="539147" y="1125439"/>
                  </a:lnTo>
                  <a:lnTo>
                    <a:pt x="451423" y="1116595"/>
                  </a:lnTo>
                  <a:cubicBezTo>
                    <a:pt x="193797" y="1063877"/>
                    <a:pt x="0" y="835930"/>
                    <a:pt x="0" y="562719"/>
                  </a:cubicBezTo>
                  <a:cubicBezTo>
                    <a:pt x="0" y="289508"/>
                    <a:pt x="193797" y="61561"/>
                    <a:pt x="451423" y="8843"/>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9" name="Freeform 78">
              <a:extLst>
                <a:ext uri="{FF2B5EF4-FFF2-40B4-BE49-F238E27FC236}">
                  <a16:creationId xmlns:a16="http://schemas.microsoft.com/office/drawing/2014/main" id="{011063C9-2A43-3348-A018-F27FACAA778D}"/>
                </a:ext>
              </a:extLst>
            </p:cNvPr>
            <p:cNvSpPr/>
            <p:nvPr/>
          </p:nvSpPr>
          <p:spPr>
            <a:xfrm>
              <a:off x="11652853" y="3552039"/>
              <a:ext cx="539147" cy="1125438"/>
            </a:xfrm>
            <a:custGeom>
              <a:avLst/>
              <a:gdLst>
                <a:gd name="connsiteX0" fmla="*/ 539147 w 539147"/>
                <a:gd name="connsiteY0" fmla="*/ 0 h 1125438"/>
                <a:gd name="connsiteX1" fmla="*/ 539147 w 539147"/>
                <a:gd name="connsiteY1" fmla="*/ 1125438 h 1125438"/>
                <a:gd name="connsiteX2" fmla="*/ 451423 w 539147"/>
                <a:gd name="connsiteY2" fmla="*/ 1116595 h 1125438"/>
                <a:gd name="connsiteX3" fmla="*/ 0 w 539147"/>
                <a:gd name="connsiteY3" fmla="*/ 562719 h 1125438"/>
                <a:gd name="connsiteX4" fmla="*/ 451423 w 539147"/>
                <a:gd name="connsiteY4" fmla="*/ 8843 h 11254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8">
                  <a:moveTo>
                    <a:pt x="539147" y="0"/>
                  </a:moveTo>
                  <a:lnTo>
                    <a:pt x="539147" y="1125438"/>
                  </a:lnTo>
                  <a:lnTo>
                    <a:pt x="451423" y="1116595"/>
                  </a:lnTo>
                  <a:cubicBezTo>
                    <a:pt x="193797" y="1063877"/>
                    <a:pt x="0" y="835930"/>
                    <a:pt x="0" y="562719"/>
                  </a:cubicBezTo>
                  <a:cubicBezTo>
                    <a:pt x="0" y="289508"/>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80" name="Freeform 79">
              <a:extLst>
                <a:ext uri="{FF2B5EF4-FFF2-40B4-BE49-F238E27FC236}">
                  <a16:creationId xmlns:a16="http://schemas.microsoft.com/office/drawing/2014/main" id="{EE85C7DE-D965-244F-BD95-3A05FF4AAC61}"/>
                </a:ext>
              </a:extLst>
            </p:cNvPr>
            <p:cNvSpPr/>
            <p:nvPr/>
          </p:nvSpPr>
          <p:spPr>
            <a:xfrm>
              <a:off x="11652853" y="2180524"/>
              <a:ext cx="539147" cy="1125438"/>
            </a:xfrm>
            <a:custGeom>
              <a:avLst/>
              <a:gdLst>
                <a:gd name="connsiteX0" fmla="*/ 539147 w 539147"/>
                <a:gd name="connsiteY0" fmla="*/ 0 h 1125438"/>
                <a:gd name="connsiteX1" fmla="*/ 539147 w 539147"/>
                <a:gd name="connsiteY1" fmla="*/ 1125438 h 1125438"/>
                <a:gd name="connsiteX2" fmla="*/ 451423 w 539147"/>
                <a:gd name="connsiteY2" fmla="*/ 1116595 h 1125438"/>
                <a:gd name="connsiteX3" fmla="*/ 0 w 539147"/>
                <a:gd name="connsiteY3" fmla="*/ 562719 h 1125438"/>
                <a:gd name="connsiteX4" fmla="*/ 451423 w 539147"/>
                <a:gd name="connsiteY4" fmla="*/ 8843 h 11254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8">
                  <a:moveTo>
                    <a:pt x="539147" y="0"/>
                  </a:moveTo>
                  <a:lnTo>
                    <a:pt x="539147" y="1125438"/>
                  </a:lnTo>
                  <a:lnTo>
                    <a:pt x="451423" y="1116595"/>
                  </a:lnTo>
                  <a:cubicBezTo>
                    <a:pt x="193797" y="1063877"/>
                    <a:pt x="0" y="835930"/>
                    <a:pt x="0" y="562719"/>
                  </a:cubicBezTo>
                  <a:cubicBezTo>
                    <a:pt x="0" y="289509"/>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81" name="Freeform 80">
              <a:extLst>
                <a:ext uri="{FF2B5EF4-FFF2-40B4-BE49-F238E27FC236}">
                  <a16:creationId xmlns:a16="http://schemas.microsoft.com/office/drawing/2014/main" id="{315A1389-149A-3342-A863-637D42FDB28D}"/>
                </a:ext>
              </a:extLst>
            </p:cNvPr>
            <p:cNvSpPr/>
            <p:nvPr/>
          </p:nvSpPr>
          <p:spPr>
            <a:xfrm>
              <a:off x="11652853" y="809010"/>
              <a:ext cx="539147" cy="1125439"/>
            </a:xfrm>
            <a:custGeom>
              <a:avLst/>
              <a:gdLst>
                <a:gd name="connsiteX0" fmla="*/ 539147 w 539147"/>
                <a:gd name="connsiteY0" fmla="*/ 0 h 1125439"/>
                <a:gd name="connsiteX1" fmla="*/ 539147 w 539147"/>
                <a:gd name="connsiteY1" fmla="*/ 1125439 h 1125439"/>
                <a:gd name="connsiteX2" fmla="*/ 451423 w 539147"/>
                <a:gd name="connsiteY2" fmla="*/ 1116595 h 1125439"/>
                <a:gd name="connsiteX3" fmla="*/ 0 w 539147"/>
                <a:gd name="connsiteY3" fmla="*/ 562719 h 1125439"/>
                <a:gd name="connsiteX4" fmla="*/ 451423 w 539147"/>
                <a:gd name="connsiteY4" fmla="*/ 8843 h 11254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9">
                  <a:moveTo>
                    <a:pt x="539147" y="0"/>
                  </a:moveTo>
                  <a:lnTo>
                    <a:pt x="539147" y="1125439"/>
                  </a:lnTo>
                  <a:lnTo>
                    <a:pt x="451423" y="1116595"/>
                  </a:lnTo>
                  <a:cubicBezTo>
                    <a:pt x="193797" y="1063877"/>
                    <a:pt x="0" y="835930"/>
                    <a:pt x="0" y="562719"/>
                  </a:cubicBezTo>
                  <a:cubicBezTo>
                    <a:pt x="0" y="289508"/>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82" name="Freeform 81">
              <a:extLst>
                <a:ext uri="{FF2B5EF4-FFF2-40B4-BE49-F238E27FC236}">
                  <a16:creationId xmlns:a16="http://schemas.microsoft.com/office/drawing/2014/main" id="{B149CC6F-B6C6-BE46-B451-1BF7D47A8936}"/>
                </a:ext>
              </a:extLst>
            </p:cNvPr>
            <p:cNvSpPr/>
            <p:nvPr/>
          </p:nvSpPr>
          <p:spPr>
            <a:xfrm>
              <a:off x="11652853" y="1"/>
              <a:ext cx="539147" cy="562933"/>
            </a:xfrm>
            <a:custGeom>
              <a:avLst/>
              <a:gdLst>
                <a:gd name="connsiteX0" fmla="*/ 22 w 539147"/>
                <a:gd name="connsiteY0" fmla="*/ 0 h 562933"/>
                <a:gd name="connsiteX1" fmla="*/ 539147 w 539147"/>
                <a:gd name="connsiteY1" fmla="*/ 0 h 562933"/>
                <a:gd name="connsiteX2" fmla="*/ 539147 w 539147"/>
                <a:gd name="connsiteY2" fmla="*/ 562933 h 562933"/>
                <a:gd name="connsiteX3" fmla="*/ 451423 w 539147"/>
                <a:gd name="connsiteY3" fmla="*/ 554090 h 562933"/>
                <a:gd name="connsiteX4" fmla="*/ 0 w 539147"/>
                <a:gd name="connsiteY4" fmla="*/ 214 h 56293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562933">
                  <a:moveTo>
                    <a:pt x="22" y="0"/>
                  </a:moveTo>
                  <a:lnTo>
                    <a:pt x="539147" y="0"/>
                  </a:lnTo>
                  <a:lnTo>
                    <a:pt x="539147" y="562933"/>
                  </a:lnTo>
                  <a:lnTo>
                    <a:pt x="451423" y="554090"/>
                  </a:lnTo>
                  <a:cubicBezTo>
                    <a:pt x="193797" y="501372"/>
                    <a:pt x="0" y="273425"/>
                    <a:pt x="0" y="214"/>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CDAB39E9-6F50-3F4B-9DDB-FC0E0CA993A6}"/>
              </a:ext>
            </a:extLst>
          </p:cNvPr>
          <p:cNvSpPr>
            <a:spLocks noGrp="1"/>
          </p:cNvSpPr>
          <p:nvPr>
            <p:ph type="ctrTitle"/>
          </p:nvPr>
        </p:nvSpPr>
        <p:spPr>
          <a:xfrm>
            <a:off x="565150" y="768334"/>
            <a:ext cx="5066001" cy="2866405"/>
          </a:xfrm>
        </p:spPr>
        <p:txBody>
          <a:bodyPr anchor="t"/>
          <a:lstStyle>
            <a:lvl1pPr algn="l">
              <a:defRPr sz="6000"/>
            </a:lvl1pPr>
          </a:lstStyle>
          <a:p>
            <a:r>
              <a:rPr lang="en-US" dirty="0"/>
              <a:t>Click to edit Master title style</a:t>
            </a:r>
          </a:p>
        </p:txBody>
      </p:sp>
      <p:sp>
        <p:nvSpPr>
          <p:cNvPr id="3" name="Subtitle 2">
            <a:extLst>
              <a:ext uri="{FF2B5EF4-FFF2-40B4-BE49-F238E27FC236}">
                <a16:creationId xmlns:a16="http://schemas.microsoft.com/office/drawing/2014/main" id="{A6B2C33E-E9A6-304D-BBCB-97AD0B213CE0}"/>
              </a:ext>
            </a:extLst>
          </p:cNvPr>
          <p:cNvSpPr>
            <a:spLocks noGrp="1"/>
          </p:cNvSpPr>
          <p:nvPr>
            <p:ph type="subTitle" idx="1"/>
          </p:nvPr>
        </p:nvSpPr>
        <p:spPr>
          <a:xfrm>
            <a:off x="565150" y="4283239"/>
            <a:ext cx="5066001" cy="1475177"/>
          </a:xfrm>
        </p:spPr>
        <p:txBody>
          <a:bodyPr anchor="b"/>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C29C75C4-E533-BE48-B528-D1A278BC39A3}"/>
              </a:ext>
            </a:extLst>
          </p:cNvPr>
          <p:cNvSpPr>
            <a:spLocks noGrp="1"/>
          </p:cNvSpPr>
          <p:nvPr>
            <p:ph type="dt" sz="half" idx="10"/>
          </p:nvPr>
        </p:nvSpPr>
        <p:spPr>
          <a:xfrm>
            <a:off x="566928" y="457200"/>
            <a:ext cx="3608205" cy="365125"/>
          </a:xfrm>
        </p:spPr>
        <p:txBody>
          <a:bodyPr/>
          <a:lstStyle>
            <a:lvl1pPr algn="l">
              <a:defRPr/>
            </a:lvl1pPr>
          </a:lstStyle>
          <a:p>
            <a:pPr algn="l"/>
            <a:fld id="{A5B0A250-5CC0-1746-B209-08E8B0DAE6AF}" type="datetimeFigureOut">
              <a:rPr lang="en-US" smtClean="0"/>
              <a:pPr algn="l"/>
              <a:t>6/25/2022</a:t>
            </a:fld>
            <a:endParaRPr lang="en-US" dirty="0"/>
          </a:p>
        </p:txBody>
      </p:sp>
      <p:sp>
        <p:nvSpPr>
          <p:cNvPr id="5" name="Footer Placeholder 4">
            <a:extLst>
              <a:ext uri="{FF2B5EF4-FFF2-40B4-BE49-F238E27FC236}">
                <a16:creationId xmlns:a16="http://schemas.microsoft.com/office/drawing/2014/main" id="{8F09BA8A-EF83-434D-A90E-0805D1104A5D}"/>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3FCFDDE0-90B9-AD4E-B0EB-E7464FA9CDF2}"/>
              </a:ext>
            </a:extLst>
          </p:cNvPr>
          <p:cNvSpPr>
            <a:spLocks noGrp="1"/>
          </p:cNvSpPr>
          <p:nvPr>
            <p:ph type="sldNum" sz="quarter" idx="12"/>
          </p:nvPr>
        </p:nvSpPr>
        <p:spPr>
          <a:xfrm>
            <a:off x="4817335" y="6141085"/>
            <a:ext cx="813816" cy="365125"/>
          </a:xfrm>
        </p:spPr>
        <p:txBody>
          <a:bodyPr/>
          <a:lstStyle/>
          <a:p>
            <a:fld id="{49ABCAEC-7D34-E549-A96E-FCEDAADBE4B0}" type="slidenum">
              <a:rPr lang="en-US" smtClean="0"/>
              <a:t>‹#›</a:t>
            </a:fld>
            <a:endParaRPr lang="en-US" dirty="0"/>
          </a:p>
        </p:txBody>
      </p:sp>
      <p:cxnSp>
        <p:nvCxnSpPr>
          <p:cNvPr id="7" name="Straight Connector 6">
            <a:extLst>
              <a:ext uri="{FF2B5EF4-FFF2-40B4-BE49-F238E27FC236}">
                <a16:creationId xmlns:a16="http://schemas.microsoft.com/office/drawing/2014/main" id="{D33A3282-0389-C547-8CA6-7F3E7F27B34D}"/>
              </a:ext>
            </a:extLst>
          </p:cNvPr>
          <p:cNvCxnSpPr>
            <a:cxnSpLocks/>
          </p:cNvCxnSpPr>
          <p:nvPr/>
        </p:nvCxnSpPr>
        <p:spPr>
          <a:xfrm>
            <a:off x="565150" y="6087110"/>
            <a:ext cx="5066001"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42393337"/>
      </p:ext>
    </p:extLst>
  </p:cSld>
  <p:clrMapOvr>
    <a:masterClrMapping/>
  </p:clrMapOvr>
  <p:transition spd="slow">
    <p:push dir="u"/>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grpSp>
        <p:nvGrpSpPr>
          <p:cNvPr id="22" name="Group 21">
            <a:extLst>
              <a:ext uri="{FF2B5EF4-FFF2-40B4-BE49-F238E27FC236}">
                <a16:creationId xmlns:a16="http://schemas.microsoft.com/office/drawing/2014/main" id="{F0CAFDA3-320A-C24D-A7A1-20C1267EC987}"/>
              </a:ext>
            </a:extLst>
          </p:cNvPr>
          <p:cNvGrpSpPr/>
          <p:nvPr/>
        </p:nvGrpSpPr>
        <p:grpSpPr>
          <a:xfrm>
            <a:off x="8928528" y="0"/>
            <a:ext cx="3263472" cy="6858000"/>
            <a:chOff x="8928528" y="0"/>
            <a:chExt cx="3263472" cy="6858000"/>
          </a:xfrm>
        </p:grpSpPr>
        <p:sp>
          <p:nvSpPr>
            <p:cNvPr id="23" name="Oval 22">
              <a:extLst>
                <a:ext uri="{FF2B5EF4-FFF2-40B4-BE49-F238E27FC236}">
                  <a16:creationId xmlns:a16="http://schemas.microsoft.com/office/drawing/2014/main" id="{D2411669-6E2C-2243-99CD-6BC9D724FA1F}"/>
                </a:ext>
              </a:extLst>
            </p:cNvPr>
            <p:cNvSpPr/>
            <p:nvPr/>
          </p:nvSpPr>
          <p:spPr>
            <a:xfrm>
              <a:off x="8928528" y="806362"/>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Freeform 23">
              <a:extLst>
                <a:ext uri="{FF2B5EF4-FFF2-40B4-BE49-F238E27FC236}">
                  <a16:creationId xmlns:a16="http://schemas.microsoft.com/office/drawing/2014/main" id="{C4E0C522-0F40-ED44-A700-F1BCD1CF74F5}"/>
                </a:ext>
              </a:extLst>
            </p:cNvPr>
            <p:cNvSpPr/>
            <p:nvPr/>
          </p:nvSpPr>
          <p:spPr>
            <a:xfrm>
              <a:off x="8928528" y="0"/>
              <a:ext cx="1130724" cy="565573"/>
            </a:xfrm>
            <a:custGeom>
              <a:avLst/>
              <a:gdLst>
                <a:gd name="connsiteX0" fmla="*/ 22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2"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5" name="Freeform 24">
              <a:extLst>
                <a:ext uri="{FF2B5EF4-FFF2-40B4-BE49-F238E27FC236}">
                  <a16:creationId xmlns:a16="http://schemas.microsoft.com/office/drawing/2014/main" id="{B79B4380-CBEC-C341-A10E-5EF9A8597959}"/>
                </a:ext>
              </a:extLst>
            </p:cNvPr>
            <p:cNvSpPr/>
            <p:nvPr/>
          </p:nvSpPr>
          <p:spPr>
            <a:xfrm>
              <a:off x="10291391" y="6292417"/>
              <a:ext cx="1130724" cy="565583"/>
            </a:xfrm>
            <a:custGeom>
              <a:avLst/>
              <a:gdLst>
                <a:gd name="connsiteX0" fmla="*/ 565362 w 1130724"/>
                <a:gd name="connsiteY0" fmla="*/ 0 h 565583"/>
                <a:gd name="connsiteX1" fmla="*/ 1130724 w 1130724"/>
                <a:gd name="connsiteY1" fmla="*/ 565362 h 565583"/>
                <a:gd name="connsiteX2" fmla="*/ 1130702 w 1130724"/>
                <a:gd name="connsiteY2" fmla="*/ 565583 h 565583"/>
                <a:gd name="connsiteX3" fmla="*/ 22 w 1130724"/>
                <a:gd name="connsiteY3" fmla="*/ 565583 h 565583"/>
                <a:gd name="connsiteX4" fmla="*/ 0 w 1130724"/>
                <a:gd name="connsiteY4" fmla="*/ 565362 h 565583"/>
                <a:gd name="connsiteX5" fmla="*/ 565362 w 1130724"/>
                <a:gd name="connsiteY5" fmla="*/ 0 h 5655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4" h="565583">
                  <a:moveTo>
                    <a:pt x="565362" y="0"/>
                  </a:moveTo>
                  <a:cubicBezTo>
                    <a:pt x="877603" y="0"/>
                    <a:pt x="1130724" y="253121"/>
                    <a:pt x="1130724" y="565362"/>
                  </a:cubicBezTo>
                  <a:lnTo>
                    <a:pt x="1130702" y="565583"/>
                  </a:lnTo>
                  <a:lnTo>
                    <a:pt x="22" y="565583"/>
                  </a:lnTo>
                  <a:lnTo>
                    <a:pt x="0" y="565362"/>
                  </a:lnTo>
                  <a:cubicBezTo>
                    <a:pt x="0" y="253121"/>
                    <a:pt x="253121" y="0"/>
                    <a:pt x="565362" y="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6" name="Oval 25">
              <a:extLst>
                <a:ext uri="{FF2B5EF4-FFF2-40B4-BE49-F238E27FC236}">
                  <a16:creationId xmlns:a16="http://schemas.microsoft.com/office/drawing/2014/main" id="{F04AD70E-5490-4C4E-A05D-D67949C51A74}"/>
                </a:ext>
              </a:extLst>
            </p:cNvPr>
            <p:cNvSpPr/>
            <p:nvPr/>
          </p:nvSpPr>
          <p:spPr>
            <a:xfrm>
              <a:off x="10291392" y="3549390"/>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Oval 26">
              <a:extLst>
                <a:ext uri="{FF2B5EF4-FFF2-40B4-BE49-F238E27FC236}">
                  <a16:creationId xmlns:a16="http://schemas.microsoft.com/office/drawing/2014/main" id="{128A8883-9F24-0047-92B7-45B3D2E7D9C0}"/>
                </a:ext>
              </a:extLst>
            </p:cNvPr>
            <p:cNvSpPr/>
            <p:nvPr/>
          </p:nvSpPr>
          <p:spPr>
            <a:xfrm>
              <a:off x="10291392" y="2177876"/>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Oval 27">
              <a:extLst>
                <a:ext uri="{FF2B5EF4-FFF2-40B4-BE49-F238E27FC236}">
                  <a16:creationId xmlns:a16="http://schemas.microsoft.com/office/drawing/2014/main" id="{AAC3A3BB-FD2C-FB44-9478-FA87EF229D37}"/>
                </a:ext>
              </a:extLst>
            </p:cNvPr>
            <p:cNvSpPr/>
            <p:nvPr/>
          </p:nvSpPr>
          <p:spPr>
            <a:xfrm>
              <a:off x="10291392" y="806363"/>
              <a:ext cx="1130724" cy="1130723"/>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Freeform 28">
              <a:extLst>
                <a:ext uri="{FF2B5EF4-FFF2-40B4-BE49-F238E27FC236}">
                  <a16:creationId xmlns:a16="http://schemas.microsoft.com/office/drawing/2014/main" id="{BF46B3B1-E981-BB40-B916-51A6D3851969}"/>
                </a:ext>
              </a:extLst>
            </p:cNvPr>
            <p:cNvSpPr/>
            <p:nvPr/>
          </p:nvSpPr>
          <p:spPr>
            <a:xfrm>
              <a:off x="10291392"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0" name="Freeform 29">
              <a:extLst>
                <a:ext uri="{FF2B5EF4-FFF2-40B4-BE49-F238E27FC236}">
                  <a16:creationId xmlns:a16="http://schemas.microsoft.com/office/drawing/2014/main" id="{EA7DAE92-7D6B-B042-83BE-047C8EC322A0}"/>
                </a:ext>
              </a:extLst>
            </p:cNvPr>
            <p:cNvSpPr/>
            <p:nvPr/>
          </p:nvSpPr>
          <p:spPr>
            <a:xfrm>
              <a:off x="11654256" y="6295201"/>
              <a:ext cx="537744" cy="562799"/>
            </a:xfrm>
            <a:custGeom>
              <a:avLst/>
              <a:gdLst>
                <a:gd name="connsiteX0" fmla="*/ 537744 w 537744"/>
                <a:gd name="connsiteY0" fmla="*/ 0 h 562799"/>
                <a:gd name="connsiteX1" fmla="*/ 537744 w 537744"/>
                <a:gd name="connsiteY1" fmla="*/ 562799 h 562799"/>
                <a:gd name="connsiteX2" fmla="*/ 22 w 537744"/>
                <a:gd name="connsiteY2" fmla="*/ 562799 h 562799"/>
                <a:gd name="connsiteX3" fmla="*/ 0 w 537744"/>
                <a:gd name="connsiteY3" fmla="*/ 562578 h 562799"/>
                <a:gd name="connsiteX4" fmla="*/ 451422 w 537744"/>
                <a:gd name="connsiteY4" fmla="*/ 8702 h 5627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562799">
                  <a:moveTo>
                    <a:pt x="537744" y="0"/>
                  </a:moveTo>
                  <a:lnTo>
                    <a:pt x="537744" y="562799"/>
                  </a:lnTo>
                  <a:lnTo>
                    <a:pt x="22" y="562799"/>
                  </a:lnTo>
                  <a:lnTo>
                    <a:pt x="0" y="562578"/>
                  </a:lnTo>
                  <a:cubicBezTo>
                    <a:pt x="0" y="289367"/>
                    <a:pt x="193796" y="61420"/>
                    <a:pt x="451422" y="8702"/>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1" name="Freeform 30">
              <a:extLst>
                <a:ext uri="{FF2B5EF4-FFF2-40B4-BE49-F238E27FC236}">
                  <a16:creationId xmlns:a16="http://schemas.microsoft.com/office/drawing/2014/main" id="{06AADCE6-4277-EA49-AF23-63B53CA6772A}"/>
                </a:ext>
              </a:extLst>
            </p:cNvPr>
            <p:cNvSpPr/>
            <p:nvPr/>
          </p:nvSpPr>
          <p:spPr>
            <a:xfrm>
              <a:off x="11654256" y="4923687"/>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2" name="Freeform 31">
              <a:extLst>
                <a:ext uri="{FF2B5EF4-FFF2-40B4-BE49-F238E27FC236}">
                  <a16:creationId xmlns:a16="http://schemas.microsoft.com/office/drawing/2014/main" id="{58CEA343-047B-DF4E-A7A8-881C7740EA36}"/>
                </a:ext>
              </a:extLst>
            </p:cNvPr>
            <p:cNvSpPr/>
            <p:nvPr/>
          </p:nvSpPr>
          <p:spPr>
            <a:xfrm>
              <a:off x="11654256" y="3552173"/>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3" name="Freeform 32">
              <a:extLst>
                <a:ext uri="{FF2B5EF4-FFF2-40B4-BE49-F238E27FC236}">
                  <a16:creationId xmlns:a16="http://schemas.microsoft.com/office/drawing/2014/main" id="{FCCBAA07-17CE-2740-AA04-AEDA5EAD2796}"/>
                </a:ext>
              </a:extLst>
            </p:cNvPr>
            <p:cNvSpPr/>
            <p:nvPr/>
          </p:nvSpPr>
          <p:spPr>
            <a:xfrm>
              <a:off x="11654256" y="2180659"/>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4" name="Freeform 33">
              <a:extLst>
                <a:ext uri="{FF2B5EF4-FFF2-40B4-BE49-F238E27FC236}">
                  <a16:creationId xmlns:a16="http://schemas.microsoft.com/office/drawing/2014/main" id="{BF15C430-7951-6040-BD4C-4E996E94480E}"/>
                </a:ext>
              </a:extLst>
            </p:cNvPr>
            <p:cNvSpPr/>
            <p:nvPr/>
          </p:nvSpPr>
          <p:spPr>
            <a:xfrm>
              <a:off x="11654256" y="809146"/>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5" name="Freeform 34">
              <a:extLst>
                <a:ext uri="{FF2B5EF4-FFF2-40B4-BE49-F238E27FC236}">
                  <a16:creationId xmlns:a16="http://schemas.microsoft.com/office/drawing/2014/main" id="{0B3467F9-370D-5C4C-9EDE-E0CA0E401568}"/>
                </a:ext>
              </a:extLst>
            </p:cNvPr>
            <p:cNvSpPr/>
            <p:nvPr/>
          </p:nvSpPr>
          <p:spPr>
            <a:xfrm>
              <a:off x="11654256" y="0"/>
              <a:ext cx="537744" cy="562788"/>
            </a:xfrm>
            <a:custGeom>
              <a:avLst/>
              <a:gdLst>
                <a:gd name="connsiteX0" fmla="*/ 21 w 537744"/>
                <a:gd name="connsiteY0" fmla="*/ 0 h 562788"/>
                <a:gd name="connsiteX1" fmla="*/ 537744 w 537744"/>
                <a:gd name="connsiteY1" fmla="*/ 0 h 562788"/>
                <a:gd name="connsiteX2" fmla="*/ 537744 w 537744"/>
                <a:gd name="connsiteY2" fmla="*/ 562788 h 562788"/>
                <a:gd name="connsiteX3" fmla="*/ 451422 w 537744"/>
                <a:gd name="connsiteY3" fmla="*/ 554086 h 562788"/>
                <a:gd name="connsiteX4" fmla="*/ 0 w 537744"/>
                <a:gd name="connsiteY4" fmla="*/ 211 h 56278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562788">
                  <a:moveTo>
                    <a:pt x="21" y="0"/>
                  </a:moveTo>
                  <a:lnTo>
                    <a:pt x="537744" y="0"/>
                  </a:lnTo>
                  <a:lnTo>
                    <a:pt x="537744" y="562788"/>
                  </a:lnTo>
                  <a:lnTo>
                    <a:pt x="451422" y="554086"/>
                  </a:lnTo>
                  <a:cubicBezTo>
                    <a:pt x="193796" y="501368"/>
                    <a:pt x="0" y="273421"/>
                    <a:pt x="0" y="211"/>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B652A1E4-52BA-534C-AECC-35C3CF44F861}"/>
              </a:ext>
            </a:extLst>
          </p:cNvPr>
          <p:cNvSpPr>
            <a:spLocks noGrp="1"/>
          </p:cNvSpPr>
          <p:nvPr>
            <p:ph type="title"/>
          </p:nvPr>
        </p:nvSpPr>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88315675-65B4-E14F-9785-663A83B7B65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8676A1E-2332-684F-BDD2-687C166BDEC0}"/>
              </a:ext>
            </a:extLst>
          </p:cNvPr>
          <p:cNvSpPr>
            <a:spLocks noGrp="1"/>
          </p:cNvSpPr>
          <p:nvPr>
            <p:ph type="dt" sz="half" idx="10"/>
          </p:nvPr>
        </p:nvSpPr>
        <p:spPr/>
        <p:txBody>
          <a:bodyPr/>
          <a:lstStyle/>
          <a:p>
            <a:fld id="{A5B0A250-5CC0-1746-B209-08E8B0DAE6AF}" type="datetimeFigureOut">
              <a:rPr lang="en-US" smtClean="0"/>
              <a:t>6/25/2022</a:t>
            </a:fld>
            <a:endParaRPr lang="en-US" dirty="0"/>
          </a:p>
        </p:txBody>
      </p:sp>
      <p:sp>
        <p:nvSpPr>
          <p:cNvPr id="5" name="Footer Placeholder 4">
            <a:extLst>
              <a:ext uri="{FF2B5EF4-FFF2-40B4-BE49-F238E27FC236}">
                <a16:creationId xmlns:a16="http://schemas.microsoft.com/office/drawing/2014/main" id="{22BB8CB0-B7BE-7D4F-B254-8A2F8AEC2730}"/>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A3E5A569-A063-8E40-B703-82B11D2A988A}"/>
              </a:ext>
            </a:extLst>
          </p:cNvPr>
          <p:cNvSpPr>
            <a:spLocks noGrp="1"/>
          </p:cNvSpPr>
          <p:nvPr>
            <p:ph type="sldNum" sz="quarter" idx="12"/>
          </p:nvPr>
        </p:nvSpPr>
        <p:spPr>
          <a:xfrm>
            <a:off x="7087169" y="6141085"/>
            <a:ext cx="813816" cy="365125"/>
          </a:xfrm>
        </p:spPr>
        <p:txBody>
          <a:bodyPr/>
          <a:lstStyle/>
          <a:p>
            <a:fld id="{49ABCAEC-7D34-E549-A96E-FCEDAADBE4B0}" type="slidenum">
              <a:rPr lang="en-US" smtClean="0"/>
              <a:t>‹#›</a:t>
            </a:fld>
            <a:endParaRPr lang="en-US"/>
          </a:p>
        </p:txBody>
      </p:sp>
      <p:cxnSp>
        <p:nvCxnSpPr>
          <p:cNvPr id="7" name="Straight Connector 6">
            <a:extLst>
              <a:ext uri="{FF2B5EF4-FFF2-40B4-BE49-F238E27FC236}">
                <a16:creationId xmlns:a16="http://schemas.microsoft.com/office/drawing/2014/main" id="{8231D73A-BA91-794F-8C09-4F4B41A6D08B}"/>
              </a:ext>
            </a:extLst>
          </p:cNvPr>
          <p:cNvCxnSpPr>
            <a:cxnSpLocks/>
          </p:cNvCxnSpPr>
          <p:nvPr/>
        </p:nvCxnSpPr>
        <p:spPr>
          <a:xfrm>
            <a:off x="565150" y="6087110"/>
            <a:ext cx="7335835"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46953632"/>
      </p:ext>
    </p:extLst>
  </p:cSld>
  <p:clrMapOvr>
    <a:masterClrMapping/>
  </p:clrMapOvr>
  <p:transition spd="slow">
    <p:push dir="u"/>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grpSp>
        <p:nvGrpSpPr>
          <p:cNvPr id="39" name="Group 38">
            <a:extLst>
              <a:ext uri="{FF2B5EF4-FFF2-40B4-BE49-F238E27FC236}">
                <a16:creationId xmlns:a16="http://schemas.microsoft.com/office/drawing/2014/main" id="{3ABDDED5-B489-454D-A72D-46C9473AB018}"/>
              </a:ext>
            </a:extLst>
          </p:cNvPr>
          <p:cNvGrpSpPr/>
          <p:nvPr/>
        </p:nvGrpSpPr>
        <p:grpSpPr>
          <a:xfrm>
            <a:off x="6201388" y="0"/>
            <a:ext cx="5990612" cy="6858001"/>
            <a:chOff x="6201388" y="0"/>
            <a:chExt cx="5990612" cy="6858001"/>
          </a:xfrm>
        </p:grpSpPr>
        <p:sp>
          <p:nvSpPr>
            <p:cNvPr id="40" name="Oval 39">
              <a:extLst>
                <a:ext uri="{FF2B5EF4-FFF2-40B4-BE49-F238E27FC236}">
                  <a16:creationId xmlns:a16="http://schemas.microsoft.com/office/drawing/2014/main" id="{E6338A9A-49A1-B04D-B479-43604A5CD6D5}"/>
                </a:ext>
              </a:extLst>
            </p:cNvPr>
            <p:cNvSpPr/>
            <p:nvPr/>
          </p:nvSpPr>
          <p:spPr>
            <a:xfrm>
              <a:off x="6201388"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Freeform 40">
              <a:extLst>
                <a:ext uri="{FF2B5EF4-FFF2-40B4-BE49-F238E27FC236}">
                  <a16:creationId xmlns:a16="http://schemas.microsoft.com/office/drawing/2014/main" id="{3151B6D8-101B-F34D-992A-1668DB5D0067}"/>
                </a:ext>
              </a:extLst>
            </p:cNvPr>
            <p:cNvSpPr/>
            <p:nvPr/>
          </p:nvSpPr>
          <p:spPr>
            <a:xfrm>
              <a:off x="6201389" y="1"/>
              <a:ext cx="1130725" cy="565575"/>
            </a:xfrm>
            <a:custGeom>
              <a:avLst/>
              <a:gdLst>
                <a:gd name="connsiteX0" fmla="*/ 21 w 1130725"/>
                <a:gd name="connsiteY0" fmla="*/ 0 h 565575"/>
                <a:gd name="connsiteX1" fmla="*/ 1130704 w 1130725"/>
                <a:gd name="connsiteY1" fmla="*/ 0 h 565575"/>
                <a:gd name="connsiteX2" fmla="*/ 1130725 w 1130725"/>
                <a:gd name="connsiteY2" fmla="*/ 213 h 565575"/>
                <a:gd name="connsiteX3" fmla="*/ 565362 w 1130725"/>
                <a:gd name="connsiteY3" fmla="*/ 565575 h 565575"/>
                <a:gd name="connsiteX4" fmla="*/ 0 w 1130725"/>
                <a:gd name="connsiteY4" fmla="*/ 213 h 5655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5" h="565575">
                  <a:moveTo>
                    <a:pt x="21" y="0"/>
                  </a:moveTo>
                  <a:lnTo>
                    <a:pt x="1130704" y="0"/>
                  </a:lnTo>
                  <a:lnTo>
                    <a:pt x="1130725" y="213"/>
                  </a:lnTo>
                  <a:cubicBezTo>
                    <a:pt x="1130725" y="312454"/>
                    <a:pt x="877604" y="565575"/>
                    <a:pt x="565362" y="565575"/>
                  </a:cubicBezTo>
                  <a:cubicBezTo>
                    <a:pt x="253121" y="565575"/>
                    <a:pt x="0" y="312454"/>
                    <a:pt x="0" y="21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2" name="Freeform 41">
              <a:extLst>
                <a:ext uri="{FF2B5EF4-FFF2-40B4-BE49-F238E27FC236}">
                  <a16:creationId xmlns:a16="http://schemas.microsoft.com/office/drawing/2014/main" id="{21D4DE71-EB1A-E74C-9364-5FEC5377F4EF}"/>
                </a:ext>
              </a:extLst>
            </p:cNvPr>
            <p:cNvSpPr/>
            <p:nvPr/>
          </p:nvSpPr>
          <p:spPr>
            <a:xfrm>
              <a:off x="7564255" y="6292426"/>
              <a:ext cx="1130723" cy="565575"/>
            </a:xfrm>
            <a:custGeom>
              <a:avLst/>
              <a:gdLst>
                <a:gd name="connsiteX0" fmla="*/ 565362 w 1130723"/>
                <a:gd name="connsiteY0" fmla="*/ 0 h 565575"/>
                <a:gd name="connsiteX1" fmla="*/ 1130723 w 1130723"/>
                <a:gd name="connsiteY1" fmla="*/ 565362 h 565575"/>
                <a:gd name="connsiteX2" fmla="*/ 1130702 w 1130723"/>
                <a:gd name="connsiteY2" fmla="*/ 565575 h 565575"/>
                <a:gd name="connsiteX3" fmla="*/ 21 w 1130723"/>
                <a:gd name="connsiteY3" fmla="*/ 565575 h 565575"/>
                <a:gd name="connsiteX4" fmla="*/ 0 w 1130723"/>
                <a:gd name="connsiteY4" fmla="*/ 565362 h 565575"/>
                <a:gd name="connsiteX5" fmla="*/ 565362 w 1130723"/>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3" h="565575">
                  <a:moveTo>
                    <a:pt x="565362" y="0"/>
                  </a:moveTo>
                  <a:cubicBezTo>
                    <a:pt x="877602" y="0"/>
                    <a:pt x="1130723" y="253121"/>
                    <a:pt x="1130723" y="565362"/>
                  </a:cubicBezTo>
                  <a:lnTo>
                    <a:pt x="1130702" y="565575"/>
                  </a:lnTo>
                  <a:lnTo>
                    <a:pt x="21" y="565575"/>
                  </a:lnTo>
                  <a:lnTo>
                    <a:pt x="0" y="565362"/>
                  </a:lnTo>
                  <a:cubicBezTo>
                    <a:pt x="0" y="253121"/>
                    <a:pt x="253120" y="0"/>
                    <a:pt x="565362" y="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3" name="Oval 42">
              <a:extLst>
                <a:ext uri="{FF2B5EF4-FFF2-40B4-BE49-F238E27FC236}">
                  <a16:creationId xmlns:a16="http://schemas.microsoft.com/office/drawing/2014/main" id="{BD99A5CD-9D3A-DA46-AD96-34B9DB522051}"/>
                </a:ext>
              </a:extLst>
            </p:cNvPr>
            <p:cNvSpPr/>
            <p:nvPr/>
          </p:nvSpPr>
          <p:spPr>
            <a:xfrm>
              <a:off x="7564253"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Oval 43">
              <a:extLst>
                <a:ext uri="{FF2B5EF4-FFF2-40B4-BE49-F238E27FC236}">
                  <a16:creationId xmlns:a16="http://schemas.microsoft.com/office/drawing/2014/main" id="{E6537DF9-74F2-924C-9B63-22B100C80C92}"/>
                </a:ext>
              </a:extLst>
            </p:cNvPr>
            <p:cNvSpPr/>
            <p:nvPr/>
          </p:nvSpPr>
          <p:spPr>
            <a:xfrm>
              <a:off x="7564253" y="2177881"/>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 name="Oval 44">
              <a:extLst>
                <a:ext uri="{FF2B5EF4-FFF2-40B4-BE49-F238E27FC236}">
                  <a16:creationId xmlns:a16="http://schemas.microsoft.com/office/drawing/2014/main" id="{D7655457-8E4D-F34C-A595-66A45E9C3A1F}"/>
                </a:ext>
              </a:extLst>
            </p:cNvPr>
            <p:cNvSpPr/>
            <p:nvPr/>
          </p:nvSpPr>
          <p:spPr>
            <a:xfrm>
              <a:off x="7564253" y="806366"/>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6" name="Freeform 45">
              <a:extLst>
                <a:ext uri="{FF2B5EF4-FFF2-40B4-BE49-F238E27FC236}">
                  <a16:creationId xmlns:a16="http://schemas.microsoft.com/office/drawing/2014/main" id="{FB0E8D2C-8947-E44C-BC5F-F81B083DAA3E}"/>
                </a:ext>
              </a:extLst>
            </p:cNvPr>
            <p:cNvSpPr/>
            <p:nvPr/>
          </p:nvSpPr>
          <p:spPr>
            <a:xfrm>
              <a:off x="7564254" y="1"/>
              <a:ext cx="1130725" cy="565575"/>
            </a:xfrm>
            <a:custGeom>
              <a:avLst/>
              <a:gdLst>
                <a:gd name="connsiteX0" fmla="*/ 21 w 1130725"/>
                <a:gd name="connsiteY0" fmla="*/ 0 h 565575"/>
                <a:gd name="connsiteX1" fmla="*/ 1130704 w 1130725"/>
                <a:gd name="connsiteY1" fmla="*/ 0 h 565575"/>
                <a:gd name="connsiteX2" fmla="*/ 1130725 w 1130725"/>
                <a:gd name="connsiteY2" fmla="*/ 213 h 565575"/>
                <a:gd name="connsiteX3" fmla="*/ 565363 w 1130725"/>
                <a:gd name="connsiteY3" fmla="*/ 565575 h 565575"/>
                <a:gd name="connsiteX4" fmla="*/ 0 w 1130725"/>
                <a:gd name="connsiteY4" fmla="*/ 213 h 5655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5" h="565575">
                  <a:moveTo>
                    <a:pt x="21" y="0"/>
                  </a:moveTo>
                  <a:lnTo>
                    <a:pt x="1130704" y="0"/>
                  </a:lnTo>
                  <a:lnTo>
                    <a:pt x="1130725" y="213"/>
                  </a:lnTo>
                  <a:cubicBezTo>
                    <a:pt x="1130725" y="312454"/>
                    <a:pt x="877603" y="565575"/>
                    <a:pt x="565363" y="565575"/>
                  </a:cubicBezTo>
                  <a:cubicBezTo>
                    <a:pt x="253121" y="565575"/>
                    <a:pt x="0" y="312454"/>
                    <a:pt x="0" y="21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7" name="Freeform 46">
              <a:extLst>
                <a:ext uri="{FF2B5EF4-FFF2-40B4-BE49-F238E27FC236}">
                  <a16:creationId xmlns:a16="http://schemas.microsoft.com/office/drawing/2014/main" id="{ED57F45D-85B8-AC49-A2BA-E941F1BE7F15}"/>
                </a:ext>
              </a:extLst>
            </p:cNvPr>
            <p:cNvSpPr/>
            <p:nvPr/>
          </p:nvSpPr>
          <p:spPr>
            <a:xfrm>
              <a:off x="8927118" y="6292426"/>
              <a:ext cx="1130724" cy="565575"/>
            </a:xfrm>
            <a:custGeom>
              <a:avLst/>
              <a:gdLst>
                <a:gd name="connsiteX0" fmla="*/ 565362 w 1130724"/>
                <a:gd name="connsiteY0" fmla="*/ 0 h 565575"/>
                <a:gd name="connsiteX1" fmla="*/ 1130724 w 1130724"/>
                <a:gd name="connsiteY1" fmla="*/ 565362 h 565575"/>
                <a:gd name="connsiteX2" fmla="*/ 1130703 w 1130724"/>
                <a:gd name="connsiteY2" fmla="*/ 565575 h 565575"/>
                <a:gd name="connsiteX3" fmla="*/ 22 w 1130724"/>
                <a:gd name="connsiteY3" fmla="*/ 565575 h 565575"/>
                <a:gd name="connsiteX4" fmla="*/ 0 w 1130724"/>
                <a:gd name="connsiteY4" fmla="*/ 565362 h 565575"/>
                <a:gd name="connsiteX5" fmla="*/ 565362 w 1130724"/>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4" h="565575">
                  <a:moveTo>
                    <a:pt x="565362" y="0"/>
                  </a:moveTo>
                  <a:cubicBezTo>
                    <a:pt x="877603" y="0"/>
                    <a:pt x="1130724" y="253121"/>
                    <a:pt x="1130724" y="565362"/>
                  </a:cubicBezTo>
                  <a:lnTo>
                    <a:pt x="1130703" y="565575"/>
                  </a:lnTo>
                  <a:lnTo>
                    <a:pt x="22" y="565575"/>
                  </a:lnTo>
                  <a:lnTo>
                    <a:pt x="0" y="565362"/>
                  </a:lnTo>
                  <a:cubicBezTo>
                    <a:pt x="0" y="253121"/>
                    <a:pt x="253121" y="0"/>
                    <a:pt x="565362" y="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8" name="Oval 47">
              <a:extLst>
                <a:ext uri="{FF2B5EF4-FFF2-40B4-BE49-F238E27FC236}">
                  <a16:creationId xmlns:a16="http://schemas.microsoft.com/office/drawing/2014/main" id="{DA576359-CAE3-634C-8DF8-A834BCD7D668}"/>
                </a:ext>
              </a:extLst>
            </p:cNvPr>
            <p:cNvSpPr/>
            <p:nvPr/>
          </p:nvSpPr>
          <p:spPr>
            <a:xfrm>
              <a:off x="8927118" y="4920911"/>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9" name="Oval 48">
              <a:extLst>
                <a:ext uri="{FF2B5EF4-FFF2-40B4-BE49-F238E27FC236}">
                  <a16:creationId xmlns:a16="http://schemas.microsoft.com/office/drawing/2014/main" id="{16343F35-6601-BD4A-B9A5-25361D0453D2}"/>
                </a:ext>
              </a:extLst>
            </p:cNvPr>
            <p:cNvSpPr/>
            <p:nvPr/>
          </p:nvSpPr>
          <p:spPr>
            <a:xfrm>
              <a:off x="8927118" y="3549396"/>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0" name="Oval 49">
              <a:extLst>
                <a:ext uri="{FF2B5EF4-FFF2-40B4-BE49-F238E27FC236}">
                  <a16:creationId xmlns:a16="http://schemas.microsoft.com/office/drawing/2014/main" id="{5ED1C169-DCD9-9C4B-91B1-519621155A64}"/>
                </a:ext>
              </a:extLst>
            </p:cNvPr>
            <p:cNvSpPr/>
            <p:nvPr/>
          </p:nvSpPr>
          <p:spPr>
            <a:xfrm>
              <a:off x="8927118" y="2177881"/>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Oval 50">
              <a:extLst>
                <a:ext uri="{FF2B5EF4-FFF2-40B4-BE49-F238E27FC236}">
                  <a16:creationId xmlns:a16="http://schemas.microsoft.com/office/drawing/2014/main" id="{32328AC7-E0BC-0E46-A25B-11D523EC8100}"/>
                </a:ext>
              </a:extLst>
            </p:cNvPr>
            <p:cNvSpPr/>
            <p:nvPr/>
          </p:nvSpPr>
          <p:spPr>
            <a:xfrm>
              <a:off x="8927118" y="80636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Freeform 51">
              <a:extLst>
                <a:ext uri="{FF2B5EF4-FFF2-40B4-BE49-F238E27FC236}">
                  <a16:creationId xmlns:a16="http://schemas.microsoft.com/office/drawing/2014/main" id="{32BBE02A-588F-6C4D-B310-694098C6A340}"/>
                </a:ext>
              </a:extLst>
            </p:cNvPr>
            <p:cNvSpPr/>
            <p:nvPr/>
          </p:nvSpPr>
          <p:spPr>
            <a:xfrm>
              <a:off x="8927117" y="0"/>
              <a:ext cx="1130726" cy="565576"/>
            </a:xfrm>
            <a:custGeom>
              <a:avLst/>
              <a:gdLst>
                <a:gd name="connsiteX0" fmla="*/ 22 w 1130726"/>
                <a:gd name="connsiteY0" fmla="*/ 0 h 565576"/>
                <a:gd name="connsiteX1" fmla="*/ 1130704 w 1130726"/>
                <a:gd name="connsiteY1" fmla="*/ 0 h 565576"/>
                <a:gd name="connsiteX2" fmla="*/ 1130726 w 1130726"/>
                <a:gd name="connsiteY2" fmla="*/ 214 h 565576"/>
                <a:gd name="connsiteX3" fmla="*/ 565363 w 1130726"/>
                <a:gd name="connsiteY3" fmla="*/ 565576 h 565576"/>
                <a:gd name="connsiteX4" fmla="*/ 0 w 1130726"/>
                <a:gd name="connsiteY4" fmla="*/ 214 h 5655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6" h="565576">
                  <a:moveTo>
                    <a:pt x="22" y="0"/>
                  </a:moveTo>
                  <a:lnTo>
                    <a:pt x="1130704" y="0"/>
                  </a:lnTo>
                  <a:lnTo>
                    <a:pt x="1130726" y="214"/>
                  </a:lnTo>
                  <a:cubicBezTo>
                    <a:pt x="1130726" y="312455"/>
                    <a:pt x="877604" y="565576"/>
                    <a:pt x="565363" y="565576"/>
                  </a:cubicBezTo>
                  <a:cubicBezTo>
                    <a:pt x="253122" y="565576"/>
                    <a:pt x="0" y="312455"/>
                    <a:pt x="0" y="21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3" name="Freeform 52">
              <a:extLst>
                <a:ext uri="{FF2B5EF4-FFF2-40B4-BE49-F238E27FC236}">
                  <a16:creationId xmlns:a16="http://schemas.microsoft.com/office/drawing/2014/main" id="{6751D5A0-C90A-0A44-8654-CFE1B719B353}"/>
                </a:ext>
              </a:extLst>
            </p:cNvPr>
            <p:cNvSpPr/>
            <p:nvPr/>
          </p:nvSpPr>
          <p:spPr>
            <a:xfrm>
              <a:off x="10289984" y="6292426"/>
              <a:ext cx="1130724" cy="565575"/>
            </a:xfrm>
            <a:custGeom>
              <a:avLst/>
              <a:gdLst>
                <a:gd name="connsiteX0" fmla="*/ 565362 w 1130724"/>
                <a:gd name="connsiteY0" fmla="*/ 0 h 565575"/>
                <a:gd name="connsiteX1" fmla="*/ 1130724 w 1130724"/>
                <a:gd name="connsiteY1" fmla="*/ 565362 h 565575"/>
                <a:gd name="connsiteX2" fmla="*/ 1130703 w 1130724"/>
                <a:gd name="connsiteY2" fmla="*/ 565575 h 565575"/>
                <a:gd name="connsiteX3" fmla="*/ 21 w 1130724"/>
                <a:gd name="connsiteY3" fmla="*/ 565575 h 565575"/>
                <a:gd name="connsiteX4" fmla="*/ 0 w 1130724"/>
                <a:gd name="connsiteY4" fmla="*/ 565362 h 565575"/>
                <a:gd name="connsiteX5" fmla="*/ 565362 w 1130724"/>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4" h="565575">
                  <a:moveTo>
                    <a:pt x="565362" y="0"/>
                  </a:moveTo>
                  <a:cubicBezTo>
                    <a:pt x="877603" y="0"/>
                    <a:pt x="1130724" y="253121"/>
                    <a:pt x="1130724" y="565362"/>
                  </a:cubicBezTo>
                  <a:lnTo>
                    <a:pt x="1130703" y="565575"/>
                  </a:lnTo>
                  <a:lnTo>
                    <a:pt x="21" y="565575"/>
                  </a:lnTo>
                  <a:lnTo>
                    <a:pt x="0" y="565362"/>
                  </a:lnTo>
                  <a:cubicBezTo>
                    <a:pt x="0" y="253121"/>
                    <a:pt x="253121" y="0"/>
                    <a:pt x="565362" y="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4" name="Oval 53">
              <a:extLst>
                <a:ext uri="{FF2B5EF4-FFF2-40B4-BE49-F238E27FC236}">
                  <a16:creationId xmlns:a16="http://schemas.microsoft.com/office/drawing/2014/main" id="{0F0FA086-0D80-B74A-9B37-5EACDE30D61F}"/>
                </a:ext>
              </a:extLst>
            </p:cNvPr>
            <p:cNvSpPr/>
            <p:nvPr/>
          </p:nvSpPr>
          <p:spPr>
            <a:xfrm>
              <a:off x="10289984" y="4920911"/>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Oval 54">
              <a:extLst>
                <a:ext uri="{FF2B5EF4-FFF2-40B4-BE49-F238E27FC236}">
                  <a16:creationId xmlns:a16="http://schemas.microsoft.com/office/drawing/2014/main" id="{7022E302-2A55-8844-A50B-DC16D075E16B}"/>
                </a:ext>
              </a:extLst>
            </p:cNvPr>
            <p:cNvSpPr/>
            <p:nvPr/>
          </p:nvSpPr>
          <p:spPr>
            <a:xfrm>
              <a:off x="10289984"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Oval 55">
              <a:extLst>
                <a:ext uri="{FF2B5EF4-FFF2-40B4-BE49-F238E27FC236}">
                  <a16:creationId xmlns:a16="http://schemas.microsoft.com/office/drawing/2014/main" id="{F4B325F5-A048-2843-A40B-3B2B31ECED76}"/>
                </a:ext>
              </a:extLst>
            </p:cNvPr>
            <p:cNvSpPr/>
            <p:nvPr/>
          </p:nvSpPr>
          <p:spPr>
            <a:xfrm>
              <a:off x="10289984" y="80636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7" name="Freeform 56">
              <a:extLst>
                <a:ext uri="{FF2B5EF4-FFF2-40B4-BE49-F238E27FC236}">
                  <a16:creationId xmlns:a16="http://schemas.microsoft.com/office/drawing/2014/main" id="{7707B616-7E85-5442-B46B-AF9426A7A0E9}"/>
                </a:ext>
              </a:extLst>
            </p:cNvPr>
            <p:cNvSpPr/>
            <p:nvPr/>
          </p:nvSpPr>
          <p:spPr>
            <a:xfrm>
              <a:off x="10289983" y="0"/>
              <a:ext cx="1130726" cy="565576"/>
            </a:xfrm>
            <a:custGeom>
              <a:avLst/>
              <a:gdLst>
                <a:gd name="connsiteX0" fmla="*/ 21 w 1130726"/>
                <a:gd name="connsiteY0" fmla="*/ 0 h 565576"/>
                <a:gd name="connsiteX1" fmla="*/ 1130704 w 1130726"/>
                <a:gd name="connsiteY1" fmla="*/ 0 h 565576"/>
                <a:gd name="connsiteX2" fmla="*/ 1130726 w 1130726"/>
                <a:gd name="connsiteY2" fmla="*/ 214 h 565576"/>
                <a:gd name="connsiteX3" fmla="*/ 565363 w 1130726"/>
                <a:gd name="connsiteY3" fmla="*/ 565576 h 565576"/>
                <a:gd name="connsiteX4" fmla="*/ 0 w 1130726"/>
                <a:gd name="connsiteY4" fmla="*/ 214 h 5655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6" h="565576">
                  <a:moveTo>
                    <a:pt x="21" y="0"/>
                  </a:moveTo>
                  <a:lnTo>
                    <a:pt x="1130704" y="0"/>
                  </a:lnTo>
                  <a:lnTo>
                    <a:pt x="1130726" y="214"/>
                  </a:lnTo>
                  <a:cubicBezTo>
                    <a:pt x="1130726" y="312455"/>
                    <a:pt x="877604" y="565576"/>
                    <a:pt x="565363" y="565576"/>
                  </a:cubicBezTo>
                  <a:cubicBezTo>
                    <a:pt x="253122" y="565576"/>
                    <a:pt x="0" y="312455"/>
                    <a:pt x="0" y="214"/>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8" name="Freeform 57">
              <a:extLst>
                <a:ext uri="{FF2B5EF4-FFF2-40B4-BE49-F238E27FC236}">
                  <a16:creationId xmlns:a16="http://schemas.microsoft.com/office/drawing/2014/main" id="{08914A00-D181-5847-A150-77CE67F94369}"/>
                </a:ext>
              </a:extLst>
            </p:cNvPr>
            <p:cNvSpPr/>
            <p:nvPr/>
          </p:nvSpPr>
          <p:spPr>
            <a:xfrm>
              <a:off x="11652854" y="6295069"/>
              <a:ext cx="539146" cy="562931"/>
            </a:xfrm>
            <a:custGeom>
              <a:avLst/>
              <a:gdLst>
                <a:gd name="connsiteX0" fmla="*/ 539146 w 539146"/>
                <a:gd name="connsiteY0" fmla="*/ 0 h 562931"/>
                <a:gd name="connsiteX1" fmla="*/ 539146 w 539146"/>
                <a:gd name="connsiteY1" fmla="*/ 562931 h 562931"/>
                <a:gd name="connsiteX2" fmla="*/ 21 w 539146"/>
                <a:gd name="connsiteY2" fmla="*/ 562931 h 562931"/>
                <a:gd name="connsiteX3" fmla="*/ 0 w 539146"/>
                <a:gd name="connsiteY3" fmla="*/ 562719 h 562931"/>
                <a:gd name="connsiteX4" fmla="*/ 451422 w 539146"/>
                <a:gd name="connsiteY4" fmla="*/ 8843 h 5629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6" h="562931">
                  <a:moveTo>
                    <a:pt x="539146" y="0"/>
                  </a:moveTo>
                  <a:lnTo>
                    <a:pt x="539146" y="562931"/>
                  </a:lnTo>
                  <a:lnTo>
                    <a:pt x="21" y="562931"/>
                  </a:lnTo>
                  <a:lnTo>
                    <a:pt x="0" y="562719"/>
                  </a:lnTo>
                  <a:cubicBezTo>
                    <a:pt x="0" y="289508"/>
                    <a:pt x="193796" y="61561"/>
                    <a:pt x="451422"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9" name="Freeform 58">
              <a:extLst>
                <a:ext uri="{FF2B5EF4-FFF2-40B4-BE49-F238E27FC236}">
                  <a16:creationId xmlns:a16="http://schemas.microsoft.com/office/drawing/2014/main" id="{DAF2D976-5F49-2848-B465-C85708A6D706}"/>
                </a:ext>
              </a:extLst>
            </p:cNvPr>
            <p:cNvSpPr/>
            <p:nvPr/>
          </p:nvSpPr>
          <p:spPr>
            <a:xfrm>
              <a:off x="11652853" y="4923555"/>
              <a:ext cx="539147" cy="1125439"/>
            </a:xfrm>
            <a:custGeom>
              <a:avLst/>
              <a:gdLst>
                <a:gd name="connsiteX0" fmla="*/ 539147 w 539147"/>
                <a:gd name="connsiteY0" fmla="*/ 0 h 1125439"/>
                <a:gd name="connsiteX1" fmla="*/ 539147 w 539147"/>
                <a:gd name="connsiteY1" fmla="*/ 1125439 h 1125439"/>
                <a:gd name="connsiteX2" fmla="*/ 451423 w 539147"/>
                <a:gd name="connsiteY2" fmla="*/ 1116595 h 1125439"/>
                <a:gd name="connsiteX3" fmla="*/ 0 w 539147"/>
                <a:gd name="connsiteY3" fmla="*/ 562719 h 1125439"/>
                <a:gd name="connsiteX4" fmla="*/ 451423 w 539147"/>
                <a:gd name="connsiteY4" fmla="*/ 8843 h 11254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9">
                  <a:moveTo>
                    <a:pt x="539147" y="0"/>
                  </a:moveTo>
                  <a:lnTo>
                    <a:pt x="539147" y="1125439"/>
                  </a:lnTo>
                  <a:lnTo>
                    <a:pt x="451423" y="1116595"/>
                  </a:lnTo>
                  <a:cubicBezTo>
                    <a:pt x="193797" y="1063877"/>
                    <a:pt x="0" y="835930"/>
                    <a:pt x="0" y="562719"/>
                  </a:cubicBezTo>
                  <a:cubicBezTo>
                    <a:pt x="0" y="289508"/>
                    <a:pt x="193797" y="61561"/>
                    <a:pt x="451423" y="8843"/>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0" name="Freeform 59">
              <a:extLst>
                <a:ext uri="{FF2B5EF4-FFF2-40B4-BE49-F238E27FC236}">
                  <a16:creationId xmlns:a16="http://schemas.microsoft.com/office/drawing/2014/main" id="{5E333474-B850-354C-A2E2-01735C948D47}"/>
                </a:ext>
              </a:extLst>
            </p:cNvPr>
            <p:cNvSpPr/>
            <p:nvPr/>
          </p:nvSpPr>
          <p:spPr>
            <a:xfrm>
              <a:off x="11652853" y="3552039"/>
              <a:ext cx="539147" cy="1125438"/>
            </a:xfrm>
            <a:custGeom>
              <a:avLst/>
              <a:gdLst>
                <a:gd name="connsiteX0" fmla="*/ 539147 w 539147"/>
                <a:gd name="connsiteY0" fmla="*/ 0 h 1125438"/>
                <a:gd name="connsiteX1" fmla="*/ 539147 w 539147"/>
                <a:gd name="connsiteY1" fmla="*/ 1125438 h 1125438"/>
                <a:gd name="connsiteX2" fmla="*/ 451423 w 539147"/>
                <a:gd name="connsiteY2" fmla="*/ 1116595 h 1125438"/>
                <a:gd name="connsiteX3" fmla="*/ 0 w 539147"/>
                <a:gd name="connsiteY3" fmla="*/ 562719 h 1125438"/>
                <a:gd name="connsiteX4" fmla="*/ 451423 w 539147"/>
                <a:gd name="connsiteY4" fmla="*/ 8843 h 11254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8">
                  <a:moveTo>
                    <a:pt x="539147" y="0"/>
                  </a:moveTo>
                  <a:lnTo>
                    <a:pt x="539147" y="1125438"/>
                  </a:lnTo>
                  <a:lnTo>
                    <a:pt x="451423" y="1116595"/>
                  </a:lnTo>
                  <a:cubicBezTo>
                    <a:pt x="193797" y="1063877"/>
                    <a:pt x="0" y="835930"/>
                    <a:pt x="0" y="562719"/>
                  </a:cubicBezTo>
                  <a:cubicBezTo>
                    <a:pt x="0" y="289508"/>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1" name="Freeform 60">
              <a:extLst>
                <a:ext uri="{FF2B5EF4-FFF2-40B4-BE49-F238E27FC236}">
                  <a16:creationId xmlns:a16="http://schemas.microsoft.com/office/drawing/2014/main" id="{BC25646C-71B3-4A44-A4FE-C3CABE5580BB}"/>
                </a:ext>
              </a:extLst>
            </p:cNvPr>
            <p:cNvSpPr/>
            <p:nvPr/>
          </p:nvSpPr>
          <p:spPr>
            <a:xfrm>
              <a:off x="11652853" y="2180524"/>
              <a:ext cx="539147" cy="1125438"/>
            </a:xfrm>
            <a:custGeom>
              <a:avLst/>
              <a:gdLst>
                <a:gd name="connsiteX0" fmla="*/ 539147 w 539147"/>
                <a:gd name="connsiteY0" fmla="*/ 0 h 1125438"/>
                <a:gd name="connsiteX1" fmla="*/ 539147 w 539147"/>
                <a:gd name="connsiteY1" fmla="*/ 1125438 h 1125438"/>
                <a:gd name="connsiteX2" fmla="*/ 451423 w 539147"/>
                <a:gd name="connsiteY2" fmla="*/ 1116595 h 1125438"/>
                <a:gd name="connsiteX3" fmla="*/ 0 w 539147"/>
                <a:gd name="connsiteY3" fmla="*/ 562719 h 1125438"/>
                <a:gd name="connsiteX4" fmla="*/ 451423 w 539147"/>
                <a:gd name="connsiteY4" fmla="*/ 8843 h 11254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8">
                  <a:moveTo>
                    <a:pt x="539147" y="0"/>
                  </a:moveTo>
                  <a:lnTo>
                    <a:pt x="539147" y="1125438"/>
                  </a:lnTo>
                  <a:lnTo>
                    <a:pt x="451423" y="1116595"/>
                  </a:lnTo>
                  <a:cubicBezTo>
                    <a:pt x="193797" y="1063877"/>
                    <a:pt x="0" y="835930"/>
                    <a:pt x="0" y="562719"/>
                  </a:cubicBezTo>
                  <a:cubicBezTo>
                    <a:pt x="0" y="289509"/>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2" name="Freeform 61">
              <a:extLst>
                <a:ext uri="{FF2B5EF4-FFF2-40B4-BE49-F238E27FC236}">
                  <a16:creationId xmlns:a16="http://schemas.microsoft.com/office/drawing/2014/main" id="{B598CFE9-67EE-E342-9EF7-F40A1E0BE59E}"/>
                </a:ext>
              </a:extLst>
            </p:cNvPr>
            <p:cNvSpPr/>
            <p:nvPr/>
          </p:nvSpPr>
          <p:spPr>
            <a:xfrm>
              <a:off x="11652853" y="809010"/>
              <a:ext cx="539147" cy="1125439"/>
            </a:xfrm>
            <a:custGeom>
              <a:avLst/>
              <a:gdLst>
                <a:gd name="connsiteX0" fmla="*/ 539147 w 539147"/>
                <a:gd name="connsiteY0" fmla="*/ 0 h 1125439"/>
                <a:gd name="connsiteX1" fmla="*/ 539147 w 539147"/>
                <a:gd name="connsiteY1" fmla="*/ 1125439 h 1125439"/>
                <a:gd name="connsiteX2" fmla="*/ 451423 w 539147"/>
                <a:gd name="connsiteY2" fmla="*/ 1116595 h 1125439"/>
                <a:gd name="connsiteX3" fmla="*/ 0 w 539147"/>
                <a:gd name="connsiteY3" fmla="*/ 562719 h 1125439"/>
                <a:gd name="connsiteX4" fmla="*/ 451423 w 539147"/>
                <a:gd name="connsiteY4" fmla="*/ 8843 h 11254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9">
                  <a:moveTo>
                    <a:pt x="539147" y="0"/>
                  </a:moveTo>
                  <a:lnTo>
                    <a:pt x="539147" y="1125439"/>
                  </a:lnTo>
                  <a:lnTo>
                    <a:pt x="451423" y="1116595"/>
                  </a:lnTo>
                  <a:cubicBezTo>
                    <a:pt x="193797" y="1063877"/>
                    <a:pt x="0" y="835930"/>
                    <a:pt x="0" y="562719"/>
                  </a:cubicBezTo>
                  <a:cubicBezTo>
                    <a:pt x="0" y="289508"/>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3" name="Freeform 62">
              <a:extLst>
                <a:ext uri="{FF2B5EF4-FFF2-40B4-BE49-F238E27FC236}">
                  <a16:creationId xmlns:a16="http://schemas.microsoft.com/office/drawing/2014/main" id="{1E29AD13-94FE-1349-A28E-10F6E780F510}"/>
                </a:ext>
              </a:extLst>
            </p:cNvPr>
            <p:cNvSpPr/>
            <p:nvPr/>
          </p:nvSpPr>
          <p:spPr>
            <a:xfrm>
              <a:off x="11652853" y="1"/>
              <a:ext cx="539147" cy="562933"/>
            </a:xfrm>
            <a:custGeom>
              <a:avLst/>
              <a:gdLst>
                <a:gd name="connsiteX0" fmla="*/ 22 w 539147"/>
                <a:gd name="connsiteY0" fmla="*/ 0 h 562933"/>
                <a:gd name="connsiteX1" fmla="*/ 539147 w 539147"/>
                <a:gd name="connsiteY1" fmla="*/ 0 h 562933"/>
                <a:gd name="connsiteX2" fmla="*/ 539147 w 539147"/>
                <a:gd name="connsiteY2" fmla="*/ 562933 h 562933"/>
                <a:gd name="connsiteX3" fmla="*/ 451423 w 539147"/>
                <a:gd name="connsiteY3" fmla="*/ 554090 h 562933"/>
                <a:gd name="connsiteX4" fmla="*/ 0 w 539147"/>
                <a:gd name="connsiteY4" fmla="*/ 214 h 56293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562933">
                  <a:moveTo>
                    <a:pt x="22" y="0"/>
                  </a:moveTo>
                  <a:lnTo>
                    <a:pt x="539147" y="0"/>
                  </a:lnTo>
                  <a:lnTo>
                    <a:pt x="539147" y="562933"/>
                  </a:lnTo>
                  <a:lnTo>
                    <a:pt x="451423" y="554090"/>
                  </a:lnTo>
                  <a:cubicBezTo>
                    <a:pt x="193797" y="501372"/>
                    <a:pt x="0" y="273425"/>
                    <a:pt x="0" y="214"/>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B650648E-B4D5-4145-84E7-46B5793EA68B}"/>
              </a:ext>
            </a:extLst>
          </p:cNvPr>
          <p:cNvSpPr>
            <a:spLocks noGrp="1"/>
          </p:cNvSpPr>
          <p:nvPr>
            <p:ph type="title"/>
          </p:nvPr>
        </p:nvSpPr>
        <p:spPr>
          <a:xfrm>
            <a:off x="565150" y="768351"/>
            <a:ext cx="5066001" cy="2334768"/>
          </a:xfrm>
        </p:spPr>
        <p:txBody>
          <a:bodyPr anchor="t"/>
          <a:lstStyle>
            <a:lvl1pPr>
              <a:defRPr sz="48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3E3B92A6-7558-3148-B855-5BC58B4159C5}"/>
              </a:ext>
            </a:extLst>
          </p:cNvPr>
          <p:cNvSpPr>
            <a:spLocks noGrp="1"/>
          </p:cNvSpPr>
          <p:nvPr>
            <p:ph type="body" idx="1"/>
          </p:nvPr>
        </p:nvSpPr>
        <p:spPr>
          <a:xfrm>
            <a:off x="565150" y="4255453"/>
            <a:ext cx="5066001" cy="1500187"/>
          </a:xfrm>
        </p:spPr>
        <p:txBody>
          <a:bodyPr anchor="b"/>
          <a:lstStyle>
            <a:lvl1pPr marL="0" indent="0">
              <a:buNone/>
              <a:defRPr sz="2400">
                <a:solidFill>
                  <a:schemeClr val="bg1">
                    <a:lumMod val="6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43A0B541-D211-974B-97FE-C1F9473ABE9D}"/>
              </a:ext>
            </a:extLst>
          </p:cNvPr>
          <p:cNvSpPr>
            <a:spLocks noGrp="1"/>
          </p:cNvSpPr>
          <p:nvPr>
            <p:ph type="dt" sz="half" idx="10"/>
          </p:nvPr>
        </p:nvSpPr>
        <p:spPr/>
        <p:txBody>
          <a:bodyPr/>
          <a:lstStyle/>
          <a:p>
            <a:fld id="{A5B0A250-5CC0-1746-B209-08E8B0DAE6AF}" type="datetimeFigureOut">
              <a:rPr lang="en-US" smtClean="0"/>
              <a:t>6/25/2022</a:t>
            </a:fld>
            <a:endParaRPr lang="en-US" dirty="0"/>
          </a:p>
        </p:txBody>
      </p:sp>
      <p:sp>
        <p:nvSpPr>
          <p:cNvPr id="5" name="Footer Placeholder 4">
            <a:extLst>
              <a:ext uri="{FF2B5EF4-FFF2-40B4-BE49-F238E27FC236}">
                <a16:creationId xmlns:a16="http://schemas.microsoft.com/office/drawing/2014/main" id="{A1727FB0-D95A-D543-8E29-6E5F22B491A4}"/>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C89C4404-F49D-9F48-A10B-1F60870B4450}"/>
              </a:ext>
            </a:extLst>
          </p:cNvPr>
          <p:cNvSpPr>
            <a:spLocks noGrp="1"/>
          </p:cNvSpPr>
          <p:nvPr>
            <p:ph type="sldNum" sz="quarter" idx="12"/>
          </p:nvPr>
        </p:nvSpPr>
        <p:spPr>
          <a:xfrm>
            <a:off x="4817335" y="6141085"/>
            <a:ext cx="813816" cy="365125"/>
          </a:xfrm>
        </p:spPr>
        <p:txBody>
          <a:bodyPr/>
          <a:lstStyle/>
          <a:p>
            <a:fld id="{49ABCAEC-7D34-E549-A96E-FCEDAADBE4B0}" type="slidenum">
              <a:rPr lang="en-US" smtClean="0"/>
              <a:t>‹#›</a:t>
            </a:fld>
            <a:endParaRPr lang="en-US" dirty="0"/>
          </a:p>
        </p:txBody>
      </p:sp>
      <p:cxnSp>
        <p:nvCxnSpPr>
          <p:cNvPr id="7" name="Straight Connector 6">
            <a:extLst>
              <a:ext uri="{FF2B5EF4-FFF2-40B4-BE49-F238E27FC236}">
                <a16:creationId xmlns:a16="http://schemas.microsoft.com/office/drawing/2014/main" id="{2D6A1FD1-D82F-3141-8687-8D7C0631C215}"/>
              </a:ext>
            </a:extLst>
          </p:cNvPr>
          <p:cNvCxnSpPr>
            <a:cxnSpLocks/>
          </p:cNvCxnSpPr>
          <p:nvPr/>
        </p:nvCxnSpPr>
        <p:spPr>
          <a:xfrm>
            <a:off x="565150" y="6087110"/>
            <a:ext cx="5066001"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23144615"/>
      </p:ext>
    </p:extLst>
  </p:cSld>
  <p:clrMapOvr>
    <a:masterClrMapping/>
  </p:clrMapOvr>
  <p:transition spd="slow">
    <p:push dir="u"/>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grpSp>
        <p:nvGrpSpPr>
          <p:cNvPr id="17" name="Group 16">
            <a:extLst>
              <a:ext uri="{FF2B5EF4-FFF2-40B4-BE49-F238E27FC236}">
                <a16:creationId xmlns:a16="http://schemas.microsoft.com/office/drawing/2014/main" id="{442ECFEB-12CF-4C4F-BC8A-5816C27CA565}"/>
              </a:ext>
            </a:extLst>
          </p:cNvPr>
          <p:cNvGrpSpPr/>
          <p:nvPr/>
        </p:nvGrpSpPr>
        <p:grpSpPr>
          <a:xfrm>
            <a:off x="10290315" y="0"/>
            <a:ext cx="1901686" cy="6858000"/>
            <a:chOff x="10290315" y="0"/>
            <a:chExt cx="1901686" cy="6858000"/>
          </a:xfrm>
        </p:grpSpPr>
        <p:sp>
          <p:nvSpPr>
            <p:cNvPr id="18" name="Oval 17">
              <a:extLst>
                <a:ext uri="{FF2B5EF4-FFF2-40B4-BE49-F238E27FC236}">
                  <a16:creationId xmlns:a16="http://schemas.microsoft.com/office/drawing/2014/main" id="{626C9482-2804-144B-88B2-0AF191BD757D}"/>
                </a:ext>
              </a:extLst>
            </p:cNvPr>
            <p:cNvSpPr/>
            <p:nvPr/>
          </p:nvSpPr>
          <p:spPr>
            <a:xfrm>
              <a:off x="10290315" y="806362"/>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18">
              <a:extLst>
                <a:ext uri="{FF2B5EF4-FFF2-40B4-BE49-F238E27FC236}">
                  <a16:creationId xmlns:a16="http://schemas.microsoft.com/office/drawing/2014/main" id="{71363F79-96BD-9240-86E2-DF26C9C2437D}"/>
                </a:ext>
              </a:extLst>
            </p:cNvPr>
            <p:cNvSpPr/>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Freeform 19">
              <a:extLst>
                <a:ext uri="{FF2B5EF4-FFF2-40B4-BE49-F238E27FC236}">
                  <a16:creationId xmlns:a16="http://schemas.microsoft.com/office/drawing/2014/main" id="{153F0BF1-DA57-1D49-82F0-802F4D385A85}"/>
                </a:ext>
              </a:extLst>
            </p:cNvPr>
            <p:cNvSpPr/>
            <p:nvPr/>
          </p:nvSpPr>
          <p:spPr>
            <a:xfrm>
              <a:off x="11653180" y="6295093"/>
              <a:ext cx="538821" cy="562907"/>
            </a:xfrm>
            <a:custGeom>
              <a:avLst/>
              <a:gdLst>
                <a:gd name="connsiteX0" fmla="*/ 538821 w 538821"/>
                <a:gd name="connsiteY0" fmla="*/ 0 h 562907"/>
                <a:gd name="connsiteX1" fmla="*/ 538821 w 538821"/>
                <a:gd name="connsiteY1" fmla="*/ 562907 h 562907"/>
                <a:gd name="connsiteX2" fmla="*/ 22 w 538821"/>
                <a:gd name="connsiteY2" fmla="*/ 562907 h 562907"/>
                <a:gd name="connsiteX3" fmla="*/ 0 w 538821"/>
                <a:gd name="connsiteY3" fmla="*/ 562686 h 562907"/>
                <a:gd name="connsiteX4" fmla="*/ 451422 w 538821"/>
                <a:gd name="connsiteY4" fmla="*/ 8810 h 5629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907">
                  <a:moveTo>
                    <a:pt x="538821" y="0"/>
                  </a:moveTo>
                  <a:lnTo>
                    <a:pt x="538821" y="562907"/>
                  </a:lnTo>
                  <a:lnTo>
                    <a:pt x="22" y="562907"/>
                  </a:lnTo>
                  <a:lnTo>
                    <a:pt x="0" y="562686"/>
                  </a:ln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1" name="Freeform 20">
              <a:extLst>
                <a:ext uri="{FF2B5EF4-FFF2-40B4-BE49-F238E27FC236}">
                  <a16:creationId xmlns:a16="http://schemas.microsoft.com/office/drawing/2014/main" id="{8CD42A1B-A03A-C946-8A2A-CE437EA433FD}"/>
                </a:ext>
              </a:extLst>
            </p:cNvPr>
            <p:cNvSpPr/>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2" name="Freeform 21">
              <a:extLst>
                <a:ext uri="{FF2B5EF4-FFF2-40B4-BE49-F238E27FC236}">
                  <a16:creationId xmlns:a16="http://schemas.microsoft.com/office/drawing/2014/main" id="{5591FE00-3AAF-9B4B-8107-E94D50828227}"/>
                </a:ext>
              </a:extLst>
            </p:cNvPr>
            <p:cNvSpPr/>
            <p:nvPr/>
          </p:nvSpPr>
          <p:spPr>
            <a:xfrm>
              <a:off x="11653180" y="2180552"/>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3" name="Freeform 22">
              <a:extLst>
                <a:ext uri="{FF2B5EF4-FFF2-40B4-BE49-F238E27FC236}">
                  <a16:creationId xmlns:a16="http://schemas.microsoft.com/office/drawing/2014/main" id="{149E92E9-89A7-4842-B271-411C7DF75D2D}"/>
                </a:ext>
              </a:extLst>
            </p:cNvPr>
            <p:cNvSpPr/>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4" name="Freeform 23">
              <a:extLst>
                <a:ext uri="{FF2B5EF4-FFF2-40B4-BE49-F238E27FC236}">
                  <a16:creationId xmlns:a16="http://schemas.microsoft.com/office/drawing/2014/main" id="{4DC29C99-0841-9F46-AB1A-E9751DFE4487}"/>
                </a:ext>
              </a:extLst>
            </p:cNvPr>
            <p:cNvSpPr/>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EE0AB684-BDA8-014B-8DCC-125F8B8DCEE0}"/>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62540E05-0F5F-6243-AD57-66BFC33ADBAC}"/>
              </a:ext>
            </a:extLst>
          </p:cNvPr>
          <p:cNvSpPr>
            <a:spLocks noGrp="1"/>
          </p:cNvSpPr>
          <p:nvPr>
            <p:ph sz="half" idx="1"/>
          </p:nvPr>
        </p:nvSpPr>
        <p:spPr>
          <a:xfrm>
            <a:off x="562851" y="2365755"/>
            <a:ext cx="5239512" cy="33954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F170B3A4-11FE-D94C-9B93-255E36231064}"/>
              </a:ext>
            </a:extLst>
          </p:cNvPr>
          <p:cNvSpPr>
            <a:spLocks noGrp="1"/>
          </p:cNvSpPr>
          <p:nvPr>
            <p:ph sz="half" idx="2"/>
          </p:nvPr>
        </p:nvSpPr>
        <p:spPr>
          <a:xfrm>
            <a:off x="6389638" y="2365755"/>
            <a:ext cx="5239512" cy="33954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D67BEEAF-F881-6E48-84AF-E5CEEF1C7167}"/>
              </a:ext>
            </a:extLst>
          </p:cNvPr>
          <p:cNvSpPr>
            <a:spLocks noGrp="1"/>
          </p:cNvSpPr>
          <p:nvPr>
            <p:ph type="dt" sz="half" idx="10"/>
          </p:nvPr>
        </p:nvSpPr>
        <p:spPr/>
        <p:txBody>
          <a:bodyPr/>
          <a:lstStyle/>
          <a:p>
            <a:fld id="{A5B0A250-5CC0-1746-B209-08E8B0DAE6AF}" type="datetimeFigureOut">
              <a:rPr lang="en-US" smtClean="0"/>
              <a:t>6/25/2022</a:t>
            </a:fld>
            <a:endParaRPr lang="en-US" dirty="0"/>
          </a:p>
        </p:txBody>
      </p:sp>
      <p:sp>
        <p:nvSpPr>
          <p:cNvPr id="6" name="Footer Placeholder 5">
            <a:extLst>
              <a:ext uri="{FF2B5EF4-FFF2-40B4-BE49-F238E27FC236}">
                <a16:creationId xmlns:a16="http://schemas.microsoft.com/office/drawing/2014/main" id="{9C472753-1CC3-9244-9AF0-6927018A64FE}"/>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B4DD55D0-FCC7-AC42-9810-9B49E3348958}"/>
              </a:ext>
            </a:extLst>
          </p:cNvPr>
          <p:cNvSpPr>
            <a:spLocks noGrp="1"/>
          </p:cNvSpPr>
          <p:nvPr>
            <p:ph type="sldNum" sz="quarter" idx="12"/>
          </p:nvPr>
        </p:nvSpPr>
        <p:spPr/>
        <p:txBody>
          <a:bodyPr/>
          <a:lstStyle/>
          <a:p>
            <a:fld id="{49ABCAEC-7D34-E549-A96E-FCEDAADBE4B0}" type="slidenum">
              <a:rPr lang="en-US" smtClean="0"/>
              <a:t>‹#›</a:t>
            </a:fld>
            <a:endParaRPr lang="en-US" dirty="0"/>
          </a:p>
        </p:txBody>
      </p:sp>
      <p:cxnSp>
        <p:nvCxnSpPr>
          <p:cNvPr id="8" name="Straight Connector 7">
            <a:extLst>
              <a:ext uri="{FF2B5EF4-FFF2-40B4-BE49-F238E27FC236}">
                <a16:creationId xmlns:a16="http://schemas.microsoft.com/office/drawing/2014/main" id="{5FC736C3-88FB-244C-83B8-B2856998D221}"/>
              </a:ext>
            </a:extLst>
          </p:cNvPr>
          <p:cNvCxnSpPr>
            <a:cxnSpLocks/>
          </p:cNvCxnSpPr>
          <p:nvPr/>
        </p:nvCxnSpPr>
        <p:spPr>
          <a:xfrm>
            <a:off x="565150" y="6087110"/>
            <a:ext cx="11058344"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96866393"/>
      </p:ext>
    </p:extLst>
  </p:cSld>
  <p:clrMapOvr>
    <a:masterClrMapping/>
  </p:clrMapOvr>
  <p:transition spd="slow">
    <p:push dir="u"/>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grpSp>
        <p:nvGrpSpPr>
          <p:cNvPr id="19" name="Group 18">
            <a:extLst>
              <a:ext uri="{FF2B5EF4-FFF2-40B4-BE49-F238E27FC236}">
                <a16:creationId xmlns:a16="http://schemas.microsoft.com/office/drawing/2014/main" id="{B7D16A9C-7411-5242-A59C-816B8907E3BE}"/>
              </a:ext>
            </a:extLst>
          </p:cNvPr>
          <p:cNvGrpSpPr/>
          <p:nvPr/>
        </p:nvGrpSpPr>
        <p:grpSpPr>
          <a:xfrm>
            <a:off x="10290315" y="0"/>
            <a:ext cx="1901686" cy="6858000"/>
            <a:chOff x="10290315" y="0"/>
            <a:chExt cx="1901686" cy="6858000"/>
          </a:xfrm>
        </p:grpSpPr>
        <p:sp>
          <p:nvSpPr>
            <p:cNvPr id="20" name="Oval 19">
              <a:extLst>
                <a:ext uri="{FF2B5EF4-FFF2-40B4-BE49-F238E27FC236}">
                  <a16:creationId xmlns:a16="http://schemas.microsoft.com/office/drawing/2014/main" id="{A997260B-7D44-7049-B605-7FD6E6CE5612}"/>
                </a:ext>
              </a:extLst>
            </p:cNvPr>
            <p:cNvSpPr/>
            <p:nvPr/>
          </p:nvSpPr>
          <p:spPr>
            <a:xfrm>
              <a:off x="10290315" y="806362"/>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20">
              <a:extLst>
                <a:ext uri="{FF2B5EF4-FFF2-40B4-BE49-F238E27FC236}">
                  <a16:creationId xmlns:a16="http://schemas.microsoft.com/office/drawing/2014/main" id="{5D6AF601-77C3-D74A-B1E5-7F33703A6927}"/>
                </a:ext>
              </a:extLst>
            </p:cNvPr>
            <p:cNvSpPr/>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2" name="Freeform 21">
              <a:extLst>
                <a:ext uri="{FF2B5EF4-FFF2-40B4-BE49-F238E27FC236}">
                  <a16:creationId xmlns:a16="http://schemas.microsoft.com/office/drawing/2014/main" id="{4DFCA921-0F9E-2E41-A285-75409E25501A}"/>
                </a:ext>
              </a:extLst>
            </p:cNvPr>
            <p:cNvSpPr/>
            <p:nvPr/>
          </p:nvSpPr>
          <p:spPr>
            <a:xfrm>
              <a:off x="11653180" y="6295093"/>
              <a:ext cx="538821" cy="562907"/>
            </a:xfrm>
            <a:custGeom>
              <a:avLst/>
              <a:gdLst>
                <a:gd name="connsiteX0" fmla="*/ 538821 w 538821"/>
                <a:gd name="connsiteY0" fmla="*/ 0 h 562907"/>
                <a:gd name="connsiteX1" fmla="*/ 538821 w 538821"/>
                <a:gd name="connsiteY1" fmla="*/ 562907 h 562907"/>
                <a:gd name="connsiteX2" fmla="*/ 22 w 538821"/>
                <a:gd name="connsiteY2" fmla="*/ 562907 h 562907"/>
                <a:gd name="connsiteX3" fmla="*/ 0 w 538821"/>
                <a:gd name="connsiteY3" fmla="*/ 562686 h 562907"/>
                <a:gd name="connsiteX4" fmla="*/ 451422 w 538821"/>
                <a:gd name="connsiteY4" fmla="*/ 8810 h 5629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907">
                  <a:moveTo>
                    <a:pt x="538821" y="0"/>
                  </a:moveTo>
                  <a:lnTo>
                    <a:pt x="538821" y="562907"/>
                  </a:lnTo>
                  <a:lnTo>
                    <a:pt x="22" y="562907"/>
                  </a:lnTo>
                  <a:lnTo>
                    <a:pt x="0" y="562686"/>
                  </a:ln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3" name="Freeform 22">
              <a:extLst>
                <a:ext uri="{FF2B5EF4-FFF2-40B4-BE49-F238E27FC236}">
                  <a16:creationId xmlns:a16="http://schemas.microsoft.com/office/drawing/2014/main" id="{120B9E03-438B-FC42-9DA1-835D5BC3FE88}"/>
                </a:ext>
              </a:extLst>
            </p:cNvPr>
            <p:cNvSpPr/>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4" name="Freeform 23">
              <a:extLst>
                <a:ext uri="{FF2B5EF4-FFF2-40B4-BE49-F238E27FC236}">
                  <a16:creationId xmlns:a16="http://schemas.microsoft.com/office/drawing/2014/main" id="{4D670E1F-61CD-8940-A898-6D5092A78BB9}"/>
                </a:ext>
              </a:extLst>
            </p:cNvPr>
            <p:cNvSpPr/>
            <p:nvPr/>
          </p:nvSpPr>
          <p:spPr>
            <a:xfrm>
              <a:off x="11653180" y="2180552"/>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5" name="Freeform 24">
              <a:extLst>
                <a:ext uri="{FF2B5EF4-FFF2-40B4-BE49-F238E27FC236}">
                  <a16:creationId xmlns:a16="http://schemas.microsoft.com/office/drawing/2014/main" id="{080C64CF-0C6A-3449-9709-AE038C4A7995}"/>
                </a:ext>
              </a:extLst>
            </p:cNvPr>
            <p:cNvSpPr/>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6" name="Freeform 25">
              <a:extLst>
                <a:ext uri="{FF2B5EF4-FFF2-40B4-BE49-F238E27FC236}">
                  <a16:creationId xmlns:a16="http://schemas.microsoft.com/office/drawing/2014/main" id="{FEC46D5B-957F-A24C-8E36-CC71F660EC8B}"/>
                </a:ext>
              </a:extLst>
            </p:cNvPr>
            <p:cNvSpPr/>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9058182F-7B5E-FD42-AFC6-A3848D8332AC}"/>
              </a:ext>
            </a:extLst>
          </p:cNvPr>
          <p:cNvSpPr>
            <a:spLocks noGrp="1"/>
          </p:cNvSpPr>
          <p:nvPr>
            <p:ph type="title"/>
          </p:nvPr>
        </p:nvSpPr>
        <p:spPr>
          <a:xfrm>
            <a:off x="566928" y="768096"/>
            <a:ext cx="7333488" cy="1271016"/>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1FD9E4DE-75C0-C841-A68D-9D7BBAD76C5E}"/>
              </a:ext>
            </a:extLst>
          </p:cNvPr>
          <p:cNvSpPr>
            <a:spLocks noGrp="1"/>
          </p:cNvSpPr>
          <p:nvPr>
            <p:ph type="body" idx="1"/>
          </p:nvPr>
        </p:nvSpPr>
        <p:spPr>
          <a:xfrm>
            <a:off x="562149" y="2365756"/>
            <a:ext cx="5239512"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CB5C87F7-356E-9E43-97A0-D972B22853DA}"/>
              </a:ext>
            </a:extLst>
          </p:cNvPr>
          <p:cNvSpPr>
            <a:spLocks noGrp="1"/>
          </p:cNvSpPr>
          <p:nvPr>
            <p:ph sz="half" idx="2"/>
          </p:nvPr>
        </p:nvSpPr>
        <p:spPr>
          <a:xfrm>
            <a:off x="562149" y="3189668"/>
            <a:ext cx="5239512" cy="2571557"/>
          </a:xfrm>
        </p:spPr>
        <p:txBody>
          <a:bodyPr/>
          <a:lstStyle>
            <a:lvl1pPr>
              <a:defRPr sz="2000"/>
            </a:lvl1pPr>
            <a:lvl2pPr>
              <a:defRPr sz="1800"/>
            </a:lvl2pPr>
            <a:lvl3pPr>
              <a:defRPr sz="1600"/>
            </a:lvl3pPr>
            <a:lvl4pPr>
              <a:defRPr sz="1400"/>
            </a:lvl4pPr>
            <a:lvl5pPr>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0DAB4C28-30CB-CC4E-A25E-F4FEFA49BCA5}"/>
              </a:ext>
            </a:extLst>
          </p:cNvPr>
          <p:cNvSpPr>
            <a:spLocks noGrp="1"/>
          </p:cNvSpPr>
          <p:nvPr>
            <p:ph type="body" sz="quarter" idx="3"/>
          </p:nvPr>
        </p:nvSpPr>
        <p:spPr>
          <a:xfrm>
            <a:off x="6383066" y="2365756"/>
            <a:ext cx="5239512"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E9ED0191-963B-1E4C-BEC5-9B42E39514A3}"/>
              </a:ext>
            </a:extLst>
          </p:cNvPr>
          <p:cNvSpPr>
            <a:spLocks noGrp="1"/>
          </p:cNvSpPr>
          <p:nvPr>
            <p:ph sz="quarter" idx="4"/>
          </p:nvPr>
        </p:nvSpPr>
        <p:spPr>
          <a:xfrm>
            <a:off x="6383066" y="3189668"/>
            <a:ext cx="5239512" cy="2571557"/>
          </a:xfrm>
        </p:spPr>
        <p:txBody>
          <a:bodyPr/>
          <a:lstStyle>
            <a:lvl1pPr>
              <a:defRPr sz="2000"/>
            </a:lvl1pPr>
            <a:lvl2pPr>
              <a:defRPr sz="1800"/>
            </a:lvl2pPr>
            <a:lvl3pPr>
              <a:defRPr sz="1600"/>
            </a:lvl3pPr>
            <a:lvl4pPr>
              <a:defRPr sz="1400"/>
            </a:lvl4pPr>
            <a:lvl5pPr>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7F0E0BED-3EB7-BB4A-A556-FA967FB0115F}"/>
              </a:ext>
            </a:extLst>
          </p:cNvPr>
          <p:cNvSpPr>
            <a:spLocks noGrp="1"/>
          </p:cNvSpPr>
          <p:nvPr>
            <p:ph type="dt" sz="half" idx="10"/>
          </p:nvPr>
        </p:nvSpPr>
        <p:spPr/>
        <p:txBody>
          <a:bodyPr/>
          <a:lstStyle/>
          <a:p>
            <a:fld id="{A5B0A250-5CC0-1746-B209-08E8B0DAE6AF}" type="datetimeFigureOut">
              <a:rPr lang="en-US" smtClean="0"/>
              <a:t>6/25/2022</a:t>
            </a:fld>
            <a:endParaRPr lang="en-US" dirty="0"/>
          </a:p>
        </p:txBody>
      </p:sp>
      <p:sp>
        <p:nvSpPr>
          <p:cNvPr id="8" name="Footer Placeholder 7">
            <a:extLst>
              <a:ext uri="{FF2B5EF4-FFF2-40B4-BE49-F238E27FC236}">
                <a16:creationId xmlns:a16="http://schemas.microsoft.com/office/drawing/2014/main" id="{B6A2466A-4D90-174C-B382-AC4674D7215B}"/>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D6EADE49-8082-214B-9742-5EE8DA2E9FFE}"/>
              </a:ext>
            </a:extLst>
          </p:cNvPr>
          <p:cNvSpPr>
            <a:spLocks noGrp="1"/>
          </p:cNvSpPr>
          <p:nvPr>
            <p:ph type="sldNum" sz="quarter" idx="12"/>
          </p:nvPr>
        </p:nvSpPr>
        <p:spPr/>
        <p:txBody>
          <a:bodyPr/>
          <a:lstStyle/>
          <a:p>
            <a:fld id="{49ABCAEC-7D34-E549-A96E-FCEDAADBE4B0}" type="slidenum">
              <a:rPr lang="en-US" smtClean="0"/>
              <a:t>‹#›</a:t>
            </a:fld>
            <a:endParaRPr lang="en-US"/>
          </a:p>
        </p:txBody>
      </p:sp>
      <p:cxnSp>
        <p:nvCxnSpPr>
          <p:cNvPr id="10" name="Straight Connector 9">
            <a:extLst>
              <a:ext uri="{FF2B5EF4-FFF2-40B4-BE49-F238E27FC236}">
                <a16:creationId xmlns:a16="http://schemas.microsoft.com/office/drawing/2014/main" id="{75E39200-18D5-014B-BAB8-FF5D0BA15E0C}"/>
              </a:ext>
            </a:extLst>
          </p:cNvPr>
          <p:cNvCxnSpPr>
            <a:cxnSpLocks/>
          </p:cNvCxnSpPr>
          <p:nvPr/>
        </p:nvCxnSpPr>
        <p:spPr>
          <a:xfrm>
            <a:off x="565150" y="6087110"/>
            <a:ext cx="11058344"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32119560"/>
      </p:ext>
    </p:extLst>
  </p:cSld>
  <p:clrMapOvr>
    <a:masterClrMapping/>
  </p:clrMapOvr>
  <p:transition spd="slow">
    <p:push dir="u"/>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grpSp>
        <p:nvGrpSpPr>
          <p:cNvPr id="15" name="Group 14">
            <a:extLst>
              <a:ext uri="{FF2B5EF4-FFF2-40B4-BE49-F238E27FC236}">
                <a16:creationId xmlns:a16="http://schemas.microsoft.com/office/drawing/2014/main" id="{D7DF52F6-A06E-0343-95B8-DAAC38DB4B8C}"/>
              </a:ext>
            </a:extLst>
          </p:cNvPr>
          <p:cNvGrpSpPr/>
          <p:nvPr/>
        </p:nvGrpSpPr>
        <p:grpSpPr>
          <a:xfrm>
            <a:off x="10290315" y="0"/>
            <a:ext cx="1901686" cy="6858000"/>
            <a:chOff x="10290315" y="0"/>
            <a:chExt cx="1901686" cy="6858000"/>
          </a:xfrm>
        </p:grpSpPr>
        <p:sp>
          <p:nvSpPr>
            <p:cNvPr id="16" name="Oval 15">
              <a:extLst>
                <a:ext uri="{FF2B5EF4-FFF2-40B4-BE49-F238E27FC236}">
                  <a16:creationId xmlns:a16="http://schemas.microsoft.com/office/drawing/2014/main" id="{67092C52-7052-0749-9DA0-9374DBF495AE}"/>
                </a:ext>
              </a:extLst>
            </p:cNvPr>
            <p:cNvSpPr/>
            <p:nvPr/>
          </p:nvSpPr>
          <p:spPr>
            <a:xfrm>
              <a:off x="10290315" y="806362"/>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16">
              <a:extLst>
                <a:ext uri="{FF2B5EF4-FFF2-40B4-BE49-F238E27FC236}">
                  <a16:creationId xmlns:a16="http://schemas.microsoft.com/office/drawing/2014/main" id="{C64E1C2F-81E1-C44D-859C-946596C950F2}"/>
                </a:ext>
              </a:extLst>
            </p:cNvPr>
            <p:cNvSpPr/>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Freeform 17">
              <a:extLst>
                <a:ext uri="{FF2B5EF4-FFF2-40B4-BE49-F238E27FC236}">
                  <a16:creationId xmlns:a16="http://schemas.microsoft.com/office/drawing/2014/main" id="{53626485-4263-0A44-9561-E278A7056C33}"/>
                </a:ext>
              </a:extLst>
            </p:cNvPr>
            <p:cNvSpPr/>
            <p:nvPr/>
          </p:nvSpPr>
          <p:spPr>
            <a:xfrm>
              <a:off x="11653180" y="6295093"/>
              <a:ext cx="538821" cy="562907"/>
            </a:xfrm>
            <a:custGeom>
              <a:avLst/>
              <a:gdLst>
                <a:gd name="connsiteX0" fmla="*/ 538821 w 538821"/>
                <a:gd name="connsiteY0" fmla="*/ 0 h 562907"/>
                <a:gd name="connsiteX1" fmla="*/ 538821 w 538821"/>
                <a:gd name="connsiteY1" fmla="*/ 562907 h 562907"/>
                <a:gd name="connsiteX2" fmla="*/ 22 w 538821"/>
                <a:gd name="connsiteY2" fmla="*/ 562907 h 562907"/>
                <a:gd name="connsiteX3" fmla="*/ 0 w 538821"/>
                <a:gd name="connsiteY3" fmla="*/ 562686 h 562907"/>
                <a:gd name="connsiteX4" fmla="*/ 451422 w 538821"/>
                <a:gd name="connsiteY4" fmla="*/ 8810 h 5629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907">
                  <a:moveTo>
                    <a:pt x="538821" y="0"/>
                  </a:moveTo>
                  <a:lnTo>
                    <a:pt x="538821" y="562907"/>
                  </a:lnTo>
                  <a:lnTo>
                    <a:pt x="22" y="562907"/>
                  </a:lnTo>
                  <a:lnTo>
                    <a:pt x="0" y="562686"/>
                  </a:ln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Freeform 18">
              <a:extLst>
                <a:ext uri="{FF2B5EF4-FFF2-40B4-BE49-F238E27FC236}">
                  <a16:creationId xmlns:a16="http://schemas.microsoft.com/office/drawing/2014/main" id="{7D45AAB5-3CCC-DE4A-A962-3702911B55CC}"/>
                </a:ext>
              </a:extLst>
            </p:cNvPr>
            <p:cNvSpPr/>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Freeform 19">
              <a:extLst>
                <a:ext uri="{FF2B5EF4-FFF2-40B4-BE49-F238E27FC236}">
                  <a16:creationId xmlns:a16="http://schemas.microsoft.com/office/drawing/2014/main" id="{8CAFB16F-8EDE-D44F-A51E-34EDC41E7404}"/>
                </a:ext>
              </a:extLst>
            </p:cNvPr>
            <p:cNvSpPr/>
            <p:nvPr/>
          </p:nvSpPr>
          <p:spPr>
            <a:xfrm>
              <a:off x="11653180" y="2180552"/>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1" name="Freeform 20">
              <a:extLst>
                <a:ext uri="{FF2B5EF4-FFF2-40B4-BE49-F238E27FC236}">
                  <a16:creationId xmlns:a16="http://schemas.microsoft.com/office/drawing/2014/main" id="{DCD51329-732C-BB4C-98E5-715BAF9F8853}"/>
                </a:ext>
              </a:extLst>
            </p:cNvPr>
            <p:cNvSpPr/>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2" name="Freeform 21">
              <a:extLst>
                <a:ext uri="{FF2B5EF4-FFF2-40B4-BE49-F238E27FC236}">
                  <a16:creationId xmlns:a16="http://schemas.microsoft.com/office/drawing/2014/main" id="{192B5D44-BC55-AF4C-984D-C8231B22F80B}"/>
                </a:ext>
              </a:extLst>
            </p:cNvPr>
            <p:cNvSpPr/>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DFA1E9E2-564E-7049-A22F-BB5B876BABB5}"/>
              </a:ext>
            </a:extLst>
          </p:cNvPr>
          <p:cNvSpPr>
            <a:spLocks noGrp="1"/>
          </p:cNvSpPr>
          <p:nvPr>
            <p:ph type="title"/>
          </p:nvPr>
        </p:nvSpPr>
        <p:spPr/>
        <p:txBody>
          <a:bodyPr/>
          <a:lstStyle/>
          <a:p>
            <a:r>
              <a:rPr lang="en-US" dirty="0"/>
              <a:t>Click to edit Master title style</a:t>
            </a:r>
          </a:p>
        </p:txBody>
      </p:sp>
      <p:sp>
        <p:nvSpPr>
          <p:cNvPr id="3" name="Date Placeholder 2">
            <a:extLst>
              <a:ext uri="{FF2B5EF4-FFF2-40B4-BE49-F238E27FC236}">
                <a16:creationId xmlns:a16="http://schemas.microsoft.com/office/drawing/2014/main" id="{B6359D05-C08D-7747-B2FC-3F62B3357315}"/>
              </a:ext>
            </a:extLst>
          </p:cNvPr>
          <p:cNvSpPr>
            <a:spLocks noGrp="1"/>
          </p:cNvSpPr>
          <p:nvPr>
            <p:ph type="dt" sz="half" idx="10"/>
          </p:nvPr>
        </p:nvSpPr>
        <p:spPr/>
        <p:txBody>
          <a:bodyPr/>
          <a:lstStyle/>
          <a:p>
            <a:fld id="{A5B0A250-5CC0-1746-B209-08E8B0DAE6AF}" type="datetimeFigureOut">
              <a:rPr lang="en-US" smtClean="0"/>
              <a:t>6/25/2022</a:t>
            </a:fld>
            <a:endParaRPr lang="en-US" dirty="0"/>
          </a:p>
        </p:txBody>
      </p:sp>
      <p:sp>
        <p:nvSpPr>
          <p:cNvPr id="4" name="Footer Placeholder 3">
            <a:extLst>
              <a:ext uri="{FF2B5EF4-FFF2-40B4-BE49-F238E27FC236}">
                <a16:creationId xmlns:a16="http://schemas.microsoft.com/office/drawing/2014/main" id="{8E2FF615-BB08-A844-B689-BAA7C5040748}"/>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8563A67D-F96F-4849-8C83-49CC3A6539BB}"/>
              </a:ext>
            </a:extLst>
          </p:cNvPr>
          <p:cNvSpPr>
            <a:spLocks noGrp="1"/>
          </p:cNvSpPr>
          <p:nvPr>
            <p:ph type="sldNum" sz="quarter" idx="12"/>
          </p:nvPr>
        </p:nvSpPr>
        <p:spPr/>
        <p:txBody>
          <a:bodyPr/>
          <a:lstStyle/>
          <a:p>
            <a:fld id="{49ABCAEC-7D34-E549-A96E-FCEDAADBE4B0}" type="slidenum">
              <a:rPr lang="en-US" smtClean="0"/>
              <a:t>‹#›</a:t>
            </a:fld>
            <a:endParaRPr lang="en-US"/>
          </a:p>
        </p:txBody>
      </p:sp>
      <p:cxnSp>
        <p:nvCxnSpPr>
          <p:cNvPr id="6" name="Straight Connector 5">
            <a:extLst>
              <a:ext uri="{FF2B5EF4-FFF2-40B4-BE49-F238E27FC236}">
                <a16:creationId xmlns:a16="http://schemas.microsoft.com/office/drawing/2014/main" id="{1DCFAAB9-2B6B-8D4C-A748-433E2C393EA6}"/>
              </a:ext>
            </a:extLst>
          </p:cNvPr>
          <p:cNvCxnSpPr>
            <a:cxnSpLocks/>
          </p:cNvCxnSpPr>
          <p:nvPr/>
        </p:nvCxnSpPr>
        <p:spPr>
          <a:xfrm>
            <a:off x="565150" y="6087110"/>
            <a:ext cx="11058344"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27990437"/>
      </p:ext>
    </p:extLst>
  </p:cSld>
  <p:clrMapOvr>
    <a:masterClrMapping/>
  </p:clrMapOvr>
  <p:transition spd="slow">
    <p:push dir="u"/>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798BCA70-D63D-40F6-B9B3-4E49B96E27FB}"/>
              </a:ext>
            </a:extLst>
          </p:cNvPr>
          <p:cNvSpPr>
            <a:spLocks noGrp="1"/>
          </p:cNvSpPr>
          <p:nvPr>
            <p:ph type="dt" sz="half" idx="10"/>
          </p:nvPr>
        </p:nvSpPr>
        <p:spPr/>
        <p:txBody>
          <a:bodyPr/>
          <a:lstStyle/>
          <a:p>
            <a:fld id="{A5B0A250-5CC0-1746-B209-08E8B0DAE6AF}" type="datetimeFigureOut">
              <a:rPr lang="en-US" smtClean="0"/>
              <a:pPr/>
              <a:t>6/25/2022</a:t>
            </a:fld>
            <a:endParaRPr lang="en-US" dirty="0"/>
          </a:p>
        </p:txBody>
      </p:sp>
      <p:sp>
        <p:nvSpPr>
          <p:cNvPr id="6" name="Footer Placeholder 5">
            <a:extLst>
              <a:ext uri="{FF2B5EF4-FFF2-40B4-BE49-F238E27FC236}">
                <a16:creationId xmlns:a16="http://schemas.microsoft.com/office/drawing/2014/main" id="{72F12559-BD91-4904-A24A-0CF0A2324A05}"/>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CB658BB7-74A5-4A6F-A0FF-021E68F02BFF}"/>
              </a:ext>
            </a:extLst>
          </p:cNvPr>
          <p:cNvSpPr>
            <a:spLocks noGrp="1"/>
          </p:cNvSpPr>
          <p:nvPr>
            <p:ph type="sldNum" sz="quarter" idx="12"/>
          </p:nvPr>
        </p:nvSpPr>
        <p:spPr/>
        <p:txBody>
          <a:bodyPr/>
          <a:lstStyle/>
          <a:p>
            <a:fld id="{49ABCAEC-7D34-E549-A96E-FCEDAADBE4B0}" type="slidenum">
              <a:rPr lang="en-US" smtClean="0"/>
              <a:pPr/>
              <a:t>‹#›</a:t>
            </a:fld>
            <a:endParaRPr lang="en-US" dirty="0"/>
          </a:p>
        </p:txBody>
      </p:sp>
    </p:spTree>
    <p:extLst>
      <p:ext uri="{BB962C8B-B14F-4D97-AF65-F5344CB8AC3E}">
        <p14:creationId xmlns:p14="http://schemas.microsoft.com/office/powerpoint/2010/main" val="161224407"/>
      </p:ext>
    </p:extLst>
  </p:cSld>
  <p:clrMapOvr>
    <a:masterClrMapping/>
  </p:clrMapOvr>
  <p:transition spd="slow">
    <p:push dir="u"/>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grpSp>
        <p:nvGrpSpPr>
          <p:cNvPr id="16" name="Group 15">
            <a:extLst>
              <a:ext uri="{FF2B5EF4-FFF2-40B4-BE49-F238E27FC236}">
                <a16:creationId xmlns:a16="http://schemas.microsoft.com/office/drawing/2014/main" id="{D0914A35-7AAF-4B42-9C68-47A633EFD9D0}"/>
              </a:ext>
            </a:extLst>
          </p:cNvPr>
          <p:cNvGrpSpPr/>
          <p:nvPr/>
        </p:nvGrpSpPr>
        <p:grpSpPr>
          <a:xfrm>
            <a:off x="10290315" y="0"/>
            <a:ext cx="1901686" cy="6858000"/>
            <a:chOff x="10290315" y="0"/>
            <a:chExt cx="1901686" cy="6858000"/>
          </a:xfrm>
        </p:grpSpPr>
        <p:sp>
          <p:nvSpPr>
            <p:cNvPr id="18" name="Freeform 17">
              <a:extLst>
                <a:ext uri="{FF2B5EF4-FFF2-40B4-BE49-F238E27FC236}">
                  <a16:creationId xmlns:a16="http://schemas.microsoft.com/office/drawing/2014/main" id="{DABCED79-0E70-FB4D-ABF2-D859BF5556E4}"/>
                </a:ext>
              </a:extLst>
            </p:cNvPr>
            <p:cNvSpPr/>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Freeform 18">
              <a:extLst>
                <a:ext uri="{FF2B5EF4-FFF2-40B4-BE49-F238E27FC236}">
                  <a16:creationId xmlns:a16="http://schemas.microsoft.com/office/drawing/2014/main" id="{8364885D-A3A4-5144-AB4E-7624F27287E6}"/>
                </a:ext>
              </a:extLst>
            </p:cNvPr>
            <p:cNvSpPr/>
            <p:nvPr/>
          </p:nvSpPr>
          <p:spPr>
            <a:xfrm>
              <a:off x="11653180" y="6295093"/>
              <a:ext cx="538821" cy="562907"/>
            </a:xfrm>
            <a:custGeom>
              <a:avLst/>
              <a:gdLst>
                <a:gd name="connsiteX0" fmla="*/ 538821 w 538821"/>
                <a:gd name="connsiteY0" fmla="*/ 0 h 562907"/>
                <a:gd name="connsiteX1" fmla="*/ 538821 w 538821"/>
                <a:gd name="connsiteY1" fmla="*/ 562907 h 562907"/>
                <a:gd name="connsiteX2" fmla="*/ 22 w 538821"/>
                <a:gd name="connsiteY2" fmla="*/ 562907 h 562907"/>
                <a:gd name="connsiteX3" fmla="*/ 0 w 538821"/>
                <a:gd name="connsiteY3" fmla="*/ 562686 h 562907"/>
                <a:gd name="connsiteX4" fmla="*/ 451422 w 538821"/>
                <a:gd name="connsiteY4" fmla="*/ 8810 h 5629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907">
                  <a:moveTo>
                    <a:pt x="538821" y="0"/>
                  </a:moveTo>
                  <a:lnTo>
                    <a:pt x="538821" y="562907"/>
                  </a:lnTo>
                  <a:lnTo>
                    <a:pt x="22" y="562907"/>
                  </a:lnTo>
                  <a:lnTo>
                    <a:pt x="0" y="562686"/>
                  </a:ln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Freeform 19">
              <a:extLst>
                <a:ext uri="{FF2B5EF4-FFF2-40B4-BE49-F238E27FC236}">
                  <a16:creationId xmlns:a16="http://schemas.microsoft.com/office/drawing/2014/main" id="{D22073D5-CC72-0549-BD26-F7AF9851BE45}"/>
                </a:ext>
              </a:extLst>
            </p:cNvPr>
            <p:cNvSpPr/>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1" name="Freeform 20">
              <a:extLst>
                <a:ext uri="{FF2B5EF4-FFF2-40B4-BE49-F238E27FC236}">
                  <a16:creationId xmlns:a16="http://schemas.microsoft.com/office/drawing/2014/main" id="{1827A049-C9FD-554E-9B01-F151B0D9E86B}"/>
                </a:ext>
              </a:extLst>
            </p:cNvPr>
            <p:cNvSpPr/>
            <p:nvPr/>
          </p:nvSpPr>
          <p:spPr>
            <a:xfrm>
              <a:off x="11653180" y="2180552"/>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2" name="Freeform 21">
              <a:extLst>
                <a:ext uri="{FF2B5EF4-FFF2-40B4-BE49-F238E27FC236}">
                  <a16:creationId xmlns:a16="http://schemas.microsoft.com/office/drawing/2014/main" id="{76832559-4D18-8744-AB91-9FCFAB732477}"/>
                </a:ext>
              </a:extLst>
            </p:cNvPr>
            <p:cNvSpPr/>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3" name="Freeform 22">
              <a:extLst>
                <a:ext uri="{FF2B5EF4-FFF2-40B4-BE49-F238E27FC236}">
                  <a16:creationId xmlns:a16="http://schemas.microsoft.com/office/drawing/2014/main" id="{BF97A623-E5DC-1B44-B687-8643B9F0D741}"/>
                </a:ext>
              </a:extLst>
            </p:cNvPr>
            <p:cNvSpPr/>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3637BBE1-2C82-4E45-B5C5-35E07B05EA4E}"/>
              </a:ext>
            </a:extLst>
          </p:cNvPr>
          <p:cNvSpPr>
            <a:spLocks noGrp="1"/>
          </p:cNvSpPr>
          <p:nvPr>
            <p:ph type="title"/>
          </p:nvPr>
        </p:nvSpPr>
        <p:spPr>
          <a:xfrm>
            <a:off x="565151" y="764973"/>
            <a:ext cx="3609982" cy="1395043"/>
          </a:xfrm>
        </p:spPr>
        <p:txBody>
          <a:bodyPr anchor="t"/>
          <a:lstStyle>
            <a:lvl1pPr>
              <a:defRPr sz="3200"/>
            </a:lvl1pPr>
          </a:lstStyle>
          <a:p>
            <a:r>
              <a:rPr lang="en-US" dirty="0"/>
              <a:t>Click to edit Master title style</a:t>
            </a:r>
          </a:p>
        </p:txBody>
      </p:sp>
      <p:sp>
        <p:nvSpPr>
          <p:cNvPr id="3" name="Content Placeholder 2">
            <a:extLst>
              <a:ext uri="{FF2B5EF4-FFF2-40B4-BE49-F238E27FC236}">
                <a16:creationId xmlns:a16="http://schemas.microsoft.com/office/drawing/2014/main" id="{54201F2E-A734-364B-8A7D-990D6B8893D0}"/>
              </a:ext>
            </a:extLst>
          </p:cNvPr>
          <p:cNvSpPr>
            <a:spLocks noGrp="1"/>
          </p:cNvSpPr>
          <p:nvPr>
            <p:ph idx="1"/>
          </p:nvPr>
        </p:nvSpPr>
        <p:spPr>
          <a:xfrm>
            <a:off x="5104832" y="770890"/>
            <a:ext cx="6112517" cy="4800570"/>
          </a:xfrm>
        </p:spPr>
        <p:txBody>
          <a:bodyPr/>
          <a:lstStyle>
            <a:lvl1pPr>
              <a:defRPr sz="2800"/>
            </a:lvl1pPr>
            <a:lvl2pPr>
              <a:defRPr sz="2400"/>
            </a:lvl2pPr>
            <a:lvl3pPr>
              <a:defRPr sz="2000"/>
            </a:lvl3pPr>
            <a:lvl4pPr>
              <a:defRPr sz="1800"/>
            </a:lvl4pPr>
            <a:lvl5pPr>
              <a:defRPr sz="16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D57CBAD9-5515-1748-8E77-F48160F4ED1C}"/>
              </a:ext>
            </a:extLst>
          </p:cNvPr>
          <p:cNvSpPr>
            <a:spLocks noGrp="1"/>
          </p:cNvSpPr>
          <p:nvPr>
            <p:ph type="body" sz="half" idx="2"/>
          </p:nvPr>
        </p:nvSpPr>
        <p:spPr>
          <a:xfrm>
            <a:off x="565150" y="2160016"/>
            <a:ext cx="3609983" cy="3708972"/>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2A6C22B-80D4-AA42-9999-401E37B469C0}"/>
              </a:ext>
            </a:extLst>
          </p:cNvPr>
          <p:cNvSpPr>
            <a:spLocks noGrp="1"/>
          </p:cNvSpPr>
          <p:nvPr>
            <p:ph type="dt" sz="half" idx="10"/>
          </p:nvPr>
        </p:nvSpPr>
        <p:spPr/>
        <p:txBody>
          <a:bodyPr/>
          <a:lstStyle/>
          <a:p>
            <a:fld id="{A5B0A250-5CC0-1746-B209-08E8B0DAE6AF}" type="datetimeFigureOut">
              <a:rPr lang="en-US" smtClean="0"/>
              <a:t>6/25/2022</a:t>
            </a:fld>
            <a:endParaRPr lang="en-US" dirty="0"/>
          </a:p>
        </p:txBody>
      </p:sp>
      <p:sp>
        <p:nvSpPr>
          <p:cNvPr id="6" name="Footer Placeholder 5">
            <a:extLst>
              <a:ext uri="{FF2B5EF4-FFF2-40B4-BE49-F238E27FC236}">
                <a16:creationId xmlns:a16="http://schemas.microsoft.com/office/drawing/2014/main" id="{03055DE4-33E8-7F4B-9334-95EA60845C3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6470FA5-21EE-D742-8F01-C1BAE0FDB064}"/>
              </a:ext>
            </a:extLst>
          </p:cNvPr>
          <p:cNvSpPr>
            <a:spLocks noGrp="1"/>
          </p:cNvSpPr>
          <p:nvPr>
            <p:ph type="sldNum" sz="quarter" idx="12"/>
          </p:nvPr>
        </p:nvSpPr>
        <p:spPr/>
        <p:txBody>
          <a:bodyPr/>
          <a:lstStyle/>
          <a:p>
            <a:fld id="{49ABCAEC-7D34-E549-A96E-FCEDAADBE4B0}" type="slidenum">
              <a:rPr lang="en-US" smtClean="0"/>
              <a:t>‹#›</a:t>
            </a:fld>
            <a:endParaRPr lang="en-US"/>
          </a:p>
        </p:txBody>
      </p:sp>
      <p:cxnSp>
        <p:nvCxnSpPr>
          <p:cNvPr id="8" name="Straight Connector 7">
            <a:extLst>
              <a:ext uri="{FF2B5EF4-FFF2-40B4-BE49-F238E27FC236}">
                <a16:creationId xmlns:a16="http://schemas.microsoft.com/office/drawing/2014/main" id="{BEF966AA-D7DF-F84D-80D4-E216A641B005}"/>
              </a:ext>
            </a:extLst>
          </p:cNvPr>
          <p:cNvCxnSpPr>
            <a:cxnSpLocks/>
          </p:cNvCxnSpPr>
          <p:nvPr/>
        </p:nvCxnSpPr>
        <p:spPr>
          <a:xfrm>
            <a:off x="565150" y="6087110"/>
            <a:ext cx="11058344"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88624871"/>
      </p:ext>
    </p:extLst>
  </p:cSld>
  <p:clrMapOvr>
    <a:masterClrMapping/>
  </p:clrMapOvr>
  <p:transition spd="slow">
    <p:push dir="u"/>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16" name="Group 15">
            <a:extLst>
              <a:ext uri="{FF2B5EF4-FFF2-40B4-BE49-F238E27FC236}">
                <a16:creationId xmlns:a16="http://schemas.microsoft.com/office/drawing/2014/main" id="{210D391A-F01E-4947-8A01-95438AA0B323}"/>
              </a:ext>
            </a:extLst>
          </p:cNvPr>
          <p:cNvGrpSpPr/>
          <p:nvPr/>
        </p:nvGrpSpPr>
        <p:grpSpPr>
          <a:xfrm>
            <a:off x="10290315" y="0"/>
            <a:ext cx="1901686" cy="6858000"/>
            <a:chOff x="10290315" y="0"/>
            <a:chExt cx="1901686" cy="6858000"/>
          </a:xfrm>
        </p:grpSpPr>
        <p:sp>
          <p:nvSpPr>
            <p:cNvPr id="17" name="Oval 16">
              <a:extLst>
                <a:ext uri="{FF2B5EF4-FFF2-40B4-BE49-F238E27FC236}">
                  <a16:creationId xmlns:a16="http://schemas.microsoft.com/office/drawing/2014/main" id="{7D499306-B4E0-064D-8F6C-96E9C4BD04DA}"/>
                </a:ext>
              </a:extLst>
            </p:cNvPr>
            <p:cNvSpPr/>
            <p:nvPr/>
          </p:nvSpPr>
          <p:spPr>
            <a:xfrm>
              <a:off x="10290315" y="806362"/>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17">
              <a:extLst>
                <a:ext uri="{FF2B5EF4-FFF2-40B4-BE49-F238E27FC236}">
                  <a16:creationId xmlns:a16="http://schemas.microsoft.com/office/drawing/2014/main" id="{AF3D0241-0A21-8047-8CE3-B3FDD5FDF719}"/>
                </a:ext>
              </a:extLst>
            </p:cNvPr>
            <p:cNvSpPr/>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Freeform 18">
              <a:extLst>
                <a:ext uri="{FF2B5EF4-FFF2-40B4-BE49-F238E27FC236}">
                  <a16:creationId xmlns:a16="http://schemas.microsoft.com/office/drawing/2014/main" id="{13083F97-6891-0447-957C-AB0834B826D2}"/>
                </a:ext>
              </a:extLst>
            </p:cNvPr>
            <p:cNvSpPr/>
            <p:nvPr/>
          </p:nvSpPr>
          <p:spPr>
            <a:xfrm>
              <a:off x="11653180" y="6295093"/>
              <a:ext cx="538821" cy="562907"/>
            </a:xfrm>
            <a:custGeom>
              <a:avLst/>
              <a:gdLst>
                <a:gd name="connsiteX0" fmla="*/ 538821 w 538821"/>
                <a:gd name="connsiteY0" fmla="*/ 0 h 562907"/>
                <a:gd name="connsiteX1" fmla="*/ 538821 w 538821"/>
                <a:gd name="connsiteY1" fmla="*/ 562907 h 562907"/>
                <a:gd name="connsiteX2" fmla="*/ 22 w 538821"/>
                <a:gd name="connsiteY2" fmla="*/ 562907 h 562907"/>
                <a:gd name="connsiteX3" fmla="*/ 0 w 538821"/>
                <a:gd name="connsiteY3" fmla="*/ 562686 h 562907"/>
                <a:gd name="connsiteX4" fmla="*/ 451422 w 538821"/>
                <a:gd name="connsiteY4" fmla="*/ 8810 h 5629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907">
                  <a:moveTo>
                    <a:pt x="538821" y="0"/>
                  </a:moveTo>
                  <a:lnTo>
                    <a:pt x="538821" y="562907"/>
                  </a:lnTo>
                  <a:lnTo>
                    <a:pt x="22" y="562907"/>
                  </a:lnTo>
                  <a:lnTo>
                    <a:pt x="0" y="562686"/>
                  </a:ln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Freeform 19">
              <a:extLst>
                <a:ext uri="{FF2B5EF4-FFF2-40B4-BE49-F238E27FC236}">
                  <a16:creationId xmlns:a16="http://schemas.microsoft.com/office/drawing/2014/main" id="{B2EF7D75-E7C1-5147-A03B-3EC641CF3B08}"/>
                </a:ext>
              </a:extLst>
            </p:cNvPr>
            <p:cNvSpPr/>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1" name="Freeform 20">
              <a:extLst>
                <a:ext uri="{FF2B5EF4-FFF2-40B4-BE49-F238E27FC236}">
                  <a16:creationId xmlns:a16="http://schemas.microsoft.com/office/drawing/2014/main" id="{A6D7CA94-94B4-C140-8C68-01C0ADFA1C71}"/>
                </a:ext>
              </a:extLst>
            </p:cNvPr>
            <p:cNvSpPr/>
            <p:nvPr/>
          </p:nvSpPr>
          <p:spPr>
            <a:xfrm>
              <a:off x="11653180" y="2180552"/>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2" name="Freeform 21">
              <a:extLst>
                <a:ext uri="{FF2B5EF4-FFF2-40B4-BE49-F238E27FC236}">
                  <a16:creationId xmlns:a16="http://schemas.microsoft.com/office/drawing/2014/main" id="{211CD629-C318-A848-BDDE-BBA9465EBF9D}"/>
                </a:ext>
              </a:extLst>
            </p:cNvPr>
            <p:cNvSpPr/>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3" name="Freeform 22">
              <a:extLst>
                <a:ext uri="{FF2B5EF4-FFF2-40B4-BE49-F238E27FC236}">
                  <a16:creationId xmlns:a16="http://schemas.microsoft.com/office/drawing/2014/main" id="{2A5AC1F8-1370-E946-977E-E4CFC6947BAB}"/>
                </a:ext>
              </a:extLst>
            </p:cNvPr>
            <p:cNvSpPr/>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64CEE63B-B967-0A48-9623-2203767609F4}"/>
              </a:ext>
            </a:extLst>
          </p:cNvPr>
          <p:cNvSpPr>
            <a:spLocks noGrp="1"/>
          </p:cNvSpPr>
          <p:nvPr>
            <p:ph type="title"/>
          </p:nvPr>
        </p:nvSpPr>
        <p:spPr>
          <a:xfrm>
            <a:off x="565150" y="770889"/>
            <a:ext cx="3609983" cy="1389127"/>
          </a:xfrm>
        </p:spPr>
        <p:txBody>
          <a:bodyPr anchor="t"/>
          <a:lstStyle>
            <a:lvl1pPr>
              <a:defRPr sz="3200"/>
            </a:lvl1pPr>
          </a:lstStyle>
          <a:p>
            <a:r>
              <a:rPr lang="en-US" dirty="0"/>
              <a:t>Click to edit Master title style</a:t>
            </a:r>
          </a:p>
        </p:txBody>
      </p:sp>
      <p:sp>
        <p:nvSpPr>
          <p:cNvPr id="3" name="Picture Placeholder 2">
            <a:extLst>
              <a:ext uri="{FF2B5EF4-FFF2-40B4-BE49-F238E27FC236}">
                <a16:creationId xmlns:a16="http://schemas.microsoft.com/office/drawing/2014/main" id="{9211F680-28C8-FA44-9CD5-20709DA02EA0}"/>
              </a:ext>
            </a:extLst>
          </p:cNvPr>
          <p:cNvSpPr>
            <a:spLocks noGrp="1"/>
          </p:cNvSpPr>
          <p:nvPr>
            <p:ph type="pic" idx="1"/>
          </p:nvPr>
        </p:nvSpPr>
        <p:spPr>
          <a:xfrm>
            <a:off x="5223838" y="890816"/>
            <a:ext cx="6060136" cy="4870411"/>
          </a:xfrm>
          <a:solidFill>
            <a:schemeClr val="bg2"/>
          </a:solidFill>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CBD507CD-197E-BB4C-83A6-DA3FC97A22C2}"/>
              </a:ext>
            </a:extLst>
          </p:cNvPr>
          <p:cNvSpPr>
            <a:spLocks noGrp="1"/>
          </p:cNvSpPr>
          <p:nvPr>
            <p:ph type="body" sz="half" idx="2"/>
          </p:nvPr>
        </p:nvSpPr>
        <p:spPr>
          <a:xfrm>
            <a:off x="565150" y="2160016"/>
            <a:ext cx="3609983" cy="360121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059E00AC-DF6C-D548-8A06-D6269BDB0A41}"/>
              </a:ext>
            </a:extLst>
          </p:cNvPr>
          <p:cNvSpPr>
            <a:spLocks noGrp="1"/>
          </p:cNvSpPr>
          <p:nvPr>
            <p:ph type="dt" sz="half" idx="10"/>
          </p:nvPr>
        </p:nvSpPr>
        <p:spPr/>
        <p:txBody>
          <a:bodyPr/>
          <a:lstStyle/>
          <a:p>
            <a:fld id="{A5B0A250-5CC0-1746-B209-08E8B0DAE6AF}" type="datetimeFigureOut">
              <a:rPr lang="en-US" smtClean="0"/>
              <a:t>6/25/2022</a:t>
            </a:fld>
            <a:endParaRPr lang="en-US" dirty="0"/>
          </a:p>
        </p:txBody>
      </p:sp>
      <p:sp>
        <p:nvSpPr>
          <p:cNvPr id="6" name="Footer Placeholder 5">
            <a:extLst>
              <a:ext uri="{FF2B5EF4-FFF2-40B4-BE49-F238E27FC236}">
                <a16:creationId xmlns:a16="http://schemas.microsoft.com/office/drawing/2014/main" id="{F8ED113B-57D4-9A4F-BFE0-2A3963B425A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20D9954-FA18-8948-AA52-21CED059476D}"/>
              </a:ext>
            </a:extLst>
          </p:cNvPr>
          <p:cNvSpPr>
            <a:spLocks noGrp="1"/>
          </p:cNvSpPr>
          <p:nvPr>
            <p:ph type="sldNum" sz="quarter" idx="12"/>
          </p:nvPr>
        </p:nvSpPr>
        <p:spPr/>
        <p:txBody>
          <a:bodyPr/>
          <a:lstStyle/>
          <a:p>
            <a:fld id="{49ABCAEC-7D34-E549-A96E-FCEDAADBE4B0}" type="slidenum">
              <a:rPr lang="en-US" smtClean="0"/>
              <a:t>‹#›</a:t>
            </a:fld>
            <a:endParaRPr lang="en-US"/>
          </a:p>
        </p:txBody>
      </p:sp>
      <p:cxnSp>
        <p:nvCxnSpPr>
          <p:cNvPr id="8" name="Straight Connector 7">
            <a:extLst>
              <a:ext uri="{FF2B5EF4-FFF2-40B4-BE49-F238E27FC236}">
                <a16:creationId xmlns:a16="http://schemas.microsoft.com/office/drawing/2014/main" id="{5E3EB25D-2379-5040-B990-1C99B0B7D931}"/>
              </a:ext>
            </a:extLst>
          </p:cNvPr>
          <p:cNvCxnSpPr>
            <a:cxnSpLocks/>
          </p:cNvCxnSpPr>
          <p:nvPr/>
        </p:nvCxnSpPr>
        <p:spPr>
          <a:xfrm>
            <a:off x="565150" y="6087110"/>
            <a:ext cx="11058344"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21179232"/>
      </p:ext>
    </p:extLst>
  </p:cSld>
  <p:clrMapOvr>
    <a:masterClrMapping/>
  </p:clrMapOvr>
  <p:transition spd="slow">
    <p:push dir="u"/>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grpSp>
        <p:nvGrpSpPr>
          <p:cNvPr id="22" name="Group 21">
            <a:extLst>
              <a:ext uri="{FF2B5EF4-FFF2-40B4-BE49-F238E27FC236}">
                <a16:creationId xmlns:a16="http://schemas.microsoft.com/office/drawing/2014/main" id="{7ED46EE4-CE67-DD46-A751-9FEA049A22B8}"/>
              </a:ext>
            </a:extLst>
          </p:cNvPr>
          <p:cNvGrpSpPr/>
          <p:nvPr/>
        </p:nvGrpSpPr>
        <p:grpSpPr>
          <a:xfrm>
            <a:off x="8928528" y="0"/>
            <a:ext cx="3263472" cy="6858000"/>
            <a:chOff x="8928528" y="0"/>
            <a:chExt cx="3263472" cy="6858000"/>
          </a:xfrm>
        </p:grpSpPr>
        <p:sp>
          <p:nvSpPr>
            <p:cNvPr id="23" name="Oval 22">
              <a:extLst>
                <a:ext uri="{FF2B5EF4-FFF2-40B4-BE49-F238E27FC236}">
                  <a16:creationId xmlns:a16="http://schemas.microsoft.com/office/drawing/2014/main" id="{955C5B70-D34F-8A49-B220-808CE2BBB7F3}"/>
                </a:ext>
              </a:extLst>
            </p:cNvPr>
            <p:cNvSpPr/>
            <p:nvPr/>
          </p:nvSpPr>
          <p:spPr>
            <a:xfrm>
              <a:off x="8928528" y="4918120"/>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Freeform 23">
              <a:extLst>
                <a:ext uri="{FF2B5EF4-FFF2-40B4-BE49-F238E27FC236}">
                  <a16:creationId xmlns:a16="http://schemas.microsoft.com/office/drawing/2014/main" id="{4BBFE624-6DBD-8541-B43B-180C0AFA21F0}"/>
                </a:ext>
              </a:extLst>
            </p:cNvPr>
            <p:cNvSpPr/>
            <p:nvPr/>
          </p:nvSpPr>
          <p:spPr>
            <a:xfrm>
              <a:off x="8928528" y="0"/>
              <a:ext cx="1130724" cy="565573"/>
            </a:xfrm>
            <a:custGeom>
              <a:avLst/>
              <a:gdLst>
                <a:gd name="connsiteX0" fmla="*/ 22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2"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5" name="Freeform 24">
              <a:extLst>
                <a:ext uri="{FF2B5EF4-FFF2-40B4-BE49-F238E27FC236}">
                  <a16:creationId xmlns:a16="http://schemas.microsoft.com/office/drawing/2014/main" id="{6E01AC23-2120-A542-B140-5A29AA27A2C8}"/>
                </a:ext>
              </a:extLst>
            </p:cNvPr>
            <p:cNvSpPr/>
            <p:nvPr/>
          </p:nvSpPr>
          <p:spPr>
            <a:xfrm>
              <a:off x="10291391" y="6292417"/>
              <a:ext cx="1130724" cy="565583"/>
            </a:xfrm>
            <a:custGeom>
              <a:avLst/>
              <a:gdLst>
                <a:gd name="connsiteX0" fmla="*/ 565362 w 1130724"/>
                <a:gd name="connsiteY0" fmla="*/ 0 h 565583"/>
                <a:gd name="connsiteX1" fmla="*/ 1130724 w 1130724"/>
                <a:gd name="connsiteY1" fmla="*/ 565362 h 565583"/>
                <a:gd name="connsiteX2" fmla="*/ 1130702 w 1130724"/>
                <a:gd name="connsiteY2" fmla="*/ 565583 h 565583"/>
                <a:gd name="connsiteX3" fmla="*/ 22 w 1130724"/>
                <a:gd name="connsiteY3" fmla="*/ 565583 h 565583"/>
                <a:gd name="connsiteX4" fmla="*/ 0 w 1130724"/>
                <a:gd name="connsiteY4" fmla="*/ 565362 h 565583"/>
                <a:gd name="connsiteX5" fmla="*/ 565362 w 1130724"/>
                <a:gd name="connsiteY5" fmla="*/ 0 h 5655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4" h="565583">
                  <a:moveTo>
                    <a:pt x="565362" y="0"/>
                  </a:moveTo>
                  <a:cubicBezTo>
                    <a:pt x="877603" y="0"/>
                    <a:pt x="1130724" y="253121"/>
                    <a:pt x="1130724" y="565362"/>
                  </a:cubicBezTo>
                  <a:lnTo>
                    <a:pt x="1130702" y="565583"/>
                  </a:lnTo>
                  <a:lnTo>
                    <a:pt x="22" y="565583"/>
                  </a:lnTo>
                  <a:lnTo>
                    <a:pt x="0" y="565362"/>
                  </a:lnTo>
                  <a:cubicBezTo>
                    <a:pt x="0" y="253121"/>
                    <a:pt x="253121" y="0"/>
                    <a:pt x="565362" y="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6" name="Oval 25">
              <a:extLst>
                <a:ext uri="{FF2B5EF4-FFF2-40B4-BE49-F238E27FC236}">
                  <a16:creationId xmlns:a16="http://schemas.microsoft.com/office/drawing/2014/main" id="{154689C0-9C35-9B4D-906B-DA287DA55A38}"/>
                </a:ext>
              </a:extLst>
            </p:cNvPr>
            <p:cNvSpPr/>
            <p:nvPr/>
          </p:nvSpPr>
          <p:spPr>
            <a:xfrm>
              <a:off x="10291392" y="3549390"/>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Oval 26">
              <a:extLst>
                <a:ext uri="{FF2B5EF4-FFF2-40B4-BE49-F238E27FC236}">
                  <a16:creationId xmlns:a16="http://schemas.microsoft.com/office/drawing/2014/main" id="{696570F0-11E0-6147-9053-E3A4B5DBA0E4}"/>
                </a:ext>
              </a:extLst>
            </p:cNvPr>
            <p:cNvSpPr/>
            <p:nvPr/>
          </p:nvSpPr>
          <p:spPr>
            <a:xfrm>
              <a:off x="10291392" y="2177876"/>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Oval 27">
              <a:extLst>
                <a:ext uri="{FF2B5EF4-FFF2-40B4-BE49-F238E27FC236}">
                  <a16:creationId xmlns:a16="http://schemas.microsoft.com/office/drawing/2014/main" id="{9BDD97F6-A366-B54A-B889-42E97AFEDE37}"/>
                </a:ext>
              </a:extLst>
            </p:cNvPr>
            <p:cNvSpPr/>
            <p:nvPr/>
          </p:nvSpPr>
          <p:spPr>
            <a:xfrm>
              <a:off x="10291392" y="806363"/>
              <a:ext cx="1130724" cy="1130723"/>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Freeform 28">
              <a:extLst>
                <a:ext uri="{FF2B5EF4-FFF2-40B4-BE49-F238E27FC236}">
                  <a16:creationId xmlns:a16="http://schemas.microsoft.com/office/drawing/2014/main" id="{58E853BC-EE80-374B-B823-8D51A948C4CF}"/>
                </a:ext>
              </a:extLst>
            </p:cNvPr>
            <p:cNvSpPr/>
            <p:nvPr/>
          </p:nvSpPr>
          <p:spPr>
            <a:xfrm>
              <a:off x="10291392"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0" name="Freeform 29">
              <a:extLst>
                <a:ext uri="{FF2B5EF4-FFF2-40B4-BE49-F238E27FC236}">
                  <a16:creationId xmlns:a16="http://schemas.microsoft.com/office/drawing/2014/main" id="{4B5B70B1-649D-9848-B5D4-6DE04D55F5F0}"/>
                </a:ext>
              </a:extLst>
            </p:cNvPr>
            <p:cNvSpPr/>
            <p:nvPr/>
          </p:nvSpPr>
          <p:spPr>
            <a:xfrm>
              <a:off x="11654256" y="6295201"/>
              <a:ext cx="537744" cy="562799"/>
            </a:xfrm>
            <a:custGeom>
              <a:avLst/>
              <a:gdLst>
                <a:gd name="connsiteX0" fmla="*/ 537744 w 537744"/>
                <a:gd name="connsiteY0" fmla="*/ 0 h 562799"/>
                <a:gd name="connsiteX1" fmla="*/ 537744 w 537744"/>
                <a:gd name="connsiteY1" fmla="*/ 562799 h 562799"/>
                <a:gd name="connsiteX2" fmla="*/ 22 w 537744"/>
                <a:gd name="connsiteY2" fmla="*/ 562799 h 562799"/>
                <a:gd name="connsiteX3" fmla="*/ 0 w 537744"/>
                <a:gd name="connsiteY3" fmla="*/ 562578 h 562799"/>
                <a:gd name="connsiteX4" fmla="*/ 451422 w 537744"/>
                <a:gd name="connsiteY4" fmla="*/ 8702 h 5627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562799">
                  <a:moveTo>
                    <a:pt x="537744" y="0"/>
                  </a:moveTo>
                  <a:lnTo>
                    <a:pt x="537744" y="562799"/>
                  </a:lnTo>
                  <a:lnTo>
                    <a:pt x="22" y="562799"/>
                  </a:lnTo>
                  <a:lnTo>
                    <a:pt x="0" y="562578"/>
                  </a:lnTo>
                  <a:cubicBezTo>
                    <a:pt x="0" y="289367"/>
                    <a:pt x="193796" y="61420"/>
                    <a:pt x="451422" y="8702"/>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1" name="Freeform 30">
              <a:extLst>
                <a:ext uri="{FF2B5EF4-FFF2-40B4-BE49-F238E27FC236}">
                  <a16:creationId xmlns:a16="http://schemas.microsoft.com/office/drawing/2014/main" id="{46A2092A-2157-0A49-937F-BBAE14687DE7}"/>
                </a:ext>
              </a:extLst>
            </p:cNvPr>
            <p:cNvSpPr/>
            <p:nvPr/>
          </p:nvSpPr>
          <p:spPr>
            <a:xfrm>
              <a:off x="11654256" y="4923687"/>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2" name="Freeform 31">
              <a:extLst>
                <a:ext uri="{FF2B5EF4-FFF2-40B4-BE49-F238E27FC236}">
                  <a16:creationId xmlns:a16="http://schemas.microsoft.com/office/drawing/2014/main" id="{F092371E-D526-AF43-816F-F7AEBA9FF166}"/>
                </a:ext>
              </a:extLst>
            </p:cNvPr>
            <p:cNvSpPr/>
            <p:nvPr/>
          </p:nvSpPr>
          <p:spPr>
            <a:xfrm>
              <a:off x="11654256" y="3552173"/>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3" name="Freeform 32">
              <a:extLst>
                <a:ext uri="{FF2B5EF4-FFF2-40B4-BE49-F238E27FC236}">
                  <a16:creationId xmlns:a16="http://schemas.microsoft.com/office/drawing/2014/main" id="{06995714-B51E-E84A-9FD5-3AD33004E517}"/>
                </a:ext>
              </a:extLst>
            </p:cNvPr>
            <p:cNvSpPr/>
            <p:nvPr/>
          </p:nvSpPr>
          <p:spPr>
            <a:xfrm>
              <a:off x="11654256" y="2180659"/>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4" name="Freeform 33">
              <a:extLst>
                <a:ext uri="{FF2B5EF4-FFF2-40B4-BE49-F238E27FC236}">
                  <a16:creationId xmlns:a16="http://schemas.microsoft.com/office/drawing/2014/main" id="{0FDB0CC5-76AA-6E44-8376-4EE649C1DE42}"/>
                </a:ext>
              </a:extLst>
            </p:cNvPr>
            <p:cNvSpPr/>
            <p:nvPr/>
          </p:nvSpPr>
          <p:spPr>
            <a:xfrm>
              <a:off x="11654256" y="809146"/>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5" name="Freeform 34">
              <a:extLst>
                <a:ext uri="{FF2B5EF4-FFF2-40B4-BE49-F238E27FC236}">
                  <a16:creationId xmlns:a16="http://schemas.microsoft.com/office/drawing/2014/main" id="{3D981F0B-8982-1C45-8D7C-30E744003823}"/>
                </a:ext>
              </a:extLst>
            </p:cNvPr>
            <p:cNvSpPr/>
            <p:nvPr/>
          </p:nvSpPr>
          <p:spPr>
            <a:xfrm>
              <a:off x="11654256" y="0"/>
              <a:ext cx="537744" cy="562788"/>
            </a:xfrm>
            <a:custGeom>
              <a:avLst/>
              <a:gdLst>
                <a:gd name="connsiteX0" fmla="*/ 21 w 537744"/>
                <a:gd name="connsiteY0" fmla="*/ 0 h 562788"/>
                <a:gd name="connsiteX1" fmla="*/ 537744 w 537744"/>
                <a:gd name="connsiteY1" fmla="*/ 0 h 562788"/>
                <a:gd name="connsiteX2" fmla="*/ 537744 w 537744"/>
                <a:gd name="connsiteY2" fmla="*/ 562788 h 562788"/>
                <a:gd name="connsiteX3" fmla="*/ 451422 w 537744"/>
                <a:gd name="connsiteY3" fmla="*/ 554086 h 562788"/>
                <a:gd name="connsiteX4" fmla="*/ 0 w 537744"/>
                <a:gd name="connsiteY4" fmla="*/ 211 h 56278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562788">
                  <a:moveTo>
                    <a:pt x="21" y="0"/>
                  </a:moveTo>
                  <a:lnTo>
                    <a:pt x="537744" y="0"/>
                  </a:lnTo>
                  <a:lnTo>
                    <a:pt x="537744" y="562788"/>
                  </a:lnTo>
                  <a:lnTo>
                    <a:pt x="451422" y="554086"/>
                  </a:lnTo>
                  <a:cubicBezTo>
                    <a:pt x="193796" y="501368"/>
                    <a:pt x="0" y="273421"/>
                    <a:pt x="0" y="211"/>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DF76EEB7-1E87-0447-8CD6-DD220CF4EE59}"/>
              </a:ext>
            </a:extLst>
          </p:cNvPr>
          <p:cNvSpPr>
            <a:spLocks noGrp="1"/>
          </p:cNvSpPr>
          <p:nvPr>
            <p:ph type="title"/>
          </p:nvPr>
        </p:nvSpPr>
        <p:spPr/>
        <p:txBody>
          <a:bodyPr/>
          <a:lstStyle/>
          <a:p>
            <a:r>
              <a:rPr lang="en-US" dirty="0"/>
              <a:t>Click to edit Master title style</a:t>
            </a:r>
          </a:p>
        </p:txBody>
      </p:sp>
      <p:sp>
        <p:nvSpPr>
          <p:cNvPr id="3" name="Vertical Text Placeholder 2">
            <a:extLst>
              <a:ext uri="{FF2B5EF4-FFF2-40B4-BE49-F238E27FC236}">
                <a16:creationId xmlns:a16="http://schemas.microsoft.com/office/drawing/2014/main" id="{BA8AE526-3A03-9B41-8C9F-27156E701CFD}"/>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CD08D72-182D-C947-B3F7-B74948D0849B}"/>
              </a:ext>
            </a:extLst>
          </p:cNvPr>
          <p:cNvSpPr>
            <a:spLocks noGrp="1"/>
          </p:cNvSpPr>
          <p:nvPr>
            <p:ph type="dt" sz="half" idx="10"/>
          </p:nvPr>
        </p:nvSpPr>
        <p:spPr/>
        <p:txBody>
          <a:bodyPr/>
          <a:lstStyle/>
          <a:p>
            <a:fld id="{A5B0A250-5CC0-1746-B209-08E8B0DAE6AF}" type="datetimeFigureOut">
              <a:rPr lang="en-US" smtClean="0"/>
              <a:t>6/25/2022</a:t>
            </a:fld>
            <a:endParaRPr lang="en-US" dirty="0"/>
          </a:p>
        </p:txBody>
      </p:sp>
      <p:sp>
        <p:nvSpPr>
          <p:cNvPr id="5" name="Footer Placeholder 4">
            <a:extLst>
              <a:ext uri="{FF2B5EF4-FFF2-40B4-BE49-F238E27FC236}">
                <a16:creationId xmlns:a16="http://schemas.microsoft.com/office/drawing/2014/main" id="{B076E396-D059-AF4D-A1D9-C1347978AAD9}"/>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4F8845B6-87C0-2F4A-8146-00E911CDF70D}"/>
              </a:ext>
            </a:extLst>
          </p:cNvPr>
          <p:cNvSpPr>
            <a:spLocks noGrp="1"/>
          </p:cNvSpPr>
          <p:nvPr>
            <p:ph type="sldNum" sz="quarter" idx="12"/>
          </p:nvPr>
        </p:nvSpPr>
        <p:spPr>
          <a:xfrm>
            <a:off x="7086480" y="6141085"/>
            <a:ext cx="813816" cy="365125"/>
          </a:xfrm>
        </p:spPr>
        <p:txBody>
          <a:bodyPr/>
          <a:lstStyle/>
          <a:p>
            <a:fld id="{49ABCAEC-7D34-E549-A96E-FCEDAADBE4B0}" type="slidenum">
              <a:rPr lang="en-US" smtClean="0"/>
              <a:t>‹#›</a:t>
            </a:fld>
            <a:endParaRPr lang="en-US"/>
          </a:p>
        </p:txBody>
      </p:sp>
      <p:cxnSp>
        <p:nvCxnSpPr>
          <p:cNvPr id="7" name="Straight Connector 6">
            <a:extLst>
              <a:ext uri="{FF2B5EF4-FFF2-40B4-BE49-F238E27FC236}">
                <a16:creationId xmlns:a16="http://schemas.microsoft.com/office/drawing/2014/main" id="{A78A912D-4325-C449-BF2E-F331A221C695}"/>
              </a:ext>
            </a:extLst>
          </p:cNvPr>
          <p:cNvCxnSpPr>
            <a:cxnSpLocks/>
          </p:cNvCxnSpPr>
          <p:nvPr/>
        </p:nvCxnSpPr>
        <p:spPr>
          <a:xfrm>
            <a:off x="565150" y="6087110"/>
            <a:ext cx="7335146"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6466105"/>
      </p:ext>
    </p:extLst>
  </p:cSld>
  <p:clrMapOvr>
    <a:masterClrMapping/>
  </p:clrMapOvr>
  <p:transition spd="slow">
    <p:push dir="u"/>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grpSp>
        <p:nvGrpSpPr>
          <p:cNvPr id="15" name="Group 14">
            <a:extLst>
              <a:ext uri="{FF2B5EF4-FFF2-40B4-BE49-F238E27FC236}">
                <a16:creationId xmlns:a16="http://schemas.microsoft.com/office/drawing/2014/main" id="{C3803ECC-8207-244B-8051-94AA5304EDD9}"/>
              </a:ext>
            </a:extLst>
          </p:cNvPr>
          <p:cNvGrpSpPr/>
          <p:nvPr/>
        </p:nvGrpSpPr>
        <p:grpSpPr>
          <a:xfrm>
            <a:off x="10290315" y="0"/>
            <a:ext cx="1901686" cy="6858000"/>
            <a:chOff x="10290315" y="0"/>
            <a:chExt cx="1901686" cy="6858000"/>
          </a:xfrm>
        </p:grpSpPr>
        <p:sp>
          <p:nvSpPr>
            <p:cNvPr id="17" name="Freeform 16">
              <a:extLst>
                <a:ext uri="{FF2B5EF4-FFF2-40B4-BE49-F238E27FC236}">
                  <a16:creationId xmlns:a16="http://schemas.microsoft.com/office/drawing/2014/main" id="{CF2E8536-821C-3846-A152-2001B7BA4BC9}"/>
                </a:ext>
              </a:extLst>
            </p:cNvPr>
            <p:cNvSpPr/>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Freeform 17">
              <a:extLst>
                <a:ext uri="{FF2B5EF4-FFF2-40B4-BE49-F238E27FC236}">
                  <a16:creationId xmlns:a16="http://schemas.microsoft.com/office/drawing/2014/main" id="{57A02781-FFB4-C04E-97FB-78D26A9E8F1C}"/>
                </a:ext>
              </a:extLst>
            </p:cNvPr>
            <p:cNvSpPr/>
            <p:nvPr/>
          </p:nvSpPr>
          <p:spPr>
            <a:xfrm>
              <a:off x="11653180" y="6295093"/>
              <a:ext cx="538821" cy="562907"/>
            </a:xfrm>
            <a:custGeom>
              <a:avLst/>
              <a:gdLst>
                <a:gd name="connsiteX0" fmla="*/ 538821 w 538821"/>
                <a:gd name="connsiteY0" fmla="*/ 0 h 562907"/>
                <a:gd name="connsiteX1" fmla="*/ 538821 w 538821"/>
                <a:gd name="connsiteY1" fmla="*/ 562907 h 562907"/>
                <a:gd name="connsiteX2" fmla="*/ 22 w 538821"/>
                <a:gd name="connsiteY2" fmla="*/ 562907 h 562907"/>
                <a:gd name="connsiteX3" fmla="*/ 0 w 538821"/>
                <a:gd name="connsiteY3" fmla="*/ 562686 h 562907"/>
                <a:gd name="connsiteX4" fmla="*/ 451422 w 538821"/>
                <a:gd name="connsiteY4" fmla="*/ 8810 h 5629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907">
                  <a:moveTo>
                    <a:pt x="538821" y="0"/>
                  </a:moveTo>
                  <a:lnTo>
                    <a:pt x="538821" y="562907"/>
                  </a:lnTo>
                  <a:lnTo>
                    <a:pt x="22" y="562907"/>
                  </a:lnTo>
                  <a:lnTo>
                    <a:pt x="0" y="562686"/>
                  </a:ln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Freeform 18">
              <a:extLst>
                <a:ext uri="{FF2B5EF4-FFF2-40B4-BE49-F238E27FC236}">
                  <a16:creationId xmlns:a16="http://schemas.microsoft.com/office/drawing/2014/main" id="{14C29607-37D2-7A4B-98E2-2C851CD6776C}"/>
                </a:ext>
              </a:extLst>
            </p:cNvPr>
            <p:cNvSpPr/>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Freeform 19">
              <a:extLst>
                <a:ext uri="{FF2B5EF4-FFF2-40B4-BE49-F238E27FC236}">
                  <a16:creationId xmlns:a16="http://schemas.microsoft.com/office/drawing/2014/main" id="{D12FC7BA-80CC-1C4E-B268-B3EEA08137F1}"/>
                </a:ext>
              </a:extLst>
            </p:cNvPr>
            <p:cNvSpPr/>
            <p:nvPr/>
          </p:nvSpPr>
          <p:spPr>
            <a:xfrm>
              <a:off x="11653180" y="2180552"/>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1" name="Freeform 20">
              <a:extLst>
                <a:ext uri="{FF2B5EF4-FFF2-40B4-BE49-F238E27FC236}">
                  <a16:creationId xmlns:a16="http://schemas.microsoft.com/office/drawing/2014/main" id="{BEBC8FB1-96B9-D84A-BD2A-BC8410EBE012}"/>
                </a:ext>
              </a:extLst>
            </p:cNvPr>
            <p:cNvSpPr/>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2" name="Freeform 21">
              <a:extLst>
                <a:ext uri="{FF2B5EF4-FFF2-40B4-BE49-F238E27FC236}">
                  <a16:creationId xmlns:a16="http://schemas.microsoft.com/office/drawing/2014/main" id="{5A8455B4-A778-B44D-A7E8-C45A4846D9F7}"/>
                </a:ext>
              </a:extLst>
            </p:cNvPr>
            <p:cNvSpPr/>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Vertical Title 1">
            <a:extLst>
              <a:ext uri="{FF2B5EF4-FFF2-40B4-BE49-F238E27FC236}">
                <a16:creationId xmlns:a16="http://schemas.microsoft.com/office/drawing/2014/main" id="{B0407CCA-80EF-2B45-8F8C-7D5796A61BC0}"/>
              </a:ext>
            </a:extLst>
          </p:cNvPr>
          <p:cNvSpPr>
            <a:spLocks noGrp="1"/>
          </p:cNvSpPr>
          <p:nvPr>
            <p:ph type="title" orient="vert"/>
          </p:nvPr>
        </p:nvSpPr>
        <p:spPr>
          <a:xfrm>
            <a:off x="8950095" y="976630"/>
            <a:ext cx="2268507" cy="4784598"/>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BAA221C3-F2D3-FC4F-938B-4C4CAC7370B1}"/>
              </a:ext>
            </a:extLst>
          </p:cNvPr>
          <p:cNvSpPr>
            <a:spLocks noGrp="1"/>
          </p:cNvSpPr>
          <p:nvPr>
            <p:ph type="body" orient="vert" idx="1"/>
          </p:nvPr>
        </p:nvSpPr>
        <p:spPr>
          <a:xfrm>
            <a:off x="565150" y="976630"/>
            <a:ext cx="8264057" cy="478459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6B061B46-3E9A-AC48-8C84-5B46EA1EC583}"/>
              </a:ext>
            </a:extLst>
          </p:cNvPr>
          <p:cNvSpPr>
            <a:spLocks noGrp="1"/>
          </p:cNvSpPr>
          <p:nvPr>
            <p:ph type="dt" sz="half" idx="10"/>
          </p:nvPr>
        </p:nvSpPr>
        <p:spPr/>
        <p:txBody>
          <a:bodyPr/>
          <a:lstStyle/>
          <a:p>
            <a:fld id="{A5B0A250-5CC0-1746-B209-08E8B0DAE6AF}" type="datetimeFigureOut">
              <a:rPr lang="en-US" smtClean="0"/>
              <a:t>6/25/2022</a:t>
            </a:fld>
            <a:endParaRPr lang="en-US"/>
          </a:p>
        </p:txBody>
      </p:sp>
      <p:sp>
        <p:nvSpPr>
          <p:cNvPr id="5" name="Footer Placeholder 4">
            <a:extLst>
              <a:ext uri="{FF2B5EF4-FFF2-40B4-BE49-F238E27FC236}">
                <a16:creationId xmlns:a16="http://schemas.microsoft.com/office/drawing/2014/main" id="{369F8F49-5859-714C-8EE1-61A74F324EC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E2B6F69-3FFA-D94F-BA99-873D36F7F69D}"/>
              </a:ext>
            </a:extLst>
          </p:cNvPr>
          <p:cNvSpPr>
            <a:spLocks noGrp="1"/>
          </p:cNvSpPr>
          <p:nvPr>
            <p:ph type="sldNum" sz="quarter" idx="12"/>
          </p:nvPr>
        </p:nvSpPr>
        <p:spPr/>
        <p:txBody>
          <a:bodyPr/>
          <a:lstStyle/>
          <a:p>
            <a:fld id="{49ABCAEC-7D34-E549-A96E-FCEDAADBE4B0}" type="slidenum">
              <a:rPr lang="en-US" smtClean="0"/>
              <a:t>‹#›</a:t>
            </a:fld>
            <a:endParaRPr lang="en-US"/>
          </a:p>
        </p:txBody>
      </p:sp>
      <p:cxnSp>
        <p:nvCxnSpPr>
          <p:cNvPr id="7" name="Straight Connector 6">
            <a:extLst>
              <a:ext uri="{FF2B5EF4-FFF2-40B4-BE49-F238E27FC236}">
                <a16:creationId xmlns:a16="http://schemas.microsoft.com/office/drawing/2014/main" id="{C31B40EC-87DB-A64F-9D4B-98A86F7CEFFF}"/>
              </a:ext>
            </a:extLst>
          </p:cNvPr>
          <p:cNvCxnSpPr>
            <a:cxnSpLocks/>
          </p:cNvCxnSpPr>
          <p:nvPr/>
        </p:nvCxnSpPr>
        <p:spPr>
          <a:xfrm>
            <a:off x="565150" y="6087110"/>
            <a:ext cx="11058344"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17091224"/>
      </p:ext>
    </p:extLst>
  </p:cSld>
  <p:clrMapOvr>
    <a:masterClrMapping/>
  </p:clrMapOvr>
  <p:transition spd="slow">
    <p:push dir="u"/>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70D98E2-86CE-4D4F-9F8F-17C83D19A271}"/>
              </a:ext>
            </a:extLst>
          </p:cNvPr>
          <p:cNvSpPr>
            <a:spLocks noGrp="1"/>
          </p:cNvSpPr>
          <p:nvPr>
            <p:ph type="title"/>
          </p:nvPr>
        </p:nvSpPr>
        <p:spPr>
          <a:xfrm>
            <a:off x="565150" y="770890"/>
            <a:ext cx="7335835" cy="1268984"/>
          </a:xfrm>
          <a:prstGeom prst="rect">
            <a:avLst/>
          </a:prstGeom>
        </p:spPr>
        <p:txBody>
          <a:bodyPr vert="horz" lIns="91440" tIns="45720" rIns="91440" bIns="45720" rtlCol="0" anchor="t">
            <a:normAutofit/>
          </a:bodyPr>
          <a:lstStyle/>
          <a:p>
            <a:r>
              <a:rPr lang="en-US" dirty="0"/>
              <a:t>Click to edit Master title style</a:t>
            </a:r>
          </a:p>
        </p:txBody>
      </p:sp>
      <p:sp>
        <p:nvSpPr>
          <p:cNvPr id="3" name="Text Placeholder 2">
            <a:extLst>
              <a:ext uri="{FF2B5EF4-FFF2-40B4-BE49-F238E27FC236}">
                <a16:creationId xmlns:a16="http://schemas.microsoft.com/office/drawing/2014/main" id="{8804B4F2-48A4-A140-B59B-7A2ED9FD4653}"/>
              </a:ext>
            </a:extLst>
          </p:cNvPr>
          <p:cNvSpPr>
            <a:spLocks noGrp="1"/>
          </p:cNvSpPr>
          <p:nvPr>
            <p:ph type="body" idx="1"/>
          </p:nvPr>
        </p:nvSpPr>
        <p:spPr>
          <a:xfrm>
            <a:off x="565150" y="2160016"/>
            <a:ext cx="7335835" cy="3601212"/>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BFCF4A7E-D5FF-BF48-8E01-8F46150ABFD5}"/>
              </a:ext>
            </a:extLst>
          </p:cNvPr>
          <p:cNvSpPr>
            <a:spLocks noGrp="1"/>
          </p:cNvSpPr>
          <p:nvPr>
            <p:ph type="dt" sz="half" idx="2"/>
          </p:nvPr>
        </p:nvSpPr>
        <p:spPr>
          <a:xfrm>
            <a:off x="566928" y="457200"/>
            <a:ext cx="3608205" cy="365125"/>
          </a:xfrm>
          <a:prstGeom prst="rect">
            <a:avLst/>
          </a:prstGeom>
        </p:spPr>
        <p:txBody>
          <a:bodyPr vert="horz" lIns="91440" tIns="45720" rIns="91440" bIns="45720" rtlCol="0" anchor="ctr"/>
          <a:lstStyle>
            <a:lvl1pPr algn="l">
              <a:defRPr sz="1050" b="0" i="0">
                <a:solidFill>
                  <a:schemeClr val="tx1">
                    <a:tint val="75000"/>
                  </a:schemeClr>
                </a:solidFill>
                <a:latin typeface="+mn-lt"/>
              </a:defRPr>
            </a:lvl1pPr>
          </a:lstStyle>
          <a:p>
            <a:fld id="{A5B0A250-5CC0-1746-B209-08E8B0DAE6AF}" type="datetimeFigureOut">
              <a:rPr lang="en-US" smtClean="0"/>
              <a:pPr/>
              <a:t>6/25/2022</a:t>
            </a:fld>
            <a:endParaRPr lang="en-US" dirty="0"/>
          </a:p>
        </p:txBody>
      </p:sp>
      <p:sp>
        <p:nvSpPr>
          <p:cNvPr id="5" name="Footer Placeholder 4">
            <a:extLst>
              <a:ext uri="{FF2B5EF4-FFF2-40B4-BE49-F238E27FC236}">
                <a16:creationId xmlns:a16="http://schemas.microsoft.com/office/drawing/2014/main" id="{CA131757-5039-BF46-B47A-50DA8FFBC078}"/>
              </a:ext>
            </a:extLst>
          </p:cNvPr>
          <p:cNvSpPr>
            <a:spLocks noGrp="1"/>
          </p:cNvSpPr>
          <p:nvPr>
            <p:ph type="ftr" sz="quarter" idx="3"/>
          </p:nvPr>
        </p:nvSpPr>
        <p:spPr>
          <a:xfrm>
            <a:off x="565150" y="6141085"/>
            <a:ext cx="3608205" cy="365125"/>
          </a:xfrm>
          <a:prstGeom prst="rect">
            <a:avLst/>
          </a:prstGeom>
        </p:spPr>
        <p:txBody>
          <a:bodyPr vert="horz" lIns="91440" tIns="45720" rIns="91440" bIns="45720" rtlCol="0" anchor="ctr"/>
          <a:lstStyle>
            <a:lvl1pPr algn="l">
              <a:defRPr sz="1050" b="0" i="0">
                <a:solidFill>
                  <a:schemeClr val="tx1">
                    <a:tint val="75000"/>
                  </a:schemeClr>
                </a:solidFill>
                <a:latin typeface="+mn-lt"/>
              </a:defRPr>
            </a:lvl1pPr>
          </a:lstStyle>
          <a:p>
            <a:endParaRPr lang="en-US" dirty="0"/>
          </a:p>
        </p:txBody>
      </p:sp>
      <p:sp>
        <p:nvSpPr>
          <p:cNvPr id="6" name="Slide Number Placeholder 5">
            <a:extLst>
              <a:ext uri="{FF2B5EF4-FFF2-40B4-BE49-F238E27FC236}">
                <a16:creationId xmlns:a16="http://schemas.microsoft.com/office/drawing/2014/main" id="{AA83FD16-4337-B940-905E-D20A26FD483A}"/>
              </a:ext>
            </a:extLst>
          </p:cNvPr>
          <p:cNvSpPr>
            <a:spLocks noGrp="1"/>
          </p:cNvSpPr>
          <p:nvPr>
            <p:ph type="sldNum" sz="quarter" idx="4"/>
          </p:nvPr>
        </p:nvSpPr>
        <p:spPr>
          <a:xfrm>
            <a:off x="10809678" y="6141085"/>
            <a:ext cx="813816" cy="365125"/>
          </a:xfrm>
          <a:prstGeom prst="rect">
            <a:avLst/>
          </a:prstGeom>
        </p:spPr>
        <p:txBody>
          <a:bodyPr vert="horz" lIns="91440" tIns="45720" rIns="91440" bIns="45720" rtlCol="0" anchor="ctr"/>
          <a:lstStyle>
            <a:lvl1pPr algn="r">
              <a:defRPr sz="1050" b="0" i="0">
                <a:solidFill>
                  <a:schemeClr val="tx1">
                    <a:tint val="75000"/>
                  </a:schemeClr>
                </a:solidFill>
                <a:latin typeface="+mn-lt"/>
              </a:defRPr>
            </a:lvl1pPr>
          </a:lstStyle>
          <a:p>
            <a:fld id="{49ABCAEC-7D34-E549-A96E-FCEDAADBE4B0}" type="slidenum">
              <a:rPr lang="en-US" smtClean="0"/>
              <a:pPr/>
              <a:t>‹#›</a:t>
            </a:fld>
            <a:endParaRPr lang="en-US" dirty="0"/>
          </a:p>
        </p:txBody>
      </p:sp>
    </p:spTree>
    <p:extLst>
      <p:ext uri="{BB962C8B-B14F-4D97-AF65-F5344CB8AC3E}">
        <p14:creationId xmlns:p14="http://schemas.microsoft.com/office/powerpoint/2010/main" val="2710548116"/>
      </p:ext>
    </p:extLst>
  </p:cSld>
  <p:clrMap bg1="lt1" tx1="dk1" bg2="lt2" tx2="dk2" accent1="accent1" accent2="accent2" accent3="accent3" accent4="accent4" accent5="accent5" accent6="accent6" hlink="hlink" folHlink="folHlink"/>
  <p:sldLayoutIdLst>
    <p:sldLayoutId id="2147483796" r:id="rId1"/>
    <p:sldLayoutId id="2147483797" r:id="rId2"/>
    <p:sldLayoutId id="2147483798" r:id="rId3"/>
    <p:sldLayoutId id="2147483799" r:id="rId4"/>
    <p:sldLayoutId id="2147483800" r:id="rId5"/>
    <p:sldLayoutId id="2147483794" r:id="rId6"/>
    <p:sldLayoutId id="2147483790" r:id="rId7"/>
    <p:sldLayoutId id="2147483791" r:id="rId8"/>
    <p:sldLayoutId id="2147483792" r:id="rId9"/>
    <p:sldLayoutId id="2147483793" r:id="rId10"/>
    <p:sldLayoutId id="2147483795" r:id="rId11"/>
  </p:sldLayoutIdLst>
  <p:transition spd="slow">
    <p:push dir="u"/>
  </p:transition>
  <p:txStyles>
    <p:titleStyle>
      <a:lvl1pPr algn="l" defTabSz="914400" rtl="0" eaLnBrk="1" latinLnBrk="0" hangingPunct="1">
        <a:lnSpc>
          <a:spcPct val="100000"/>
        </a:lnSpc>
        <a:spcBef>
          <a:spcPct val="0"/>
        </a:spcBef>
        <a:buNone/>
        <a:defRPr sz="4000" b="1" i="0" kern="1200">
          <a:solidFill>
            <a:schemeClr val="tx1"/>
          </a:solidFill>
          <a:latin typeface="+mj-lt"/>
          <a:ea typeface="+mj-ea"/>
          <a:cs typeface="+mj-cs"/>
        </a:defRPr>
      </a:lvl1pPr>
    </p:titleStyle>
    <p:bodyStyle>
      <a:lvl1pPr marL="228600" indent="-228600" algn="l" defTabSz="914400" rtl="0" eaLnBrk="1" latinLnBrk="0" hangingPunct="1">
        <a:lnSpc>
          <a:spcPct val="100000"/>
        </a:lnSpc>
        <a:spcBef>
          <a:spcPts val="900"/>
        </a:spcBef>
        <a:buFont typeface="Arial" panose="020B0604020202020204" pitchFamily="34" charset="0"/>
        <a:buChar char="•"/>
        <a:defRPr sz="2400" b="0" i="0" kern="1200">
          <a:solidFill>
            <a:schemeClr val="tx1"/>
          </a:solidFill>
          <a:latin typeface="+mn-lt"/>
          <a:ea typeface="+mn-ea"/>
          <a:cs typeface="+mn-cs"/>
        </a:defRPr>
      </a:lvl1pPr>
      <a:lvl2pPr marL="685800" indent="-228600" algn="l" defTabSz="914400" rtl="0" eaLnBrk="1" latinLnBrk="0" hangingPunct="1">
        <a:lnSpc>
          <a:spcPct val="100000"/>
        </a:lnSpc>
        <a:spcBef>
          <a:spcPts val="900"/>
        </a:spcBef>
        <a:buFont typeface="Arial" panose="020B0604020202020204" pitchFamily="34" charset="0"/>
        <a:buChar char="•"/>
        <a:defRPr sz="2000" b="0" i="0" kern="1200">
          <a:solidFill>
            <a:schemeClr val="tx1"/>
          </a:solidFill>
          <a:latin typeface="+mn-lt"/>
          <a:ea typeface="+mn-ea"/>
          <a:cs typeface="+mn-cs"/>
        </a:defRPr>
      </a:lvl2pPr>
      <a:lvl3pPr marL="1143000" indent="-228600" algn="l" defTabSz="914400" rtl="0" eaLnBrk="1" latinLnBrk="0" hangingPunct="1">
        <a:lnSpc>
          <a:spcPct val="100000"/>
        </a:lnSpc>
        <a:spcBef>
          <a:spcPts val="900"/>
        </a:spcBef>
        <a:buFont typeface="Arial" panose="020B0604020202020204" pitchFamily="34" charset="0"/>
        <a:buChar char="•"/>
        <a:defRPr sz="1800" b="0" i="0" kern="1200">
          <a:solidFill>
            <a:schemeClr val="tx1"/>
          </a:solidFill>
          <a:latin typeface="+mn-lt"/>
          <a:ea typeface="+mn-ea"/>
          <a:cs typeface="+mn-cs"/>
        </a:defRPr>
      </a:lvl3pPr>
      <a:lvl4pPr marL="1600200" indent="-228600" algn="l" defTabSz="914400" rtl="0" eaLnBrk="1" latinLnBrk="0" hangingPunct="1">
        <a:lnSpc>
          <a:spcPct val="100000"/>
        </a:lnSpc>
        <a:spcBef>
          <a:spcPts val="900"/>
        </a:spcBef>
        <a:buFont typeface="Arial" panose="020B0604020202020204" pitchFamily="34" charset="0"/>
        <a:buChar char="•"/>
        <a:defRPr sz="1600" b="0" i="0" kern="1200">
          <a:solidFill>
            <a:schemeClr val="tx1"/>
          </a:solidFill>
          <a:latin typeface="+mn-lt"/>
          <a:ea typeface="+mn-ea"/>
          <a:cs typeface="+mn-cs"/>
        </a:defRPr>
      </a:lvl4pPr>
      <a:lvl5pPr marL="2057400" indent="-228600" algn="l" defTabSz="914400" rtl="0" eaLnBrk="1" latinLnBrk="0" hangingPunct="1">
        <a:lnSpc>
          <a:spcPct val="100000"/>
        </a:lnSpc>
        <a:spcBef>
          <a:spcPts val="900"/>
        </a:spcBef>
        <a:buFont typeface="Arial" panose="020B0604020202020204" pitchFamily="34" charset="0"/>
        <a:buChar char="•"/>
        <a:defRPr sz="1400" b="0" i="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www.peoplematters.in/article/life-at-work/leading-virtual-teams-effectively-22473" TargetMode="External"/><Relationship Id="rId2" Type="http://schemas.openxmlformats.org/officeDocument/2006/relationships/image" Target="../media/image1.jpg"/><Relationship Id="rId1" Type="http://schemas.openxmlformats.org/officeDocument/2006/relationships/slideLayout" Target="../slideLayouts/slideLayout9.xml"/><Relationship Id="rId4" Type="http://schemas.openxmlformats.org/officeDocument/2006/relationships/hyperlink" Target="https://creativecommons.org/licenses/by-nc-sa/3.0/" TargetMode="External"/></Relationships>
</file>

<file path=ppt/slides/_rels/slide2.xml.rels><?xml version="1.0" encoding="UTF-8" standalone="yes"?>
<Relationships xmlns="http://schemas.openxmlformats.org/package/2006/relationships"><Relationship Id="rId3" Type="http://schemas.openxmlformats.org/officeDocument/2006/relationships/hyperlink" Target="http://www.vteducation.org/fr/laboratoires/infonuagique-et-pedagogie-faire-classe-dans-le-nuage" TargetMode="External"/><Relationship Id="rId2" Type="http://schemas.openxmlformats.org/officeDocument/2006/relationships/image" Target="../media/image2.jpg"/><Relationship Id="rId1" Type="http://schemas.openxmlformats.org/officeDocument/2006/relationships/slideLayout" Target="../slideLayouts/slideLayout1.xml"/><Relationship Id="rId4" Type="http://schemas.openxmlformats.org/officeDocument/2006/relationships/hyperlink" Target="https://creativecommons.org/licenses/by-nc-sa/3.0/" TargetMode="External"/></Relationships>
</file>

<file path=ppt/slides/_rels/slide3.xml.rels><?xml version="1.0" encoding="UTF-8" standalone="yes"?>
<Relationships xmlns="http://schemas.openxmlformats.org/package/2006/relationships"><Relationship Id="rId3" Type="http://schemas.openxmlformats.org/officeDocument/2006/relationships/hyperlink" Target="https://ignatiawebs.blogspot.com/2014/09/the-importance-of-personalisation-in.html" TargetMode="External"/><Relationship Id="rId2" Type="http://schemas.openxmlformats.org/officeDocument/2006/relationships/image" Target="../media/image3.png"/><Relationship Id="rId1" Type="http://schemas.openxmlformats.org/officeDocument/2006/relationships/slideLayout" Target="../slideLayouts/slideLayout2.xml"/><Relationship Id="rId4" Type="http://schemas.openxmlformats.org/officeDocument/2006/relationships/hyperlink" Target="https://creativecommons.org/licenses/by-nc-sa/3.0/" TargetMode="Externa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8.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3" Type="http://schemas.openxmlformats.org/officeDocument/2006/relationships/hyperlink" Target="http://vaish143.blogspot.com/2010/09/right-or-wrong.html" TargetMode="External"/><Relationship Id="rId2" Type="http://schemas.openxmlformats.org/officeDocument/2006/relationships/image" Target="../media/image4.jpg"/><Relationship Id="rId1" Type="http://schemas.openxmlformats.org/officeDocument/2006/relationships/slideLayout" Target="../slideLayouts/slideLayout8.xml"/><Relationship Id="rId4" Type="http://schemas.openxmlformats.org/officeDocument/2006/relationships/hyperlink" Target="https://creativecommons.org/licenses/by-nc-nd/3.0/" TargetMode="External"/></Relationships>
</file>

<file path=ppt/slides/_rels/slide6.xml.rels><?xml version="1.0" encoding="UTF-8" standalone="yes"?>
<Relationships xmlns="http://schemas.openxmlformats.org/package/2006/relationships"><Relationship Id="rId3" Type="http://schemas.openxmlformats.org/officeDocument/2006/relationships/hyperlink" Target="http://theconversation.com/weird-neuroscience-how-education-hijacked-brain-research-10663" TargetMode="External"/><Relationship Id="rId2" Type="http://schemas.openxmlformats.org/officeDocument/2006/relationships/image" Target="../media/image5.jpg"/><Relationship Id="rId1" Type="http://schemas.openxmlformats.org/officeDocument/2006/relationships/slideLayout" Target="../slideLayouts/slideLayout8.xml"/><Relationship Id="rId4" Type="http://schemas.openxmlformats.org/officeDocument/2006/relationships/hyperlink" Target="https://creativecommons.org/licenses/by-nd/3.0/" TargetMode="Externa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2" name="Group 11">
            <a:extLst>
              <a:ext uri="{FF2B5EF4-FFF2-40B4-BE49-F238E27FC236}">
                <a16:creationId xmlns:a16="http://schemas.microsoft.com/office/drawing/2014/main" id="{F0CAFDA3-320A-C24D-A7A1-20C1267EC98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928528" y="0"/>
            <a:ext cx="3263472" cy="6858000"/>
            <a:chOff x="8928528" y="0"/>
            <a:chExt cx="3263472" cy="6858000"/>
          </a:xfrm>
        </p:grpSpPr>
        <p:sp>
          <p:nvSpPr>
            <p:cNvPr id="13" name="Oval 12">
              <a:extLst>
                <a:ext uri="{FF2B5EF4-FFF2-40B4-BE49-F238E27FC236}">
                  <a16:creationId xmlns:a16="http://schemas.microsoft.com/office/drawing/2014/main" id="{D2411669-6E2C-2243-99CD-6BC9D724FA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8528" y="806362"/>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23">
              <a:extLst>
                <a:ext uri="{FF2B5EF4-FFF2-40B4-BE49-F238E27FC236}">
                  <a16:creationId xmlns:a16="http://schemas.microsoft.com/office/drawing/2014/main" id="{C4E0C522-0F40-ED44-A700-F1BCD1CF74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8528" y="0"/>
              <a:ext cx="1130724" cy="565573"/>
            </a:xfrm>
            <a:custGeom>
              <a:avLst/>
              <a:gdLst>
                <a:gd name="connsiteX0" fmla="*/ 22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2"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24">
              <a:extLst>
                <a:ext uri="{FF2B5EF4-FFF2-40B4-BE49-F238E27FC236}">
                  <a16:creationId xmlns:a16="http://schemas.microsoft.com/office/drawing/2014/main" id="{B79B4380-CBEC-C341-A10E-5EF9A85979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1391" y="6292417"/>
              <a:ext cx="1130724" cy="565583"/>
            </a:xfrm>
            <a:custGeom>
              <a:avLst/>
              <a:gdLst>
                <a:gd name="connsiteX0" fmla="*/ 565362 w 1130724"/>
                <a:gd name="connsiteY0" fmla="*/ 0 h 565583"/>
                <a:gd name="connsiteX1" fmla="*/ 1130724 w 1130724"/>
                <a:gd name="connsiteY1" fmla="*/ 565362 h 565583"/>
                <a:gd name="connsiteX2" fmla="*/ 1130702 w 1130724"/>
                <a:gd name="connsiteY2" fmla="*/ 565583 h 565583"/>
                <a:gd name="connsiteX3" fmla="*/ 22 w 1130724"/>
                <a:gd name="connsiteY3" fmla="*/ 565583 h 565583"/>
                <a:gd name="connsiteX4" fmla="*/ 0 w 1130724"/>
                <a:gd name="connsiteY4" fmla="*/ 565362 h 565583"/>
                <a:gd name="connsiteX5" fmla="*/ 565362 w 1130724"/>
                <a:gd name="connsiteY5" fmla="*/ 0 h 5655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4" h="565583">
                  <a:moveTo>
                    <a:pt x="565362" y="0"/>
                  </a:moveTo>
                  <a:cubicBezTo>
                    <a:pt x="877603" y="0"/>
                    <a:pt x="1130724" y="253121"/>
                    <a:pt x="1130724" y="565362"/>
                  </a:cubicBezTo>
                  <a:lnTo>
                    <a:pt x="1130702" y="565583"/>
                  </a:lnTo>
                  <a:lnTo>
                    <a:pt x="22" y="565583"/>
                  </a:lnTo>
                  <a:lnTo>
                    <a:pt x="0" y="565362"/>
                  </a:lnTo>
                  <a:cubicBezTo>
                    <a:pt x="0" y="253121"/>
                    <a:pt x="253121" y="0"/>
                    <a:pt x="565362" y="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Oval 15">
              <a:extLst>
                <a:ext uri="{FF2B5EF4-FFF2-40B4-BE49-F238E27FC236}">
                  <a16:creationId xmlns:a16="http://schemas.microsoft.com/office/drawing/2014/main" id="{F04AD70E-5490-4C4E-A05D-D67949C51A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1392" y="3549390"/>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Oval 16">
              <a:extLst>
                <a:ext uri="{FF2B5EF4-FFF2-40B4-BE49-F238E27FC236}">
                  <a16:creationId xmlns:a16="http://schemas.microsoft.com/office/drawing/2014/main" id="{128A8883-9F24-0047-92B7-45B3D2E7D9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1392" y="2177876"/>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AAC3A3BB-FD2C-FB44-9478-FA87EF229D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1392" y="806363"/>
              <a:ext cx="1130724" cy="1130723"/>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28">
              <a:extLst>
                <a:ext uri="{FF2B5EF4-FFF2-40B4-BE49-F238E27FC236}">
                  <a16:creationId xmlns:a16="http://schemas.microsoft.com/office/drawing/2014/main" id="{BF46B3B1-E981-BB40-B916-51A6D38519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1392"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Freeform 29">
              <a:extLst>
                <a:ext uri="{FF2B5EF4-FFF2-40B4-BE49-F238E27FC236}">
                  <a16:creationId xmlns:a16="http://schemas.microsoft.com/office/drawing/2014/main" id="{EA7DAE92-7D6B-B042-83BE-047C8EC322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4256" y="6295201"/>
              <a:ext cx="537744" cy="562799"/>
            </a:xfrm>
            <a:custGeom>
              <a:avLst/>
              <a:gdLst>
                <a:gd name="connsiteX0" fmla="*/ 537744 w 537744"/>
                <a:gd name="connsiteY0" fmla="*/ 0 h 562799"/>
                <a:gd name="connsiteX1" fmla="*/ 537744 w 537744"/>
                <a:gd name="connsiteY1" fmla="*/ 562799 h 562799"/>
                <a:gd name="connsiteX2" fmla="*/ 22 w 537744"/>
                <a:gd name="connsiteY2" fmla="*/ 562799 h 562799"/>
                <a:gd name="connsiteX3" fmla="*/ 0 w 537744"/>
                <a:gd name="connsiteY3" fmla="*/ 562578 h 562799"/>
                <a:gd name="connsiteX4" fmla="*/ 451422 w 537744"/>
                <a:gd name="connsiteY4" fmla="*/ 8702 h 5627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562799">
                  <a:moveTo>
                    <a:pt x="537744" y="0"/>
                  </a:moveTo>
                  <a:lnTo>
                    <a:pt x="537744" y="562799"/>
                  </a:lnTo>
                  <a:lnTo>
                    <a:pt x="22" y="562799"/>
                  </a:lnTo>
                  <a:lnTo>
                    <a:pt x="0" y="562578"/>
                  </a:lnTo>
                  <a:cubicBezTo>
                    <a:pt x="0" y="289367"/>
                    <a:pt x="193796" y="61420"/>
                    <a:pt x="451422" y="8702"/>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1" name="Freeform 30">
              <a:extLst>
                <a:ext uri="{FF2B5EF4-FFF2-40B4-BE49-F238E27FC236}">
                  <a16:creationId xmlns:a16="http://schemas.microsoft.com/office/drawing/2014/main" id="{06AADCE6-4277-EA49-AF23-63B53CA677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4256" y="4923687"/>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2" name="Freeform 31">
              <a:extLst>
                <a:ext uri="{FF2B5EF4-FFF2-40B4-BE49-F238E27FC236}">
                  <a16:creationId xmlns:a16="http://schemas.microsoft.com/office/drawing/2014/main" id="{58CEA343-047B-DF4E-A7A8-881C7740EA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4256" y="3552173"/>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3" name="Freeform 32">
              <a:extLst>
                <a:ext uri="{FF2B5EF4-FFF2-40B4-BE49-F238E27FC236}">
                  <a16:creationId xmlns:a16="http://schemas.microsoft.com/office/drawing/2014/main" id="{FCCBAA07-17CE-2740-AA04-AEDA5EAD27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4256" y="2180659"/>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4" name="Freeform 33">
              <a:extLst>
                <a:ext uri="{FF2B5EF4-FFF2-40B4-BE49-F238E27FC236}">
                  <a16:creationId xmlns:a16="http://schemas.microsoft.com/office/drawing/2014/main" id="{BF15C430-7951-6040-BD4C-4E996E9448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4256" y="809146"/>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5" name="Freeform 34">
              <a:extLst>
                <a:ext uri="{FF2B5EF4-FFF2-40B4-BE49-F238E27FC236}">
                  <a16:creationId xmlns:a16="http://schemas.microsoft.com/office/drawing/2014/main" id="{0B3467F9-370D-5C4C-9EDE-E0CA0E4015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4256" y="0"/>
              <a:ext cx="537744" cy="562788"/>
            </a:xfrm>
            <a:custGeom>
              <a:avLst/>
              <a:gdLst>
                <a:gd name="connsiteX0" fmla="*/ 21 w 537744"/>
                <a:gd name="connsiteY0" fmla="*/ 0 h 562788"/>
                <a:gd name="connsiteX1" fmla="*/ 537744 w 537744"/>
                <a:gd name="connsiteY1" fmla="*/ 0 h 562788"/>
                <a:gd name="connsiteX2" fmla="*/ 537744 w 537744"/>
                <a:gd name="connsiteY2" fmla="*/ 562788 h 562788"/>
                <a:gd name="connsiteX3" fmla="*/ 451422 w 537744"/>
                <a:gd name="connsiteY3" fmla="*/ 554086 h 562788"/>
                <a:gd name="connsiteX4" fmla="*/ 0 w 537744"/>
                <a:gd name="connsiteY4" fmla="*/ 211 h 56278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562788">
                  <a:moveTo>
                    <a:pt x="21" y="0"/>
                  </a:moveTo>
                  <a:lnTo>
                    <a:pt x="537744" y="0"/>
                  </a:lnTo>
                  <a:lnTo>
                    <a:pt x="537744" y="562788"/>
                  </a:lnTo>
                  <a:lnTo>
                    <a:pt x="451422" y="554086"/>
                  </a:lnTo>
                  <a:cubicBezTo>
                    <a:pt x="193796" y="501368"/>
                    <a:pt x="0" y="273421"/>
                    <a:pt x="0" y="211"/>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cxnSp>
        <p:nvCxnSpPr>
          <p:cNvPr id="27" name="Straight Connector 26">
            <a:extLst>
              <a:ext uri="{FF2B5EF4-FFF2-40B4-BE49-F238E27FC236}">
                <a16:creationId xmlns:a16="http://schemas.microsoft.com/office/drawing/2014/main" id="{8231D73A-BA91-794F-8C09-4F4B41A6D08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65150" y="6087110"/>
            <a:ext cx="7335835"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 useBgFill="1">
        <p:nvSpPr>
          <p:cNvPr id="29" name="Rectangle 28">
            <a:extLst>
              <a:ext uri="{FF2B5EF4-FFF2-40B4-BE49-F238E27FC236}">
                <a16:creationId xmlns:a16="http://schemas.microsoft.com/office/drawing/2014/main" id="{C7F2E4D6-EF46-1C43-8F3E-3620C3C83F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DF9472A-EFEE-03CD-A5F7-DE4C14407828}"/>
              </a:ext>
            </a:extLst>
          </p:cNvPr>
          <p:cNvSpPr>
            <a:spLocks noGrp="1"/>
          </p:cNvSpPr>
          <p:nvPr>
            <p:ph type="title"/>
          </p:nvPr>
        </p:nvSpPr>
        <p:spPr>
          <a:xfrm>
            <a:off x="565150" y="770890"/>
            <a:ext cx="5018677" cy="1268984"/>
          </a:xfrm>
        </p:spPr>
        <p:txBody>
          <a:bodyPr vert="horz" lIns="91440" tIns="45720" rIns="91440" bIns="45720" rtlCol="0" anchor="t">
            <a:normAutofit fontScale="90000"/>
          </a:bodyPr>
          <a:lstStyle/>
          <a:p>
            <a:pPr algn="ctr"/>
            <a:r>
              <a:rPr lang="en-US" sz="4000" b="0" dirty="0"/>
              <a:t>Course Name:</a:t>
            </a:r>
            <a:br>
              <a:rPr lang="en-US" sz="4000" b="0" dirty="0"/>
            </a:br>
            <a:r>
              <a:rPr lang="en-US" sz="4000" b="0" dirty="0"/>
              <a:t>BMSW4003_BIRM.</a:t>
            </a:r>
          </a:p>
        </p:txBody>
      </p:sp>
      <p:sp>
        <p:nvSpPr>
          <p:cNvPr id="4" name="Text Placeholder 3">
            <a:extLst>
              <a:ext uri="{FF2B5EF4-FFF2-40B4-BE49-F238E27FC236}">
                <a16:creationId xmlns:a16="http://schemas.microsoft.com/office/drawing/2014/main" id="{74614DF8-E4C0-0235-F344-778C83A6C11F}"/>
              </a:ext>
            </a:extLst>
          </p:cNvPr>
          <p:cNvSpPr>
            <a:spLocks noGrp="1"/>
          </p:cNvSpPr>
          <p:nvPr>
            <p:ph type="body" sz="half" idx="2"/>
          </p:nvPr>
        </p:nvSpPr>
        <p:spPr>
          <a:xfrm>
            <a:off x="698345" y="2025056"/>
            <a:ext cx="5018677" cy="3601212"/>
          </a:xfrm>
        </p:spPr>
        <p:txBody>
          <a:bodyPr vert="horz" lIns="91440" tIns="45720" rIns="91440" bIns="45720" rtlCol="0">
            <a:normAutofit/>
          </a:bodyPr>
          <a:lstStyle/>
          <a:p>
            <a:r>
              <a:rPr lang="en-US" sz="1100" b="1" dirty="0"/>
              <a:t>Module – </a:t>
            </a:r>
            <a:r>
              <a:rPr lang="en-US" sz="1100" dirty="0"/>
              <a:t>Digital Skills and Research Methods</a:t>
            </a:r>
          </a:p>
          <a:p>
            <a:r>
              <a:rPr lang="en-US" sz="1100" b="1" dirty="0"/>
              <a:t>Module Code – </a:t>
            </a:r>
            <a:r>
              <a:rPr lang="en-US" sz="1100" dirty="0"/>
              <a:t>BMSW4003</a:t>
            </a:r>
          </a:p>
          <a:p>
            <a:r>
              <a:rPr lang="en-US" sz="1100" b="1" dirty="0"/>
              <a:t>Students Name – </a:t>
            </a:r>
            <a:r>
              <a:rPr lang="en-US" sz="1100" dirty="0"/>
              <a:t>Andrew Tolise (2129056)</a:t>
            </a:r>
          </a:p>
          <a:p>
            <a:r>
              <a:rPr lang="en-US" sz="1100" b="1" dirty="0"/>
              <a:t>                                - </a:t>
            </a:r>
            <a:r>
              <a:rPr lang="en-US" sz="1100" dirty="0"/>
              <a:t>Adebowale </a:t>
            </a:r>
            <a:r>
              <a:rPr lang="en-US" sz="1100" dirty="0" err="1"/>
              <a:t>Ogunbure</a:t>
            </a:r>
            <a:r>
              <a:rPr lang="en-US" sz="1100" dirty="0"/>
              <a:t> (2133162)</a:t>
            </a:r>
          </a:p>
          <a:p>
            <a:r>
              <a:rPr lang="en-US" sz="1100" b="1" dirty="0"/>
              <a:t>Lecturer’s Name – </a:t>
            </a:r>
            <a:r>
              <a:rPr lang="en-US" sz="1100" dirty="0"/>
              <a:t>Nicholas Worthington</a:t>
            </a:r>
          </a:p>
          <a:p>
            <a:r>
              <a:rPr lang="en-US" sz="1100" b="1" dirty="0"/>
              <a:t>Title – </a:t>
            </a:r>
            <a:r>
              <a:rPr lang="en-US" sz="1100" dirty="0"/>
              <a:t>How do students use technology to collaborate at UWTSD</a:t>
            </a:r>
            <a:r>
              <a:rPr lang="en-US" dirty="0"/>
              <a:t>?</a:t>
            </a:r>
            <a:endParaRPr lang="en-US" b="1" dirty="0"/>
          </a:p>
          <a:p>
            <a:pPr indent="-228600">
              <a:buFont typeface="Arial" panose="020B0604020202020204" pitchFamily="34" charset="0"/>
              <a:buChar char="•"/>
            </a:pPr>
            <a:endParaRPr lang="en-US" dirty="0"/>
          </a:p>
          <a:p>
            <a:endParaRPr lang="en-US" dirty="0"/>
          </a:p>
          <a:p>
            <a:r>
              <a:rPr lang="en-US" b="1" dirty="0"/>
              <a:t> </a:t>
            </a:r>
          </a:p>
        </p:txBody>
      </p:sp>
      <p:cxnSp>
        <p:nvCxnSpPr>
          <p:cNvPr id="31" name="Straight Connector 30">
            <a:extLst>
              <a:ext uri="{FF2B5EF4-FFF2-40B4-BE49-F238E27FC236}">
                <a16:creationId xmlns:a16="http://schemas.microsoft.com/office/drawing/2014/main" id="{BF3CF3DF-4809-5B42-9F22-98139137929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65150" y="6087110"/>
            <a:ext cx="5018677"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grpSp>
        <p:nvGrpSpPr>
          <p:cNvPr id="33" name="Group 32">
            <a:extLst>
              <a:ext uri="{FF2B5EF4-FFF2-40B4-BE49-F238E27FC236}">
                <a16:creationId xmlns:a16="http://schemas.microsoft.com/office/drawing/2014/main" id="{BFD251E3-961F-2440-B872-1D26671822A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290314" y="0"/>
            <a:ext cx="1901687" cy="6858000"/>
            <a:chOff x="10290314" y="0"/>
            <a:chExt cx="1901687" cy="6858000"/>
          </a:xfrm>
        </p:grpSpPr>
        <p:sp>
          <p:nvSpPr>
            <p:cNvPr id="34" name="Freeform 21">
              <a:extLst>
                <a:ext uri="{FF2B5EF4-FFF2-40B4-BE49-F238E27FC236}">
                  <a16:creationId xmlns:a16="http://schemas.microsoft.com/office/drawing/2014/main" id="{5558ED88-23E3-3941-8644-676CD732E7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5" name="Freeform 22">
              <a:extLst>
                <a:ext uri="{FF2B5EF4-FFF2-40B4-BE49-F238E27FC236}">
                  <a16:creationId xmlns:a16="http://schemas.microsoft.com/office/drawing/2014/main" id="{24B1447F-72DA-384E-9D7D-C33A13EF43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6295093"/>
              <a:ext cx="538821" cy="562907"/>
            </a:xfrm>
            <a:custGeom>
              <a:avLst/>
              <a:gdLst>
                <a:gd name="connsiteX0" fmla="*/ 538821 w 538821"/>
                <a:gd name="connsiteY0" fmla="*/ 0 h 562907"/>
                <a:gd name="connsiteX1" fmla="*/ 538821 w 538821"/>
                <a:gd name="connsiteY1" fmla="*/ 562907 h 562907"/>
                <a:gd name="connsiteX2" fmla="*/ 22 w 538821"/>
                <a:gd name="connsiteY2" fmla="*/ 562907 h 562907"/>
                <a:gd name="connsiteX3" fmla="*/ 0 w 538821"/>
                <a:gd name="connsiteY3" fmla="*/ 562686 h 562907"/>
                <a:gd name="connsiteX4" fmla="*/ 451422 w 538821"/>
                <a:gd name="connsiteY4" fmla="*/ 8810 h 5629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907">
                  <a:moveTo>
                    <a:pt x="538821" y="0"/>
                  </a:moveTo>
                  <a:lnTo>
                    <a:pt x="538821" y="562907"/>
                  </a:lnTo>
                  <a:lnTo>
                    <a:pt x="22" y="562907"/>
                  </a:lnTo>
                  <a:lnTo>
                    <a:pt x="0" y="562686"/>
                  </a:ln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6" name="Freeform 23">
              <a:extLst>
                <a:ext uri="{FF2B5EF4-FFF2-40B4-BE49-F238E27FC236}">
                  <a16:creationId xmlns:a16="http://schemas.microsoft.com/office/drawing/2014/main" id="{86089DDC-F160-E24D-A726-0082953C09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7" name="Freeform 24">
              <a:extLst>
                <a:ext uri="{FF2B5EF4-FFF2-40B4-BE49-F238E27FC236}">
                  <a16:creationId xmlns:a16="http://schemas.microsoft.com/office/drawing/2014/main" id="{1A211FA8-50B3-3C4E-A234-1580EA200A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2180552"/>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8" name="Freeform 25">
              <a:extLst>
                <a:ext uri="{FF2B5EF4-FFF2-40B4-BE49-F238E27FC236}">
                  <a16:creationId xmlns:a16="http://schemas.microsoft.com/office/drawing/2014/main" id="{6A73788D-F322-0047-BF9E-A8E69D8454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9" name="Freeform 26">
              <a:extLst>
                <a:ext uri="{FF2B5EF4-FFF2-40B4-BE49-F238E27FC236}">
                  <a16:creationId xmlns:a16="http://schemas.microsoft.com/office/drawing/2014/main" id="{7E90A8A1-A164-EA41-86BB-1668931793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0" name="Oval 39">
              <a:extLst>
                <a:ext uri="{FF2B5EF4-FFF2-40B4-BE49-F238E27FC236}">
                  <a16:creationId xmlns:a16="http://schemas.microsoft.com/office/drawing/2014/main" id="{6894343D-4C51-384E-BEC6-1517A940C0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0314" y="4920911"/>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6" name="Picture Placeholder 5" descr="A picture containing vector graphics&#10;&#10;Description automatically generated">
            <a:extLst>
              <a:ext uri="{FF2B5EF4-FFF2-40B4-BE49-F238E27FC236}">
                <a16:creationId xmlns:a16="http://schemas.microsoft.com/office/drawing/2014/main" id="{052E3511-32DC-92F6-58D8-DACD5E880488}"/>
              </a:ext>
            </a:extLst>
          </p:cNvPr>
          <p:cNvPicPr>
            <a:picLocks noGrp="1" noChangeAspect="1"/>
          </p:cNvPicPr>
          <p:nvPr>
            <p:ph type="pic" idx="1"/>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22189" r="21560" b="-1"/>
          <a:stretch/>
        </p:blipFill>
        <p:spPr>
          <a:xfrm>
            <a:off x="6269140" y="730067"/>
            <a:ext cx="5318776" cy="5318776"/>
          </a:xfrm>
          <a:custGeom>
            <a:avLst/>
            <a:gdLst/>
            <a:ahLst/>
            <a:cxnLst/>
            <a:rect l="l" t="t" r="r" b="b"/>
            <a:pathLst>
              <a:path w="5768526" h="5768526">
                <a:moveTo>
                  <a:pt x="2884263" y="0"/>
                </a:moveTo>
                <a:cubicBezTo>
                  <a:pt x="4477197" y="0"/>
                  <a:pt x="5768526" y="1291329"/>
                  <a:pt x="5768526" y="2884263"/>
                </a:cubicBezTo>
                <a:cubicBezTo>
                  <a:pt x="5768526" y="4477197"/>
                  <a:pt x="4477197" y="5768526"/>
                  <a:pt x="2884263" y="5768526"/>
                </a:cubicBezTo>
                <a:cubicBezTo>
                  <a:pt x="1291329" y="5768526"/>
                  <a:pt x="0" y="4477197"/>
                  <a:pt x="0" y="2884263"/>
                </a:cubicBezTo>
                <a:cubicBezTo>
                  <a:pt x="0" y="1291329"/>
                  <a:pt x="1291329" y="0"/>
                  <a:pt x="2884263" y="0"/>
                </a:cubicBezTo>
                <a:close/>
              </a:path>
            </a:pathLst>
          </a:custGeom>
        </p:spPr>
      </p:pic>
      <p:sp>
        <p:nvSpPr>
          <p:cNvPr id="7" name="TextBox 6">
            <a:extLst>
              <a:ext uri="{FF2B5EF4-FFF2-40B4-BE49-F238E27FC236}">
                <a16:creationId xmlns:a16="http://schemas.microsoft.com/office/drawing/2014/main" id="{52532451-8B7F-D5AC-5336-02A2AEA38FD2}"/>
              </a:ext>
            </a:extLst>
          </p:cNvPr>
          <p:cNvSpPr txBox="1"/>
          <p:nvPr/>
        </p:nvSpPr>
        <p:spPr>
          <a:xfrm>
            <a:off x="9365585" y="6657945"/>
            <a:ext cx="2826415"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www.peoplematters.in/article/life-at-work/leading-virtual-teams-effectively-22473">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nc-sa/3.0/">
                  <a:extLst>
                    <a:ext uri="{A12FA001-AC4F-418D-AE19-62706E023703}">
                      <ahyp:hlinkClr xmlns:ahyp="http://schemas.microsoft.com/office/drawing/2018/hyperlinkcolor" val="tx"/>
                    </a:ext>
                  </a:extLst>
                </a:hlinkClick>
              </a:rPr>
              <a:t>CC BY-SA-NC</a:t>
            </a:r>
            <a:endParaRPr lang="en-GB" sz="700">
              <a:solidFill>
                <a:srgbClr val="FFFFFF"/>
              </a:solidFill>
            </a:endParaRPr>
          </a:p>
        </p:txBody>
      </p:sp>
    </p:spTree>
    <p:extLst>
      <p:ext uri="{BB962C8B-B14F-4D97-AF65-F5344CB8AC3E}">
        <p14:creationId xmlns:p14="http://schemas.microsoft.com/office/powerpoint/2010/main" val="992303439"/>
      </p:ext>
    </p:extLst>
  </p:cSld>
  <p:clrMapOvr>
    <a:masterClrMapping/>
  </p:clrMapOvr>
  <p:transition spd="slow">
    <p:push dir="u"/>
  </p:transition>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4EFE82FE-7465-AE46-88DF-34D347E83B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4B717A4-C90A-460F-C6A2-37A4084779A0}"/>
              </a:ext>
            </a:extLst>
          </p:cNvPr>
          <p:cNvSpPr>
            <a:spLocks noGrp="1"/>
          </p:cNvSpPr>
          <p:nvPr>
            <p:ph type="ctrTitle"/>
          </p:nvPr>
        </p:nvSpPr>
        <p:spPr>
          <a:xfrm>
            <a:off x="565150" y="768334"/>
            <a:ext cx="4134537" cy="2866405"/>
          </a:xfrm>
        </p:spPr>
        <p:txBody>
          <a:bodyPr>
            <a:normAutofit/>
          </a:bodyPr>
          <a:lstStyle/>
          <a:p>
            <a:r>
              <a:rPr lang="en-GB" sz="1100" dirty="0"/>
              <a:t>INTRODUCTION</a:t>
            </a:r>
            <a:br>
              <a:rPr lang="en-GB" sz="1100" u="sng" dirty="0"/>
            </a:br>
            <a:br>
              <a:rPr lang="en-GB" sz="1100" u="sng" dirty="0"/>
            </a:br>
            <a:r>
              <a:rPr lang="en-GB" sz="1100" u="sng" dirty="0"/>
              <a:t>How do students use technology to collaborate at UWTSD?</a:t>
            </a:r>
            <a:br>
              <a:rPr lang="en-GB" sz="1100" u="sng" dirty="0"/>
            </a:br>
            <a:br>
              <a:rPr lang="en-GB" sz="1100" u="sng" dirty="0"/>
            </a:br>
            <a:r>
              <a:rPr lang="en-GB" sz="1100" b="0" dirty="0"/>
              <a:t>Technology has become the order of the day in peoples lives in the 21</a:t>
            </a:r>
            <a:r>
              <a:rPr lang="en-GB" sz="1100" b="0" baseline="30000" dirty="0"/>
              <a:t>st</a:t>
            </a:r>
            <a:r>
              <a:rPr lang="en-GB" sz="1100" b="0" dirty="0"/>
              <a:t> century, where there has been new invention/ upgrade of existing hardware and software equipment/ apps, this is why we think there is a need for more training for UWTSD students</a:t>
            </a:r>
            <a:endParaRPr lang="en-GB" sz="1100" u="sng" dirty="0"/>
          </a:p>
        </p:txBody>
      </p:sp>
      <p:grpSp>
        <p:nvGrpSpPr>
          <p:cNvPr id="13" name="Group 12">
            <a:extLst>
              <a:ext uri="{FF2B5EF4-FFF2-40B4-BE49-F238E27FC236}">
                <a16:creationId xmlns:a16="http://schemas.microsoft.com/office/drawing/2014/main" id="{665B630C-8A26-BF40-AD00-AAAB3F8DFB5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290315" y="0"/>
            <a:ext cx="1901686" cy="4677439"/>
            <a:chOff x="10290315" y="0"/>
            <a:chExt cx="1901686" cy="4677439"/>
          </a:xfrm>
        </p:grpSpPr>
        <p:sp>
          <p:nvSpPr>
            <p:cNvPr id="14" name="Freeform 85">
              <a:extLst>
                <a:ext uri="{FF2B5EF4-FFF2-40B4-BE49-F238E27FC236}">
                  <a16:creationId xmlns:a16="http://schemas.microsoft.com/office/drawing/2014/main" id="{47332152-49D9-5F42-9522-9424EDC706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87">
              <a:extLst>
                <a:ext uri="{FF2B5EF4-FFF2-40B4-BE49-F238E27FC236}">
                  <a16:creationId xmlns:a16="http://schemas.microsoft.com/office/drawing/2014/main" id="{60C97C94-6942-C048-8F6F-55E05CBA1A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89">
              <a:extLst>
                <a:ext uri="{FF2B5EF4-FFF2-40B4-BE49-F238E27FC236}">
                  <a16:creationId xmlns:a16="http://schemas.microsoft.com/office/drawing/2014/main" id="{BD92967A-BFB2-E441-AC07-5997DDDD57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7" name="Freeform 100">
              <a:extLst>
                <a:ext uri="{FF2B5EF4-FFF2-40B4-BE49-F238E27FC236}">
                  <a16:creationId xmlns:a16="http://schemas.microsoft.com/office/drawing/2014/main" id="{DC25488D-5181-EC40-A6AC-862FC37879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cxnSp>
        <p:nvCxnSpPr>
          <p:cNvPr id="19" name="Straight Connector 18">
            <a:extLst>
              <a:ext uri="{FF2B5EF4-FFF2-40B4-BE49-F238E27FC236}">
                <a16:creationId xmlns:a16="http://schemas.microsoft.com/office/drawing/2014/main" id="{EEA70831-9A8D-3B4D-8EA5-EE32F93E94E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65150" y="6087110"/>
            <a:ext cx="4134537"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pic>
        <p:nvPicPr>
          <p:cNvPr id="5" name="Picture 4" descr="A picture containing text, floor, indoor, chair&#10;&#10;Description automatically generated">
            <a:extLst>
              <a:ext uri="{FF2B5EF4-FFF2-40B4-BE49-F238E27FC236}">
                <a16:creationId xmlns:a16="http://schemas.microsoft.com/office/drawing/2014/main" id="{B97FE5D2-EDD3-122E-18BC-8EAFA0DA5183}"/>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5264837" y="1472430"/>
            <a:ext cx="6272272" cy="3904489"/>
          </a:xfrm>
          <a:prstGeom prst="rect">
            <a:avLst/>
          </a:prstGeom>
        </p:spPr>
      </p:pic>
      <p:sp>
        <p:nvSpPr>
          <p:cNvPr id="6" name="TextBox 5">
            <a:extLst>
              <a:ext uri="{FF2B5EF4-FFF2-40B4-BE49-F238E27FC236}">
                <a16:creationId xmlns:a16="http://schemas.microsoft.com/office/drawing/2014/main" id="{2209E00D-1290-1CC5-8DDB-C45C290AB6AB}"/>
              </a:ext>
            </a:extLst>
          </p:cNvPr>
          <p:cNvSpPr txBox="1"/>
          <p:nvPr/>
        </p:nvSpPr>
        <p:spPr>
          <a:xfrm>
            <a:off x="8710694" y="5176864"/>
            <a:ext cx="2826415"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www.vteducation.org/fr/laboratoires/infonuagique-et-pedagogie-faire-classe-dans-le-nuage">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nc-sa/3.0/">
                  <a:extLst>
                    <a:ext uri="{A12FA001-AC4F-418D-AE19-62706E023703}">
                      <ahyp:hlinkClr xmlns:ahyp="http://schemas.microsoft.com/office/drawing/2018/hyperlinkcolor" val="tx"/>
                    </a:ext>
                  </a:extLst>
                </a:hlinkClick>
              </a:rPr>
              <a:t>CC BY-SA-NC</a:t>
            </a:r>
            <a:endParaRPr lang="en-GB" sz="700">
              <a:solidFill>
                <a:srgbClr val="FFFFFF"/>
              </a:solidFill>
            </a:endParaRPr>
          </a:p>
        </p:txBody>
      </p:sp>
    </p:spTree>
    <p:extLst>
      <p:ext uri="{BB962C8B-B14F-4D97-AF65-F5344CB8AC3E}">
        <p14:creationId xmlns:p14="http://schemas.microsoft.com/office/powerpoint/2010/main" val="1507158716"/>
      </p:ext>
    </p:extLst>
  </p:cSld>
  <p:clrMapOvr>
    <a:masterClrMapping/>
  </p:clrMapOvr>
  <p:transition spd="slow">
    <p:push dir="u"/>
  </p:transition>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C7F2E4D6-EF46-1C43-8F3E-3620C3C83F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Content Placeholder 9">
            <a:extLst>
              <a:ext uri="{FF2B5EF4-FFF2-40B4-BE49-F238E27FC236}">
                <a16:creationId xmlns:a16="http://schemas.microsoft.com/office/drawing/2014/main" id="{8C53BBFC-54B2-3F9A-E4AC-677F0C166F6E}"/>
              </a:ext>
            </a:extLst>
          </p:cNvPr>
          <p:cNvSpPr>
            <a:spLocks noGrp="1"/>
          </p:cNvSpPr>
          <p:nvPr>
            <p:ph idx="1"/>
          </p:nvPr>
        </p:nvSpPr>
        <p:spPr>
          <a:xfrm>
            <a:off x="565150" y="1259636"/>
            <a:ext cx="5018677" cy="4447452"/>
          </a:xfrm>
        </p:spPr>
        <p:txBody>
          <a:bodyPr>
            <a:normAutofit/>
          </a:bodyPr>
          <a:lstStyle/>
          <a:p>
            <a:pPr marL="0" indent="0">
              <a:buNone/>
            </a:pPr>
            <a:r>
              <a:rPr lang="en-US" sz="1100" b="1" dirty="0"/>
              <a:t>Existing research;</a:t>
            </a:r>
          </a:p>
          <a:p>
            <a:pPr>
              <a:buFont typeface="Wingdings" panose="05000000000000000000" pitchFamily="2" charset="2"/>
              <a:buChar char="§"/>
            </a:pPr>
            <a:r>
              <a:rPr lang="en-US" sz="1100" dirty="0"/>
              <a:t>Universities should play an important role in the digital transformation of the public, especially upskilling students digitally – Thomas (2019). Digital upskilling of the public is viewed by many as a challenge to the societal future.</a:t>
            </a:r>
          </a:p>
          <a:p>
            <a:pPr>
              <a:buFont typeface="Wingdings" panose="05000000000000000000" pitchFamily="2" charset="2"/>
              <a:buChar char="§"/>
            </a:pPr>
            <a:r>
              <a:rPr lang="en-US" sz="1100" dirty="0"/>
              <a:t>Martin. &amp; </a:t>
            </a:r>
            <a:r>
              <a:rPr lang="en-US" sz="1100" dirty="0" err="1"/>
              <a:t>Grudziecki</a:t>
            </a:r>
            <a:r>
              <a:rPr lang="en-US" sz="1100" dirty="0"/>
              <a:t> (2006) stated that ‘’digital literacy’’ is not only important in education and workplaces, but it also help us to understand more of the world we live in.</a:t>
            </a:r>
          </a:p>
          <a:p>
            <a:pPr>
              <a:buFont typeface="Wingdings" panose="05000000000000000000" pitchFamily="2" charset="2"/>
              <a:buChar char="§"/>
            </a:pPr>
            <a:r>
              <a:rPr lang="en-US" sz="1100" dirty="0"/>
              <a:t>Statistics taken  by (Segura – Robles, 2020). states that internet is 59% or 4.5 billion user of this technology. This has enhanced people’s life socially, economically and in their professions.</a:t>
            </a:r>
          </a:p>
        </p:txBody>
      </p:sp>
      <p:cxnSp>
        <p:nvCxnSpPr>
          <p:cNvPr id="15" name="Straight Connector 14">
            <a:extLst>
              <a:ext uri="{FF2B5EF4-FFF2-40B4-BE49-F238E27FC236}">
                <a16:creationId xmlns:a16="http://schemas.microsoft.com/office/drawing/2014/main" id="{BF3CF3DF-4809-5B42-9F22-98139137929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65150" y="6087110"/>
            <a:ext cx="5018677"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grpSp>
        <p:nvGrpSpPr>
          <p:cNvPr id="17" name="Group 16">
            <a:extLst>
              <a:ext uri="{FF2B5EF4-FFF2-40B4-BE49-F238E27FC236}">
                <a16:creationId xmlns:a16="http://schemas.microsoft.com/office/drawing/2014/main" id="{BFD251E3-961F-2440-B872-1D26671822A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290314" y="0"/>
            <a:ext cx="1901687" cy="6858000"/>
            <a:chOff x="10290314" y="0"/>
            <a:chExt cx="1901687" cy="6858000"/>
          </a:xfrm>
        </p:grpSpPr>
        <p:sp>
          <p:nvSpPr>
            <p:cNvPr id="18" name="Freeform 21">
              <a:extLst>
                <a:ext uri="{FF2B5EF4-FFF2-40B4-BE49-F238E27FC236}">
                  <a16:creationId xmlns:a16="http://schemas.microsoft.com/office/drawing/2014/main" id="{5558ED88-23E3-3941-8644-676CD732E7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Freeform 22">
              <a:extLst>
                <a:ext uri="{FF2B5EF4-FFF2-40B4-BE49-F238E27FC236}">
                  <a16:creationId xmlns:a16="http://schemas.microsoft.com/office/drawing/2014/main" id="{24B1447F-72DA-384E-9D7D-C33A13EF43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6295093"/>
              <a:ext cx="538821" cy="562907"/>
            </a:xfrm>
            <a:custGeom>
              <a:avLst/>
              <a:gdLst>
                <a:gd name="connsiteX0" fmla="*/ 538821 w 538821"/>
                <a:gd name="connsiteY0" fmla="*/ 0 h 562907"/>
                <a:gd name="connsiteX1" fmla="*/ 538821 w 538821"/>
                <a:gd name="connsiteY1" fmla="*/ 562907 h 562907"/>
                <a:gd name="connsiteX2" fmla="*/ 22 w 538821"/>
                <a:gd name="connsiteY2" fmla="*/ 562907 h 562907"/>
                <a:gd name="connsiteX3" fmla="*/ 0 w 538821"/>
                <a:gd name="connsiteY3" fmla="*/ 562686 h 562907"/>
                <a:gd name="connsiteX4" fmla="*/ 451422 w 538821"/>
                <a:gd name="connsiteY4" fmla="*/ 8810 h 5629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907">
                  <a:moveTo>
                    <a:pt x="538821" y="0"/>
                  </a:moveTo>
                  <a:lnTo>
                    <a:pt x="538821" y="562907"/>
                  </a:lnTo>
                  <a:lnTo>
                    <a:pt x="22" y="562907"/>
                  </a:lnTo>
                  <a:lnTo>
                    <a:pt x="0" y="562686"/>
                  </a:ln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Freeform 23">
              <a:extLst>
                <a:ext uri="{FF2B5EF4-FFF2-40B4-BE49-F238E27FC236}">
                  <a16:creationId xmlns:a16="http://schemas.microsoft.com/office/drawing/2014/main" id="{86089DDC-F160-E24D-A726-0082953C09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1" name="Freeform 24">
              <a:extLst>
                <a:ext uri="{FF2B5EF4-FFF2-40B4-BE49-F238E27FC236}">
                  <a16:creationId xmlns:a16="http://schemas.microsoft.com/office/drawing/2014/main" id="{1A211FA8-50B3-3C4E-A234-1580EA200A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2180552"/>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2" name="Freeform 25">
              <a:extLst>
                <a:ext uri="{FF2B5EF4-FFF2-40B4-BE49-F238E27FC236}">
                  <a16:creationId xmlns:a16="http://schemas.microsoft.com/office/drawing/2014/main" id="{6A73788D-F322-0047-BF9E-A8E69D8454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3" name="Freeform 26">
              <a:extLst>
                <a:ext uri="{FF2B5EF4-FFF2-40B4-BE49-F238E27FC236}">
                  <a16:creationId xmlns:a16="http://schemas.microsoft.com/office/drawing/2014/main" id="{7E90A8A1-A164-EA41-86BB-1668931793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4" name="Oval 23">
              <a:extLst>
                <a:ext uri="{FF2B5EF4-FFF2-40B4-BE49-F238E27FC236}">
                  <a16:creationId xmlns:a16="http://schemas.microsoft.com/office/drawing/2014/main" id="{6894343D-4C51-384E-BEC6-1517A940C0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0314" y="4920911"/>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5" name="Content Placeholder 4" descr="Diagram&#10;&#10;Description automatically generated">
            <a:extLst>
              <a:ext uri="{FF2B5EF4-FFF2-40B4-BE49-F238E27FC236}">
                <a16:creationId xmlns:a16="http://schemas.microsoft.com/office/drawing/2014/main" id="{1E6B1D46-5A04-DB22-0656-784E151712B7}"/>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23396" r="10808" b="-2"/>
          <a:stretch/>
        </p:blipFill>
        <p:spPr>
          <a:xfrm>
            <a:off x="6230213" y="768334"/>
            <a:ext cx="5318776" cy="5318776"/>
          </a:xfrm>
          <a:custGeom>
            <a:avLst/>
            <a:gdLst/>
            <a:ahLst/>
            <a:cxnLst/>
            <a:rect l="l" t="t" r="r" b="b"/>
            <a:pathLst>
              <a:path w="5768526" h="5768526">
                <a:moveTo>
                  <a:pt x="2884263" y="0"/>
                </a:moveTo>
                <a:cubicBezTo>
                  <a:pt x="4477197" y="0"/>
                  <a:pt x="5768526" y="1291329"/>
                  <a:pt x="5768526" y="2884263"/>
                </a:cubicBezTo>
                <a:cubicBezTo>
                  <a:pt x="5768526" y="4477197"/>
                  <a:pt x="4477197" y="5768526"/>
                  <a:pt x="2884263" y="5768526"/>
                </a:cubicBezTo>
                <a:cubicBezTo>
                  <a:pt x="1291329" y="5768526"/>
                  <a:pt x="0" y="4477197"/>
                  <a:pt x="0" y="2884263"/>
                </a:cubicBezTo>
                <a:cubicBezTo>
                  <a:pt x="0" y="1291329"/>
                  <a:pt x="1291329" y="0"/>
                  <a:pt x="2884263" y="0"/>
                </a:cubicBezTo>
                <a:close/>
              </a:path>
            </a:pathLst>
          </a:custGeom>
        </p:spPr>
      </p:pic>
      <p:sp>
        <p:nvSpPr>
          <p:cNvPr id="6" name="TextBox 5">
            <a:extLst>
              <a:ext uri="{FF2B5EF4-FFF2-40B4-BE49-F238E27FC236}">
                <a16:creationId xmlns:a16="http://schemas.microsoft.com/office/drawing/2014/main" id="{49F29C63-B410-5A30-3036-FAE70CF235AF}"/>
              </a:ext>
            </a:extLst>
          </p:cNvPr>
          <p:cNvSpPr txBox="1"/>
          <p:nvPr/>
        </p:nvSpPr>
        <p:spPr>
          <a:xfrm>
            <a:off x="9365585" y="6657945"/>
            <a:ext cx="2826415"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ignatiawebs.blogspot.com/2014/09/the-importance-of-personalisation-in.html">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nc-sa/3.0/">
                  <a:extLst>
                    <a:ext uri="{A12FA001-AC4F-418D-AE19-62706E023703}">
                      <ahyp:hlinkClr xmlns:ahyp="http://schemas.microsoft.com/office/drawing/2018/hyperlinkcolor" val="tx"/>
                    </a:ext>
                  </a:extLst>
                </a:hlinkClick>
              </a:rPr>
              <a:t>CC BY-SA-NC</a:t>
            </a:r>
            <a:endParaRPr lang="en-GB" sz="700">
              <a:solidFill>
                <a:srgbClr val="FFFFFF"/>
              </a:solidFill>
            </a:endParaRPr>
          </a:p>
        </p:txBody>
      </p:sp>
    </p:spTree>
    <p:extLst>
      <p:ext uri="{BB962C8B-B14F-4D97-AF65-F5344CB8AC3E}">
        <p14:creationId xmlns:p14="http://schemas.microsoft.com/office/powerpoint/2010/main" val="2979490262"/>
      </p:ext>
    </p:extLst>
  </p:cSld>
  <p:clrMapOvr>
    <a:masterClrMapping/>
  </p:clrMapOvr>
  <p:transition spd="slow">
    <p:push dir="u"/>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 name="Content Placeholder 5">
            <a:extLst>
              <a:ext uri="{FF2B5EF4-FFF2-40B4-BE49-F238E27FC236}">
                <a16:creationId xmlns:a16="http://schemas.microsoft.com/office/drawing/2014/main" id="{8F5E538E-826E-7968-CEC1-82978B79A711}"/>
              </a:ext>
            </a:extLst>
          </p:cNvPr>
          <p:cNvGraphicFramePr>
            <a:graphicFrameLocks noGrp="1"/>
          </p:cNvGraphicFramePr>
          <p:nvPr>
            <p:ph idx="1"/>
            <p:extLst>
              <p:ext uri="{D42A27DB-BD31-4B8C-83A1-F6EECF244321}">
                <p14:modId xmlns:p14="http://schemas.microsoft.com/office/powerpoint/2010/main" val="1081991921"/>
              </p:ext>
            </p:extLst>
          </p:nvPr>
        </p:nvGraphicFramePr>
        <p:xfrm>
          <a:off x="5299789" y="989045"/>
          <a:ext cx="6327062" cy="398417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Text Placeholder 3">
            <a:extLst>
              <a:ext uri="{FF2B5EF4-FFF2-40B4-BE49-F238E27FC236}">
                <a16:creationId xmlns:a16="http://schemas.microsoft.com/office/drawing/2014/main" id="{BF59AD7F-92AE-212A-B364-B701B3F2C606}"/>
              </a:ext>
            </a:extLst>
          </p:cNvPr>
          <p:cNvSpPr>
            <a:spLocks noGrp="1"/>
          </p:cNvSpPr>
          <p:nvPr>
            <p:ph type="body" sz="half" idx="2"/>
          </p:nvPr>
        </p:nvSpPr>
        <p:spPr/>
        <p:txBody>
          <a:bodyPr>
            <a:normAutofit/>
          </a:bodyPr>
          <a:lstStyle/>
          <a:p>
            <a:r>
              <a:rPr lang="en-GB" sz="1100" b="1" dirty="0"/>
              <a:t>Proposed method of survey;</a:t>
            </a:r>
          </a:p>
          <a:p>
            <a:pPr marL="171450" indent="-171450">
              <a:buFont typeface="Wingdings" panose="05000000000000000000" pitchFamily="2" charset="2"/>
              <a:buChar char="§"/>
            </a:pPr>
            <a:r>
              <a:rPr lang="en-GB" sz="1100" b="1" dirty="0"/>
              <a:t>Who? – </a:t>
            </a:r>
            <a:r>
              <a:rPr lang="en-GB" sz="1100" dirty="0"/>
              <a:t>We plan to ask the UWTSD students age between 18 – 60.</a:t>
            </a:r>
          </a:p>
          <a:p>
            <a:pPr marL="171450" indent="-171450">
              <a:buFont typeface="Wingdings" panose="05000000000000000000" pitchFamily="2" charset="2"/>
              <a:buChar char="§"/>
            </a:pPr>
            <a:r>
              <a:rPr lang="en-GB" sz="1100" b="1" dirty="0"/>
              <a:t>How? - </a:t>
            </a:r>
            <a:r>
              <a:rPr lang="en-GB" sz="1100" dirty="0"/>
              <a:t>We plan to create a survey questionnaire using the ‘Microsoft Form’</a:t>
            </a:r>
          </a:p>
          <a:p>
            <a:pPr marL="171450" indent="-171450">
              <a:buFont typeface="Wingdings" panose="05000000000000000000" pitchFamily="2" charset="2"/>
              <a:buChar char="§"/>
            </a:pPr>
            <a:r>
              <a:rPr lang="en-GB" sz="1100" b="1" dirty="0"/>
              <a:t>What? – </a:t>
            </a:r>
            <a:r>
              <a:rPr lang="en-GB" sz="1100" dirty="0"/>
              <a:t>We plan to use the ranking system of the Microsoft Form to ask students how able they are with using digital technology.</a:t>
            </a:r>
            <a:endParaRPr lang="en-GB" sz="1100" b="1" dirty="0"/>
          </a:p>
          <a:p>
            <a:endParaRPr lang="en-GB" sz="1100" b="1" dirty="0"/>
          </a:p>
        </p:txBody>
      </p:sp>
    </p:spTree>
    <p:extLst>
      <p:ext uri="{BB962C8B-B14F-4D97-AF65-F5344CB8AC3E}">
        <p14:creationId xmlns:p14="http://schemas.microsoft.com/office/powerpoint/2010/main" val="2558431734"/>
      </p:ext>
    </p:extLst>
  </p:cSld>
  <p:clrMapOvr>
    <a:masterClrMapping/>
  </p:clrMapOvr>
  <p:transition spd="slow">
    <p:push dir="u"/>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descr="A picture containing text, clipart&#10;&#10;Description automatically generated">
            <a:extLst>
              <a:ext uri="{FF2B5EF4-FFF2-40B4-BE49-F238E27FC236}">
                <a16:creationId xmlns:a16="http://schemas.microsoft.com/office/drawing/2014/main" id="{A79FE97D-BB7B-A9BA-94EC-B2B027CBDE61}"/>
              </a:ext>
            </a:extLst>
          </p:cNvPr>
          <p:cNvPicPr>
            <a:picLocks noGrp="1" noChangeAspect="1"/>
          </p:cNvPicPr>
          <p:nvPr>
            <p:ph idx="1"/>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732586" y="605853"/>
            <a:ext cx="5164139" cy="3727979"/>
          </a:xfrm>
        </p:spPr>
      </p:pic>
      <p:sp>
        <p:nvSpPr>
          <p:cNvPr id="4" name="Text Placeholder 3">
            <a:extLst>
              <a:ext uri="{FF2B5EF4-FFF2-40B4-BE49-F238E27FC236}">
                <a16:creationId xmlns:a16="http://schemas.microsoft.com/office/drawing/2014/main" id="{1BEA2C5E-E781-C575-CD0A-D501F36F5095}"/>
              </a:ext>
            </a:extLst>
          </p:cNvPr>
          <p:cNvSpPr>
            <a:spLocks noGrp="1"/>
          </p:cNvSpPr>
          <p:nvPr>
            <p:ph type="body" sz="half" idx="2"/>
          </p:nvPr>
        </p:nvSpPr>
        <p:spPr>
          <a:xfrm>
            <a:off x="565150" y="605853"/>
            <a:ext cx="3609983" cy="5263135"/>
          </a:xfrm>
        </p:spPr>
        <p:txBody>
          <a:bodyPr>
            <a:normAutofit/>
          </a:bodyPr>
          <a:lstStyle/>
          <a:p>
            <a:r>
              <a:rPr lang="en-GB" sz="1100" b="1" dirty="0"/>
              <a:t>Ethics;</a:t>
            </a:r>
          </a:p>
          <a:p>
            <a:pPr marL="171450" indent="-171450">
              <a:buFont typeface="Wingdings" panose="05000000000000000000" pitchFamily="2" charset="2"/>
              <a:buChar char="v"/>
            </a:pPr>
            <a:r>
              <a:rPr lang="en-GB" sz="1100" dirty="0"/>
              <a:t>Consent box included on the planned survey form</a:t>
            </a:r>
          </a:p>
          <a:p>
            <a:pPr marL="171450" indent="-171450">
              <a:buFont typeface="Wingdings" panose="05000000000000000000" pitchFamily="2" charset="2"/>
              <a:buChar char="v"/>
            </a:pPr>
            <a:r>
              <a:rPr lang="en-GB" sz="1100" dirty="0"/>
              <a:t>Confidentiality to be protected</a:t>
            </a:r>
          </a:p>
          <a:p>
            <a:pPr marL="171450" indent="-171450">
              <a:buFont typeface="Wingdings" panose="05000000000000000000" pitchFamily="2" charset="2"/>
              <a:buChar char="v"/>
            </a:pPr>
            <a:r>
              <a:rPr lang="en-GB" sz="1100" dirty="0"/>
              <a:t>Data protection, only shared with participant consent</a:t>
            </a:r>
          </a:p>
          <a:p>
            <a:pPr marL="171450" indent="-171450">
              <a:buFont typeface="Wingdings" panose="05000000000000000000" pitchFamily="2" charset="2"/>
              <a:buChar char="v"/>
            </a:pPr>
            <a:r>
              <a:rPr lang="en-GB" sz="1100" dirty="0"/>
              <a:t>Anonymity – identity kept unless participant consent to be revealed for further research/ information purpose</a:t>
            </a:r>
          </a:p>
        </p:txBody>
      </p:sp>
      <p:sp>
        <p:nvSpPr>
          <p:cNvPr id="7" name="TextBox 6">
            <a:extLst>
              <a:ext uri="{FF2B5EF4-FFF2-40B4-BE49-F238E27FC236}">
                <a16:creationId xmlns:a16="http://schemas.microsoft.com/office/drawing/2014/main" id="{11019780-B1ED-D2F3-D80F-F3EE9D71FC6D}"/>
              </a:ext>
            </a:extLst>
          </p:cNvPr>
          <p:cNvSpPr txBox="1"/>
          <p:nvPr/>
        </p:nvSpPr>
        <p:spPr>
          <a:xfrm>
            <a:off x="6732586" y="4314825"/>
            <a:ext cx="5164139" cy="230832"/>
          </a:xfrm>
          <a:prstGeom prst="rect">
            <a:avLst/>
          </a:prstGeom>
          <a:noFill/>
        </p:spPr>
        <p:txBody>
          <a:bodyPr wrap="square" rtlCol="0">
            <a:spAutoFit/>
          </a:bodyPr>
          <a:lstStyle/>
          <a:p>
            <a:r>
              <a:rPr lang="en-GB" sz="900">
                <a:hlinkClick r:id="rId3" tooltip="http://vaish143.blogspot.com/2010/09/right-or-wrong.html"/>
              </a:rPr>
              <a:t>This Photo</a:t>
            </a:r>
            <a:r>
              <a:rPr lang="en-GB" sz="900"/>
              <a:t> by Unknown Author is licensed under </a:t>
            </a:r>
            <a:r>
              <a:rPr lang="en-GB" sz="900">
                <a:hlinkClick r:id="rId4" tooltip="https://creativecommons.org/licenses/by-nc-nd/3.0/"/>
              </a:rPr>
              <a:t>CC BY-NC-ND</a:t>
            </a:r>
            <a:endParaRPr lang="en-GB" sz="900"/>
          </a:p>
        </p:txBody>
      </p:sp>
    </p:spTree>
    <p:extLst>
      <p:ext uri="{BB962C8B-B14F-4D97-AF65-F5344CB8AC3E}">
        <p14:creationId xmlns:p14="http://schemas.microsoft.com/office/powerpoint/2010/main" val="4018378545"/>
      </p:ext>
    </p:extLst>
  </p:cSld>
  <p:clrMapOvr>
    <a:masterClrMapping/>
  </p:clrMapOvr>
  <p:transition spd="slow">
    <p:push dir="u"/>
  </p:transition>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2" name="Group 11">
            <a:extLst>
              <a:ext uri="{FF2B5EF4-FFF2-40B4-BE49-F238E27FC236}">
                <a16:creationId xmlns:a16="http://schemas.microsoft.com/office/drawing/2014/main" id="{F0CAFDA3-320A-C24D-A7A1-20C1267EC98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928528" y="0"/>
            <a:ext cx="3263472" cy="6858000"/>
            <a:chOff x="8928528" y="0"/>
            <a:chExt cx="3263472" cy="6858000"/>
          </a:xfrm>
        </p:grpSpPr>
        <p:sp>
          <p:nvSpPr>
            <p:cNvPr id="13" name="Oval 12">
              <a:extLst>
                <a:ext uri="{FF2B5EF4-FFF2-40B4-BE49-F238E27FC236}">
                  <a16:creationId xmlns:a16="http://schemas.microsoft.com/office/drawing/2014/main" id="{D2411669-6E2C-2243-99CD-6BC9D724FA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8528" y="806362"/>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23">
              <a:extLst>
                <a:ext uri="{FF2B5EF4-FFF2-40B4-BE49-F238E27FC236}">
                  <a16:creationId xmlns:a16="http://schemas.microsoft.com/office/drawing/2014/main" id="{C4E0C522-0F40-ED44-A700-F1BCD1CF74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8528" y="0"/>
              <a:ext cx="1130724" cy="565573"/>
            </a:xfrm>
            <a:custGeom>
              <a:avLst/>
              <a:gdLst>
                <a:gd name="connsiteX0" fmla="*/ 22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2"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24">
              <a:extLst>
                <a:ext uri="{FF2B5EF4-FFF2-40B4-BE49-F238E27FC236}">
                  <a16:creationId xmlns:a16="http://schemas.microsoft.com/office/drawing/2014/main" id="{B79B4380-CBEC-C341-A10E-5EF9A85979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1391" y="6292417"/>
              <a:ext cx="1130724" cy="565583"/>
            </a:xfrm>
            <a:custGeom>
              <a:avLst/>
              <a:gdLst>
                <a:gd name="connsiteX0" fmla="*/ 565362 w 1130724"/>
                <a:gd name="connsiteY0" fmla="*/ 0 h 565583"/>
                <a:gd name="connsiteX1" fmla="*/ 1130724 w 1130724"/>
                <a:gd name="connsiteY1" fmla="*/ 565362 h 565583"/>
                <a:gd name="connsiteX2" fmla="*/ 1130702 w 1130724"/>
                <a:gd name="connsiteY2" fmla="*/ 565583 h 565583"/>
                <a:gd name="connsiteX3" fmla="*/ 22 w 1130724"/>
                <a:gd name="connsiteY3" fmla="*/ 565583 h 565583"/>
                <a:gd name="connsiteX4" fmla="*/ 0 w 1130724"/>
                <a:gd name="connsiteY4" fmla="*/ 565362 h 565583"/>
                <a:gd name="connsiteX5" fmla="*/ 565362 w 1130724"/>
                <a:gd name="connsiteY5" fmla="*/ 0 h 5655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4" h="565583">
                  <a:moveTo>
                    <a:pt x="565362" y="0"/>
                  </a:moveTo>
                  <a:cubicBezTo>
                    <a:pt x="877603" y="0"/>
                    <a:pt x="1130724" y="253121"/>
                    <a:pt x="1130724" y="565362"/>
                  </a:cubicBezTo>
                  <a:lnTo>
                    <a:pt x="1130702" y="565583"/>
                  </a:lnTo>
                  <a:lnTo>
                    <a:pt x="22" y="565583"/>
                  </a:lnTo>
                  <a:lnTo>
                    <a:pt x="0" y="565362"/>
                  </a:lnTo>
                  <a:cubicBezTo>
                    <a:pt x="0" y="253121"/>
                    <a:pt x="253121" y="0"/>
                    <a:pt x="565362" y="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Oval 15">
              <a:extLst>
                <a:ext uri="{FF2B5EF4-FFF2-40B4-BE49-F238E27FC236}">
                  <a16:creationId xmlns:a16="http://schemas.microsoft.com/office/drawing/2014/main" id="{F04AD70E-5490-4C4E-A05D-D67949C51A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1392" y="3549390"/>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Oval 16">
              <a:extLst>
                <a:ext uri="{FF2B5EF4-FFF2-40B4-BE49-F238E27FC236}">
                  <a16:creationId xmlns:a16="http://schemas.microsoft.com/office/drawing/2014/main" id="{128A8883-9F24-0047-92B7-45B3D2E7D9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1392" y="2177876"/>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AAC3A3BB-FD2C-FB44-9478-FA87EF229D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1392" y="806363"/>
              <a:ext cx="1130724" cy="1130723"/>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28">
              <a:extLst>
                <a:ext uri="{FF2B5EF4-FFF2-40B4-BE49-F238E27FC236}">
                  <a16:creationId xmlns:a16="http://schemas.microsoft.com/office/drawing/2014/main" id="{BF46B3B1-E981-BB40-B916-51A6D38519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1392"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Freeform 29">
              <a:extLst>
                <a:ext uri="{FF2B5EF4-FFF2-40B4-BE49-F238E27FC236}">
                  <a16:creationId xmlns:a16="http://schemas.microsoft.com/office/drawing/2014/main" id="{EA7DAE92-7D6B-B042-83BE-047C8EC322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4256" y="6295201"/>
              <a:ext cx="537744" cy="562799"/>
            </a:xfrm>
            <a:custGeom>
              <a:avLst/>
              <a:gdLst>
                <a:gd name="connsiteX0" fmla="*/ 537744 w 537744"/>
                <a:gd name="connsiteY0" fmla="*/ 0 h 562799"/>
                <a:gd name="connsiteX1" fmla="*/ 537744 w 537744"/>
                <a:gd name="connsiteY1" fmla="*/ 562799 h 562799"/>
                <a:gd name="connsiteX2" fmla="*/ 22 w 537744"/>
                <a:gd name="connsiteY2" fmla="*/ 562799 h 562799"/>
                <a:gd name="connsiteX3" fmla="*/ 0 w 537744"/>
                <a:gd name="connsiteY3" fmla="*/ 562578 h 562799"/>
                <a:gd name="connsiteX4" fmla="*/ 451422 w 537744"/>
                <a:gd name="connsiteY4" fmla="*/ 8702 h 5627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562799">
                  <a:moveTo>
                    <a:pt x="537744" y="0"/>
                  </a:moveTo>
                  <a:lnTo>
                    <a:pt x="537744" y="562799"/>
                  </a:lnTo>
                  <a:lnTo>
                    <a:pt x="22" y="562799"/>
                  </a:lnTo>
                  <a:lnTo>
                    <a:pt x="0" y="562578"/>
                  </a:lnTo>
                  <a:cubicBezTo>
                    <a:pt x="0" y="289367"/>
                    <a:pt x="193796" y="61420"/>
                    <a:pt x="451422" y="8702"/>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1" name="Freeform 30">
              <a:extLst>
                <a:ext uri="{FF2B5EF4-FFF2-40B4-BE49-F238E27FC236}">
                  <a16:creationId xmlns:a16="http://schemas.microsoft.com/office/drawing/2014/main" id="{06AADCE6-4277-EA49-AF23-63B53CA677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4256" y="4923687"/>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2" name="Freeform 31">
              <a:extLst>
                <a:ext uri="{FF2B5EF4-FFF2-40B4-BE49-F238E27FC236}">
                  <a16:creationId xmlns:a16="http://schemas.microsoft.com/office/drawing/2014/main" id="{58CEA343-047B-DF4E-A7A8-881C7740EA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4256" y="3552173"/>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3" name="Freeform 32">
              <a:extLst>
                <a:ext uri="{FF2B5EF4-FFF2-40B4-BE49-F238E27FC236}">
                  <a16:creationId xmlns:a16="http://schemas.microsoft.com/office/drawing/2014/main" id="{FCCBAA07-17CE-2740-AA04-AEDA5EAD27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4256" y="2180659"/>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4" name="Freeform 33">
              <a:extLst>
                <a:ext uri="{FF2B5EF4-FFF2-40B4-BE49-F238E27FC236}">
                  <a16:creationId xmlns:a16="http://schemas.microsoft.com/office/drawing/2014/main" id="{BF15C430-7951-6040-BD4C-4E996E9448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4256" y="809146"/>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5" name="Freeform 34">
              <a:extLst>
                <a:ext uri="{FF2B5EF4-FFF2-40B4-BE49-F238E27FC236}">
                  <a16:creationId xmlns:a16="http://schemas.microsoft.com/office/drawing/2014/main" id="{0B3467F9-370D-5C4C-9EDE-E0CA0E4015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4256" y="0"/>
              <a:ext cx="537744" cy="562788"/>
            </a:xfrm>
            <a:custGeom>
              <a:avLst/>
              <a:gdLst>
                <a:gd name="connsiteX0" fmla="*/ 21 w 537744"/>
                <a:gd name="connsiteY0" fmla="*/ 0 h 562788"/>
                <a:gd name="connsiteX1" fmla="*/ 537744 w 537744"/>
                <a:gd name="connsiteY1" fmla="*/ 0 h 562788"/>
                <a:gd name="connsiteX2" fmla="*/ 537744 w 537744"/>
                <a:gd name="connsiteY2" fmla="*/ 562788 h 562788"/>
                <a:gd name="connsiteX3" fmla="*/ 451422 w 537744"/>
                <a:gd name="connsiteY3" fmla="*/ 554086 h 562788"/>
                <a:gd name="connsiteX4" fmla="*/ 0 w 537744"/>
                <a:gd name="connsiteY4" fmla="*/ 211 h 56278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562788">
                  <a:moveTo>
                    <a:pt x="21" y="0"/>
                  </a:moveTo>
                  <a:lnTo>
                    <a:pt x="537744" y="0"/>
                  </a:lnTo>
                  <a:lnTo>
                    <a:pt x="537744" y="562788"/>
                  </a:lnTo>
                  <a:lnTo>
                    <a:pt x="451422" y="554086"/>
                  </a:lnTo>
                  <a:cubicBezTo>
                    <a:pt x="193796" y="501368"/>
                    <a:pt x="0" y="273421"/>
                    <a:pt x="0" y="211"/>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cxnSp>
        <p:nvCxnSpPr>
          <p:cNvPr id="27" name="Straight Connector 26">
            <a:extLst>
              <a:ext uri="{FF2B5EF4-FFF2-40B4-BE49-F238E27FC236}">
                <a16:creationId xmlns:a16="http://schemas.microsoft.com/office/drawing/2014/main" id="{8231D73A-BA91-794F-8C09-4F4B41A6D08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65150" y="6087110"/>
            <a:ext cx="7335835"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 useBgFill="1">
        <p:nvSpPr>
          <p:cNvPr id="29" name="Rectangle 28">
            <a:extLst>
              <a:ext uri="{FF2B5EF4-FFF2-40B4-BE49-F238E27FC236}">
                <a16:creationId xmlns:a16="http://schemas.microsoft.com/office/drawing/2014/main" id="{4EFE82FE-7465-AE46-88DF-34D347E83B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 Placeholder 3">
            <a:extLst>
              <a:ext uri="{FF2B5EF4-FFF2-40B4-BE49-F238E27FC236}">
                <a16:creationId xmlns:a16="http://schemas.microsoft.com/office/drawing/2014/main" id="{E45091A1-F694-D2FB-95C4-CE9566376AA4}"/>
              </a:ext>
            </a:extLst>
          </p:cNvPr>
          <p:cNvSpPr>
            <a:spLocks noGrp="1"/>
          </p:cNvSpPr>
          <p:nvPr>
            <p:ph type="body" sz="half" idx="2"/>
          </p:nvPr>
        </p:nvSpPr>
        <p:spPr>
          <a:xfrm>
            <a:off x="565151" y="2160016"/>
            <a:ext cx="4133559" cy="3601212"/>
          </a:xfrm>
        </p:spPr>
        <p:txBody>
          <a:bodyPr vert="horz" lIns="91440" tIns="45720" rIns="91440" bIns="45720" rtlCol="0">
            <a:normAutofit/>
          </a:bodyPr>
          <a:lstStyle/>
          <a:p>
            <a:r>
              <a:rPr lang="en-US" sz="1100" b="1" dirty="0"/>
              <a:t>Conclusion;</a:t>
            </a:r>
          </a:p>
          <a:p>
            <a:r>
              <a:rPr lang="en-US" sz="1100" dirty="0"/>
              <a:t>In order to create equal and inclusive learning environment at UWTSD, it is important to meet students where they are, if we assume that all students enrolled to UWTSD have the same level of experience and fluidity in digital technology, this can potentially lead to unequal and thus unfair precondition for students.</a:t>
            </a:r>
          </a:p>
          <a:p>
            <a:r>
              <a:rPr lang="en-US" sz="1100" dirty="0"/>
              <a:t>Since students come from different backgrounds, age group and access/ experience with technology, it is crucial to properly and thoroughly assess their capabilities in regards  digital technology.</a:t>
            </a:r>
          </a:p>
          <a:p>
            <a:r>
              <a:rPr lang="en-US" sz="1100" dirty="0"/>
              <a:t>With digital technology becoming increasingly relevant with learning in UWTSD – especially post the Covid – 19 pandemic, therefore offering training in digital technology to students appear to be valuable and maybe obligatory to prepare them digitally for life with the university and  thereafter. </a:t>
            </a:r>
          </a:p>
        </p:txBody>
      </p:sp>
      <p:pic>
        <p:nvPicPr>
          <p:cNvPr id="6" name="Content Placeholder 5" descr="A picture containing map&#10;&#10;Description automatically generated">
            <a:extLst>
              <a:ext uri="{FF2B5EF4-FFF2-40B4-BE49-F238E27FC236}">
                <a16:creationId xmlns:a16="http://schemas.microsoft.com/office/drawing/2014/main" id="{9E9C20AF-E6CF-C4B5-9782-D7B637B9DBDB}"/>
              </a:ext>
            </a:extLst>
          </p:cNvPr>
          <p:cNvPicPr>
            <a:picLocks noGrp="1" noChangeAspect="1"/>
          </p:cNvPicPr>
          <p:nvPr>
            <p:ph idx="1"/>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5106596" y="1865275"/>
            <a:ext cx="6430513" cy="3118798"/>
          </a:xfrm>
          <a:prstGeom prst="rect">
            <a:avLst/>
          </a:prstGeom>
        </p:spPr>
      </p:pic>
      <p:grpSp>
        <p:nvGrpSpPr>
          <p:cNvPr id="31" name="Group 30">
            <a:extLst>
              <a:ext uri="{FF2B5EF4-FFF2-40B4-BE49-F238E27FC236}">
                <a16:creationId xmlns:a16="http://schemas.microsoft.com/office/drawing/2014/main" id="{1B5E71B3-7269-894E-A00B-31D341365FC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290315" y="0"/>
            <a:ext cx="1901686" cy="4677439"/>
            <a:chOff x="10290315" y="0"/>
            <a:chExt cx="1901686" cy="4677439"/>
          </a:xfrm>
        </p:grpSpPr>
        <p:sp>
          <p:nvSpPr>
            <p:cNvPr id="32" name="Freeform 85">
              <a:extLst>
                <a:ext uri="{FF2B5EF4-FFF2-40B4-BE49-F238E27FC236}">
                  <a16:creationId xmlns:a16="http://schemas.microsoft.com/office/drawing/2014/main" id="{FFFA3A20-1539-CC4A-9BE1-7415FE5A98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3" name="Freeform 87">
              <a:extLst>
                <a:ext uri="{FF2B5EF4-FFF2-40B4-BE49-F238E27FC236}">
                  <a16:creationId xmlns:a16="http://schemas.microsoft.com/office/drawing/2014/main" id="{44EBCCFB-8EAB-2442-8E02-293F08D50B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4" name="Freeform 89">
              <a:extLst>
                <a:ext uri="{FF2B5EF4-FFF2-40B4-BE49-F238E27FC236}">
                  <a16:creationId xmlns:a16="http://schemas.microsoft.com/office/drawing/2014/main" id="{AFD14830-CC36-D64E-8173-3980425632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5" name="Freeform 97">
              <a:extLst>
                <a:ext uri="{FF2B5EF4-FFF2-40B4-BE49-F238E27FC236}">
                  <a16:creationId xmlns:a16="http://schemas.microsoft.com/office/drawing/2014/main" id="{FAA40AB8-EB6E-A44D-B3CA-7D25B64F5A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cxnSp>
        <p:nvCxnSpPr>
          <p:cNvPr id="37" name="Straight Connector 36">
            <a:extLst>
              <a:ext uri="{FF2B5EF4-FFF2-40B4-BE49-F238E27FC236}">
                <a16:creationId xmlns:a16="http://schemas.microsoft.com/office/drawing/2014/main" id="{A0A01F17-907D-3541-BBAF-A33828880DC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65150" y="6087110"/>
            <a:ext cx="4133560"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
        <p:nvSpPr>
          <p:cNvPr id="7" name="TextBox 6">
            <a:extLst>
              <a:ext uri="{FF2B5EF4-FFF2-40B4-BE49-F238E27FC236}">
                <a16:creationId xmlns:a16="http://schemas.microsoft.com/office/drawing/2014/main" id="{EC74BF0A-5585-5932-58FD-854674A8A897}"/>
              </a:ext>
            </a:extLst>
          </p:cNvPr>
          <p:cNvSpPr txBox="1"/>
          <p:nvPr/>
        </p:nvSpPr>
        <p:spPr>
          <a:xfrm>
            <a:off x="8869392" y="4784018"/>
            <a:ext cx="2667717"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theconversation.com/weird-neuroscience-how-education-hijacked-brain-research-10663">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nd/3.0/">
                  <a:extLst>
                    <a:ext uri="{A12FA001-AC4F-418D-AE19-62706E023703}">
                      <ahyp:hlinkClr xmlns:ahyp="http://schemas.microsoft.com/office/drawing/2018/hyperlinkcolor" val="tx"/>
                    </a:ext>
                  </a:extLst>
                </a:hlinkClick>
              </a:rPr>
              <a:t>CC BY-ND</a:t>
            </a:r>
            <a:endParaRPr lang="en-GB" sz="700">
              <a:solidFill>
                <a:srgbClr val="FFFFFF"/>
              </a:solidFill>
            </a:endParaRPr>
          </a:p>
        </p:txBody>
      </p:sp>
    </p:spTree>
    <p:extLst>
      <p:ext uri="{BB962C8B-B14F-4D97-AF65-F5344CB8AC3E}">
        <p14:creationId xmlns:p14="http://schemas.microsoft.com/office/powerpoint/2010/main" val="274800765"/>
      </p:ext>
    </p:extLst>
  </p:cSld>
  <p:clrMapOvr>
    <a:masterClrMapping/>
  </p:clrMapOvr>
  <p:transition spd="slow">
    <p:push dir="u"/>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96D0BA-BE23-BD1A-9011-EAADE66E4F5F}"/>
              </a:ext>
            </a:extLst>
          </p:cNvPr>
          <p:cNvSpPr>
            <a:spLocks noGrp="1"/>
          </p:cNvSpPr>
          <p:nvPr>
            <p:ph type="title"/>
          </p:nvPr>
        </p:nvSpPr>
        <p:spPr/>
        <p:txBody>
          <a:bodyPr/>
          <a:lstStyle/>
          <a:p>
            <a:pPr algn="ctr"/>
            <a:r>
              <a:rPr lang="en-GB" b="0" i="1" dirty="0"/>
              <a:t>REFERENCE LIST:</a:t>
            </a:r>
          </a:p>
        </p:txBody>
      </p:sp>
      <p:sp>
        <p:nvSpPr>
          <p:cNvPr id="4" name="Text Placeholder 3">
            <a:extLst>
              <a:ext uri="{FF2B5EF4-FFF2-40B4-BE49-F238E27FC236}">
                <a16:creationId xmlns:a16="http://schemas.microsoft.com/office/drawing/2014/main" id="{BA590C76-82C4-FC85-A7A9-B8D298292298}"/>
              </a:ext>
            </a:extLst>
          </p:cNvPr>
          <p:cNvSpPr>
            <a:spLocks noGrp="1"/>
          </p:cNvSpPr>
          <p:nvPr>
            <p:ph type="body" sz="half" idx="2"/>
          </p:nvPr>
        </p:nvSpPr>
        <p:spPr/>
        <p:txBody>
          <a:bodyPr>
            <a:normAutofit/>
          </a:bodyPr>
          <a:lstStyle/>
          <a:p>
            <a:pPr marL="171450" indent="-171450">
              <a:buFont typeface="Wingdings" panose="05000000000000000000" pitchFamily="2" charset="2"/>
              <a:buChar char="v"/>
            </a:pPr>
            <a:r>
              <a:rPr lang="en-GB" sz="1100" dirty="0"/>
              <a:t>All pictures from Bing online</a:t>
            </a:r>
          </a:p>
          <a:p>
            <a:endParaRPr lang="en-GB" sz="1100" dirty="0"/>
          </a:p>
          <a:p>
            <a:pPr marL="171450" indent="-171450">
              <a:buFont typeface="Wingdings" panose="05000000000000000000" pitchFamily="2" charset="2"/>
              <a:buChar char="v"/>
            </a:pPr>
            <a:r>
              <a:rPr lang="en-GB" sz="1100" dirty="0"/>
              <a:t>Martin. A &amp; </a:t>
            </a:r>
            <a:r>
              <a:rPr lang="en-GB" sz="1100" dirty="0" err="1"/>
              <a:t>Grudziecki</a:t>
            </a:r>
            <a:r>
              <a:rPr lang="en-GB" sz="1100" dirty="0"/>
              <a:t> (2006) </a:t>
            </a:r>
            <a:r>
              <a:rPr lang="en-GB" sz="1100" i="1" dirty="0" err="1"/>
              <a:t>DigEuli</a:t>
            </a:r>
            <a:r>
              <a:rPr lang="en-GB" sz="1100" i="1" dirty="0"/>
              <a:t>: Concept and Tools for Digital Literacy Development, Innovation in Teaching and Learning I Information and Computer Sciences,</a:t>
            </a:r>
            <a:r>
              <a:rPr lang="en-GB" sz="1100" dirty="0"/>
              <a:t> 5:4, 249-267, DOI: 10.11120/ital.2006.05040249</a:t>
            </a:r>
          </a:p>
          <a:p>
            <a:pPr marL="171450" indent="-171450">
              <a:buFont typeface="Wingdings" panose="05000000000000000000" pitchFamily="2" charset="2"/>
              <a:buChar char="v"/>
            </a:pPr>
            <a:r>
              <a:rPr lang="en-GB" sz="1100" dirty="0"/>
              <a:t>Segura- Robles, (2020)</a:t>
            </a:r>
            <a:r>
              <a:rPr lang="en-GB" sz="1100" i="1" dirty="0"/>
              <a:t>. Review of research trends in learning and the internet in higher education . </a:t>
            </a:r>
            <a:r>
              <a:rPr lang="en-GB" sz="1100" dirty="0"/>
              <a:t>Social Sciences,9(6), P. 101.</a:t>
            </a:r>
          </a:p>
          <a:p>
            <a:endParaRPr lang="en-GB" sz="1100" dirty="0"/>
          </a:p>
          <a:p>
            <a:r>
              <a:rPr lang="en-GB" sz="1100" dirty="0"/>
              <a:t>Thomas, J. (2019)</a:t>
            </a:r>
            <a:r>
              <a:rPr lang="en-GB" sz="1100" i="1" dirty="0"/>
              <a:t> Digital Skills – Where universities matter</a:t>
            </a:r>
            <a:r>
              <a:rPr lang="en-GB" sz="1100" dirty="0"/>
              <a:t>. Brussels: EUA</a:t>
            </a:r>
          </a:p>
          <a:p>
            <a:endParaRPr lang="en-GB" sz="1100" dirty="0"/>
          </a:p>
        </p:txBody>
      </p:sp>
    </p:spTree>
    <p:extLst>
      <p:ext uri="{BB962C8B-B14F-4D97-AF65-F5344CB8AC3E}">
        <p14:creationId xmlns:p14="http://schemas.microsoft.com/office/powerpoint/2010/main" val="1189154801"/>
      </p:ext>
    </p:extLst>
  </p:cSld>
  <p:clrMapOvr>
    <a:masterClrMapping/>
  </p:clrMapOvr>
  <p:transition spd="slow">
    <p:push dir="u"/>
  </p:transition>
</p:sld>
</file>

<file path=ppt/theme/theme1.xml><?xml version="1.0" encoding="utf-8"?>
<a:theme xmlns:a="http://schemas.openxmlformats.org/drawingml/2006/main" name="PunchcardVTI">
  <a:themeElements>
    <a:clrScheme name="Punchcard">
      <a:dk1>
        <a:srgbClr val="000000"/>
      </a:dk1>
      <a:lt1>
        <a:srgbClr val="FFFFFF"/>
      </a:lt1>
      <a:dk2>
        <a:srgbClr val="00224B"/>
      </a:dk2>
      <a:lt2>
        <a:srgbClr val="EFF0EF"/>
      </a:lt2>
      <a:accent1>
        <a:srgbClr val="00B2F3"/>
      </a:accent1>
      <a:accent2>
        <a:srgbClr val="0471CC"/>
      </a:accent2>
      <a:accent3>
        <a:srgbClr val="14BBA9"/>
      </a:accent3>
      <a:accent4>
        <a:srgbClr val="8BB93B"/>
      </a:accent4>
      <a:accent5>
        <a:srgbClr val="EC970C"/>
      </a:accent5>
      <a:accent6>
        <a:srgbClr val="F55822"/>
      </a:accent6>
      <a:hlink>
        <a:srgbClr val="008EE6"/>
      </a:hlink>
      <a:folHlink>
        <a:srgbClr val="808C8E"/>
      </a:folHlink>
    </a:clrScheme>
    <a:fontScheme name="Punchcard">
      <a:majorFont>
        <a:latin typeface="Neue Haas Grotesk Text Pro"/>
        <a:ea typeface=""/>
        <a:cs typeface=""/>
      </a:majorFont>
      <a:minorFont>
        <a:latin typeface="Neue Haas Grotesk Tex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unchcardVTI" id="{C7262591-AF98-8F48-B56D-6342D2439B1A}" vid="{261D9F73-974A-B14E-9EAF-4871CCA60BB1}"/>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46B040A4C94EAC46BE1B9499E5F0E36C" ma:contentTypeVersion="4" ma:contentTypeDescription="Create a new document." ma:contentTypeScope="" ma:versionID="3780fbb1cea8400a8d1ad76c15b625b3">
  <xsd:schema xmlns:xsd="http://www.w3.org/2001/XMLSchema" xmlns:xs="http://www.w3.org/2001/XMLSchema" xmlns:p="http://schemas.microsoft.com/office/2006/metadata/properties" xmlns:ns3="8ecffad1-7cd6-4418-bee0-2d8591d139cb" targetNamespace="http://schemas.microsoft.com/office/2006/metadata/properties" ma:root="true" ma:fieldsID="64292fd9f3ff7c10f0c1103fb318c5c4" ns3:_="">
    <xsd:import namespace="8ecffad1-7cd6-4418-bee0-2d8591d139cb"/>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8ecffad1-7cd6-4418-bee0-2d8591d139cb"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FDCB222C-B894-4A9B-9493-14F39DC601F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8ecffad1-7cd6-4418-bee0-2d8591d139c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5C99205A-4239-48B9-88E1-B9C6294718A6}">
  <ds:schemaRefs>
    <ds:schemaRef ds:uri="http://schemas.microsoft.com/sharepoint/v3/contenttype/forms"/>
  </ds:schemaRefs>
</ds:datastoreItem>
</file>

<file path=customXml/itemProps3.xml><?xml version="1.0" encoding="utf-8"?>
<ds:datastoreItem xmlns:ds="http://schemas.openxmlformats.org/officeDocument/2006/customXml" ds:itemID="{06B9CB5D-7A1F-474A-A0D4-35A4A92587B7}">
  <ds:schemaRefs>
    <ds:schemaRef ds:uri="http://schemas.microsoft.com/office/infopath/2007/PartnerControls"/>
    <ds:schemaRef ds:uri="http://purl.org/dc/terms/"/>
    <ds:schemaRef ds:uri="http://schemas.openxmlformats.org/package/2006/metadata/core-properties"/>
    <ds:schemaRef ds:uri="http://schemas.microsoft.com/office/2006/documentManagement/types"/>
    <ds:schemaRef ds:uri="http://purl.org/dc/dcmitype/"/>
    <ds:schemaRef ds:uri="8ecffad1-7cd6-4418-bee0-2d8591d139cb"/>
    <ds:schemaRef ds:uri="http://schemas.microsoft.com/office/2006/metadata/properties"/>
    <ds:schemaRef ds:uri="http://www.w3.org/XML/1998/namespace"/>
    <ds:schemaRef ds:uri="http://purl.org/dc/elements/1.1/"/>
  </ds:schemaRefs>
</ds:datastoreItem>
</file>

<file path=docProps/app.xml><?xml version="1.0" encoding="utf-8"?>
<Properties xmlns="http://schemas.openxmlformats.org/officeDocument/2006/extended-properties" xmlns:vt="http://schemas.openxmlformats.org/officeDocument/2006/docPropsVTypes">
  <Template>TM02892315[[fn=Wisp]]</Template>
  <TotalTime>1006</TotalTime>
  <Words>617</Words>
  <Application>Microsoft Office PowerPoint</Application>
  <PresentationFormat>Widescreen</PresentationFormat>
  <Paragraphs>43</Paragraphs>
  <Slides>7</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7</vt:i4>
      </vt:variant>
    </vt:vector>
  </HeadingPairs>
  <TitlesOfParts>
    <vt:vector size="11" baseType="lpstr">
      <vt:lpstr>Arial</vt:lpstr>
      <vt:lpstr>Neue Haas Grotesk Text Pro</vt:lpstr>
      <vt:lpstr>Wingdings</vt:lpstr>
      <vt:lpstr>PunchcardVTI</vt:lpstr>
      <vt:lpstr>Course Name: BMSW4003_BIRM.</vt:lpstr>
      <vt:lpstr>INTRODUCTION  How do students use technology to collaborate at UWTSD?  Technology has become the order of the day in peoples lives in the 21st century, where there has been new invention/ upgrade of existing hardware and software equipment/ apps, this is why we think there is a need for more training for UWTSD students</vt:lpstr>
      <vt:lpstr>PowerPoint Presentation</vt:lpstr>
      <vt:lpstr>PowerPoint Presentation</vt:lpstr>
      <vt:lpstr>PowerPoint Presentation</vt:lpstr>
      <vt:lpstr>PowerPoint Presentation</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Course Name: BMSW4003_BIRM.</dc:title>
  <dc:creator>Andrew Osayande Tolise (2129056)</dc:creator>
  <cp:lastModifiedBy>Andrew Osayande Tolise (2129056)</cp:lastModifiedBy>
  <cp:revision>1</cp:revision>
  <dcterms:created xsi:type="dcterms:W3CDTF">2022-06-25T09:14:23Z</dcterms:created>
  <dcterms:modified xsi:type="dcterms:W3CDTF">2022-06-26T02:00:50Z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0x01010046B040A4C94EAC46BE1B9499E5F0E36C</vt:lpwstr>
  </property>
</Properties>
</file>