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7" r:id="rId6"/>
    <p:sldId id="269" r:id="rId7"/>
    <p:sldId id="264" r:id="rId8"/>
    <p:sldId id="268" r:id="rId9"/>
    <p:sldId id="262" r:id="rId10"/>
    <p:sldId id="261" r:id="rId11"/>
    <p:sldId id="263" r:id="rId12"/>
    <p:sldId id="265" r:id="rId13"/>
    <p:sldId id="271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51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896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73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690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793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634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94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121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922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978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390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003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803564-217C-4C7A-A937-088187F06170}" type="datetimeFigureOut">
              <a:rPr lang="en-GB" smtClean="0"/>
              <a:t>12/06/2018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0BBDD-D197-4180-87F5-44FC3170FD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0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alance.com/ebusiness-vs-ecommerce-1141573" TargetMode="External"/><Relationship Id="rId2" Type="http://schemas.openxmlformats.org/officeDocument/2006/relationships/hyperlink" Target="http://searchcio.techtarget.com/definition/e-busines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Electronic_business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E-Business &amp; E-Commerce Technology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996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What is e-Business &amp; e-Commerce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Q. What is e-Commerce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Q. What is e-Business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Q. What is the difference between </a:t>
            </a:r>
            <a:r>
              <a:rPr lang="en-GB" dirty="0" smtClean="0"/>
              <a:t>e-Commerce </a:t>
            </a:r>
            <a:r>
              <a:rPr lang="en-GB" dirty="0"/>
              <a:t>and e-Business?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870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B2C B2B &amp; C2C?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Q. What is B2C e-Commerce?</a:t>
            </a:r>
          </a:p>
          <a:p>
            <a:endParaRPr lang="en-GB" dirty="0" smtClean="0"/>
          </a:p>
          <a:p>
            <a:r>
              <a:rPr lang="en-GB" dirty="0" smtClean="0"/>
              <a:t>Q. What is B2B e-Commerce?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Q. What is C2C e-Commerce?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447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e-Commerce &amp; e-Business systems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Q. What is an e-Commerce software solution? What does it do?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Q. What is an e-Business software </a:t>
            </a:r>
            <a:r>
              <a:rPr lang="en-GB" dirty="0"/>
              <a:t>solution? What does it do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Q. Find </a:t>
            </a:r>
            <a:r>
              <a:rPr lang="en-GB" dirty="0"/>
              <a:t>2</a:t>
            </a:r>
            <a:r>
              <a:rPr lang="en-GB" dirty="0" smtClean="0"/>
              <a:t> images: 1 that provides an overview of an e-business system and 1 that provides an overview of an e-commerce system?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164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E-Business &amp; E-commerce Software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Q. What are </a:t>
            </a:r>
            <a:r>
              <a:rPr lang="en-GB" dirty="0" smtClean="0"/>
              <a:t>the </a:t>
            </a:r>
            <a:r>
              <a:rPr lang="en-GB" b="1" dirty="0"/>
              <a:t>best </a:t>
            </a:r>
            <a:r>
              <a:rPr lang="en-GB" b="1" dirty="0" smtClean="0"/>
              <a:t>e-business </a:t>
            </a:r>
            <a:r>
              <a:rPr lang="en-GB" b="1" dirty="0"/>
              <a:t>solutions </a:t>
            </a:r>
            <a:r>
              <a:rPr lang="en-GB" dirty="0"/>
              <a:t>available today? Research document and cite your answer.</a:t>
            </a:r>
          </a:p>
          <a:p>
            <a:endParaRPr lang="en-GB" dirty="0" smtClean="0"/>
          </a:p>
          <a:p>
            <a:r>
              <a:rPr lang="en-GB" dirty="0" smtClean="0"/>
              <a:t>Q. What are the </a:t>
            </a:r>
            <a:r>
              <a:rPr lang="en-GB" b="1" dirty="0" smtClean="0"/>
              <a:t>best e-commerce solutions </a:t>
            </a:r>
            <a:r>
              <a:rPr lang="en-GB" dirty="0" smtClean="0"/>
              <a:t>available today? Research document and cite your answer.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594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Mobile App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Can you find an ERP App to manage a business from your mobile device?</a:t>
            </a:r>
          </a:p>
          <a:p>
            <a:endParaRPr lang="en-GB" dirty="0"/>
          </a:p>
          <a:p>
            <a:r>
              <a:rPr lang="en-GB" dirty="0"/>
              <a:t>Q. Can you find an </a:t>
            </a:r>
            <a:r>
              <a:rPr lang="en-GB" dirty="0" smtClean="0"/>
              <a:t>e-Commerce </a:t>
            </a:r>
            <a:r>
              <a:rPr lang="en-GB" dirty="0"/>
              <a:t>App </a:t>
            </a:r>
            <a:r>
              <a:rPr lang="en-GB" dirty="0" smtClean="0"/>
              <a:t>on your </a:t>
            </a:r>
            <a:r>
              <a:rPr lang="en-GB" dirty="0"/>
              <a:t>mobile device?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144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e-Business or e-Commerce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Is </a:t>
            </a:r>
            <a:r>
              <a:rPr lang="en-GB" dirty="0" err="1" smtClean="0"/>
              <a:t>Volusion</a:t>
            </a:r>
            <a:r>
              <a:rPr lang="en-GB" dirty="0" smtClean="0"/>
              <a:t> or Shopify cloud (SAS) software an e-Business or e-Commerce solution?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Q. Is ERP software an e-Business or e-Commerce solution?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885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 Software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Test </a:t>
            </a:r>
            <a:r>
              <a:rPr lang="en-GB" dirty="0" smtClean="0"/>
              <a:t>and document an e-Business and </a:t>
            </a:r>
            <a:r>
              <a:rPr lang="en-GB" dirty="0"/>
              <a:t>e-Commerce </a:t>
            </a:r>
            <a:r>
              <a:rPr lang="en-GB" dirty="0" smtClean="0"/>
              <a:t>software </a:t>
            </a:r>
            <a:r>
              <a:rPr lang="en-GB" dirty="0"/>
              <a:t>solution of your </a:t>
            </a:r>
            <a:r>
              <a:rPr lang="en-GB" dirty="0" smtClean="0"/>
              <a:t>choice - test 1 in-class and 1 at home.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58465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9600" dirty="0" smtClean="0"/>
              <a:t>Q?</a:t>
            </a:r>
            <a:endParaRPr lang="en-GB" sz="19600" dirty="0"/>
          </a:p>
        </p:txBody>
      </p:sp>
    </p:spTree>
    <p:extLst>
      <p:ext uri="{BB962C8B-B14F-4D97-AF65-F5344CB8AC3E}">
        <p14:creationId xmlns:p14="http://schemas.microsoft.com/office/powerpoint/2010/main" val="3024951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779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>
                <a:hlinkClick r:id="rId2"/>
              </a:rPr>
              <a:t>http://searchcio.techtarget.com/definition/e-business</a:t>
            </a:r>
            <a:endParaRPr lang="en-GB" dirty="0" smtClean="0"/>
          </a:p>
          <a:p>
            <a:r>
              <a:rPr lang="en-GB" u="sng" dirty="0" smtClean="0">
                <a:hlinkClick r:id="rId3"/>
              </a:rPr>
              <a:t>https://www.thebalance.com/ebusiness-vs-ecommerce-1141573</a:t>
            </a:r>
            <a:endParaRPr lang="en-GB" dirty="0" smtClean="0"/>
          </a:p>
          <a:p>
            <a:r>
              <a:rPr lang="en-GB" u="sng" dirty="0" smtClean="0">
                <a:hlinkClick r:id="rId4"/>
              </a:rPr>
              <a:t>https://en.wikipedia.org/wiki/Electronic_business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63382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3887" indent="-514350">
              <a:buFont typeface="+mj-lt"/>
              <a:buAutoNum type="arabicPeriod"/>
            </a:pPr>
            <a:r>
              <a:rPr lang="en-GB" dirty="0" smtClean="0"/>
              <a:t>Using online / library sources research discover and review a </a:t>
            </a:r>
            <a:r>
              <a:rPr lang="en-GB" b="1" dirty="0" smtClean="0"/>
              <a:t>Case-study on e-Business systems</a:t>
            </a:r>
            <a:r>
              <a:rPr lang="en-GB" dirty="0" smtClean="0"/>
              <a:t>?</a:t>
            </a:r>
          </a:p>
          <a:p>
            <a:pPr marL="623887" indent="-514350">
              <a:buFont typeface="+mj-lt"/>
              <a:buAutoNum type="arabicPeriod"/>
            </a:pPr>
            <a:r>
              <a:rPr lang="en-GB" dirty="0" smtClean="0"/>
              <a:t>Share your key findings next week.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 Case-study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61041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865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Q. What is </a:t>
            </a:r>
            <a:r>
              <a:rPr lang="en-GB" b="1" dirty="0"/>
              <a:t>Electronic Data Interchange </a:t>
            </a:r>
            <a:r>
              <a:rPr lang="en-GB" dirty="0"/>
              <a:t>(EDI</a:t>
            </a:r>
            <a:r>
              <a:rPr lang="en-GB" dirty="0" smtClean="0"/>
              <a:t>)?</a:t>
            </a:r>
          </a:p>
          <a:p>
            <a:r>
              <a:rPr lang="en-GB" dirty="0" smtClean="0"/>
              <a:t>Q</a:t>
            </a:r>
            <a:r>
              <a:rPr lang="en-GB" dirty="0"/>
              <a:t>. How do businesses use </a:t>
            </a:r>
            <a:r>
              <a:rPr lang="en-GB" dirty="0" smtClean="0"/>
              <a:t>EDI today? </a:t>
            </a:r>
            <a:r>
              <a:rPr lang="en-GB" dirty="0"/>
              <a:t>EDI examples</a:t>
            </a:r>
            <a:r>
              <a:rPr lang="en-GB" dirty="0" smtClean="0"/>
              <a:t>?</a:t>
            </a:r>
          </a:p>
          <a:p>
            <a:r>
              <a:rPr lang="en-GB" dirty="0" smtClean="0"/>
              <a:t>Q. Find an illustrated example?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Bg. Information Systems – EDI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071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325</Words>
  <Application>Microsoft Office PowerPoint</Application>
  <PresentationFormat>Widescreen</PresentationFormat>
  <Paragraphs>48</Paragraphs>
  <Slides>14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E-Business &amp; E-Commerce Technology</vt:lpstr>
      <vt:lpstr>What is e-Business &amp; e-Commerce</vt:lpstr>
      <vt:lpstr>B2C B2B &amp; C2C?</vt:lpstr>
      <vt:lpstr>e-Commerce &amp; e-Business systems</vt:lpstr>
      <vt:lpstr>E-Business &amp; E-commerce Software</vt:lpstr>
      <vt:lpstr>Mobile App</vt:lpstr>
      <vt:lpstr>e-Business or e-Commerce</vt:lpstr>
      <vt:lpstr>Activity: Software Test</vt:lpstr>
      <vt:lpstr>Questions?</vt:lpstr>
      <vt:lpstr>The End.</vt:lpstr>
      <vt:lpstr>Useful links</vt:lpstr>
      <vt:lpstr>Activity: Case-study</vt:lpstr>
      <vt:lpstr>The End.</vt:lpstr>
      <vt:lpstr>Bg. Information Systems – EDI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E-Business</dc:title>
  <dc:creator>james williams</dc:creator>
  <cp:lastModifiedBy>James Williams</cp:lastModifiedBy>
  <cp:revision>15</cp:revision>
  <dcterms:created xsi:type="dcterms:W3CDTF">2017-11-13T17:21:12Z</dcterms:created>
  <dcterms:modified xsi:type="dcterms:W3CDTF">2018-06-12T12:01:30Z</dcterms:modified>
</cp:coreProperties>
</file>