
<file path=[Content_Types].xml><?xml version="1.0" encoding="utf-8"?>
<Types xmlns="http://schemas.openxmlformats.org/package/2006/content-types">
  <Default Extension="1" ContentType="image/jpeg"/>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3"/>
  </p:notesMasterIdLst>
  <p:handoutMasterIdLst>
    <p:handoutMasterId r:id="rId4"/>
  </p:handoutMasterIdLst>
  <p:sldIdLst>
    <p:sldId id="256" r:id="rId2"/>
  </p:sldIdLst>
  <p:sldSz cx="10691813" cy="7559675"/>
  <p:notesSz cx="11982450" cy="9239250"/>
  <p:embeddedFontLst>
    <p:embeddedFont>
      <p:font typeface="Franklin Gothic Demi" panose="020B0703020102020204" pitchFamily="34" charset="0"/>
      <p:regular r:id="rId5"/>
      <p:italic r:id="rId6"/>
    </p:embeddedFont>
    <p:embeddedFont>
      <p:font typeface="Quattrocento Sans" panose="020B0502050000020003" pitchFamily="34" charset="0"/>
      <p:regular r:id="rId7"/>
      <p:bold r:id="rId8"/>
      <p:italic r:id="rId9"/>
      <p:boldItalic r:id="rId10"/>
    </p:embeddedFont>
  </p:embeddedFontLst>
  <p:custDataLst>
    <p:tags r:id="rId11"/>
  </p:custDataLst>
  <p:defaultTextStyle>
    <a:defPPr>
      <a:defRPr lang="en-US"/>
    </a:defPPr>
    <a:lvl1pPr algn="l" rtl="0" eaLnBrk="0" fontAlgn="base" hangingPunct="0">
      <a:spcBef>
        <a:spcPct val="0"/>
      </a:spcBef>
      <a:spcAft>
        <a:spcPct val="0"/>
      </a:spcAft>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108601" algn="l" rtl="0" eaLnBrk="0" fontAlgn="base" hangingPunct="0">
      <a:spcBef>
        <a:spcPct val="0"/>
      </a:spcBef>
      <a:spcAft>
        <a:spcPct val="0"/>
      </a:spcAft>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217201" algn="l" rtl="0" eaLnBrk="0" fontAlgn="base" hangingPunct="0">
      <a:spcBef>
        <a:spcPct val="0"/>
      </a:spcBef>
      <a:spcAft>
        <a:spcPct val="0"/>
      </a:spcAft>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325802" algn="l" rtl="0" eaLnBrk="0" fontAlgn="base" hangingPunct="0">
      <a:spcBef>
        <a:spcPct val="0"/>
      </a:spcBef>
      <a:spcAft>
        <a:spcPct val="0"/>
      </a:spcAft>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434403" algn="l" rtl="0" eaLnBrk="0" fontAlgn="base" hangingPunct="0">
      <a:spcBef>
        <a:spcPct val="0"/>
      </a:spcBef>
      <a:spcAft>
        <a:spcPct val="0"/>
      </a:spcAft>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543004" algn="l" defTabSz="217201" rtl="0" eaLnBrk="1" latinLnBrk="0" hangingPunct="1">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651604" algn="l" defTabSz="217201" rtl="0" eaLnBrk="1" latinLnBrk="0" hangingPunct="1">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760204" algn="l" defTabSz="217201" rtl="0" eaLnBrk="1" latinLnBrk="0" hangingPunct="1">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868805" algn="l" defTabSz="217201" rtl="0" eaLnBrk="1" latinLnBrk="0" hangingPunct="1">
      <a:defRPr sz="569"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p:defaultTextStyle>
  <p:extLst>
    <p:ext uri="{EFAFB233-063F-42B5-8137-9DF3F51BA10A}">
      <p15:sldGuideLst xmlns:p15="http://schemas.microsoft.com/office/powerpoint/2012/main">
        <p15:guide id="1" orient="horz" pos="2546" userDrawn="1">
          <p15:clr>
            <a:srgbClr val="A4A3A4"/>
          </p15:clr>
        </p15:guide>
        <p15:guide id="2" pos="3275" userDrawn="1">
          <p15:clr>
            <a:srgbClr val="A4A3A4"/>
          </p15:clr>
        </p15:guide>
      </p15:sldGuideLst>
    </p:ext>
    <p:ext uri="{2D200454-40CA-4A62-9FC3-DE9A4176ACB9}">
      <p15:notesGuideLst xmlns:p15="http://schemas.microsoft.com/office/powerpoint/2012/main">
        <p15:guide id="1" orient="horz" pos="2910" userDrawn="1">
          <p15:clr>
            <a:srgbClr val="A4A3A4"/>
          </p15:clr>
        </p15:guide>
        <p15:guide id="2" pos="3773"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4F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471" autoAdjust="0"/>
    <p:restoredTop sz="93654" autoAdjust="0"/>
  </p:normalViewPr>
  <p:slideViewPr>
    <p:cSldViewPr>
      <p:cViewPr varScale="1">
        <p:scale>
          <a:sx n="87" d="100"/>
          <a:sy n="87" d="100"/>
        </p:scale>
        <p:origin x="1282" y="48"/>
      </p:cViewPr>
      <p:guideLst>
        <p:guide orient="horz" pos="2546"/>
        <p:guide pos="3275"/>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3984" y="72"/>
      </p:cViewPr>
      <p:guideLst>
        <p:guide orient="horz" pos="2910"/>
        <p:guide pos="3773"/>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3.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gs" Target="tags/tag1.xml"/><Relationship Id="rId5" Type="http://schemas.openxmlformats.org/officeDocument/2006/relationships/font" Target="fonts/font1.fntdata"/><Relationship Id="rId15" Type="http://schemas.openxmlformats.org/officeDocument/2006/relationships/tableStyles" Target="tableStyles.xml"/><Relationship Id="rId10" Type="http://schemas.openxmlformats.org/officeDocument/2006/relationships/font" Target="fonts/font6.fntdata"/><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5190337" cy="461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defTabSz="1149350">
              <a:defRPr sz="1500"/>
            </a:lvl1pPr>
          </a:lstStyle>
          <a:p>
            <a:endParaRPr lang="en-US" altLang="zh-CN"/>
          </a:p>
        </p:txBody>
      </p:sp>
      <p:sp>
        <p:nvSpPr>
          <p:cNvPr id="6147" name="Rectangle 3"/>
          <p:cNvSpPr>
            <a:spLocks noGrp="1" noChangeArrowheads="1"/>
          </p:cNvSpPr>
          <p:nvPr>
            <p:ph type="dt" sz="quarter" idx="1"/>
          </p:nvPr>
        </p:nvSpPr>
        <p:spPr bwMode="auto">
          <a:xfrm>
            <a:off x="6790055" y="0"/>
            <a:ext cx="5190337" cy="461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algn="r" defTabSz="1149350">
              <a:defRPr sz="1500"/>
            </a:lvl1pPr>
          </a:lstStyle>
          <a:p>
            <a:endParaRPr lang="en-US" altLang="zh-CN"/>
          </a:p>
        </p:txBody>
      </p:sp>
      <p:sp>
        <p:nvSpPr>
          <p:cNvPr id="6148" name="Rectangle 4"/>
          <p:cNvSpPr>
            <a:spLocks noGrp="1" noChangeArrowheads="1"/>
          </p:cNvSpPr>
          <p:nvPr>
            <p:ph type="ftr" sz="quarter" idx="2"/>
          </p:nvPr>
        </p:nvSpPr>
        <p:spPr bwMode="auto">
          <a:xfrm>
            <a:off x="0" y="8775331"/>
            <a:ext cx="5190337" cy="462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defTabSz="1149350">
              <a:defRPr sz="1500"/>
            </a:lvl1pPr>
          </a:lstStyle>
          <a:p>
            <a:endParaRPr lang="en-US" altLang="zh-CN"/>
          </a:p>
        </p:txBody>
      </p:sp>
      <p:sp>
        <p:nvSpPr>
          <p:cNvPr id="6149" name="Rectangle 5"/>
          <p:cNvSpPr>
            <a:spLocks noGrp="1" noChangeArrowheads="1"/>
          </p:cNvSpPr>
          <p:nvPr>
            <p:ph type="sldNum" sz="quarter" idx="3"/>
          </p:nvPr>
        </p:nvSpPr>
        <p:spPr bwMode="auto">
          <a:xfrm>
            <a:off x="6790055" y="8775331"/>
            <a:ext cx="5190337" cy="462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algn="r" defTabSz="1149350">
              <a:defRPr sz="1500"/>
            </a:lvl1pPr>
          </a:lstStyle>
          <a:p>
            <a:fld id="{56A6134A-9986-4884-ADAB-C57241D32564}" type="slidenum">
              <a:rPr lang="zh-CN" altLang="en-US"/>
              <a:t>‹#›</a:t>
            </a:fld>
            <a:endParaRPr lang="en-US" altLang="zh-CN"/>
          </a:p>
        </p:txBody>
      </p:sp>
    </p:spTree>
    <p:extLst>
      <p:ext uri="{BB962C8B-B14F-4D97-AF65-F5344CB8AC3E}">
        <p14:creationId xmlns:p14="http://schemas.microsoft.com/office/powerpoint/2010/main" val="9348627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1"/>
            <a:ext cx="5165631" cy="4565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defTabSz="1149350">
              <a:defRPr sz="1500"/>
            </a:lvl1pPr>
          </a:lstStyle>
          <a:p>
            <a:endParaRPr lang="en-US" altLang="zh-CN"/>
          </a:p>
        </p:txBody>
      </p:sp>
      <p:sp>
        <p:nvSpPr>
          <p:cNvPr id="4099" name="Rectangle 3"/>
          <p:cNvSpPr>
            <a:spLocks noGrp="1" noChangeArrowheads="1"/>
          </p:cNvSpPr>
          <p:nvPr>
            <p:ph type="dt" idx="1"/>
          </p:nvPr>
        </p:nvSpPr>
        <p:spPr bwMode="auto">
          <a:xfrm>
            <a:off x="6798290" y="1"/>
            <a:ext cx="5165631" cy="4565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algn="r" defTabSz="1149350">
              <a:defRPr sz="1500"/>
            </a:lvl1pPr>
          </a:lstStyle>
          <a:p>
            <a:endParaRPr lang="en-US" altLang="zh-CN"/>
          </a:p>
        </p:txBody>
      </p:sp>
      <p:sp>
        <p:nvSpPr>
          <p:cNvPr id="2052" name="Rectangle 4"/>
          <p:cNvSpPr>
            <a:spLocks noGrp="1" noRot="1" noChangeAspect="1" noChangeArrowheads="1" noTextEdit="1"/>
          </p:cNvSpPr>
          <p:nvPr>
            <p:ph type="sldImg" idx="2"/>
          </p:nvPr>
        </p:nvSpPr>
        <p:spPr bwMode="auto">
          <a:xfrm>
            <a:off x="3505200" y="685800"/>
            <a:ext cx="4954588" cy="350361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p:cNvSpPr>
            <a:spLocks noGrp="1" noChangeArrowheads="1"/>
          </p:cNvSpPr>
          <p:nvPr>
            <p:ph type="body" sz="quarter" idx="3"/>
          </p:nvPr>
        </p:nvSpPr>
        <p:spPr bwMode="auto">
          <a:xfrm>
            <a:off x="1630603" y="4420104"/>
            <a:ext cx="8700659" cy="4114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4102" name="Rectangle 6"/>
          <p:cNvSpPr>
            <a:spLocks noGrp="1" noChangeArrowheads="1"/>
          </p:cNvSpPr>
          <p:nvPr>
            <p:ph type="ftr" sz="quarter" idx="4"/>
          </p:nvPr>
        </p:nvSpPr>
        <p:spPr bwMode="auto">
          <a:xfrm>
            <a:off x="0" y="8761865"/>
            <a:ext cx="5165631" cy="457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defTabSz="1149350">
              <a:defRPr sz="1500"/>
            </a:lvl1pPr>
          </a:lstStyle>
          <a:p>
            <a:endParaRPr lang="en-US" altLang="zh-CN"/>
          </a:p>
        </p:txBody>
      </p:sp>
      <p:sp>
        <p:nvSpPr>
          <p:cNvPr id="4103" name="Rectangle 7"/>
          <p:cNvSpPr>
            <a:spLocks noGrp="1" noChangeArrowheads="1"/>
          </p:cNvSpPr>
          <p:nvPr>
            <p:ph type="sldNum" sz="quarter" idx="5"/>
          </p:nvPr>
        </p:nvSpPr>
        <p:spPr bwMode="auto">
          <a:xfrm>
            <a:off x="6798290" y="8761865"/>
            <a:ext cx="5165631" cy="457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algn="r" defTabSz="1149350">
              <a:defRPr sz="1500"/>
            </a:lvl1pPr>
          </a:lstStyle>
          <a:p>
            <a:fld id="{23124DF2-DDA8-402F-81DD-AC1D1E5694AB}" type="slidenum">
              <a:rPr lang="zh-CN" altLang="en-US"/>
              <a:t>‹#›</a:t>
            </a:fld>
            <a:endParaRPr lang="en-US" altLang="zh-CN"/>
          </a:p>
        </p:txBody>
      </p:sp>
    </p:spTree>
    <p:extLst>
      <p:ext uri="{BB962C8B-B14F-4D97-AF65-F5344CB8AC3E}">
        <p14:creationId xmlns:p14="http://schemas.microsoft.com/office/powerpoint/2010/main" val="19040194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285" kern="1200">
        <a:solidFill>
          <a:schemeClr val="tx1"/>
        </a:solidFill>
        <a:latin typeface="Times New Roman" pitchFamily="18" charset="0"/>
        <a:ea typeface="+mn-ea"/>
        <a:cs typeface="+mn-cs"/>
      </a:defRPr>
    </a:lvl1pPr>
    <a:lvl2pPr marL="108601" algn="l" rtl="0" eaLnBrk="0" fontAlgn="base" hangingPunct="0">
      <a:spcBef>
        <a:spcPct val="30000"/>
      </a:spcBef>
      <a:spcAft>
        <a:spcPct val="0"/>
      </a:spcAft>
      <a:defRPr sz="285" kern="1200">
        <a:solidFill>
          <a:schemeClr val="tx1"/>
        </a:solidFill>
        <a:latin typeface="Times New Roman" pitchFamily="18" charset="0"/>
        <a:ea typeface="+mn-ea"/>
        <a:cs typeface="+mn-cs"/>
      </a:defRPr>
    </a:lvl2pPr>
    <a:lvl3pPr marL="217201" algn="l" rtl="0" eaLnBrk="0" fontAlgn="base" hangingPunct="0">
      <a:spcBef>
        <a:spcPct val="30000"/>
      </a:spcBef>
      <a:spcAft>
        <a:spcPct val="0"/>
      </a:spcAft>
      <a:defRPr sz="285" kern="1200">
        <a:solidFill>
          <a:schemeClr val="tx1"/>
        </a:solidFill>
        <a:latin typeface="Times New Roman" pitchFamily="18" charset="0"/>
        <a:ea typeface="+mn-ea"/>
        <a:cs typeface="+mn-cs"/>
      </a:defRPr>
    </a:lvl3pPr>
    <a:lvl4pPr marL="325802" algn="l" rtl="0" eaLnBrk="0" fontAlgn="base" hangingPunct="0">
      <a:spcBef>
        <a:spcPct val="30000"/>
      </a:spcBef>
      <a:spcAft>
        <a:spcPct val="0"/>
      </a:spcAft>
      <a:defRPr sz="285" kern="1200">
        <a:solidFill>
          <a:schemeClr val="tx1"/>
        </a:solidFill>
        <a:latin typeface="Times New Roman" pitchFamily="18" charset="0"/>
        <a:ea typeface="+mn-ea"/>
        <a:cs typeface="+mn-cs"/>
      </a:defRPr>
    </a:lvl4pPr>
    <a:lvl5pPr marL="434403" algn="l" rtl="0" eaLnBrk="0" fontAlgn="base" hangingPunct="0">
      <a:spcBef>
        <a:spcPct val="30000"/>
      </a:spcBef>
      <a:spcAft>
        <a:spcPct val="0"/>
      </a:spcAft>
      <a:defRPr sz="285" kern="1200">
        <a:solidFill>
          <a:schemeClr val="tx1"/>
        </a:solidFill>
        <a:latin typeface="Times New Roman" pitchFamily="18" charset="0"/>
        <a:ea typeface="+mn-ea"/>
        <a:cs typeface="+mn-cs"/>
      </a:defRPr>
    </a:lvl5pPr>
    <a:lvl6pPr marL="543004" algn="l" defTabSz="217201" rtl="0" eaLnBrk="1" latinLnBrk="0" hangingPunct="1">
      <a:defRPr sz="285" kern="1200">
        <a:solidFill>
          <a:schemeClr val="tx1"/>
        </a:solidFill>
        <a:latin typeface="+mn-lt"/>
        <a:ea typeface="+mn-ea"/>
        <a:cs typeface="+mn-cs"/>
      </a:defRPr>
    </a:lvl6pPr>
    <a:lvl7pPr marL="651604" algn="l" defTabSz="217201" rtl="0" eaLnBrk="1" latinLnBrk="0" hangingPunct="1">
      <a:defRPr sz="285" kern="1200">
        <a:solidFill>
          <a:schemeClr val="tx1"/>
        </a:solidFill>
        <a:latin typeface="+mn-lt"/>
        <a:ea typeface="+mn-ea"/>
        <a:cs typeface="+mn-cs"/>
      </a:defRPr>
    </a:lvl7pPr>
    <a:lvl8pPr marL="760204" algn="l" defTabSz="217201" rtl="0" eaLnBrk="1" latinLnBrk="0" hangingPunct="1">
      <a:defRPr sz="285" kern="1200">
        <a:solidFill>
          <a:schemeClr val="tx1"/>
        </a:solidFill>
        <a:latin typeface="+mn-lt"/>
        <a:ea typeface="+mn-ea"/>
        <a:cs typeface="+mn-cs"/>
      </a:defRPr>
    </a:lvl8pPr>
    <a:lvl9pPr marL="868805" algn="l" defTabSz="217201" rtl="0" eaLnBrk="1" latinLnBrk="0" hangingPunct="1">
      <a:defRPr sz="28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sldNum" sz="quarter" idx="5"/>
          </p:nvPr>
        </p:nvSpPr>
        <p:spPr>
          <a:noFill/>
        </p:spPr>
        <p:txBody>
          <a:bodyPr/>
          <a:lstStyle>
            <a:defPPr>
              <a:defRPr kern="1200"/>
            </a:defPPr>
            <a:lvl1pPr defTabSz="1149350">
              <a:defRPr sz="2400">
                <a:solidFill>
                  <a:schemeClr val="tx1"/>
                </a:solidFill>
                <a:latin typeface="Times New Roman" pitchFamily="18" charset="0"/>
              </a:defRPr>
            </a:lvl1pPr>
            <a:lvl2pPr marL="742950" indent="-285750" defTabSz="1149350">
              <a:defRPr sz="2400">
                <a:solidFill>
                  <a:schemeClr val="tx1"/>
                </a:solidFill>
                <a:latin typeface="Times New Roman" pitchFamily="18" charset="0"/>
              </a:defRPr>
            </a:lvl2pPr>
            <a:lvl3pPr marL="1143000" indent="-228600" defTabSz="1149350">
              <a:defRPr sz="2400">
                <a:solidFill>
                  <a:schemeClr val="tx1"/>
                </a:solidFill>
                <a:latin typeface="Times New Roman" pitchFamily="18" charset="0"/>
              </a:defRPr>
            </a:lvl3pPr>
            <a:lvl4pPr marL="1600200" indent="-228600" defTabSz="1149350">
              <a:defRPr sz="2400">
                <a:solidFill>
                  <a:schemeClr val="tx1"/>
                </a:solidFill>
                <a:latin typeface="Times New Roman" pitchFamily="18" charset="0"/>
              </a:defRPr>
            </a:lvl4pPr>
            <a:lvl5pPr marL="2057400" indent="-228600" defTabSz="1149350">
              <a:defRPr sz="2400">
                <a:solidFill>
                  <a:schemeClr val="tx1"/>
                </a:solidFill>
                <a:latin typeface="Times New Roman" pitchFamily="18" charset="0"/>
              </a:defRPr>
            </a:lvl5pPr>
            <a:lvl6pPr marL="2514600" indent="-228600" defTabSz="1149350" eaLnBrk="0" fontAlgn="base" hangingPunct="0">
              <a:spcBef>
                <a:spcPct val="0"/>
              </a:spcBef>
              <a:spcAft>
                <a:spcPct val="0"/>
              </a:spcAft>
              <a:defRPr sz="2400">
                <a:solidFill>
                  <a:schemeClr val="tx1"/>
                </a:solidFill>
                <a:latin typeface="Times New Roman" pitchFamily="18" charset="0"/>
              </a:defRPr>
            </a:lvl6pPr>
            <a:lvl7pPr marL="2971800" indent="-228600" defTabSz="1149350" eaLnBrk="0" fontAlgn="base" hangingPunct="0">
              <a:spcBef>
                <a:spcPct val="0"/>
              </a:spcBef>
              <a:spcAft>
                <a:spcPct val="0"/>
              </a:spcAft>
              <a:defRPr sz="2400">
                <a:solidFill>
                  <a:schemeClr val="tx1"/>
                </a:solidFill>
                <a:latin typeface="Times New Roman" pitchFamily="18" charset="0"/>
              </a:defRPr>
            </a:lvl7pPr>
            <a:lvl8pPr marL="3429000" indent="-228600" defTabSz="1149350" eaLnBrk="0" fontAlgn="base" hangingPunct="0">
              <a:spcBef>
                <a:spcPct val="0"/>
              </a:spcBef>
              <a:spcAft>
                <a:spcPct val="0"/>
              </a:spcAft>
              <a:defRPr sz="2400">
                <a:solidFill>
                  <a:schemeClr val="tx1"/>
                </a:solidFill>
                <a:latin typeface="Times New Roman" pitchFamily="18" charset="0"/>
              </a:defRPr>
            </a:lvl8pPr>
            <a:lvl9pPr marL="3886200" indent="-228600" defTabSz="1149350" eaLnBrk="0" fontAlgn="base" hangingPunct="0">
              <a:spcBef>
                <a:spcPct val="0"/>
              </a:spcBef>
              <a:spcAft>
                <a:spcPct val="0"/>
              </a:spcAft>
              <a:defRPr sz="2400">
                <a:solidFill>
                  <a:schemeClr val="tx1"/>
                </a:solidFill>
                <a:latin typeface="Times New Roman" pitchFamily="18" charset="0"/>
              </a:defRPr>
            </a:lvl9pPr>
          </a:lstStyle>
          <a:p>
            <a:fld id="{D5580D61-8B82-42C3-9A37-58134866DD67}" type="slidenum">
              <a:rPr lang="zh-CN" altLang="en-US" sz="1500"/>
              <a:t>1</a:t>
            </a:fld>
            <a:endParaRPr lang="en-US" altLang="zh-CN" sz="1500"/>
          </a:p>
        </p:txBody>
      </p:sp>
      <p:sp>
        <p:nvSpPr>
          <p:cNvPr id="3075" name="Rectangle 2"/>
          <p:cNvSpPr>
            <a:spLocks noGrp="1" noRot="1" noChangeAspect="1" noChangeArrowheads="1" noTextEdit="1"/>
          </p:cNvSpPr>
          <p:nvPr>
            <p:ph type="sldImg"/>
          </p:nvPr>
        </p:nvSpPr>
        <p:spPr>
          <a:xfrm>
            <a:off x="3505200" y="685800"/>
            <a:ext cx="4954588" cy="3503613"/>
          </a:xfrm>
        </p:spPr>
      </p:sp>
      <p:sp>
        <p:nvSpPr>
          <p:cNvPr id="3076" name="Rectangle 3"/>
          <p:cNvSpPr>
            <a:spLocks noGrp="1" noChangeArrowheads="1"/>
          </p:cNvSpPr>
          <p:nvPr>
            <p:ph type="body" idx="1"/>
          </p:nvPr>
        </p:nvSpPr>
        <p:spPr>
          <a:noFill/>
        </p:spPr>
        <p:txBody>
          <a:bodyPr/>
          <a:lstStyle>
            <a:defPPr>
              <a:defRPr kern="1200"/>
            </a:defP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956" y="2348546"/>
            <a:ext cx="9087904" cy="1620138"/>
          </a:xfrm>
          <a:prstGeom prst="rect">
            <a:avLst/>
          </a:prstGeo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1603911" y="4283672"/>
            <a:ext cx="7483994" cy="1932209"/>
          </a:xfrm>
          <a:prstGeom prst="rect">
            <a:avLst/>
          </a:prstGeom>
        </p:spPr>
        <p:txBody>
          <a:bodyPr/>
          <a:lstStyle>
            <a:defPPr>
              <a:defRPr kern="1200"/>
            </a:defPPr>
            <a:lvl1pPr marL="0" indent="0" algn="ctr">
              <a:buNone/>
              <a:defRPr/>
            </a:lvl1pPr>
            <a:lvl2pPr marL="95235" indent="0" algn="ctr">
              <a:buNone/>
              <a:defRPr/>
            </a:lvl2pPr>
            <a:lvl3pPr marL="190470" indent="0" algn="ctr">
              <a:buNone/>
              <a:defRPr/>
            </a:lvl3pPr>
            <a:lvl4pPr marL="285704" indent="0" algn="ctr">
              <a:buNone/>
              <a:defRPr/>
            </a:lvl4pPr>
            <a:lvl5pPr marL="380939" indent="0" algn="ctr">
              <a:buNone/>
              <a:defRPr/>
            </a:lvl5pPr>
            <a:lvl6pPr marL="476174" indent="0" algn="ctr">
              <a:buNone/>
              <a:defRPr/>
            </a:lvl6pPr>
            <a:lvl7pPr marL="571409" indent="0" algn="ctr">
              <a:buNone/>
              <a:defRPr/>
            </a:lvl7pPr>
            <a:lvl8pPr marL="666643" indent="0" algn="ctr">
              <a:buNone/>
              <a:defRPr/>
            </a:lvl8pPr>
            <a:lvl9pPr marL="761878" indent="0" algn="ctr">
              <a:buNone/>
              <a:defRPr/>
            </a:lvl9pPr>
          </a:lstStyle>
          <a:p>
            <a:r>
              <a:rPr lang="en-US"/>
              <a:t>Click to edit Master subtitle style</a:t>
            </a:r>
          </a:p>
        </p:txBody>
      </p:sp>
    </p:spTree>
    <p:extLst>
      <p:ext uri="{BB962C8B-B14F-4D97-AF65-F5344CB8AC3E}">
        <p14:creationId xmlns:p14="http://schemas.microsoft.com/office/powerpoint/2010/main" val="4116601227"/>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4524" y="302591"/>
            <a:ext cx="9622768" cy="1259946"/>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idx="1"/>
          </p:nvPr>
        </p:nvSpPr>
        <p:spPr>
          <a:xfrm>
            <a:off x="534524" y="1763779"/>
            <a:ext cx="9622768" cy="4989109"/>
          </a:xfrm>
          <a:prstGeom prst="rect">
            <a:avLst/>
          </a:prstGeo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4308357"/>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580" y="4857864"/>
            <a:ext cx="9087904" cy="1501290"/>
          </a:xfrm>
          <a:prstGeom prst="rect">
            <a:avLst/>
          </a:prstGeom>
        </p:spPr>
        <p:txBody>
          <a:bodyPr anchor="t"/>
          <a:lstStyle>
            <a:defPPr>
              <a:defRPr kern="1200"/>
            </a:defPPr>
            <a:lvl1pPr algn="l">
              <a:defRPr sz="833" b="1" cap="all"/>
            </a:lvl1pPr>
          </a:lstStyle>
          <a:p>
            <a:r>
              <a:rPr lang="en-US"/>
              <a:t>Click to edit Master title style</a:t>
            </a:r>
          </a:p>
        </p:txBody>
      </p:sp>
      <p:sp>
        <p:nvSpPr>
          <p:cNvPr id="3" name="Text Placeholder 2"/>
          <p:cNvSpPr>
            <a:spLocks noGrp="1"/>
          </p:cNvSpPr>
          <p:nvPr>
            <p:ph type="body" idx="1"/>
          </p:nvPr>
        </p:nvSpPr>
        <p:spPr>
          <a:xfrm>
            <a:off x="844580" y="3204186"/>
            <a:ext cx="9087904" cy="1653679"/>
          </a:xfrm>
          <a:prstGeom prst="rect">
            <a:avLst/>
          </a:prstGeom>
        </p:spPr>
        <p:txBody>
          <a:bodyPr anchor="b"/>
          <a:lstStyle>
            <a:defPPr>
              <a:defRPr kern="1200"/>
            </a:defPPr>
            <a:lvl1pPr marL="0" indent="0">
              <a:buNone/>
              <a:defRPr sz="417"/>
            </a:lvl1pPr>
            <a:lvl2pPr marL="95235" indent="0">
              <a:buNone/>
              <a:defRPr sz="375"/>
            </a:lvl2pPr>
            <a:lvl3pPr marL="190470" indent="0">
              <a:buNone/>
              <a:defRPr sz="333"/>
            </a:lvl3pPr>
            <a:lvl4pPr marL="285704" indent="0">
              <a:buNone/>
              <a:defRPr sz="292"/>
            </a:lvl4pPr>
            <a:lvl5pPr marL="380939" indent="0">
              <a:buNone/>
              <a:defRPr sz="292"/>
            </a:lvl5pPr>
            <a:lvl6pPr marL="476174" indent="0">
              <a:buNone/>
              <a:defRPr sz="292"/>
            </a:lvl6pPr>
            <a:lvl7pPr marL="571409" indent="0">
              <a:buNone/>
              <a:defRPr sz="292"/>
            </a:lvl7pPr>
            <a:lvl8pPr marL="666643" indent="0">
              <a:buNone/>
              <a:defRPr sz="292"/>
            </a:lvl8pPr>
            <a:lvl9pPr marL="761878" indent="0">
              <a:buNone/>
              <a:defRPr sz="292"/>
            </a:lvl9pPr>
          </a:lstStyle>
          <a:p>
            <a:pPr lvl="0"/>
            <a:r>
              <a:rPr lang="en-US"/>
              <a:t>Click to edit Master text styles</a:t>
            </a:r>
          </a:p>
        </p:txBody>
      </p:sp>
    </p:spTree>
    <p:extLst>
      <p:ext uri="{BB962C8B-B14F-4D97-AF65-F5344CB8AC3E}">
        <p14:creationId xmlns:p14="http://schemas.microsoft.com/office/powerpoint/2010/main" val="17224496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4524" y="302591"/>
            <a:ext cx="9622768" cy="1259946"/>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534524" y="1763779"/>
            <a:ext cx="4794884" cy="4989109"/>
          </a:xfrm>
          <a:prstGeom prst="rect">
            <a:avLst/>
          </a:prstGeom>
        </p:spPr>
        <p:txBody>
          <a:bodyPr/>
          <a:lstStyle>
            <a:defPPr>
              <a:defRPr kern="1200"/>
            </a:defPPr>
            <a:lvl1pPr>
              <a:defRPr sz="583"/>
            </a:lvl1pPr>
            <a:lvl2pPr>
              <a:defRPr sz="500"/>
            </a:lvl2pPr>
            <a:lvl3pPr>
              <a:defRPr sz="417"/>
            </a:lvl3pPr>
            <a:lvl4pPr>
              <a:defRPr sz="375"/>
            </a:lvl4pPr>
            <a:lvl5pPr>
              <a:defRPr sz="375"/>
            </a:lvl5pPr>
            <a:lvl6pPr>
              <a:defRPr sz="375"/>
            </a:lvl6pPr>
            <a:lvl7pPr>
              <a:defRPr sz="375"/>
            </a:lvl7pPr>
            <a:lvl8pPr>
              <a:defRPr sz="375"/>
            </a:lvl8pPr>
            <a:lvl9pPr>
              <a:defRPr sz="3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362407" y="1763779"/>
            <a:ext cx="4794884" cy="4989109"/>
          </a:xfrm>
          <a:prstGeom prst="rect">
            <a:avLst/>
          </a:prstGeom>
        </p:spPr>
        <p:txBody>
          <a:bodyPr/>
          <a:lstStyle>
            <a:defPPr>
              <a:defRPr kern="1200"/>
            </a:defPPr>
            <a:lvl1pPr>
              <a:defRPr sz="583"/>
            </a:lvl1pPr>
            <a:lvl2pPr>
              <a:defRPr sz="500"/>
            </a:lvl2pPr>
            <a:lvl3pPr>
              <a:defRPr sz="417"/>
            </a:lvl3pPr>
            <a:lvl4pPr>
              <a:defRPr sz="375"/>
            </a:lvl4pPr>
            <a:lvl5pPr>
              <a:defRPr sz="375"/>
            </a:lvl5pPr>
            <a:lvl6pPr>
              <a:defRPr sz="375"/>
            </a:lvl6pPr>
            <a:lvl7pPr>
              <a:defRPr sz="375"/>
            </a:lvl7pPr>
            <a:lvl8pPr>
              <a:defRPr sz="375"/>
            </a:lvl8pPr>
            <a:lvl9pPr>
              <a:defRPr sz="3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497320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4524" y="302591"/>
            <a:ext cx="9622768" cy="1259946"/>
          </a:xfrm>
          <a:prstGeom prst="rect">
            <a:avLst/>
          </a:prstGeo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534523" y="1692324"/>
            <a:ext cx="4724074" cy="705075"/>
          </a:xfrm>
          <a:prstGeom prst="rect">
            <a:avLst/>
          </a:prstGeom>
        </p:spPr>
        <p:txBody>
          <a:bodyPr anchor="b"/>
          <a:lstStyle>
            <a:defPPr>
              <a:defRPr kern="1200"/>
            </a:defPPr>
            <a:lvl1pPr marL="0" indent="0">
              <a:buNone/>
              <a:defRPr sz="500" b="1"/>
            </a:lvl1pPr>
            <a:lvl2pPr marL="95235" indent="0">
              <a:buNone/>
              <a:defRPr sz="417" b="1"/>
            </a:lvl2pPr>
            <a:lvl3pPr marL="190470" indent="0">
              <a:buNone/>
              <a:defRPr sz="375" b="1"/>
            </a:lvl3pPr>
            <a:lvl4pPr marL="285704" indent="0">
              <a:buNone/>
              <a:defRPr sz="333" b="1"/>
            </a:lvl4pPr>
            <a:lvl5pPr marL="380939" indent="0">
              <a:buNone/>
              <a:defRPr sz="333" b="1"/>
            </a:lvl5pPr>
            <a:lvl6pPr marL="476174" indent="0">
              <a:buNone/>
              <a:defRPr sz="333" b="1"/>
            </a:lvl6pPr>
            <a:lvl7pPr marL="571409" indent="0">
              <a:buNone/>
              <a:defRPr sz="333" b="1"/>
            </a:lvl7pPr>
            <a:lvl8pPr marL="666643" indent="0">
              <a:buNone/>
              <a:defRPr sz="333" b="1"/>
            </a:lvl8pPr>
            <a:lvl9pPr marL="761878" indent="0">
              <a:buNone/>
              <a:defRPr sz="333" b="1"/>
            </a:lvl9pPr>
          </a:lstStyle>
          <a:p>
            <a:pPr lvl="0"/>
            <a:r>
              <a:rPr lang="en-US"/>
              <a:t>Click to edit Master text styles</a:t>
            </a:r>
          </a:p>
        </p:txBody>
      </p:sp>
      <p:sp>
        <p:nvSpPr>
          <p:cNvPr id="4" name="Content Placeholder 3"/>
          <p:cNvSpPr>
            <a:spLocks noGrp="1"/>
          </p:cNvSpPr>
          <p:nvPr>
            <p:ph sz="half" idx="2"/>
          </p:nvPr>
        </p:nvSpPr>
        <p:spPr>
          <a:xfrm>
            <a:off x="534523" y="2397398"/>
            <a:ext cx="4724074" cy="4355489"/>
          </a:xfrm>
          <a:prstGeom prst="rect">
            <a:avLst/>
          </a:prstGeom>
        </p:spPr>
        <p:txBody>
          <a:bodyPr/>
          <a:lstStyle>
            <a:defPPr>
              <a:defRPr kern="1200"/>
            </a:defPPr>
            <a:lvl1pPr>
              <a:defRPr sz="500"/>
            </a:lvl1pPr>
            <a:lvl2pPr>
              <a:defRPr sz="417"/>
            </a:lvl2pPr>
            <a:lvl3pPr>
              <a:defRPr sz="375"/>
            </a:lvl3pPr>
            <a:lvl4pPr>
              <a:defRPr sz="333"/>
            </a:lvl4pPr>
            <a:lvl5pPr>
              <a:defRPr sz="333"/>
            </a:lvl5pPr>
            <a:lvl6pPr>
              <a:defRPr sz="333"/>
            </a:lvl6pPr>
            <a:lvl7pPr>
              <a:defRPr sz="333"/>
            </a:lvl7pPr>
            <a:lvl8pPr>
              <a:defRPr sz="333"/>
            </a:lvl8pPr>
            <a:lvl9pPr>
              <a:defRPr sz="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431157" y="1692324"/>
            <a:ext cx="4726136" cy="705075"/>
          </a:xfrm>
          <a:prstGeom prst="rect">
            <a:avLst/>
          </a:prstGeom>
        </p:spPr>
        <p:txBody>
          <a:bodyPr anchor="b"/>
          <a:lstStyle>
            <a:defPPr>
              <a:defRPr kern="1200"/>
            </a:defPPr>
            <a:lvl1pPr marL="0" indent="0">
              <a:buNone/>
              <a:defRPr sz="500" b="1"/>
            </a:lvl1pPr>
            <a:lvl2pPr marL="95235" indent="0">
              <a:buNone/>
              <a:defRPr sz="417" b="1"/>
            </a:lvl2pPr>
            <a:lvl3pPr marL="190470" indent="0">
              <a:buNone/>
              <a:defRPr sz="375" b="1"/>
            </a:lvl3pPr>
            <a:lvl4pPr marL="285704" indent="0">
              <a:buNone/>
              <a:defRPr sz="333" b="1"/>
            </a:lvl4pPr>
            <a:lvl5pPr marL="380939" indent="0">
              <a:buNone/>
              <a:defRPr sz="333" b="1"/>
            </a:lvl5pPr>
            <a:lvl6pPr marL="476174" indent="0">
              <a:buNone/>
              <a:defRPr sz="333" b="1"/>
            </a:lvl6pPr>
            <a:lvl7pPr marL="571409" indent="0">
              <a:buNone/>
              <a:defRPr sz="333" b="1"/>
            </a:lvl7pPr>
            <a:lvl8pPr marL="666643" indent="0">
              <a:buNone/>
              <a:defRPr sz="333" b="1"/>
            </a:lvl8pPr>
            <a:lvl9pPr marL="761878" indent="0">
              <a:buNone/>
              <a:defRPr sz="333" b="1"/>
            </a:lvl9pPr>
          </a:lstStyle>
          <a:p>
            <a:pPr lvl="0"/>
            <a:r>
              <a:rPr lang="en-US"/>
              <a:t>Click to edit Master text styles</a:t>
            </a:r>
          </a:p>
        </p:txBody>
      </p:sp>
      <p:sp>
        <p:nvSpPr>
          <p:cNvPr id="6" name="Content Placeholder 5"/>
          <p:cNvSpPr>
            <a:spLocks noGrp="1"/>
          </p:cNvSpPr>
          <p:nvPr>
            <p:ph sz="quarter" idx="4"/>
          </p:nvPr>
        </p:nvSpPr>
        <p:spPr>
          <a:xfrm>
            <a:off x="5431157" y="2397398"/>
            <a:ext cx="4726136" cy="4355489"/>
          </a:xfrm>
          <a:prstGeom prst="rect">
            <a:avLst/>
          </a:prstGeom>
        </p:spPr>
        <p:txBody>
          <a:bodyPr/>
          <a:lstStyle>
            <a:defPPr>
              <a:defRPr kern="1200"/>
            </a:defPPr>
            <a:lvl1pPr>
              <a:defRPr sz="500"/>
            </a:lvl1pPr>
            <a:lvl2pPr>
              <a:defRPr sz="417"/>
            </a:lvl2pPr>
            <a:lvl3pPr>
              <a:defRPr sz="375"/>
            </a:lvl3pPr>
            <a:lvl4pPr>
              <a:defRPr sz="333"/>
            </a:lvl4pPr>
            <a:lvl5pPr>
              <a:defRPr sz="333"/>
            </a:lvl5pPr>
            <a:lvl6pPr>
              <a:defRPr sz="333"/>
            </a:lvl6pPr>
            <a:lvl7pPr>
              <a:defRPr sz="333"/>
            </a:lvl7pPr>
            <a:lvl8pPr>
              <a:defRPr sz="333"/>
            </a:lvl8pPr>
            <a:lvl9pPr>
              <a:defRPr sz="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059614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4524" y="302591"/>
            <a:ext cx="9622768" cy="1259946"/>
          </a:xfrm>
          <a:prstGeom prst="rect">
            <a:avLst/>
          </a:prstGeom>
        </p:spPr>
        <p:txBody>
          <a:bodyPr/>
          <a:lstStyle>
            <a:defPPr>
              <a:defRPr kern="1200"/>
            </a:defPPr>
          </a:lstStyle>
          <a:p>
            <a:r>
              <a:rPr lang="en-US"/>
              <a:t>Click to edit Master title style</a:t>
            </a:r>
          </a:p>
        </p:txBody>
      </p:sp>
    </p:spTree>
    <p:extLst>
      <p:ext uri="{BB962C8B-B14F-4D97-AF65-F5344CB8AC3E}">
        <p14:creationId xmlns:p14="http://schemas.microsoft.com/office/powerpoint/2010/main" val="224570457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098106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524" y="301134"/>
            <a:ext cx="3517533" cy="1280727"/>
          </a:xfrm>
          <a:prstGeom prst="rect">
            <a:avLst/>
          </a:prstGeom>
        </p:spPr>
        <p:txBody>
          <a:bodyPr anchor="b"/>
          <a:lstStyle>
            <a:defPPr>
              <a:defRPr kern="1200"/>
            </a:defPPr>
            <a:lvl1pPr algn="l">
              <a:defRPr sz="417" b="1"/>
            </a:lvl1pPr>
          </a:lstStyle>
          <a:p>
            <a:r>
              <a:rPr lang="en-US"/>
              <a:t>Click to edit Master title style</a:t>
            </a:r>
          </a:p>
        </p:txBody>
      </p:sp>
      <p:sp>
        <p:nvSpPr>
          <p:cNvPr id="3" name="Content Placeholder 2"/>
          <p:cNvSpPr>
            <a:spLocks noGrp="1"/>
          </p:cNvSpPr>
          <p:nvPr>
            <p:ph idx="1"/>
          </p:nvPr>
        </p:nvSpPr>
        <p:spPr>
          <a:xfrm>
            <a:off x="4180272" y="301134"/>
            <a:ext cx="5977020" cy="6451754"/>
          </a:xfrm>
          <a:prstGeom prst="rect">
            <a:avLst/>
          </a:prstGeom>
        </p:spPr>
        <p:txBody>
          <a:bodyPr/>
          <a:lstStyle>
            <a:defPPr>
              <a:defRPr kern="1200"/>
            </a:defPPr>
            <a:lvl1pPr>
              <a:defRPr sz="667"/>
            </a:lvl1pPr>
            <a:lvl2pPr>
              <a:defRPr sz="583"/>
            </a:lvl2pPr>
            <a:lvl3pPr>
              <a:defRPr sz="500"/>
            </a:lvl3pPr>
            <a:lvl4pPr>
              <a:defRPr sz="417"/>
            </a:lvl4pPr>
            <a:lvl5pPr>
              <a:defRPr sz="417"/>
            </a:lvl5pPr>
            <a:lvl6pPr>
              <a:defRPr sz="417"/>
            </a:lvl6pPr>
            <a:lvl7pPr>
              <a:defRPr sz="417"/>
            </a:lvl7pPr>
            <a:lvl8pPr>
              <a:defRPr sz="417"/>
            </a:lvl8pPr>
            <a:lvl9pPr>
              <a:defRPr sz="4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34524" y="1581860"/>
            <a:ext cx="3517533" cy="5171028"/>
          </a:xfrm>
          <a:prstGeom prst="rect">
            <a:avLst/>
          </a:prstGeom>
        </p:spPr>
        <p:txBody>
          <a:bodyPr/>
          <a:lstStyle>
            <a:defPPr>
              <a:defRPr kern="1200"/>
            </a:defPPr>
            <a:lvl1pPr marL="0" indent="0">
              <a:buNone/>
              <a:defRPr sz="292"/>
            </a:lvl1pPr>
            <a:lvl2pPr marL="95235" indent="0">
              <a:buNone/>
              <a:defRPr sz="250"/>
            </a:lvl2pPr>
            <a:lvl3pPr marL="190470" indent="0">
              <a:buNone/>
              <a:defRPr sz="208"/>
            </a:lvl3pPr>
            <a:lvl4pPr marL="285704" indent="0">
              <a:buNone/>
              <a:defRPr sz="187"/>
            </a:lvl4pPr>
            <a:lvl5pPr marL="380939" indent="0">
              <a:buNone/>
              <a:defRPr sz="187"/>
            </a:lvl5pPr>
            <a:lvl6pPr marL="476174" indent="0">
              <a:buNone/>
              <a:defRPr sz="187"/>
            </a:lvl6pPr>
            <a:lvl7pPr marL="571409" indent="0">
              <a:buNone/>
              <a:defRPr sz="187"/>
            </a:lvl7pPr>
            <a:lvl8pPr marL="666643" indent="0">
              <a:buNone/>
              <a:defRPr sz="187"/>
            </a:lvl8pPr>
            <a:lvl9pPr marL="761878" indent="0">
              <a:buNone/>
              <a:defRPr sz="187"/>
            </a:lvl9pPr>
          </a:lstStyle>
          <a:p>
            <a:pPr lvl="0"/>
            <a:r>
              <a:rPr lang="en-US"/>
              <a:t>Click to edit Master text styles</a:t>
            </a:r>
          </a:p>
        </p:txBody>
      </p:sp>
    </p:spTree>
    <p:extLst>
      <p:ext uri="{BB962C8B-B14F-4D97-AF65-F5344CB8AC3E}">
        <p14:creationId xmlns:p14="http://schemas.microsoft.com/office/powerpoint/2010/main" val="411175467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807" y="5291700"/>
            <a:ext cx="6414951" cy="624869"/>
          </a:xfrm>
          <a:prstGeom prst="rect">
            <a:avLst/>
          </a:prstGeom>
        </p:spPr>
        <p:txBody>
          <a:bodyPr anchor="b"/>
          <a:lstStyle>
            <a:defPPr>
              <a:defRPr kern="1200"/>
            </a:defPPr>
            <a:lvl1pPr algn="l">
              <a:defRPr sz="417" b="1"/>
            </a:lvl1pPr>
          </a:lstStyle>
          <a:p>
            <a:r>
              <a:rPr lang="en-US"/>
              <a:t>Click to edit Master title style</a:t>
            </a:r>
          </a:p>
        </p:txBody>
      </p:sp>
      <p:sp>
        <p:nvSpPr>
          <p:cNvPr id="3" name="Picture Placeholder 2"/>
          <p:cNvSpPr>
            <a:spLocks noGrp="1"/>
          </p:cNvSpPr>
          <p:nvPr>
            <p:ph type="pic" idx="1"/>
          </p:nvPr>
        </p:nvSpPr>
        <p:spPr>
          <a:xfrm>
            <a:off x="2095807" y="675546"/>
            <a:ext cx="6414951" cy="4535587"/>
          </a:xfrm>
          <a:prstGeom prst="rect">
            <a:avLst/>
          </a:prstGeom>
        </p:spPr>
        <p:txBody>
          <a:bodyPr/>
          <a:lstStyle>
            <a:defPPr>
              <a:defRPr kern="1200"/>
            </a:defPPr>
            <a:lvl1pPr marL="0" indent="0">
              <a:buNone/>
              <a:defRPr sz="667"/>
            </a:lvl1pPr>
            <a:lvl2pPr marL="95235" indent="0">
              <a:buNone/>
              <a:defRPr sz="583"/>
            </a:lvl2pPr>
            <a:lvl3pPr marL="190470" indent="0">
              <a:buNone/>
              <a:defRPr sz="500"/>
            </a:lvl3pPr>
            <a:lvl4pPr marL="285704" indent="0">
              <a:buNone/>
              <a:defRPr sz="417"/>
            </a:lvl4pPr>
            <a:lvl5pPr marL="380939" indent="0">
              <a:buNone/>
              <a:defRPr sz="417"/>
            </a:lvl5pPr>
            <a:lvl6pPr marL="476174" indent="0">
              <a:buNone/>
              <a:defRPr sz="417"/>
            </a:lvl6pPr>
            <a:lvl7pPr marL="571409" indent="0">
              <a:buNone/>
              <a:defRPr sz="417"/>
            </a:lvl7pPr>
            <a:lvl8pPr marL="666643" indent="0">
              <a:buNone/>
              <a:defRPr sz="417"/>
            </a:lvl8pPr>
            <a:lvl9pPr marL="761878" indent="0">
              <a:buNone/>
              <a:defRPr sz="417"/>
            </a:lvl9pPr>
          </a:lstStyle>
          <a:p>
            <a:pPr lvl="0"/>
            <a:endParaRPr lang="en-US" noProof="0"/>
          </a:p>
        </p:txBody>
      </p:sp>
      <p:sp>
        <p:nvSpPr>
          <p:cNvPr id="4" name="Text Placeholder 3"/>
          <p:cNvSpPr>
            <a:spLocks noGrp="1"/>
          </p:cNvSpPr>
          <p:nvPr>
            <p:ph type="body" sz="half" idx="2"/>
          </p:nvPr>
        </p:nvSpPr>
        <p:spPr>
          <a:xfrm>
            <a:off x="2095807" y="5916570"/>
            <a:ext cx="6414951" cy="886993"/>
          </a:xfrm>
          <a:prstGeom prst="rect">
            <a:avLst/>
          </a:prstGeom>
        </p:spPr>
        <p:txBody>
          <a:bodyPr/>
          <a:lstStyle>
            <a:defPPr>
              <a:defRPr kern="1200"/>
            </a:defPPr>
            <a:lvl1pPr marL="0" indent="0">
              <a:buNone/>
              <a:defRPr sz="292"/>
            </a:lvl1pPr>
            <a:lvl2pPr marL="95235" indent="0">
              <a:buNone/>
              <a:defRPr sz="250"/>
            </a:lvl2pPr>
            <a:lvl3pPr marL="190470" indent="0">
              <a:buNone/>
              <a:defRPr sz="208"/>
            </a:lvl3pPr>
            <a:lvl4pPr marL="285704" indent="0">
              <a:buNone/>
              <a:defRPr sz="187"/>
            </a:lvl4pPr>
            <a:lvl5pPr marL="380939" indent="0">
              <a:buNone/>
              <a:defRPr sz="187"/>
            </a:lvl5pPr>
            <a:lvl6pPr marL="476174" indent="0">
              <a:buNone/>
              <a:defRPr sz="187"/>
            </a:lvl6pPr>
            <a:lvl7pPr marL="571409" indent="0">
              <a:buNone/>
              <a:defRPr sz="187"/>
            </a:lvl7pPr>
            <a:lvl8pPr marL="666643" indent="0">
              <a:buNone/>
              <a:defRPr sz="187"/>
            </a:lvl8pPr>
            <a:lvl9pPr marL="761878" indent="0">
              <a:buNone/>
              <a:defRPr sz="187"/>
            </a:lvl9pPr>
          </a:lstStyle>
          <a:p>
            <a:pPr lvl="0"/>
            <a:r>
              <a:rPr lang="en-US"/>
              <a:t>Click to edit Master text styles</a:t>
            </a:r>
          </a:p>
        </p:txBody>
      </p:sp>
    </p:spTree>
    <p:extLst>
      <p:ext uri="{BB962C8B-B14F-4D97-AF65-F5344CB8AC3E}">
        <p14:creationId xmlns:p14="http://schemas.microsoft.com/office/powerpoint/2010/main" val="6739591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4524" y="302591"/>
            <a:ext cx="9622768" cy="1259946"/>
          </a:xfrm>
          <a:prstGeom prst="rect">
            <a:avLst/>
          </a:prstGeom>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534524" y="1763779"/>
            <a:ext cx="9622768" cy="4989109"/>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382205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51771" y="302592"/>
            <a:ext cx="2405521" cy="6450295"/>
          </a:xfrm>
          <a:prstGeom prst="rect">
            <a:avLst/>
          </a:prstGeo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534523" y="302592"/>
            <a:ext cx="7184250" cy="6450295"/>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151270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New picture"/>
          <p:cNvPicPr/>
          <p:nvPr/>
        </p:nvPicPr>
        <p:blipFill>
          <a:blip r:embed="rId13"/>
          <a:stretch>
            <a:fillRect/>
          </a:stretch>
        </p:blipFill>
        <p:spPr>
          <a:xfrm rot="16200000">
            <a:off x="-2598141" y="3752379"/>
            <a:ext cx="3278192" cy="959046"/>
          </a:xfrm>
          <a:prstGeom prst="rect">
            <a:avLst/>
          </a:prstGeom>
        </p:spPr>
      </p:pic>
      <p:pic>
        <p:nvPicPr>
          <p:cNvPr id="3" name="New picture"/>
          <p:cNvPicPr/>
          <p:nvPr/>
        </p:nvPicPr>
        <p:blipFill>
          <a:blip r:embed="rId13"/>
          <a:stretch>
            <a:fillRect/>
          </a:stretch>
        </p:blipFill>
        <p:spPr>
          <a:xfrm rot="5400000">
            <a:off x="10011763" y="3752379"/>
            <a:ext cx="3278192" cy="959046"/>
          </a:xfrm>
          <a:prstGeom prst="rect">
            <a:avLst/>
          </a:prstGeom>
        </p:spPr>
      </p:pic>
      <p:pic>
        <p:nvPicPr>
          <p:cNvPr id="4" name="New picture"/>
          <p:cNvPicPr/>
          <p:nvPr/>
        </p:nvPicPr>
        <p:blipFill>
          <a:blip r:embed="rId14"/>
          <a:stretch>
            <a:fillRect/>
          </a:stretch>
        </p:blipFill>
        <p:spPr>
          <a:xfrm>
            <a:off x="1692253" y="7676338"/>
            <a:ext cx="7307310" cy="332486"/>
          </a:xfrm>
          <a:prstGeom prst="rect">
            <a:avLst/>
          </a:prstGeom>
        </p:spPr>
      </p:pic>
      <p:sp>
        <p:nvSpPr>
          <p:cNvPr id="5" name="New shape"/>
          <p:cNvSpPr/>
          <p:nvPr/>
        </p:nvSpPr>
        <p:spPr>
          <a:xfrm>
            <a:off x="1692253" y="7807582"/>
            <a:ext cx="5345908" cy="29165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950">
                <a:solidFill>
                  <a:srgbClr val="808080"/>
                </a:solidFill>
              </a:rPr>
              <a:t>Template ID: ponderingpeacock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640520" rtl="0" eaLnBrk="0" fontAlgn="base" hangingPunct="0">
        <a:spcBef>
          <a:spcPct val="0"/>
        </a:spcBef>
        <a:spcAft>
          <a:spcPct val="0"/>
        </a:spcAft>
        <a:defRPr sz="3083">
          <a:solidFill>
            <a:schemeClr val="tx2"/>
          </a:solidFill>
          <a:latin typeface="+mj-lt"/>
          <a:ea typeface="+mj-ea"/>
          <a:cs typeface="+mj-cs"/>
        </a:defRPr>
      </a:lvl1pPr>
      <a:lvl2pPr algn="ctr" defTabSz="640520" rtl="0" eaLnBrk="0" fontAlgn="base" hangingPunct="0">
        <a:spcBef>
          <a:spcPct val="0"/>
        </a:spcBef>
        <a:spcAft>
          <a:spcPct val="0"/>
        </a:spcAft>
        <a:defRPr sz="3083">
          <a:solidFill>
            <a:schemeClr val="tx2"/>
          </a:solidFill>
          <a:latin typeface="Times New Roman" pitchFamily="18" charset="0"/>
        </a:defRPr>
      </a:lvl2pPr>
      <a:lvl3pPr algn="ctr" defTabSz="640520" rtl="0" eaLnBrk="0" fontAlgn="base" hangingPunct="0">
        <a:spcBef>
          <a:spcPct val="0"/>
        </a:spcBef>
        <a:spcAft>
          <a:spcPct val="0"/>
        </a:spcAft>
        <a:defRPr sz="3083">
          <a:solidFill>
            <a:schemeClr val="tx2"/>
          </a:solidFill>
          <a:latin typeface="Times New Roman" pitchFamily="18" charset="0"/>
        </a:defRPr>
      </a:lvl3pPr>
      <a:lvl4pPr algn="ctr" defTabSz="640520" rtl="0" eaLnBrk="0" fontAlgn="base" hangingPunct="0">
        <a:spcBef>
          <a:spcPct val="0"/>
        </a:spcBef>
        <a:spcAft>
          <a:spcPct val="0"/>
        </a:spcAft>
        <a:defRPr sz="3083">
          <a:solidFill>
            <a:schemeClr val="tx2"/>
          </a:solidFill>
          <a:latin typeface="Times New Roman" pitchFamily="18" charset="0"/>
        </a:defRPr>
      </a:lvl4pPr>
      <a:lvl5pPr algn="ctr" defTabSz="640520" rtl="0" eaLnBrk="0" fontAlgn="base" hangingPunct="0">
        <a:spcBef>
          <a:spcPct val="0"/>
        </a:spcBef>
        <a:spcAft>
          <a:spcPct val="0"/>
        </a:spcAft>
        <a:defRPr sz="3083">
          <a:solidFill>
            <a:schemeClr val="tx2"/>
          </a:solidFill>
          <a:latin typeface="Times New Roman" pitchFamily="18" charset="0"/>
        </a:defRPr>
      </a:lvl5pPr>
      <a:lvl6pPr marL="95235" algn="ctr" defTabSz="640520" rtl="0" eaLnBrk="0" fontAlgn="base" hangingPunct="0">
        <a:spcBef>
          <a:spcPct val="0"/>
        </a:spcBef>
        <a:spcAft>
          <a:spcPct val="0"/>
        </a:spcAft>
        <a:defRPr sz="3083">
          <a:solidFill>
            <a:schemeClr val="tx2"/>
          </a:solidFill>
          <a:latin typeface="Times New Roman" pitchFamily="18" charset="0"/>
        </a:defRPr>
      </a:lvl6pPr>
      <a:lvl7pPr marL="190470" algn="ctr" defTabSz="640520" rtl="0" eaLnBrk="0" fontAlgn="base" hangingPunct="0">
        <a:spcBef>
          <a:spcPct val="0"/>
        </a:spcBef>
        <a:spcAft>
          <a:spcPct val="0"/>
        </a:spcAft>
        <a:defRPr sz="3083">
          <a:solidFill>
            <a:schemeClr val="tx2"/>
          </a:solidFill>
          <a:latin typeface="Times New Roman" pitchFamily="18" charset="0"/>
        </a:defRPr>
      </a:lvl7pPr>
      <a:lvl8pPr marL="285704" algn="ctr" defTabSz="640520" rtl="0" eaLnBrk="0" fontAlgn="base" hangingPunct="0">
        <a:spcBef>
          <a:spcPct val="0"/>
        </a:spcBef>
        <a:spcAft>
          <a:spcPct val="0"/>
        </a:spcAft>
        <a:defRPr sz="3083">
          <a:solidFill>
            <a:schemeClr val="tx2"/>
          </a:solidFill>
          <a:latin typeface="Times New Roman" pitchFamily="18" charset="0"/>
        </a:defRPr>
      </a:lvl8pPr>
      <a:lvl9pPr marL="380939" algn="ctr" defTabSz="640520" rtl="0" eaLnBrk="0" fontAlgn="base" hangingPunct="0">
        <a:spcBef>
          <a:spcPct val="0"/>
        </a:spcBef>
        <a:spcAft>
          <a:spcPct val="0"/>
        </a:spcAft>
        <a:defRPr sz="3083">
          <a:solidFill>
            <a:schemeClr val="tx2"/>
          </a:solidFill>
          <a:latin typeface="Times New Roman" pitchFamily="18" charset="0"/>
        </a:defRPr>
      </a:lvl9pPr>
    </p:titleStyle>
    <p:bodyStyle>
      <a:defPPr>
        <a:defRPr kern="1200"/>
      </a:defPPr>
      <a:lvl1pPr marL="239740" indent="-239740" algn="l" defTabSz="640520" rtl="0" eaLnBrk="0" fontAlgn="base" hangingPunct="0">
        <a:spcBef>
          <a:spcPct val="20000"/>
        </a:spcBef>
        <a:spcAft>
          <a:spcPct val="0"/>
        </a:spcAft>
        <a:buChar char="•"/>
        <a:defRPr sz="2229">
          <a:solidFill>
            <a:schemeClr val="tx1"/>
          </a:solidFill>
          <a:latin typeface="+mn-lt"/>
          <a:ea typeface="+mn-ea"/>
          <a:cs typeface="+mn-cs"/>
        </a:defRPr>
      </a:lvl1pPr>
      <a:lvl2pPr marL="520154" indent="-200059" algn="l" defTabSz="640520" rtl="0" eaLnBrk="0" fontAlgn="base" hangingPunct="0">
        <a:spcBef>
          <a:spcPct val="20000"/>
        </a:spcBef>
        <a:spcAft>
          <a:spcPct val="0"/>
        </a:spcAft>
        <a:buChar char="–"/>
        <a:defRPr sz="1979">
          <a:solidFill>
            <a:schemeClr val="tx1"/>
          </a:solidFill>
          <a:latin typeface="+mn-lt"/>
        </a:defRPr>
      </a:lvl2pPr>
      <a:lvl3pPr marL="800567" indent="-160047" algn="l" defTabSz="640520" rtl="0" eaLnBrk="0" fontAlgn="base" hangingPunct="0">
        <a:spcBef>
          <a:spcPct val="20000"/>
        </a:spcBef>
        <a:spcAft>
          <a:spcPct val="0"/>
        </a:spcAft>
        <a:buChar char="•"/>
        <a:defRPr sz="1687">
          <a:solidFill>
            <a:schemeClr val="tx1"/>
          </a:solidFill>
          <a:latin typeface="+mn-lt"/>
        </a:defRPr>
      </a:lvl3pPr>
      <a:lvl4pPr marL="1121654" indent="-161039" algn="l" defTabSz="640520" rtl="0" eaLnBrk="0" fontAlgn="base" hangingPunct="0">
        <a:spcBef>
          <a:spcPct val="20000"/>
        </a:spcBef>
        <a:spcAft>
          <a:spcPct val="0"/>
        </a:spcAft>
        <a:buChar char="–"/>
        <a:defRPr sz="1354">
          <a:solidFill>
            <a:schemeClr val="tx1"/>
          </a:solidFill>
          <a:latin typeface="+mn-lt"/>
        </a:defRPr>
      </a:lvl4pPr>
      <a:lvl5pPr marL="1441748" indent="-160047" algn="l" defTabSz="640520" rtl="0" eaLnBrk="0" fontAlgn="base" hangingPunct="0">
        <a:spcBef>
          <a:spcPct val="20000"/>
        </a:spcBef>
        <a:spcAft>
          <a:spcPct val="0"/>
        </a:spcAft>
        <a:buChar char="»"/>
        <a:defRPr sz="1354">
          <a:solidFill>
            <a:schemeClr val="tx1"/>
          </a:solidFill>
          <a:latin typeface="+mn-lt"/>
        </a:defRPr>
      </a:lvl5pPr>
      <a:lvl6pPr marL="1536983" indent="-160047" algn="l" defTabSz="640520" rtl="0" eaLnBrk="0" fontAlgn="base" hangingPunct="0">
        <a:spcBef>
          <a:spcPct val="20000"/>
        </a:spcBef>
        <a:spcAft>
          <a:spcPct val="0"/>
        </a:spcAft>
        <a:buChar char="»"/>
        <a:defRPr sz="1354">
          <a:solidFill>
            <a:schemeClr val="tx1"/>
          </a:solidFill>
          <a:latin typeface="+mn-lt"/>
        </a:defRPr>
      </a:lvl6pPr>
      <a:lvl7pPr marL="1632218" indent="-160047" algn="l" defTabSz="640520" rtl="0" eaLnBrk="0" fontAlgn="base" hangingPunct="0">
        <a:spcBef>
          <a:spcPct val="20000"/>
        </a:spcBef>
        <a:spcAft>
          <a:spcPct val="0"/>
        </a:spcAft>
        <a:buChar char="»"/>
        <a:defRPr sz="1354">
          <a:solidFill>
            <a:schemeClr val="tx1"/>
          </a:solidFill>
          <a:latin typeface="+mn-lt"/>
        </a:defRPr>
      </a:lvl7pPr>
      <a:lvl8pPr marL="1727453" indent="-160047" algn="l" defTabSz="640520" rtl="0" eaLnBrk="0" fontAlgn="base" hangingPunct="0">
        <a:spcBef>
          <a:spcPct val="20000"/>
        </a:spcBef>
        <a:spcAft>
          <a:spcPct val="0"/>
        </a:spcAft>
        <a:buChar char="»"/>
        <a:defRPr sz="1354">
          <a:solidFill>
            <a:schemeClr val="tx1"/>
          </a:solidFill>
          <a:latin typeface="+mn-lt"/>
        </a:defRPr>
      </a:lvl8pPr>
      <a:lvl9pPr marL="1822687" indent="-160047" algn="l" defTabSz="640520" rtl="0" eaLnBrk="0" fontAlgn="base" hangingPunct="0">
        <a:spcBef>
          <a:spcPct val="20000"/>
        </a:spcBef>
        <a:spcAft>
          <a:spcPct val="0"/>
        </a:spcAft>
        <a:buChar char="»"/>
        <a:defRPr sz="1354">
          <a:solidFill>
            <a:schemeClr val="tx1"/>
          </a:solidFill>
          <a:latin typeface="+mn-lt"/>
        </a:defRPr>
      </a:lvl9pPr>
    </p:bodyStyle>
    <p:otherStyle>
      <a:defPPr>
        <a:defRPr lang="en-US"/>
      </a:defPPr>
      <a:lvl1pPr marL="0" algn="l" defTabSz="190470" rtl="0" eaLnBrk="1" latinLnBrk="0" hangingPunct="1">
        <a:defRPr sz="375" kern="1200">
          <a:solidFill>
            <a:schemeClr val="tx1"/>
          </a:solidFill>
          <a:latin typeface="+mn-lt"/>
          <a:ea typeface="+mn-ea"/>
          <a:cs typeface="+mn-cs"/>
        </a:defRPr>
      </a:lvl1pPr>
      <a:lvl2pPr marL="95235" algn="l" defTabSz="190470" rtl="0" eaLnBrk="1" latinLnBrk="0" hangingPunct="1">
        <a:defRPr sz="375" kern="1200">
          <a:solidFill>
            <a:schemeClr val="tx1"/>
          </a:solidFill>
          <a:latin typeface="+mn-lt"/>
          <a:ea typeface="+mn-ea"/>
          <a:cs typeface="+mn-cs"/>
        </a:defRPr>
      </a:lvl2pPr>
      <a:lvl3pPr marL="190470" algn="l" defTabSz="190470" rtl="0" eaLnBrk="1" latinLnBrk="0" hangingPunct="1">
        <a:defRPr sz="375" kern="1200">
          <a:solidFill>
            <a:schemeClr val="tx1"/>
          </a:solidFill>
          <a:latin typeface="+mn-lt"/>
          <a:ea typeface="+mn-ea"/>
          <a:cs typeface="+mn-cs"/>
        </a:defRPr>
      </a:lvl3pPr>
      <a:lvl4pPr marL="285704" algn="l" defTabSz="190470" rtl="0" eaLnBrk="1" latinLnBrk="0" hangingPunct="1">
        <a:defRPr sz="375" kern="1200">
          <a:solidFill>
            <a:schemeClr val="tx1"/>
          </a:solidFill>
          <a:latin typeface="+mn-lt"/>
          <a:ea typeface="+mn-ea"/>
          <a:cs typeface="+mn-cs"/>
        </a:defRPr>
      </a:lvl4pPr>
      <a:lvl5pPr marL="380939" algn="l" defTabSz="190470" rtl="0" eaLnBrk="1" latinLnBrk="0" hangingPunct="1">
        <a:defRPr sz="375" kern="1200">
          <a:solidFill>
            <a:schemeClr val="tx1"/>
          </a:solidFill>
          <a:latin typeface="+mn-lt"/>
          <a:ea typeface="+mn-ea"/>
          <a:cs typeface="+mn-cs"/>
        </a:defRPr>
      </a:lvl5pPr>
      <a:lvl6pPr marL="476174" algn="l" defTabSz="190470" rtl="0" eaLnBrk="1" latinLnBrk="0" hangingPunct="1">
        <a:defRPr sz="375" kern="1200">
          <a:solidFill>
            <a:schemeClr val="tx1"/>
          </a:solidFill>
          <a:latin typeface="+mn-lt"/>
          <a:ea typeface="+mn-ea"/>
          <a:cs typeface="+mn-cs"/>
        </a:defRPr>
      </a:lvl6pPr>
      <a:lvl7pPr marL="571409" algn="l" defTabSz="190470" rtl="0" eaLnBrk="1" latinLnBrk="0" hangingPunct="1">
        <a:defRPr sz="375" kern="1200">
          <a:solidFill>
            <a:schemeClr val="tx1"/>
          </a:solidFill>
          <a:latin typeface="+mn-lt"/>
          <a:ea typeface="+mn-ea"/>
          <a:cs typeface="+mn-cs"/>
        </a:defRPr>
      </a:lvl7pPr>
      <a:lvl8pPr marL="666643" algn="l" defTabSz="190470" rtl="0" eaLnBrk="1" latinLnBrk="0" hangingPunct="1">
        <a:defRPr sz="375" kern="1200">
          <a:solidFill>
            <a:schemeClr val="tx1"/>
          </a:solidFill>
          <a:latin typeface="+mn-lt"/>
          <a:ea typeface="+mn-ea"/>
          <a:cs typeface="+mn-cs"/>
        </a:defRPr>
      </a:lvl8pPr>
      <a:lvl9pPr marL="761878" algn="l" defTabSz="190470" rtl="0" eaLnBrk="1" latinLnBrk="0" hangingPunct="1">
        <a:defRPr sz="3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rawpixel.com/search/relax" TargetMode="External"/><Relationship Id="rId4" Type="http://schemas.openxmlformats.org/officeDocument/2006/relationships/image" Target="../media/image4.1"/></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solidFill>
          <a:srgbClr val="2D3C50"/>
        </a:solidFill>
        <a:effectLst/>
      </p:bgPr>
    </p:bg>
    <p:spTree>
      <p:nvGrpSpPr>
        <p:cNvPr id="1" name=""/>
        <p:cNvGrpSpPr/>
        <p:nvPr/>
      </p:nvGrpSpPr>
      <p:grpSpPr>
        <a:xfrm>
          <a:off x="0" y="0"/>
          <a:ext cx="0" cy="0"/>
          <a:chOff x="0" y="0"/>
          <a:chExt cx="0" cy="0"/>
        </a:xfrm>
      </p:grpSpPr>
      <p:sp>
        <p:nvSpPr>
          <p:cNvPr id="28" name="Text Box 241"/>
          <p:cNvSpPr txBox="1">
            <a:spLocks noChangeArrowheads="1"/>
          </p:cNvSpPr>
          <p:nvPr/>
        </p:nvSpPr>
        <p:spPr bwMode="auto">
          <a:xfrm>
            <a:off x="1840705" y="224154"/>
            <a:ext cx="7086601" cy="1309861"/>
          </a:xfrm>
          <a:prstGeom prst="snip2DiagRect">
            <a:avLst/>
          </a:prstGeom>
          <a:solidFill>
            <a:srgbClr val="E64B3C"/>
          </a:solidFill>
          <a:ln w="25400">
            <a:noFill/>
            <a:miter lim="800000"/>
          </a:ln>
        </p:spPr>
        <p:txBody>
          <a:bodyPr lIns="12744" tIns="6372" rIns="12744" bIns="6372" anchor="ctr"/>
          <a:lstStyle>
            <a:defPPr>
              <a:defRPr kern="1200"/>
            </a:defPPr>
            <a:lvl1pPr defTabSz="612775">
              <a:defRPr sz="2400">
                <a:solidFill>
                  <a:schemeClr val="tx1"/>
                </a:solidFill>
                <a:latin typeface="Times New Roman" pitchFamily="18" charset="0"/>
              </a:defRPr>
            </a:lvl1pPr>
            <a:lvl2pPr marL="742950" indent="-285750" defTabSz="612775">
              <a:defRPr sz="2400">
                <a:solidFill>
                  <a:schemeClr val="tx1"/>
                </a:solidFill>
                <a:latin typeface="Times New Roman" pitchFamily="18" charset="0"/>
              </a:defRPr>
            </a:lvl2pPr>
            <a:lvl3pPr marL="1143000" indent="-228600" defTabSz="612775">
              <a:defRPr sz="2400">
                <a:solidFill>
                  <a:schemeClr val="tx1"/>
                </a:solidFill>
                <a:latin typeface="Times New Roman" pitchFamily="18" charset="0"/>
              </a:defRPr>
            </a:lvl3pPr>
            <a:lvl4pPr marL="1600200" indent="-228600" defTabSz="612775">
              <a:defRPr sz="2400">
                <a:solidFill>
                  <a:schemeClr val="tx1"/>
                </a:solidFill>
                <a:latin typeface="Times New Roman" pitchFamily="18" charset="0"/>
              </a:defRPr>
            </a:lvl4pPr>
            <a:lvl5pPr marL="2057400" indent="-228600" defTabSz="612775">
              <a:defRPr sz="2400">
                <a:solidFill>
                  <a:schemeClr val="tx1"/>
                </a:solidFill>
                <a:latin typeface="Times New Roman" pitchFamily="18" charset="0"/>
              </a:defRPr>
            </a:lvl5pPr>
            <a:lvl6pPr marL="2514600" indent="-228600" defTabSz="612775" eaLnBrk="0" fontAlgn="base" hangingPunct="0">
              <a:spcBef>
                <a:spcPct val="0"/>
              </a:spcBef>
              <a:spcAft>
                <a:spcPct val="0"/>
              </a:spcAft>
              <a:defRPr sz="2400">
                <a:solidFill>
                  <a:schemeClr val="tx1"/>
                </a:solidFill>
                <a:latin typeface="Times New Roman" pitchFamily="18" charset="0"/>
              </a:defRPr>
            </a:lvl6pPr>
            <a:lvl7pPr marL="2971800" indent="-228600" defTabSz="612775" eaLnBrk="0" fontAlgn="base" hangingPunct="0">
              <a:spcBef>
                <a:spcPct val="0"/>
              </a:spcBef>
              <a:spcAft>
                <a:spcPct val="0"/>
              </a:spcAft>
              <a:defRPr sz="2400">
                <a:solidFill>
                  <a:schemeClr val="tx1"/>
                </a:solidFill>
                <a:latin typeface="Times New Roman" pitchFamily="18" charset="0"/>
              </a:defRPr>
            </a:lvl7pPr>
            <a:lvl8pPr marL="3429000" indent="-228600" defTabSz="612775" eaLnBrk="0" fontAlgn="base" hangingPunct="0">
              <a:spcBef>
                <a:spcPct val="0"/>
              </a:spcBef>
              <a:spcAft>
                <a:spcPct val="0"/>
              </a:spcAft>
              <a:defRPr sz="2400">
                <a:solidFill>
                  <a:schemeClr val="tx1"/>
                </a:solidFill>
                <a:latin typeface="Times New Roman" pitchFamily="18" charset="0"/>
              </a:defRPr>
            </a:lvl8pPr>
            <a:lvl9pPr marL="3886200" indent="-228600" defTabSz="612775" eaLnBrk="0" fontAlgn="base" hangingPunct="0">
              <a:spcBef>
                <a:spcPct val="0"/>
              </a:spcBef>
              <a:spcAft>
                <a:spcPct val="0"/>
              </a:spcAft>
              <a:defRPr sz="2400">
                <a:solidFill>
                  <a:schemeClr val="tx1"/>
                </a:solidFill>
                <a:latin typeface="Times New Roman" pitchFamily="18" charset="0"/>
              </a:defRPr>
            </a:lvl9pPr>
          </a:lstStyle>
          <a:p>
            <a:pPr algn="ctr"/>
            <a:endParaRPr lang="en-US" altLang="zh-CN" sz="875" b="1" i="1" u="sng" dirty="0">
              <a:solidFill>
                <a:schemeClr val="bg1"/>
              </a:solidFill>
              <a:latin typeface="Arial"/>
              <a:ea typeface="SimSun" pitchFamily="2" charset="-122"/>
            </a:endParaRPr>
          </a:p>
        </p:txBody>
      </p:sp>
      <p:sp>
        <p:nvSpPr>
          <p:cNvPr id="70" name="Text Placeholder 5">
            <a:extLst>
              <a:ext uri="{FF2B5EF4-FFF2-40B4-BE49-F238E27FC236}">
                <a16:creationId xmlns:a16="http://schemas.microsoft.com/office/drawing/2014/main" id="{425621FB-070F-446E-BA36-4A66EBF8DEF2}"/>
              </a:ext>
            </a:extLst>
          </p:cNvPr>
          <p:cNvSpPr txBox="1"/>
          <p:nvPr/>
        </p:nvSpPr>
        <p:spPr>
          <a:xfrm>
            <a:off x="1467273" y="242238"/>
            <a:ext cx="7620000" cy="575336"/>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783434">
              <a:spcBef>
                <a:spcPct val="20000"/>
              </a:spcBef>
              <a:defRPr/>
            </a:pPr>
            <a:r>
              <a:rPr lang="en-US" sz="1800" b="1" dirty="0">
                <a:solidFill>
                  <a:schemeClr val="accent2">
                    <a:lumMod val="20000"/>
                    <a:lumOff val="80000"/>
                  </a:schemeClr>
                </a:solidFill>
                <a:effectLst/>
                <a:latin typeface="Franklin Gothic Demi" panose="020B0703020102020204" pitchFamily="34" charset="0"/>
              </a:rPr>
              <a:t>From Self-Awareness to Success: Emotional Intelligence in Higher Education</a:t>
            </a:r>
          </a:p>
        </p:txBody>
      </p:sp>
      <p:sp>
        <p:nvSpPr>
          <p:cNvPr id="71" name="Text Placeholder 5">
            <a:extLst>
              <a:ext uri="{FF2B5EF4-FFF2-40B4-BE49-F238E27FC236}">
                <a16:creationId xmlns:a16="http://schemas.microsoft.com/office/drawing/2014/main" id="{3A3E55C8-5130-4258-80B1-064CE3FDB621}"/>
              </a:ext>
            </a:extLst>
          </p:cNvPr>
          <p:cNvSpPr txBox="1"/>
          <p:nvPr/>
        </p:nvSpPr>
        <p:spPr>
          <a:xfrm>
            <a:off x="1467273" y="807061"/>
            <a:ext cx="7620000" cy="986424"/>
          </a:xfrm>
          <a:prstGeom prst="rect">
            <a:avLst/>
          </a:prstGeom>
        </p:spPr>
        <p:txBody>
          <a:bodyPr wrap="square" lIns="0" tIns="0" rIns="0" bIns="0">
            <a:spAutoFit/>
          </a:bodyPr>
          <a:lstStyle>
            <a:defPPr>
              <a:defRPr kern="1200"/>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defRPr/>
            </a:pPr>
            <a:r>
              <a:rPr lang="en-US" sz="1400" dirty="0">
                <a:solidFill>
                  <a:schemeClr val="accent2">
                    <a:lumMod val="20000"/>
                    <a:lumOff val="80000"/>
                  </a:schemeClr>
                </a:solidFill>
                <a:effectLst/>
                <a:latin typeface="Franklin Gothic Demi" panose="020B0703020102020204" pitchFamily="34" charset="0"/>
                <a:cs typeface="Arial" pitchFamily="34" charset="0"/>
              </a:rPr>
              <a:t>Daniela Paveliuc - 2330355</a:t>
            </a:r>
          </a:p>
          <a:p>
            <a:pPr algn="ctr">
              <a:defRPr/>
            </a:pPr>
            <a:r>
              <a:rPr lang="en-US" sz="1400" dirty="0">
                <a:solidFill>
                  <a:schemeClr val="accent2">
                    <a:lumMod val="20000"/>
                    <a:lumOff val="80000"/>
                  </a:schemeClr>
                </a:solidFill>
                <a:effectLst/>
                <a:latin typeface="Franklin Gothic Demi" panose="020B0703020102020204" pitchFamily="34" charset="0"/>
                <a:cs typeface="Arial" pitchFamily="34" charset="0"/>
              </a:rPr>
              <a:t>Developing Emotional Intelligence Skills (LCLM5006_BIRM)</a:t>
            </a:r>
          </a:p>
          <a:p>
            <a:pPr algn="ctr">
              <a:defRPr/>
            </a:pPr>
            <a:r>
              <a:rPr lang="en-US" sz="1400" dirty="0">
                <a:solidFill>
                  <a:schemeClr val="accent2">
                    <a:lumMod val="20000"/>
                    <a:lumOff val="80000"/>
                  </a:schemeClr>
                </a:solidFill>
                <a:effectLst/>
                <a:latin typeface="Franklin Gothic Demi" panose="020B0703020102020204" pitchFamily="34" charset="0"/>
                <a:cs typeface="Arial" pitchFamily="34" charset="0"/>
              </a:rPr>
              <a:t>Module lecturer: </a:t>
            </a:r>
            <a:r>
              <a:rPr lang="en-GB" sz="1400" dirty="0">
                <a:solidFill>
                  <a:schemeClr val="accent2">
                    <a:lumMod val="20000"/>
                    <a:lumOff val="80000"/>
                  </a:schemeClr>
                </a:solidFill>
                <a:effectLst/>
                <a:latin typeface="Franklin Gothic Demi" panose="020B0703020102020204" pitchFamily="34" charset="0"/>
              </a:rPr>
              <a:t>Dr Abdallah Naser</a:t>
            </a:r>
          </a:p>
          <a:p>
            <a:pPr algn="ctr">
              <a:defRPr/>
            </a:pPr>
            <a:endParaRPr lang="en-US" sz="1375" dirty="0">
              <a:solidFill>
                <a:schemeClr val="accent5">
                  <a:lumMod val="20000"/>
                  <a:lumOff val="80000"/>
                </a:schemeClr>
              </a:solidFill>
              <a:effectLst/>
              <a:latin typeface="Franklin Gothic Demi" panose="020B0703020102020204" pitchFamily="34" charset="0"/>
              <a:cs typeface="Arial" pitchFamily="34" charset="0"/>
            </a:endParaRPr>
          </a:p>
        </p:txBody>
      </p:sp>
      <p:sp>
        <p:nvSpPr>
          <p:cNvPr id="75" name="Rectangle 74">
            <a:extLst>
              <a:ext uri="{FF2B5EF4-FFF2-40B4-BE49-F238E27FC236}">
                <a16:creationId xmlns:a16="http://schemas.microsoft.com/office/drawing/2014/main" id="{C24D4BC5-5256-4C2E-B3FB-87EA69B63AF3}"/>
              </a:ext>
            </a:extLst>
          </p:cNvPr>
          <p:cNvSpPr/>
          <p:nvPr/>
        </p:nvSpPr>
        <p:spPr>
          <a:xfrm>
            <a:off x="96849" y="416693"/>
            <a:ext cx="1600434" cy="1107116"/>
          </a:xfrm>
          <a:custGeom>
            <a:avLst/>
            <a:gdLst>
              <a:gd name="csX0" fmla="*/ 0 w 1600434"/>
              <a:gd name="csY0" fmla="*/ 0 h 1107116"/>
              <a:gd name="csX1" fmla="*/ 485465 w 1600434"/>
              <a:gd name="csY1" fmla="*/ 0 h 1107116"/>
              <a:gd name="csX2" fmla="*/ 1002939 w 1600434"/>
              <a:gd name="csY2" fmla="*/ 0 h 1107116"/>
              <a:gd name="csX3" fmla="*/ 1600434 w 1600434"/>
              <a:gd name="csY3" fmla="*/ 0 h 1107116"/>
              <a:gd name="csX4" fmla="*/ 1600434 w 1600434"/>
              <a:gd name="csY4" fmla="*/ 531416 h 1107116"/>
              <a:gd name="csX5" fmla="*/ 1600434 w 1600434"/>
              <a:gd name="csY5" fmla="*/ 1107116 h 1107116"/>
              <a:gd name="csX6" fmla="*/ 1066956 w 1600434"/>
              <a:gd name="csY6" fmla="*/ 1107116 h 1107116"/>
              <a:gd name="csX7" fmla="*/ 533478 w 1600434"/>
              <a:gd name="csY7" fmla="*/ 1107116 h 1107116"/>
              <a:gd name="csX8" fmla="*/ 0 w 1600434"/>
              <a:gd name="csY8" fmla="*/ 1107116 h 1107116"/>
              <a:gd name="csX9" fmla="*/ 0 w 1600434"/>
              <a:gd name="csY9" fmla="*/ 553558 h 1107116"/>
              <a:gd name="csX10" fmla="*/ 0 w 1600434"/>
              <a:gd name="csY10" fmla="*/ 0 h 11071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600434" h="1107116" fill="none" extrusionOk="0">
                <a:moveTo>
                  <a:pt x="0" y="0"/>
                </a:moveTo>
                <a:cubicBezTo>
                  <a:pt x="241105" y="-12295"/>
                  <a:pt x="242912" y="53228"/>
                  <a:pt x="485465" y="0"/>
                </a:cubicBezTo>
                <a:cubicBezTo>
                  <a:pt x="728019" y="-53228"/>
                  <a:pt x="800069" y="42288"/>
                  <a:pt x="1002939" y="0"/>
                </a:cubicBezTo>
                <a:cubicBezTo>
                  <a:pt x="1205809" y="-42288"/>
                  <a:pt x="1395379" y="66680"/>
                  <a:pt x="1600434" y="0"/>
                </a:cubicBezTo>
                <a:cubicBezTo>
                  <a:pt x="1620959" y="237395"/>
                  <a:pt x="1556358" y="341600"/>
                  <a:pt x="1600434" y="531416"/>
                </a:cubicBezTo>
                <a:cubicBezTo>
                  <a:pt x="1644510" y="721232"/>
                  <a:pt x="1575908" y="945099"/>
                  <a:pt x="1600434" y="1107116"/>
                </a:cubicBezTo>
                <a:cubicBezTo>
                  <a:pt x="1360993" y="1169978"/>
                  <a:pt x="1190749" y="1059133"/>
                  <a:pt x="1066956" y="1107116"/>
                </a:cubicBezTo>
                <a:cubicBezTo>
                  <a:pt x="943163" y="1155099"/>
                  <a:pt x="798884" y="1101060"/>
                  <a:pt x="533478" y="1107116"/>
                </a:cubicBezTo>
                <a:cubicBezTo>
                  <a:pt x="268072" y="1113172"/>
                  <a:pt x="120180" y="1047824"/>
                  <a:pt x="0" y="1107116"/>
                </a:cubicBezTo>
                <a:cubicBezTo>
                  <a:pt x="-37299" y="868216"/>
                  <a:pt x="4809" y="767893"/>
                  <a:pt x="0" y="553558"/>
                </a:cubicBezTo>
                <a:cubicBezTo>
                  <a:pt x="-4809" y="339223"/>
                  <a:pt x="38395" y="179265"/>
                  <a:pt x="0" y="0"/>
                </a:cubicBezTo>
                <a:close/>
              </a:path>
              <a:path w="1600434" h="1107116" stroke="0" extrusionOk="0">
                <a:moveTo>
                  <a:pt x="0" y="0"/>
                </a:moveTo>
                <a:cubicBezTo>
                  <a:pt x="174650" y="-42079"/>
                  <a:pt x="288241" y="27202"/>
                  <a:pt x="501469" y="0"/>
                </a:cubicBezTo>
                <a:cubicBezTo>
                  <a:pt x="714697" y="-27202"/>
                  <a:pt x="857985" y="16705"/>
                  <a:pt x="1002939" y="0"/>
                </a:cubicBezTo>
                <a:cubicBezTo>
                  <a:pt x="1147893" y="-16705"/>
                  <a:pt x="1340560" y="29041"/>
                  <a:pt x="1600434" y="0"/>
                </a:cubicBezTo>
                <a:cubicBezTo>
                  <a:pt x="1601971" y="236180"/>
                  <a:pt x="1585163" y="296820"/>
                  <a:pt x="1600434" y="531416"/>
                </a:cubicBezTo>
                <a:cubicBezTo>
                  <a:pt x="1615705" y="766012"/>
                  <a:pt x="1579200" y="856605"/>
                  <a:pt x="1600434" y="1107116"/>
                </a:cubicBezTo>
                <a:cubicBezTo>
                  <a:pt x="1400077" y="1164140"/>
                  <a:pt x="1205538" y="1089547"/>
                  <a:pt x="1034947" y="1107116"/>
                </a:cubicBezTo>
                <a:cubicBezTo>
                  <a:pt x="864356" y="1124685"/>
                  <a:pt x="632439" y="1055896"/>
                  <a:pt x="469461" y="1107116"/>
                </a:cubicBezTo>
                <a:cubicBezTo>
                  <a:pt x="306483" y="1158336"/>
                  <a:pt x="105133" y="1071483"/>
                  <a:pt x="0" y="1107116"/>
                </a:cubicBezTo>
                <a:cubicBezTo>
                  <a:pt x="-50859" y="834921"/>
                  <a:pt x="32330" y="810322"/>
                  <a:pt x="0" y="542487"/>
                </a:cubicBezTo>
                <a:cubicBezTo>
                  <a:pt x="-32330" y="274652"/>
                  <a:pt x="21171" y="234301"/>
                  <a:pt x="0" y="0"/>
                </a:cubicBezTo>
                <a:close/>
              </a:path>
            </a:pathLst>
          </a:custGeom>
          <a:solidFill>
            <a:schemeClr val="bg1"/>
          </a:solidFill>
          <a:ln>
            <a:solidFill>
              <a:schemeClr val="tx1"/>
            </a:solidFill>
            <a:extLst>
              <a:ext uri="{C807C97D-BFC1-408E-A445-0C87EB9F89A2}">
                <ask:lineSketchStyleProps xmlns:ask="http://schemas.microsoft.com/office/drawing/2018/sketchyshapes" sd="1781431394">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j-lt"/>
            </a:endParaRPr>
          </a:p>
        </p:txBody>
      </p:sp>
      <p:sp>
        <p:nvSpPr>
          <p:cNvPr id="80" name="TextBox 19">
            <a:extLst>
              <a:ext uri="{FF2B5EF4-FFF2-40B4-BE49-F238E27FC236}">
                <a16:creationId xmlns:a16="http://schemas.microsoft.com/office/drawing/2014/main" id="{45A199C6-0BDE-461E-8044-A335463A4944}"/>
              </a:ext>
            </a:extLst>
          </p:cNvPr>
          <p:cNvSpPr txBox="1">
            <a:spLocks noChangeArrowheads="1"/>
          </p:cNvSpPr>
          <p:nvPr/>
        </p:nvSpPr>
        <p:spPr bwMode="auto">
          <a:xfrm>
            <a:off x="93493" y="463951"/>
            <a:ext cx="1574062" cy="988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045" tIns="9523" rIns="19045" bIns="952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r>
              <a:rPr lang="en-US" sz="1050" b="1" i="1" dirty="0"/>
              <a:t>If you are tuned out of your own emotions,  you will be poor at reading them in other people.”</a:t>
            </a:r>
            <a:br>
              <a:rPr lang="en-US" sz="1050" b="1" dirty="0"/>
            </a:br>
            <a:r>
              <a:rPr lang="en-US" sz="1050" b="1" dirty="0"/>
              <a:t> Daniel Goleman</a:t>
            </a:r>
            <a:endParaRPr lang="en-US" sz="1050" b="1" dirty="0">
              <a:effectLst/>
              <a:latin typeface="Quattrocento Sans" panose="020B0502050000020003" pitchFamily="34" charset="0"/>
              <a:cs typeface="Arial" pitchFamily="34" charset="0"/>
            </a:endParaRPr>
          </a:p>
        </p:txBody>
      </p:sp>
      <p:sp>
        <p:nvSpPr>
          <p:cNvPr id="81" name="Rectangle 10">
            <a:extLst>
              <a:ext uri="{FF2B5EF4-FFF2-40B4-BE49-F238E27FC236}">
                <a16:creationId xmlns:a16="http://schemas.microsoft.com/office/drawing/2014/main" id="{868B6862-5CC5-4906-AC03-EA9661AD1346}"/>
              </a:ext>
            </a:extLst>
          </p:cNvPr>
          <p:cNvSpPr>
            <a:spLocks noChangeArrowheads="1"/>
          </p:cNvSpPr>
          <p:nvPr/>
        </p:nvSpPr>
        <p:spPr bwMode="auto">
          <a:xfrm>
            <a:off x="249623" y="4563126"/>
            <a:ext cx="3048000" cy="328277"/>
          </a:xfrm>
          <a:prstGeom prst="snipRoundRect">
            <a:avLst>
              <a:gd name="adj1" fmla="val 0"/>
              <a:gd name="adj2" fmla="val 50000"/>
            </a:avLst>
          </a:prstGeom>
          <a:solidFill>
            <a:srgbClr val="664F93"/>
          </a:solidFill>
          <a:ln w="12700">
            <a:noFill/>
            <a:miter lim="800000"/>
          </a:ln>
        </p:spPr>
        <p:txBody>
          <a:bodyPr wrap="none" lIns="57150" tIns="15240" rIns="57150" bIns="14284" anchor="ctr" anchorCtr="0"/>
          <a:lstStyle>
            <a:defPPr>
              <a:defRPr kern="1200"/>
            </a:defPPr>
          </a:lstStyle>
          <a:p>
            <a:pPr algn="ctr" defTabSz="979549">
              <a:defRPr/>
            </a:pPr>
            <a:r>
              <a:rPr lang="en-US" sz="1400" b="1" dirty="0">
                <a:solidFill>
                  <a:schemeClr val="accent2">
                    <a:lumMod val="20000"/>
                    <a:lumOff val="80000"/>
                  </a:schemeClr>
                </a:solidFill>
                <a:effectLst/>
                <a:latin typeface="Franklin Gothic Demi" panose="020B0703020102020204" pitchFamily="34" charset="0"/>
              </a:rPr>
              <a:t>2. Method</a:t>
            </a:r>
          </a:p>
        </p:txBody>
      </p:sp>
      <p:sp>
        <p:nvSpPr>
          <p:cNvPr id="85" name="Rectangle 84">
            <a:extLst>
              <a:ext uri="{FF2B5EF4-FFF2-40B4-BE49-F238E27FC236}">
                <a16:creationId xmlns:a16="http://schemas.microsoft.com/office/drawing/2014/main" id="{19BFD724-D51D-4DD6-A93A-40ABEA405C90}"/>
              </a:ext>
            </a:extLst>
          </p:cNvPr>
          <p:cNvSpPr/>
          <p:nvPr/>
        </p:nvSpPr>
        <p:spPr>
          <a:xfrm>
            <a:off x="7342924" y="4942971"/>
            <a:ext cx="3149117" cy="115307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r>
              <a:rPr lang="en-US" sz="1000" dirty="0">
                <a:solidFill>
                  <a:schemeClr val="tx1"/>
                </a:solidFill>
                <a:latin typeface="Arial" panose="020B0604020202020204" pitchFamily="34" charset="0"/>
                <a:cs typeface="Arial" panose="020B0604020202020204" pitchFamily="34" charset="0"/>
              </a:rPr>
              <a:t>Emotional intelligence begins with self-awareness. When students understand and manage their emotions, they are better able to deal with stress, stay motivated and succeed academically. Developing emotional intelligence is therefore an important skill not only for university studies but also for future personal and professional life.</a:t>
            </a:r>
          </a:p>
        </p:txBody>
      </p:sp>
      <p:sp>
        <p:nvSpPr>
          <p:cNvPr id="87" name="Rectangle 10">
            <a:extLst>
              <a:ext uri="{FF2B5EF4-FFF2-40B4-BE49-F238E27FC236}">
                <a16:creationId xmlns:a16="http://schemas.microsoft.com/office/drawing/2014/main" id="{0BE282AE-183A-4D49-B152-23A5A101BEA6}"/>
              </a:ext>
            </a:extLst>
          </p:cNvPr>
          <p:cNvSpPr>
            <a:spLocks noChangeArrowheads="1"/>
          </p:cNvSpPr>
          <p:nvPr/>
        </p:nvSpPr>
        <p:spPr bwMode="auto">
          <a:xfrm>
            <a:off x="7337012" y="4627762"/>
            <a:ext cx="3144025" cy="303672"/>
          </a:xfrm>
          <a:prstGeom prst="snipRoundRect">
            <a:avLst>
              <a:gd name="adj1" fmla="val 0"/>
              <a:gd name="adj2" fmla="val 50000"/>
            </a:avLst>
          </a:prstGeom>
          <a:solidFill>
            <a:srgbClr val="664F93"/>
          </a:solidFill>
          <a:ln w="12700">
            <a:noFill/>
            <a:miter lim="800000"/>
          </a:ln>
        </p:spPr>
        <p:txBody>
          <a:bodyPr wrap="none" lIns="57150" tIns="15240" rIns="57150" bIns="14284" anchor="ctr" anchorCtr="0"/>
          <a:lstStyle>
            <a:defPPr>
              <a:defRPr kern="1200"/>
            </a:defPPr>
          </a:lstStyle>
          <a:p>
            <a:pPr algn="ctr" defTabSz="979549">
              <a:defRPr/>
            </a:pPr>
            <a:r>
              <a:rPr lang="en-US" sz="1400" b="1" dirty="0">
                <a:solidFill>
                  <a:schemeClr val="accent3">
                    <a:lumMod val="20000"/>
                    <a:lumOff val="80000"/>
                  </a:schemeClr>
                </a:solidFill>
                <a:effectLst/>
                <a:latin typeface="Franklin Gothic Demi" panose="020B0703020102020204" pitchFamily="34" charset="0"/>
              </a:rPr>
              <a:t>6. Conclusion</a:t>
            </a:r>
          </a:p>
        </p:txBody>
      </p:sp>
      <p:sp>
        <p:nvSpPr>
          <p:cNvPr id="88" name="Rectangle 87">
            <a:extLst>
              <a:ext uri="{FF2B5EF4-FFF2-40B4-BE49-F238E27FC236}">
                <a16:creationId xmlns:a16="http://schemas.microsoft.com/office/drawing/2014/main" id="{236036AE-C83F-4AC9-800C-C6574727635F}"/>
              </a:ext>
            </a:extLst>
          </p:cNvPr>
          <p:cNvSpPr/>
          <p:nvPr/>
        </p:nvSpPr>
        <p:spPr>
          <a:xfrm>
            <a:off x="227662" y="2358308"/>
            <a:ext cx="3048000" cy="208511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endParaRPr lang="en-US" sz="2000" dirty="0">
              <a:latin typeface="+mj-lt"/>
            </a:endParaRPr>
          </a:p>
        </p:txBody>
      </p:sp>
      <p:sp>
        <p:nvSpPr>
          <p:cNvPr id="89" name="TextBox 19">
            <a:extLst>
              <a:ext uri="{FF2B5EF4-FFF2-40B4-BE49-F238E27FC236}">
                <a16:creationId xmlns:a16="http://schemas.microsoft.com/office/drawing/2014/main" id="{9742DD1E-D7E3-4AB1-8A17-D5B59B6AB38B}"/>
              </a:ext>
            </a:extLst>
          </p:cNvPr>
          <p:cNvSpPr txBox="1">
            <a:spLocks noChangeArrowheads="1"/>
          </p:cNvSpPr>
          <p:nvPr/>
        </p:nvSpPr>
        <p:spPr bwMode="auto">
          <a:xfrm>
            <a:off x="339576" y="2461330"/>
            <a:ext cx="2868094" cy="1873522"/>
          </a:xfrm>
          <a:prstGeom prst="rect">
            <a:avLst/>
          </a:prstGeom>
          <a:solidFill>
            <a:schemeClr val="bg1">
              <a:lumMod val="85000"/>
            </a:schemeClr>
          </a:solidFill>
          <a:ln>
            <a:noFill/>
          </a:ln>
        </p:spPr>
        <p:txBody>
          <a:bodyPr wrap="square" lIns="19045" tIns="9523" rIns="19045" bIns="952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nSpc>
                <a:spcPct val="110000"/>
              </a:lnSpc>
            </a:pPr>
            <a:r>
              <a:rPr lang="en-US" sz="1000" dirty="0"/>
              <a:t>Emotional intelligence (EI) is the ability to understand and manage our own emotions and to identify the emotions of others (Goleman, 1995). It has also been defined as the ability to monitor one’s own and others’ emotions, observe different feelings, and use this emotional information to guide thinking and behave (Salovey and Mayer, 1990). In higher education, emotional intelligence plays an important role in helping students manage stress, stay motivated and achieve academic success.</a:t>
            </a:r>
            <a:endParaRPr lang="en-US" sz="1000" dirty="0">
              <a:effectLst/>
              <a:latin typeface="Quattrocento Sans" panose="020B0502050000020003" pitchFamily="34" charset="0"/>
              <a:cs typeface="Arial" pitchFamily="34" charset="0"/>
            </a:endParaRPr>
          </a:p>
        </p:txBody>
      </p:sp>
      <p:sp>
        <p:nvSpPr>
          <p:cNvPr id="90" name="Rectangle 10">
            <a:extLst>
              <a:ext uri="{FF2B5EF4-FFF2-40B4-BE49-F238E27FC236}">
                <a16:creationId xmlns:a16="http://schemas.microsoft.com/office/drawing/2014/main" id="{8C463412-CC68-4A0F-AE72-68EF99EB2F46}"/>
              </a:ext>
            </a:extLst>
          </p:cNvPr>
          <p:cNvSpPr>
            <a:spLocks noChangeArrowheads="1"/>
          </p:cNvSpPr>
          <p:nvPr/>
        </p:nvSpPr>
        <p:spPr bwMode="auto">
          <a:xfrm>
            <a:off x="240506" y="1965248"/>
            <a:ext cx="3048000" cy="387510"/>
          </a:xfrm>
          <a:prstGeom prst="snipRoundRect">
            <a:avLst>
              <a:gd name="adj1" fmla="val 0"/>
              <a:gd name="adj2" fmla="val 50000"/>
            </a:avLst>
          </a:prstGeom>
          <a:solidFill>
            <a:srgbClr val="664F93"/>
          </a:solidFill>
          <a:ln w="12700">
            <a:noFill/>
            <a:miter lim="800000"/>
          </a:ln>
        </p:spPr>
        <p:txBody>
          <a:bodyPr wrap="none" lIns="57150" tIns="15240" rIns="57150" bIns="14284" anchor="ctr" anchorCtr="0"/>
          <a:lstStyle>
            <a:defPPr>
              <a:defRPr kern="1200"/>
            </a:defPPr>
          </a:lstStyle>
          <a:p>
            <a:pPr algn="ctr" defTabSz="979549">
              <a:defRPr/>
            </a:pPr>
            <a:r>
              <a:rPr lang="en-US" sz="1400" b="1" dirty="0">
                <a:solidFill>
                  <a:schemeClr val="accent2">
                    <a:lumMod val="20000"/>
                    <a:lumOff val="80000"/>
                  </a:schemeClr>
                </a:solidFill>
                <a:effectLst/>
                <a:latin typeface="Franklin Gothic Demi" panose="020B0703020102020204" pitchFamily="34" charset="0"/>
              </a:rPr>
              <a:t>1. Introduction</a:t>
            </a:r>
          </a:p>
        </p:txBody>
      </p:sp>
      <p:sp>
        <p:nvSpPr>
          <p:cNvPr id="91" name="Rectangle 90">
            <a:extLst>
              <a:ext uri="{FF2B5EF4-FFF2-40B4-BE49-F238E27FC236}">
                <a16:creationId xmlns:a16="http://schemas.microsoft.com/office/drawing/2014/main" id="{65D5CB20-8752-4D75-A601-0EEB3443D27F}"/>
              </a:ext>
            </a:extLst>
          </p:cNvPr>
          <p:cNvSpPr/>
          <p:nvPr/>
        </p:nvSpPr>
        <p:spPr>
          <a:xfrm>
            <a:off x="6947907" y="6554982"/>
            <a:ext cx="3676843" cy="860886"/>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00">
              <a:latin typeface="+mj-lt"/>
            </a:endParaRPr>
          </a:p>
        </p:txBody>
      </p:sp>
      <p:sp>
        <p:nvSpPr>
          <p:cNvPr id="92" name="TextBox 19">
            <a:extLst>
              <a:ext uri="{FF2B5EF4-FFF2-40B4-BE49-F238E27FC236}">
                <a16:creationId xmlns:a16="http://schemas.microsoft.com/office/drawing/2014/main" id="{B4F3D693-DA0F-454D-94C0-CEAA07C14AE3}"/>
              </a:ext>
            </a:extLst>
          </p:cNvPr>
          <p:cNvSpPr txBox="1">
            <a:spLocks noChangeArrowheads="1"/>
          </p:cNvSpPr>
          <p:nvPr/>
        </p:nvSpPr>
        <p:spPr bwMode="auto">
          <a:xfrm>
            <a:off x="6977054" y="6531907"/>
            <a:ext cx="3591108" cy="953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045" tIns="9523" rIns="19045" bIns="952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nSpc>
                <a:spcPct val="110000"/>
              </a:lnSpc>
            </a:pPr>
            <a:endParaRPr lang="en-US" sz="600" dirty="0">
              <a:solidFill>
                <a:schemeClr val="accent4"/>
              </a:solidFill>
              <a:latin typeface="Arial" panose="020B0604020202020204" pitchFamily="34" charset="0"/>
              <a:cs typeface="Arial" panose="020B0604020202020204" pitchFamily="34" charset="0"/>
            </a:endParaRPr>
          </a:p>
          <a:p>
            <a:r>
              <a:rPr lang="en-GB" sz="600" dirty="0"/>
              <a:t>Goleman, D. (1995) </a:t>
            </a:r>
            <a:r>
              <a:rPr lang="en-GB" sz="600" i="1" dirty="0"/>
              <a:t>Emotional Intelligence: Why It Can Matter More Than IQ</a:t>
            </a:r>
            <a:r>
              <a:rPr lang="en-GB" sz="600" dirty="0"/>
              <a:t>. New York: Bantam Books.</a:t>
            </a:r>
          </a:p>
          <a:p>
            <a:r>
              <a:rPr lang="en-GB" sz="600" dirty="0"/>
              <a:t>Kabat-Zinn, J. (2003) Mindfulness-based interventions in context: Past, present, and future. </a:t>
            </a:r>
            <a:r>
              <a:rPr lang="en-GB" sz="600" i="1" dirty="0"/>
              <a:t>Clinical Psychology: Science and Practice</a:t>
            </a:r>
            <a:r>
              <a:rPr lang="en-GB" sz="600" dirty="0"/>
              <a:t>, 10(2), pp.144–156.</a:t>
            </a:r>
          </a:p>
          <a:p>
            <a:r>
              <a:rPr lang="en-GB" sz="600" dirty="0"/>
              <a:t>Parker, J.D.A., </a:t>
            </a:r>
            <a:r>
              <a:rPr lang="en-GB" sz="600" dirty="0" err="1"/>
              <a:t>Summerfeldt</a:t>
            </a:r>
            <a:r>
              <a:rPr lang="en-GB" sz="600" dirty="0"/>
              <a:t>, L.J., Hogan, M.J. and Majeski, S.A. (2004) Emotional intelligence and academic success: Examining the transition from high school to university. </a:t>
            </a:r>
            <a:r>
              <a:rPr lang="en-GB" sz="600" i="1" dirty="0"/>
              <a:t>Personality and Individual Differences</a:t>
            </a:r>
            <a:r>
              <a:rPr lang="en-GB" sz="600" dirty="0"/>
              <a:t>, 36(1), pp.163–172.</a:t>
            </a:r>
          </a:p>
          <a:p>
            <a:r>
              <a:rPr lang="en-GB" sz="600" dirty="0"/>
              <a:t>Salovey, P. and Mayer, J.D. (1990) Emotional intelligence. </a:t>
            </a:r>
            <a:r>
              <a:rPr lang="en-GB" sz="600" i="1" dirty="0"/>
              <a:t>Imagination, Cognition and Personality</a:t>
            </a:r>
            <a:r>
              <a:rPr lang="en-GB" sz="600" dirty="0"/>
              <a:t>, 9(3), pp.185–211.</a:t>
            </a:r>
          </a:p>
          <a:p>
            <a:pPr algn="just">
              <a:lnSpc>
                <a:spcPct val="110000"/>
              </a:lnSpc>
            </a:pPr>
            <a:endParaRPr lang="en-US" sz="600" dirty="0">
              <a:solidFill>
                <a:schemeClr val="tx2"/>
              </a:solidFill>
              <a:effectLst/>
              <a:latin typeface="Arial" panose="020B0604020202020204" pitchFamily="34" charset="0"/>
              <a:cs typeface="Arial" panose="020B0604020202020204" pitchFamily="34" charset="0"/>
            </a:endParaRPr>
          </a:p>
        </p:txBody>
      </p:sp>
      <p:sp>
        <p:nvSpPr>
          <p:cNvPr id="93" name="Rectangle 10">
            <a:extLst>
              <a:ext uri="{FF2B5EF4-FFF2-40B4-BE49-F238E27FC236}">
                <a16:creationId xmlns:a16="http://schemas.microsoft.com/office/drawing/2014/main" id="{5EDC1F28-88BB-4DAD-9112-B4904B4A7E46}"/>
              </a:ext>
            </a:extLst>
          </p:cNvPr>
          <p:cNvSpPr>
            <a:spLocks noChangeArrowheads="1"/>
          </p:cNvSpPr>
          <p:nvPr/>
        </p:nvSpPr>
        <p:spPr bwMode="auto">
          <a:xfrm>
            <a:off x="6947907" y="6290622"/>
            <a:ext cx="3690035" cy="264360"/>
          </a:xfrm>
          <a:prstGeom prst="snipRoundRect">
            <a:avLst>
              <a:gd name="adj1" fmla="val 0"/>
              <a:gd name="adj2" fmla="val 46622"/>
            </a:avLst>
          </a:prstGeom>
          <a:solidFill>
            <a:srgbClr val="664F93"/>
          </a:solidFill>
          <a:ln w="12700">
            <a:noFill/>
            <a:miter lim="800000"/>
          </a:ln>
        </p:spPr>
        <p:txBody>
          <a:bodyPr wrap="none" lIns="57150" tIns="15240" rIns="57150" bIns="14284" anchor="ctr" anchorCtr="0"/>
          <a:lstStyle>
            <a:defPPr>
              <a:defRPr kern="1200"/>
            </a:defPPr>
          </a:lstStyle>
          <a:p>
            <a:pPr algn="ctr" defTabSz="979549">
              <a:defRPr/>
            </a:pPr>
            <a:r>
              <a:rPr lang="en-US" sz="1400" b="1" dirty="0">
                <a:solidFill>
                  <a:schemeClr val="accent3">
                    <a:lumMod val="20000"/>
                    <a:lumOff val="80000"/>
                  </a:schemeClr>
                </a:solidFill>
                <a:effectLst/>
                <a:latin typeface="Franklin Gothic Demi" panose="020B0703020102020204" pitchFamily="34" charset="0"/>
              </a:rPr>
              <a:t>7. References</a:t>
            </a:r>
          </a:p>
        </p:txBody>
      </p:sp>
      <p:pic>
        <p:nvPicPr>
          <p:cNvPr id="12" name="Picture 11">
            <a:extLst>
              <a:ext uri="{FF2B5EF4-FFF2-40B4-BE49-F238E27FC236}">
                <a16:creationId xmlns:a16="http://schemas.microsoft.com/office/drawing/2014/main" id="{D0309BE2-96FE-9FE4-E7B3-986C9A2D00B2}"/>
              </a:ext>
            </a:extLst>
          </p:cNvPr>
          <p:cNvPicPr>
            <a:picLocks noChangeAspect="1"/>
          </p:cNvPicPr>
          <p:nvPr/>
        </p:nvPicPr>
        <p:blipFill>
          <a:blip r:embed="rId3"/>
          <a:stretch>
            <a:fillRect/>
          </a:stretch>
        </p:blipFill>
        <p:spPr>
          <a:xfrm>
            <a:off x="9081653" y="451135"/>
            <a:ext cx="1524233" cy="1107116"/>
          </a:xfrm>
          <a:custGeom>
            <a:avLst/>
            <a:gdLst>
              <a:gd name="csX0" fmla="*/ 0 w 1524233"/>
              <a:gd name="csY0" fmla="*/ 0 h 1107116"/>
              <a:gd name="csX1" fmla="*/ 523320 w 1524233"/>
              <a:gd name="csY1" fmla="*/ 0 h 1107116"/>
              <a:gd name="csX2" fmla="*/ 1061882 w 1524233"/>
              <a:gd name="csY2" fmla="*/ 0 h 1107116"/>
              <a:gd name="csX3" fmla="*/ 1524233 w 1524233"/>
              <a:gd name="csY3" fmla="*/ 0 h 1107116"/>
              <a:gd name="csX4" fmla="*/ 1524233 w 1524233"/>
              <a:gd name="csY4" fmla="*/ 520345 h 1107116"/>
              <a:gd name="csX5" fmla="*/ 1524233 w 1524233"/>
              <a:gd name="csY5" fmla="*/ 1107116 h 1107116"/>
              <a:gd name="csX6" fmla="*/ 1016155 w 1524233"/>
              <a:gd name="csY6" fmla="*/ 1107116 h 1107116"/>
              <a:gd name="csX7" fmla="*/ 477593 w 1524233"/>
              <a:gd name="csY7" fmla="*/ 1107116 h 1107116"/>
              <a:gd name="csX8" fmla="*/ 0 w 1524233"/>
              <a:gd name="csY8" fmla="*/ 1107116 h 1107116"/>
              <a:gd name="csX9" fmla="*/ 0 w 1524233"/>
              <a:gd name="csY9" fmla="*/ 553558 h 1107116"/>
              <a:gd name="csX10" fmla="*/ 0 w 1524233"/>
              <a:gd name="csY10" fmla="*/ 0 h 11071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24233" h="1107116" fill="none" extrusionOk="0">
                <a:moveTo>
                  <a:pt x="0" y="0"/>
                </a:moveTo>
                <a:cubicBezTo>
                  <a:pt x="260699" y="-14974"/>
                  <a:pt x="383837" y="39283"/>
                  <a:pt x="523320" y="0"/>
                </a:cubicBezTo>
                <a:cubicBezTo>
                  <a:pt x="662803" y="-39283"/>
                  <a:pt x="907083" y="64060"/>
                  <a:pt x="1061882" y="0"/>
                </a:cubicBezTo>
                <a:cubicBezTo>
                  <a:pt x="1216681" y="-64060"/>
                  <a:pt x="1398339" y="41430"/>
                  <a:pt x="1524233" y="0"/>
                </a:cubicBezTo>
                <a:cubicBezTo>
                  <a:pt x="1548964" y="235788"/>
                  <a:pt x="1475254" y="380080"/>
                  <a:pt x="1524233" y="520345"/>
                </a:cubicBezTo>
                <a:cubicBezTo>
                  <a:pt x="1573212" y="660611"/>
                  <a:pt x="1491398" y="983059"/>
                  <a:pt x="1524233" y="1107116"/>
                </a:cubicBezTo>
                <a:cubicBezTo>
                  <a:pt x="1327069" y="1166346"/>
                  <a:pt x="1269870" y="1086057"/>
                  <a:pt x="1016155" y="1107116"/>
                </a:cubicBezTo>
                <a:cubicBezTo>
                  <a:pt x="762440" y="1128175"/>
                  <a:pt x="728902" y="1103989"/>
                  <a:pt x="477593" y="1107116"/>
                </a:cubicBezTo>
                <a:cubicBezTo>
                  <a:pt x="226284" y="1110243"/>
                  <a:pt x="162476" y="1065190"/>
                  <a:pt x="0" y="1107116"/>
                </a:cubicBezTo>
                <a:cubicBezTo>
                  <a:pt x="-21443" y="853529"/>
                  <a:pt x="1699" y="713114"/>
                  <a:pt x="0" y="553558"/>
                </a:cubicBezTo>
                <a:cubicBezTo>
                  <a:pt x="-1699" y="394002"/>
                  <a:pt x="52626" y="126317"/>
                  <a:pt x="0" y="0"/>
                </a:cubicBezTo>
                <a:close/>
              </a:path>
              <a:path w="1524233" h="1107116" stroke="0" extrusionOk="0">
                <a:moveTo>
                  <a:pt x="0" y="0"/>
                </a:moveTo>
                <a:cubicBezTo>
                  <a:pt x="93845" y="-2129"/>
                  <a:pt x="353978" y="43240"/>
                  <a:pt x="462351" y="0"/>
                </a:cubicBezTo>
                <a:cubicBezTo>
                  <a:pt x="570724" y="-43240"/>
                  <a:pt x="876019" y="40431"/>
                  <a:pt x="985671" y="0"/>
                </a:cubicBezTo>
                <a:cubicBezTo>
                  <a:pt x="1095323" y="-40431"/>
                  <a:pt x="1322363" y="60927"/>
                  <a:pt x="1524233" y="0"/>
                </a:cubicBezTo>
                <a:cubicBezTo>
                  <a:pt x="1568887" y="264048"/>
                  <a:pt x="1472233" y="331923"/>
                  <a:pt x="1524233" y="531416"/>
                </a:cubicBezTo>
                <a:cubicBezTo>
                  <a:pt x="1576233" y="730909"/>
                  <a:pt x="1466133" y="822455"/>
                  <a:pt x="1524233" y="1107116"/>
                </a:cubicBezTo>
                <a:cubicBezTo>
                  <a:pt x="1279300" y="1127819"/>
                  <a:pt x="1196310" y="1068571"/>
                  <a:pt x="1016155" y="1107116"/>
                </a:cubicBezTo>
                <a:cubicBezTo>
                  <a:pt x="836000" y="1145661"/>
                  <a:pt x="713902" y="1102036"/>
                  <a:pt x="523320" y="1107116"/>
                </a:cubicBezTo>
                <a:cubicBezTo>
                  <a:pt x="332739" y="1112196"/>
                  <a:pt x="206997" y="1059445"/>
                  <a:pt x="0" y="1107116"/>
                </a:cubicBezTo>
                <a:cubicBezTo>
                  <a:pt x="-55520" y="916497"/>
                  <a:pt x="33904" y="813901"/>
                  <a:pt x="0" y="542487"/>
                </a:cubicBezTo>
                <a:cubicBezTo>
                  <a:pt x="-33904" y="271073"/>
                  <a:pt x="12568" y="170529"/>
                  <a:pt x="0" y="0"/>
                </a:cubicBezTo>
                <a:close/>
              </a:path>
            </a:pathLst>
          </a:custGeom>
          <a:ln>
            <a:solidFill>
              <a:schemeClr val="tx1"/>
            </a:solidFill>
            <a:extLst>
              <a:ext uri="{C807C97D-BFC1-408E-A445-0C87EB9F89A2}">
                <ask:lineSketchStyleProps xmlns:ask="http://schemas.microsoft.com/office/drawing/2018/sketchyshapes" sd="25469283">
                  <a:prstGeom prst="rect">
                    <a:avLst/>
                  </a:prstGeom>
                  <ask:type>
                    <ask:lineSketchScribble/>
                  </ask:type>
                </ask:lineSketchStyleProps>
              </a:ext>
            </a:extLst>
          </a:ln>
        </p:spPr>
      </p:pic>
      <p:pic>
        <p:nvPicPr>
          <p:cNvPr id="4" name="Picture 3">
            <a:extLst>
              <a:ext uri="{FF2B5EF4-FFF2-40B4-BE49-F238E27FC236}">
                <a16:creationId xmlns:a16="http://schemas.microsoft.com/office/drawing/2014/main" id="{57ABBDF1-B174-3AF9-54E5-3B9DF64FD822}"/>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03226" y="6141587"/>
            <a:ext cx="3215535" cy="1371600"/>
          </a:xfrm>
          <a:prstGeom prst="rect">
            <a:avLst/>
          </a:prstGeom>
          <a:solidFill>
            <a:schemeClr val="tx2">
              <a:lumMod val="60000"/>
              <a:lumOff val="40000"/>
            </a:schemeClr>
          </a:solidFill>
          <a:effectLst>
            <a:softEdge rad="127000"/>
          </a:effectLst>
        </p:spPr>
      </p:pic>
      <p:sp>
        <p:nvSpPr>
          <p:cNvPr id="2" name="TextBox 1">
            <a:extLst>
              <a:ext uri="{FF2B5EF4-FFF2-40B4-BE49-F238E27FC236}">
                <a16:creationId xmlns:a16="http://schemas.microsoft.com/office/drawing/2014/main" id="{82A847A2-FF4C-4964-7A91-2A4DCA0681CC}"/>
              </a:ext>
            </a:extLst>
          </p:cNvPr>
          <p:cNvSpPr txBox="1"/>
          <p:nvPr/>
        </p:nvSpPr>
        <p:spPr>
          <a:xfrm>
            <a:off x="230982" y="4874657"/>
            <a:ext cx="3054176" cy="2442780"/>
          </a:xfrm>
          <a:prstGeom prst="rect">
            <a:avLst/>
          </a:prstGeom>
          <a:solidFill>
            <a:schemeClr val="bg1">
              <a:lumMod val="85000"/>
            </a:schemeClr>
          </a:solidFill>
        </p:spPr>
        <p:style>
          <a:lnRef idx="1">
            <a:schemeClr val="dk1"/>
          </a:lnRef>
          <a:fillRef idx="2">
            <a:schemeClr val="dk1"/>
          </a:fillRef>
          <a:effectRef idx="1">
            <a:schemeClr val="dk1"/>
          </a:effectRef>
          <a:fontRef idx="minor">
            <a:schemeClr val="dk1"/>
          </a:fontRef>
        </p:style>
        <p:txBody>
          <a:bodyPr wrap="square" rtlCol="0">
            <a:spAutoFit/>
          </a:bodyPr>
          <a:lstStyle/>
          <a:p>
            <a:endParaRPr lang="en-GB" dirty="0"/>
          </a:p>
        </p:txBody>
      </p:sp>
      <p:sp>
        <p:nvSpPr>
          <p:cNvPr id="11" name="TextBox 10">
            <a:extLst>
              <a:ext uri="{FF2B5EF4-FFF2-40B4-BE49-F238E27FC236}">
                <a16:creationId xmlns:a16="http://schemas.microsoft.com/office/drawing/2014/main" id="{F935D3B7-DB7F-3161-1E7B-11A1E715F4AF}"/>
              </a:ext>
            </a:extLst>
          </p:cNvPr>
          <p:cNvSpPr txBox="1"/>
          <p:nvPr/>
        </p:nvSpPr>
        <p:spPr>
          <a:xfrm>
            <a:off x="249623" y="4891403"/>
            <a:ext cx="2967168" cy="2246769"/>
          </a:xfrm>
          <a:prstGeom prst="rect">
            <a:avLst/>
          </a:prstGeom>
          <a:solidFill>
            <a:schemeClr val="bg1">
              <a:lumMod val="85000"/>
            </a:schemeClr>
          </a:solidFill>
        </p:spPr>
        <p:txBody>
          <a:bodyPr wrap="square" rtlCol="0">
            <a:spAutoFit/>
          </a:bodyPr>
          <a:lstStyle/>
          <a:p>
            <a:r>
              <a:rPr lang="en-US" sz="1000" dirty="0">
                <a:latin typeface="Arial" panose="020B0604020202020204" pitchFamily="34" charset="0"/>
                <a:cs typeface="Arial" panose="020B0604020202020204" pitchFamily="34" charset="0"/>
              </a:rPr>
              <a:t>The information for this poster was gathered from academic books and peer-reviewed journal articles about emotional intelligence and mindfulness. Goleman (1995) was used to explain the main concept of emotional intelligence and self-awareness. Salovey and Mayer (1990) provided a theoretical definition of emotional intelligence. Kabat-Zinn (2003) was used to understand mindfulness and emotional control, while Parker et al. (2004) showed the connection between emotional intelligence and academic success. These academic ideas were combined with reflection on my own experience as a student.</a:t>
            </a:r>
            <a:endParaRPr lang="en-GB" sz="1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54E42CAB-19DD-8249-DA4E-F0C4376742C5}"/>
              </a:ext>
            </a:extLst>
          </p:cNvPr>
          <p:cNvSpPr txBox="1"/>
          <p:nvPr/>
        </p:nvSpPr>
        <p:spPr>
          <a:xfrm>
            <a:off x="3703226" y="3621536"/>
            <a:ext cx="3215535" cy="523220"/>
          </a:xfrm>
          <a:prstGeom prst="rect">
            <a:avLst/>
          </a:prstGeom>
          <a:solidFill>
            <a:srgbClr val="664F93"/>
          </a:solidFill>
        </p:spPr>
        <p:txBody>
          <a:bodyPr wrap="square" rtlCol="0">
            <a:spAutoFit/>
          </a:bodyPr>
          <a:lstStyle/>
          <a:p>
            <a:pPr algn="ctr"/>
            <a:r>
              <a:rPr lang="en-US" sz="1400" b="1" dirty="0">
                <a:solidFill>
                  <a:schemeClr val="accent2">
                    <a:lumMod val="20000"/>
                    <a:lumOff val="80000"/>
                  </a:schemeClr>
                </a:solidFill>
                <a:latin typeface="Franklin Gothic Demi" panose="020B0703020102020204" pitchFamily="34" charset="0"/>
                <a:cs typeface="Arial" panose="020B0604020202020204" pitchFamily="34" charset="0"/>
              </a:rPr>
              <a:t>4. Managing My Emotions and Building Mindfulness</a:t>
            </a:r>
            <a:endParaRPr lang="en-GB" sz="1400" b="1" dirty="0">
              <a:solidFill>
                <a:schemeClr val="accent2">
                  <a:lumMod val="20000"/>
                  <a:lumOff val="80000"/>
                </a:schemeClr>
              </a:solidFill>
              <a:latin typeface="Franklin Gothic Demi" panose="020B07030201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F0978F4E-0859-A79E-CCB9-BA4A2ED0A2C4}"/>
              </a:ext>
            </a:extLst>
          </p:cNvPr>
          <p:cNvSpPr txBox="1"/>
          <p:nvPr/>
        </p:nvSpPr>
        <p:spPr>
          <a:xfrm>
            <a:off x="3703226" y="4160509"/>
            <a:ext cx="3215535" cy="1938992"/>
          </a:xfrm>
          <a:custGeom>
            <a:avLst/>
            <a:gdLst>
              <a:gd name="csX0" fmla="*/ 0 w 3215535"/>
              <a:gd name="csY0" fmla="*/ 0 h 1938992"/>
              <a:gd name="csX1" fmla="*/ 503767 w 3215535"/>
              <a:gd name="csY1" fmla="*/ 0 h 1938992"/>
              <a:gd name="csX2" fmla="*/ 975379 w 3215535"/>
              <a:gd name="csY2" fmla="*/ 0 h 1938992"/>
              <a:gd name="csX3" fmla="*/ 1446991 w 3215535"/>
              <a:gd name="csY3" fmla="*/ 0 h 1938992"/>
              <a:gd name="csX4" fmla="*/ 2047224 w 3215535"/>
              <a:gd name="csY4" fmla="*/ 0 h 1938992"/>
              <a:gd name="csX5" fmla="*/ 2486680 w 3215535"/>
              <a:gd name="csY5" fmla="*/ 0 h 1938992"/>
              <a:gd name="csX6" fmla="*/ 3215535 w 3215535"/>
              <a:gd name="csY6" fmla="*/ 0 h 1938992"/>
              <a:gd name="csX7" fmla="*/ 3215535 w 3215535"/>
              <a:gd name="csY7" fmla="*/ 465358 h 1938992"/>
              <a:gd name="csX8" fmla="*/ 3215535 w 3215535"/>
              <a:gd name="csY8" fmla="*/ 911326 h 1938992"/>
              <a:gd name="csX9" fmla="*/ 3215535 w 3215535"/>
              <a:gd name="csY9" fmla="*/ 1357294 h 1938992"/>
              <a:gd name="csX10" fmla="*/ 3215535 w 3215535"/>
              <a:gd name="csY10" fmla="*/ 1938992 h 1938992"/>
              <a:gd name="csX11" fmla="*/ 2615302 w 3215535"/>
              <a:gd name="csY11" fmla="*/ 1938992 h 1938992"/>
              <a:gd name="csX12" fmla="*/ 2175845 w 3215535"/>
              <a:gd name="csY12" fmla="*/ 1938992 h 1938992"/>
              <a:gd name="csX13" fmla="*/ 1672078 w 3215535"/>
              <a:gd name="csY13" fmla="*/ 1938992 h 1938992"/>
              <a:gd name="csX14" fmla="*/ 1071845 w 3215535"/>
              <a:gd name="csY14" fmla="*/ 1938992 h 1938992"/>
              <a:gd name="csX15" fmla="*/ 503767 w 3215535"/>
              <a:gd name="csY15" fmla="*/ 1938992 h 1938992"/>
              <a:gd name="csX16" fmla="*/ 0 w 3215535"/>
              <a:gd name="csY16" fmla="*/ 1938992 h 1938992"/>
              <a:gd name="csX17" fmla="*/ 0 w 3215535"/>
              <a:gd name="csY17" fmla="*/ 1454244 h 1938992"/>
              <a:gd name="csX18" fmla="*/ 0 w 3215535"/>
              <a:gd name="csY18" fmla="*/ 988886 h 1938992"/>
              <a:gd name="csX19" fmla="*/ 0 w 3215535"/>
              <a:gd name="csY19" fmla="*/ 484748 h 1938992"/>
              <a:gd name="csX20" fmla="*/ 0 w 3215535"/>
              <a:gd name="csY20" fmla="*/ 0 h 19389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3215535" h="1938992" fill="none" extrusionOk="0">
                <a:moveTo>
                  <a:pt x="0" y="0"/>
                </a:moveTo>
                <a:cubicBezTo>
                  <a:pt x="209032" y="-5930"/>
                  <a:pt x="314782" y="52036"/>
                  <a:pt x="503767" y="0"/>
                </a:cubicBezTo>
                <a:cubicBezTo>
                  <a:pt x="692752" y="-52036"/>
                  <a:pt x="854518" y="10647"/>
                  <a:pt x="975379" y="0"/>
                </a:cubicBezTo>
                <a:cubicBezTo>
                  <a:pt x="1096240" y="-10647"/>
                  <a:pt x="1239374" y="32013"/>
                  <a:pt x="1446991" y="0"/>
                </a:cubicBezTo>
                <a:cubicBezTo>
                  <a:pt x="1654608" y="-32013"/>
                  <a:pt x="1753160" y="4857"/>
                  <a:pt x="2047224" y="0"/>
                </a:cubicBezTo>
                <a:cubicBezTo>
                  <a:pt x="2341288" y="-4857"/>
                  <a:pt x="2287046" y="50913"/>
                  <a:pt x="2486680" y="0"/>
                </a:cubicBezTo>
                <a:cubicBezTo>
                  <a:pt x="2686314" y="-50913"/>
                  <a:pt x="3035861" y="84485"/>
                  <a:pt x="3215535" y="0"/>
                </a:cubicBezTo>
                <a:cubicBezTo>
                  <a:pt x="3261222" y="203007"/>
                  <a:pt x="3208794" y="247039"/>
                  <a:pt x="3215535" y="465358"/>
                </a:cubicBezTo>
                <a:cubicBezTo>
                  <a:pt x="3222276" y="683677"/>
                  <a:pt x="3210501" y="706446"/>
                  <a:pt x="3215535" y="911326"/>
                </a:cubicBezTo>
                <a:cubicBezTo>
                  <a:pt x="3220569" y="1116206"/>
                  <a:pt x="3207414" y="1244633"/>
                  <a:pt x="3215535" y="1357294"/>
                </a:cubicBezTo>
                <a:cubicBezTo>
                  <a:pt x="3223656" y="1469955"/>
                  <a:pt x="3163132" y="1689828"/>
                  <a:pt x="3215535" y="1938992"/>
                </a:cubicBezTo>
                <a:cubicBezTo>
                  <a:pt x="2954112" y="1941268"/>
                  <a:pt x="2846460" y="1877739"/>
                  <a:pt x="2615302" y="1938992"/>
                </a:cubicBezTo>
                <a:cubicBezTo>
                  <a:pt x="2384144" y="2000245"/>
                  <a:pt x="2270235" y="1901195"/>
                  <a:pt x="2175845" y="1938992"/>
                </a:cubicBezTo>
                <a:cubicBezTo>
                  <a:pt x="2081455" y="1976789"/>
                  <a:pt x="1866915" y="1887168"/>
                  <a:pt x="1672078" y="1938992"/>
                </a:cubicBezTo>
                <a:cubicBezTo>
                  <a:pt x="1477241" y="1990816"/>
                  <a:pt x="1342750" y="1874214"/>
                  <a:pt x="1071845" y="1938992"/>
                </a:cubicBezTo>
                <a:cubicBezTo>
                  <a:pt x="800940" y="2003770"/>
                  <a:pt x="644022" y="1886194"/>
                  <a:pt x="503767" y="1938992"/>
                </a:cubicBezTo>
                <a:cubicBezTo>
                  <a:pt x="363512" y="1991790"/>
                  <a:pt x="159128" y="1922477"/>
                  <a:pt x="0" y="1938992"/>
                </a:cubicBezTo>
                <a:cubicBezTo>
                  <a:pt x="-9568" y="1702185"/>
                  <a:pt x="3872" y="1555117"/>
                  <a:pt x="0" y="1454244"/>
                </a:cubicBezTo>
                <a:cubicBezTo>
                  <a:pt x="-3872" y="1353371"/>
                  <a:pt x="30382" y="1168996"/>
                  <a:pt x="0" y="988886"/>
                </a:cubicBezTo>
                <a:cubicBezTo>
                  <a:pt x="-30382" y="808776"/>
                  <a:pt x="6147" y="714343"/>
                  <a:pt x="0" y="484748"/>
                </a:cubicBezTo>
                <a:cubicBezTo>
                  <a:pt x="-6147" y="255153"/>
                  <a:pt x="26179" y="212560"/>
                  <a:pt x="0" y="0"/>
                </a:cubicBezTo>
                <a:close/>
              </a:path>
              <a:path w="3215535" h="1938992" stroke="0" extrusionOk="0">
                <a:moveTo>
                  <a:pt x="0" y="0"/>
                </a:moveTo>
                <a:cubicBezTo>
                  <a:pt x="224539" y="-2054"/>
                  <a:pt x="376247" y="60472"/>
                  <a:pt x="568078" y="0"/>
                </a:cubicBezTo>
                <a:cubicBezTo>
                  <a:pt x="759909" y="-60472"/>
                  <a:pt x="858133" y="61280"/>
                  <a:pt x="1136156" y="0"/>
                </a:cubicBezTo>
                <a:cubicBezTo>
                  <a:pt x="1414179" y="-61280"/>
                  <a:pt x="1481625" y="48348"/>
                  <a:pt x="1672078" y="0"/>
                </a:cubicBezTo>
                <a:cubicBezTo>
                  <a:pt x="1862531" y="-48348"/>
                  <a:pt x="2006747" y="40264"/>
                  <a:pt x="2175845" y="0"/>
                </a:cubicBezTo>
                <a:cubicBezTo>
                  <a:pt x="2344943" y="-40264"/>
                  <a:pt x="2463684" y="37734"/>
                  <a:pt x="2615302" y="0"/>
                </a:cubicBezTo>
                <a:cubicBezTo>
                  <a:pt x="2766920" y="-37734"/>
                  <a:pt x="2979557" y="19605"/>
                  <a:pt x="3215535" y="0"/>
                </a:cubicBezTo>
                <a:cubicBezTo>
                  <a:pt x="3231214" y="132761"/>
                  <a:pt x="3197058" y="372047"/>
                  <a:pt x="3215535" y="484748"/>
                </a:cubicBezTo>
                <a:cubicBezTo>
                  <a:pt x="3234012" y="597449"/>
                  <a:pt x="3211558" y="867205"/>
                  <a:pt x="3215535" y="1008276"/>
                </a:cubicBezTo>
                <a:cubicBezTo>
                  <a:pt x="3219512" y="1149347"/>
                  <a:pt x="3168287" y="1338491"/>
                  <a:pt x="3215535" y="1512414"/>
                </a:cubicBezTo>
                <a:cubicBezTo>
                  <a:pt x="3262783" y="1686337"/>
                  <a:pt x="3205234" y="1806430"/>
                  <a:pt x="3215535" y="1938992"/>
                </a:cubicBezTo>
                <a:cubicBezTo>
                  <a:pt x="3001881" y="1992597"/>
                  <a:pt x="2899491" y="1904158"/>
                  <a:pt x="2615302" y="1938992"/>
                </a:cubicBezTo>
                <a:cubicBezTo>
                  <a:pt x="2331113" y="1973826"/>
                  <a:pt x="2249853" y="1913825"/>
                  <a:pt x="2111535" y="1938992"/>
                </a:cubicBezTo>
                <a:cubicBezTo>
                  <a:pt x="1973217" y="1964159"/>
                  <a:pt x="1794032" y="1918042"/>
                  <a:pt x="1672078" y="1938992"/>
                </a:cubicBezTo>
                <a:cubicBezTo>
                  <a:pt x="1550124" y="1959942"/>
                  <a:pt x="1357580" y="1911106"/>
                  <a:pt x="1071845" y="1938992"/>
                </a:cubicBezTo>
                <a:cubicBezTo>
                  <a:pt x="786110" y="1966878"/>
                  <a:pt x="797296" y="1933645"/>
                  <a:pt x="568078" y="1938992"/>
                </a:cubicBezTo>
                <a:cubicBezTo>
                  <a:pt x="338860" y="1944339"/>
                  <a:pt x="274320" y="1933169"/>
                  <a:pt x="0" y="1938992"/>
                </a:cubicBezTo>
                <a:cubicBezTo>
                  <a:pt x="-51537" y="1773600"/>
                  <a:pt x="25099" y="1682658"/>
                  <a:pt x="0" y="1454244"/>
                </a:cubicBezTo>
                <a:cubicBezTo>
                  <a:pt x="-25099" y="1225830"/>
                  <a:pt x="20350" y="1168494"/>
                  <a:pt x="0" y="1027666"/>
                </a:cubicBezTo>
                <a:cubicBezTo>
                  <a:pt x="-20350" y="886838"/>
                  <a:pt x="36546" y="709790"/>
                  <a:pt x="0" y="581698"/>
                </a:cubicBezTo>
                <a:cubicBezTo>
                  <a:pt x="-36546" y="453606"/>
                  <a:pt x="399" y="261067"/>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3721771163">
                  <a:prstGeom prst="rect">
                    <a:avLst/>
                  </a:prstGeom>
                  <ask:type>
                    <ask:lineSketchScribble/>
                  </ask:type>
                </ask:lineSketchStyleProps>
              </a:ext>
            </a:extLst>
          </a:ln>
        </p:spPr>
        <p:txBody>
          <a:bodyPr wrap="square" rtlCol="0">
            <a:spAutoFit/>
          </a:bodyPr>
          <a:lstStyle/>
          <a:p>
            <a:r>
              <a:rPr lang="en-US" sz="1000" dirty="0">
                <a:latin typeface="Arial" panose="020B0604020202020204" pitchFamily="34" charset="0"/>
                <a:cs typeface="Arial" panose="020B0604020202020204" pitchFamily="34" charset="0"/>
              </a:rPr>
              <a:t>As a student, I notice that my emotions become stronger during assignment deadlines and exam periods. At these times, I may feel stressed, overwhelmed or distracted. By becoming aware of these feelings early, I able to respond more calmly. I practice mindfulness techniques such as deep breathing, taking short breaks and concentrating on one task at a time. Instead of reacting negatively to feedback, I now try to reflect on it and use it to improve my work. Mindfulness helps reduce stress and supports better emotional control in learning situations (Kabat-Zinn, 2003).</a:t>
            </a:r>
            <a:endParaRPr lang="en-GB"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AADB94D-7236-75D3-17CB-15385ABE45D7}"/>
              </a:ext>
            </a:extLst>
          </p:cNvPr>
          <p:cNvSpPr txBox="1"/>
          <p:nvPr/>
        </p:nvSpPr>
        <p:spPr>
          <a:xfrm>
            <a:off x="3468681" y="2098838"/>
            <a:ext cx="3690035" cy="1477328"/>
          </a:xfrm>
          <a:custGeom>
            <a:avLst/>
            <a:gdLst>
              <a:gd name="csX0" fmla="*/ 0 w 3690035"/>
              <a:gd name="csY0" fmla="*/ 0 h 1477328"/>
              <a:gd name="csX1" fmla="*/ 453347 w 3690035"/>
              <a:gd name="csY1" fmla="*/ 0 h 1477328"/>
              <a:gd name="csX2" fmla="*/ 906694 w 3690035"/>
              <a:gd name="csY2" fmla="*/ 0 h 1477328"/>
              <a:gd name="csX3" fmla="*/ 1433842 w 3690035"/>
              <a:gd name="csY3" fmla="*/ 0 h 1477328"/>
              <a:gd name="csX4" fmla="*/ 1960990 w 3690035"/>
              <a:gd name="csY4" fmla="*/ 0 h 1477328"/>
              <a:gd name="csX5" fmla="*/ 2414337 w 3690035"/>
              <a:gd name="csY5" fmla="*/ 0 h 1477328"/>
              <a:gd name="csX6" fmla="*/ 2867684 w 3690035"/>
              <a:gd name="csY6" fmla="*/ 0 h 1477328"/>
              <a:gd name="csX7" fmla="*/ 3690035 w 3690035"/>
              <a:gd name="csY7" fmla="*/ 0 h 1477328"/>
              <a:gd name="csX8" fmla="*/ 3690035 w 3690035"/>
              <a:gd name="csY8" fmla="*/ 448123 h 1477328"/>
              <a:gd name="csX9" fmla="*/ 3690035 w 3690035"/>
              <a:gd name="csY9" fmla="*/ 911019 h 1477328"/>
              <a:gd name="csX10" fmla="*/ 3690035 w 3690035"/>
              <a:gd name="csY10" fmla="*/ 1477328 h 1477328"/>
              <a:gd name="csX11" fmla="*/ 3199787 w 3690035"/>
              <a:gd name="csY11" fmla="*/ 1477328 h 1477328"/>
              <a:gd name="csX12" fmla="*/ 2672640 w 3690035"/>
              <a:gd name="csY12" fmla="*/ 1477328 h 1477328"/>
              <a:gd name="csX13" fmla="*/ 2256193 w 3690035"/>
              <a:gd name="csY13" fmla="*/ 1477328 h 1477328"/>
              <a:gd name="csX14" fmla="*/ 1765945 w 3690035"/>
              <a:gd name="csY14" fmla="*/ 1477328 h 1477328"/>
              <a:gd name="csX15" fmla="*/ 1349499 w 3690035"/>
              <a:gd name="csY15" fmla="*/ 1477328 h 1477328"/>
              <a:gd name="csX16" fmla="*/ 933052 w 3690035"/>
              <a:gd name="csY16" fmla="*/ 1477328 h 1477328"/>
              <a:gd name="csX17" fmla="*/ 0 w 3690035"/>
              <a:gd name="csY17" fmla="*/ 1477328 h 1477328"/>
              <a:gd name="csX18" fmla="*/ 0 w 3690035"/>
              <a:gd name="csY18" fmla="*/ 1029205 h 1477328"/>
              <a:gd name="csX19" fmla="*/ 0 w 3690035"/>
              <a:gd name="csY19" fmla="*/ 566309 h 1477328"/>
              <a:gd name="csX20" fmla="*/ 0 w 3690035"/>
              <a:gd name="csY20" fmla="*/ 0 h 14773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3690035" h="1477328" fill="none" extrusionOk="0">
                <a:moveTo>
                  <a:pt x="0" y="0"/>
                </a:moveTo>
                <a:cubicBezTo>
                  <a:pt x="91360" y="-48204"/>
                  <a:pt x="301747" y="39051"/>
                  <a:pt x="453347" y="0"/>
                </a:cubicBezTo>
                <a:cubicBezTo>
                  <a:pt x="604947" y="-39051"/>
                  <a:pt x="747182" y="48708"/>
                  <a:pt x="906694" y="0"/>
                </a:cubicBezTo>
                <a:cubicBezTo>
                  <a:pt x="1066206" y="-48708"/>
                  <a:pt x="1199934" y="3287"/>
                  <a:pt x="1433842" y="0"/>
                </a:cubicBezTo>
                <a:cubicBezTo>
                  <a:pt x="1667750" y="-3287"/>
                  <a:pt x="1855048" y="3326"/>
                  <a:pt x="1960990" y="0"/>
                </a:cubicBezTo>
                <a:cubicBezTo>
                  <a:pt x="2066932" y="-3326"/>
                  <a:pt x="2275647" y="36779"/>
                  <a:pt x="2414337" y="0"/>
                </a:cubicBezTo>
                <a:cubicBezTo>
                  <a:pt x="2553027" y="-36779"/>
                  <a:pt x="2728930" y="38235"/>
                  <a:pt x="2867684" y="0"/>
                </a:cubicBezTo>
                <a:cubicBezTo>
                  <a:pt x="3006438" y="-38235"/>
                  <a:pt x="3374843" y="72661"/>
                  <a:pt x="3690035" y="0"/>
                </a:cubicBezTo>
                <a:cubicBezTo>
                  <a:pt x="3741884" y="146569"/>
                  <a:pt x="3651399" y="299101"/>
                  <a:pt x="3690035" y="448123"/>
                </a:cubicBezTo>
                <a:cubicBezTo>
                  <a:pt x="3728671" y="597145"/>
                  <a:pt x="3652882" y="809440"/>
                  <a:pt x="3690035" y="911019"/>
                </a:cubicBezTo>
                <a:cubicBezTo>
                  <a:pt x="3727188" y="1012598"/>
                  <a:pt x="3640602" y="1239272"/>
                  <a:pt x="3690035" y="1477328"/>
                </a:cubicBezTo>
                <a:cubicBezTo>
                  <a:pt x="3451290" y="1534127"/>
                  <a:pt x="3308101" y="1421871"/>
                  <a:pt x="3199787" y="1477328"/>
                </a:cubicBezTo>
                <a:cubicBezTo>
                  <a:pt x="3091473" y="1532785"/>
                  <a:pt x="2914122" y="1421376"/>
                  <a:pt x="2672640" y="1477328"/>
                </a:cubicBezTo>
                <a:cubicBezTo>
                  <a:pt x="2431158" y="1533280"/>
                  <a:pt x="2457544" y="1442429"/>
                  <a:pt x="2256193" y="1477328"/>
                </a:cubicBezTo>
                <a:cubicBezTo>
                  <a:pt x="2054842" y="1512227"/>
                  <a:pt x="1962032" y="1461474"/>
                  <a:pt x="1765945" y="1477328"/>
                </a:cubicBezTo>
                <a:cubicBezTo>
                  <a:pt x="1569858" y="1493182"/>
                  <a:pt x="1501557" y="1430327"/>
                  <a:pt x="1349499" y="1477328"/>
                </a:cubicBezTo>
                <a:cubicBezTo>
                  <a:pt x="1197441" y="1524329"/>
                  <a:pt x="1043923" y="1460122"/>
                  <a:pt x="933052" y="1477328"/>
                </a:cubicBezTo>
                <a:cubicBezTo>
                  <a:pt x="822181" y="1494534"/>
                  <a:pt x="242036" y="1401043"/>
                  <a:pt x="0" y="1477328"/>
                </a:cubicBezTo>
                <a:cubicBezTo>
                  <a:pt x="-20264" y="1373672"/>
                  <a:pt x="28769" y="1143755"/>
                  <a:pt x="0" y="1029205"/>
                </a:cubicBezTo>
                <a:cubicBezTo>
                  <a:pt x="-28769" y="914655"/>
                  <a:pt x="2520" y="709522"/>
                  <a:pt x="0" y="566309"/>
                </a:cubicBezTo>
                <a:cubicBezTo>
                  <a:pt x="-2520" y="423096"/>
                  <a:pt x="12035" y="190179"/>
                  <a:pt x="0" y="0"/>
                </a:cubicBezTo>
                <a:close/>
              </a:path>
              <a:path w="3690035" h="1477328" stroke="0" extrusionOk="0">
                <a:moveTo>
                  <a:pt x="0" y="0"/>
                </a:moveTo>
                <a:cubicBezTo>
                  <a:pt x="248842" y="-49107"/>
                  <a:pt x="324943" y="27670"/>
                  <a:pt x="527148" y="0"/>
                </a:cubicBezTo>
                <a:cubicBezTo>
                  <a:pt x="729353" y="-27670"/>
                  <a:pt x="866330" y="13739"/>
                  <a:pt x="980495" y="0"/>
                </a:cubicBezTo>
                <a:cubicBezTo>
                  <a:pt x="1094660" y="-13739"/>
                  <a:pt x="1304666" y="38913"/>
                  <a:pt x="1396942" y="0"/>
                </a:cubicBezTo>
                <a:cubicBezTo>
                  <a:pt x="1489218" y="-38913"/>
                  <a:pt x="1639019" y="14941"/>
                  <a:pt x="1813389" y="0"/>
                </a:cubicBezTo>
                <a:cubicBezTo>
                  <a:pt x="1987759" y="-14941"/>
                  <a:pt x="2149952" y="38199"/>
                  <a:pt x="2340536" y="0"/>
                </a:cubicBezTo>
                <a:cubicBezTo>
                  <a:pt x="2531120" y="-38199"/>
                  <a:pt x="2654128" y="50046"/>
                  <a:pt x="2830784" y="0"/>
                </a:cubicBezTo>
                <a:cubicBezTo>
                  <a:pt x="3007440" y="-50046"/>
                  <a:pt x="3433044" y="79768"/>
                  <a:pt x="3690035" y="0"/>
                </a:cubicBezTo>
                <a:cubicBezTo>
                  <a:pt x="3705387" y="105139"/>
                  <a:pt x="3644968" y="292211"/>
                  <a:pt x="3690035" y="492443"/>
                </a:cubicBezTo>
                <a:cubicBezTo>
                  <a:pt x="3735102" y="692675"/>
                  <a:pt x="3677896" y="811136"/>
                  <a:pt x="3690035" y="1014432"/>
                </a:cubicBezTo>
                <a:cubicBezTo>
                  <a:pt x="3702174" y="1217728"/>
                  <a:pt x="3684238" y="1329414"/>
                  <a:pt x="3690035" y="1477328"/>
                </a:cubicBezTo>
                <a:cubicBezTo>
                  <a:pt x="3569400" y="1483746"/>
                  <a:pt x="3388841" y="1424277"/>
                  <a:pt x="3236688" y="1477328"/>
                </a:cubicBezTo>
                <a:cubicBezTo>
                  <a:pt x="3084535" y="1530379"/>
                  <a:pt x="2788265" y="1417237"/>
                  <a:pt x="2672640" y="1477328"/>
                </a:cubicBezTo>
                <a:cubicBezTo>
                  <a:pt x="2557015" y="1537419"/>
                  <a:pt x="2199778" y="1426254"/>
                  <a:pt x="2071691" y="1477328"/>
                </a:cubicBezTo>
                <a:cubicBezTo>
                  <a:pt x="1943604" y="1528402"/>
                  <a:pt x="1804774" y="1429277"/>
                  <a:pt x="1655244" y="1477328"/>
                </a:cubicBezTo>
                <a:cubicBezTo>
                  <a:pt x="1505714" y="1525379"/>
                  <a:pt x="1423099" y="1471711"/>
                  <a:pt x="1238797" y="1477328"/>
                </a:cubicBezTo>
                <a:cubicBezTo>
                  <a:pt x="1054495" y="1482945"/>
                  <a:pt x="929885" y="1455609"/>
                  <a:pt x="711650" y="1477328"/>
                </a:cubicBezTo>
                <a:cubicBezTo>
                  <a:pt x="493415" y="1499047"/>
                  <a:pt x="203530" y="1445879"/>
                  <a:pt x="0" y="1477328"/>
                </a:cubicBezTo>
                <a:cubicBezTo>
                  <a:pt x="-55463" y="1255833"/>
                  <a:pt x="33464" y="1090678"/>
                  <a:pt x="0" y="955339"/>
                </a:cubicBezTo>
                <a:cubicBezTo>
                  <a:pt x="-33464" y="820000"/>
                  <a:pt x="35014" y="722784"/>
                  <a:pt x="0" y="507216"/>
                </a:cubicBezTo>
                <a:cubicBezTo>
                  <a:pt x="-35014" y="291648"/>
                  <a:pt x="58798" y="241863"/>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1024030410">
                  <a:prstGeom prst="rect">
                    <a:avLst/>
                  </a:prstGeom>
                  <ask:type>
                    <ask:lineSketchScribble/>
                  </ask:type>
                </ask:lineSketchStyleProps>
              </a:ext>
            </a:extLst>
          </a:ln>
        </p:spPr>
        <p:txBody>
          <a:bodyPr wrap="square" rtlCol="0">
            <a:spAutoFit/>
          </a:bodyPr>
          <a:lstStyle/>
          <a:p>
            <a:r>
              <a:rPr lang="en-US" sz="1000" dirty="0">
                <a:latin typeface="Arial" panose="020B0604020202020204" pitchFamily="34" charset="0"/>
                <a:cs typeface="Arial" panose="020B0604020202020204" pitchFamily="34" charset="0"/>
              </a:rPr>
              <a:t>Emotional intelligence can be developed by becoming more aware of personal emotions and understanding how they affect</a:t>
            </a:r>
            <a:r>
              <a:rPr lang="en-GB" sz="800" dirty="0"/>
              <a:t> </a:t>
            </a:r>
            <a:r>
              <a:rPr lang="en-GB" sz="1000" dirty="0">
                <a:latin typeface="Arial" panose="020B0604020202020204" pitchFamily="34" charset="0"/>
                <a:cs typeface="Arial" panose="020B0604020202020204" pitchFamily="34" charset="0"/>
              </a:rPr>
              <a:t>guide thinking and actions</a:t>
            </a:r>
            <a:r>
              <a:rPr lang="en-US" sz="1000" dirty="0">
                <a:latin typeface="Arial" panose="020B0604020202020204" pitchFamily="34" charset="0"/>
                <a:cs typeface="Arial" panose="020B0604020202020204" pitchFamily="34" charset="0"/>
              </a:rPr>
              <a:t>. Learning to manage stress, pause before reacting and stay motivated during challenges helps improve emotional control. Emotional intelligence also develops through empathy, active listening and reflection, which improve communication and relationships. With practice over time, these skills can become stronger and help people respond better to difficult situations</a:t>
            </a:r>
            <a:r>
              <a:rPr lang="en-US" dirty="0"/>
              <a:t>.</a:t>
            </a:r>
            <a:endParaRPr lang="en-GB" dirty="0"/>
          </a:p>
        </p:txBody>
      </p:sp>
      <p:sp>
        <p:nvSpPr>
          <p:cNvPr id="8" name="TextBox 7">
            <a:extLst>
              <a:ext uri="{FF2B5EF4-FFF2-40B4-BE49-F238E27FC236}">
                <a16:creationId xmlns:a16="http://schemas.microsoft.com/office/drawing/2014/main" id="{53EE0A89-C373-6E97-3ED2-DE85B295E087}"/>
              </a:ext>
            </a:extLst>
          </p:cNvPr>
          <p:cNvSpPr txBox="1"/>
          <p:nvPr/>
        </p:nvSpPr>
        <p:spPr>
          <a:xfrm>
            <a:off x="3468681" y="1583936"/>
            <a:ext cx="3690035" cy="568762"/>
          </a:xfrm>
          <a:prstGeom prst="snip1Rect">
            <a:avLst/>
          </a:prstGeom>
          <a:solidFill>
            <a:srgbClr val="664F93"/>
          </a:solidFill>
        </p:spPr>
        <p:txBody>
          <a:bodyPr wrap="square" rtlCol="0">
            <a:spAutoFit/>
          </a:bodyPr>
          <a:lstStyle/>
          <a:p>
            <a:pPr algn="ctr"/>
            <a:r>
              <a:rPr lang="en-US" sz="1400" dirty="0">
                <a:solidFill>
                  <a:schemeClr val="accent2">
                    <a:lumMod val="20000"/>
                    <a:lumOff val="80000"/>
                  </a:schemeClr>
                </a:solidFill>
                <a:latin typeface="Franklin Gothic Demi" panose="020B0703020102020204" pitchFamily="34" charset="0"/>
              </a:rPr>
              <a:t>3. How Can Someone Develop Emotional Intelligence?</a:t>
            </a:r>
            <a:endParaRPr lang="en-GB" sz="1400" dirty="0">
              <a:solidFill>
                <a:schemeClr val="accent2">
                  <a:lumMod val="20000"/>
                  <a:lumOff val="80000"/>
                </a:schemeClr>
              </a:solidFill>
              <a:latin typeface="Franklin Gothic Demi" panose="020B0703020102020204" pitchFamily="34" charset="0"/>
            </a:endParaRPr>
          </a:p>
        </p:txBody>
      </p:sp>
      <p:sp>
        <p:nvSpPr>
          <p:cNvPr id="5" name="TextBox 4">
            <a:extLst>
              <a:ext uri="{FF2B5EF4-FFF2-40B4-BE49-F238E27FC236}">
                <a16:creationId xmlns:a16="http://schemas.microsoft.com/office/drawing/2014/main" id="{9A1ED688-B822-B43E-0464-B9641E383CF9}"/>
              </a:ext>
            </a:extLst>
          </p:cNvPr>
          <p:cNvSpPr txBox="1"/>
          <p:nvPr/>
        </p:nvSpPr>
        <p:spPr>
          <a:xfrm>
            <a:off x="7324364" y="2461330"/>
            <a:ext cx="3215535" cy="1938992"/>
          </a:xfrm>
          <a:custGeom>
            <a:avLst/>
            <a:gdLst>
              <a:gd name="csX0" fmla="*/ 0 w 3215535"/>
              <a:gd name="csY0" fmla="*/ 0 h 1938992"/>
              <a:gd name="csX1" fmla="*/ 600233 w 3215535"/>
              <a:gd name="csY1" fmla="*/ 0 h 1938992"/>
              <a:gd name="csX2" fmla="*/ 1039690 w 3215535"/>
              <a:gd name="csY2" fmla="*/ 0 h 1938992"/>
              <a:gd name="csX3" fmla="*/ 1543457 w 3215535"/>
              <a:gd name="csY3" fmla="*/ 0 h 1938992"/>
              <a:gd name="csX4" fmla="*/ 2015069 w 3215535"/>
              <a:gd name="csY4" fmla="*/ 0 h 1938992"/>
              <a:gd name="csX5" fmla="*/ 2518836 w 3215535"/>
              <a:gd name="csY5" fmla="*/ 0 h 1938992"/>
              <a:gd name="csX6" fmla="*/ 3215535 w 3215535"/>
              <a:gd name="csY6" fmla="*/ 0 h 1938992"/>
              <a:gd name="csX7" fmla="*/ 3215535 w 3215535"/>
              <a:gd name="csY7" fmla="*/ 465358 h 1938992"/>
              <a:gd name="csX8" fmla="*/ 3215535 w 3215535"/>
              <a:gd name="csY8" fmla="*/ 930716 h 1938992"/>
              <a:gd name="csX9" fmla="*/ 3215535 w 3215535"/>
              <a:gd name="csY9" fmla="*/ 1434854 h 1938992"/>
              <a:gd name="csX10" fmla="*/ 3215535 w 3215535"/>
              <a:gd name="csY10" fmla="*/ 1938992 h 1938992"/>
              <a:gd name="csX11" fmla="*/ 2776079 w 3215535"/>
              <a:gd name="csY11" fmla="*/ 1938992 h 1938992"/>
              <a:gd name="csX12" fmla="*/ 2240156 w 3215535"/>
              <a:gd name="csY12" fmla="*/ 1938992 h 1938992"/>
              <a:gd name="csX13" fmla="*/ 1639923 w 3215535"/>
              <a:gd name="csY13" fmla="*/ 1938992 h 1938992"/>
              <a:gd name="csX14" fmla="*/ 1071845 w 3215535"/>
              <a:gd name="csY14" fmla="*/ 1938992 h 1938992"/>
              <a:gd name="csX15" fmla="*/ 600233 w 3215535"/>
              <a:gd name="csY15" fmla="*/ 1938992 h 1938992"/>
              <a:gd name="csX16" fmla="*/ 0 w 3215535"/>
              <a:gd name="csY16" fmla="*/ 1938992 h 1938992"/>
              <a:gd name="csX17" fmla="*/ 0 w 3215535"/>
              <a:gd name="csY17" fmla="*/ 1415464 h 1938992"/>
              <a:gd name="csX18" fmla="*/ 0 w 3215535"/>
              <a:gd name="csY18" fmla="*/ 891936 h 1938992"/>
              <a:gd name="csX19" fmla="*/ 0 w 3215535"/>
              <a:gd name="csY19" fmla="*/ 0 h 19389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3215535" h="1938992" fill="none" extrusionOk="0">
                <a:moveTo>
                  <a:pt x="0" y="0"/>
                </a:moveTo>
                <a:cubicBezTo>
                  <a:pt x="226506" y="-54835"/>
                  <a:pt x="426921" y="57647"/>
                  <a:pt x="600233" y="0"/>
                </a:cubicBezTo>
                <a:cubicBezTo>
                  <a:pt x="773545" y="-57647"/>
                  <a:pt x="836089" y="31227"/>
                  <a:pt x="1039690" y="0"/>
                </a:cubicBezTo>
                <a:cubicBezTo>
                  <a:pt x="1243291" y="-31227"/>
                  <a:pt x="1385582" y="441"/>
                  <a:pt x="1543457" y="0"/>
                </a:cubicBezTo>
                <a:cubicBezTo>
                  <a:pt x="1701332" y="-441"/>
                  <a:pt x="1780890" y="53032"/>
                  <a:pt x="2015069" y="0"/>
                </a:cubicBezTo>
                <a:cubicBezTo>
                  <a:pt x="2249248" y="-53032"/>
                  <a:pt x="2409883" y="1118"/>
                  <a:pt x="2518836" y="0"/>
                </a:cubicBezTo>
                <a:cubicBezTo>
                  <a:pt x="2627789" y="-1118"/>
                  <a:pt x="2960876" y="62686"/>
                  <a:pt x="3215535" y="0"/>
                </a:cubicBezTo>
                <a:cubicBezTo>
                  <a:pt x="3250079" y="154573"/>
                  <a:pt x="3205867" y="289735"/>
                  <a:pt x="3215535" y="465358"/>
                </a:cubicBezTo>
                <a:cubicBezTo>
                  <a:pt x="3225203" y="640981"/>
                  <a:pt x="3213629" y="734203"/>
                  <a:pt x="3215535" y="930716"/>
                </a:cubicBezTo>
                <a:cubicBezTo>
                  <a:pt x="3217441" y="1127229"/>
                  <a:pt x="3156053" y="1195558"/>
                  <a:pt x="3215535" y="1434854"/>
                </a:cubicBezTo>
                <a:cubicBezTo>
                  <a:pt x="3275017" y="1674150"/>
                  <a:pt x="3185056" y="1762907"/>
                  <a:pt x="3215535" y="1938992"/>
                </a:cubicBezTo>
                <a:cubicBezTo>
                  <a:pt x="3061014" y="1959072"/>
                  <a:pt x="2883146" y="1931586"/>
                  <a:pt x="2776079" y="1938992"/>
                </a:cubicBezTo>
                <a:cubicBezTo>
                  <a:pt x="2669012" y="1946398"/>
                  <a:pt x="2373408" y="1875973"/>
                  <a:pt x="2240156" y="1938992"/>
                </a:cubicBezTo>
                <a:cubicBezTo>
                  <a:pt x="2106904" y="2002011"/>
                  <a:pt x="1810188" y="1884939"/>
                  <a:pt x="1639923" y="1938992"/>
                </a:cubicBezTo>
                <a:cubicBezTo>
                  <a:pt x="1469658" y="1993045"/>
                  <a:pt x="1270474" y="1891317"/>
                  <a:pt x="1071845" y="1938992"/>
                </a:cubicBezTo>
                <a:cubicBezTo>
                  <a:pt x="873216" y="1986667"/>
                  <a:pt x="803721" y="1895065"/>
                  <a:pt x="600233" y="1938992"/>
                </a:cubicBezTo>
                <a:cubicBezTo>
                  <a:pt x="396745" y="1982919"/>
                  <a:pt x="297841" y="1896752"/>
                  <a:pt x="0" y="1938992"/>
                </a:cubicBezTo>
                <a:cubicBezTo>
                  <a:pt x="-33747" y="1694505"/>
                  <a:pt x="38378" y="1602306"/>
                  <a:pt x="0" y="1415464"/>
                </a:cubicBezTo>
                <a:cubicBezTo>
                  <a:pt x="-38378" y="1228622"/>
                  <a:pt x="3264" y="1096081"/>
                  <a:pt x="0" y="891936"/>
                </a:cubicBezTo>
                <a:cubicBezTo>
                  <a:pt x="-3264" y="687791"/>
                  <a:pt x="37583" y="445003"/>
                  <a:pt x="0" y="0"/>
                </a:cubicBezTo>
                <a:close/>
              </a:path>
              <a:path w="3215535" h="1938992" stroke="0" extrusionOk="0">
                <a:moveTo>
                  <a:pt x="0" y="0"/>
                </a:moveTo>
                <a:cubicBezTo>
                  <a:pt x="224783" y="-52588"/>
                  <a:pt x="341764" y="12473"/>
                  <a:pt x="471612" y="0"/>
                </a:cubicBezTo>
                <a:cubicBezTo>
                  <a:pt x="601460" y="-12473"/>
                  <a:pt x="761820" y="20554"/>
                  <a:pt x="975379" y="0"/>
                </a:cubicBezTo>
                <a:cubicBezTo>
                  <a:pt x="1188938" y="-20554"/>
                  <a:pt x="1277869" y="25742"/>
                  <a:pt x="1479146" y="0"/>
                </a:cubicBezTo>
                <a:cubicBezTo>
                  <a:pt x="1680423" y="-25742"/>
                  <a:pt x="1843209" y="27526"/>
                  <a:pt x="2015069" y="0"/>
                </a:cubicBezTo>
                <a:cubicBezTo>
                  <a:pt x="2186929" y="-27526"/>
                  <a:pt x="2401021" y="16238"/>
                  <a:pt x="2550991" y="0"/>
                </a:cubicBezTo>
                <a:cubicBezTo>
                  <a:pt x="2700961" y="-16238"/>
                  <a:pt x="3051368" y="79391"/>
                  <a:pt x="3215535" y="0"/>
                </a:cubicBezTo>
                <a:cubicBezTo>
                  <a:pt x="3247637" y="197273"/>
                  <a:pt x="3184494" y="253586"/>
                  <a:pt x="3215535" y="484748"/>
                </a:cubicBezTo>
                <a:cubicBezTo>
                  <a:pt x="3246576" y="715910"/>
                  <a:pt x="3190194" y="756648"/>
                  <a:pt x="3215535" y="1008276"/>
                </a:cubicBezTo>
                <a:cubicBezTo>
                  <a:pt x="3240876" y="1259904"/>
                  <a:pt x="3135679" y="1716257"/>
                  <a:pt x="3215535" y="1938992"/>
                </a:cubicBezTo>
                <a:cubicBezTo>
                  <a:pt x="3033774" y="1976366"/>
                  <a:pt x="2910992" y="1877973"/>
                  <a:pt x="2647457" y="1938992"/>
                </a:cubicBezTo>
                <a:cubicBezTo>
                  <a:pt x="2383922" y="2000011"/>
                  <a:pt x="2317238" y="1918412"/>
                  <a:pt x="2111535" y="1938992"/>
                </a:cubicBezTo>
                <a:cubicBezTo>
                  <a:pt x="1905832" y="1959572"/>
                  <a:pt x="1793392" y="1901210"/>
                  <a:pt x="1607768" y="1938992"/>
                </a:cubicBezTo>
                <a:cubicBezTo>
                  <a:pt x="1422144" y="1976774"/>
                  <a:pt x="1248300" y="1903813"/>
                  <a:pt x="1007534" y="1938992"/>
                </a:cubicBezTo>
                <a:cubicBezTo>
                  <a:pt x="766768" y="1974171"/>
                  <a:pt x="353297" y="1890588"/>
                  <a:pt x="0" y="1938992"/>
                </a:cubicBezTo>
                <a:cubicBezTo>
                  <a:pt x="-17485" y="1702059"/>
                  <a:pt x="36054" y="1538670"/>
                  <a:pt x="0" y="1434854"/>
                </a:cubicBezTo>
                <a:cubicBezTo>
                  <a:pt x="-36054" y="1331038"/>
                  <a:pt x="52733" y="1207805"/>
                  <a:pt x="0" y="988886"/>
                </a:cubicBezTo>
                <a:cubicBezTo>
                  <a:pt x="-52733" y="769967"/>
                  <a:pt x="11348" y="672356"/>
                  <a:pt x="0" y="504138"/>
                </a:cubicBezTo>
                <a:cubicBezTo>
                  <a:pt x="-11348" y="335920"/>
                  <a:pt x="18585" y="173590"/>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3764725777">
                  <a:prstGeom prst="rect">
                    <a:avLst/>
                  </a:prstGeom>
                  <ask:type>
                    <ask:lineSketchScribble/>
                  </ask:type>
                </ask:lineSketchStyleProps>
              </a:ext>
            </a:extLst>
          </a:ln>
        </p:spPr>
        <p:txBody>
          <a:bodyPr wrap="square" rtlCol="0">
            <a:spAutoFit/>
          </a:bodyPr>
          <a:lstStyle/>
          <a:p>
            <a:r>
              <a:rPr lang="en-US" sz="1000" dirty="0">
                <a:latin typeface="Arial" panose="020B0604020202020204" pitchFamily="34" charset="0"/>
                <a:cs typeface="Arial" panose="020B0604020202020204" pitchFamily="34" charset="0"/>
              </a:rPr>
              <a:t>Emotional factors such as stress, motivation, confidence and relationships with others influence how well students perform academically. When these emotions are not managed, they can lead to procrastination, poor communication and lower performance. Students who develop emotional intelligence are more able to cope with academic pressure and stay engaged with their studies. Planning study time, asking for support and reflecting on experiences can help students manage emotional challenges and improve performance (Parker et al., 2004).</a:t>
            </a:r>
            <a:endParaRPr lang="en-GB" sz="1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95DF219-BFFB-E87D-85A9-5D6B90FD0BD4}"/>
              </a:ext>
            </a:extLst>
          </p:cNvPr>
          <p:cNvSpPr txBox="1"/>
          <p:nvPr/>
        </p:nvSpPr>
        <p:spPr>
          <a:xfrm>
            <a:off x="7329167" y="1920681"/>
            <a:ext cx="3210732" cy="523220"/>
          </a:xfrm>
          <a:prstGeom prst="rect">
            <a:avLst/>
          </a:prstGeom>
          <a:solidFill>
            <a:srgbClr val="664F93"/>
          </a:solidFill>
        </p:spPr>
        <p:txBody>
          <a:bodyPr wrap="square" rtlCol="0">
            <a:spAutoFit/>
          </a:bodyPr>
          <a:lstStyle/>
          <a:p>
            <a:pPr algn="ctr"/>
            <a:r>
              <a:rPr lang="en-US" sz="1400" dirty="0">
                <a:solidFill>
                  <a:schemeClr val="accent2">
                    <a:lumMod val="20000"/>
                    <a:lumOff val="80000"/>
                  </a:schemeClr>
                </a:solidFill>
                <a:latin typeface="Franklin Gothic Demi" panose="020B0703020102020204" pitchFamily="34" charset="0"/>
              </a:rPr>
              <a:t>5. Emotional Intelligence and Academic Success</a:t>
            </a:r>
            <a:endParaRPr lang="en-GB" sz="1400" dirty="0">
              <a:solidFill>
                <a:schemeClr val="accent2">
                  <a:lumMod val="20000"/>
                  <a:lumOff val="80000"/>
                </a:schemeClr>
              </a:solidFill>
              <a:latin typeface="Franklin Gothic Demi" panose="020B0703020102020204" pitchFamily="34" charset="0"/>
            </a:endParaRP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onderingpeacock|08-2022"/>
</p:tagLst>
</file>

<file path=ppt/theme/theme1.xml><?xml version="1.0" encoding="utf-8"?>
<a:theme xmlns:a="http://schemas.openxmlformats.org/drawingml/2006/main" name="Default Desig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4282</TotalTime>
  <Words>737</Words>
  <Application>Microsoft Office PowerPoint</Application>
  <PresentationFormat>Custom</PresentationFormat>
  <Paragraphs>24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Franklin Gothic Demi</vt:lpstr>
      <vt:lpstr>Times New Roman</vt:lpstr>
      <vt:lpstr>Quattrocento Sans</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 for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Daniela Paveliuc (2330355)</cp:lastModifiedBy>
  <cp:revision>123</cp:revision>
  <cp:lastPrinted>2000-08-03T00:31:24Z</cp:lastPrinted>
  <dcterms:modified xsi:type="dcterms:W3CDTF">2026-02-14T12:18:35Z</dcterms:modified>
  <cp:category>research posters template</cp:category>
</cp:coreProperties>
</file>