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666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45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307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3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105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427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1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60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795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415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82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434EF-E14A-4F75-893C-0793E74DCFE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CB9A43-94C0-4735-AE99-CD7445C46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767444"/>
            <a:ext cx="10430860" cy="3568579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Candara" panose="020E0502030303020204" pitchFamily="34" charset="0"/>
              </a:rPr>
              <a:t>Case study: The state our </a:t>
            </a:r>
            <a:r>
              <a:rPr lang="en-GB" sz="3600" dirty="0" smtClean="0">
                <a:latin typeface="Candara" panose="020E0502030303020204" pitchFamily="34" charset="0"/>
              </a:rPr>
              <a:t>oceans</a:t>
            </a:r>
            <a:br>
              <a:rPr lang="en-GB" sz="3600" dirty="0" smtClean="0">
                <a:latin typeface="Candara" panose="020E0502030303020204" pitchFamily="34" charset="0"/>
              </a:rPr>
            </a:br>
            <a:r>
              <a:rPr lang="cy-GB" sz="3600" dirty="0">
                <a:latin typeface="Candara" panose="020E0502030303020204" pitchFamily="34" charset="0"/>
              </a:rPr>
              <a:t>Astudiaeth achos: Cyflwr ein cefnforoedd</a:t>
            </a:r>
            <a:r>
              <a:rPr lang="en-GB" sz="3600" dirty="0" smtClean="0">
                <a:latin typeface="Candara" panose="020E0502030303020204" pitchFamily="34" charset="0"/>
              </a:rPr>
              <a:t/>
            </a:r>
            <a:br>
              <a:rPr lang="en-GB" sz="3600" dirty="0" smtClean="0">
                <a:latin typeface="Candara" panose="020E0502030303020204" pitchFamily="34" charset="0"/>
              </a:rPr>
            </a:br>
            <a:endParaRPr lang="en-GB" sz="36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509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lastics in the ocea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2085" y="446649"/>
            <a:ext cx="11188505" cy="6293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9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1390</TotalTime>
  <Words>7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Candara</vt:lpstr>
      <vt:lpstr>Office Theme</vt:lpstr>
      <vt:lpstr>Case study: The state our oceans Astudiaeth achos: Cyflwr ein cefnforoedd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Carolyn Hayles</dc:creator>
  <cp:lastModifiedBy>Carolyn Hayles</cp:lastModifiedBy>
  <cp:revision>7</cp:revision>
  <dcterms:created xsi:type="dcterms:W3CDTF">2017-11-06T12:38:59Z</dcterms:created>
  <dcterms:modified xsi:type="dcterms:W3CDTF">2017-11-27T09:39:34Z</dcterms:modified>
</cp:coreProperties>
</file>