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77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FreshFuel Mobile Kitchen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Program: CertHE Business Skills for the Workplace</a:t>
            </a:r>
          </a:p>
          <a:p>
            <a:pPr>
              <a:defRPr sz="2200"/>
            </a:pPr>
            <a:r>
              <a:t>Module: Enterprise and Entrepreneurship</a:t>
            </a:r>
          </a:p>
          <a:p>
            <a:pPr>
              <a:defRPr sz="2200"/>
            </a:pPr>
            <a:r>
              <a:t>Assignment: Sustainable Business Plan</a:t>
            </a:r>
          </a:p>
          <a:p>
            <a:pPr>
              <a:defRPr sz="2200"/>
            </a:pPr>
            <a:r>
              <a:t>Lecturer: Rebecca Stewart</a:t>
            </a:r>
          </a:p>
          <a:p>
            <a:pPr>
              <a:defRPr sz="2200"/>
            </a:pPr>
            <a:r>
              <a:t>Presenter: Marius Ciuculescu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E2B23A-9B1C-403D-98D9-A4254CB8DD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555729"/>
            <a:ext cx="9144000" cy="32126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08E7693-AE31-4826-8E4B-A9697B0404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0"/>
            <a:ext cx="9160444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defRPr sz="2200"/>
            </a:pPr>
            <a:r>
              <a:rPr dirty="0"/>
              <a:t>Healthy, sustainable food truck at UWTSD Birmingham Quay.</a:t>
            </a:r>
          </a:p>
          <a:p>
            <a:pPr>
              <a:defRPr sz="2200"/>
            </a:pPr>
            <a:r>
              <a:rPr dirty="0"/>
              <a:t>Nutritious, allergen-friendly meals with QR nutritional information.</a:t>
            </a:r>
          </a:p>
          <a:p>
            <a:pPr>
              <a:defRPr sz="2200"/>
            </a:pPr>
            <a:r>
              <a:rPr dirty="0"/>
              <a:t>USP: local sourcing, biodegradable packaging, solar-powered operations.</a:t>
            </a:r>
          </a:p>
          <a:p>
            <a:pPr>
              <a:defRPr sz="2200"/>
            </a:pPr>
            <a:r>
              <a:rPr dirty="0"/>
              <a:t>Legal format: Private Limited Company.</a:t>
            </a:r>
          </a:p>
          <a:p>
            <a:pPr>
              <a:defRPr sz="2200"/>
            </a:pPr>
            <a:r>
              <a:rPr dirty="0"/>
              <a:t>Management: Founder &amp; Head Chef, Operations Coordinator, 2 part-time staff.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D5A7545-756C-4F0B-8E72-F597DFC3F6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"/>
            <a:ext cx="940441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 sz="2200"/>
            </a:pPr>
            <a:r>
              <a:rPr b="1" dirty="0"/>
              <a:t>Political</a:t>
            </a:r>
          </a:p>
          <a:p>
            <a:pPr>
              <a:defRPr sz="2200"/>
            </a:pPr>
            <a:r>
              <a:rPr b="1" dirty="0"/>
              <a:t>Government and university support green initiatives.</a:t>
            </a:r>
          </a:p>
          <a:p>
            <a:pPr>
              <a:defRPr sz="2200"/>
            </a:pPr>
            <a:r>
              <a:rPr b="1" dirty="0"/>
              <a:t>Plastic reduction policies </a:t>
            </a:r>
            <a:r>
              <a:rPr b="1" dirty="0" err="1"/>
              <a:t>favour</a:t>
            </a:r>
            <a:r>
              <a:rPr b="1" dirty="0"/>
              <a:t> eco-friendly businesses.</a:t>
            </a:r>
          </a:p>
          <a:p>
            <a:pPr>
              <a:defRPr sz="2200"/>
            </a:pPr>
            <a:endParaRPr b="1" dirty="0"/>
          </a:p>
          <a:p>
            <a:pPr>
              <a:defRPr sz="2200"/>
            </a:pPr>
            <a:r>
              <a:rPr b="1" dirty="0"/>
              <a:t>Social</a:t>
            </a:r>
          </a:p>
          <a:p>
            <a:pPr>
              <a:defRPr sz="2200"/>
            </a:pPr>
            <a:r>
              <a:rPr b="1" dirty="0"/>
              <a:t>Students increasingly demand healthy, convenient meals.</a:t>
            </a:r>
          </a:p>
          <a:p>
            <a:pPr>
              <a:defRPr sz="2200"/>
            </a:pPr>
            <a:r>
              <a:rPr b="1" dirty="0"/>
              <a:t>Caters for vegan, gluten-free and high-protein diets.</a:t>
            </a:r>
          </a:p>
          <a:p>
            <a:pPr>
              <a:defRPr sz="2200"/>
            </a:pPr>
            <a:endParaRPr b="1" dirty="0"/>
          </a:p>
          <a:p>
            <a:pPr>
              <a:defRPr sz="2200"/>
            </a:pPr>
            <a:r>
              <a:rPr b="1" dirty="0"/>
              <a:t>Environmental</a:t>
            </a:r>
          </a:p>
          <a:p>
            <a:pPr>
              <a:defRPr sz="2200"/>
            </a:pPr>
            <a:r>
              <a:rPr b="1" dirty="0"/>
              <a:t>Local sourcing reduces food miles.</a:t>
            </a:r>
          </a:p>
          <a:p>
            <a:pPr>
              <a:defRPr sz="2200"/>
            </a:pPr>
            <a:r>
              <a:rPr b="1" dirty="0"/>
              <a:t>Solar panels and biodegradable packaging reduce environmental impact.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0D5704D-1CAA-4130-9193-A13E5C737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 sz="2200"/>
            </a:pPr>
            <a:r>
              <a:rPr dirty="0"/>
              <a:t>1. Instagram &amp; Tik</a:t>
            </a:r>
            <a:r>
              <a:rPr lang="en-GB" dirty="0"/>
              <a:t> </a:t>
            </a:r>
            <a:r>
              <a:rPr dirty="0"/>
              <a:t>Tok</a:t>
            </a:r>
          </a:p>
          <a:p>
            <a:pPr>
              <a:defRPr sz="2200"/>
            </a:pPr>
            <a:r>
              <a:rPr dirty="0"/>
              <a:t>Short cooking videos.</a:t>
            </a:r>
          </a:p>
          <a:p>
            <a:pPr>
              <a:defRPr sz="2200"/>
            </a:pPr>
            <a:r>
              <a:rPr dirty="0"/>
              <a:t>Daily specials.</a:t>
            </a:r>
          </a:p>
          <a:p>
            <a:pPr>
              <a:defRPr sz="2200"/>
            </a:pPr>
            <a:r>
              <a:rPr dirty="0"/>
              <a:t>Student discounts.</a:t>
            </a:r>
          </a:p>
          <a:p>
            <a:pPr>
              <a:defRPr sz="2200"/>
            </a:pPr>
            <a:r>
              <a:rPr dirty="0"/>
              <a:t>Customer testimonials.</a:t>
            </a:r>
          </a:p>
          <a:p>
            <a:pPr>
              <a:defRPr sz="2200"/>
            </a:pPr>
            <a:r>
              <a:rPr dirty="0"/>
              <a:t>Freshers' Week campaigns.</a:t>
            </a:r>
          </a:p>
          <a:p>
            <a:pPr>
              <a:defRPr sz="2200"/>
            </a:pPr>
            <a:endParaRPr dirty="0"/>
          </a:p>
          <a:p>
            <a:pPr>
              <a:defRPr sz="2200"/>
            </a:pPr>
            <a:r>
              <a:rPr dirty="0"/>
              <a:t>2. Pre-order App &amp; Community Engagement</a:t>
            </a:r>
          </a:p>
          <a:p>
            <a:pPr>
              <a:defRPr sz="2200"/>
            </a:pPr>
            <a:r>
              <a:rPr dirty="0"/>
              <a:t>Order ahead and avoid queues.</a:t>
            </a:r>
          </a:p>
          <a:p>
            <a:pPr>
              <a:defRPr sz="2200"/>
            </a:pPr>
            <a:r>
              <a:rPr dirty="0"/>
              <a:t>Nutritional information.</a:t>
            </a:r>
          </a:p>
          <a:p>
            <a:pPr>
              <a:defRPr sz="2200"/>
            </a:pPr>
            <a:r>
              <a:rPr dirty="0"/>
              <a:t>Sustainability tracking.</a:t>
            </a:r>
          </a:p>
          <a:p>
            <a:pPr>
              <a:defRPr sz="2200"/>
            </a:pPr>
            <a:r>
              <a:rPr dirty="0"/>
              <a:t>Cooking demonstrations and partnerships with student societies.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A409FDE-450F-4EB0-A75C-7864C44C9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Funding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Funding Required: £75,000</a:t>
            </a:r>
          </a:p>
          <a:p>
            <a:pPr>
              <a:defRPr sz="2200"/>
            </a:pPr>
            <a:endParaRPr/>
          </a:p>
          <a:p>
            <a:pPr>
              <a:defRPr sz="2200"/>
            </a:pPr>
            <a:r>
              <a:t>Allocation:</a:t>
            </a:r>
          </a:p>
          <a:p>
            <a:pPr>
              <a:defRPr sz="2200"/>
            </a:pPr>
            <a:r>
              <a:t>Food Truck £32,000</a:t>
            </a:r>
          </a:p>
          <a:p>
            <a:pPr>
              <a:defRPr sz="2200"/>
            </a:pPr>
            <a:r>
              <a:t>Kitchen Equipment £14,500</a:t>
            </a:r>
          </a:p>
          <a:p>
            <a:pPr>
              <a:defRPr sz="2200"/>
            </a:pPr>
            <a:r>
              <a:t>Solar Technology £4,000</a:t>
            </a:r>
          </a:p>
          <a:p>
            <a:pPr>
              <a:defRPr sz="2200"/>
            </a:pPr>
            <a:r>
              <a:t>Licences £2,500</a:t>
            </a:r>
          </a:p>
          <a:p>
            <a:pPr>
              <a:defRPr sz="2200"/>
            </a:pPr>
            <a:r>
              <a:t>Legal &amp; Insurance £2,000</a:t>
            </a:r>
          </a:p>
          <a:p>
            <a:pPr>
              <a:defRPr sz="2200"/>
            </a:pPr>
            <a:r>
              <a:t>Inventory £3,500</a:t>
            </a:r>
          </a:p>
          <a:p>
            <a:pPr>
              <a:defRPr sz="2200"/>
            </a:pPr>
            <a:r>
              <a:t>Branding £3,500</a:t>
            </a:r>
          </a:p>
          <a:p>
            <a:pPr>
              <a:defRPr sz="2200"/>
            </a:pPr>
            <a:r>
              <a:t>Cash Reserve £13,000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640C41-4C6D-4238-AF49-10A892AD3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2753" y="0"/>
            <a:ext cx="9206754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Why Invest?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rPr b="1" dirty="0"/>
              <a:t>Supports university sustainability goals.</a:t>
            </a:r>
          </a:p>
          <a:p>
            <a:pPr>
              <a:defRPr sz="2200"/>
            </a:pPr>
            <a:r>
              <a:rPr b="1" dirty="0"/>
              <a:t>Strong demand from students.</a:t>
            </a:r>
          </a:p>
          <a:p>
            <a:pPr>
              <a:defRPr sz="2200"/>
            </a:pPr>
            <a:r>
              <a:rPr b="1" dirty="0"/>
              <a:t>Low operational risk.</a:t>
            </a:r>
          </a:p>
          <a:p>
            <a:pPr>
              <a:defRPr sz="2200"/>
            </a:pPr>
            <a:r>
              <a:rPr b="1" dirty="0"/>
              <a:t>Lean cost structure.</a:t>
            </a:r>
          </a:p>
          <a:p>
            <a:pPr>
              <a:defRPr sz="2200"/>
            </a:pPr>
            <a:r>
              <a:rPr b="1" dirty="0"/>
              <a:t>Competitive advantage through healthy, sustainable food.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2" indent="0">
              <a:buNone/>
              <a:defRPr sz="2200"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256</Words>
  <Application>Microsoft Office PowerPoint</Application>
  <PresentationFormat>On-screen Show (4:3)</PresentationFormat>
  <Paragraphs>56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FreshFuel Mobile Kitchen</vt:lpstr>
      <vt:lpstr>Business Idea</vt:lpstr>
      <vt:lpstr>PESTEL Analysis</vt:lpstr>
      <vt:lpstr>Marketing Strategies</vt:lpstr>
      <vt:lpstr>Funding</vt:lpstr>
      <vt:lpstr>Why Invest?</vt:lpstr>
      <vt:lpstr>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FreshFuel Mobile Kitchen</dc:title>
  <dc:subject/>
  <dc:creator>Marius</dc:creator>
  <cp:keywords/>
  <dc:description>generated using python-pptx</dc:description>
  <cp:lastModifiedBy>Marius Ciuculescu</cp:lastModifiedBy>
  <cp:revision>2</cp:revision>
  <dcterms:created xsi:type="dcterms:W3CDTF">2013-01-27T09:14:16Z</dcterms:created>
  <dcterms:modified xsi:type="dcterms:W3CDTF">2026-07-07T09:13:57Z</dcterms:modified>
  <cp:category/>
</cp:coreProperties>
</file>