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sldIdLst>
    <p:sldId id="256" r:id="rId2"/>
    <p:sldId id="261" r:id="rId3"/>
    <p:sldId id="262" r:id="rId4"/>
    <p:sldId id="263" r:id="rId5"/>
    <p:sldId id="264" r:id="rId6"/>
    <p:sldId id="266" r:id="rId7"/>
    <p:sldId id="265" r:id="rId8"/>
    <p:sldId id="268" r:id="rId9"/>
    <p:sldId id="269" r:id="rId10"/>
    <p:sldId id="327" r:id="rId11"/>
    <p:sldId id="258" r:id="rId12"/>
    <p:sldId id="259" r:id="rId13"/>
    <p:sldId id="270" r:id="rId14"/>
    <p:sldId id="272" r:id="rId15"/>
    <p:sldId id="328" r:id="rId16"/>
    <p:sldId id="329" r:id="rId17"/>
    <p:sldId id="301" r:id="rId18"/>
    <p:sldId id="271" r:id="rId19"/>
    <p:sldId id="273" r:id="rId20"/>
    <p:sldId id="274" r:id="rId21"/>
    <p:sldId id="275" r:id="rId22"/>
    <p:sldId id="276" r:id="rId23"/>
    <p:sldId id="277" r:id="rId24"/>
    <p:sldId id="278" r:id="rId25"/>
    <p:sldId id="280" r:id="rId26"/>
    <p:sldId id="281" r:id="rId27"/>
    <p:sldId id="302" r:id="rId28"/>
    <p:sldId id="282" r:id="rId29"/>
    <p:sldId id="279" r:id="rId30"/>
    <p:sldId id="283" r:id="rId31"/>
    <p:sldId id="284" r:id="rId32"/>
    <p:sldId id="285" r:id="rId33"/>
    <p:sldId id="286" r:id="rId34"/>
    <p:sldId id="288" r:id="rId35"/>
    <p:sldId id="289" r:id="rId36"/>
    <p:sldId id="290" r:id="rId37"/>
    <p:sldId id="303" r:id="rId38"/>
    <p:sldId id="291" r:id="rId39"/>
    <p:sldId id="292" r:id="rId40"/>
    <p:sldId id="293" r:id="rId41"/>
    <p:sldId id="294" r:id="rId42"/>
    <p:sldId id="295" r:id="rId43"/>
    <p:sldId id="296" r:id="rId44"/>
    <p:sldId id="297" r:id="rId45"/>
    <p:sldId id="298" r:id="rId46"/>
    <p:sldId id="299" r:id="rId47"/>
    <p:sldId id="305" r:id="rId48"/>
    <p:sldId id="300" r:id="rId49"/>
    <p:sldId id="306" r:id="rId50"/>
    <p:sldId id="309" r:id="rId51"/>
    <p:sldId id="313" r:id="rId52"/>
    <p:sldId id="311" r:id="rId53"/>
    <p:sldId id="312" r:id="rId54"/>
    <p:sldId id="314" r:id="rId55"/>
    <p:sldId id="315" r:id="rId56"/>
    <p:sldId id="321" r:id="rId57"/>
    <p:sldId id="320" r:id="rId58"/>
    <p:sldId id="322" r:id="rId59"/>
    <p:sldId id="323" r:id="rId60"/>
    <p:sldId id="325" r:id="rId61"/>
    <p:sldId id="316" r:id="rId62"/>
    <p:sldId id="317" r:id="rId63"/>
    <p:sldId id="310" r:id="rId64"/>
    <p:sldId id="308" r:id="rId65"/>
    <p:sldId id="326" r:id="rId66"/>
    <p:sldId id="307" r:id="rId67"/>
    <p:sldId id="318" r:id="rId68"/>
    <p:sldId id="260" r:id="rId6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D30DDAC-A57B-4AB7-813E-94919834D90E}" v="4313" dt="2025-11-11T09:11:05.5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94660"/>
  </p:normalViewPr>
  <p:slideViewPr>
    <p:cSldViewPr snapToGrid="0">
      <p:cViewPr varScale="1">
        <p:scale>
          <a:sx n="86" d="100"/>
          <a:sy n="86" d="100"/>
        </p:scale>
        <p:origin x="102" y="48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6/11/relationships/changesInfo" Target="changesInfos/changesInfo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75"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garet Bowen" userId="bf4ab0ec-0e98-4dc6-9fb0-9476de776db8" providerId="ADAL" clId="{78FB26EA-3D4F-4D63-8223-3DE12E179077}"/>
    <pc:docChg chg="undo custSel addSld delSld modSld">
      <pc:chgData name="Margaret Bowen" userId="bf4ab0ec-0e98-4dc6-9fb0-9476de776db8" providerId="ADAL" clId="{78FB26EA-3D4F-4D63-8223-3DE12E179077}" dt="2025-11-11T09:13:52.992" v="6546" actId="20577"/>
      <pc:docMkLst>
        <pc:docMk/>
      </pc:docMkLst>
      <pc:sldChg chg="modSp mod">
        <pc:chgData name="Margaret Bowen" userId="bf4ab0ec-0e98-4dc6-9fb0-9476de776db8" providerId="ADAL" clId="{78FB26EA-3D4F-4D63-8223-3DE12E179077}" dt="2025-11-10T14:27:16.666" v="3861" actId="790"/>
        <pc:sldMkLst>
          <pc:docMk/>
          <pc:sldMk cId="2052377861" sldId="256"/>
        </pc:sldMkLst>
        <pc:spChg chg="mod">
          <ac:chgData name="Margaret Bowen" userId="bf4ab0ec-0e98-4dc6-9fb0-9476de776db8" providerId="ADAL" clId="{78FB26EA-3D4F-4D63-8223-3DE12E179077}" dt="2025-11-10T08:35:45.673" v="0" actId="790"/>
          <ac:spMkLst>
            <pc:docMk/>
            <pc:sldMk cId="2052377861" sldId="256"/>
            <ac:spMk id="2" creationId="{00000000-0000-0000-0000-000000000000}"/>
          </ac:spMkLst>
        </pc:spChg>
        <pc:spChg chg="mod">
          <ac:chgData name="Margaret Bowen" userId="bf4ab0ec-0e98-4dc6-9fb0-9476de776db8" providerId="ADAL" clId="{78FB26EA-3D4F-4D63-8223-3DE12E179077}" dt="2025-11-10T14:27:16.666" v="3861" actId="790"/>
          <ac:spMkLst>
            <pc:docMk/>
            <pc:sldMk cId="2052377861" sldId="256"/>
            <ac:spMk id="3" creationId="{00000000-0000-0000-0000-000000000000}"/>
          </ac:spMkLst>
        </pc:spChg>
      </pc:sldChg>
      <pc:sldChg chg="modSp mod">
        <pc:chgData name="Margaret Bowen" userId="bf4ab0ec-0e98-4dc6-9fb0-9476de776db8" providerId="ADAL" clId="{78FB26EA-3D4F-4D63-8223-3DE12E179077}" dt="2025-11-10T15:03:19.336" v="4104" actId="20577"/>
        <pc:sldMkLst>
          <pc:docMk/>
          <pc:sldMk cId="2617927775" sldId="258"/>
        </pc:sldMkLst>
        <pc:spChg chg="mod">
          <ac:chgData name="Margaret Bowen" userId="bf4ab0ec-0e98-4dc6-9fb0-9476de776db8" providerId="ADAL" clId="{78FB26EA-3D4F-4D63-8223-3DE12E179077}" dt="2025-11-10T09:06:15.228" v="410" actId="790"/>
          <ac:spMkLst>
            <pc:docMk/>
            <pc:sldMk cId="2617927775" sldId="258"/>
            <ac:spMk id="2" creationId="{CBA3D923-BEB2-4443-BAA4-D839ADE57D4F}"/>
          </ac:spMkLst>
        </pc:spChg>
        <pc:spChg chg="mod">
          <ac:chgData name="Margaret Bowen" userId="bf4ab0ec-0e98-4dc6-9fb0-9476de776db8" providerId="ADAL" clId="{78FB26EA-3D4F-4D63-8223-3DE12E179077}" dt="2025-11-10T15:03:19.336" v="4104" actId="20577"/>
          <ac:spMkLst>
            <pc:docMk/>
            <pc:sldMk cId="2617927775" sldId="258"/>
            <ac:spMk id="3" creationId="{C234D0BC-9062-4431-9D0F-CEAD2B63F428}"/>
          </ac:spMkLst>
        </pc:spChg>
        <pc:spChg chg="mod">
          <ac:chgData name="Margaret Bowen" userId="bf4ab0ec-0e98-4dc6-9fb0-9476de776db8" providerId="ADAL" clId="{78FB26EA-3D4F-4D63-8223-3DE12E179077}" dt="2025-11-10T09:07:35.210" v="507" actId="790"/>
          <ac:spMkLst>
            <pc:docMk/>
            <pc:sldMk cId="2617927775" sldId="258"/>
            <ac:spMk id="5" creationId="{C9F74CED-4322-4DEB-97E1-10D6406AA0A2}"/>
          </ac:spMkLst>
        </pc:spChg>
      </pc:sldChg>
      <pc:sldChg chg="modSp mod modAnim">
        <pc:chgData name="Margaret Bowen" userId="bf4ab0ec-0e98-4dc6-9fb0-9476de776db8" providerId="ADAL" clId="{78FB26EA-3D4F-4D63-8223-3DE12E179077}" dt="2025-11-11T08:34:30.457" v="5669" actId="20577"/>
        <pc:sldMkLst>
          <pc:docMk/>
          <pc:sldMk cId="4088979881" sldId="259"/>
        </pc:sldMkLst>
        <pc:spChg chg="mod">
          <ac:chgData name="Margaret Bowen" userId="bf4ab0ec-0e98-4dc6-9fb0-9476de776db8" providerId="ADAL" clId="{78FB26EA-3D4F-4D63-8223-3DE12E179077}" dt="2025-11-10T09:07:57.312" v="509" actId="790"/>
          <ac:spMkLst>
            <pc:docMk/>
            <pc:sldMk cId="4088979881" sldId="259"/>
            <ac:spMk id="2" creationId="{00000000-0000-0000-0000-000000000000}"/>
          </ac:spMkLst>
        </pc:spChg>
        <pc:spChg chg="mod">
          <ac:chgData name="Margaret Bowen" userId="bf4ab0ec-0e98-4dc6-9fb0-9476de776db8" providerId="ADAL" clId="{78FB26EA-3D4F-4D63-8223-3DE12E179077}" dt="2025-11-11T08:34:30.457" v="5669" actId="20577"/>
          <ac:spMkLst>
            <pc:docMk/>
            <pc:sldMk cId="4088979881" sldId="259"/>
            <ac:spMk id="3" creationId="{00000000-0000-0000-0000-000000000000}"/>
          </ac:spMkLst>
        </pc:spChg>
        <pc:spChg chg="mod">
          <ac:chgData name="Margaret Bowen" userId="bf4ab0ec-0e98-4dc6-9fb0-9476de776db8" providerId="ADAL" clId="{78FB26EA-3D4F-4D63-8223-3DE12E179077}" dt="2025-11-11T08:33:59.903" v="5657" actId="14100"/>
          <ac:spMkLst>
            <pc:docMk/>
            <pc:sldMk cId="4088979881" sldId="259"/>
            <ac:spMk id="4" creationId="{8CA97818-BE66-4336-8DFB-5BCFF8F03848}"/>
          </ac:spMkLst>
        </pc:spChg>
      </pc:sldChg>
      <pc:sldChg chg="modSp mod">
        <pc:chgData name="Margaret Bowen" userId="bf4ab0ec-0e98-4dc6-9fb0-9476de776db8" providerId="ADAL" clId="{78FB26EA-3D4F-4D63-8223-3DE12E179077}" dt="2025-11-10T17:13:39.873" v="5575" actId="790"/>
        <pc:sldMkLst>
          <pc:docMk/>
          <pc:sldMk cId="3106210305" sldId="260"/>
        </pc:sldMkLst>
        <pc:spChg chg="mod">
          <ac:chgData name="Margaret Bowen" userId="bf4ab0ec-0e98-4dc6-9fb0-9476de776db8" providerId="ADAL" clId="{78FB26EA-3D4F-4D63-8223-3DE12E179077}" dt="2025-11-10T17:12:20.396" v="5566" actId="790"/>
          <ac:spMkLst>
            <pc:docMk/>
            <pc:sldMk cId="3106210305" sldId="260"/>
            <ac:spMk id="2" creationId="{00000000-0000-0000-0000-000000000000}"/>
          </ac:spMkLst>
        </pc:spChg>
        <pc:spChg chg="mod">
          <ac:chgData name="Margaret Bowen" userId="bf4ab0ec-0e98-4dc6-9fb0-9476de776db8" providerId="ADAL" clId="{78FB26EA-3D4F-4D63-8223-3DE12E179077}" dt="2025-11-10T17:13:39.873" v="5575" actId="790"/>
          <ac:spMkLst>
            <pc:docMk/>
            <pc:sldMk cId="3106210305" sldId="260"/>
            <ac:spMk id="3" creationId="{00000000-0000-0000-0000-000000000000}"/>
          </ac:spMkLst>
        </pc:spChg>
      </pc:sldChg>
      <pc:sldChg chg="modSp mod">
        <pc:chgData name="Margaret Bowen" userId="bf4ab0ec-0e98-4dc6-9fb0-9476de776db8" providerId="ADAL" clId="{78FB26EA-3D4F-4D63-8223-3DE12E179077}" dt="2025-11-10T14:29:11.173" v="3880" actId="20577"/>
        <pc:sldMkLst>
          <pc:docMk/>
          <pc:sldMk cId="3245015301" sldId="261"/>
        </pc:sldMkLst>
        <pc:spChg chg="mod">
          <ac:chgData name="Margaret Bowen" userId="bf4ab0ec-0e98-4dc6-9fb0-9476de776db8" providerId="ADAL" clId="{78FB26EA-3D4F-4D63-8223-3DE12E179077}" dt="2025-11-10T14:27:27.930" v="3863" actId="20577"/>
          <ac:spMkLst>
            <pc:docMk/>
            <pc:sldMk cId="3245015301" sldId="261"/>
            <ac:spMk id="2" creationId="{B0F17261-2735-4BBF-951C-4B5B1A54E53C}"/>
          </ac:spMkLst>
        </pc:spChg>
        <pc:spChg chg="mod">
          <ac:chgData name="Margaret Bowen" userId="bf4ab0ec-0e98-4dc6-9fb0-9476de776db8" providerId="ADAL" clId="{78FB26EA-3D4F-4D63-8223-3DE12E179077}" dt="2025-11-10T14:28:25.696" v="3872" actId="20577"/>
          <ac:spMkLst>
            <pc:docMk/>
            <pc:sldMk cId="3245015301" sldId="261"/>
            <ac:spMk id="3" creationId="{4AC4CCFD-BA1F-4EFF-AC45-54F14F2AB101}"/>
          </ac:spMkLst>
        </pc:spChg>
        <pc:spChg chg="mod">
          <ac:chgData name="Margaret Bowen" userId="bf4ab0ec-0e98-4dc6-9fb0-9476de776db8" providerId="ADAL" clId="{78FB26EA-3D4F-4D63-8223-3DE12E179077}" dt="2025-11-10T14:29:11.173" v="3880" actId="20577"/>
          <ac:spMkLst>
            <pc:docMk/>
            <pc:sldMk cId="3245015301" sldId="261"/>
            <ac:spMk id="4" creationId="{F44ADC0F-A426-4E85-B70E-AA8DB65F7CC2}"/>
          </ac:spMkLst>
        </pc:spChg>
      </pc:sldChg>
      <pc:sldChg chg="modSp mod modAnim">
        <pc:chgData name="Margaret Bowen" userId="bf4ab0ec-0e98-4dc6-9fb0-9476de776db8" providerId="ADAL" clId="{78FB26EA-3D4F-4D63-8223-3DE12E179077}" dt="2025-11-11T08:29:54.446" v="5621" actId="114"/>
        <pc:sldMkLst>
          <pc:docMk/>
          <pc:sldMk cId="359005131" sldId="262"/>
        </pc:sldMkLst>
        <pc:spChg chg="mod">
          <ac:chgData name="Margaret Bowen" userId="bf4ab0ec-0e98-4dc6-9fb0-9476de776db8" providerId="ADAL" clId="{78FB26EA-3D4F-4D63-8223-3DE12E179077}" dt="2025-11-10T08:38:18.602" v="42" actId="313"/>
          <ac:spMkLst>
            <pc:docMk/>
            <pc:sldMk cId="359005131" sldId="262"/>
            <ac:spMk id="2" creationId="{00000000-0000-0000-0000-000000000000}"/>
          </ac:spMkLst>
        </pc:spChg>
        <pc:spChg chg="mod">
          <ac:chgData name="Margaret Bowen" userId="bf4ab0ec-0e98-4dc6-9fb0-9476de776db8" providerId="ADAL" clId="{78FB26EA-3D4F-4D63-8223-3DE12E179077}" dt="2025-11-11T08:29:54.446" v="5621" actId="114"/>
          <ac:spMkLst>
            <pc:docMk/>
            <pc:sldMk cId="359005131" sldId="262"/>
            <ac:spMk id="3" creationId="{00000000-0000-0000-0000-000000000000}"/>
          </ac:spMkLst>
        </pc:spChg>
        <pc:spChg chg="mod">
          <ac:chgData name="Margaret Bowen" userId="bf4ab0ec-0e98-4dc6-9fb0-9476de776db8" providerId="ADAL" clId="{78FB26EA-3D4F-4D63-8223-3DE12E179077}" dt="2025-11-10T14:32:03.662" v="3888" actId="20577"/>
          <ac:spMkLst>
            <pc:docMk/>
            <pc:sldMk cId="359005131" sldId="262"/>
            <ac:spMk id="4" creationId="{00000000-0000-0000-0000-000000000000}"/>
          </ac:spMkLst>
        </pc:spChg>
      </pc:sldChg>
      <pc:sldChg chg="modSp mod">
        <pc:chgData name="Margaret Bowen" userId="bf4ab0ec-0e98-4dc6-9fb0-9476de776db8" providerId="ADAL" clId="{78FB26EA-3D4F-4D63-8223-3DE12E179077}" dt="2025-11-11T08:30:55.630" v="5624" actId="20577"/>
        <pc:sldMkLst>
          <pc:docMk/>
          <pc:sldMk cId="2738568134" sldId="263"/>
        </pc:sldMkLst>
        <pc:spChg chg="mod">
          <ac:chgData name="Margaret Bowen" userId="bf4ab0ec-0e98-4dc6-9fb0-9476de776db8" providerId="ADAL" clId="{78FB26EA-3D4F-4D63-8223-3DE12E179077}" dt="2025-11-10T08:42:49.995" v="51"/>
          <ac:spMkLst>
            <pc:docMk/>
            <pc:sldMk cId="2738568134" sldId="263"/>
            <ac:spMk id="2" creationId="{00000000-0000-0000-0000-000000000000}"/>
          </ac:spMkLst>
        </pc:spChg>
        <pc:spChg chg="mod">
          <ac:chgData name="Margaret Bowen" userId="bf4ab0ec-0e98-4dc6-9fb0-9476de776db8" providerId="ADAL" clId="{78FB26EA-3D4F-4D63-8223-3DE12E179077}" dt="2025-11-11T08:30:55.630" v="5624" actId="20577"/>
          <ac:spMkLst>
            <pc:docMk/>
            <pc:sldMk cId="2738568134" sldId="263"/>
            <ac:spMk id="3" creationId="{00000000-0000-0000-0000-000000000000}"/>
          </ac:spMkLst>
        </pc:spChg>
        <pc:spChg chg="mod">
          <ac:chgData name="Margaret Bowen" userId="bf4ab0ec-0e98-4dc6-9fb0-9476de776db8" providerId="ADAL" clId="{78FB26EA-3D4F-4D63-8223-3DE12E179077}" dt="2025-11-10T14:50:28.857" v="3904" actId="20577"/>
          <ac:spMkLst>
            <pc:docMk/>
            <pc:sldMk cId="2738568134" sldId="263"/>
            <ac:spMk id="4" creationId="{00000000-0000-0000-0000-000000000000}"/>
          </ac:spMkLst>
        </pc:spChg>
      </pc:sldChg>
      <pc:sldChg chg="modSp mod modAnim">
        <pc:chgData name="Margaret Bowen" userId="bf4ab0ec-0e98-4dc6-9fb0-9476de776db8" providerId="ADAL" clId="{78FB26EA-3D4F-4D63-8223-3DE12E179077}" dt="2025-11-10T17:14:30.113" v="5596" actId="20577"/>
        <pc:sldMkLst>
          <pc:docMk/>
          <pc:sldMk cId="4072272385" sldId="264"/>
        </pc:sldMkLst>
        <pc:spChg chg="mod">
          <ac:chgData name="Margaret Bowen" userId="bf4ab0ec-0e98-4dc6-9fb0-9476de776db8" providerId="ADAL" clId="{78FB26EA-3D4F-4D63-8223-3DE12E179077}" dt="2025-11-10T08:46:09.265" v="63" actId="313"/>
          <ac:spMkLst>
            <pc:docMk/>
            <pc:sldMk cId="4072272385" sldId="264"/>
            <ac:spMk id="2" creationId="{00000000-0000-0000-0000-000000000000}"/>
          </ac:spMkLst>
        </pc:spChg>
        <pc:spChg chg="mod">
          <ac:chgData name="Margaret Bowen" userId="bf4ab0ec-0e98-4dc6-9fb0-9476de776db8" providerId="ADAL" clId="{78FB26EA-3D4F-4D63-8223-3DE12E179077}" dt="2025-11-10T17:14:30.113" v="5596" actId="20577"/>
          <ac:spMkLst>
            <pc:docMk/>
            <pc:sldMk cId="4072272385" sldId="264"/>
            <ac:spMk id="3" creationId="{00000000-0000-0000-0000-000000000000}"/>
          </ac:spMkLst>
        </pc:spChg>
      </pc:sldChg>
      <pc:sldChg chg="modSp mod modAnim">
        <pc:chgData name="Margaret Bowen" userId="bf4ab0ec-0e98-4dc6-9fb0-9476de776db8" providerId="ADAL" clId="{78FB26EA-3D4F-4D63-8223-3DE12E179077}" dt="2025-11-11T08:31:56.623" v="5633" actId="20577"/>
        <pc:sldMkLst>
          <pc:docMk/>
          <pc:sldMk cId="4139003436" sldId="265"/>
        </pc:sldMkLst>
        <pc:spChg chg="mod">
          <ac:chgData name="Margaret Bowen" userId="bf4ab0ec-0e98-4dc6-9fb0-9476de776db8" providerId="ADAL" clId="{78FB26EA-3D4F-4D63-8223-3DE12E179077}" dt="2025-11-10T08:57:39.338" v="97" actId="790"/>
          <ac:spMkLst>
            <pc:docMk/>
            <pc:sldMk cId="4139003436" sldId="265"/>
            <ac:spMk id="2" creationId="{00000000-0000-0000-0000-000000000000}"/>
          </ac:spMkLst>
        </pc:spChg>
        <pc:spChg chg="mod">
          <ac:chgData name="Margaret Bowen" userId="bf4ab0ec-0e98-4dc6-9fb0-9476de776db8" providerId="ADAL" clId="{78FB26EA-3D4F-4D63-8223-3DE12E179077}" dt="2025-11-11T08:31:56.623" v="5633" actId="20577"/>
          <ac:spMkLst>
            <pc:docMk/>
            <pc:sldMk cId="4139003436" sldId="265"/>
            <ac:spMk id="3" creationId="{00000000-0000-0000-0000-000000000000}"/>
          </ac:spMkLst>
        </pc:spChg>
      </pc:sldChg>
      <pc:sldChg chg="modSp mod modAnim">
        <pc:chgData name="Margaret Bowen" userId="bf4ab0ec-0e98-4dc6-9fb0-9476de776db8" providerId="ADAL" clId="{78FB26EA-3D4F-4D63-8223-3DE12E179077}" dt="2025-11-10T08:57:30.506" v="96" actId="790"/>
        <pc:sldMkLst>
          <pc:docMk/>
          <pc:sldMk cId="4270330824" sldId="266"/>
        </pc:sldMkLst>
        <pc:spChg chg="mod">
          <ac:chgData name="Margaret Bowen" userId="bf4ab0ec-0e98-4dc6-9fb0-9476de776db8" providerId="ADAL" clId="{78FB26EA-3D4F-4D63-8223-3DE12E179077}" dt="2025-11-10T08:57:15.916" v="94" actId="790"/>
          <ac:spMkLst>
            <pc:docMk/>
            <pc:sldMk cId="4270330824" sldId="266"/>
            <ac:spMk id="2" creationId="{00000000-0000-0000-0000-000000000000}"/>
          </ac:spMkLst>
        </pc:spChg>
        <pc:spChg chg="mod">
          <ac:chgData name="Margaret Bowen" userId="bf4ab0ec-0e98-4dc6-9fb0-9476de776db8" providerId="ADAL" clId="{78FB26EA-3D4F-4D63-8223-3DE12E179077}" dt="2025-11-10T08:57:30.506" v="96" actId="790"/>
          <ac:spMkLst>
            <pc:docMk/>
            <pc:sldMk cId="4270330824" sldId="266"/>
            <ac:spMk id="3" creationId="{00000000-0000-0000-0000-000000000000}"/>
          </ac:spMkLst>
        </pc:spChg>
      </pc:sldChg>
      <pc:sldChg chg="modSp mod modAnim">
        <pc:chgData name="Margaret Bowen" userId="bf4ab0ec-0e98-4dc6-9fb0-9476de776db8" providerId="ADAL" clId="{78FB26EA-3D4F-4D63-8223-3DE12E179077}" dt="2025-11-11T08:32:46.365" v="5646" actId="20577"/>
        <pc:sldMkLst>
          <pc:docMk/>
          <pc:sldMk cId="3355552817" sldId="268"/>
        </pc:sldMkLst>
        <pc:spChg chg="mod">
          <ac:chgData name="Margaret Bowen" userId="bf4ab0ec-0e98-4dc6-9fb0-9476de776db8" providerId="ADAL" clId="{78FB26EA-3D4F-4D63-8223-3DE12E179077}" dt="2025-11-10T09:00:05.939" v="184" actId="790"/>
          <ac:spMkLst>
            <pc:docMk/>
            <pc:sldMk cId="3355552817" sldId="268"/>
            <ac:spMk id="2" creationId="{00000000-0000-0000-0000-000000000000}"/>
          </ac:spMkLst>
        </pc:spChg>
        <pc:spChg chg="mod">
          <ac:chgData name="Margaret Bowen" userId="bf4ab0ec-0e98-4dc6-9fb0-9476de776db8" providerId="ADAL" clId="{78FB26EA-3D4F-4D63-8223-3DE12E179077}" dt="2025-11-11T08:32:46.365" v="5646" actId="20577"/>
          <ac:spMkLst>
            <pc:docMk/>
            <pc:sldMk cId="3355552817" sldId="268"/>
            <ac:spMk id="3" creationId="{00000000-0000-0000-0000-000000000000}"/>
          </ac:spMkLst>
        </pc:spChg>
      </pc:sldChg>
      <pc:sldChg chg="modSp mod modAnim">
        <pc:chgData name="Margaret Bowen" userId="bf4ab0ec-0e98-4dc6-9fb0-9476de776db8" providerId="ADAL" clId="{78FB26EA-3D4F-4D63-8223-3DE12E179077}" dt="2025-11-10T15:03:06.545" v="4103" actId="20577"/>
        <pc:sldMkLst>
          <pc:docMk/>
          <pc:sldMk cId="792644367" sldId="269"/>
        </pc:sldMkLst>
        <pc:spChg chg="mod">
          <ac:chgData name="Margaret Bowen" userId="bf4ab0ec-0e98-4dc6-9fb0-9476de776db8" providerId="ADAL" clId="{78FB26EA-3D4F-4D63-8223-3DE12E179077}" dt="2025-11-10T09:04:02.982" v="218" actId="790"/>
          <ac:spMkLst>
            <pc:docMk/>
            <pc:sldMk cId="792644367" sldId="269"/>
            <ac:spMk id="2" creationId="{00000000-0000-0000-0000-000000000000}"/>
          </ac:spMkLst>
        </pc:spChg>
        <pc:spChg chg="mod">
          <ac:chgData name="Margaret Bowen" userId="bf4ab0ec-0e98-4dc6-9fb0-9476de776db8" providerId="ADAL" clId="{78FB26EA-3D4F-4D63-8223-3DE12E179077}" dt="2025-11-10T15:03:06.545" v="4103" actId="20577"/>
          <ac:spMkLst>
            <pc:docMk/>
            <pc:sldMk cId="792644367" sldId="269"/>
            <ac:spMk id="3" creationId="{00000000-0000-0000-0000-000000000000}"/>
          </ac:spMkLst>
        </pc:spChg>
      </pc:sldChg>
      <pc:sldChg chg="modSp mod">
        <pc:chgData name="Margaret Bowen" userId="bf4ab0ec-0e98-4dc6-9fb0-9476de776db8" providerId="ADAL" clId="{78FB26EA-3D4F-4D63-8223-3DE12E179077}" dt="2025-11-10T15:23:34.357" v="4312" actId="20577"/>
        <pc:sldMkLst>
          <pc:docMk/>
          <pc:sldMk cId="709325044" sldId="270"/>
        </pc:sldMkLst>
        <pc:spChg chg="mod">
          <ac:chgData name="Margaret Bowen" userId="bf4ab0ec-0e98-4dc6-9fb0-9476de776db8" providerId="ADAL" clId="{78FB26EA-3D4F-4D63-8223-3DE12E179077}" dt="2025-11-10T15:21:50.197" v="4257" actId="14100"/>
          <ac:spMkLst>
            <pc:docMk/>
            <pc:sldMk cId="709325044" sldId="270"/>
            <ac:spMk id="2" creationId="{00000000-0000-0000-0000-000000000000}"/>
          </ac:spMkLst>
        </pc:spChg>
        <pc:spChg chg="mod">
          <ac:chgData name="Margaret Bowen" userId="bf4ab0ec-0e98-4dc6-9fb0-9476de776db8" providerId="ADAL" clId="{78FB26EA-3D4F-4D63-8223-3DE12E179077}" dt="2025-11-10T09:14:43.255" v="627" actId="790"/>
          <ac:spMkLst>
            <pc:docMk/>
            <pc:sldMk cId="709325044" sldId="270"/>
            <ac:spMk id="3" creationId="{00000000-0000-0000-0000-000000000000}"/>
          </ac:spMkLst>
        </pc:spChg>
        <pc:spChg chg="mod">
          <ac:chgData name="Margaret Bowen" userId="bf4ab0ec-0e98-4dc6-9fb0-9476de776db8" providerId="ADAL" clId="{78FB26EA-3D4F-4D63-8223-3DE12E179077}" dt="2025-11-10T09:13:16.268" v="597" actId="790"/>
          <ac:spMkLst>
            <pc:docMk/>
            <pc:sldMk cId="709325044" sldId="270"/>
            <ac:spMk id="4" creationId="{8AA41D81-0125-45B0-B778-EDBCB247DFEA}"/>
          </ac:spMkLst>
        </pc:spChg>
        <pc:spChg chg="mod">
          <ac:chgData name="Margaret Bowen" userId="bf4ab0ec-0e98-4dc6-9fb0-9476de776db8" providerId="ADAL" clId="{78FB26EA-3D4F-4D63-8223-3DE12E179077}" dt="2025-11-10T09:14:09.953" v="601" actId="790"/>
          <ac:spMkLst>
            <pc:docMk/>
            <pc:sldMk cId="709325044" sldId="270"/>
            <ac:spMk id="5" creationId="{FE31B1DF-8E31-4A84-BA3A-2D5D0939B368}"/>
          </ac:spMkLst>
        </pc:spChg>
        <pc:spChg chg="mod">
          <ac:chgData name="Margaret Bowen" userId="bf4ab0ec-0e98-4dc6-9fb0-9476de776db8" providerId="ADAL" clId="{78FB26EA-3D4F-4D63-8223-3DE12E179077}" dt="2025-11-10T15:22:57.103" v="4295" actId="20577"/>
          <ac:spMkLst>
            <pc:docMk/>
            <pc:sldMk cId="709325044" sldId="270"/>
            <ac:spMk id="6" creationId="{36A30176-0714-42F3-813E-12E75E9F71E0}"/>
          </ac:spMkLst>
        </pc:spChg>
        <pc:spChg chg="mod">
          <ac:chgData name="Margaret Bowen" userId="bf4ab0ec-0e98-4dc6-9fb0-9476de776db8" providerId="ADAL" clId="{78FB26EA-3D4F-4D63-8223-3DE12E179077}" dt="2025-11-10T15:23:34.357" v="4312" actId="20577"/>
          <ac:spMkLst>
            <pc:docMk/>
            <pc:sldMk cId="709325044" sldId="270"/>
            <ac:spMk id="7" creationId="{DAB7B8F0-CEEC-4C52-962A-5384D2D040E3}"/>
          </ac:spMkLst>
        </pc:spChg>
        <pc:spChg chg="mod">
          <ac:chgData name="Margaret Bowen" userId="bf4ab0ec-0e98-4dc6-9fb0-9476de776db8" providerId="ADAL" clId="{78FB26EA-3D4F-4D63-8223-3DE12E179077}" dt="2025-11-10T09:13:52.143" v="598" actId="790"/>
          <ac:spMkLst>
            <pc:docMk/>
            <pc:sldMk cId="709325044" sldId="270"/>
            <ac:spMk id="8" creationId="{2734609B-CD3C-4A8B-BA00-86D782FF942E}"/>
          </ac:spMkLst>
        </pc:spChg>
      </pc:sldChg>
      <pc:sldChg chg="modSp mod">
        <pc:chgData name="Margaret Bowen" userId="bf4ab0ec-0e98-4dc6-9fb0-9476de776db8" providerId="ADAL" clId="{78FB26EA-3D4F-4D63-8223-3DE12E179077}" dt="2025-11-10T15:25:26.859" v="4341" actId="20577"/>
        <pc:sldMkLst>
          <pc:docMk/>
          <pc:sldMk cId="96983666" sldId="271"/>
        </pc:sldMkLst>
        <pc:spChg chg="mod">
          <ac:chgData name="Margaret Bowen" userId="bf4ab0ec-0e98-4dc6-9fb0-9476de776db8" providerId="ADAL" clId="{78FB26EA-3D4F-4D63-8223-3DE12E179077}" dt="2025-11-10T09:20:58.956" v="799" actId="790"/>
          <ac:spMkLst>
            <pc:docMk/>
            <pc:sldMk cId="96983666" sldId="271"/>
            <ac:spMk id="2" creationId="{5286691D-96B7-48AA-9E1F-29F71C0243E7}"/>
          </ac:spMkLst>
        </pc:spChg>
        <pc:spChg chg="mod">
          <ac:chgData name="Margaret Bowen" userId="bf4ab0ec-0e98-4dc6-9fb0-9476de776db8" providerId="ADAL" clId="{78FB26EA-3D4F-4D63-8223-3DE12E179077}" dt="2025-11-10T09:21:04.532" v="800" actId="790"/>
          <ac:spMkLst>
            <pc:docMk/>
            <pc:sldMk cId="96983666" sldId="271"/>
            <ac:spMk id="3" creationId="{6A86F11E-BEDE-41E4-8C16-F8FDB849A584}"/>
          </ac:spMkLst>
        </pc:spChg>
        <pc:spChg chg="mod">
          <ac:chgData name="Margaret Bowen" userId="bf4ab0ec-0e98-4dc6-9fb0-9476de776db8" providerId="ADAL" clId="{78FB26EA-3D4F-4D63-8223-3DE12E179077}" dt="2025-11-10T15:25:19.850" v="4322" actId="20577"/>
          <ac:spMkLst>
            <pc:docMk/>
            <pc:sldMk cId="96983666" sldId="271"/>
            <ac:spMk id="11" creationId="{84EF9F3A-1779-4E6C-B86F-1EB5C84C07A0}"/>
          </ac:spMkLst>
        </pc:spChg>
        <pc:spChg chg="mod">
          <ac:chgData name="Margaret Bowen" userId="bf4ab0ec-0e98-4dc6-9fb0-9476de776db8" providerId="ADAL" clId="{78FB26EA-3D4F-4D63-8223-3DE12E179077}" dt="2025-11-10T09:27:34.508" v="810" actId="790"/>
          <ac:spMkLst>
            <pc:docMk/>
            <pc:sldMk cId="96983666" sldId="271"/>
            <ac:spMk id="12" creationId="{3D9F343A-54D5-400A-85E0-C5D1636F7654}"/>
          </ac:spMkLst>
        </pc:spChg>
        <pc:spChg chg="mod">
          <ac:chgData name="Margaret Bowen" userId="bf4ab0ec-0e98-4dc6-9fb0-9476de776db8" providerId="ADAL" clId="{78FB26EA-3D4F-4D63-8223-3DE12E179077}" dt="2025-11-10T15:25:26.859" v="4341" actId="20577"/>
          <ac:spMkLst>
            <pc:docMk/>
            <pc:sldMk cId="96983666" sldId="271"/>
            <ac:spMk id="13" creationId="{C3F87148-1A73-4619-B503-8B89ED6EEC95}"/>
          </ac:spMkLst>
        </pc:spChg>
      </pc:sldChg>
      <pc:sldChg chg="modSp mod modAnim">
        <pc:chgData name="Margaret Bowen" userId="bf4ab0ec-0e98-4dc6-9fb0-9476de776db8" providerId="ADAL" clId="{78FB26EA-3D4F-4D63-8223-3DE12E179077}" dt="2025-11-11T08:35:25.470" v="5678" actId="20577"/>
        <pc:sldMkLst>
          <pc:docMk/>
          <pc:sldMk cId="1639855987" sldId="272"/>
        </pc:sldMkLst>
        <pc:spChg chg="mod">
          <ac:chgData name="Margaret Bowen" userId="bf4ab0ec-0e98-4dc6-9fb0-9476de776db8" providerId="ADAL" clId="{78FB26EA-3D4F-4D63-8223-3DE12E179077}" dt="2025-11-10T09:15:17.659" v="631" actId="790"/>
          <ac:spMkLst>
            <pc:docMk/>
            <pc:sldMk cId="1639855987" sldId="272"/>
            <ac:spMk id="2" creationId="{5286691D-96B7-48AA-9E1F-29F71C0243E7}"/>
          </ac:spMkLst>
        </pc:spChg>
        <pc:spChg chg="mod">
          <ac:chgData name="Margaret Bowen" userId="bf4ab0ec-0e98-4dc6-9fb0-9476de776db8" providerId="ADAL" clId="{78FB26EA-3D4F-4D63-8223-3DE12E179077}" dt="2025-11-11T08:35:25.470" v="5678" actId="20577"/>
          <ac:spMkLst>
            <pc:docMk/>
            <pc:sldMk cId="1639855987" sldId="272"/>
            <ac:spMk id="11" creationId="{84EF9F3A-1779-4E6C-B86F-1EB5C84C07A0}"/>
          </ac:spMkLst>
        </pc:spChg>
        <pc:spChg chg="mod">
          <ac:chgData name="Margaret Bowen" userId="bf4ab0ec-0e98-4dc6-9fb0-9476de776db8" providerId="ADAL" clId="{78FB26EA-3D4F-4D63-8223-3DE12E179077}" dt="2025-11-10T09:19:37.744" v="764" actId="20577"/>
          <ac:spMkLst>
            <pc:docMk/>
            <pc:sldMk cId="1639855987" sldId="272"/>
            <ac:spMk id="13" creationId="{C3F87148-1A73-4619-B503-8B89ED6EEC95}"/>
          </ac:spMkLst>
        </pc:spChg>
        <pc:spChg chg="mod">
          <ac:chgData name="Margaret Bowen" userId="bf4ab0ec-0e98-4dc6-9fb0-9476de776db8" providerId="ADAL" clId="{78FB26EA-3D4F-4D63-8223-3DE12E179077}" dt="2025-11-10T09:19:42.484" v="769" actId="20577"/>
          <ac:spMkLst>
            <pc:docMk/>
            <pc:sldMk cId="1639855987" sldId="272"/>
            <ac:spMk id="14" creationId="{C3F87148-1A73-4619-B503-8B89ED6EEC95}"/>
          </ac:spMkLst>
        </pc:spChg>
      </pc:sldChg>
      <pc:sldChg chg="modSp mod modAnim">
        <pc:chgData name="Margaret Bowen" userId="bf4ab0ec-0e98-4dc6-9fb0-9476de776db8" providerId="ADAL" clId="{78FB26EA-3D4F-4D63-8223-3DE12E179077}" dt="2025-11-10T09:34:43.885" v="872" actId="20577"/>
        <pc:sldMkLst>
          <pc:docMk/>
          <pc:sldMk cId="3423866115" sldId="273"/>
        </pc:sldMkLst>
        <pc:spChg chg="mod">
          <ac:chgData name="Margaret Bowen" userId="bf4ab0ec-0e98-4dc6-9fb0-9476de776db8" providerId="ADAL" clId="{78FB26EA-3D4F-4D63-8223-3DE12E179077}" dt="2025-11-10T09:27:55.372" v="812" actId="790"/>
          <ac:spMkLst>
            <pc:docMk/>
            <pc:sldMk cId="3423866115" sldId="273"/>
            <ac:spMk id="2" creationId="{00000000-0000-0000-0000-000000000000}"/>
          </ac:spMkLst>
        </pc:spChg>
        <pc:spChg chg="mod">
          <ac:chgData name="Margaret Bowen" userId="bf4ab0ec-0e98-4dc6-9fb0-9476de776db8" providerId="ADAL" clId="{78FB26EA-3D4F-4D63-8223-3DE12E179077}" dt="2025-11-10T09:34:43.885" v="872" actId="20577"/>
          <ac:spMkLst>
            <pc:docMk/>
            <pc:sldMk cId="3423866115" sldId="273"/>
            <ac:spMk id="3" creationId="{00000000-0000-0000-0000-000000000000}"/>
          </ac:spMkLst>
        </pc:spChg>
      </pc:sldChg>
      <pc:sldChg chg="modSp mod modAnim">
        <pc:chgData name="Margaret Bowen" userId="bf4ab0ec-0e98-4dc6-9fb0-9476de776db8" providerId="ADAL" clId="{78FB26EA-3D4F-4D63-8223-3DE12E179077}" dt="2025-11-11T08:36:32.386" v="5695" actId="114"/>
        <pc:sldMkLst>
          <pc:docMk/>
          <pc:sldMk cId="999248985" sldId="274"/>
        </pc:sldMkLst>
        <pc:spChg chg="mod">
          <ac:chgData name="Margaret Bowen" userId="bf4ab0ec-0e98-4dc6-9fb0-9476de776db8" providerId="ADAL" clId="{78FB26EA-3D4F-4D63-8223-3DE12E179077}" dt="2025-11-11T08:36:32.386" v="5695" actId="114"/>
          <ac:spMkLst>
            <pc:docMk/>
            <pc:sldMk cId="999248985" sldId="274"/>
            <ac:spMk id="2" creationId="{00000000-0000-0000-0000-000000000000}"/>
          </ac:spMkLst>
        </pc:spChg>
        <pc:spChg chg="mod">
          <ac:chgData name="Margaret Bowen" userId="bf4ab0ec-0e98-4dc6-9fb0-9476de776db8" providerId="ADAL" clId="{78FB26EA-3D4F-4D63-8223-3DE12E179077}" dt="2025-11-10T15:28:11.663" v="4432" actId="20577"/>
          <ac:spMkLst>
            <pc:docMk/>
            <pc:sldMk cId="999248985" sldId="274"/>
            <ac:spMk id="3" creationId="{00000000-0000-0000-0000-000000000000}"/>
          </ac:spMkLst>
        </pc:spChg>
      </pc:sldChg>
      <pc:sldChg chg="modSp mod modAnim">
        <pc:chgData name="Margaret Bowen" userId="bf4ab0ec-0e98-4dc6-9fb0-9476de776db8" providerId="ADAL" clId="{78FB26EA-3D4F-4D63-8223-3DE12E179077}" dt="2025-11-11T08:38:07.304" v="5783" actId="114"/>
        <pc:sldMkLst>
          <pc:docMk/>
          <pc:sldMk cId="818045924" sldId="275"/>
        </pc:sldMkLst>
        <pc:spChg chg="mod">
          <ac:chgData name="Margaret Bowen" userId="bf4ab0ec-0e98-4dc6-9fb0-9476de776db8" providerId="ADAL" clId="{78FB26EA-3D4F-4D63-8223-3DE12E179077}" dt="2025-11-10T10:20:06.939" v="1019" actId="790"/>
          <ac:spMkLst>
            <pc:docMk/>
            <pc:sldMk cId="818045924" sldId="275"/>
            <ac:spMk id="2" creationId="{00000000-0000-0000-0000-000000000000}"/>
          </ac:spMkLst>
        </pc:spChg>
        <pc:spChg chg="mod">
          <ac:chgData name="Margaret Bowen" userId="bf4ab0ec-0e98-4dc6-9fb0-9476de776db8" providerId="ADAL" clId="{78FB26EA-3D4F-4D63-8223-3DE12E179077}" dt="2025-11-11T08:38:07.304" v="5783" actId="114"/>
          <ac:spMkLst>
            <pc:docMk/>
            <pc:sldMk cId="818045924" sldId="275"/>
            <ac:spMk id="3" creationId="{00000000-0000-0000-0000-000000000000}"/>
          </ac:spMkLst>
        </pc:spChg>
      </pc:sldChg>
      <pc:sldChg chg="modSp mod modAnim">
        <pc:chgData name="Margaret Bowen" userId="bf4ab0ec-0e98-4dc6-9fb0-9476de776db8" providerId="ADAL" clId="{78FB26EA-3D4F-4D63-8223-3DE12E179077}" dt="2025-11-11T08:38:45.249" v="5802" actId="20577"/>
        <pc:sldMkLst>
          <pc:docMk/>
          <pc:sldMk cId="1677045050" sldId="276"/>
        </pc:sldMkLst>
        <pc:spChg chg="mod">
          <ac:chgData name="Margaret Bowen" userId="bf4ab0ec-0e98-4dc6-9fb0-9476de776db8" providerId="ADAL" clId="{78FB26EA-3D4F-4D63-8223-3DE12E179077}" dt="2025-11-10T16:01:43.665" v="4458" actId="20577"/>
          <ac:spMkLst>
            <pc:docMk/>
            <pc:sldMk cId="1677045050" sldId="276"/>
            <ac:spMk id="2" creationId="{00000000-0000-0000-0000-000000000000}"/>
          </ac:spMkLst>
        </pc:spChg>
        <pc:spChg chg="mod">
          <ac:chgData name="Margaret Bowen" userId="bf4ab0ec-0e98-4dc6-9fb0-9476de776db8" providerId="ADAL" clId="{78FB26EA-3D4F-4D63-8223-3DE12E179077}" dt="2025-11-11T08:38:45.249" v="5802" actId="20577"/>
          <ac:spMkLst>
            <pc:docMk/>
            <pc:sldMk cId="1677045050" sldId="276"/>
            <ac:spMk id="4" creationId="{8E117F8A-BFC2-4C1C-A632-D862FDEC22C5}"/>
          </ac:spMkLst>
        </pc:spChg>
      </pc:sldChg>
      <pc:sldChg chg="modSp mod modAnim">
        <pc:chgData name="Margaret Bowen" userId="bf4ab0ec-0e98-4dc6-9fb0-9476de776db8" providerId="ADAL" clId="{78FB26EA-3D4F-4D63-8223-3DE12E179077}" dt="2025-11-10T16:01:50.413" v="4463" actId="20577"/>
        <pc:sldMkLst>
          <pc:docMk/>
          <pc:sldMk cId="3045983364" sldId="277"/>
        </pc:sldMkLst>
        <pc:spChg chg="mod">
          <ac:chgData name="Margaret Bowen" userId="bf4ab0ec-0e98-4dc6-9fb0-9476de776db8" providerId="ADAL" clId="{78FB26EA-3D4F-4D63-8223-3DE12E179077}" dt="2025-11-10T16:01:50.413" v="4463" actId="20577"/>
          <ac:spMkLst>
            <pc:docMk/>
            <pc:sldMk cId="3045983364" sldId="277"/>
            <ac:spMk id="2" creationId="{00000000-0000-0000-0000-000000000000}"/>
          </ac:spMkLst>
        </pc:spChg>
        <pc:spChg chg="mod">
          <ac:chgData name="Margaret Bowen" userId="bf4ab0ec-0e98-4dc6-9fb0-9476de776db8" providerId="ADAL" clId="{78FB26EA-3D4F-4D63-8223-3DE12E179077}" dt="2025-11-10T15:30:41.287" v="4438" actId="20577"/>
          <ac:spMkLst>
            <pc:docMk/>
            <pc:sldMk cId="3045983364" sldId="277"/>
            <ac:spMk id="3" creationId="{00000000-0000-0000-0000-000000000000}"/>
          </ac:spMkLst>
        </pc:spChg>
      </pc:sldChg>
      <pc:sldChg chg="modSp mod modAnim">
        <pc:chgData name="Margaret Bowen" userId="bf4ab0ec-0e98-4dc6-9fb0-9476de776db8" providerId="ADAL" clId="{78FB26EA-3D4F-4D63-8223-3DE12E179077}" dt="2025-11-10T16:04:19.081" v="4506" actId="20577"/>
        <pc:sldMkLst>
          <pc:docMk/>
          <pc:sldMk cId="2817034645" sldId="278"/>
        </pc:sldMkLst>
        <pc:spChg chg="mod">
          <ac:chgData name="Margaret Bowen" userId="bf4ab0ec-0e98-4dc6-9fb0-9476de776db8" providerId="ADAL" clId="{78FB26EA-3D4F-4D63-8223-3DE12E179077}" dt="2025-11-10T16:01:58.054" v="4468" actId="20577"/>
          <ac:spMkLst>
            <pc:docMk/>
            <pc:sldMk cId="2817034645" sldId="278"/>
            <ac:spMk id="2" creationId="{00000000-0000-0000-0000-000000000000}"/>
          </ac:spMkLst>
        </pc:spChg>
        <pc:spChg chg="mod">
          <ac:chgData name="Margaret Bowen" userId="bf4ab0ec-0e98-4dc6-9fb0-9476de776db8" providerId="ADAL" clId="{78FB26EA-3D4F-4D63-8223-3DE12E179077}" dt="2025-11-10T16:04:19.081" v="4506" actId="20577"/>
          <ac:spMkLst>
            <pc:docMk/>
            <pc:sldMk cId="2817034645" sldId="278"/>
            <ac:spMk id="3" creationId="{00000000-0000-0000-0000-000000000000}"/>
          </ac:spMkLst>
        </pc:spChg>
      </pc:sldChg>
      <pc:sldChg chg="modSp mod modAnim">
        <pc:chgData name="Margaret Bowen" userId="bf4ab0ec-0e98-4dc6-9fb0-9476de776db8" providerId="ADAL" clId="{78FB26EA-3D4F-4D63-8223-3DE12E179077}" dt="2025-11-10T16:16:56.325" v="4643" actId="790"/>
        <pc:sldMkLst>
          <pc:docMk/>
          <pc:sldMk cId="3936832432" sldId="279"/>
        </pc:sldMkLst>
        <pc:spChg chg="mod">
          <ac:chgData name="Margaret Bowen" userId="bf4ab0ec-0e98-4dc6-9fb0-9476de776db8" providerId="ADAL" clId="{78FB26EA-3D4F-4D63-8223-3DE12E179077}" dt="2025-11-10T10:43:59.482" v="1637" actId="790"/>
          <ac:spMkLst>
            <pc:docMk/>
            <pc:sldMk cId="3936832432" sldId="279"/>
            <ac:spMk id="2" creationId="{00000000-0000-0000-0000-000000000000}"/>
          </ac:spMkLst>
        </pc:spChg>
        <pc:spChg chg="mod">
          <ac:chgData name="Margaret Bowen" userId="bf4ab0ec-0e98-4dc6-9fb0-9476de776db8" providerId="ADAL" clId="{78FB26EA-3D4F-4D63-8223-3DE12E179077}" dt="2025-11-10T10:44:22.168" v="1645" actId="20577"/>
          <ac:spMkLst>
            <pc:docMk/>
            <pc:sldMk cId="3936832432" sldId="279"/>
            <ac:spMk id="4" creationId="{4EA66B11-3607-4F46-910E-329DB43B0AE3}"/>
          </ac:spMkLst>
        </pc:spChg>
        <pc:spChg chg="mod">
          <ac:chgData name="Margaret Bowen" userId="bf4ab0ec-0e98-4dc6-9fb0-9476de776db8" providerId="ADAL" clId="{78FB26EA-3D4F-4D63-8223-3DE12E179077}" dt="2025-11-10T16:16:45.984" v="4642" actId="20577"/>
          <ac:spMkLst>
            <pc:docMk/>
            <pc:sldMk cId="3936832432" sldId="279"/>
            <ac:spMk id="5" creationId="{E010A6D4-B75D-4ED6-9B56-0CD953D505AC}"/>
          </ac:spMkLst>
        </pc:spChg>
        <pc:spChg chg="mod">
          <ac:chgData name="Margaret Bowen" userId="bf4ab0ec-0e98-4dc6-9fb0-9476de776db8" providerId="ADAL" clId="{78FB26EA-3D4F-4D63-8223-3DE12E179077}" dt="2025-11-10T16:15:34.962" v="4585" actId="1076"/>
          <ac:spMkLst>
            <pc:docMk/>
            <pc:sldMk cId="3936832432" sldId="279"/>
            <ac:spMk id="6" creationId="{3AED3288-9AAE-4A2C-83C0-AC8A74407524}"/>
          </ac:spMkLst>
        </pc:spChg>
        <pc:spChg chg="mod">
          <ac:chgData name="Margaret Bowen" userId="bf4ab0ec-0e98-4dc6-9fb0-9476de776db8" providerId="ADAL" clId="{78FB26EA-3D4F-4D63-8223-3DE12E179077}" dt="2025-11-10T16:15:41.362" v="4586" actId="255"/>
          <ac:spMkLst>
            <pc:docMk/>
            <pc:sldMk cId="3936832432" sldId="279"/>
            <ac:spMk id="7" creationId="{6AED7510-1B13-4504-9A11-F220E9BB9AEA}"/>
          </ac:spMkLst>
        </pc:spChg>
        <pc:spChg chg="mod">
          <ac:chgData name="Margaret Bowen" userId="bf4ab0ec-0e98-4dc6-9fb0-9476de776db8" providerId="ADAL" clId="{78FB26EA-3D4F-4D63-8223-3DE12E179077}" dt="2025-11-10T16:15:50.843" v="4587" actId="255"/>
          <ac:spMkLst>
            <pc:docMk/>
            <pc:sldMk cId="3936832432" sldId="279"/>
            <ac:spMk id="8" creationId="{5CBD869C-0A72-4D77-A75D-896620BF8838}"/>
          </ac:spMkLst>
        </pc:spChg>
        <pc:spChg chg="mod">
          <ac:chgData name="Margaret Bowen" userId="bf4ab0ec-0e98-4dc6-9fb0-9476de776db8" providerId="ADAL" clId="{78FB26EA-3D4F-4D63-8223-3DE12E179077}" dt="2025-11-10T16:15:58.309" v="4588" actId="255"/>
          <ac:spMkLst>
            <pc:docMk/>
            <pc:sldMk cId="3936832432" sldId="279"/>
            <ac:spMk id="9" creationId="{0626F178-66FC-4192-AD88-E43AB14A15BF}"/>
          </ac:spMkLst>
        </pc:spChg>
        <pc:spChg chg="mod">
          <ac:chgData name="Margaret Bowen" userId="bf4ab0ec-0e98-4dc6-9fb0-9476de776db8" providerId="ADAL" clId="{78FB26EA-3D4F-4D63-8223-3DE12E179077}" dt="2025-11-10T16:16:56.325" v="4643" actId="790"/>
          <ac:spMkLst>
            <pc:docMk/>
            <pc:sldMk cId="3936832432" sldId="279"/>
            <ac:spMk id="12" creationId="{7B9B0A80-BE17-4C99-B8B9-AFD483D30DC7}"/>
          </ac:spMkLst>
        </pc:spChg>
      </pc:sldChg>
      <pc:sldChg chg="modSp mod modAnim">
        <pc:chgData name="Margaret Bowen" userId="bf4ab0ec-0e98-4dc6-9fb0-9476de776db8" providerId="ADAL" clId="{78FB26EA-3D4F-4D63-8223-3DE12E179077}" dt="2025-11-10T16:02:05.980" v="4473" actId="20577"/>
        <pc:sldMkLst>
          <pc:docMk/>
          <pc:sldMk cId="2323106003" sldId="280"/>
        </pc:sldMkLst>
        <pc:spChg chg="mod">
          <ac:chgData name="Margaret Bowen" userId="bf4ab0ec-0e98-4dc6-9fb0-9476de776db8" providerId="ADAL" clId="{78FB26EA-3D4F-4D63-8223-3DE12E179077}" dt="2025-11-10T16:02:05.980" v="4473" actId="20577"/>
          <ac:spMkLst>
            <pc:docMk/>
            <pc:sldMk cId="2323106003" sldId="280"/>
            <ac:spMk id="2" creationId="{00000000-0000-0000-0000-000000000000}"/>
          </ac:spMkLst>
        </pc:spChg>
        <pc:spChg chg="mod">
          <ac:chgData name="Margaret Bowen" userId="bf4ab0ec-0e98-4dc6-9fb0-9476de776db8" providerId="ADAL" clId="{78FB26EA-3D4F-4D63-8223-3DE12E179077}" dt="2025-11-10T15:31:30.916" v="4446" actId="20577"/>
          <ac:spMkLst>
            <pc:docMk/>
            <pc:sldMk cId="2323106003" sldId="280"/>
            <ac:spMk id="3" creationId="{00000000-0000-0000-0000-000000000000}"/>
          </ac:spMkLst>
        </pc:spChg>
      </pc:sldChg>
      <pc:sldChg chg="modSp mod modAnim">
        <pc:chgData name="Margaret Bowen" userId="bf4ab0ec-0e98-4dc6-9fb0-9476de776db8" providerId="ADAL" clId="{78FB26EA-3D4F-4D63-8223-3DE12E179077}" dt="2025-11-11T08:40:14.708" v="5803" actId="20577"/>
        <pc:sldMkLst>
          <pc:docMk/>
          <pc:sldMk cId="3053532473" sldId="281"/>
        </pc:sldMkLst>
        <pc:spChg chg="mod">
          <ac:chgData name="Margaret Bowen" userId="bf4ab0ec-0e98-4dc6-9fb0-9476de776db8" providerId="ADAL" clId="{78FB26EA-3D4F-4D63-8223-3DE12E179077}" dt="2025-11-10T10:33:25.452" v="1377" actId="790"/>
          <ac:spMkLst>
            <pc:docMk/>
            <pc:sldMk cId="3053532473" sldId="281"/>
            <ac:spMk id="2" creationId="{00000000-0000-0000-0000-000000000000}"/>
          </ac:spMkLst>
        </pc:spChg>
        <pc:spChg chg="mod">
          <ac:chgData name="Margaret Bowen" userId="bf4ab0ec-0e98-4dc6-9fb0-9476de776db8" providerId="ADAL" clId="{78FB26EA-3D4F-4D63-8223-3DE12E179077}" dt="2025-11-11T08:40:14.708" v="5803" actId="20577"/>
          <ac:spMkLst>
            <pc:docMk/>
            <pc:sldMk cId="3053532473" sldId="281"/>
            <ac:spMk id="3" creationId="{00000000-0000-0000-0000-000000000000}"/>
          </ac:spMkLst>
        </pc:spChg>
      </pc:sldChg>
      <pc:sldChg chg="modSp mod modAnim">
        <pc:chgData name="Margaret Bowen" userId="bf4ab0ec-0e98-4dc6-9fb0-9476de776db8" providerId="ADAL" clId="{78FB26EA-3D4F-4D63-8223-3DE12E179077}" dt="2025-11-11T08:41:00.054" v="5811" actId="20577"/>
        <pc:sldMkLst>
          <pc:docMk/>
          <pc:sldMk cId="1832888278" sldId="282"/>
        </pc:sldMkLst>
        <pc:spChg chg="mod">
          <ac:chgData name="Margaret Bowen" userId="bf4ab0ec-0e98-4dc6-9fb0-9476de776db8" providerId="ADAL" clId="{78FB26EA-3D4F-4D63-8223-3DE12E179077}" dt="2025-11-10T10:40:34.672" v="1522" actId="790"/>
          <ac:spMkLst>
            <pc:docMk/>
            <pc:sldMk cId="1832888278" sldId="282"/>
            <ac:spMk id="2" creationId="{00000000-0000-0000-0000-000000000000}"/>
          </ac:spMkLst>
        </pc:spChg>
        <pc:spChg chg="mod">
          <ac:chgData name="Margaret Bowen" userId="bf4ab0ec-0e98-4dc6-9fb0-9476de776db8" providerId="ADAL" clId="{78FB26EA-3D4F-4D63-8223-3DE12E179077}" dt="2025-11-11T08:41:00.054" v="5811" actId="20577"/>
          <ac:spMkLst>
            <pc:docMk/>
            <pc:sldMk cId="1832888278" sldId="282"/>
            <ac:spMk id="3" creationId="{00000000-0000-0000-0000-000000000000}"/>
          </ac:spMkLst>
        </pc:spChg>
      </pc:sldChg>
      <pc:sldChg chg="modSp mod modAnim">
        <pc:chgData name="Margaret Bowen" userId="bf4ab0ec-0e98-4dc6-9fb0-9476de776db8" providerId="ADAL" clId="{78FB26EA-3D4F-4D63-8223-3DE12E179077}" dt="2025-11-10T16:17:22.916" v="4663" actId="20577"/>
        <pc:sldMkLst>
          <pc:docMk/>
          <pc:sldMk cId="879110982" sldId="283"/>
        </pc:sldMkLst>
        <pc:spChg chg="mod">
          <ac:chgData name="Margaret Bowen" userId="bf4ab0ec-0e98-4dc6-9fb0-9476de776db8" providerId="ADAL" clId="{78FB26EA-3D4F-4D63-8223-3DE12E179077}" dt="2025-11-10T10:49:05.295" v="1815"/>
          <ac:spMkLst>
            <pc:docMk/>
            <pc:sldMk cId="879110982" sldId="283"/>
            <ac:spMk id="2" creationId="{00000000-0000-0000-0000-000000000000}"/>
          </ac:spMkLst>
        </pc:spChg>
        <pc:spChg chg="mod">
          <ac:chgData name="Margaret Bowen" userId="bf4ab0ec-0e98-4dc6-9fb0-9476de776db8" providerId="ADAL" clId="{78FB26EA-3D4F-4D63-8223-3DE12E179077}" dt="2025-11-10T16:17:22.916" v="4663" actId="20577"/>
          <ac:spMkLst>
            <pc:docMk/>
            <pc:sldMk cId="879110982" sldId="283"/>
            <ac:spMk id="3" creationId="{00000000-0000-0000-0000-000000000000}"/>
          </ac:spMkLst>
        </pc:spChg>
      </pc:sldChg>
      <pc:sldChg chg="modSp mod modAnim">
        <pc:chgData name="Margaret Bowen" userId="bf4ab0ec-0e98-4dc6-9fb0-9476de776db8" providerId="ADAL" clId="{78FB26EA-3D4F-4D63-8223-3DE12E179077}" dt="2025-11-11T08:43:23.775" v="5880" actId="20577"/>
        <pc:sldMkLst>
          <pc:docMk/>
          <pc:sldMk cId="1533277939" sldId="284"/>
        </pc:sldMkLst>
        <pc:spChg chg="mod">
          <ac:chgData name="Margaret Bowen" userId="bf4ab0ec-0e98-4dc6-9fb0-9476de776db8" providerId="ADAL" clId="{78FB26EA-3D4F-4D63-8223-3DE12E179077}" dt="2025-11-10T10:50:50.814" v="1882" actId="790"/>
          <ac:spMkLst>
            <pc:docMk/>
            <pc:sldMk cId="1533277939" sldId="284"/>
            <ac:spMk id="2" creationId="{00000000-0000-0000-0000-000000000000}"/>
          </ac:spMkLst>
        </pc:spChg>
        <pc:spChg chg="mod">
          <ac:chgData name="Margaret Bowen" userId="bf4ab0ec-0e98-4dc6-9fb0-9476de776db8" providerId="ADAL" clId="{78FB26EA-3D4F-4D63-8223-3DE12E179077}" dt="2025-11-11T08:43:23.775" v="5880" actId="20577"/>
          <ac:spMkLst>
            <pc:docMk/>
            <pc:sldMk cId="1533277939" sldId="284"/>
            <ac:spMk id="3" creationId="{00000000-0000-0000-0000-000000000000}"/>
          </ac:spMkLst>
        </pc:spChg>
      </pc:sldChg>
      <pc:sldChg chg="modSp mod modAnim">
        <pc:chgData name="Margaret Bowen" userId="bf4ab0ec-0e98-4dc6-9fb0-9476de776db8" providerId="ADAL" clId="{78FB26EA-3D4F-4D63-8223-3DE12E179077}" dt="2025-11-10T16:21:20.402" v="4693" actId="121"/>
        <pc:sldMkLst>
          <pc:docMk/>
          <pc:sldMk cId="3515320147" sldId="285"/>
        </pc:sldMkLst>
        <pc:spChg chg="mod">
          <ac:chgData name="Margaret Bowen" userId="bf4ab0ec-0e98-4dc6-9fb0-9476de776db8" providerId="ADAL" clId="{78FB26EA-3D4F-4D63-8223-3DE12E179077}" dt="2025-11-10T10:52:04.435" v="1968" actId="790"/>
          <ac:spMkLst>
            <pc:docMk/>
            <pc:sldMk cId="3515320147" sldId="285"/>
            <ac:spMk id="2" creationId="{00000000-0000-0000-0000-000000000000}"/>
          </ac:spMkLst>
        </pc:spChg>
        <pc:spChg chg="mod">
          <ac:chgData name="Margaret Bowen" userId="bf4ab0ec-0e98-4dc6-9fb0-9476de776db8" providerId="ADAL" clId="{78FB26EA-3D4F-4D63-8223-3DE12E179077}" dt="2025-11-10T16:21:20.402" v="4693" actId="121"/>
          <ac:spMkLst>
            <pc:docMk/>
            <pc:sldMk cId="3515320147" sldId="285"/>
            <ac:spMk id="3" creationId="{00000000-0000-0000-0000-000000000000}"/>
          </ac:spMkLst>
        </pc:spChg>
      </pc:sldChg>
      <pc:sldChg chg="modSp mod modAnim">
        <pc:chgData name="Margaret Bowen" userId="bf4ab0ec-0e98-4dc6-9fb0-9476de776db8" providerId="ADAL" clId="{78FB26EA-3D4F-4D63-8223-3DE12E179077}" dt="2025-11-10T16:23:04.370" v="4746" actId="20577"/>
        <pc:sldMkLst>
          <pc:docMk/>
          <pc:sldMk cId="2627959436" sldId="286"/>
        </pc:sldMkLst>
        <pc:spChg chg="mod">
          <ac:chgData name="Margaret Bowen" userId="bf4ab0ec-0e98-4dc6-9fb0-9476de776db8" providerId="ADAL" clId="{78FB26EA-3D4F-4D63-8223-3DE12E179077}" dt="2025-11-10T10:53:04.190" v="2075" actId="790"/>
          <ac:spMkLst>
            <pc:docMk/>
            <pc:sldMk cId="2627959436" sldId="286"/>
            <ac:spMk id="2" creationId="{00000000-0000-0000-0000-000000000000}"/>
          </ac:spMkLst>
        </pc:spChg>
        <pc:spChg chg="mod">
          <ac:chgData name="Margaret Bowen" userId="bf4ab0ec-0e98-4dc6-9fb0-9476de776db8" providerId="ADAL" clId="{78FB26EA-3D4F-4D63-8223-3DE12E179077}" dt="2025-11-10T16:23:04.370" v="4746" actId="20577"/>
          <ac:spMkLst>
            <pc:docMk/>
            <pc:sldMk cId="2627959436" sldId="286"/>
            <ac:spMk id="3" creationId="{00000000-0000-0000-0000-000000000000}"/>
          </ac:spMkLst>
        </pc:spChg>
      </pc:sldChg>
      <pc:sldChg chg="modSp mod modAnim">
        <pc:chgData name="Margaret Bowen" userId="bf4ab0ec-0e98-4dc6-9fb0-9476de776db8" providerId="ADAL" clId="{78FB26EA-3D4F-4D63-8223-3DE12E179077}" dt="2025-11-10T16:24:17.529" v="4799" actId="20577"/>
        <pc:sldMkLst>
          <pc:docMk/>
          <pc:sldMk cId="365679147" sldId="288"/>
        </pc:sldMkLst>
        <pc:spChg chg="mod">
          <ac:chgData name="Margaret Bowen" userId="bf4ab0ec-0e98-4dc6-9fb0-9476de776db8" providerId="ADAL" clId="{78FB26EA-3D4F-4D63-8223-3DE12E179077}" dt="2025-11-10T10:56:01.242" v="2173" actId="790"/>
          <ac:spMkLst>
            <pc:docMk/>
            <pc:sldMk cId="365679147" sldId="288"/>
            <ac:spMk id="2" creationId="{00000000-0000-0000-0000-000000000000}"/>
          </ac:spMkLst>
        </pc:spChg>
        <pc:spChg chg="mod">
          <ac:chgData name="Margaret Bowen" userId="bf4ab0ec-0e98-4dc6-9fb0-9476de776db8" providerId="ADAL" clId="{78FB26EA-3D4F-4D63-8223-3DE12E179077}" dt="2025-11-10T16:24:17.529" v="4799" actId="20577"/>
          <ac:spMkLst>
            <pc:docMk/>
            <pc:sldMk cId="365679147" sldId="288"/>
            <ac:spMk id="3" creationId="{00000000-0000-0000-0000-000000000000}"/>
          </ac:spMkLst>
        </pc:spChg>
      </pc:sldChg>
      <pc:sldChg chg="modSp mod modAnim">
        <pc:chgData name="Margaret Bowen" userId="bf4ab0ec-0e98-4dc6-9fb0-9476de776db8" providerId="ADAL" clId="{78FB26EA-3D4F-4D63-8223-3DE12E179077}" dt="2025-11-11T08:45:02.540" v="5889" actId="20577"/>
        <pc:sldMkLst>
          <pc:docMk/>
          <pc:sldMk cId="3406284980" sldId="289"/>
        </pc:sldMkLst>
        <pc:spChg chg="mod">
          <ac:chgData name="Margaret Bowen" userId="bf4ab0ec-0e98-4dc6-9fb0-9476de776db8" providerId="ADAL" clId="{78FB26EA-3D4F-4D63-8223-3DE12E179077}" dt="2025-11-10T10:56:49.213" v="2183" actId="790"/>
          <ac:spMkLst>
            <pc:docMk/>
            <pc:sldMk cId="3406284980" sldId="289"/>
            <ac:spMk id="2" creationId="{00000000-0000-0000-0000-000000000000}"/>
          </ac:spMkLst>
        </pc:spChg>
        <pc:spChg chg="mod">
          <ac:chgData name="Margaret Bowen" userId="bf4ab0ec-0e98-4dc6-9fb0-9476de776db8" providerId="ADAL" clId="{78FB26EA-3D4F-4D63-8223-3DE12E179077}" dt="2025-11-11T08:45:02.540" v="5889" actId="20577"/>
          <ac:spMkLst>
            <pc:docMk/>
            <pc:sldMk cId="3406284980" sldId="289"/>
            <ac:spMk id="3" creationId="{00000000-0000-0000-0000-000000000000}"/>
          </ac:spMkLst>
        </pc:spChg>
      </pc:sldChg>
      <pc:sldChg chg="modSp mod modAnim">
        <pc:chgData name="Margaret Bowen" userId="bf4ab0ec-0e98-4dc6-9fb0-9476de776db8" providerId="ADAL" clId="{78FB26EA-3D4F-4D63-8223-3DE12E179077}" dt="2025-11-10T16:27:26.340" v="4871" actId="790"/>
        <pc:sldMkLst>
          <pc:docMk/>
          <pc:sldMk cId="693887521" sldId="290"/>
        </pc:sldMkLst>
        <pc:spChg chg="mod">
          <ac:chgData name="Margaret Bowen" userId="bf4ab0ec-0e98-4dc6-9fb0-9476de776db8" providerId="ADAL" clId="{78FB26EA-3D4F-4D63-8223-3DE12E179077}" dt="2025-11-10T10:59:39.813" v="2307" actId="790"/>
          <ac:spMkLst>
            <pc:docMk/>
            <pc:sldMk cId="693887521" sldId="290"/>
            <ac:spMk id="2" creationId="{00000000-0000-0000-0000-000000000000}"/>
          </ac:spMkLst>
        </pc:spChg>
        <pc:spChg chg="mod">
          <ac:chgData name="Margaret Bowen" userId="bf4ab0ec-0e98-4dc6-9fb0-9476de776db8" providerId="ADAL" clId="{78FB26EA-3D4F-4D63-8223-3DE12E179077}" dt="2025-11-10T11:02:00.311" v="2368" actId="790"/>
          <ac:spMkLst>
            <pc:docMk/>
            <pc:sldMk cId="693887521" sldId="290"/>
            <ac:spMk id="4" creationId="{00000000-0000-0000-0000-000000000000}"/>
          </ac:spMkLst>
        </pc:spChg>
        <pc:spChg chg="mod">
          <ac:chgData name="Margaret Bowen" userId="bf4ab0ec-0e98-4dc6-9fb0-9476de776db8" providerId="ADAL" clId="{78FB26EA-3D4F-4D63-8223-3DE12E179077}" dt="2025-11-10T11:01:51.591" v="2367" actId="790"/>
          <ac:spMkLst>
            <pc:docMk/>
            <pc:sldMk cId="693887521" sldId="290"/>
            <ac:spMk id="5" creationId="{00000000-0000-0000-0000-000000000000}"/>
          </ac:spMkLst>
        </pc:spChg>
        <pc:spChg chg="mod">
          <ac:chgData name="Margaret Bowen" userId="bf4ab0ec-0e98-4dc6-9fb0-9476de776db8" providerId="ADAL" clId="{78FB26EA-3D4F-4D63-8223-3DE12E179077}" dt="2025-11-10T11:01:39.282" v="2366" actId="790"/>
          <ac:spMkLst>
            <pc:docMk/>
            <pc:sldMk cId="693887521" sldId="290"/>
            <ac:spMk id="6" creationId="{00000000-0000-0000-0000-000000000000}"/>
          </ac:spMkLst>
        </pc:spChg>
        <pc:spChg chg="mod">
          <ac:chgData name="Margaret Bowen" userId="bf4ab0ec-0e98-4dc6-9fb0-9476de776db8" providerId="ADAL" clId="{78FB26EA-3D4F-4D63-8223-3DE12E179077}" dt="2025-11-10T11:01:32.812" v="2365" actId="790"/>
          <ac:spMkLst>
            <pc:docMk/>
            <pc:sldMk cId="693887521" sldId="290"/>
            <ac:spMk id="7" creationId="{00000000-0000-0000-0000-000000000000}"/>
          </ac:spMkLst>
        </pc:spChg>
        <pc:spChg chg="mod">
          <ac:chgData name="Margaret Bowen" userId="bf4ab0ec-0e98-4dc6-9fb0-9476de776db8" providerId="ADAL" clId="{78FB26EA-3D4F-4D63-8223-3DE12E179077}" dt="2025-11-10T16:27:26.340" v="4871" actId="790"/>
          <ac:spMkLst>
            <pc:docMk/>
            <pc:sldMk cId="693887521" sldId="290"/>
            <ac:spMk id="8" creationId="{00000000-0000-0000-0000-000000000000}"/>
          </ac:spMkLst>
        </pc:spChg>
      </pc:sldChg>
      <pc:sldChg chg="modSp mod modAnim">
        <pc:chgData name="Margaret Bowen" userId="bf4ab0ec-0e98-4dc6-9fb0-9476de776db8" providerId="ADAL" clId="{78FB26EA-3D4F-4D63-8223-3DE12E179077}" dt="2025-11-11T08:47:49.296" v="5938" actId="20577"/>
        <pc:sldMkLst>
          <pc:docMk/>
          <pc:sldMk cId="2087165612" sldId="291"/>
        </pc:sldMkLst>
        <pc:spChg chg="mod">
          <ac:chgData name="Margaret Bowen" userId="bf4ab0ec-0e98-4dc6-9fb0-9476de776db8" providerId="ADAL" clId="{78FB26EA-3D4F-4D63-8223-3DE12E179077}" dt="2025-11-11T08:47:49.296" v="5938" actId="20577"/>
          <ac:spMkLst>
            <pc:docMk/>
            <pc:sldMk cId="2087165612" sldId="291"/>
            <ac:spMk id="2" creationId="{00000000-0000-0000-0000-000000000000}"/>
          </ac:spMkLst>
        </pc:spChg>
        <pc:spChg chg="mod">
          <ac:chgData name="Margaret Bowen" userId="bf4ab0ec-0e98-4dc6-9fb0-9476de776db8" providerId="ADAL" clId="{78FB26EA-3D4F-4D63-8223-3DE12E179077}" dt="2025-11-10T11:05:52.726" v="2531" actId="20577"/>
          <ac:spMkLst>
            <pc:docMk/>
            <pc:sldMk cId="2087165612" sldId="291"/>
            <ac:spMk id="3" creationId="{00000000-0000-0000-0000-000000000000}"/>
          </ac:spMkLst>
        </pc:spChg>
      </pc:sldChg>
      <pc:sldChg chg="addSp modSp mod modAnim">
        <pc:chgData name="Margaret Bowen" userId="bf4ab0ec-0e98-4dc6-9fb0-9476de776db8" providerId="ADAL" clId="{78FB26EA-3D4F-4D63-8223-3DE12E179077}" dt="2025-11-11T08:48:07.622" v="5941" actId="20577"/>
        <pc:sldMkLst>
          <pc:docMk/>
          <pc:sldMk cId="2165971483" sldId="292"/>
        </pc:sldMkLst>
        <pc:spChg chg="mod">
          <ac:chgData name="Margaret Bowen" userId="bf4ab0ec-0e98-4dc6-9fb0-9476de776db8" providerId="ADAL" clId="{78FB26EA-3D4F-4D63-8223-3DE12E179077}" dt="2025-11-10T11:06:12.414" v="2562" actId="790"/>
          <ac:spMkLst>
            <pc:docMk/>
            <pc:sldMk cId="2165971483" sldId="292"/>
            <ac:spMk id="2" creationId="{00000000-0000-0000-0000-000000000000}"/>
          </ac:spMkLst>
        </pc:spChg>
        <pc:spChg chg="mod">
          <ac:chgData name="Margaret Bowen" userId="bf4ab0ec-0e98-4dc6-9fb0-9476de776db8" providerId="ADAL" clId="{78FB26EA-3D4F-4D63-8223-3DE12E179077}" dt="2025-11-11T08:48:07.622" v="5941" actId="20577"/>
          <ac:spMkLst>
            <pc:docMk/>
            <pc:sldMk cId="2165971483" sldId="292"/>
            <ac:spMk id="3" creationId="{00000000-0000-0000-0000-000000000000}"/>
          </ac:spMkLst>
        </pc:spChg>
        <pc:spChg chg="add mod">
          <ac:chgData name="Margaret Bowen" userId="bf4ab0ec-0e98-4dc6-9fb0-9476de776db8" providerId="ADAL" clId="{78FB26EA-3D4F-4D63-8223-3DE12E179077}" dt="2025-11-10T11:07:37.486" v="2579" actId="1076"/>
          <ac:spMkLst>
            <pc:docMk/>
            <pc:sldMk cId="2165971483" sldId="292"/>
            <ac:spMk id="5" creationId="{7119D26A-BC8C-78E8-649A-D217AC5D310D}"/>
          </ac:spMkLst>
        </pc:spChg>
      </pc:sldChg>
      <pc:sldChg chg="modSp mod modAnim">
        <pc:chgData name="Margaret Bowen" userId="bf4ab0ec-0e98-4dc6-9fb0-9476de776db8" providerId="ADAL" clId="{78FB26EA-3D4F-4D63-8223-3DE12E179077}" dt="2025-11-11T08:49:09.881" v="5961" actId="20577"/>
        <pc:sldMkLst>
          <pc:docMk/>
          <pc:sldMk cId="3179681190" sldId="293"/>
        </pc:sldMkLst>
        <pc:spChg chg="mod">
          <ac:chgData name="Margaret Bowen" userId="bf4ab0ec-0e98-4dc6-9fb0-9476de776db8" providerId="ADAL" clId="{78FB26EA-3D4F-4D63-8223-3DE12E179077}" dt="2025-11-11T08:48:27.120" v="5957" actId="20577"/>
          <ac:spMkLst>
            <pc:docMk/>
            <pc:sldMk cId="3179681190" sldId="293"/>
            <ac:spMk id="2" creationId="{00000000-0000-0000-0000-000000000000}"/>
          </ac:spMkLst>
        </pc:spChg>
        <pc:spChg chg="mod">
          <ac:chgData name="Margaret Bowen" userId="bf4ab0ec-0e98-4dc6-9fb0-9476de776db8" providerId="ADAL" clId="{78FB26EA-3D4F-4D63-8223-3DE12E179077}" dt="2025-11-11T08:49:09.881" v="5961" actId="20577"/>
          <ac:spMkLst>
            <pc:docMk/>
            <pc:sldMk cId="3179681190" sldId="293"/>
            <ac:spMk id="3" creationId="{00000000-0000-0000-0000-000000000000}"/>
          </ac:spMkLst>
        </pc:spChg>
      </pc:sldChg>
      <pc:sldChg chg="modSp mod modAnim">
        <pc:chgData name="Margaret Bowen" userId="bf4ab0ec-0e98-4dc6-9fb0-9476de776db8" providerId="ADAL" clId="{78FB26EA-3D4F-4D63-8223-3DE12E179077}" dt="2025-11-11T08:49:41.335" v="5962" actId="20577"/>
        <pc:sldMkLst>
          <pc:docMk/>
          <pc:sldMk cId="358889871" sldId="294"/>
        </pc:sldMkLst>
        <pc:spChg chg="mod">
          <ac:chgData name="Margaret Bowen" userId="bf4ab0ec-0e98-4dc6-9fb0-9476de776db8" providerId="ADAL" clId="{78FB26EA-3D4F-4D63-8223-3DE12E179077}" dt="2025-11-11T08:49:41.335" v="5962" actId="20577"/>
          <ac:spMkLst>
            <pc:docMk/>
            <pc:sldMk cId="358889871" sldId="294"/>
            <ac:spMk id="3" creationId="{00000000-0000-0000-0000-000000000000}"/>
          </ac:spMkLst>
        </pc:spChg>
      </pc:sldChg>
      <pc:sldChg chg="modSp mod modAnim">
        <pc:chgData name="Margaret Bowen" userId="bf4ab0ec-0e98-4dc6-9fb0-9476de776db8" providerId="ADAL" clId="{78FB26EA-3D4F-4D63-8223-3DE12E179077}" dt="2025-11-11T08:51:31.966" v="6049" actId="20577"/>
        <pc:sldMkLst>
          <pc:docMk/>
          <pc:sldMk cId="2213760413" sldId="295"/>
        </pc:sldMkLst>
        <pc:spChg chg="mod">
          <ac:chgData name="Margaret Bowen" userId="bf4ab0ec-0e98-4dc6-9fb0-9476de776db8" providerId="ADAL" clId="{78FB26EA-3D4F-4D63-8223-3DE12E179077}" dt="2025-11-10T11:19:33.069" v="2696" actId="790"/>
          <ac:spMkLst>
            <pc:docMk/>
            <pc:sldMk cId="2213760413" sldId="295"/>
            <ac:spMk id="2" creationId="{00000000-0000-0000-0000-000000000000}"/>
          </ac:spMkLst>
        </pc:spChg>
        <pc:spChg chg="mod">
          <ac:chgData name="Margaret Bowen" userId="bf4ab0ec-0e98-4dc6-9fb0-9476de776db8" providerId="ADAL" clId="{78FB26EA-3D4F-4D63-8223-3DE12E179077}" dt="2025-11-11T08:51:31.966" v="6049" actId="20577"/>
          <ac:spMkLst>
            <pc:docMk/>
            <pc:sldMk cId="2213760413" sldId="295"/>
            <ac:spMk id="3" creationId="{00000000-0000-0000-0000-000000000000}"/>
          </ac:spMkLst>
        </pc:spChg>
      </pc:sldChg>
      <pc:sldChg chg="modSp mod modAnim">
        <pc:chgData name="Margaret Bowen" userId="bf4ab0ec-0e98-4dc6-9fb0-9476de776db8" providerId="ADAL" clId="{78FB26EA-3D4F-4D63-8223-3DE12E179077}" dt="2025-11-11T08:52:58.608" v="6093" actId="20577"/>
        <pc:sldMkLst>
          <pc:docMk/>
          <pc:sldMk cId="3090987885" sldId="296"/>
        </pc:sldMkLst>
        <pc:spChg chg="mod">
          <ac:chgData name="Margaret Bowen" userId="bf4ab0ec-0e98-4dc6-9fb0-9476de776db8" providerId="ADAL" clId="{78FB26EA-3D4F-4D63-8223-3DE12E179077}" dt="2025-11-10T11:31:41.652" v="2871" actId="790"/>
          <ac:spMkLst>
            <pc:docMk/>
            <pc:sldMk cId="3090987885" sldId="296"/>
            <ac:spMk id="2" creationId="{00000000-0000-0000-0000-000000000000}"/>
          </ac:spMkLst>
        </pc:spChg>
        <pc:spChg chg="mod">
          <ac:chgData name="Margaret Bowen" userId="bf4ab0ec-0e98-4dc6-9fb0-9476de776db8" providerId="ADAL" clId="{78FB26EA-3D4F-4D63-8223-3DE12E179077}" dt="2025-11-11T08:52:58.608" v="6093" actId="20577"/>
          <ac:spMkLst>
            <pc:docMk/>
            <pc:sldMk cId="3090987885" sldId="296"/>
            <ac:spMk id="3" creationId="{00000000-0000-0000-0000-000000000000}"/>
          </ac:spMkLst>
        </pc:spChg>
      </pc:sldChg>
      <pc:sldChg chg="modSp mod modAnim">
        <pc:chgData name="Margaret Bowen" userId="bf4ab0ec-0e98-4dc6-9fb0-9476de776db8" providerId="ADAL" clId="{78FB26EA-3D4F-4D63-8223-3DE12E179077}" dt="2025-11-11T08:53:40.582" v="6112" actId="113"/>
        <pc:sldMkLst>
          <pc:docMk/>
          <pc:sldMk cId="2824524920" sldId="297"/>
        </pc:sldMkLst>
        <pc:spChg chg="mod">
          <ac:chgData name="Margaret Bowen" userId="bf4ab0ec-0e98-4dc6-9fb0-9476de776db8" providerId="ADAL" clId="{78FB26EA-3D4F-4D63-8223-3DE12E179077}" dt="2025-11-11T08:53:13.740" v="6104" actId="20577"/>
          <ac:spMkLst>
            <pc:docMk/>
            <pc:sldMk cId="2824524920" sldId="297"/>
            <ac:spMk id="2" creationId="{00000000-0000-0000-0000-000000000000}"/>
          </ac:spMkLst>
        </pc:spChg>
        <pc:spChg chg="mod">
          <ac:chgData name="Margaret Bowen" userId="bf4ab0ec-0e98-4dc6-9fb0-9476de776db8" providerId="ADAL" clId="{78FB26EA-3D4F-4D63-8223-3DE12E179077}" dt="2025-11-11T08:53:40.582" v="6112" actId="113"/>
          <ac:spMkLst>
            <pc:docMk/>
            <pc:sldMk cId="2824524920" sldId="297"/>
            <ac:spMk id="3" creationId="{00000000-0000-0000-0000-000000000000}"/>
          </ac:spMkLst>
        </pc:spChg>
      </pc:sldChg>
      <pc:sldChg chg="modSp mod">
        <pc:chgData name="Margaret Bowen" userId="bf4ab0ec-0e98-4dc6-9fb0-9476de776db8" providerId="ADAL" clId="{78FB26EA-3D4F-4D63-8223-3DE12E179077}" dt="2025-11-10T16:38:23.218" v="4954" actId="20577"/>
        <pc:sldMkLst>
          <pc:docMk/>
          <pc:sldMk cId="2593141819" sldId="298"/>
        </pc:sldMkLst>
        <pc:spChg chg="mod">
          <ac:chgData name="Margaret Bowen" userId="bf4ab0ec-0e98-4dc6-9fb0-9476de776db8" providerId="ADAL" clId="{78FB26EA-3D4F-4D63-8223-3DE12E179077}" dt="2025-11-10T16:38:23.218" v="4954" actId="20577"/>
          <ac:spMkLst>
            <pc:docMk/>
            <pc:sldMk cId="2593141819" sldId="298"/>
            <ac:spMk id="2" creationId="{00000000-0000-0000-0000-000000000000}"/>
          </ac:spMkLst>
        </pc:spChg>
        <pc:spChg chg="mod">
          <ac:chgData name="Margaret Bowen" userId="bf4ab0ec-0e98-4dc6-9fb0-9476de776db8" providerId="ADAL" clId="{78FB26EA-3D4F-4D63-8223-3DE12E179077}" dt="2025-11-10T11:38:43.589" v="3074" actId="790"/>
          <ac:spMkLst>
            <pc:docMk/>
            <pc:sldMk cId="2593141819" sldId="298"/>
            <ac:spMk id="3" creationId="{00000000-0000-0000-0000-000000000000}"/>
          </ac:spMkLst>
        </pc:spChg>
      </pc:sldChg>
      <pc:sldChg chg="modSp mod">
        <pc:chgData name="Margaret Bowen" userId="bf4ab0ec-0e98-4dc6-9fb0-9476de776db8" providerId="ADAL" clId="{78FB26EA-3D4F-4D63-8223-3DE12E179077}" dt="2025-11-10T16:39:13.204" v="4982" actId="20577"/>
        <pc:sldMkLst>
          <pc:docMk/>
          <pc:sldMk cId="4243141641" sldId="299"/>
        </pc:sldMkLst>
        <pc:spChg chg="mod">
          <ac:chgData name="Margaret Bowen" userId="bf4ab0ec-0e98-4dc6-9fb0-9476de776db8" providerId="ADAL" clId="{78FB26EA-3D4F-4D63-8223-3DE12E179077}" dt="2025-11-10T16:38:43.033" v="4965" actId="14100"/>
          <ac:spMkLst>
            <pc:docMk/>
            <pc:sldMk cId="4243141641" sldId="299"/>
            <ac:spMk id="2" creationId="{00000000-0000-0000-0000-000000000000}"/>
          </ac:spMkLst>
        </pc:spChg>
        <pc:spChg chg="mod">
          <ac:chgData name="Margaret Bowen" userId="bf4ab0ec-0e98-4dc6-9fb0-9476de776db8" providerId="ADAL" clId="{78FB26EA-3D4F-4D63-8223-3DE12E179077}" dt="2025-11-10T16:39:13.204" v="4982" actId="20577"/>
          <ac:spMkLst>
            <pc:docMk/>
            <pc:sldMk cId="4243141641" sldId="299"/>
            <ac:spMk id="3" creationId="{00000000-0000-0000-0000-000000000000}"/>
          </ac:spMkLst>
        </pc:spChg>
      </pc:sldChg>
      <pc:sldChg chg="modSp mod">
        <pc:chgData name="Margaret Bowen" userId="bf4ab0ec-0e98-4dc6-9fb0-9476de776db8" providerId="ADAL" clId="{78FB26EA-3D4F-4D63-8223-3DE12E179077}" dt="2025-11-11T09:01:10.218" v="6384" actId="113"/>
        <pc:sldMkLst>
          <pc:docMk/>
          <pc:sldMk cId="756010776" sldId="300"/>
        </pc:sldMkLst>
        <pc:spChg chg="mod">
          <ac:chgData name="Margaret Bowen" userId="bf4ab0ec-0e98-4dc6-9fb0-9476de776db8" providerId="ADAL" clId="{78FB26EA-3D4F-4D63-8223-3DE12E179077}" dt="2025-11-10T16:40:04.545" v="5004" actId="20577"/>
          <ac:spMkLst>
            <pc:docMk/>
            <pc:sldMk cId="756010776" sldId="300"/>
            <ac:spMk id="2" creationId="{00000000-0000-0000-0000-000000000000}"/>
          </ac:spMkLst>
        </pc:spChg>
        <pc:spChg chg="mod">
          <ac:chgData name="Margaret Bowen" userId="bf4ab0ec-0e98-4dc6-9fb0-9476de776db8" providerId="ADAL" clId="{78FB26EA-3D4F-4D63-8223-3DE12E179077}" dt="2025-11-11T09:01:10.218" v="6384" actId="113"/>
          <ac:spMkLst>
            <pc:docMk/>
            <pc:sldMk cId="756010776" sldId="300"/>
            <ac:spMk id="3" creationId="{00000000-0000-0000-0000-000000000000}"/>
          </ac:spMkLst>
        </pc:spChg>
      </pc:sldChg>
      <pc:sldChg chg="modSp mod">
        <pc:chgData name="Margaret Bowen" userId="bf4ab0ec-0e98-4dc6-9fb0-9476de776db8" providerId="ADAL" clId="{78FB26EA-3D4F-4D63-8223-3DE12E179077}" dt="2025-11-10T09:20:42.404" v="798" actId="790"/>
        <pc:sldMkLst>
          <pc:docMk/>
          <pc:sldMk cId="1498798047" sldId="301"/>
        </pc:sldMkLst>
        <pc:spChg chg="mod">
          <ac:chgData name="Margaret Bowen" userId="bf4ab0ec-0e98-4dc6-9fb0-9476de776db8" providerId="ADAL" clId="{78FB26EA-3D4F-4D63-8223-3DE12E179077}" dt="2025-11-10T09:20:42.404" v="798" actId="790"/>
          <ac:spMkLst>
            <pc:docMk/>
            <pc:sldMk cId="1498798047" sldId="301"/>
            <ac:spMk id="2" creationId="{182CD554-1960-49E9-96E3-ADA8F5CF92DC}"/>
          </ac:spMkLst>
        </pc:spChg>
      </pc:sldChg>
      <pc:sldChg chg="modSp mod">
        <pc:chgData name="Margaret Bowen" userId="bf4ab0ec-0e98-4dc6-9fb0-9476de776db8" providerId="ADAL" clId="{78FB26EA-3D4F-4D63-8223-3DE12E179077}" dt="2025-11-10T10:40:24.335" v="1521" actId="790"/>
        <pc:sldMkLst>
          <pc:docMk/>
          <pc:sldMk cId="1622204027" sldId="302"/>
        </pc:sldMkLst>
        <pc:spChg chg="mod">
          <ac:chgData name="Margaret Bowen" userId="bf4ab0ec-0e98-4dc6-9fb0-9476de776db8" providerId="ADAL" clId="{78FB26EA-3D4F-4D63-8223-3DE12E179077}" dt="2025-11-10T10:40:24.335" v="1521" actId="790"/>
          <ac:spMkLst>
            <pc:docMk/>
            <pc:sldMk cId="1622204027" sldId="302"/>
            <ac:spMk id="2" creationId="{4169B695-142A-4CEC-8A70-60F5461EE048}"/>
          </ac:spMkLst>
        </pc:spChg>
      </pc:sldChg>
      <pc:sldChg chg="modSp mod">
        <pc:chgData name="Margaret Bowen" userId="bf4ab0ec-0e98-4dc6-9fb0-9476de776db8" providerId="ADAL" clId="{78FB26EA-3D4F-4D63-8223-3DE12E179077}" dt="2025-11-11T08:47:02.267" v="5922" actId="20577"/>
        <pc:sldMkLst>
          <pc:docMk/>
          <pc:sldMk cId="3525383000" sldId="303"/>
        </pc:sldMkLst>
        <pc:spChg chg="mod">
          <ac:chgData name="Margaret Bowen" userId="bf4ab0ec-0e98-4dc6-9fb0-9476de776db8" providerId="ADAL" clId="{78FB26EA-3D4F-4D63-8223-3DE12E179077}" dt="2025-11-10T11:02:21.982" v="2396" actId="790"/>
          <ac:spMkLst>
            <pc:docMk/>
            <pc:sldMk cId="3525383000" sldId="303"/>
            <ac:spMk id="2" creationId="{7CCFD0CA-CE77-4ABC-9A87-2FEAE9405E84}"/>
          </ac:spMkLst>
        </pc:spChg>
        <pc:spChg chg="mod">
          <ac:chgData name="Margaret Bowen" userId="bf4ab0ec-0e98-4dc6-9fb0-9476de776db8" providerId="ADAL" clId="{78FB26EA-3D4F-4D63-8223-3DE12E179077}" dt="2025-11-11T08:47:02.267" v="5922" actId="20577"/>
          <ac:spMkLst>
            <pc:docMk/>
            <pc:sldMk cId="3525383000" sldId="303"/>
            <ac:spMk id="5" creationId="{9212537C-794F-4250-BF19-CA7F93CABF39}"/>
          </ac:spMkLst>
        </pc:spChg>
      </pc:sldChg>
      <pc:sldChg chg="modSp mod">
        <pc:chgData name="Margaret Bowen" userId="bf4ab0ec-0e98-4dc6-9fb0-9476de776db8" providerId="ADAL" clId="{78FB26EA-3D4F-4D63-8223-3DE12E179077}" dt="2025-11-11T08:58:35.191" v="6320" actId="20577"/>
        <pc:sldMkLst>
          <pc:docMk/>
          <pc:sldMk cId="1148556742" sldId="305"/>
        </pc:sldMkLst>
        <pc:spChg chg="mod">
          <ac:chgData name="Margaret Bowen" userId="bf4ab0ec-0e98-4dc6-9fb0-9476de776db8" providerId="ADAL" clId="{78FB26EA-3D4F-4D63-8223-3DE12E179077}" dt="2025-11-10T16:39:36.998" v="4993" actId="20577"/>
          <ac:spMkLst>
            <pc:docMk/>
            <pc:sldMk cId="1148556742" sldId="305"/>
            <ac:spMk id="2" creationId="{398426D2-6E33-404B-9FFC-CDDAC7EF6E8F}"/>
          </ac:spMkLst>
        </pc:spChg>
        <pc:spChg chg="mod">
          <ac:chgData name="Margaret Bowen" userId="bf4ab0ec-0e98-4dc6-9fb0-9476de776db8" providerId="ADAL" clId="{78FB26EA-3D4F-4D63-8223-3DE12E179077}" dt="2025-11-11T08:58:35.191" v="6320" actId="20577"/>
          <ac:spMkLst>
            <pc:docMk/>
            <pc:sldMk cId="1148556742" sldId="305"/>
            <ac:spMk id="3" creationId="{BA3F6BB4-4626-4B32-A3B1-9E10BF7DB7B3}"/>
          </ac:spMkLst>
        </pc:spChg>
      </pc:sldChg>
      <pc:sldChg chg="modSp mod">
        <pc:chgData name="Margaret Bowen" userId="bf4ab0ec-0e98-4dc6-9fb0-9476de776db8" providerId="ADAL" clId="{78FB26EA-3D4F-4D63-8223-3DE12E179077}" dt="2025-11-10T16:45:01.989" v="5087" actId="790"/>
        <pc:sldMkLst>
          <pc:docMk/>
          <pc:sldMk cId="1166918914" sldId="306"/>
        </pc:sldMkLst>
        <pc:spChg chg="mod">
          <ac:chgData name="Margaret Bowen" userId="bf4ab0ec-0e98-4dc6-9fb0-9476de776db8" providerId="ADAL" clId="{78FB26EA-3D4F-4D63-8223-3DE12E179077}" dt="2025-11-10T16:43:54.903" v="5065" actId="20577"/>
          <ac:spMkLst>
            <pc:docMk/>
            <pc:sldMk cId="1166918914" sldId="306"/>
            <ac:spMk id="2" creationId="{398426D2-6E33-404B-9FFC-CDDAC7EF6E8F}"/>
          </ac:spMkLst>
        </pc:spChg>
        <pc:spChg chg="mod">
          <ac:chgData name="Margaret Bowen" userId="bf4ab0ec-0e98-4dc6-9fb0-9476de776db8" providerId="ADAL" clId="{78FB26EA-3D4F-4D63-8223-3DE12E179077}" dt="2025-11-10T16:45:01.989" v="5087" actId="790"/>
          <ac:spMkLst>
            <pc:docMk/>
            <pc:sldMk cId="1166918914" sldId="306"/>
            <ac:spMk id="3" creationId="{BA3F6BB4-4626-4B32-A3B1-9E10BF7DB7B3}"/>
          </ac:spMkLst>
        </pc:spChg>
      </pc:sldChg>
      <pc:sldChg chg="modSp mod">
        <pc:chgData name="Margaret Bowen" userId="bf4ab0ec-0e98-4dc6-9fb0-9476de776db8" providerId="ADAL" clId="{78FB26EA-3D4F-4D63-8223-3DE12E179077}" dt="2025-11-10T17:11:48.705" v="5553" actId="790"/>
        <pc:sldMkLst>
          <pc:docMk/>
          <pc:sldMk cId="839067483" sldId="307"/>
        </pc:sldMkLst>
        <pc:spChg chg="mod">
          <ac:chgData name="Margaret Bowen" userId="bf4ab0ec-0e98-4dc6-9fb0-9476de776db8" providerId="ADAL" clId="{78FB26EA-3D4F-4D63-8223-3DE12E179077}" dt="2025-11-10T17:11:00.102" v="5549" actId="790"/>
          <ac:spMkLst>
            <pc:docMk/>
            <pc:sldMk cId="839067483" sldId="307"/>
            <ac:spMk id="2" creationId="{695DFBAF-8C8D-4705-8FD7-D04C9200CBD4}"/>
          </ac:spMkLst>
        </pc:spChg>
        <pc:spChg chg="mod">
          <ac:chgData name="Margaret Bowen" userId="bf4ab0ec-0e98-4dc6-9fb0-9476de776db8" providerId="ADAL" clId="{78FB26EA-3D4F-4D63-8223-3DE12E179077}" dt="2025-11-10T17:11:48.705" v="5553" actId="790"/>
          <ac:spMkLst>
            <pc:docMk/>
            <pc:sldMk cId="839067483" sldId="307"/>
            <ac:spMk id="3" creationId="{563BFE0D-1C5C-44F6-BBDC-B7B5A8E45530}"/>
          </ac:spMkLst>
        </pc:spChg>
      </pc:sldChg>
      <pc:sldChg chg="modSp mod">
        <pc:chgData name="Margaret Bowen" userId="bf4ab0ec-0e98-4dc6-9fb0-9476de776db8" providerId="ADAL" clId="{78FB26EA-3D4F-4D63-8223-3DE12E179077}" dt="2025-11-11T09:13:52.992" v="6546" actId="20577"/>
        <pc:sldMkLst>
          <pc:docMk/>
          <pc:sldMk cId="2008980223" sldId="308"/>
        </pc:sldMkLst>
        <pc:spChg chg="mod">
          <ac:chgData name="Margaret Bowen" userId="bf4ab0ec-0e98-4dc6-9fb0-9476de776db8" providerId="ADAL" clId="{78FB26EA-3D4F-4D63-8223-3DE12E179077}" dt="2025-11-10T17:07:19.050" v="5433" actId="790"/>
          <ac:spMkLst>
            <pc:docMk/>
            <pc:sldMk cId="2008980223" sldId="308"/>
            <ac:spMk id="2" creationId="{00000000-0000-0000-0000-000000000000}"/>
          </ac:spMkLst>
        </pc:spChg>
        <pc:spChg chg="mod">
          <ac:chgData name="Margaret Bowen" userId="bf4ab0ec-0e98-4dc6-9fb0-9476de776db8" providerId="ADAL" clId="{78FB26EA-3D4F-4D63-8223-3DE12E179077}" dt="2025-11-11T09:13:52.992" v="6546" actId="20577"/>
          <ac:spMkLst>
            <pc:docMk/>
            <pc:sldMk cId="2008980223" sldId="308"/>
            <ac:spMk id="3" creationId="{00000000-0000-0000-0000-000000000000}"/>
          </ac:spMkLst>
        </pc:spChg>
      </pc:sldChg>
      <pc:sldChg chg="modSp mod modAnim">
        <pc:chgData name="Margaret Bowen" userId="bf4ab0ec-0e98-4dc6-9fb0-9476de776db8" providerId="ADAL" clId="{78FB26EA-3D4F-4D63-8223-3DE12E179077}" dt="2025-11-11T09:04:52.159" v="6405" actId="20577"/>
        <pc:sldMkLst>
          <pc:docMk/>
          <pc:sldMk cId="3374990808" sldId="309"/>
        </pc:sldMkLst>
        <pc:spChg chg="mod">
          <ac:chgData name="Margaret Bowen" userId="bf4ab0ec-0e98-4dc6-9fb0-9476de776db8" providerId="ADAL" clId="{78FB26EA-3D4F-4D63-8223-3DE12E179077}" dt="2025-11-11T09:04:52.159" v="6405" actId="20577"/>
          <ac:spMkLst>
            <pc:docMk/>
            <pc:sldMk cId="3374990808" sldId="309"/>
            <ac:spMk id="2" creationId="{00000000-0000-0000-0000-000000000000}"/>
          </ac:spMkLst>
        </pc:spChg>
        <pc:spChg chg="mod">
          <ac:chgData name="Margaret Bowen" userId="bf4ab0ec-0e98-4dc6-9fb0-9476de776db8" providerId="ADAL" clId="{78FB26EA-3D4F-4D63-8223-3DE12E179077}" dt="2025-11-10T11:48:58.677" v="3150" actId="113"/>
          <ac:spMkLst>
            <pc:docMk/>
            <pc:sldMk cId="3374990808" sldId="309"/>
            <ac:spMk id="3" creationId="{00000000-0000-0000-0000-000000000000}"/>
          </ac:spMkLst>
        </pc:spChg>
        <pc:spChg chg="mod">
          <ac:chgData name="Margaret Bowen" userId="bf4ab0ec-0e98-4dc6-9fb0-9476de776db8" providerId="ADAL" clId="{78FB26EA-3D4F-4D63-8223-3DE12E179077}" dt="2025-11-10T11:51:44.586" v="3304" actId="790"/>
          <ac:spMkLst>
            <pc:docMk/>
            <pc:sldMk cId="3374990808" sldId="309"/>
            <ac:spMk id="4" creationId="{00000000-0000-0000-0000-000000000000}"/>
          </ac:spMkLst>
        </pc:spChg>
      </pc:sldChg>
      <pc:sldChg chg="modSp mod">
        <pc:chgData name="Margaret Bowen" userId="bf4ab0ec-0e98-4dc6-9fb0-9476de776db8" providerId="ADAL" clId="{78FB26EA-3D4F-4D63-8223-3DE12E179077}" dt="2025-11-10T17:06:44.482" v="5432" actId="20577"/>
        <pc:sldMkLst>
          <pc:docMk/>
          <pc:sldMk cId="1536493310" sldId="310"/>
        </pc:sldMkLst>
        <pc:spChg chg="mod">
          <ac:chgData name="Margaret Bowen" userId="bf4ab0ec-0e98-4dc6-9fb0-9476de776db8" providerId="ADAL" clId="{78FB26EA-3D4F-4D63-8223-3DE12E179077}" dt="2025-11-10T12:03:04.414" v="3586" actId="790"/>
          <ac:spMkLst>
            <pc:docMk/>
            <pc:sldMk cId="1536493310" sldId="310"/>
            <ac:spMk id="2" creationId="{00000000-0000-0000-0000-000000000000}"/>
          </ac:spMkLst>
        </pc:spChg>
        <pc:spChg chg="mod">
          <ac:chgData name="Margaret Bowen" userId="bf4ab0ec-0e98-4dc6-9fb0-9476de776db8" providerId="ADAL" clId="{78FB26EA-3D4F-4D63-8223-3DE12E179077}" dt="2025-11-10T17:06:44.482" v="5432" actId="20577"/>
          <ac:spMkLst>
            <pc:docMk/>
            <pc:sldMk cId="1536493310" sldId="310"/>
            <ac:spMk id="3" creationId="{00000000-0000-0000-0000-000000000000}"/>
          </ac:spMkLst>
        </pc:spChg>
      </pc:sldChg>
      <pc:sldChg chg="modSp mod modAnim">
        <pc:chgData name="Margaret Bowen" userId="bf4ab0ec-0e98-4dc6-9fb0-9476de776db8" providerId="ADAL" clId="{78FB26EA-3D4F-4D63-8223-3DE12E179077}" dt="2025-11-11T09:04:59.603" v="6415" actId="20577"/>
        <pc:sldMkLst>
          <pc:docMk/>
          <pc:sldMk cId="791900336" sldId="311"/>
        </pc:sldMkLst>
        <pc:spChg chg="mod">
          <ac:chgData name="Margaret Bowen" userId="bf4ab0ec-0e98-4dc6-9fb0-9476de776db8" providerId="ADAL" clId="{78FB26EA-3D4F-4D63-8223-3DE12E179077}" dt="2025-11-11T09:04:59.603" v="6415" actId="20577"/>
          <ac:spMkLst>
            <pc:docMk/>
            <pc:sldMk cId="791900336" sldId="311"/>
            <ac:spMk id="2" creationId="{00000000-0000-0000-0000-000000000000}"/>
          </ac:spMkLst>
        </pc:spChg>
        <pc:spChg chg="mod">
          <ac:chgData name="Margaret Bowen" userId="bf4ab0ec-0e98-4dc6-9fb0-9476de776db8" providerId="ADAL" clId="{78FB26EA-3D4F-4D63-8223-3DE12E179077}" dt="2025-11-10T11:50:26.796" v="3166" actId="113"/>
          <ac:spMkLst>
            <pc:docMk/>
            <pc:sldMk cId="791900336" sldId="311"/>
            <ac:spMk id="3" creationId="{00000000-0000-0000-0000-000000000000}"/>
          </ac:spMkLst>
        </pc:spChg>
        <pc:spChg chg="mod">
          <ac:chgData name="Margaret Bowen" userId="bf4ab0ec-0e98-4dc6-9fb0-9476de776db8" providerId="ADAL" clId="{78FB26EA-3D4F-4D63-8223-3DE12E179077}" dt="2025-11-10T11:52:25.516" v="3307" actId="1076"/>
          <ac:spMkLst>
            <pc:docMk/>
            <pc:sldMk cId="791900336" sldId="311"/>
            <ac:spMk id="4" creationId="{00000000-0000-0000-0000-000000000000}"/>
          </ac:spMkLst>
        </pc:spChg>
      </pc:sldChg>
      <pc:sldChg chg="modSp mod modAnim">
        <pc:chgData name="Margaret Bowen" userId="bf4ab0ec-0e98-4dc6-9fb0-9476de776db8" providerId="ADAL" clId="{78FB26EA-3D4F-4D63-8223-3DE12E179077}" dt="2025-11-11T09:05:07.788" v="6425" actId="20577"/>
        <pc:sldMkLst>
          <pc:docMk/>
          <pc:sldMk cId="2890095538" sldId="312"/>
        </pc:sldMkLst>
        <pc:spChg chg="mod">
          <ac:chgData name="Margaret Bowen" userId="bf4ab0ec-0e98-4dc6-9fb0-9476de776db8" providerId="ADAL" clId="{78FB26EA-3D4F-4D63-8223-3DE12E179077}" dt="2025-11-11T09:05:07.788" v="6425" actId="20577"/>
          <ac:spMkLst>
            <pc:docMk/>
            <pc:sldMk cId="2890095538" sldId="312"/>
            <ac:spMk id="2" creationId="{00000000-0000-0000-0000-000000000000}"/>
          </ac:spMkLst>
        </pc:spChg>
        <pc:spChg chg="mod">
          <ac:chgData name="Margaret Bowen" userId="bf4ab0ec-0e98-4dc6-9fb0-9476de776db8" providerId="ADAL" clId="{78FB26EA-3D4F-4D63-8223-3DE12E179077}" dt="2025-11-10T11:53:32.697" v="3323" actId="113"/>
          <ac:spMkLst>
            <pc:docMk/>
            <pc:sldMk cId="2890095538" sldId="312"/>
            <ac:spMk id="3" creationId="{00000000-0000-0000-0000-000000000000}"/>
          </ac:spMkLst>
        </pc:spChg>
        <pc:spChg chg="mod">
          <ac:chgData name="Margaret Bowen" userId="bf4ab0ec-0e98-4dc6-9fb0-9476de776db8" providerId="ADAL" clId="{78FB26EA-3D4F-4D63-8223-3DE12E179077}" dt="2025-11-10T11:53:54.874" v="3369" actId="790"/>
          <ac:spMkLst>
            <pc:docMk/>
            <pc:sldMk cId="2890095538" sldId="312"/>
            <ac:spMk id="4" creationId="{00000000-0000-0000-0000-000000000000}"/>
          </ac:spMkLst>
        </pc:spChg>
      </pc:sldChg>
      <pc:sldChg chg="modSp mod modAnim">
        <pc:chgData name="Margaret Bowen" userId="bf4ab0ec-0e98-4dc6-9fb0-9476de776db8" providerId="ADAL" clId="{78FB26EA-3D4F-4D63-8223-3DE12E179077}" dt="2025-11-11T09:04:45.099" v="6395" actId="20577"/>
        <pc:sldMkLst>
          <pc:docMk/>
          <pc:sldMk cId="3215249105" sldId="313"/>
        </pc:sldMkLst>
        <pc:spChg chg="mod">
          <ac:chgData name="Margaret Bowen" userId="bf4ab0ec-0e98-4dc6-9fb0-9476de776db8" providerId="ADAL" clId="{78FB26EA-3D4F-4D63-8223-3DE12E179077}" dt="2025-11-11T09:04:45.099" v="6395" actId="20577"/>
          <ac:spMkLst>
            <pc:docMk/>
            <pc:sldMk cId="3215249105" sldId="313"/>
            <ac:spMk id="2" creationId="{00000000-0000-0000-0000-000000000000}"/>
          </ac:spMkLst>
        </pc:spChg>
        <pc:spChg chg="mod">
          <ac:chgData name="Margaret Bowen" userId="bf4ab0ec-0e98-4dc6-9fb0-9476de776db8" providerId="ADAL" clId="{78FB26EA-3D4F-4D63-8223-3DE12E179077}" dt="2025-11-10T11:49:36.495" v="3158" actId="790"/>
          <ac:spMkLst>
            <pc:docMk/>
            <pc:sldMk cId="3215249105" sldId="313"/>
            <ac:spMk id="3" creationId="{00000000-0000-0000-0000-000000000000}"/>
          </ac:spMkLst>
        </pc:spChg>
        <pc:spChg chg="mod">
          <ac:chgData name="Margaret Bowen" userId="bf4ab0ec-0e98-4dc6-9fb0-9476de776db8" providerId="ADAL" clId="{78FB26EA-3D4F-4D63-8223-3DE12E179077}" dt="2025-11-10T11:51:16.273" v="3248" actId="790"/>
          <ac:spMkLst>
            <pc:docMk/>
            <pc:sldMk cId="3215249105" sldId="313"/>
            <ac:spMk id="4" creationId="{00000000-0000-0000-0000-000000000000}"/>
          </ac:spMkLst>
        </pc:spChg>
      </pc:sldChg>
      <pc:sldChg chg="modSp mod modAnim">
        <pc:chgData name="Margaret Bowen" userId="bf4ab0ec-0e98-4dc6-9fb0-9476de776db8" providerId="ADAL" clId="{78FB26EA-3D4F-4D63-8223-3DE12E179077}" dt="2025-11-10T16:53:26.648" v="5217" actId="20577"/>
        <pc:sldMkLst>
          <pc:docMk/>
          <pc:sldMk cId="3358012392" sldId="314"/>
        </pc:sldMkLst>
        <pc:spChg chg="mod">
          <ac:chgData name="Margaret Bowen" userId="bf4ab0ec-0e98-4dc6-9fb0-9476de776db8" providerId="ADAL" clId="{78FB26EA-3D4F-4D63-8223-3DE12E179077}" dt="2025-11-10T11:54:07.954" v="3370" actId="790"/>
          <ac:spMkLst>
            <pc:docMk/>
            <pc:sldMk cId="3358012392" sldId="314"/>
            <ac:spMk id="2" creationId="{00000000-0000-0000-0000-000000000000}"/>
          </ac:spMkLst>
        </pc:spChg>
        <pc:spChg chg="mod">
          <ac:chgData name="Margaret Bowen" userId="bf4ab0ec-0e98-4dc6-9fb0-9476de776db8" providerId="ADAL" clId="{78FB26EA-3D4F-4D63-8223-3DE12E179077}" dt="2025-11-10T16:53:26.648" v="5217" actId="20577"/>
          <ac:spMkLst>
            <pc:docMk/>
            <pc:sldMk cId="3358012392" sldId="314"/>
            <ac:spMk id="3" creationId="{00000000-0000-0000-0000-000000000000}"/>
          </ac:spMkLst>
        </pc:spChg>
      </pc:sldChg>
      <pc:sldChg chg="modSp add del mod">
        <pc:chgData name="Margaret Bowen" userId="bf4ab0ec-0e98-4dc6-9fb0-9476de776db8" providerId="ADAL" clId="{78FB26EA-3D4F-4D63-8223-3DE12E179077}" dt="2025-11-11T09:06:38.656" v="6453" actId="20577"/>
        <pc:sldMkLst>
          <pc:docMk/>
          <pc:sldMk cId="1880889060" sldId="315"/>
        </pc:sldMkLst>
        <pc:spChg chg="mod">
          <ac:chgData name="Margaret Bowen" userId="bf4ab0ec-0e98-4dc6-9fb0-9476de776db8" providerId="ADAL" clId="{78FB26EA-3D4F-4D63-8223-3DE12E179077}" dt="2025-11-11T09:06:38.656" v="6453" actId="20577"/>
          <ac:spMkLst>
            <pc:docMk/>
            <pc:sldMk cId="1880889060" sldId="315"/>
            <ac:spMk id="3" creationId="{00000000-0000-0000-0000-000000000000}"/>
          </ac:spMkLst>
        </pc:spChg>
      </pc:sldChg>
      <pc:sldChg chg="modSp mod modAnim">
        <pc:chgData name="Margaret Bowen" userId="bf4ab0ec-0e98-4dc6-9fb0-9476de776db8" providerId="ADAL" clId="{78FB26EA-3D4F-4D63-8223-3DE12E179077}" dt="2025-11-11T09:11:05.579" v="6493" actId="20577"/>
        <pc:sldMkLst>
          <pc:docMk/>
          <pc:sldMk cId="2382043636" sldId="316"/>
        </pc:sldMkLst>
        <pc:spChg chg="mod">
          <ac:chgData name="Margaret Bowen" userId="bf4ab0ec-0e98-4dc6-9fb0-9476de776db8" providerId="ADAL" clId="{78FB26EA-3D4F-4D63-8223-3DE12E179077}" dt="2025-11-10T12:01:42.689" v="3580" actId="790"/>
          <ac:spMkLst>
            <pc:docMk/>
            <pc:sldMk cId="2382043636" sldId="316"/>
            <ac:spMk id="2" creationId="{00000000-0000-0000-0000-000000000000}"/>
          </ac:spMkLst>
        </pc:spChg>
        <pc:spChg chg="mod">
          <ac:chgData name="Margaret Bowen" userId="bf4ab0ec-0e98-4dc6-9fb0-9476de776db8" providerId="ADAL" clId="{78FB26EA-3D4F-4D63-8223-3DE12E179077}" dt="2025-11-11T09:11:05.579" v="6493" actId="20577"/>
          <ac:spMkLst>
            <pc:docMk/>
            <pc:sldMk cId="2382043636" sldId="316"/>
            <ac:spMk id="3" creationId="{00000000-0000-0000-0000-000000000000}"/>
          </ac:spMkLst>
        </pc:spChg>
        <pc:spChg chg="mod">
          <ac:chgData name="Margaret Bowen" userId="bf4ab0ec-0e98-4dc6-9fb0-9476de776db8" providerId="ADAL" clId="{78FB26EA-3D4F-4D63-8223-3DE12E179077}" dt="2025-11-10T17:02:49.273" v="5380" actId="1076"/>
          <ac:spMkLst>
            <pc:docMk/>
            <pc:sldMk cId="2382043636" sldId="316"/>
            <ac:spMk id="4" creationId="{00000000-0000-0000-0000-000000000000}"/>
          </ac:spMkLst>
        </pc:spChg>
      </pc:sldChg>
      <pc:sldChg chg="modSp mod modAnim">
        <pc:chgData name="Margaret Bowen" userId="bf4ab0ec-0e98-4dc6-9fb0-9476de776db8" providerId="ADAL" clId="{78FB26EA-3D4F-4D63-8223-3DE12E179077}" dt="2025-11-10T17:05:52.632" v="5403" actId="20577"/>
        <pc:sldMkLst>
          <pc:docMk/>
          <pc:sldMk cId="3397307454" sldId="317"/>
        </pc:sldMkLst>
        <pc:spChg chg="mod">
          <ac:chgData name="Margaret Bowen" userId="bf4ab0ec-0e98-4dc6-9fb0-9476de776db8" providerId="ADAL" clId="{78FB26EA-3D4F-4D63-8223-3DE12E179077}" dt="2025-11-10T12:02:01.007" v="3581" actId="790"/>
          <ac:spMkLst>
            <pc:docMk/>
            <pc:sldMk cId="3397307454" sldId="317"/>
            <ac:spMk id="2" creationId="{00000000-0000-0000-0000-000000000000}"/>
          </ac:spMkLst>
        </pc:spChg>
        <pc:spChg chg="mod">
          <ac:chgData name="Margaret Bowen" userId="bf4ab0ec-0e98-4dc6-9fb0-9476de776db8" providerId="ADAL" clId="{78FB26EA-3D4F-4D63-8223-3DE12E179077}" dt="2025-11-10T17:05:52.632" v="5403" actId="20577"/>
          <ac:spMkLst>
            <pc:docMk/>
            <pc:sldMk cId="3397307454" sldId="317"/>
            <ac:spMk id="3" creationId="{00000000-0000-0000-0000-000000000000}"/>
          </ac:spMkLst>
        </pc:spChg>
      </pc:sldChg>
      <pc:sldChg chg="modSp mod">
        <pc:chgData name="Margaret Bowen" userId="bf4ab0ec-0e98-4dc6-9fb0-9476de776db8" providerId="ADAL" clId="{78FB26EA-3D4F-4D63-8223-3DE12E179077}" dt="2025-11-10T17:12:05.851" v="5565" actId="20577"/>
        <pc:sldMkLst>
          <pc:docMk/>
          <pc:sldMk cId="3747778665" sldId="318"/>
        </pc:sldMkLst>
        <pc:spChg chg="mod">
          <ac:chgData name="Margaret Bowen" userId="bf4ab0ec-0e98-4dc6-9fb0-9476de776db8" providerId="ADAL" clId="{78FB26EA-3D4F-4D63-8223-3DE12E179077}" dt="2025-11-10T12:04:07.714" v="3587" actId="790"/>
          <ac:spMkLst>
            <pc:docMk/>
            <pc:sldMk cId="3747778665" sldId="318"/>
            <ac:spMk id="2" creationId="{695DFBAF-8C8D-4705-8FD7-D04C9200CBD4}"/>
          </ac:spMkLst>
        </pc:spChg>
        <pc:spChg chg="mod">
          <ac:chgData name="Margaret Bowen" userId="bf4ab0ec-0e98-4dc6-9fb0-9476de776db8" providerId="ADAL" clId="{78FB26EA-3D4F-4D63-8223-3DE12E179077}" dt="2025-11-10T17:12:05.851" v="5565" actId="20577"/>
          <ac:spMkLst>
            <pc:docMk/>
            <pc:sldMk cId="3747778665" sldId="318"/>
            <ac:spMk id="3" creationId="{563BFE0D-1C5C-44F6-BBDC-B7B5A8E45530}"/>
          </ac:spMkLst>
        </pc:spChg>
      </pc:sldChg>
      <pc:sldChg chg="modSp add del mod">
        <pc:chgData name="Margaret Bowen" userId="bf4ab0ec-0e98-4dc6-9fb0-9476de776db8" providerId="ADAL" clId="{78FB26EA-3D4F-4D63-8223-3DE12E179077}" dt="2025-11-11T09:06:20.981" v="6429" actId="47"/>
        <pc:sldMkLst>
          <pc:docMk/>
          <pc:sldMk cId="544741081" sldId="320"/>
        </pc:sldMkLst>
        <pc:spChg chg="mod">
          <ac:chgData name="Margaret Bowen" userId="bf4ab0ec-0e98-4dc6-9fb0-9476de776db8" providerId="ADAL" clId="{78FB26EA-3D4F-4D63-8223-3DE12E179077}" dt="2025-11-10T16:55:40.265" v="5285" actId="20577"/>
          <ac:spMkLst>
            <pc:docMk/>
            <pc:sldMk cId="544741081" sldId="320"/>
            <ac:spMk id="4" creationId="{1C1E2E5C-D581-4B04-AE75-F000CFBD085E}"/>
          </ac:spMkLst>
        </pc:spChg>
      </pc:sldChg>
      <pc:sldChg chg="modSp add del mod">
        <pc:chgData name="Margaret Bowen" userId="bf4ab0ec-0e98-4dc6-9fb0-9476de776db8" providerId="ADAL" clId="{78FB26EA-3D4F-4D63-8223-3DE12E179077}" dt="2025-11-11T09:06:21.640" v="6430" actId="47"/>
        <pc:sldMkLst>
          <pc:docMk/>
          <pc:sldMk cId="2105815809" sldId="321"/>
        </pc:sldMkLst>
        <pc:spChg chg="mod">
          <ac:chgData name="Margaret Bowen" userId="bf4ab0ec-0e98-4dc6-9fb0-9476de776db8" providerId="ADAL" clId="{78FB26EA-3D4F-4D63-8223-3DE12E179077}" dt="2025-11-10T11:57:55.776" v="3507" actId="20577"/>
          <ac:spMkLst>
            <pc:docMk/>
            <pc:sldMk cId="2105815809" sldId="321"/>
            <ac:spMk id="4" creationId="{14BCB4D5-366D-472F-BA63-538689F7597C}"/>
          </ac:spMkLst>
        </pc:spChg>
      </pc:sldChg>
      <pc:sldChg chg="modSp mod">
        <pc:chgData name="Margaret Bowen" userId="bf4ab0ec-0e98-4dc6-9fb0-9476de776db8" providerId="ADAL" clId="{78FB26EA-3D4F-4D63-8223-3DE12E179077}" dt="2025-11-11T09:08:24.163" v="6459" actId="20577"/>
        <pc:sldMkLst>
          <pc:docMk/>
          <pc:sldMk cId="306292150" sldId="322"/>
        </pc:sldMkLst>
        <pc:spChg chg="mod">
          <ac:chgData name="Margaret Bowen" userId="bf4ab0ec-0e98-4dc6-9fb0-9476de776db8" providerId="ADAL" clId="{78FB26EA-3D4F-4D63-8223-3DE12E179077}" dt="2025-11-11T09:07:41.267" v="6455" actId="20577"/>
          <ac:spMkLst>
            <pc:docMk/>
            <pc:sldMk cId="306292150" sldId="322"/>
            <ac:spMk id="2" creationId="{561C4B4A-F3F3-4E27-8960-B39DAAB631A8}"/>
          </ac:spMkLst>
        </pc:spChg>
        <pc:spChg chg="mod">
          <ac:chgData name="Margaret Bowen" userId="bf4ab0ec-0e98-4dc6-9fb0-9476de776db8" providerId="ADAL" clId="{78FB26EA-3D4F-4D63-8223-3DE12E179077}" dt="2025-11-11T09:08:24.163" v="6459" actId="20577"/>
          <ac:spMkLst>
            <pc:docMk/>
            <pc:sldMk cId="306292150" sldId="322"/>
            <ac:spMk id="3" creationId="{412BB6AD-E612-4DF3-9CD1-1CC5FE659C86}"/>
          </ac:spMkLst>
        </pc:spChg>
      </pc:sldChg>
      <pc:sldChg chg="modSp mod">
        <pc:chgData name="Margaret Bowen" userId="bf4ab0ec-0e98-4dc6-9fb0-9476de776db8" providerId="ADAL" clId="{78FB26EA-3D4F-4D63-8223-3DE12E179077}" dt="2025-11-11T09:08:39.497" v="6461" actId="20577"/>
        <pc:sldMkLst>
          <pc:docMk/>
          <pc:sldMk cId="3331059179" sldId="323"/>
        </pc:sldMkLst>
        <pc:spChg chg="mod">
          <ac:chgData name="Margaret Bowen" userId="bf4ab0ec-0e98-4dc6-9fb0-9476de776db8" providerId="ADAL" clId="{78FB26EA-3D4F-4D63-8223-3DE12E179077}" dt="2025-11-11T09:08:39.497" v="6461" actId="20577"/>
          <ac:spMkLst>
            <pc:docMk/>
            <pc:sldMk cId="3331059179" sldId="323"/>
            <ac:spMk id="2" creationId="{B1751757-7345-4397-9EBF-40A847DFE330}"/>
          </ac:spMkLst>
        </pc:spChg>
        <pc:spChg chg="mod">
          <ac:chgData name="Margaret Bowen" userId="bf4ab0ec-0e98-4dc6-9fb0-9476de776db8" providerId="ADAL" clId="{78FB26EA-3D4F-4D63-8223-3DE12E179077}" dt="2025-11-10T17:01:12.762" v="5368" actId="20577"/>
          <ac:spMkLst>
            <pc:docMk/>
            <pc:sldMk cId="3331059179" sldId="323"/>
            <ac:spMk id="3" creationId="{D93C2B83-E7BB-4227-B869-C532AE57A161}"/>
          </ac:spMkLst>
        </pc:spChg>
      </pc:sldChg>
      <pc:sldChg chg="modSp mod">
        <pc:chgData name="Margaret Bowen" userId="bf4ab0ec-0e98-4dc6-9fb0-9476de776db8" providerId="ADAL" clId="{78FB26EA-3D4F-4D63-8223-3DE12E179077}" dt="2025-11-10T17:02:20.095" v="5379" actId="20577"/>
        <pc:sldMkLst>
          <pc:docMk/>
          <pc:sldMk cId="1892928749" sldId="325"/>
        </pc:sldMkLst>
        <pc:spChg chg="mod">
          <ac:chgData name="Margaret Bowen" userId="bf4ab0ec-0e98-4dc6-9fb0-9476de776db8" providerId="ADAL" clId="{78FB26EA-3D4F-4D63-8223-3DE12E179077}" dt="2025-11-10T12:00:42.145" v="3572" actId="790"/>
          <ac:spMkLst>
            <pc:docMk/>
            <pc:sldMk cId="1892928749" sldId="325"/>
            <ac:spMk id="2" creationId="{B1751757-7345-4397-9EBF-40A847DFE330}"/>
          </ac:spMkLst>
        </pc:spChg>
        <pc:spChg chg="mod">
          <ac:chgData name="Margaret Bowen" userId="bf4ab0ec-0e98-4dc6-9fb0-9476de776db8" providerId="ADAL" clId="{78FB26EA-3D4F-4D63-8223-3DE12E179077}" dt="2025-11-10T17:02:20.095" v="5379" actId="20577"/>
          <ac:spMkLst>
            <pc:docMk/>
            <pc:sldMk cId="1892928749" sldId="325"/>
            <ac:spMk id="3" creationId="{D93C2B83-E7BB-4227-B869-C532AE57A161}"/>
          </ac:spMkLst>
        </pc:spChg>
      </pc:sldChg>
      <pc:sldChg chg="modSp mod">
        <pc:chgData name="Margaret Bowen" userId="bf4ab0ec-0e98-4dc6-9fb0-9476de776db8" providerId="ADAL" clId="{78FB26EA-3D4F-4D63-8223-3DE12E179077}" dt="2025-11-10T17:10:36.858" v="5548" actId="790"/>
        <pc:sldMkLst>
          <pc:docMk/>
          <pc:sldMk cId="1311959455" sldId="326"/>
        </pc:sldMkLst>
        <pc:spChg chg="mod">
          <ac:chgData name="Margaret Bowen" userId="bf4ab0ec-0e98-4dc6-9fb0-9476de776db8" providerId="ADAL" clId="{78FB26EA-3D4F-4D63-8223-3DE12E179077}" dt="2025-11-10T17:09:09.507" v="5504" actId="790"/>
          <ac:spMkLst>
            <pc:docMk/>
            <pc:sldMk cId="1311959455" sldId="326"/>
            <ac:spMk id="2" creationId="{52253D29-4BAF-48F9-BFF4-CD1E21311B64}"/>
          </ac:spMkLst>
        </pc:spChg>
        <pc:spChg chg="mod">
          <ac:chgData name="Margaret Bowen" userId="bf4ab0ec-0e98-4dc6-9fb0-9476de776db8" providerId="ADAL" clId="{78FB26EA-3D4F-4D63-8223-3DE12E179077}" dt="2025-11-10T17:10:36.858" v="5548" actId="790"/>
          <ac:spMkLst>
            <pc:docMk/>
            <pc:sldMk cId="1311959455" sldId="326"/>
            <ac:spMk id="3" creationId="{1C5C9B1B-44FA-4A59-96B5-11367A356A12}"/>
          </ac:spMkLst>
        </pc:spChg>
      </pc:sldChg>
    </pc:docChg>
  </pc:docChgLst>
</pc:chgInfo>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a:t>Click to edit Master title style</a:t>
            </a:r>
            <a:endParaRPr lang="en-US" dirty="0"/>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5BFA754-D5C3-4E66-96A6-867B257F58DC}" type="datetimeFigureOut">
              <a:rPr lang="en-US" dirty="0"/>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05BFA754-D5C3-4E66-96A6-867B257F58DC}" type="datetimeFigureOut">
              <a:rPr lang="en-US" dirty="0"/>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a:t>Click to edit Master title style</a:t>
            </a:r>
            <a:endParaRPr lang="en-US" dirty="0"/>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a:t>Click to edit Master title style</a:t>
            </a:r>
            <a:endParaRPr lang="en-US" dirty="0"/>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a:t>Click to edit Master title style</a:t>
            </a:r>
            <a:endParaRPr lang="en-US" dirty="0"/>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B61BEF0D-F0BB-DE4B-95CE-6DB70DBA9567}" type="datetimeFigureOut">
              <a:rPr lang="en-US" dirty="0"/>
              <a:pPr/>
              <a:t>11/11/2025</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TxTwoObj">
  <p:cSld name="1_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077160" y="2122312"/>
            <a:ext cx="3919361" cy="820208"/>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5" name="Text Placeholder 4"/>
          <p:cNvSpPr>
            <a:spLocks noGrp="1"/>
          </p:cNvSpPr>
          <p:nvPr>
            <p:ph type="body" sz="quarter" idx="3"/>
          </p:nvPr>
        </p:nvSpPr>
        <p:spPr>
          <a:xfrm>
            <a:off x="6547559" y="2122311"/>
            <a:ext cx="3925824" cy="822960"/>
          </a:xfrm>
        </p:spPr>
        <p:txBody>
          <a:bodyPr anchor="b">
            <a:normAutofit/>
          </a:bodyPr>
          <a:lstStyle>
            <a:lvl1pPr marL="0" indent="0" algn="ctr">
              <a:buNone/>
              <a:defRPr sz="2000" b="1">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7" name="Date Placeholder 6"/>
          <p:cNvSpPr>
            <a:spLocks noGrp="1"/>
          </p:cNvSpPr>
          <p:nvPr>
            <p:ph type="dt" sz="half" idx="10"/>
          </p:nvPr>
        </p:nvSpPr>
        <p:spPr/>
        <p:txBody>
          <a:bodyPr/>
          <a:lstStyle/>
          <a:p>
            <a:fld id="{DB754299-2F03-48D5-BC0F-0D963E895BBB}" type="datetimeFigureOut">
              <a:rPr lang="en-US" smtClean="0"/>
              <a:t>11/11/2025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40F57E9-0FAB-4EBF-B2C4-76A5E04FAAF2}" type="slidenum">
              <a:rPr lang="en-US" smtClean="0"/>
              <a:t>‹#›</a:t>
            </a:fld>
            <a:endParaRPr lang="en-US"/>
          </a:p>
        </p:txBody>
      </p:sp>
      <p:sp>
        <p:nvSpPr>
          <p:cNvPr id="11" name="Content Placeholder 10"/>
          <p:cNvSpPr>
            <a:spLocks noGrp="1"/>
          </p:cNvSpPr>
          <p:nvPr>
            <p:ph sz="quarter" idx="13"/>
          </p:nvPr>
        </p:nvSpPr>
        <p:spPr>
          <a:xfrm>
            <a:off x="1731264" y="2944368"/>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Content Placeholder 12"/>
          <p:cNvSpPr>
            <a:spLocks noGrp="1"/>
          </p:cNvSpPr>
          <p:nvPr>
            <p:ph sz="quarter" idx="14"/>
          </p:nvPr>
        </p:nvSpPr>
        <p:spPr>
          <a:xfrm>
            <a:off x="6193535" y="2944813"/>
            <a:ext cx="4303776" cy="277977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24432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20">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11/11/2025</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649" r:id="rId1"/>
    <p:sldLayoutId id="2147483668" r:id="rId2"/>
    <p:sldLayoutId id="2147483651" r:id="rId3"/>
    <p:sldLayoutId id="2147483669" r:id="rId4"/>
    <p:sldLayoutId id="2147483653" r:id="rId5"/>
    <p:sldLayoutId id="2147483654" r:id="rId6"/>
    <p:sldLayoutId id="2147483655" r:id="rId7"/>
    <p:sldLayoutId id="2147483656" r:id="rId8"/>
    <p:sldLayoutId id="2147483660" r:id="rId9"/>
    <p:sldLayoutId id="2147483657" r:id="rId10"/>
    <p:sldLayoutId id="2147483663" r:id="rId11"/>
    <p:sldLayoutId id="2147483664" r:id="rId12"/>
    <p:sldLayoutId id="2147483665" r:id="rId13"/>
    <p:sldLayoutId id="2147483666" r:id="rId14"/>
    <p:sldLayoutId id="2147483667" r:id="rId15"/>
    <p:sldLayoutId id="2147483658" r:id="rId16"/>
    <p:sldLayoutId id="2147483659" r:id="rId17"/>
    <p:sldLayoutId id="2147483670" r:id="rId18"/>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slideLayout" Target="../slideLayouts/slideLayout7.xml"/><Relationship Id="rId1" Type="http://schemas.openxmlformats.org/officeDocument/2006/relationships/video" Target="https://www.youtube.com/embed/PZryE2bqwdk?feature=oembed"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slideLayout" Target="../slideLayouts/slideLayout7.xml"/><Relationship Id="rId1" Type="http://schemas.openxmlformats.org/officeDocument/2006/relationships/video" Target="https://www.youtube.com/embed/7myLgdZhzjo?feature=oembed"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slideLayout" Target="../slideLayouts/slideLayout7.xml"/><Relationship Id="rId1" Type="http://schemas.openxmlformats.org/officeDocument/2006/relationships/video" Target="https://www.youtube.com/embed/FS4DGri-NBo?feature=oembed"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FS4DGri-NBo" TargetMode="External"/><Relationship Id="rId2" Type="http://schemas.openxmlformats.org/officeDocument/2006/relationships/hyperlink" Target="https://www.youtube.com/watch?v=7myLgdZhzjo"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6.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2" Type="http://schemas.openxmlformats.org/officeDocument/2006/relationships/hyperlink" Target="https://www.youtube.com/watch?v=SVnOGsJY5RQ" TargetMode="Externa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hyperlink" Target="https://www.flintshire.gov.uk/en/PDFFiles/Policy-and-Performance/MythsandFactsGypsiesand-travellers.pdf" TargetMode="Externa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2" Type="http://schemas.openxmlformats.org/officeDocument/2006/relationships/hyperlink" Target="https://www.youtube.com/watch?v=z5Z2pydF_hw" TargetMode="External"/><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3" Type="http://schemas.openxmlformats.org/officeDocument/2006/relationships/hyperlink" Target="https://www.youtube.com/watch?v=VTr29p4H4TE" TargetMode="External"/><Relationship Id="rId2" Type="http://schemas.openxmlformats.org/officeDocument/2006/relationships/hyperlink" Target="https://www.youtube.com/watch?v=sI607wWfMSw" TargetMode="External"/><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3" Type="http://schemas.openxmlformats.org/officeDocument/2006/relationships/hyperlink" Target="https://www.equalityhumanrights.com/en/race-report-statistics" TargetMode="External"/><Relationship Id="rId2" Type="http://schemas.openxmlformats.org/officeDocument/2006/relationships/hyperlink" Target="https://d1ssu070pg2v9i.cloudfront.net/pex/carnegie_uk_trust/2020/03/27160925/Race-Inequality-in-the-Workforce-Final.pdf" TargetMode="External"/><Relationship Id="rId1" Type="http://schemas.openxmlformats.org/officeDocument/2006/relationships/slideLayout" Target="../slideLayouts/slideLayout2.xml"/><Relationship Id="rId6" Type="http://schemas.openxmlformats.org/officeDocument/2006/relationships/hyperlink" Target="https://travellermovement.org.uk/about/gypsy-roma-traveller-history-and-culture#values" TargetMode="External"/><Relationship Id="rId5" Type="http://schemas.openxmlformats.org/officeDocument/2006/relationships/hyperlink" Target="https://socialmetricscommission.org.uk/wp-content/uploads/2019/07/SMC_measuring-poverty-201908_full-report.pdf" TargetMode="External"/><Relationship Id="rId4" Type="http://schemas.openxmlformats.org/officeDocument/2006/relationships/hyperlink" Target="https://www.equalityhumanrights.com/sites/default/files/is-england-fairer-2016-most-disadvantaged-groups-gypsies-travellers-roma.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cy-GB" noProof="0" dirty="0"/>
              <a:t>Ethnigrwydd a Hil</a:t>
            </a:r>
            <a:endParaRPr lang="en-GB" dirty="0"/>
          </a:p>
        </p:txBody>
      </p:sp>
      <p:sp>
        <p:nvSpPr>
          <p:cNvPr id="3" name="Subtitle 2"/>
          <p:cNvSpPr>
            <a:spLocks noGrp="1"/>
          </p:cNvSpPr>
          <p:nvPr>
            <p:ph type="subTitle" idx="1"/>
          </p:nvPr>
        </p:nvSpPr>
        <p:spPr/>
        <p:txBody>
          <a:bodyPr/>
          <a:lstStyle/>
          <a:p>
            <a:r>
              <a:rPr lang="en-GB" dirty="0"/>
              <a:t>ECED7005 </a:t>
            </a:r>
            <a:br>
              <a:rPr lang="en-GB" dirty="0"/>
            </a:br>
            <a:r>
              <a:rPr lang="cy-GB" noProof="0" dirty="0"/>
              <a:t>Sesiwn 3</a:t>
            </a:r>
          </a:p>
          <a:p>
            <a:r>
              <a:rPr lang="en-GB" dirty="0"/>
              <a:t>Mrs Sharon Cole MA</a:t>
            </a:r>
          </a:p>
        </p:txBody>
      </p:sp>
    </p:spTree>
    <p:extLst>
      <p:ext uri="{BB962C8B-B14F-4D97-AF65-F5344CB8AC3E}">
        <p14:creationId xmlns:p14="http://schemas.microsoft.com/office/powerpoint/2010/main" val="2052377861"/>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F17261-2735-4BBF-951C-4B5B1A54E53C}"/>
              </a:ext>
            </a:extLst>
          </p:cNvPr>
          <p:cNvSpPr>
            <a:spLocks noGrp="1"/>
          </p:cNvSpPr>
          <p:nvPr>
            <p:ph type="title"/>
          </p:nvPr>
        </p:nvSpPr>
        <p:spPr>
          <a:xfrm>
            <a:off x="1783256" y="1153553"/>
            <a:ext cx="8229600" cy="850106"/>
          </a:xfrm>
        </p:spPr>
        <p:txBody>
          <a:bodyPr/>
          <a:lstStyle/>
          <a:p>
            <a:r>
              <a:rPr lang="cy-GB" b="1" noProof="0" dirty="0"/>
              <a:t>Diffiniadau o Hil</a:t>
            </a:r>
            <a:endParaRPr lang="en-GB" b="1" dirty="0"/>
          </a:p>
        </p:txBody>
      </p:sp>
      <p:sp>
        <p:nvSpPr>
          <p:cNvPr id="3" name="TextBox 2">
            <a:extLst>
              <a:ext uri="{FF2B5EF4-FFF2-40B4-BE49-F238E27FC236}">
                <a16:creationId xmlns:a16="http://schemas.microsoft.com/office/drawing/2014/main" id="{4AC4CCFD-BA1F-4EFF-AC45-54F14F2AB101}"/>
              </a:ext>
            </a:extLst>
          </p:cNvPr>
          <p:cNvSpPr txBox="1"/>
          <p:nvPr/>
        </p:nvSpPr>
        <p:spPr>
          <a:xfrm>
            <a:off x="1513286" y="2423943"/>
            <a:ext cx="8229600" cy="1077218"/>
          </a:xfrm>
          <a:prstGeom prst="rect">
            <a:avLst/>
          </a:prstGeom>
          <a:noFill/>
        </p:spPr>
        <p:txBody>
          <a:bodyPr wrap="square" rtlCol="0">
            <a:spAutoFit/>
          </a:bodyPr>
          <a:lstStyle/>
          <a:p>
            <a:r>
              <a:rPr lang="cy-GB" sz="3200" noProof="0" dirty="0"/>
              <a:t>Grŵp neu </a:t>
            </a:r>
            <a:r>
              <a:rPr lang="cy-GB" sz="3200" dirty="0"/>
              <a:t>garfan</a:t>
            </a:r>
            <a:r>
              <a:rPr lang="cy-GB" sz="3200" noProof="0" dirty="0"/>
              <a:t>, yn enwedig o bobl, sydd â nodwedd neu nodweddion cyffredin.</a:t>
            </a:r>
            <a:endParaRPr lang="en-GB" sz="3200" dirty="0"/>
          </a:p>
        </p:txBody>
      </p:sp>
      <p:sp>
        <p:nvSpPr>
          <p:cNvPr id="4" name="TextBox 3">
            <a:extLst>
              <a:ext uri="{FF2B5EF4-FFF2-40B4-BE49-F238E27FC236}">
                <a16:creationId xmlns:a16="http://schemas.microsoft.com/office/drawing/2014/main" id="{F44ADC0F-A426-4E85-B70E-AA8DB65F7CC2}"/>
              </a:ext>
            </a:extLst>
          </p:cNvPr>
          <p:cNvSpPr txBox="1"/>
          <p:nvPr/>
        </p:nvSpPr>
        <p:spPr>
          <a:xfrm>
            <a:off x="1513286" y="4066909"/>
            <a:ext cx="9639987" cy="1569660"/>
          </a:xfrm>
          <a:prstGeom prst="rect">
            <a:avLst/>
          </a:prstGeom>
          <a:noFill/>
        </p:spPr>
        <p:txBody>
          <a:bodyPr wrap="square" rtlCol="0">
            <a:spAutoFit/>
          </a:bodyPr>
          <a:lstStyle/>
          <a:p>
            <a:r>
              <a:rPr lang="cy-GB" sz="3200" noProof="0" dirty="0"/>
              <a:t>Llwyth, cenedl, neu bobl, a ystyrir eu bod yn perthyn i </a:t>
            </a:r>
            <a:r>
              <a:rPr lang="cy-GB" sz="3200" dirty="0"/>
              <a:t>dras</a:t>
            </a:r>
            <a:r>
              <a:rPr lang="cy-GB" sz="3200" noProof="0" dirty="0"/>
              <a:t> gyffredin [...] sydd â nodweddion ffisegol gwahanol neu gefndir ethnig yn gyffredin.</a:t>
            </a:r>
          </a:p>
        </p:txBody>
      </p:sp>
    </p:spTree>
    <p:extLst>
      <p:ext uri="{BB962C8B-B14F-4D97-AF65-F5344CB8AC3E}">
        <p14:creationId xmlns:p14="http://schemas.microsoft.com/office/powerpoint/2010/main" val="324501530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1080753"/>
            <a:ext cx="8229600" cy="850106"/>
          </a:xfrm>
        </p:spPr>
        <p:txBody>
          <a:bodyPr>
            <a:normAutofit/>
          </a:bodyPr>
          <a:lstStyle/>
          <a:p>
            <a:r>
              <a:rPr lang="cy-GB" b="1" noProof="0" dirty="0"/>
              <a:t>Y Broblem o Ddiffinio ‘Hil'.</a:t>
            </a:r>
            <a:endParaRPr lang="en-GB" b="1" dirty="0"/>
          </a:p>
        </p:txBody>
      </p:sp>
      <p:sp>
        <p:nvSpPr>
          <p:cNvPr id="3" name="TextBox 2"/>
          <p:cNvSpPr txBox="1"/>
          <p:nvPr/>
        </p:nvSpPr>
        <p:spPr>
          <a:xfrm>
            <a:off x="792770" y="2477450"/>
            <a:ext cx="10984831" cy="2831544"/>
          </a:xfrm>
          <a:prstGeom prst="rect">
            <a:avLst/>
          </a:prstGeom>
          <a:noFill/>
        </p:spPr>
        <p:txBody>
          <a:bodyPr wrap="square" rtlCol="0">
            <a:spAutoFit/>
          </a:bodyPr>
          <a:lstStyle/>
          <a:p>
            <a:pPr marL="285750" indent="-285750">
              <a:spcBef>
                <a:spcPts val="600"/>
              </a:spcBef>
              <a:spcAft>
                <a:spcPts val="600"/>
              </a:spcAft>
              <a:buFont typeface="Arial" panose="020B0604020202020204" pitchFamily="34" charset="0"/>
              <a:buChar char="•"/>
            </a:pPr>
            <a:r>
              <a:rPr lang="cy-GB" sz="2400" dirty="0"/>
              <a:t>Mae gosod y term ‘hil’ mewn dyfynodau bellach yn cael ei ystyried gan rai cymdeithasegwyr fel ffordd ddefnyddiol o ddangos nad yw’r dull hwn o gategoreiddio unigolion a grwpiau poblogaeth yn seiliedig ar unrhyw wahaniaethau dilys yn fiolegol rhwng cyfansoddiad genetig ‘hiliau’ a nodwyd yn wahanol.</a:t>
            </a:r>
          </a:p>
          <a:p>
            <a:pPr marL="285750" indent="-285750">
              <a:spcBef>
                <a:spcPts val="600"/>
              </a:spcBef>
              <a:spcAft>
                <a:spcPts val="600"/>
              </a:spcAft>
              <a:buFont typeface="Arial" panose="020B0604020202020204" pitchFamily="34" charset="0"/>
              <a:buChar char="•"/>
            </a:pPr>
            <a:r>
              <a:rPr lang="cy-GB" sz="2400" dirty="0"/>
              <a:t>Yn aml (er nad bob amser) mae categoreiddio hiliol yn seiliedig ar wahaniaethau </a:t>
            </a:r>
            <a:r>
              <a:rPr lang="cy-GB" sz="2400" b="1" dirty="0" err="1"/>
              <a:t>ffenoteipig</a:t>
            </a:r>
            <a:r>
              <a:rPr lang="cy-GB" sz="2400" b="1" dirty="0"/>
              <a:t> (</a:t>
            </a:r>
            <a:r>
              <a:rPr lang="cy-GB" sz="2400" b="1" i="1" dirty="0" err="1"/>
              <a:t>phenotypical</a:t>
            </a:r>
            <a:r>
              <a:rPr lang="cy-GB" sz="2400" b="1" dirty="0"/>
              <a:t>)</a:t>
            </a:r>
            <a:r>
              <a:rPr lang="cy-GB" sz="2400" dirty="0"/>
              <a:t>; hynny yw, gwahaniaethau mewn nodweddion wyneb, lliw croen, ac yn y blaen.</a:t>
            </a:r>
            <a:endParaRPr lang="cy-GB" sz="2400" noProof="0" dirty="0"/>
          </a:p>
        </p:txBody>
      </p:sp>
      <p:sp>
        <p:nvSpPr>
          <p:cNvPr id="4" name="TextBox 3"/>
          <p:cNvSpPr txBox="1"/>
          <p:nvPr/>
        </p:nvSpPr>
        <p:spPr>
          <a:xfrm>
            <a:off x="8986664" y="5611670"/>
            <a:ext cx="2448272" cy="276999"/>
          </a:xfrm>
          <a:prstGeom prst="rect">
            <a:avLst/>
          </a:prstGeom>
          <a:noFill/>
        </p:spPr>
        <p:txBody>
          <a:bodyPr wrap="square" rtlCol="0">
            <a:spAutoFit/>
          </a:bodyPr>
          <a:lstStyle/>
          <a:p>
            <a:r>
              <a:rPr lang="en-GB" sz="1200" dirty="0"/>
              <a:t>(Scott a Marshall 2009)</a:t>
            </a:r>
          </a:p>
        </p:txBody>
      </p:sp>
    </p:spTree>
    <p:extLst>
      <p:ext uri="{BB962C8B-B14F-4D97-AF65-F5344CB8AC3E}">
        <p14:creationId xmlns:p14="http://schemas.microsoft.com/office/powerpoint/2010/main" val="3590051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65420" y="1353193"/>
            <a:ext cx="8229600" cy="850106"/>
          </a:xfrm>
        </p:spPr>
        <p:txBody>
          <a:bodyPr/>
          <a:lstStyle/>
          <a:p>
            <a:r>
              <a:rPr lang="cy-GB" b="1" dirty="0"/>
              <a:t>Y Broblem o Ddiffinio ‘Hil'.</a:t>
            </a:r>
            <a:endParaRPr lang="en-GB" b="1" dirty="0"/>
          </a:p>
        </p:txBody>
      </p:sp>
      <p:sp>
        <p:nvSpPr>
          <p:cNvPr id="3" name="TextBox 2"/>
          <p:cNvSpPr txBox="1"/>
          <p:nvPr/>
        </p:nvSpPr>
        <p:spPr>
          <a:xfrm>
            <a:off x="1324867" y="2679858"/>
            <a:ext cx="10032944" cy="2246769"/>
          </a:xfrm>
          <a:prstGeom prst="rect">
            <a:avLst/>
          </a:prstGeom>
          <a:noFill/>
        </p:spPr>
        <p:txBody>
          <a:bodyPr wrap="square" rtlCol="0">
            <a:spAutoFit/>
          </a:bodyPr>
          <a:lstStyle/>
          <a:p>
            <a:pPr marL="285750" indent="-285750">
              <a:buFont typeface="Arial" panose="020B0604020202020204" pitchFamily="34" charset="0"/>
              <a:buChar char="•"/>
            </a:pPr>
            <a:r>
              <a:rPr lang="cy-GB" sz="2800" noProof="0" dirty="0"/>
              <a:t>‘Yn bennaf, mae cymdeithaseg hil yn ymwneud ag archwilio achosion a chanlyniadau'r rhaniad cymdeithasol a adeiladwyd o grwpiau cymdeithasol yn ôl eu hil fel y'u gelwir, waeth a yw hyn yn cael ei gyfreithloni trwy gyfeirio at unrhyw un o'r ffactorau uchod, neu ddim un ohonynt (fel, er enghraifft, yn achos </a:t>
            </a:r>
            <a:r>
              <a:rPr lang="cy-GB" sz="2800" noProof="0" dirty="0" err="1"/>
              <a:t>gwrthsemitiaeth</a:t>
            </a:r>
            <a:r>
              <a:rPr lang="cy-GB" sz="2800" noProof="0" dirty="0"/>
              <a:t>)’.</a:t>
            </a:r>
          </a:p>
        </p:txBody>
      </p:sp>
      <p:sp>
        <p:nvSpPr>
          <p:cNvPr id="4" name="TextBox 3"/>
          <p:cNvSpPr txBox="1"/>
          <p:nvPr/>
        </p:nvSpPr>
        <p:spPr>
          <a:xfrm>
            <a:off x="9172092" y="5828239"/>
            <a:ext cx="2448272" cy="276999"/>
          </a:xfrm>
          <a:prstGeom prst="rect">
            <a:avLst/>
          </a:prstGeom>
          <a:noFill/>
        </p:spPr>
        <p:txBody>
          <a:bodyPr wrap="square" rtlCol="0">
            <a:spAutoFit/>
          </a:bodyPr>
          <a:lstStyle/>
          <a:p>
            <a:r>
              <a:rPr lang="en-GB" sz="1200" dirty="0"/>
              <a:t>(Scott a Marshall 2009)</a:t>
            </a:r>
          </a:p>
        </p:txBody>
      </p:sp>
    </p:spTree>
    <p:extLst>
      <p:ext uri="{BB962C8B-B14F-4D97-AF65-F5344CB8AC3E}">
        <p14:creationId xmlns:p14="http://schemas.microsoft.com/office/powerpoint/2010/main" val="27385681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590233" y="1347537"/>
            <a:ext cx="8229600" cy="850106"/>
          </a:xfrm>
        </p:spPr>
        <p:txBody>
          <a:bodyPr/>
          <a:lstStyle/>
          <a:p>
            <a:r>
              <a:rPr lang="cy-GB" b="1" noProof="0" dirty="0"/>
              <a:t>Realiti ‘Hil'</a:t>
            </a:r>
            <a:endParaRPr lang="en-GB" b="1" dirty="0"/>
          </a:p>
        </p:txBody>
      </p:sp>
      <p:sp>
        <p:nvSpPr>
          <p:cNvPr id="3" name="Content Placeholder 2"/>
          <p:cNvSpPr>
            <a:spLocks noGrp="1"/>
          </p:cNvSpPr>
          <p:nvPr>
            <p:ph idx="1"/>
          </p:nvPr>
        </p:nvSpPr>
        <p:spPr>
          <a:xfrm>
            <a:off x="1198724" y="2592960"/>
            <a:ext cx="9653759" cy="4525963"/>
          </a:xfrm>
        </p:spPr>
        <p:txBody>
          <a:bodyPr>
            <a:normAutofit/>
          </a:bodyPr>
          <a:lstStyle/>
          <a:p>
            <a:r>
              <a:rPr lang="cy-GB" noProof="0" dirty="0"/>
              <a:t>Dadleuir bod y gwahaniaeth mawr rhwng grwpiau dynol </a:t>
            </a:r>
            <a:r>
              <a:rPr lang="cy-GB" dirty="0"/>
              <a:t>o</a:t>
            </a:r>
            <a:r>
              <a:rPr lang="cy-GB" noProof="0" dirty="0"/>
              <a:t> ganlyniad i ddiwylliant</a:t>
            </a:r>
          </a:p>
          <a:p>
            <a:r>
              <a:rPr lang="cy-GB" noProof="0" dirty="0"/>
              <a:t>NID etifeddiaeth fiolegol na hil
Mae bodau dynol yn perthyn i'r un rhywogaeth ac mae'r nodweddion biolegol sy'n hanfodol i fywyd dynol yn gyffredin i bob un ohonom
Ond er gwaethaf y gwirionedd a'r doethineb hwn, mae hiliaeth yn parhau i fod yn rhwystr mawr i gyfathrebu </a:t>
            </a:r>
            <a:r>
              <a:rPr lang="cy-GB" noProof="0" dirty="0" err="1"/>
              <a:t>rhyngddiwylliannol</a:t>
            </a:r>
            <a:r>
              <a:rPr lang="cy-GB" noProof="0" dirty="0"/>
              <a:t> llwyddiannus   </a:t>
            </a:r>
          </a:p>
          <a:p>
            <a:pPr algn="r"/>
            <a:r>
              <a:rPr lang="en-GB" sz="1200" dirty="0"/>
              <a:t>(Samovar, 2010, t.178)</a:t>
            </a:r>
          </a:p>
        </p:txBody>
      </p:sp>
    </p:spTree>
    <p:extLst>
      <p:ext uri="{BB962C8B-B14F-4D97-AF65-F5344CB8AC3E}">
        <p14:creationId xmlns:p14="http://schemas.microsoft.com/office/powerpoint/2010/main" val="40722723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Hiliaeth Bersonol</a:t>
            </a:r>
            <a:endParaRPr lang="en-GB" b="1" dirty="0"/>
          </a:p>
        </p:txBody>
      </p:sp>
      <p:sp>
        <p:nvSpPr>
          <p:cNvPr id="3" name="Content Placeholder 2"/>
          <p:cNvSpPr>
            <a:spLocks noGrp="1"/>
          </p:cNvSpPr>
          <p:nvPr>
            <p:ph idx="1"/>
          </p:nvPr>
        </p:nvSpPr>
        <p:spPr>
          <a:xfrm>
            <a:off x="1295402" y="2658977"/>
            <a:ext cx="9220200" cy="2490537"/>
          </a:xfrm>
        </p:spPr>
        <p:txBody>
          <a:bodyPr/>
          <a:lstStyle/>
          <a:p>
            <a:r>
              <a:rPr lang="cy-GB" noProof="0" dirty="0"/>
              <a:t>Yn cynnwys gweithredoedd, credoau, agweddau ac ymddygiadau hiliol ar ran y person unigol</a:t>
            </a:r>
            <a:endParaRPr lang="en-GB" dirty="0"/>
          </a:p>
          <a:p>
            <a:pPr marL="0" indent="0" algn="r">
              <a:buNone/>
            </a:pPr>
            <a:r>
              <a:rPr lang="en-GB" sz="1200" dirty="0"/>
              <a:t>(Samovar, 2010: 176)</a:t>
            </a:r>
          </a:p>
          <a:p>
            <a:endParaRPr lang="en-GB" dirty="0"/>
          </a:p>
        </p:txBody>
      </p:sp>
    </p:spTree>
    <p:extLst>
      <p:ext uri="{BB962C8B-B14F-4D97-AF65-F5344CB8AC3E}">
        <p14:creationId xmlns:p14="http://schemas.microsoft.com/office/powerpoint/2010/main" val="42703308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21042" y="1285291"/>
            <a:ext cx="8229600" cy="706090"/>
          </a:xfrm>
        </p:spPr>
        <p:txBody>
          <a:bodyPr>
            <a:noAutofit/>
          </a:bodyPr>
          <a:lstStyle/>
          <a:p>
            <a:r>
              <a:rPr lang="cy-GB" b="1" noProof="0" dirty="0"/>
              <a:t>Diffiniad o Hiliaeth</a:t>
            </a:r>
            <a:endParaRPr lang="en-GB" b="1" dirty="0"/>
          </a:p>
        </p:txBody>
      </p:sp>
      <p:sp>
        <p:nvSpPr>
          <p:cNvPr id="3" name="Content Placeholder 2"/>
          <p:cNvSpPr>
            <a:spLocks noGrp="1"/>
          </p:cNvSpPr>
          <p:nvPr>
            <p:ph idx="1"/>
          </p:nvPr>
        </p:nvSpPr>
        <p:spPr>
          <a:xfrm>
            <a:off x="950495" y="2767264"/>
            <a:ext cx="10479504" cy="3958388"/>
          </a:xfrm>
        </p:spPr>
        <p:txBody>
          <a:bodyPr>
            <a:normAutofit/>
          </a:bodyPr>
          <a:lstStyle/>
          <a:p>
            <a:r>
              <a:rPr lang="cy-GB" noProof="0" dirty="0"/>
              <a:t>Hiliaeth yw'r gred </a:t>
            </a:r>
            <a:r>
              <a:rPr lang="cy-GB" dirty="0"/>
              <a:t>mewn goruchafiaeth</a:t>
            </a:r>
            <a:r>
              <a:rPr lang="cy-GB" noProof="0" dirty="0"/>
              <a:t> gynhenid hil benodol
Mae'n gwadu cydraddoldeb sylfaenol dynoliaeth ac yn cysylltu gallu â chyfansoddiad corfforol
</a:t>
            </a:r>
            <a:r>
              <a:rPr lang="cy-GB" dirty="0"/>
              <a:t>Felly mae'n tybio y bydd llwyddiant neu fethiant mewn unrhyw ymdrech gymdeithasol yn dibynnu ar waddol genetig yn hytrach na'r amgylchedd a mynediad at gyfle.   </a:t>
            </a:r>
          </a:p>
          <a:p>
            <a:r>
              <a:rPr lang="cy-GB" dirty="0"/>
              <a:t>                                                                                                                  </a:t>
            </a:r>
            <a:r>
              <a:rPr lang="en-GB" sz="1200" dirty="0"/>
              <a:t>(Samovar, 2010, t.176)</a:t>
            </a:r>
          </a:p>
        </p:txBody>
      </p:sp>
    </p:spTree>
    <p:extLst>
      <p:ext uri="{BB962C8B-B14F-4D97-AF65-F5344CB8AC3E}">
        <p14:creationId xmlns:p14="http://schemas.microsoft.com/office/powerpoint/2010/main" val="4139003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Hiliaeth Sefydliadol</a:t>
            </a:r>
            <a:endParaRPr lang="en-GB" b="1" dirty="0"/>
          </a:p>
        </p:txBody>
      </p:sp>
      <p:sp>
        <p:nvSpPr>
          <p:cNvPr id="3" name="Content Placeholder 2"/>
          <p:cNvSpPr>
            <a:spLocks noGrp="1"/>
          </p:cNvSpPr>
          <p:nvPr>
            <p:ph idx="1"/>
          </p:nvPr>
        </p:nvSpPr>
        <p:spPr>
          <a:xfrm>
            <a:off x="1295400" y="2556932"/>
            <a:ext cx="10086473" cy="3318936"/>
          </a:xfrm>
        </p:spPr>
        <p:txBody>
          <a:bodyPr>
            <a:normAutofit lnSpcReduction="10000"/>
          </a:bodyPr>
          <a:lstStyle/>
          <a:p>
            <a:r>
              <a:rPr lang="cy-GB" noProof="0" dirty="0" err="1"/>
              <a:t>Israddoli</a:t>
            </a:r>
            <a:r>
              <a:rPr lang="cy-GB" noProof="0" dirty="0"/>
              <a:t> neu elyniaeth hiliol a gyflawnir gan sefydliadau cymdeithasol penodol fel ysgolion, corfforaethau, ysbytai, neu'r system cyfiawnder troseddol yn ei chyfanrwydd</a:t>
            </a:r>
          </a:p>
          <a:p>
            <a:r>
              <a:rPr lang="cy-GB" noProof="0" dirty="0"/>
              <a:t>Gall fod yn fwriadol neu'n anfwriadol</a:t>
            </a:r>
          </a:p>
          <a:p>
            <a:r>
              <a:rPr lang="cy-GB" noProof="0" dirty="0"/>
              <a:t>Ym mhob achos mae'n cael effaith andwyol ar grwpiau penodol a’r gymdeithas yn gyffredinol</a:t>
            </a:r>
          </a:p>
          <a:p>
            <a:pPr marL="0" indent="0" algn="r">
              <a:buNone/>
            </a:pPr>
            <a:endParaRPr lang="en-GB" sz="1200" dirty="0"/>
          </a:p>
          <a:p>
            <a:pPr marL="0" indent="0" algn="r">
              <a:buNone/>
            </a:pPr>
            <a:endParaRPr lang="en-GB" sz="1200" dirty="0"/>
          </a:p>
          <a:p>
            <a:pPr marL="0" indent="0" algn="r">
              <a:buNone/>
            </a:pPr>
            <a:r>
              <a:rPr lang="en-GB" sz="1200" dirty="0"/>
              <a:t>(Samovar, 2010, t176)</a:t>
            </a:r>
          </a:p>
          <a:p>
            <a:pPr lvl="1"/>
            <a:endParaRPr lang="en-GB" dirty="0"/>
          </a:p>
        </p:txBody>
      </p:sp>
    </p:spTree>
    <p:extLst>
      <p:ext uri="{BB962C8B-B14F-4D97-AF65-F5344CB8AC3E}">
        <p14:creationId xmlns:p14="http://schemas.microsoft.com/office/powerpoint/2010/main" val="335555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5180" y="1110832"/>
            <a:ext cx="8229600" cy="1143000"/>
          </a:xfrm>
        </p:spPr>
        <p:txBody>
          <a:bodyPr/>
          <a:lstStyle/>
          <a:p>
            <a:r>
              <a:rPr lang="cy-GB" b="1" noProof="0" dirty="0"/>
              <a:t>Cymdeithasu Cynnar</a:t>
            </a:r>
            <a:endParaRPr lang="en-GB" b="1" dirty="0"/>
          </a:p>
        </p:txBody>
      </p:sp>
      <p:sp>
        <p:nvSpPr>
          <p:cNvPr id="3" name="Content Placeholder 2"/>
          <p:cNvSpPr>
            <a:spLocks noGrp="1"/>
          </p:cNvSpPr>
          <p:nvPr>
            <p:ph idx="1"/>
          </p:nvPr>
        </p:nvSpPr>
        <p:spPr>
          <a:xfrm>
            <a:off x="1130968" y="2792596"/>
            <a:ext cx="9091863" cy="2836912"/>
          </a:xfrm>
        </p:spPr>
        <p:txBody>
          <a:bodyPr>
            <a:normAutofit/>
          </a:bodyPr>
          <a:lstStyle/>
          <a:p>
            <a:r>
              <a:rPr lang="cy-GB" sz="2000" noProof="0" dirty="0"/>
              <a:t>Mae hiliaeth, stereoteipio a rhagfarn yn gyffredin gan eu bod yn cael eu dysgu'n gynnar mewn bywyd</a:t>
            </a:r>
            <a:br>
              <a:rPr lang="cy-GB" sz="2000" noProof="0" dirty="0"/>
            </a:br>
            <a:endParaRPr lang="cy-GB" sz="2000" noProof="0" dirty="0"/>
          </a:p>
          <a:p>
            <a:r>
              <a:rPr lang="cy-GB" sz="2000" noProof="0" dirty="0"/>
              <a:t>Wedi'u dysgu yn yr un ffordd â diwylliant</a:t>
            </a:r>
            <a:br>
              <a:rPr lang="cy-GB" sz="2000" noProof="0" dirty="0"/>
            </a:br>
            <a:endParaRPr lang="cy-GB" sz="2000" noProof="0" dirty="0"/>
          </a:p>
          <a:p>
            <a:r>
              <a:rPr lang="cy-GB" sz="2000" noProof="0" dirty="0"/>
              <a:t>Maent yn dod yn rhan o’r ffordd rydym yn gweld y byd                                                                                                                              </a:t>
            </a:r>
            <a:r>
              <a:rPr lang="en-GB" sz="1200" dirty="0"/>
              <a:t>(Samovar, 2010, t.176)</a:t>
            </a:r>
          </a:p>
          <a:p>
            <a:endParaRPr lang="en-GB" dirty="0"/>
          </a:p>
        </p:txBody>
      </p:sp>
    </p:spTree>
    <p:extLst>
      <p:ext uri="{BB962C8B-B14F-4D97-AF65-F5344CB8AC3E}">
        <p14:creationId xmlns:p14="http://schemas.microsoft.com/office/powerpoint/2010/main" val="79264436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Online Media 2" title="Clark Doll experiments">
            <a:hlinkClick r:id="" action="ppaction://media"/>
            <a:extLst>
              <a:ext uri="{FF2B5EF4-FFF2-40B4-BE49-F238E27FC236}">
                <a16:creationId xmlns:a16="http://schemas.microsoft.com/office/drawing/2014/main" id="{30D8EFA6-4711-6E62-1EF6-6C2F0BC2015D}"/>
              </a:ext>
            </a:extLst>
          </p:cNvPr>
          <p:cNvPicPr>
            <a:picLocks noRot="1" noChangeAspect="1"/>
          </p:cNvPicPr>
          <p:nvPr>
            <a:videoFile r:link="rId1"/>
          </p:nvPr>
        </p:nvPicPr>
        <p:blipFill>
          <a:blip r:embed="rId3"/>
          <a:stretch>
            <a:fillRect/>
          </a:stretch>
        </p:blipFill>
        <p:spPr>
          <a:xfrm>
            <a:off x="1158240" y="800100"/>
            <a:ext cx="10007600" cy="5448300"/>
          </a:xfrm>
          <a:prstGeom prst="rect">
            <a:avLst/>
          </a:prstGeom>
        </p:spPr>
      </p:pic>
    </p:spTree>
    <p:extLst>
      <p:ext uri="{BB962C8B-B14F-4D97-AF65-F5344CB8AC3E}">
        <p14:creationId xmlns:p14="http://schemas.microsoft.com/office/powerpoint/2010/main" val="39077072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A3D923-BEB2-4443-BAA4-D839ADE57D4F}"/>
              </a:ext>
            </a:extLst>
          </p:cNvPr>
          <p:cNvSpPr txBox="1">
            <a:spLocks/>
          </p:cNvSpPr>
          <p:nvPr/>
        </p:nvSpPr>
        <p:spPr>
          <a:xfrm>
            <a:off x="1513148" y="1218694"/>
            <a:ext cx="8229600" cy="1143000"/>
          </a:xfrm>
          <a:prstGeom prst="rect">
            <a:avLst/>
          </a:prstGeom>
        </p:spPr>
        <p:txBody>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b="1" noProof="0" dirty="0"/>
              <a:t>Diffiniad o Ethnigrwydd</a:t>
            </a:r>
            <a:endParaRPr lang="en-GB" b="1" dirty="0"/>
          </a:p>
        </p:txBody>
      </p:sp>
      <p:sp>
        <p:nvSpPr>
          <p:cNvPr id="3" name="TextBox 2">
            <a:extLst>
              <a:ext uri="{FF2B5EF4-FFF2-40B4-BE49-F238E27FC236}">
                <a16:creationId xmlns:a16="http://schemas.microsoft.com/office/drawing/2014/main" id="{C234D0BC-9062-4431-9D0F-CEAD2B63F428}"/>
              </a:ext>
            </a:extLst>
          </p:cNvPr>
          <p:cNvSpPr txBox="1"/>
          <p:nvPr/>
        </p:nvSpPr>
        <p:spPr>
          <a:xfrm>
            <a:off x="2181908" y="2809027"/>
            <a:ext cx="7560840" cy="1754326"/>
          </a:xfrm>
          <a:prstGeom prst="rect">
            <a:avLst/>
          </a:prstGeom>
          <a:noFill/>
        </p:spPr>
        <p:txBody>
          <a:bodyPr wrap="square" rtlCol="0">
            <a:spAutoFit/>
          </a:bodyPr>
          <a:lstStyle/>
          <a:p>
            <a:r>
              <a:rPr lang="cy-GB" sz="3600" noProof="0" dirty="0"/>
              <a:t>'Cymeriad ethnig; y ffaith eich bod yn perthyn i grŵp ethnig penodol neu’r ymdeimlad o berthyn iddo'</a:t>
            </a:r>
          </a:p>
        </p:txBody>
      </p:sp>
      <p:sp>
        <p:nvSpPr>
          <p:cNvPr id="4" name="TextBox 3">
            <a:extLst>
              <a:ext uri="{FF2B5EF4-FFF2-40B4-BE49-F238E27FC236}">
                <a16:creationId xmlns:a16="http://schemas.microsoft.com/office/drawing/2014/main" id="{F4B25535-2E6B-4969-9722-35C931DA8529}"/>
              </a:ext>
            </a:extLst>
          </p:cNvPr>
          <p:cNvSpPr txBox="1"/>
          <p:nvPr/>
        </p:nvSpPr>
        <p:spPr>
          <a:xfrm>
            <a:off x="8903368" y="4825895"/>
            <a:ext cx="2767264" cy="276999"/>
          </a:xfrm>
          <a:prstGeom prst="rect">
            <a:avLst/>
          </a:prstGeom>
          <a:noFill/>
        </p:spPr>
        <p:txBody>
          <a:bodyPr wrap="square" rtlCol="0">
            <a:spAutoFit/>
          </a:bodyPr>
          <a:lstStyle/>
          <a:p>
            <a:r>
              <a:rPr lang="en-GB" sz="1200" dirty="0"/>
              <a:t>(Shorter Oxford English Dictionary, 2009)</a:t>
            </a:r>
          </a:p>
        </p:txBody>
      </p:sp>
      <p:sp>
        <p:nvSpPr>
          <p:cNvPr id="5" name="TextBox 4">
            <a:extLst>
              <a:ext uri="{FF2B5EF4-FFF2-40B4-BE49-F238E27FC236}">
                <a16:creationId xmlns:a16="http://schemas.microsoft.com/office/drawing/2014/main" id="{C9F74CED-4322-4DEB-97E1-10D6406AA0A2}"/>
              </a:ext>
            </a:extLst>
          </p:cNvPr>
          <p:cNvSpPr txBox="1"/>
          <p:nvPr/>
        </p:nvSpPr>
        <p:spPr>
          <a:xfrm>
            <a:off x="2577952" y="5195102"/>
            <a:ext cx="6768752" cy="523220"/>
          </a:xfrm>
          <a:prstGeom prst="rect">
            <a:avLst/>
          </a:prstGeom>
          <a:noFill/>
        </p:spPr>
        <p:txBody>
          <a:bodyPr wrap="square" rtlCol="0">
            <a:spAutoFit/>
          </a:bodyPr>
          <a:lstStyle/>
          <a:p>
            <a:pPr algn="ctr"/>
            <a:r>
              <a:rPr lang="cy-GB" sz="2800" i="1" noProof="0" dirty="0"/>
              <a:t>Beth yw ystyr grŵp ethnig?</a:t>
            </a:r>
            <a:endParaRPr lang="en-GB" sz="2800" i="1" dirty="0"/>
          </a:p>
        </p:txBody>
      </p:sp>
    </p:spTree>
    <p:extLst>
      <p:ext uri="{BB962C8B-B14F-4D97-AF65-F5344CB8AC3E}">
        <p14:creationId xmlns:p14="http://schemas.microsoft.com/office/powerpoint/2010/main" val="261792777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4" grpId="0"/>
      <p:bldP spid="5"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212" y="1470524"/>
            <a:ext cx="8229600" cy="748383"/>
          </a:xfrm>
        </p:spPr>
        <p:txBody>
          <a:bodyPr>
            <a:noAutofit/>
          </a:bodyPr>
          <a:lstStyle/>
          <a:p>
            <a:r>
              <a:rPr lang="cy-GB" b="1" noProof="0" dirty="0"/>
              <a:t>Diffiniad o Ethnigrwydd</a:t>
            </a:r>
            <a:endParaRPr lang="en-GB" b="1" dirty="0"/>
          </a:p>
        </p:txBody>
      </p:sp>
      <p:sp>
        <p:nvSpPr>
          <p:cNvPr id="3" name="Content Placeholder 2"/>
          <p:cNvSpPr>
            <a:spLocks noGrp="1"/>
          </p:cNvSpPr>
          <p:nvPr>
            <p:ph idx="1"/>
          </p:nvPr>
        </p:nvSpPr>
        <p:spPr>
          <a:xfrm>
            <a:off x="589547" y="3326953"/>
            <a:ext cx="10876548" cy="3318936"/>
          </a:xfrm>
        </p:spPr>
        <p:txBody>
          <a:bodyPr>
            <a:normAutofit/>
          </a:bodyPr>
          <a:lstStyle/>
          <a:p>
            <a:pPr marL="365760" lvl="1" indent="0">
              <a:buNone/>
            </a:pPr>
            <a:r>
              <a:rPr lang="cy-GB" noProof="0" dirty="0"/>
              <a:t>Grŵp sy'n hunangynhaliol i raddau helaeth</a:t>
            </a:r>
          </a:p>
          <a:p>
            <a:pPr marL="365760" lvl="1" indent="0">
              <a:buNone/>
            </a:pPr>
            <a:r>
              <a:rPr lang="cy-GB" noProof="0" dirty="0"/>
              <a:t>Grŵp sy'n rhannu gwerthoedd diwylliannol sylfaenol</a:t>
            </a:r>
          </a:p>
          <a:p>
            <a:pPr marL="365760" lvl="1" indent="0">
              <a:buNone/>
            </a:pPr>
            <a:r>
              <a:rPr lang="cy-GB" noProof="0" dirty="0"/>
              <a:t>Grŵp sy'n ffurfio maes cyfathrebu a rhyngweithio</a:t>
            </a:r>
          </a:p>
          <a:p>
            <a:pPr marL="365760" lvl="1" indent="0">
              <a:buNone/>
            </a:pPr>
            <a:r>
              <a:rPr lang="cy-GB" noProof="0" dirty="0"/>
              <a:t>Grŵp sydd ag aelodaeth sy'n adnabod ei hun fel un ac sy’n cael ei adnabod gan eraill fel perthyn i </a:t>
            </a:r>
            <a:r>
              <a:rPr lang="cy-GB" dirty="0"/>
              <a:t>g</a:t>
            </a:r>
            <a:r>
              <a:rPr lang="cy-GB" noProof="0" dirty="0" err="1"/>
              <a:t>ategori</a:t>
            </a:r>
            <a:r>
              <a:rPr lang="cy-GB" noProof="0" dirty="0"/>
              <a:t> y gellir ei wahaniaethu oddi wrth gategorïau eraill o'r un </a:t>
            </a:r>
            <a:r>
              <a:rPr lang="cy-GB" dirty="0"/>
              <a:t>gymdeithas</a:t>
            </a:r>
            <a:r>
              <a:rPr lang="cy-GB" noProof="0" dirty="0"/>
              <a:t>  (h.y. grwpiau ethnig eraill)</a:t>
            </a:r>
          </a:p>
          <a:p>
            <a:pPr marL="365760" lvl="1" indent="0" algn="r">
              <a:buNone/>
            </a:pPr>
            <a:r>
              <a:rPr lang="cy-GB" noProof="0" dirty="0"/>
              <a:t>                                                                         </a:t>
            </a:r>
            <a:r>
              <a:rPr lang="cy-GB" sz="1200" noProof="0" dirty="0"/>
              <a:t>(Barth </a:t>
            </a:r>
            <a:r>
              <a:rPr lang="cy-GB" sz="1200" i="1" dirty="0"/>
              <a:t>a ddyfynnwyd yn </a:t>
            </a:r>
            <a:r>
              <a:rPr lang="en-GB" sz="1200" noProof="0" dirty="0"/>
              <a:t>Fenton, </a:t>
            </a:r>
            <a:r>
              <a:rPr lang="cy-GB" sz="1200" noProof="0" dirty="0"/>
              <a:t>2010:t.91</a:t>
            </a:r>
            <a:r>
              <a:rPr lang="cy-GB" noProof="0" dirty="0"/>
              <a:t>)</a:t>
            </a:r>
          </a:p>
        </p:txBody>
      </p:sp>
      <p:sp>
        <p:nvSpPr>
          <p:cNvPr id="4" name="TextBox 3">
            <a:extLst>
              <a:ext uri="{FF2B5EF4-FFF2-40B4-BE49-F238E27FC236}">
                <a16:creationId xmlns:a16="http://schemas.microsoft.com/office/drawing/2014/main" id="{8CA97818-BE66-4336-8DFB-5BCFF8F03848}"/>
              </a:ext>
            </a:extLst>
          </p:cNvPr>
          <p:cNvSpPr txBox="1"/>
          <p:nvPr/>
        </p:nvSpPr>
        <p:spPr>
          <a:xfrm>
            <a:off x="735981" y="2511320"/>
            <a:ext cx="10730114" cy="523220"/>
          </a:xfrm>
          <a:prstGeom prst="rect">
            <a:avLst/>
          </a:prstGeom>
          <a:noFill/>
        </p:spPr>
        <p:txBody>
          <a:bodyPr wrap="square" rtlCol="0">
            <a:spAutoFit/>
          </a:bodyPr>
          <a:lstStyle/>
          <a:p>
            <a:r>
              <a:rPr lang="cy-GB" sz="2800" b="1" noProof="0" dirty="0"/>
              <a:t>Mae anthropolegwyr yn diffinio grwpiau ethnig fel y ganlyn:</a:t>
            </a:r>
          </a:p>
        </p:txBody>
      </p:sp>
    </p:spTree>
    <p:extLst>
      <p:ext uri="{BB962C8B-B14F-4D97-AF65-F5344CB8AC3E}">
        <p14:creationId xmlns:p14="http://schemas.microsoft.com/office/powerpoint/2010/main" val="40889798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72662" y="1100308"/>
            <a:ext cx="10888717" cy="1143000"/>
          </a:xfrm>
        </p:spPr>
        <p:txBody>
          <a:bodyPr>
            <a:noAutofit/>
          </a:bodyPr>
          <a:lstStyle/>
          <a:p>
            <a:r>
              <a:rPr lang="cy-GB" b="1" dirty="0"/>
              <a:t>Ymddangosiad</a:t>
            </a:r>
            <a:r>
              <a:rPr lang="cy-GB" b="1" noProof="0" dirty="0"/>
              <a:t> a Pharhad Ethnigrwydd</a:t>
            </a:r>
          </a:p>
        </p:txBody>
      </p:sp>
      <p:sp>
        <p:nvSpPr>
          <p:cNvPr id="3" name="Content Placeholder 2"/>
          <p:cNvSpPr>
            <a:spLocks noGrp="1"/>
          </p:cNvSpPr>
          <p:nvPr>
            <p:ph idx="1"/>
          </p:nvPr>
        </p:nvSpPr>
        <p:spPr>
          <a:xfrm>
            <a:off x="8133347" y="5865545"/>
            <a:ext cx="2767264" cy="354782"/>
          </a:xfrm>
        </p:spPr>
        <p:txBody>
          <a:bodyPr>
            <a:normAutofit fontScale="92500"/>
          </a:bodyPr>
          <a:lstStyle/>
          <a:p>
            <a:pPr marL="365760" lvl="1" indent="0" algn="r">
              <a:buNone/>
            </a:pPr>
            <a:r>
              <a:rPr lang="en-GB" sz="1200" dirty="0"/>
              <a:t>(Barth </a:t>
            </a:r>
            <a:r>
              <a:rPr lang="en-GB" sz="1200" i="1" dirty="0"/>
              <a:t>a </a:t>
            </a:r>
            <a:r>
              <a:rPr lang="cy-GB" sz="1200" i="1" noProof="0" dirty="0"/>
              <a:t>dyfynnwyd yn </a:t>
            </a:r>
            <a:r>
              <a:rPr lang="en-GB" sz="1200" dirty="0"/>
              <a:t>Fenton, 2010, t.91)</a:t>
            </a:r>
          </a:p>
        </p:txBody>
      </p:sp>
      <p:sp>
        <p:nvSpPr>
          <p:cNvPr id="4" name="TextBox 3">
            <a:extLst>
              <a:ext uri="{FF2B5EF4-FFF2-40B4-BE49-F238E27FC236}">
                <a16:creationId xmlns:a16="http://schemas.microsoft.com/office/drawing/2014/main" id="{8AA41D81-0125-45B0-B778-EDBCB247DFEA}"/>
              </a:ext>
            </a:extLst>
          </p:cNvPr>
          <p:cNvSpPr txBox="1"/>
          <p:nvPr/>
        </p:nvSpPr>
        <p:spPr>
          <a:xfrm>
            <a:off x="1132583" y="2500515"/>
            <a:ext cx="10261321" cy="954107"/>
          </a:xfrm>
          <a:prstGeom prst="rect">
            <a:avLst/>
          </a:prstGeom>
          <a:noFill/>
        </p:spPr>
        <p:txBody>
          <a:bodyPr wrap="square" rtlCol="0">
            <a:spAutoFit/>
          </a:bodyPr>
          <a:lstStyle/>
          <a:p>
            <a:r>
              <a:rPr lang="cy-GB" sz="2800" b="1" noProof="0" dirty="0"/>
              <a:t>Er mwyn deall beth yw ethnigrwydd, mae angen i ni ateb dau gwestiwn </a:t>
            </a:r>
            <a:r>
              <a:rPr lang="cy-GB" sz="2800" b="1" noProof="0" dirty="0" err="1"/>
              <a:t>rhyng</a:t>
            </a:r>
            <a:r>
              <a:rPr lang="cy-GB" sz="2800" b="1" noProof="0" dirty="0"/>
              <a:t>-gysylltiedig:</a:t>
            </a:r>
            <a:endParaRPr lang="en-GB" sz="2800" b="1" dirty="0"/>
          </a:p>
        </p:txBody>
      </p:sp>
      <p:sp>
        <p:nvSpPr>
          <p:cNvPr id="5" name="TextBox 4">
            <a:extLst>
              <a:ext uri="{FF2B5EF4-FFF2-40B4-BE49-F238E27FC236}">
                <a16:creationId xmlns:a16="http://schemas.microsoft.com/office/drawing/2014/main" id="{FE31B1DF-8E31-4A84-BA3A-2D5D0939B368}"/>
              </a:ext>
            </a:extLst>
          </p:cNvPr>
          <p:cNvSpPr txBox="1"/>
          <p:nvPr/>
        </p:nvSpPr>
        <p:spPr>
          <a:xfrm>
            <a:off x="1524000" y="3510324"/>
            <a:ext cx="6768752" cy="523220"/>
          </a:xfrm>
          <a:prstGeom prst="rect">
            <a:avLst/>
          </a:prstGeom>
          <a:noFill/>
        </p:spPr>
        <p:txBody>
          <a:bodyPr wrap="square" rtlCol="0">
            <a:spAutoFit/>
          </a:bodyPr>
          <a:lstStyle/>
          <a:p>
            <a:r>
              <a:rPr lang="cy-GB" sz="2800" noProof="0" dirty="0"/>
              <a:t>Beth yw natur ethnigrwydd?</a:t>
            </a:r>
          </a:p>
        </p:txBody>
      </p:sp>
      <p:sp>
        <p:nvSpPr>
          <p:cNvPr id="6" name="TextBox 5">
            <a:extLst>
              <a:ext uri="{FF2B5EF4-FFF2-40B4-BE49-F238E27FC236}">
                <a16:creationId xmlns:a16="http://schemas.microsoft.com/office/drawing/2014/main" id="{36A30176-0714-42F3-813E-12E75E9F71E0}"/>
              </a:ext>
            </a:extLst>
          </p:cNvPr>
          <p:cNvSpPr txBox="1"/>
          <p:nvPr/>
        </p:nvSpPr>
        <p:spPr>
          <a:xfrm>
            <a:off x="2040629" y="3969037"/>
            <a:ext cx="6958609" cy="830997"/>
          </a:xfrm>
          <a:prstGeom prst="rect">
            <a:avLst/>
          </a:prstGeom>
          <a:noFill/>
        </p:spPr>
        <p:txBody>
          <a:bodyPr wrap="square" rtlCol="0">
            <a:spAutoFit/>
          </a:bodyPr>
          <a:lstStyle/>
          <a:p>
            <a:pPr marL="457200" indent="-457200">
              <a:buFont typeface="Arial" panose="020B0604020202020204" pitchFamily="34" charset="0"/>
              <a:buChar char="•"/>
            </a:pPr>
            <a:r>
              <a:rPr lang="cy-GB" sz="2400" noProof="0" dirty="0"/>
              <a:t>h.y. </a:t>
            </a:r>
            <a:r>
              <a:rPr lang="cy-GB" sz="2400" dirty="0"/>
              <a:t>ydy</a:t>
            </a:r>
            <a:r>
              <a:rPr lang="cy-GB" sz="2400" noProof="0" dirty="0"/>
              <a:t> ethnigrwydd </a:t>
            </a:r>
            <a:r>
              <a:rPr lang="cy-GB" sz="2400" dirty="0"/>
              <a:t>yn</a:t>
            </a:r>
            <a:r>
              <a:rPr lang="cy-GB" sz="2400" noProof="0" dirty="0"/>
              <a:t> cael ei etifeddu neu'n rhywbeth sy'n cael ei </a:t>
            </a:r>
            <a:r>
              <a:rPr lang="cy-GB" sz="2400" dirty="0"/>
              <a:t>luniadu</a:t>
            </a:r>
            <a:r>
              <a:rPr lang="cy-GB" sz="2400" noProof="0" dirty="0"/>
              <a:t>?</a:t>
            </a:r>
          </a:p>
        </p:txBody>
      </p:sp>
      <p:sp>
        <p:nvSpPr>
          <p:cNvPr id="7" name="TextBox 6">
            <a:extLst>
              <a:ext uri="{FF2B5EF4-FFF2-40B4-BE49-F238E27FC236}">
                <a16:creationId xmlns:a16="http://schemas.microsoft.com/office/drawing/2014/main" id="{DAB7B8F0-CEEC-4C52-962A-5384D2D040E3}"/>
              </a:ext>
            </a:extLst>
          </p:cNvPr>
          <p:cNvSpPr txBox="1"/>
          <p:nvPr/>
        </p:nvSpPr>
        <p:spPr>
          <a:xfrm>
            <a:off x="1524000" y="4718712"/>
            <a:ext cx="6768752" cy="461665"/>
          </a:xfrm>
          <a:prstGeom prst="rect">
            <a:avLst/>
          </a:prstGeom>
          <a:noFill/>
        </p:spPr>
        <p:txBody>
          <a:bodyPr wrap="square" rtlCol="0">
            <a:spAutoFit/>
          </a:bodyPr>
          <a:lstStyle/>
          <a:p>
            <a:r>
              <a:rPr lang="cy-GB" sz="2400" dirty="0"/>
              <a:t>Beth sy'n pennu cysylltiad neu hunaniaeth ethnig?</a:t>
            </a:r>
            <a:endParaRPr lang="cy-GB" sz="2400" noProof="0" dirty="0"/>
          </a:p>
        </p:txBody>
      </p:sp>
      <p:sp>
        <p:nvSpPr>
          <p:cNvPr id="8" name="TextBox 7">
            <a:extLst>
              <a:ext uri="{FF2B5EF4-FFF2-40B4-BE49-F238E27FC236}">
                <a16:creationId xmlns:a16="http://schemas.microsoft.com/office/drawing/2014/main" id="{2734609B-CD3C-4A8B-BA00-86D782FF942E}"/>
              </a:ext>
            </a:extLst>
          </p:cNvPr>
          <p:cNvSpPr txBox="1"/>
          <p:nvPr/>
        </p:nvSpPr>
        <p:spPr>
          <a:xfrm>
            <a:off x="2040630" y="5089456"/>
            <a:ext cx="6958609" cy="830997"/>
          </a:xfrm>
          <a:prstGeom prst="rect">
            <a:avLst/>
          </a:prstGeom>
          <a:noFill/>
        </p:spPr>
        <p:txBody>
          <a:bodyPr wrap="square" rtlCol="0">
            <a:spAutoFit/>
          </a:bodyPr>
          <a:lstStyle/>
          <a:p>
            <a:pPr marL="457200" indent="-457200">
              <a:buFont typeface="Arial" panose="020B0604020202020204" pitchFamily="34" charset="0"/>
              <a:buChar char="•"/>
            </a:pPr>
            <a:r>
              <a:rPr lang="cy-GB" sz="2400" noProof="0" dirty="0"/>
              <a:t>Beth sy'n gwneud i berson ddewis rhoi ei hunaniaeth ethnig?</a:t>
            </a:r>
          </a:p>
        </p:txBody>
      </p:sp>
    </p:spTree>
    <p:extLst>
      <p:ext uri="{BB962C8B-B14F-4D97-AF65-F5344CB8AC3E}">
        <p14:creationId xmlns:p14="http://schemas.microsoft.com/office/powerpoint/2010/main" val="7093250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p:bldP spid="5" grpId="0"/>
      <p:bldP spid="6" grpId="0"/>
      <p:bldP spid="7" grpId="0"/>
      <p:bldP spid="8"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981200" y="1377353"/>
            <a:ext cx="8229600" cy="778098"/>
          </a:xfrm>
        </p:spPr>
        <p:txBody>
          <a:bodyPr>
            <a:normAutofit/>
          </a:bodyPr>
          <a:lstStyle/>
          <a:p>
            <a:r>
              <a:rPr lang="cy-GB" b="1" noProof="0" dirty="0"/>
              <a:t>Cenedl, Hil ac Ethnigrwydd</a:t>
            </a:r>
            <a:endParaRPr lang="en-GB" b="1" dirty="0"/>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5565417" y="2699023"/>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012723" y="3601597"/>
            <a:ext cx="9321020" cy="954107"/>
          </a:xfrm>
          <a:prstGeom prst="rect">
            <a:avLst/>
          </a:prstGeom>
          <a:noFill/>
        </p:spPr>
        <p:txBody>
          <a:bodyPr wrap="square" rtlCol="0">
            <a:spAutoFit/>
          </a:bodyPr>
          <a:lstStyle/>
          <a:p>
            <a:r>
              <a:rPr lang="cy-GB" sz="2800" i="1" noProof="0" dirty="0"/>
              <a:t>Os bydd person yn symud i Gymru, a all y person byth gael ei ystyried yn Gymro neu’n Gymraes??</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858256" y="4487406"/>
            <a:ext cx="8898233" cy="954107"/>
          </a:xfrm>
          <a:prstGeom prst="rect">
            <a:avLst/>
          </a:prstGeom>
          <a:noFill/>
        </p:spPr>
        <p:txBody>
          <a:bodyPr wrap="square" rtlCol="0">
            <a:spAutoFit/>
          </a:bodyPr>
          <a:lstStyle/>
          <a:p>
            <a:r>
              <a:rPr lang="cy-GB" sz="2800" i="1" noProof="0" dirty="0"/>
              <a:t>A oes unrhyw berson sydd wedi'i eni yng Nghymru yn Gymro / yn Gymraes ar unwaith?</a:t>
            </a:r>
          </a:p>
        </p:txBody>
      </p:sp>
      <p:sp>
        <p:nvSpPr>
          <p:cNvPr id="14" name="TextBox 13">
            <a:extLst>
              <a:ext uri="{FF2B5EF4-FFF2-40B4-BE49-F238E27FC236}">
                <a16:creationId xmlns:a16="http://schemas.microsoft.com/office/drawing/2014/main" id="{C3F87148-1A73-4619-B503-8B89ED6EEC95}"/>
              </a:ext>
            </a:extLst>
          </p:cNvPr>
          <p:cNvSpPr txBox="1"/>
          <p:nvPr/>
        </p:nvSpPr>
        <p:spPr>
          <a:xfrm>
            <a:off x="2639616" y="5614153"/>
            <a:ext cx="6912768" cy="523220"/>
          </a:xfrm>
          <a:prstGeom prst="rect">
            <a:avLst/>
          </a:prstGeom>
          <a:noFill/>
        </p:spPr>
        <p:txBody>
          <a:bodyPr wrap="square" rtlCol="0">
            <a:spAutoFit/>
          </a:bodyPr>
          <a:lstStyle/>
          <a:p>
            <a:r>
              <a:rPr lang="cy-GB" sz="2800" i="1" noProof="0" dirty="0"/>
              <a:t>Beth sy'n gwneud person yn Gymro / yn Gymraes?</a:t>
            </a:r>
          </a:p>
        </p:txBody>
      </p:sp>
    </p:spTree>
    <p:extLst>
      <p:ext uri="{BB962C8B-B14F-4D97-AF65-F5344CB8AC3E}">
        <p14:creationId xmlns:p14="http://schemas.microsoft.com/office/powerpoint/2010/main" val="16398559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p:bldP spid="13" grpId="0"/>
      <p:bldP spid="14"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Race &amp; Ethnicity: Crash Course Sociology #34">
            <a:hlinkClick r:id="" action="ppaction://media"/>
            <a:extLst>
              <a:ext uri="{FF2B5EF4-FFF2-40B4-BE49-F238E27FC236}">
                <a16:creationId xmlns:a16="http://schemas.microsoft.com/office/drawing/2014/main" id="{A9CF8E02-2646-9015-E864-0D12726D0EBD}"/>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1789887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hese Twins Show That Race Is A Social Construct | National Geographic">
            <a:hlinkClick r:id="" action="ppaction://media"/>
            <a:extLst>
              <a:ext uri="{FF2B5EF4-FFF2-40B4-BE49-F238E27FC236}">
                <a16:creationId xmlns:a16="http://schemas.microsoft.com/office/drawing/2014/main" id="{57A2A3EB-181C-2131-FAFF-71701E25F496}"/>
              </a:ext>
            </a:extLst>
          </p:cNvPr>
          <p:cNvPicPr>
            <a:picLocks noRot="1" noChangeAspect="1"/>
          </p:cNvPicPr>
          <p:nvPr>
            <a:videoFile r:link="rId1"/>
          </p:nvPr>
        </p:nvPicPr>
        <p:blipFill>
          <a:blip r:embed="rId3"/>
          <a:stretch>
            <a:fillRect/>
          </a:stretch>
        </p:blipFill>
        <p:spPr>
          <a:xfrm>
            <a:off x="22225" y="0"/>
            <a:ext cx="12147550" cy="6858000"/>
          </a:xfrm>
          <a:prstGeom prst="rect">
            <a:avLst/>
          </a:prstGeom>
        </p:spPr>
      </p:pic>
    </p:spTree>
    <p:extLst>
      <p:ext uri="{BB962C8B-B14F-4D97-AF65-F5344CB8AC3E}">
        <p14:creationId xmlns:p14="http://schemas.microsoft.com/office/powerpoint/2010/main" val="20091167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2CD554-1960-49E9-96E3-ADA8F5CF92DC}"/>
              </a:ext>
            </a:extLst>
          </p:cNvPr>
          <p:cNvSpPr>
            <a:spLocks noGrp="1"/>
          </p:cNvSpPr>
          <p:nvPr>
            <p:ph type="title"/>
          </p:nvPr>
        </p:nvSpPr>
        <p:spPr/>
        <p:txBody>
          <a:bodyPr/>
          <a:lstStyle/>
          <a:p>
            <a:r>
              <a:rPr lang="cy-GB" noProof="0" dirty="0"/>
              <a:t>I’w Crynhoi... Hil ac ethnigrwydd</a:t>
            </a:r>
          </a:p>
        </p:txBody>
      </p:sp>
      <p:sp>
        <p:nvSpPr>
          <p:cNvPr id="3" name="Content Placeholder 2">
            <a:extLst>
              <a:ext uri="{FF2B5EF4-FFF2-40B4-BE49-F238E27FC236}">
                <a16:creationId xmlns:a16="http://schemas.microsoft.com/office/drawing/2014/main" id="{B08CE337-89B7-42B4-98E9-11C27CF603FB}"/>
              </a:ext>
            </a:extLst>
          </p:cNvPr>
          <p:cNvSpPr>
            <a:spLocks noGrp="1"/>
          </p:cNvSpPr>
          <p:nvPr>
            <p:ph idx="1"/>
          </p:nvPr>
        </p:nvSpPr>
        <p:spPr>
          <a:xfrm>
            <a:off x="2419526" y="3429000"/>
            <a:ext cx="7815043" cy="2208402"/>
          </a:xfrm>
        </p:spPr>
        <p:txBody>
          <a:bodyPr/>
          <a:lstStyle/>
          <a:p>
            <a:r>
              <a:rPr lang="en-GB" dirty="0">
                <a:hlinkClick r:id="rId2"/>
              </a:rPr>
              <a:t>https://www.youtube.com/watch?v=7myLgdZhzjo</a:t>
            </a:r>
            <a:r>
              <a:rPr lang="en-GB" dirty="0"/>
              <a:t> </a:t>
            </a:r>
          </a:p>
          <a:p>
            <a:r>
              <a:rPr lang="en-GB" dirty="0">
                <a:hlinkClick r:id="rId3"/>
              </a:rPr>
              <a:t>https://www.youtube.com/watch?v=FS4DGri-NBo</a:t>
            </a:r>
            <a:r>
              <a:rPr lang="en-GB" dirty="0"/>
              <a:t> </a:t>
            </a:r>
          </a:p>
        </p:txBody>
      </p:sp>
    </p:spTree>
    <p:extLst>
      <p:ext uri="{BB962C8B-B14F-4D97-AF65-F5344CB8AC3E}">
        <p14:creationId xmlns:p14="http://schemas.microsoft.com/office/powerpoint/2010/main" val="149879804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6691D-96B7-48AA-9E1F-29F71C0243E7}"/>
              </a:ext>
            </a:extLst>
          </p:cNvPr>
          <p:cNvSpPr>
            <a:spLocks noGrp="1"/>
          </p:cNvSpPr>
          <p:nvPr>
            <p:ph type="title"/>
          </p:nvPr>
        </p:nvSpPr>
        <p:spPr>
          <a:xfrm>
            <a:off x="1824790" y="1327028"/>
            <a:ext cx="8229600" cy="778098"/>
          </a:xfrm>
        </p:spPr>
        <p:txBody>
          <a:bodyPr>
            <a:normAutofit/>
          </a:bodyPr>
          <a:lstStyle/>
          <a:p>
            <a:r>
              <a:rPr lang="cy-GB" b="1" noProof="0" dirty="0"/>
              <a:t>Cenedl, Hil ac Ethnigrwydd</a:t>
            </a:r>
          </a:p>
        </p:txBody>
      </p:sp>
      <p:sp>
        <p:nvSpPr>
          <p:cNvPr id="3" name="TextBox 2">
            <a:extLst>
              <a:ext uri="{FF2B5EF4-FFF2-40B4-BE49-F238E27FC236}">
                <a16:creationId xmlns:a16="http://schemas.microsoft.com/office/drawing/2014/main" id="{6A86F11E-BEDE-41E4-8C16-F8FDB849A584}"/>
              </a:ext>
            </a:extLst>
          </p:cNvPr>
          <p:cNvSpPr txBox="1"/>
          <p:nvPr/>
        </p:nvSpPr>
        <p:spPr>
          <a:xfrm>
            <a:off x="1398150" y="2584594"/>
            <a:ext cx="8656240" cy="523220"/>
          </a:xfrm>
          <a:prstGeom prst="rect">
            <a:avLst/>
          </a:prstGeom>
          <a:noFill/>
        </p:spPr>
        <p:txBody>
          <a:bodyPr wrap="square" rtlCol="0">
            <a:spAutoFit/>
          </a:bodyPr>
          <a:lstStyle/>
          <a:p>
            <a:pPr algn="ctr"/>
            <a:r>
              <a:rPr lang="cy-GB" sz="2800" b="1" dirty="0"/>
              <a:t>Beth yw eich barn am y cwestiynau canlynol?</a:t>
            </a:r>
            <a:endParaRPr lang="cy-GB" sz="2800" b="1" noProof="0" dirty="0"/>
          </a:p>
        </p:txBody>
      </p:sp>
      <p:pic>
        <p:nvPicPr>
          <p:cNvPr id="10" name="Picture 9">
            <a:extLst>
              <a:ext uri="{FF2B5EF4-FFF2-40B4-BE49-F238E27FC236}">
                <a16:creationId xmlns:a16="http://schemas.microsoft.com/office/drawing/2014/main" id="{2BD82228-9064-45FE-A64A-97AB2C418938}"/>
              </a:ext>
            </a:extLst>
          </p:cNvPr>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9523807" y="3789040"/>
            <a:ext cx="1061167" cy="703569"/>
          </a:xfrm>
          <a:prstGeom prst="rect">
            <a:avLst/>
          </a:prstGeom>
        </p:spPr>
      </p:pic>
      <p:sp>
        <p:nvSpPr>
          <p:cNvPr id="11" name="TextBox 10">
            <a:extLst>
              <a:ext uri="{FF2B5EF4-FFF2-40B4-BE49-F238E27FC236}">
                <a16:creationId xmlns:a16="http://schemas.microsoft.com/office/drawing/2014/main" id="{84EF9F3A-1779-4E6C-B86F-1EB5C84C07A0}"/>
              </a:ext>
            </a:extLst>
          </p:cNvPr>
          <p:cNvSpPr txBox="1"/>
          <p:nvPr/>
        </p:nvSpPr>
        <p:spPr>
          <a:xfrm>
            <a:off x="1455405" y="3587282"/>
            <a:ext cx="6912768" cy="523220"/>
          </a:xfrm>
          <a:prstGeom prst="rect">
            <a:avLst/>
          </a:prstGeom>
          <a:noFill/>
        </p:spPr>
        <p:txBody>
          <a:bodyPr wrap="square" rtlCol="0">
            <a:spAutoFit/>
          </a:bodyPr>
          <a:lstStyle/>
          <a:p>
            <a:r>
              <a:rPr lang="cy-GB" sz="2800" i="1" dirty="0"/>
              <a:t>Ydy</a:t>
            </a:r>
            <a:r>
              <a:rPr lang="cy-GB" sz="2800" i="1" noProof="0" dirty="0"/>
              <a:t> Cymru'n GENEDL?</a:t>
            </a:r>
          </a:p>
        </p:txBody>
      </p:sp>
      <p:sp>
        <p:nvSpPr>
          <p:cNvPr id="12" name="TextBox 11">
            <a:extLst>
              <a:ext uri="{FF2B5EF4-FFF2-40B4-BE49-F238E27FC236}">
                <a16:creationId xmlns:a16="http://schemas.microsoft.com/office/drawing/2014/main" id="{3D9F343A-54D5-400A-85E0-C5D1636F7654}"/>
              </a:ext>
            </a:extLst>
          </p:cNvPr>
          <p:cNvSpPr txBox="1"/>
          <p:nvPr/>
        </p:nvSpPr>
        <p:spPr>
          <a:xfrm>
            <a:off x="1398150" y="4328360"/>
            <a:ext cx="6912768" cy="523220"/>
          </a:xfrm>
          <a:prstGeom prst="rect">
            <a:avLst/>
          </a:prstGeom>
          <a:noFill/>
        </p:spPr>
        <p:txBody>
          <a:bodyPr wrap="square" rtlCol="0">
            <a:spAutoFit/>
          </a:bodyPr>
          <a:lstStyle/>
          <a:p>
            <a:r>
              <a:rPr lang="cy-GB" sz="2800" i="1" noProof="0" dirty="0"/>
              <a:t>Ydy'r Cymry yn HIL ar wahân?</a:t>
            </a:r>
          </a:p>
        </p:txBody>
      </p:sp>
      <p:sp>
        <p:nvSpPr>
          <p:cNvPr id="13" name="TextBox 12">
            <a:extLst>
              <a:ext uri="{FF2B5EF4-FFF2-40B4-BE49-F238E27FC236}">
                <a16:creationId xmlns:a16="http://schemas.microsoft.com/office/drawing/2014/main" id="{C3F87148-1A73-4619-B503-8B89ED6EEC95}"/>
              </a:ext>
            </a:extLst>
          </p:cNvPr>
          <p:cNvSpPr txBox="1"/>
          <p:nvPr/>
        </p:nvSpPr>
        <p:spPr>
          <a:xfrm>
            <a:off x="1398150" y="4983183"/>
            <a:ext cx="6912768" cy="523220"/>
          </a:xfrm>
          <a:prstGeom prst="rect">
            <a:avLst/>
          </a:prstGeom>
          <a:noFill/>
        </p:spPr>
        <p:txBody>
          <a:bodyPr wrap="square" rtlCol="0">
            <a:spAutoFit/>
          </a:bodyPr>
          <a:lstStyle/>
          <a:p>
            <a:r>
              <a:rPr lang="cy-GB" sz="2800" i="1" dirty="0"/>
              <a:t>Ydy’r</a:t>
            </a:r>
            <a:r>
              <a:rPr lang="cy-GB" sz="2800" i="1" noProof="0" dirty="0"/>
              <a:t> Cymry yn GRŴP ETHNIG ar wahân?</a:t>
            </a:r>
          </a:p>
        </p:txBody>
      </p:sp>
    </p:spTree>
    <p:extLst>
      <p:ext uri="{BB962C8B-B14F-4D97-AF65-F5344CB8AC3E}">
        <p14:creationId xmlns:p14="http://schemas.microsoft.com/office/powerpoint/2010/main" val="969836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10"/>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11"/>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2"/>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13"/>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11" grpId="0"/>
      <p:bldP spid="12" grpId="0"/>
      <p:bldP spid="13" grpId="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73037" y="1019150"/>
            <a:ext cx="8229600" cy="850106"/>
          </a:xfrm>
        </p:spPr>
        <p:txBody>
          <a:bodyPr>
            <a:noAutofit/>
          </a:bodyPr>
          <a:lstStyle/>
          <a:p>
            <a:r>
              <a:rPr lang="cy-GB" sz="4000" b="1" noProof="0" dirty="0"/>
              <a:t>Achau neu Nodweddion Corfforol?</a:t>
            </a:r>
            <a:endParaRPr lang="en-GB" sz="4000" b="1" dirty="0"/>
          </a:p>
        </p:txBody>
      </p:sp>
      <p:sp>
        <p:nvSpPr>
          <p:cNvPr id="3" name="Content Placeholder 2"/>
          <p:cNvSpPr>
            <a:spLocks noGrp="1"/>
          </p:cNvSpPr>
          <p:nvPr>
            <p:ph idx="1"/>
          </p:nvPr>
        </p:nvSpPr>
        <p:spPr>
          <a:xfrm>
            <a:off x="762735" y="2441094"/>
            <a:ext cx="11321715" cy="4525963"/>
          </a:xfrm>
        </p:spPr>
        <p:txBody>
          <a:bodyPr>
            <a:normAutofit/>
          </a:bodyPr>
          <a:lstStyle/>
          <a:p>
            <a:pPr marL="57150" indent="0">
              <a:buNone/>
            </a:pPr>
            <a:r>
              <a:rPr lang="cy-GB" sz="3600" b="1" noProof="0" dirty="0"/>
              <a:t>Beth yw eich ethnigrwydd?</a:t>
            </a:r>
          </a:p>
          <a:p>
            <a:pPr marL="57150" indent="0">
              <a:buNone/>
            </a:pPr>
            <a:r>
              <a:rPr lang="cy-GB" sz="2800" dirty="0"/>
              <a:t>Heblaw am restr o gategorïau: gwyn, du, Sbaenaidd ac ati.
Beth mae'r Cwestiwn yn ei olygu mewn gwirionedd?
Beth yw eich aelodaeth grŵp ethnig?
Pa grŵp ethnig ydych chi'n gysylltiedig ag ef?
Pa grŵp ethnig ydych chi'n uniaethu ag ef?</a:t>
            </a:r>
            <a:r>
              <a:rPr lang="en-GB" sz="1200" dirty="0"/>
              <a:t>                                                                                   </a:t>
            </a:r>
          </a:p>
          <a:p>
            <a:pPr marL="0" indent="0">
              <a:buNone/>
            </a:pPr>
            <a:r>
              <a:rPr lang="en-GB" sz="1200" dirty="0"/>
              <a:t>                                                                                                                                                                                                                       (Barth </a:t>
            </a:r>
            <a:r>
              <a:rPr lang="cy-GB" sz="1200" i="1" noProof="0" dirty="0"/>
              <a:t>a ddyfynnwyd yn </a:t>
            </a:r>
            <a:r>
              <a:rPr lang="en-GB" sz="1200" dirty="0"/>
              <a:t>Fenton, 2010: 91)</a:t>
            </a:r>
          </a:p>
          <a:p>
            <a:pPr lvl="1"/>
            <a:endParaRPr lang="en-GB" dirty="0"/>
          </a:p>
          <a:p>
            <a:pPr lvl="1"/>
            <a:endParaRPr lang="en-GB" dirty="0"/>
          </a:p>
        </p:txBody>
      </p:sp>
    </p:spTree>
    <p:extLst>
      <p:ext uri="{BB962C8B-B14F-4D97-AF65-F5344CB8AC3E}">
        <p14:creationId xmlns:p14="http://schemas.microsoft.com/office/powerpoint/2010/main" val="34238661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12621" y="1143000"/>
            <a:ext cx="8229600" cy="1143000"/>
          </a:xfrm>
        </p:spPr>
        <p:txBody>
          <a:bodyPr/>
          <a:lstStyle/>
          <a:p>
            <a:r>
              <a:rPr lang="en-GB" b="1" dirty="0" err="1"/>
              <a:t>Ethnoganoledd</a:t>
            </a:r>
            <a:r>
              <a:rPr lang="en-GB" b="1" dirty="0"/>
              <a:t> (</a:t>
            </a:r>
            <a:r>
              <a:rPr lang="en-GB" b="1" i="1" dirty="0"/>
              <a:t>Ethnocentrism</a:t>
            </a:r>
            <a:r>
              <a:rPr lang="en-GB" b="1" dirty="0"/>
              <a:t>)</a:t>
            </a:r>
          </a:p>
        </p:txBody>
      </p:sp>
      <p:sp>
        <p:nvSpPr>
          <p:cNvPr id="3" name="Content Placeholder 2"/>
          <p:cNvSpPr>
            <a:spLocks noGrp="1"/>
          </p:cNvSpPr>
          <p:nvPr>
            <p:ph idx="1"/>
          </p:nvPr>
        </p:nvSpPr>
        <p:spPr>
          <a:xfrm>
            <a:off x="1536031" y="2696300"/>
            <a:ext cx="9352548" cy="3548090"/>
          </a:xfrm>
        </p:spPr>
        <p:txBody>
          <a:bodyPr>
            <a:normAutofit/>
          </a:bodyPr>
          <a:lstStyle/>
          <a:p>
            <a:r>
              <a:rPr lang="cy-GB" sz="2000" noProof="0" dirty="0" err="1"/>
              <a:t>Ethnoganoledd</a:t>
            </a:r>
            <a:r>
              <a:rPr lang="cy-GB" sz="2000" noProof="0" dirty="0"/>
              <a:t> yw'r syniad bod diwylliant ethnig </a:t>
            </a:r>
            <a:r>
              <a:rPr lang="cy-GB" sz="2000" dirty="0"/>
              <a:t>person</a:t>
            </a:r>
            <a:r>
              <a:rPr lang="cy-GB" sz="2000" noProof="0" dirty="0"/>
              <a:t> yn well na diwylliant ethnig unrhyw un arall.</a:t>
            </a:r>
            <a:br>
              <a:rPr lang="cy-GB" sz="2000" noProof="0" dirty="0"/>
            </a:br>
            <a:endParaRPr lang="cy-GB" sz="2000" noProof="0" dirty="0"/>
          </a:p>
          <a:p>
            <a:r>
              <a:rPr lang="cy-GB" sz="2000" dirty="0"/>
              <a:t>Y cysyniad yw</a:t>
            </a:r>
            <a:r>
              <a:rPr lang="cy-GB" sz="2000" noProof="0" dirty="0"/>
              <a:t> y dylid mesur diwylliannau eraill yn ôl </a:t>
            </a:r>
            <a:r>
              <a:rPr lang="cy-GB" sz="2000" dirty="0"/>
              <a:t>sut y</a:t>
            </a:r>
            <a:r>
              <a:rPr lang="cy-GB" sz="2000" noProof="0" dirty="0"/>
              <a:t> maent yn cyrraedd ein safonau diwylliannol.</a:t>
            </a:r>
            <a:br>
              <a:rPr lang="cy-GB" sz="2000" noProof="0" dirty="0"/>
            </a:br>
            <a:endParaRPr lang="cy-GB" sz="2000" noProof="0" dirty="0"/>
          </a:p>
          <a:p>
            <a:r>
              <a:rPr lang="cy-GB" sz="2000" noProof="0" dirty="0"/>
              <a:t>Rydym yn </a:t>
            </a:r>
            <a:r>
              <a:rPr lang="cy-GB" sz="2000" noProof="0" dirty="0" err="1"/>
              <a:t>ethnoganoledd</a:t>
            </a:r>
            <a:r>
              <a:rPr lang="cy-GB" sz="2000" noProof="0" dirty="0"/>
              <a:t> pan fyddwn yn gweld diwylliannau eraill trwy lens gul ein diwylliant neu ein safle cymdeithasol ein hunain.</a:t>
            </a:r>
          </a:p>
          <a:p>
            <a:pPr marL="0" indent="0" algn="r">
              <a:buNone/>
            </a:pPr>
            <a:r>
              <a:rPr lang="en-GB" sz="1200" dirty="0"/>
              <a:t>(Samovar, 2010, tt178-179)</a:t>
            </a:r>
          </a:p>
        </p:txBody>
      </p:sp>
    </p:spTree>
    <p:extLst>
      <p:ext uri="{BB962C8B-B14F-4D97-AF65-F5344CB8AC3E}">
        <p14:creationId xmlns:p14="http://schemas.microsoft.com/office/powerpoint/2010/main" val="9992489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t>Safbwyntiau Damcaniaethol ar Ethnigrwydd</a:t>
            </a:r>
          </a:p>
        </p:txBody>
      </p:sp>
      <p:sp>
        <p:nvSpPr>
          <p:cNvPr id="3" name="Content Placeholder 2"/>
          <p:cNvSpPr>
            <a:spLocks noGrp="1"/>
          </p:cNvSpPr>
          <p:nvPr>
            <p:ph idx="1"/>
          </p:nvPr>
        </p:nvSpPr>
        <p:spPr>
          <a:xfrm>
            <a:off x="1698792" y="2770711"/>
            <a:ext cx="9197805" cy="2088232"/>
          </a:xfrm>
        </p:spPr>
        <p:txBody>
          <a:bodyPr>
            <a:normAutofit lnSpcReduction="10000"/>
          </a:bodyPr>
          <a:lstStyle/>
          <a:p>
            <a:pPr marL="457200" indent="-457200">
              <a:buFont typeface="+mj-lt"/>
              <a:buAutoNum type="arabicPeriod"/>
            </a:pPr>
            <a:r>
              <a:rPr lang="cy-GB" sz="3600" dirty="0"/>
              <a:t>Y S</a:t>
            </a:r>
            <a:r>
              <a:rPr lang="cy-GB" sz="3600" noProof="0" dirty="0" err="1"/>
              <a:t>afbwynt</a:t>
            </a:r>
            <a:r>
              <a:rPr lang="cy-GB" sz="3600" noProof="0" dirty="0"/>
              <a:t> </a:t>
            </a:r>
            <a:r>
              <a:rPr lang="cy-GB" sz="3600" noProof="0" dirty="0" err="1"/>
              <a:t>Primordaidd</a:t>
            </a:r>
            <a:r>
              <a:rPr lang="cy-GB" sz="3600" noProof="0" dirty="0"/>
              <a:t> (</a:t>
            </a:r>
            <a:r>
              <a:rPr lang="cy-GB" sz="3600" i="1" noProof="0" dirty="0" err="1"/>
              <a:t>Primordialism</a:t>
            </a:r>
            <a:r>
              <a:rPr lang="cy-GB" sz="3600" noProof="0" dirty="0"/>
              <a:t>)</a:t>
            </a:r>
          </a:p>
          <a:p>
            <a:pPr marL="457200" indent="-457200">
              <a:buFont typeface="+mj-lt"/>
              <a:buAutoNum type="arabicPeriod"/>
            </a:pPr>
            <a:r>
              <a:rPr lang="cy-GB" sz="3600" noProof="0" dirty="0"/>
              <a:t>Lluniadaeth (</a:t>
            </a:r>
            <a:r>
              <a:rPr lang="cy-GB" sz="3600" i="1" noProof="0" dirty="0" err="1"/>
              <a:t>Constructionism</a:t>
            </a:r>
            <a:r>
              <a:rPr lang="cy-GB" sz="3600" noProof="0" dirty="0"/>
              <a:t>)</a:t>
            </a:r>
          </a:p>
          <a:p>
            <a:pPr marL="457200" indent="-457200">
              <a:buFont typeface="+mj-lt"/>
              <a:buAutoNum type="arabicPeriod"/>
            </a:pPr>
            <a:r>
              <a:rPr lang="cy-GB" sz="3600" noProof="0" dirty="0"/>
              <a:t>Offeryniaeth (</a:t>
            </a:r>
            <a:r>
              <a:rPr lang="cy-GB" sz="3600" i="1" noProof="0" dirty="0" err="1"/>
              <a:t>Instrumentalism</a:t>
            </a:r>
            <a:r>
              <a:rPr lang="cy-GB" sz="3600" noProof="0" dirty="0"/>
              <a:t>) </a:t>
            </a:r>
          </a:p>
        </p:txBody>
      </p:sp>
    </p:spTree>
    <p:extLst>
      <p:ext uri="{BB962C8B-B14F-4D97-AF65-F5344CB8AC3E}">
        <p14:creationId xmlns:p14="http://schemas.microsoft.com/office/powerpoint/2010/main" val="81804592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17644" y="1125142"/>
            <a:ext cx="8229600" cy="1143000"/>
          </a:xfrm>
        </p:spPr>
        <p:txBody>
          <a:bodyPr/>
          <a:lstStyle/>
          <a:p>
            <a:r>
              <a:rPr lang="cy-GB" b="1" noProof="0" dirty="0"/>
              <a:t>Y Safbwynt </a:t>
            </a:r>
            <a:r>
              <a:rPr lang="cy-GB" b="1" noProof="0" dirty="0" err="1"/>
              <a:t>Primordaidd</a:t>
            </a:r>
            <a:endParaRPr lang="cy-GB" b="1" noProof="0" dirty="0"/>
          </a:p>
        </p:txBody>
      </p:sp>
      <p:sp>
        <p:nvSpPr>
          <p:cNvPr id="3" name="Content Placeholder 2"/>
          <p:cNvSpPr>
            <a:spLocks noGrp="1"/>
          </p:cNvSpPr>
          <p:nvPr>
            <p:ph idx="1"/>
          </p:nvPr>
        </p:nvSpPr>
        <p:spPr>
          <a:xfrm>
            <a:off x="6384032" y="5805265"/>
            <a:ext cx="4777972" cy="476503"/>
          </a:xfrm>
        </p:spPr>
        <p:txBody>
          <a:bodyPr>
            <a:noAutofit/>
          </a:bodyPr>
          <a:lstStyle/>
          <a:p>
            <a:pPr marL="365760" lvl="1" indent="0" algn="r">
              <a:buNone/>
            </a:pPr>
            <a:r>
              <a:rPr lang="en-GB" sz="1200" dirty="0"/>
              <a:t>(Yang, 2000: 42)</a:t>
            </a:r>
          </a:p>
        </p:txBody>
      </p:sp>
      <p:sp>
        <p:nvSpPr>
          <p:cNvPr id="4" name="TextBox 3">
            <a:extLst>
              <a:ext uri="{FF2B5EF4-FFF2-40B4-BE49-F238E27FC236}">
                <a16:creationId xmlns:a16="http://schemas.microsoft.com/office/drawing/2014/main" id="{8E117F8A-BFC2-4C1C-A632-D862FDEC22C5}"/>
              </a:ext>
            </a:extLst>
          </p:cNvPr>
          <p:cNvSpPr txBox="1"/>
          <p:nvPr/>
        </p:nvSpPr>
        <p:spPr>
          <a:xfrm>
            <a:off x="1317301" y="2482432"/>
            <a:ext cx="9844703" cy="3108543"/>
          </a:xfrm>
          <a:prstGeom prst="rect">
            <a:avLst/>
          </a:prstGeom>
          <a:noFill/>
        </p:spPr>
        <p:txBody>
          <a:bodyPr wrap="square" rtlCol="0">
            <a:spAutoFit/>
          </a:bodyPr>
          <a:lstStyle/>
          <a:p>
            <a:pPr marL="457200" indent="-457200">
              <a:buFont typeface="Arial" panose="020B0604020202020204" pitchFamily="34" charset="0"/>
              <a:buChar char="•"/>
            </a:pPr>
            <a:r>
              <a:rPr lang="cy-GB" sz="2800" noProof="0" dirty="0"/>
              <a:t>Mae ethnigrwydd yn hunaniaeth briodol neu'n statws a neilltuwyd sydd rywsut wedi'i 'roi' i ni.</a:t>
            </a:r>
          </a:p>
          <a:p>
            <a:pPr marL="457200" indent="-457200">
              <a:buFont typeface="Arial" panose="020B0604020202020204" pitchFamily="34" charset="0"/>
              <a:buChar char="•"/>
            </a:pPr>
            <a:r>
              <a:rPr lang="cy-GB" sz="2800" dirty="0"/>
              <a:t>Weithiau caiff ei etifeddu gan hynafiaid person</a:t>
            </a:r>
          </a:p>
          <a:p>
            <a:pPr marL="457200" indent="-457200">
              <a:buFont typeface="Arial" panose="020B0604020202020204" pitchFamily="34" charset="0"/>
              <a:buChar char="•"/>
            </a:pPr>
            <a:r>
              <a:rPr lang="cy-GB" sz="2800" dirty="0"/>
              <a:t>E.e. os yw eich hynafiaid yn dod o Tsieina, byddwch chi wedi etifeddu nodweddion corfforol a diwylliannol ganddynt</a:t>
            </a:r>
          </a:p>
          <a:p>
            <a:pPr marL="457200" indent="-457200">
              <a:buFont typeface="Arial" panose="020B0604020202020204" pitchFamily="34" charset="0"/>
              <a:buChar char="•"/>
            </a:pPr>
            <a:r>
              <a:rPr lang="cy-GB" sz="2800" dirty="0"/>
              <a:t>Felly, o safbwynt </a:t>
            </a:r>
            <a:r>
              <a:rPr lang="cy-GB" sz="2800" dirty="0" err="1"/>
              <a:t>primordaidd</a:t>
            </a:r>
            <a:r>
              <a:rPr lang="cy-GB" sz="2800" dirty="0"/>
              <a:t>, mae ethnigrwydd yn 'gysylltiad cyntefig, dwfn iawn â llinach hynafol person'</a:t>
            </a:r>
            <a:endParaRPr lang="cy-GB" sz="2800" noProof="0" dirty="0"/>
          </a:p>
        </p:txBody>
      </p:sp>
    </p:spTree>
    <p:extLst>
      <p:ext uri="{BB962C8B-B14F-4D97-AF65-F5344CB8AC3E}">
        <p14:creationId xmlns:p14="http://schemas.microsoft.com/office/powerpoint/2010/main" val="16770450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4">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67474" y="1243179"/>
            <a:ext cx="8229600" cy="1143000"/>
          </a:xfrm>
        </p:spPr>
        <p:txBody>
          <a:bodyPr/>
          <a:lstStyle/>
          <a:p>
            <a:r>
              <a:rPr lang="cy-GB" b="1" dirty="0"/>
              <a:t>Y Safbwynt </a:t>
            </a:r>
            <a:r>
              <a:rPr lang="cy-GB" b="1" dirty="0" err="1"/>
              <a:t>Primordaidd</a:t>
            </a:r>
            <a:endParaRPr lang="en-GB" b="1" dirty="0"/>
          </a:p>
        </p:txBody>
      </p:sp>
      <p:sp>
        <p:nvSpPr>
          <p:cNvPr id="3" name="Content Placeholder 2"/>
          <p:cNvSpPr>
            <a:spLocks noGrp="1"/>
          </p:cNvSpPr>
          <p:nvPr>
            <p:ph idx="1"/>
          </p:nvPr>
        </p:nvSpPr>
        <p:spPr>
          <a:xfrm>
            <a:off x="1333811" y="2743201"/>
            <a:ext cx="9496926" cy="3701008"/>
          </a:xfrm>
        </p:spPr>
        <p:txBody>
          <a:bodyPr>
            <a:normAutofit/>
          </a:bodyPr>
          <a:lstStyle/>
          <a:p>
            <a:pPr lvl="1"/>
            <a:r>
              <a:rPr lang="cy-GB" sz="2400" noProof="0" dirty="0"/>
              <a:t>Felly mae llinach gyffredin yn pennu ethnigrwydd</a:t>
            </a:r>
          </a:p>
          <a:p>
            <a:pPr lvl="1"/>
            <a:r>
              <a:rPr lang="cy-GB" sz="2400" noProof="0" dirty="0"/>
              <a:t>Mae pobl yn perthyn i grŵp ethnig oherwydd bod aelodau'r grŵp hwnnw yn rhannu tarddiad biolegol a diwylliannol cyffredin</a:t>
            </a:r>
          </a:p>
          <a:p>
            <a:pPr marL="365760" lvl="1" indent="0" algn="r">
              <a:buNone/>
            </a:pPr>
            <a:r>
              <a:rPr lang="en-GB" sz="1200" dirty="0"/>
              <a:t>(Yang, 2000: 42)</a:t>
            </a:r>
          </a:p>
          <a:p>
            <a:pPr lvl="1"/>
            <a:endParaRPr lang="en-GB" dirty="0"/>
          </a:p>
        </p:txBody>
      </p:sp>
    </p:spTree>
    <p:extLst>
      <p:ext uri="{BB962C8B-B14F-4D97-AF65-F5344CB8AC3E}">
        <p14:creationId xmlns:p14="http://schemas.microsoft.com/office/powerpoint/2010/main" val="304598336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Y Safbwynt </a:t>
            </a:r>
            <a:r>
              <a:rPr lang="cy-GB" b="1" dirty="0" err="1"/>
              <a:t>Primordaidd</a:t>
            </a:r>
            <a:endParaRPr lang="en-GB" b="1" dirty="0"/>
          </a:p>
        </p:txBody>
      </p:sp>
      <p:sp>
        <p:nvSpPr>
          <p:cNvPr id="3" name="Content Placeholder 2"/>
          <p:cNvSpPr>
            <a:spLocks noGrp="1"/>
          </p:cNvSpPr>
          <p:nvPr>
            <p:ph idx="1"/>
          </p:nvPr>
        </p:nvSpPr>
        <p:spPr>
          <a:xfrm>
            <a:off x="1450486" y="2582592"/>
            <a:ext cx="9931388" cy="3426322"/>
          </a:xfrm>
        </p:spPr>
        <p:txBody>
          <a:bodyPr>
            <a:noAutofit/>
          </a:bodyPr>
          <a:lstStyle/>
          <a:p>
            <a:pPr marL="971550" lvl="2">
              <a:spcBef>
                <a:spcPts val="1200"/>
              </a:spcBef>
              <a:spcAft>
                <a:spcPts val="1200"/>
              </a:spcAft>
            </a:pPr>
            <a:r>
              <a:rPr lang="cy-GB" sz="2400" noProof="0" dirty="0"/>
              <a:t>Mae'r dadleuon </a:t>
            </a:r>
            <a:r>
              <a:rPr lang="cy-GB" sz="2400" dirty="0"/>
              <a:t>sy’n cael eu cyflwyno</a:t>
            </a:r>
            <a:r>
              <a:rPr lang="cy-GB" sz="2400" noProof="0" dirty="0"/>
              <a:t> gan yr ysgol feddwl hon yn pwysleisio rôl ffactorau cyntefig, llinach a chysylltiadau diwylliannol wrth bennu ethnigrwydd.</a:t>
            </a:r>
          </a:p>
          <a:p>
            <a:pPr marL="971550" lvl="2">
              <a:spcBef>
                <a:spcPts val="1200"/>
              </a:spcBef>
              <a:spcAft>
                <a:spcPts val="1200"/>
              </a:spcAft>
            </a:pPr>
            <a:r>
              <a:rPr lang="cy-GB" sz="2400" noProof="0" dirty="0"/>
              <a:t>Bydd y cysylltiadau hyn yn arwain at ethnigrwydd a’i gynnal, h.y. os ydych chi’n dilyn yr ysgol feddwl hon, mae eich ethnigrwydd yn gynhenid ​​– ni all ei newid hyd yn oed dros genedlaethau.</a:t>
            </a:r>
          </a:p>
          <a:p>
            <a:pPr marL="685800" lvl="2" indent="0" algn="r">
              <a:spcBef>
                <a:spcPts val="1200"/>
              </a:spcBef>
              <a:spcAft>
                <a:spcPts val="1200"/>
              </a:spcAft>
              <a:buNone/>
            </a:pPr>
            <a:r>
              <a:rPr lang="en-GB" dirty="0"/>
              <a:t>(Geertz, 1973; Isaacs, 1975; van den Berghe, 1981 </a:t>
            </a:r>
            <a:r>
              <a:rPr lang="cy-GB" i="1" noProof="0" dirty="0"/>
              <a:t>a ddyfynnwyd yn </a:t>
            </a:r>
            <a:r>
              <a:rPr lang="en-GB" dirty="0"/>
              <a:t>Yang, 2000: 42)</a:t>
            </a:r>
          </a:p>
        </p:txBody>
      </p:sp>
    </p:spTree>
    <p:extLst>
      <p:ext uri="{BB962C8B-B14F-4D97-AF65-F5344CB8AC3E}">
        <p14:creationId xmlns:p14="http://schemas.microsoft.com/office/powerpoint/2010/main" val="28170346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Y Safbwynt </a:t>
            </a:r>
            <a:r>
              <a:rPr lang="cy-GB" b="1" dirty="0" err="1"/>
              <a:t>Primordaidd</a:t>
            </a:r>
            <a:endParaRPr lang="en-GB" b="1" dirty="0"/>
          </a:p>
        </p:txBody>
      </p:sp>
      <p:sp>
        <p:nvSpPr>
          <p:cNvPr id="3" name="Content Placeholder 2"/>
          <p:cNvSpPr>
            <a:spLocks noGrp="1"/>
          </p:cNvSpPr>
          <p:nvPr>
            <p:ph idx="1"/>
          </p:nvPr>
        </p:nvSpPr>
        <p:spPr/>
        <p:txBody>
          <a:bodyPr>
            <a:normAutofit fontScale="85000" lnSpcReduction="10000"/>
          </a:bodyPr>
          <a:lstStyle/>
          <a:p>
            <a:r>
              <a:rPr lang="cy-GB" sz="2600" noProof="0" dirty="0"/>
              <a:t>Mae </a:t>
            </a:r>
            <a:r>
              <a:rPr lang="cy-GB" sz="2600" dirty="0"/>
              <a:t>s</a:t>
            </a:r>
            <a:r>
              <a:rPr lang="cy-GB" sz="2600" noProof="0" dirty="0"/>
              <a:t>osio-fiolegwyr yn ceisio defnyddio
Dulliau gwyddonol
Megis y  dull </a:t>
            </a:r>
            <a:r>
              <a:rPr lang="cy-GB" sz="2600" noProof="0" dirty="0" err="1"/>
              <a:t>Darwinaidd</a:t>
            </a:r>
            <a:r>
              <a:rPr lang="cy-GB" sz="2600" noProof="0" dirty="0"/>
              <a:t> a detholiad naturiol
Bioleg esblygiadol
Geneteg</a:t>
            </a:r>
          </a:p>
          <a:p>
            <a:endParaRPr lang="en-GB" sz="2600" dirty="0"/>
          </a:p>
          <a:p>
            <a:pPr marL="0" indent="0">
              <a:buNone/>
            </a:pPr>
            <a:r>
              <a:rPr lang="en-GB" sz="2600" dirty="0" err="1"/>
              <a:t>i</a:t>
            </a:r>
            <a:r>
              <a:rPr lang="en-GB" sz="2600" dirty="0"/>
              <a:t> </a:t>
            </a:r>
            <a:r>
              <a:rPr lang="cy-GB" sz="2600" noProof="0" dirty="0"/>
              <a:t>esbonio ymddygiad cymdeithasol                                               </a:t>
            </a:r>
            <a:r>
              <a:rPr lang="en-GB" dirty="0"/>
              <a:t>(</a:t>
            </a:r>
            <a:r>
              <a:rPr lang="en-GB" dirty="0" err="1"/>
              <a:t>Joireman</a:t>
            </a:r>
            <a:r>
              <a:rPr lang="en-GB" dirty="0"/>
              <a:t>, 2003, t.34)</a:t>
            </a:r>
          </a:p>
          <a:p>
            <a:endParaRPr lang="en-GB" dirty="0"/>
          </a:p>
        </p:txBody>
      </p:sp>
    </p:spTree>
    <p:extLst>
      <p:ext uri="{BB962C8B-B14F-4D97-AF65-F5344CB8AC3E}">
        <p14:creationId xmlns:p14="http://schemas.microsoft.com/office/powerpoint/2010/main" val="23231060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Hil-laddiad Rwanda</a:t>
            </a:r>
          </a:p>
        </p:txBody>
      </p:sp>
      <p:sp>
        <p:nvSpPr>
          <p:cNvPr id="3" name="Content Placeholder 2"/>
          <p:cNvSpPr>
            <a:spLocks noGrp="1"/>
          </p:cNvSpPr>
          <p:nvPr>
            <p:ph idx="1"/>
          </p:nvPr>
        </p:nvSpPr>
        <p:spPr/>
        <p:txBody>
          <a:bodyPr>
            <a:normAutofit fontScale="55000" lnSpcReduction="20000"/>
          </a:bodyPr>
          <a:lstStyle/>
          <a:p>
            <a:pPr marL="708660" lvl="1" indent="-342900"/>
            <a:r>
              <a:rPr lang="cy-GB" sz="3800" noProof="0" dirty="0"/>
              <a:t>Ym 1994, trefnodd y boblogaeth </a:t>
            </a:r>
            <a:r>
              <a:rPr lang="cy-GB" sz="3800" noProof="0" dirty="0" err="1"/>
              <a:t>Hutu</a:t>
            </a:r>
            <a:r>
              <a:rPr lang="cy-GB" sz="3800" noProof="0" dirty="0"/>
              <a:t> sef y boblogaeth fwyaf yn Rwanda, eu hunain ac o fewn dau fis aethon nhw ati i lofruddio 800,000 o’r boblogaeth </a:t>
            </a:r>
            <a:r>
              <a:rPr lang="cy-GB" sz="3800" noProof="0" dirty="0" err="1"/>
              <a:t>Tutsi</a:t>
            </a:r>
            <a:r>
              <a:rPr lang="cy-GB" sz="3800" noProof="0" dirty="0"/>
              <a:t> a oedd yn byw yn eu plith – sef y mwyafrif llethol o’r boblogaeth </a:t>
            </a:r>
            <a:r>
              <a:rPr lang="cy-GB" sz="3800" noProof="0" dirty="0" err="1"/>
              <a:t>Tutsi</a:t>
            </a:r>
            <a:r>
              <a:rPr lang="cy-GB" sz="3800" noProof="0" dirty="0"/>
              <a:t> a oedd yn byw yn y wlad.</a:t>
            </a:r>
          </a:p>
          <a:p>
            <a:pPr marL="708660" lvl="1" indent="-342900"/>
            <a:endParaRPr lang="cy-GB" sz="3800" noProof="0" dirty="0"/>
          </a:p>
          <a:p>
            <a:pPr marL="708660" lvl="1" indent="-342900"/>
            <a:r>
              <a:rPr lang="cy-GB" sz="3800" noProof="0" dirty="0"/>
              <a:t>Cynhaliwyd yr hil-laddiad mewn ffordd drefnus, yn aml dan arweiniad llywodraethau trefi lleol.</a:t>
            </a:r>
          </a:p>
          <a:p>
            <a:pPr marL="365760" lvl="1" indent="0" algn="r">
              <a:buNone/>
            </a:pPr>
            <a:endParaRPr lang="en-GB" dirty="0"/>
          </a:p>
          <a:p>
            <a:pPr marL="365760" lvl="1" indent="0" algn="r">
              <a:buNone/>
            </a:pPr>
            <a:endParaRPr lang="en-GB" dirty="0"/>
          </a:p>
          <a:p>
            <a:pPr marL="365760" lvl="1" indent="0" algn="r">
              <a:buNone/>
            </a:pPr>
            <a:endParaRPr lang="en-GB" dirty="0"/>
          </a:p>
          <a:p>
            <a:pPr marL="365760" lvl="1" indent="0" algn="r">
              <a:buNone/>
            </a:pPr>
            <a:r>
              <a:rPr lang="en-GB" dirty="0"/>
              <a:t>(</a:t>
            </a:r>
            <a:r>
              <a:rPr lang="en-GB" dirty="0" err="1"/>
              <a:t>Joireman</a:t>
            </a:r>
            <a:r>
              <a:rPr lang="en-GB" dirty="0"/>
              <a:t>, 2003, t.34)</a:t>
            </a:r>
          </a:p>
          <a:p>
            <a:pPr lvl="1"/>
            <a:endParaRPr lang="en-GB" dirty="0"/>
          </a:p>
        </p:txBody>
      </p:sp>
    </p:spTree>
    <p:extLst>
      <p:ext uri="{BB962C8B-B14F-4D97-AF65-F5344CB8AC3E}">
        <p14:creationId xmlns:p14="http://schemas.microsoft.com/office/powerpoint/2010/main" val="30535324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69B695-142A-4CEC-8A70-60F5461EE048}"/>
              </a:ext>
            </a:extLst>
          </p:cNvPr>
          <p:cNvSpPr>
            <a:spLocks noGrp="1"/>
          </p:cNvSpPr>
          <p:nvPr>
            <p:ph type="title"/>
          </p:nvPr>
        </p:nvSpPr>
        <p:spPr/>
        <p:txBody>
          <a:bodyPr/>
          <a:lstStyle/>
          <a:p>
            <a:r>
              <a:rPr lang="cy-GB" b="1" noProof="0" dirty="0"/>
              <a:t>Hil-laddiad Rwanda</a:t>
            </a:r>
            <a:endParaRPr lang="en-GB" b="1" dirty="0"/>
          </a:p>
        </p:txBody>
      </p:sp>
      <p:sp>
        <p:nvSpPr>
          <p:cNvPr id="3" name="Content Placeholder 2">
            <a:extLst>
              <a:ext uri="{FF2B5EF4-FFF2-40B4-BE49-F238E27FC236}">
                <a16:creationId xmlns:a16="http://schemas.microsoft.com/office/drawing/2014/main" id="{CA4458DF-BCB5-4830-9753-40F8EC6F099F}"/>
              </a:ext>
            </a:extLst>
          </p:cNvPr>
          <p:cNvSpPr>
            <a:spLocks noGrp="1"/>
          </p:cNvSpPr>
          <p:nvPr>
            <p:ph idx="1"/>
          </p:nvPr>
        </p:nvSpPr>
        <p:spPr/>
        <p:txBody>
          <a:bodyPr/>
          <a:lstStyle/>
          <a:p>
            <a:r>
              <a:rPr lang="en-GB" dirty="0">
                <a:hlinkClick r:id="rId2"/>
              </a:rPr>
              <a:t>https://www.youtube.com/watch?v=SVnOGsJY5RQ</a:t>
            </a:r>
            <a:r>
              <a:rPr lang="en-GB" dirty="0"/>
              <a:t> </a:t>
            </a:r>
          </a:p>
        </p:txBody>
      </p:sp>
    </p:spTree>
    <p:extLst>
      <p:ext uri="{BB962C8B-B14F-4D97-AF65-F5344CB8AC3E}">
        <p14:creationId xmlns:p14="http://schemas.microsoft.com/office/powerpoint/2010/main" val="162220402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Hil-laddiad Rwanda</a:t>
            </a:r>
            <a:endParaRPr lang="en-GB" b="1" dirty="0"/>
          </a:p>
        </p:txBody>
      </p:sp>
      <p:sp>
        <p:nvSpPr>
          <p:cNvPr id="3" name="Content Placeholder 2"/>
          <p:cNvSpPr>
            <a:spLocks noGrp="1"/>
          </p:cNvSpPr>
          <p:nvPr>
            <p:ph idx="1"/>
          </p:nvPr>
        </p:nvSpPr>
        <p:spPr>
          <a:xfrm>
            <a:off x="1295401" y="2556932"/>
            <a:ext cx="10206788" cy="3318936"/>
          </a:xfrm>
        </p:spPr>
        <p:txBody>
          <a:bodyPr>
            <a:normAutofit/>
          </a:bodyPr>
          <a:lstStyle/>
          <a:p>
            <a:r>
              <a:rPr lang="cy-GB" noProof="0" dirty="0"/>
              <a:t>Anogwyd yr </a:t>
            </a:r>
            <a:r>
              <a:rPr lang="cy-GB" noProof="0" dirty="0" err="1"/>
              <a:t>Hutu</a:t>
            </a:r>
            <a:r>
              <a:rPr lang="cy-GB" noProof="0" dirty="0"/>
              <a:t> i ladd eu cymdogion </a:t>
            </a:r>
            <a:r>
              <a:rPr lang="cy-GB" noProof="0" dirty="0" err="1"/>
              <a:t>Tutsi</a:t>
            </a:r>
            <a:r>
              <a:rPr lang="cy-GB" noProof="0" dirty="0"/>
              <a:t> ethnig fel gweithred ar y cyd er lles y cyhoedd</a:t>
            </a:r>
          </a:p>
          <a:p>
            <a:r>
              <a:rPr lang="cy-GB" noProof="0" dirty="0"/>
              <a:t>Achosion sylfaenol y trais hwn oedd gwahaniaethau rhwng y ddau grŵp ethnig a oedd yn hynafol ac yn barhaus</a:t>
            </a:r>
          </a:p>
          <a:p>
            <a:r>
              <a:rPr lang="cy-GB" dirty="0">
                <a:solidFill>
                  <a:srgbClr val="FF0000"/>
                </a:solidFill>
              </a:rPr>
              <a:t>Y safbwynt </a:t>
            </a:r>
            <a:r>
              <a:rPr lang="cy-GB" dirty="0" err="1">
                <a:solidFill>
                  <a:srgbClr val="FF0000"/>
                </a:solidFill>
              </a:rPr>
              <a:t>Primodoraidd</a:t>
            </a:r>
            <a:r>
              <a:rPr lang="cy-GB" noProof="0" dirty="0">
                <a:solidFill>
                  <a:srgbClr val="FF0000"/>
                </a:solidFill>
              </a:rPr>
              <a:t>: Nid oedd yr </a:t>
            </a:r>
            <a:r>
              <a:rPr lang="cy-GB" noProof="0" dirty="0" err="1">
                <a:solidFill>
                  <a:srgbClr val="FF0000"/>
                </a:solidFill>
              </a:rPr>
              <a:t>Hutus</a:t>
            </a:r>
            <a:r>
              <a:rPr lang="cy-GB" noProof="0" dirty="0">
                <a:solidFill>
                  <a:srgbClr val="FF0000"/>
                </a:solidFill>
              </a:rPr>
              <a:t> a'r </a:t>
            </a:r>
            <a:r>
              <a:rPr lang="cy-GB" noProof="0" dirty="0" err="1">
                <a:solidFill>
                  <a:srgbClr val="FF0000"/>
                </a:solidFill>
              </a:rPr>
              <a:t>Tutsis</a:t>
            </a:r>
            <a:r>
              <a:rPr lang="cy-GB" noProof="0" dirty="0">
                <a:solidFill>
                  <a:srgbClr val="FF0000"/>
                </a:solidFill>
              </a:rPr>
              <a:t> yn Rwanda yn gallu byw gyda'i gilydd mewn heddwch oherwydd bod eu hunaniaethau ethnig cynhenid ​​yn eu gosod </a:t>
            </a:r>
            <a:r>
              <a:rPr lang="cy-GB" dirty="0">
                <a:solidFill>
                  <a:srgbClr val="FF0000"/>
                </a:solidFill>
              </a:rPr>
              <a:t>i </a:t>
            </a:r>
            <a:r>
              <a:rPr lang="cy-GB" noProof="0" dirty="0">
                <a:solidFill>
                  <a:srgbClr val="FF0000"/>
                </a:solidFill>
              </a:rPr>
              <a:t>wrthdaro â'i gilydd</a:t>
            </a:r>
          </a:p>
        </p:txBody>
      </p:sp>
    </p:spTree>
    <p:extLst>
      <p:ext uri="{BB962C8B-B14F-4D97-AF65-F5344CB8AC3E}">
        <p14:creationId xmlns:p14="http://schemas.microsoft.com/office/powerpoint/2010/main" val="18328882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71277" y="1046225"/>
            <a:ext cx="8229600" cy="1143000"/>
          </a:xfrm>
        </p:spPr>
        <p:txBody>
          <a:bodyPr/>
          <a:lstStyle/>
          <a:p>
            <a:r>
              <a:rPr lang="cy-GB" b="1" noProof="0" dirty="0"/>
              <a:t>Pobl â Safbwynt </a:t>
            </a:r>
            <a:r>
              <a:rPr lang="cy-GB" b="1" noProof="0" dirty="0" err="1"/>
              <a:t>Primordaidd</a:t>
            </a:r>
            <a:endParaRPr lang="cy-GB" b="1" noProof="0" dirty="0"/>
          </a:p>
        </p:txBody>
      </p:sp>
      <p:sp>
        <p:nvSpPr>
          <p:cNvPr id="4" name="TextBox 3">
            <a:extLst>
              <a:ext uri="{FF2B5EF4-FFF2-40B4-BE49-F238E27FC236}">
                <a16:creationId xmlns:a16="http://schemas.microsoft.com/office/drawing/2014/main" id="{4EA66B11-3607-4F46-910E-329DB43B0AE3}"/>
              </a:ext>
            </a:extLst>
          </p:cNvPr>
          <p:cNvSpPr txBox="1"/>
          <p:nvPr/>
        </p:nvSpPr>
        <p:spPr>
          <a:xfrm>
            <a:off x="1667508" y="1943172"/>
            <a:ext cx="5112568" cy="523220"/>
          </a:xfrm>
          <a:prstGeom prst="rect">
            <a:avLst/>
          </a:prstGeom>
          <a:noFill/>
        </p:spPr>
        <p:txBody>
          <a:bodyPr wrap="square" rtlCol="0">
            <a:spAutoFit/>
          </a:bodyPr>
          <a:lstStyle/>
          <a:p>
            <a:r>
              <a:rPr lang="cy-GB" sz="2800" b="1" noProof="0" dirty="0"/>
              <a:t>Yn tueddu o ganolbwyntio ar</a:t>
            </a:r>
            <a:r>
              <a:rPr lang="en-GB" sz="2800" b="1" dirty="0"/>
              <a:t>:</a:t>
            </a:r>
          </a:p>
        </p:txBody>
      </p:sp>
      <p:sp>
        <p:nvSpPr>
          <p:cNvPr id="5" name="TextBox 4">
            <a:extLst>
              <a:ext uri="{FF2B5EF4-FFF2-40B4-BE49-F238E27FC236}">
                <a16:creationId xmlns:a16="http://schemas.microsoft.com/office/drawing/2014/main" id="{E010A6D4-B75D-4ED6-9B56-0CD953D505AC}"/>
              </a:ext>
            </a:extLst>
          </p:cNvPr>
          <p:cNvSpPr txBox="1"/>
          <p:nvPr/>
        </p:nvSpPr>
        <p:spPr>
          <a:xfrm>
            <a:off x="2787875" y="2484952"/>
            <a:ext cx="6889916" cy="1015663"/>
          </a:xfrm>
          <a:prstGeom prst="rect">
            <a:avLst/>
          </a:prstGeom>
          <a:noFill/>
        </p:spPr>
        <p:txBody>
          <a:bodyPr wrap="square" rtlCol="0">
            <a:spAutoFit/>
          </a:bodyPr>
          <a:lstStyle/>
          <a:p>
            <a:pPr marL="342900" indent="-342900">
              <a:buFont typeface="Arial" panose="020B0604020202020204" pitchFamily="34" charset="0"/>
              <a:buChar char="•"/>
            </a:pPr>
            <a:r>
              <a:rPr lang="cy-GB" sz="2000" noProof="0" dirty="0"/>
              <a:t>Ddechreuadau hynafol
Esblygiad grŵp ethnig dros amser
Ac yn ystyried bod ethnigrwydd </a:t>
            </a:r>
            <a:r>
              <a:rPr lang="cy-GB" sz="2000" dirty="0"/>
              <a:t>yn g</a:t>
            </a:r>
            <a:r>
              <a:rPr lang="cy-GB" sz="2000" noProof="0" dirty="0" err="1"/>
              <a:t>yflwr</a:t>
            </a:r>
            <a:r>
              <a:rPr lang="cy-GB" sz="2000" noProof="0" dirty="0"/>
              <a:t> naturiol o fod</a:t>
            </a:r>
          </a:p>
        </p:txBody>
      </p:sp>
      <p:sp>
        <p:nvSpPr>
          <p:cNvPr id="6" name="TextBox 5">
            <a:extLst>
              <a:ext uri="{FF2B5EF4-FFF2-40B4-BE49-F238E27FC236}">
                <a16:creationId xmlns:a16="http://schemas.microsoft.com/office/drawing/2014/main" id="{3AED3288-9AAE-4A2C-83C0-AC8A74407524}"/>
              </a:ext>
            </a:extLst>
          </p:cNvPr>
          <p:cNvSpPr txBox="1"/>
          <p:nvPr/>
        </p:nvSpPr>
        <p:spPr>
          <a:xfrm>
            <a:off x="726461" y="3494690"/>
            <a:ext cx="11117443" cy="830997"/>
          </a:xfrm>
          <a:prstGeom prst="rect">
            <a:avLst/>
          </a:prstGeom>
          <a:noFill/>
        </p:spPr>
        <p:txBody>
          <a:bodyPr wrap="square" rtlCol="0">
            <a:spAutoFit/>
          </a:bodyPr>
          <a:lstStyle/>
          <a:p>
            <a:r>
              <a:rPr lang="cy-GB" sz="2400" b="1" noProof="0" dirty="0"/>
              <a:t>Mae rhai pobl â safbwynt </a:t>
            </a:r>
            <a:r>
              <a:rPr lang="cy-GB" sz="2400" b="1" noProof="0" dirty="0" err="1"/>
              <a:t>Primordaidd</a:t>
            </a:r>
            <a:r>
              <a:rPr lang="cy-GB" sz="2400" b="1" noProof="0" dirty="0"/>
              <a:t>  yn ystyried bod ethnigrwydd yn rhywbeth sydd;</a:t>
            </a:r>
          </a:p>
        </p:txBody>
      </p:sp>
      <p:sp>
        <p:nvSpPr>
          <p:cNvPr id="7" name="TextBox 6">
            <a:extLst>
              <a:ext uri="{FF2B5EF4-FFF2-40B4-BE49-F238E27FC236}">
                <a16:creationId xmlns:a16="http://schemas.microsoft.com/office/drawing/2014/main" id="{6AED7510-1B13-4504-9A11-F220E9BB9AEA}"/>
              </a:ext>
            </a:extLst>
          </p:cNvPr>
          <p:cNvSpPr txBox="1"/>
          <p:nvPr/>
        </p:nvSpPr>
        <p:spPr>
          <a:xfrm>
            <a:off x="595086" y="4125127"/>
            <a:ext cx="8287657" cy="1015663"/>
          </a:xfrm>
          <a:prstGeom prst="rect">
            <a:avLst/>
          </a:prstGeom>
          <a:noFill/>
        </p:spPr>
        <p:txBody>
          <a:bodyPr wrap="square" rtlCol="0">
            <a:spAutoFit/>
          </a:bodyPr>
          <a:lstStyle/>
          <a:p>
            <a:pPr marL="342900" indent="-342900">
              <a:buFont typeface="Arial" panose="020B0604020202020204" pitchFamily="34" charset="0"/>
              <a:buChar char="•"/>
            </a:pPr>
            <a:r>
              <a:rPr lang="cy-GB" sz="2000" noProof="0" dirty="0"/>
              <a:t>Wedi'i ddiffinio gan, neu sy'n gysylltiedig yn agos â
Chysylltiadau gwaed
neu berthynas</a:t>
            </a:r>
          </a:p>
        </p:txBody>
      </p:sp>
      <p:sp>
        <p:nvSpPr>
          <p:cNvPr id="8" name="TextBox 7">
            <a:extLst>
              <a:ext uri="{FF2B5EF4-FFF2-40B4-BE49-F238E27FC236}">
                <a16:creationId xmlns:a16="http://schemas.microsoft.com/office/drawing/2014/main" id="{5CBD869C-0A72-4D77-A75D-896620BF8838}"/>
              </a:ext>
            </a:extLst>
          </p:cNvPr>
          <p:cNvSpPr txBox="1"/>
          <p:nvPr/>
        </p:nvSpPr>
        <p:spPr>
          <a:xfrm>
            <a:off x="4058692" y="4609312"/>
            <a:ext cx="7731159" cy="830997"/>
          </a:xfrm>
          <a:prstGeom prst="rect">
            <a:avLst/>
          </a:prstGeom>
          <a:noFill/>
        </p:spPr>
        <p:txBody>
          <a:bodyPr wrap="square" rtlCol="0">
            <a:spAutoFit/>
          </a:bodyPr>
          <a:lstStyle/>
          <a:p>
            <a:r>
              <a:rPr lang="cy-GB" sz="2400" b="1" noProof="0" dirty="0"/>
              <a:t>Mae pobl â safbwynt </a:t>
            </a:r>
            <a:r>
              <a:rPr lang="cy-GB" sz="2400" b="1" noProof="0" dirty="0" err="1"/>
              <a:t>Primordaidd</a:t>
            </a:r>
            <a:r>
              <a:rPr lang="cy-GB" sz="2400" b="1" noProof="0" dirty="0"/>
              <a:t> yn cymryd yn ganiataol bod hunaniaeth ethnig yn;</a:t>
            </a:r>
          </a:p>
        </p:txBody>
      </p:sp>
      <p:sp>
        <p:nvSpPr>
          <p:cNvPr id="9" name="TextBox 8">
            <a:extLst>
              <a:ext uri="{FF2B5EF4-FFF2-40B4-BE49-F238E27FC236}">
                <a16:creationId xmlns:a16="http://schemas.microsoft.com/office/drawing/2014/main" id="{0626F178-66FC-4192-AD88-E43AB14A15BF}"/>
              </a:ext>
            </a:extLst>
          </p:cNvPr>
          <p:cNvSpPr txBox="1"/>
          <p:nvPr/>
        </p:nvSpPr>
        <p:spPr>
          <a:xfrm>
            <a:off x="4058692" y="5438531"/>
            <a:ext cx="6348906" cy="707886"/>
          </a:xfrm>
          <a:prstGeom prst="rect">
            <a:avLst/>
          </a:prstGeom>
          <a:noFill/>
        </p:spPr>
        <p:txBody>
          <a:bodyPr wrap="square" rtlCol="0">
            <a:spAutoFit/>
          </a:bodyPr>
          <a:lstStyle/>
          <a:p>
            <a:pPr marL="342900" indent="-342900">
              <a:buFont typeface="Arial" panose="020B0604020202020204" pitchFamily="34" charset="0"/>
              <a:buChar char="•"/>
            </a:pPr>
            <a:r>
              <a:rPr lang="cy-GB" sz="2000" noProof="0" dirty="0"/>
              <a:t>Sefydlog adeg genedigaeth
Ac ni ellir ei newid</a:t>
            </a:r>
          </a:p>
        </p:txBody>
      </p:sp>
      <p:sp>
        <p:nvSpPr>
          <p:cNvPr id="12" name="TextBox 11">
            <a:extLst>
              <a:ext uri="{FF2B5EF4-FFF2-40B4-BE49-F238E27FC236}">
                <a16:creationId xmlns:a16="http://schemas.microsoft.com/office/drawing/2014/main" id="{7B9B0A80-BE17-4C99-B8B9-AFD483D30DC7}"/>
              </a:ext>
            </a:extLst>
          </p:cNvPr>
          <p:cNvSpPr txBox="1"/>
          <p:nvPr/>
        </p:nvSpPr>
        <p:spPr>
          <a:xfrm>
            <a:off x="6666203" y="6080902"/>
            <a:ext cx="6348906" cy="553998"/>
          </a:xfrm>
          <a:prstGeom prst="rect">
            <a:avLst/>
          </a:prstGeom>
          <a:noFill/>
        </p:spPr>
        <p:txBody>
          <a:bodyPr wrap="square" rtlCol="0">
            <a:spAutoFit/>
          </a:bodyPr>
          <a:lstStyle/>
          <a:p>
            <a:r>
              <a:rPr lang="nl-NL" sz="1200" dirty="0"/>
              <a:t>(Geertz, 1973; Isaacs, 1975; van den Berghe, 1981 a </a:t>
            </a:r>
            <a:r>
              <a:rPr lang="cy-GB" sz="1200" noProof="0" dirty="0"/>
              <a:t>dyfynnwyd yn </a:t>
            </a:r>
            <a:r>
              <a:rPr lang="nl-NL" sz="1200" dirty="0"/>
              <a:t>Yang, 2000: 42)</a:t>
            </a:r>
          </a:p>
          <a:p>
            <a:endParaRPr lang="en-GB" dirty="0"/>
          </a:p>
        </p:txBody>
      </p:sp>
    </p:spTree>
    <p:extLst>
      <p:ext uri="{BB962C8B-B14F-4D97-AF65-F5344CB8AC3E}">
        <p14:creationId xmlns:p14="http://schemas.microsoft.com/office/powerpoint/2010/main" val="39368324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8"/>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9">
                                            <p:txEl>
                                              <p:pRg st="0" end="0"/>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1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p:bldP spid="6" grpId="0"/>
      <p:bldP spid="7" grpId="0" build="p"/>
      <p:bldP spid="8" grpId="0"/>
      <p:bldP spid="9" grpId="0" build="p"/>
      <p:bldP spid="12" grpId="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dirty="0"/>
              <a:t>Pobl â Safbwynt </a:t>
            </a:r>
            <a:r>
              <a:rPr lang="cy-GB" b="1" dirty="0" err="1"/>
              <a:t>Primordaidd</a:t>
            </a:r>
            <a:endParaRPr lang="en-GB" b="1" dirty="0"/>
          </a:p>
        </p:txBody>
      </p:sp>
      <p:sp>
        <p:nvSpPr>
          <p:cNvPr id="3" name="Content Placeholder 2"/>
          <p:cNvSpPr>
            <a:spLocks noGrp="1"/>
          </p:cNvSpPr>
          <p:nvPr>
            <p:ph idx="1"/>
          </p:nvPr>
        </p:nvSpPr>
        <p:spPr/>
        <p:txBody>
          <a:bodyPr/>
          <a:lstStyle/>
          <a:p>
            <a:r>
              <a:rPr lang="cy-GB" dirty="0"/>
              <a:t>y</a:t>
            </a:r>
            <a:r>
              <a:rPr lang="cy-GB" noProof="0" dirty="0"/>
              <a:t> math hwn o esboniad o hil-laddiad Rwanda
un o'r enghreifftiau mwyaf nodedig a chlir o drais ar sail ethnigrwydd a </a:t>
            </a:r>
            <a:r>
              <a:rPr lang="cy-GB" dirty="0"/>
              <a:t>gafodd ei weld</a:t>
            </a:r>
            <a:r>
              <a:rPr lang="cy-GB" noProof="0" dirty="0"/>
              <a:t> yn ddiweddar 
yn cael ei ystyried fel cyfiawnhad </a:t>
            </a:r>
            <a:r>
              <a:rPr lang="cy-GB" noProof="0" dirty="0" err="1"/>
              <a:t>primordaidd</a:t>
            </a:r>
            <a:r>
              <a:rPr lang="cy-GB" noProof="0" dirty="0"/>
              <a:t> (h.y. y gwahaniaethau ethnig clir oedd yr hyn a achosodd yr hil-laddiad)</a:t>
            </a:r>
          </a:p>
          <a:p>
            <a:pPr marL="365760" lvl="1" indent="0" algn="r">
              <a:buNone/>
            </a:pPr>
            <a:r>
              <a:rPr lang="en-GB" sz="1200" dirty="0"/>
              <a:t>(</a:t>
            </a:r>
            <a:r>
              <a:rPr lang="en-GB" sz="1200" dirty="0" err="1"/>
              <a:t>Joireman</a:t>
            </a:r>
            <a:r>
              <a:rPr lang="en-GB" sz="1200" dirty="0"/>
              <a:t>, 2003, t.34)</a:t>
            </a:r>
          </a:p>
          <a:p>
            <a:pPr marL="365760" lvl="1" indent="0">
              <a:buNone/>
            </a:pPr>
            <a:endParaRPr lang="en-GB" dirty="0"/>
          </a:p>
        </p:txBody>
      </p:sp>
    </p:spTree>
    <p:extLst>
      <p:ext uri="{BB962C8B-B14F-4D97-AF65-F5344CB8AC3E}">
        <p14:creationId xmlns:p14="http://schemas.microsoft.com/office/powerpoint/2010/main" val="87911098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Lluniadaeth Gymdeithasol</a:t>
            </a:r>
          </a:p>
        </p:txBody>
      </p:sp>
      <p:sp>
        <p:nvSpPr>
          <p:cNvPr id="3" name="Content Placeholder 2"/>
          <p:cNvSpPr>
            <a:spLocks noGrp="1"/>
          </p:cNvSpPr>
          <p:nvPr>
            <p:ph idx="1"/>
          </p:nvPr>
        </p:nvSpPr>
        <p:spPr/>
        <p:txBody>
          <a:bodyPr>
            <a:normAutofit/>
          </a:bodyPr>
          <a:lstStyle/>
          <a:p>
            <a:r>
              <a:rPr lang="cy-GB" b="1" noProof="0" dirty="0"/>
              <a:t>Lluniadaeth Gymdeithasol (</a:t>
            </a:r>
            <a:r>
              <a:rPr lang="cy-GB" b="1" i="1" noProof="0" dirty="0" err="1"/>
              <a:t>Social</a:t>
            </a:r>
            <a:r>
              <a:rPr lang="cy-GB" b="1" i="1" noProof="0" dirty="0"/>
              <a:t> </a:t>
            </a:r>
            <a:r>
              <a:rPr lang="cy-GB" b="1" i="1" noProof="0" dirty="0" err="1"/>
              <a:t>Constructionism</a:t>
            </a:r>
            <a:r>
              <a:rPr lang="cy-GB" b="1" i="1" noProof="0" dirty="0"/>
              <a:t>)</a:t>
            </a:r>
          </a:p>
          <a:p>
            <a:r>
              <a:rPr lang="cy-GB" noProof="0" dirty="0"/>
              <a:t>Ysgol ddamcaniaethol ethnigrwydd
Yn canolbwyntio ar natur hylifol hunaniaethau ethnig
Yn nodi rôl ffactorau gwleidyddol ac economaidd wrth fowldio ethnigrwydd</a:t>
            </a:r>
            <a:endParaRPr lang="en-GB" dirty="0"/>
          </a:p>
          <a:p>
            <a:pPr marL="365760" lvl="1" indent="0" algn="r">
              <a:buNone/>
            </a:pPr>
            <a:r>
              <a:rPr lang="en-GB" sz="1200" dirty="0"/>
              <a:t>(</a:t>
            </a:r>
            <a:r>
              <a:rPr lang="en-GB" sz="1200" dirty="0" err="1"/>
              <a:t>Joireman</a:t>
            </a:r>
            <a:r>
              <a:rPr lang="en-GB" sz="1200" dirty="0"/>
              <a:t>, 2003,t.34)</a:t>
            </a:r>
          </a:p>
          <a:p>
            <a:pPr lvl="1"/>
            <a:endParaRPr lang="en-GB" dirty="0"/>
          </a:p>
        </p:txBody>
      </p:sp>
    </p:spTree>
    <p:extLst>
      <p:ext uri="{BB962C8B-B14F-4D97-AF65-F5344CB8AC3E}">
        <p14:creationId xmlns:p14="http://schemas.microsoft.com/office/powerpoint/2010/main" val="15332779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Lluniadaeth Gymdeithasol</a:t>
            </a:r>
          </a:p>
        </p:txBody>
      </p:sp>
      <p:sp>
        <p:nvSpPr>
          <p:cNvPr id="3" name="Content Placeholder 2"/>
          <p:cNvSpPr>
            <a:spLocks noGrp="1"/>
          </p:cNvSpPr>
          <p:nvPr>
            <p:ph idx="1"/>
          </p:nvPr>
        </p:nvSpPr>
        <p:spPr/>
        <p:txBody>
          <a:bodyPr>
            <a:normAutofit fontScale="92500" lnSpcReduction="10000"/>
          </a:bodyPr>
          <a:lstStyle/>
          <a:p>
            <a:r>
              <a:rPr lang="cy-GB" b="1" noProof="0" dirty="0"/>
              <a:t>Fodd bynnag, 
</a:t>
            </a:r>
            <a:r>
              <a:rPr lang="cy-GB" noProof="0" dirty="0"/>
              <a:t>Mae'n mynd i'r afael â gwreiddiau grwpiau ethnig sy’n rhannu
Iaith
Crefydd
A/neu nodweddion ffisegol</a:t>
            </a:r>
            <a:endParaRPr lang="cy-GB" dirty="0"/>
          </a:p>
          <a:p>
            <a:r>
              <a:rPr lang="cy-GB" noProof="0" dirty="0"/>
              <a:t>Mae’n creu carfan o hunaniaethau y gellir dewis ohonynt                      </a:t>
            </a:r>
          </a:p>
          <a:p>
            <a:pPr marL="0" indent="0" algn="r">
              <a:buNone/>
            </a:pPr>
            <a:r>
              <a:rPr lang="cy-GB" noProof="0" dirty="0"/>
              <a:t> </a:t>
            </a:r>
            <a:r>
              <a:rPr lang="en-GB" sz="1200" dirty="0"/>
              <a:t>(</a:t>
            </a:r>
            <a:r>
              <a:rPr lang="en-GB" sz="1200" dirty="0" err="1"/>
              <a:t>Joireman</a:t>
            </a:r>
            <a:r>
              <a:rPr lang="en-GB" sz="1200" dirty="0"/>
              <a:t>, 2003, t54)</a:t>
            </a:r>
          </a:p>
          <a:p>
            <a:endParaRPr lang="en-GB" dirty="0"/>
          </a:p>
        </p:txBody>
      </p:sp>
    </p:spTree>
    <p:extLst>
      <p:ext uri="{BB962C8B-B14F-4D97-AF65-F5344CB8AC3E}">
        <p14:creationId xmlns:p14="http://schemas.microsoft.com/office/powerpoint/2010/main" val="3515320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Lluniadaeth Gymdeithasol</a:t>
            </a:r>
          </a:p>
        </p:txBody>
      </p:sp>
      <p:sp>
        <p:nvSpPr>
          <p:cNvPr id="3" name="Content Placeholder 2"/>
          <p:cNvSpPr>
            <a:spLocks noGrp="1"/>
          </p:cNvSpPr>
          <p:nvPr>
            <p:ph idx="1"/>
          </p:nvPr>
        </p:nvSpPr>
        <p:spPr/>
        <p:txBody>
          <a:bodyPr>
            <a:normAutofit fontScale="92500" lnSpcReduction="20000"/>
          </a:bodyPr>
          <a:lstStyle/>
          <a:p>
            <a:pPr marL="0" indent="0">
              <a:buNone/>
            </a:pPr>
            <a:r>
              <a:rPr lang="cy-GB" b="1" noProof="0" dirty="0"/>
              <a:t>Mae pobl yn dewis hunaniaeth ethnig yn seiliedig ar eu hunaniaeth ynghyd â'u dewisiadau eu hunain
</a:t>
            </a:r>
            <a:r>
              <a:rPr lang="cy-GB" noProof="0" dirty="0"/>
              <a:t>Mae'r rhain yn cael eu ffurfio gan ffactorau
Economaidd
Gwleidyddol
a hyd yn oed amodau cymdeithasol
Yn ymwneud mwy ag 
ymddangosiad, diflaniad a symudedd grwpiau ethnig                                 </a:t>
            </a:r>
            <a:r>
              <a:rPr lang="en-GB" sz="1300" dirty="0"/>
              <a:t>(</a:t>
            </a:r>
            <a:r>
              <a:rPr lang="en-GB" sz="1300" dirty="0" err="1"/>
              <a:t>Joireman</a:t>
            </a:r>
            <a:r>
              <a:rPr lang="en-GB" sz="1300" dirty="0"/>
              <a:t>, 2003, t 54)</a:t>
            </a:r>
          </a:p>
          <a:p>
            <a:endParaRPr lang="en-GB" dirty="0"/>
          </a:p>
        </p:txBody>
      </p:sp>
    </p:spTree>
    <p:extLst>
      <p:ext uri="{BB962C8B-B14F-4D97-AF65-F5344CB8AC3E}">
        <p14:creationId xmlns:p14="http://schemas.microsoft.com/office/powerpoint/2010/main" val="26279594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Hil-laddiad Rwanda</a:t>
            </a:r>
            <a:endParaRPr lang="en-GB" b="1" dirty="0"/>
          </a:p>
        </p:txBody>
      </p:sp>
      <p:sp>
        <p:nvSpPr>
          <p:cNvPr id="3" name="Content Placeholder 2"/>
          <p:cNvSpPr>
            <a:spLocks noGrp="1"/>
          </p:cNvSpPr>
          <p:nvPr>
            <p:ph idx="1"/>
          </p:nvPr>
        </p:nvSpPr>
        <p:spPr/>
        <p:txBody>
          <a:bodyPr>
            <a:normAutofit/>
          </a:bodyPr>
          <a:lstStyle/>
          <a:p>
            <a:r>
              <a:rPr lang="cy-GB" noProof="0" dirty="0"/>
              <a:t>Yn 1994 lladdwyd 800,000 o’r boblogaeth </a:t>
            </a:r>
            <a:r>
              <a:rPr lang="cy-GB" noProof="0" dirty="0" err="1"/>
              <a:t>Tutsi</a:t>
            </a:r>
            <a:r>
              <a:rPr lang="cy-GB" noProof="0" dirty="0"/>
              <a:t> yn Rwanda
Cawsant eu lladd gan y </a:t>
            </a:r>
            <a:r>
              <a:rPr lang="cy-GB" noProof="0" dirty="0" err="1"/>
              <a:t>boblgaeth</a:t>
            </a:r>
            <a:r>
              <a:rPr lang="cy-GB" noProof="0" dirty="0"/>
              <a:t> </a:t>
            </a:r>
            <a:r>
              <a:rPr lang="cy-GB" noProof="0" dirty="0" err="1"/>
              <a:t>Hutu</a:t>
            </a:r>
            <a:r>
              <a:rPr lang="cy-GB" noProof="0" dirty="0"/>
              <a:t> a oedd yn dymuno rhoi terfyn ar y rôl ddominyddol yr oedd </a:t>
            </a:r>
            <a:r>
              <a:rPr lang="cy-GB" dirty="0"/>
              <a:t>y </a:t>
            </a:r>
            <a:r>
              <a:rPr lang="cy-GB" noProof="0" dirty="0" err="1"/>
              <a:t>Tutsi</a:t>
            </a:r>
            <a:r>
              <a:rPr lang="cy-GB" noProof="0" dirty="0"/>
              <a:t> wedi'i chwarae yn llywodraeth a lluoedd arfog Rwanda
Yn ogystal, lladdwyd y </a:t>
            </a:r>
            <a:r>
              <a:rPr lang="cy-GB" noProof="0" dirty="0" err="1"/>
              <a:t>Hutu</a:t>
            </a:r>
            <a:r>
              <a:rPr lang="cy-GB" noProof="0" dirty="0"/>
              <a:t> cymedrol a oedd yn gwrthwynebu'r trais neu a oedd yn ymwneud â chynghreiriau gwleidyddol gyda'r </a:t>
            </a:r>
            <a:r>
              <a:rPr lang="cy-GB" noProof="0" dirty="0" err="1"/>
              <a:t>Tutsi</a:t>
            </a:r>
            <a:r>
              <a:rPr lang="cy-GB" noProof="0" dirty="0"/>
              <a:t>     </a:t>
            </a:r>
          </a:p>
          <a:p>
            <a:pPr algn="r"/>
            <a:r>
              <a:rPr lang="en-GB" dirty="0"/>
              <a:t>(</a:t>
            </a:r>
            <a:r>
              <a:rPr lang="en-GB" dirty="0" err="1"/>
              <a:t>Joireman</a:t>
            </a:r>
            <a:r>
              <a:rPr lang="en-GB" dirty="0"/>
              <a:t>, 2003: 34)</a:t>
            </a:r>
          </a:p>
        </p:txBody>
      </p:sp>
    </p:spTree>
    <p:extLst>
      <p:ext uri="{BB962C8B-B14F-4D97-AF65-F5344CB8AC3E}">
        <p14:creationId xmlns:p14="http://schemas.microsoft.com/office/powerpoint/2010/main" val="3656791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16360" y="1191569"/>
            <a:ext cx="9601196" cy="1303867"/>
          </a:xfrm>
        </p:spPr>
        <p:txBody>
          <a:bodyPr/>
          <a:lstStyle/>
          <a:p>
            <a:r>
              <a:rPr lang="cy-GB" b="1" noProof="0" dirty="0"/>
              <a:t>Hil-laddiad Rwanda</a:t>
            </a:r>
            <a:endParaRPr lang="en-GB" b="1" dirty="0"/>
          </a:p>
        </p:txBody>
      </p:sp>
      <p:sp>
        <p:nvSpPr>
          <p:cNvPr id="3" name="Content Placeholder 2"/>
          <p:cNvSpPr>
            <a:spLocks noGrp="1"/>
          </p:cNvSpPr>
          <p:nvPr>
            <p:ph idx="1"/>
          </p:nvPr>
        </p:nvSpPr>
        <p:spPr>
          <a:xfrm>
            <a:off x="764866" y="2495436"/>
            <a:ext cx="10304185" cy="3748953"/>
          </a:xfrm>
        </p:spPr>
        <p:txBody>
          <a:bodyPr>
            <a:normAutofit/>
          </a:bodyPr>
          <a:lstStyle/>
          <a:p>
            <a:r>
              <a:rPr lang="cy-GB" noProof="0" dirty="0">
                <a:solidFill>
                  <a:schemeClr val="tx1"/>
                </a:solidFill>
              </a:rPr>
              <a:t>Y rhesymau y tu ôl i'r hil-laddiad oedd y frwydr am rym gwleidyddol ynghyd ag awydd i ddial ar y </a:t>
            </a:r>
            <a:r>
              <a:rPr lang="cy-GB" noProof="0" dirty="0" err="1">
                <a:solidFill>
                  <a:schemeClr val="tx1"/>
                </a:solidFill>
              </a:rPr>
              <a:t>Tutsi</a:t>
            </a:r>
            <a:r>
              <a:rPr lang="cy-GB" noProof="0" dirty="0">
                <a:solidFill>
                  <a:schemeClr val="tx1"/>
                </a:solidFill>
              </a:rPr>
              <a:t> a oedd wedi cael eu ffafrio o ran cyfleoedd addysgol ac arweinyddiaeth wleidyddol yn ystod y cyfnod trefedigaethol.</a:t>
            </a:r>
          </a:p>
          <a:p>
            <a:r>
              <a:rPr lang="cy-GB" noProof="0" dirty="0">
                <a:solidFill>
                  <a:schemeClr val="tx1"/>
                </a:solidFill>
              </a:rPr>
              <a:t>Roedd y safbwynt ffafriol hwn gan y </a:t>
            </a:r>
            <a:r>
              <a:rPr lang="cy-GB" noProof="0" dirty="0" err="1">
                <a:solidFill>
                  <a:schemeClr val="tx1"/>
                </a:solidFill>
              </a:rPr>
              <a:t>Tutsi</a:t>
            </a:r>
            <a:r>
              <a:rPr lang="cy-GB" noProof="0" dirty="0">
                <a:solidFill>
                  <a:schemeClr val="tx1"/>
                </a:solidFill>
              </a:rPr>
              <a:t> yn seiliedig ar gredoau'r Almaen a Gwlad Belg yng ngoruchafiaeth y </a:t>
            </a:r>
            <a:r>
              <a:rPr lang="cy-GB" noProof="0" dirty="0" err="1">
                <a:solidFill>
                  <a:schemeClr val="tx1"/>
                </a:solidFill>
              </a:rPr>
              <a:t>Tutsi</a:t>
            </a:r>
            <a:r>
              <a:rPr lang="cy-GB" noProof="0" dirty="0">
                <a:solidFill>
                  <a:schemeClr val="tx1"/>
                </a:solidFill>
              </a:rPr>
              <a:t> a oedd yn gyffredinol yn </a:t>
            </a:r>
            <a:r>
              <a:rPr lang="cy-GB" noProof="0" dirty="0" err="1">
                <a:solidFill>
                  <a:schemeClr val="tx1"/>
                </a:solidFill>
              </a:rPr>
              <a:t>dalach</a:t>
            </a:r>
            <a:r>
              <a:rPr lang="cy-GB" noProof="0" dirty="0">
                <a:solidFill>
                  <a:schemeClr val="tx1"/>
                </a:solidFill>
              </a:rPr>
              <a:t> ac yn ysgafnach eu croen na’r </a:t>
            </a:r>
            <a:r>
              <a:rPr lang="cy-GB" noProof="0" dirty="0" err="1">
                <a:solidFill>
                  <a:schemeClr val="tx1"/>
                </a:solidFill>
              </a:rPr>
              <a:t>Hutu</a:t>
            </a:r>
            <a:r>
              <a:rPr lang="cy-GB" noProof="0" dirty="0">
                <a:solidFill>
                  <a:schemeClr val="tx1"/>
                </a:solidFill>
              </a:rPr>
              <a:t>.</a:t>
            </a:r>
          </a:p>
          <a:p>
            <a:r>
              <a:rPr lang="cy-GB" noProof="0" dirty="0">
                <a:solidFill>
                  <a:srgbClr val="FF0000"/>
                </a:solidFill>
              </a:rPr>
              <a:t>Esboniad lluniadaeth gymdeithasol: Felly, yn achos Rwanda, cyfeiriodd y trais ethnig a ddatblygodd at gyfnod cynharach lle cafodd ethnigrwydd ei luniadu a'i drin i rannu’r wlad a’i gorchfygu.                                                               </a:t>
            </a:r>
            <a:r>
              <a:rPr lang="en-GB" sz="1200" dirty="0"/>
              <a:t>(</a:t>
            </a:r>
            <a:r>
              <a:rPr lang="en-GB" sz="1200" dirty="0" err="1"/>
              <a:t>Joireman</a:t>
            </a:r>
            <a:r>
              <a:rPr lang="en-GB" sz="1200" dirty="0"/>
              <a:t>, 2003, t.34)</a:t>
            </a:r>
          </a:p>
        </p:txBody>
      </p:sp>
    </p:spTree>
    <p:extLst>
      <p:ext uri="{BB962C8B-B14F-4D97-AF65-F5344CB8AC3E}">
        <p14:creationId xmlns:p14="http://schemas.microsoft.com/office/powerpoint/2010/main" val="3406284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79623" y="1007494"/>
            <a:ext cx="9601196" cy="1303867"/>
          </a:xfrm>
        </p:spPr>
        <p:txBody>
          <a:bodyPr>
            <a:noAutofit/>
          </a:bodyPr>
          <a:lstStyle/>
          <a:p>
            <a:r>
              <a:rPr lang="cy-GB" b="1" noProof="0" dirty="0"/>
              <a:t>Lluniadaeth Gymdeithasol:</a:t>
            </a:r>
            <a:br>
              <a:rPr lang="cy-GB" b="1" noProof="0" dirty="0"/>
            </a:br>
            <a:r>
              <a:rPr lang="cy-GB" b="1" noProof="0" dirty="0"/>
              <a:t>Ffurfio Hunaniaeth Ethnig</a:t>
            </a:r>
          </a:p>
        </p:txBody>
      </p:sp>
      <p:sp>
        <p:nvSpPr>
          <p:cNvPr id="4" name="Text Placeholder 3"/>
          <p:cNvSpPr>
            <a:spLocks noGrp="1"/>
          </p:cNvSpPr>
          <p:nvPr>
            <p:ph type="body" idx="1"/>
          </p:nvPr>
        </p:nvSpPr>
        <p:spPr>
          <a:xfrm>
            <a:off x="1149146" y="2727043"/>
            <a:ext cx="4493044" cy="975876"/>
          </a:xfrm>
        </p:spPr>
        <p:txBody>
          <a:bodyPr>
            <a:normAutofit/>
          </a:bodyPr>
          <a:lstStyle/>
          <a:p>
            <a:r>
              <a:rPr lang="cy-GB" sz="2800" noProof="0" dirty="0"/>
              <a:t>Nodweddion priodoledig</a:t>
            </a:r>
          </a:p>
        </p:txBody>
      </p:sp>
      <p:sp>
        <p:nvSpPr>
          <p:cNvPr id="5" name="Text Placeholder 4"/>
          <p:cNvSpPr>
            <a:spLocks noGrp="1"/>
          </p:cNvSpPr>
          <p:nvPr>
            <p:ph type="body" sz="quarter" idx="3"/>
          </p:nvPr>
        </p:nvSpPr>
        <p:spPr>
          <a:xfrm>
            <a:off x="6238210" y="2879959"/>
            <a:ext cx="4493044" cy="822960"/>
          </a:xfrm>
        </p:spPr>
        <p:txBody>
          <a:bodyPr>
            <a:normAutofit/>
          </a:bodyPr>
          <a:lstStyle/>
          <a:p>
            <a:r>
              <a:rPr lang="cy-GB" sz="2800" noProof="0" dirty="0"/>
              <a:t>Mewnbynnau Cymdeithasol</a:t>
            </a:r>
          </a:p>
        </p:txBody>
      </p:sp>
      <p:sp>
        <p:nvSpPr>
          <p:cNvPr id="6" name="Content Placeholder 5"/>
          <p:cNvSpPr>
            <a:spLocks noGrp="1"/>
          </p:cNvSpPr>
          <p:nvPr>
            <p:ph sz="quarter" idx="13"/>
          </p:nvPr>
        </p:nvSpPr>
        <p:spPr>
          <a:xfrm>
            <a:off x="2702668" y="3765312"/>
            <a:ext cx="3227832" cy="2779776"/>
          </a:xfrm>
        </p:spPr>
        <p:txBody>
          <a:bodyPr>
            <a:normAutofit/>
          </a:bodyPr>
          <a:lstStyle/>
          <a:p>
            <a:r>
              <a:rPr lang="cy-GB" sz="2800" noProof="0" dirty="0"/>
              <a:t>Pryd a gwedd
Lleoliad geni
Iaith</a:t>
            </a:r>
          </a:p>
        </p:txBody>
      </p:sp>
      <p:sp>
        <p:nvSpPr>
          <p:cNvPr id="7" name="Content Placeholder 6"/>
          <p:cNvSpPr>
            <a:spLocks noGrp="1"/>
          </p:cNvSpPr>
          <p:nvPr>
            <p:ph sz="quarter" idx="14"/>
          </p:nvPr>
        </p:nvSpPr>
        <p:spPr>
          <a:xfrm>
            <a:off x="6732418" y="3717637"/>
            <a:ext cx="4493045" cy="2779776"/>
          </a:xfrm>
        </p:spPr>
        <p:txBody>
          <a:bodyPr>
            <a:normAutofit fontScale="92500" lnSpcReduction="10000"/>
          </a:bodyPr>
          <a:lstStyle/>
          <a:p>
            <a:r>
              <a:rPr lang="cy-GB" noProof="0" dirty="0"/>
              <a:t>Chwedlau hynafol
Credoau goddrychol
Pŵer gwleidyddol y grŵp
Economeg
Crefydd
Iaith                              </a:t>
            </a:r>
            <a:r>
              <a:rPr lang="en-GB" sz="1400" dirty="0"/>
              <a:t>(</a:t>
            </a:r>
            <a:r>
              <a:rPr lang="en-GB" sz="1400" dirty="0" err="1"/>
              <a:t>Joireman</a:t>
            </a:r>
            <a:r>
              <a:rPr lang="en-GB" sz="1400" dirty="0"/>
              <a:t>, 2003, t.34)</a:t>
            </a:r>
          </a:p>
        </p:txBody>
      </p:sp>
      <p:sp>
        <p:nvSpPr>
          <p:cNvPr id="8" name="TextBox 7"/>
          <p:cNvSpPr txBox="1"/>
          <p:nvPr/>
        </p:nvSpPr>
        <p:spPr>
          <a:xfrm>
            <a:off x="947753" y="2242631"/>
            <a:ext cx="10580914" cy="954107"/>
          </a:xfrm>
          <a:prstGeom prst="rect">
            <a:avLst/>
          </a:prstGeom>
          <a:noFill/>
        </p:spPr>
        <p:txBody>
          <a:bodyPr wrap="square" rtlCol="0">
            <a:spAutoFit/>
          </a:bodyPr>
          <a:lstStyle/>
          <a:p>
            <a:pPr algn="ctr"/>
            <a:r>
              <a:rPr lang="cy-GB" sz="2800" b="1" noProof="0" dirty="0">
                <a:solidFill>
                  <a:srgbClr val="FF0000"/>
                </a:solidFill>
              </a:rPr>
              <a:t>Nodweddion priodoledig + Mewnbynnau cymdeithasol = Hunaniaeth ethnig</a:t>
            </a:r>
          </a:p>
        </p:txBody>
      </p:sp>
    </p:spTree>
    <p:extLst>
      <p:ext uri="{BB962C8B-B14F-4D97-AF65-F5344CB8AC3E}">
        <p14:creationId xmlns:p14="http://schemas.microsoft.com/office/powerpoint/2010/main" val="69388752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build="p"/>
      <p:bldP spid="6" grpId="0" build="p"/>
      <p:bldP spid="7" grpId="0" build="p"/>
      <p:bldP spid="8" grpId="0"/>
    </p:bld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CCFD0CA-CE77-4ABC-9A87-2FEAE9405E84}"/>
              </a:ext>
            </a:extLst>
          </p:cNvPr>
          <p:cNvSpPr>
            <a:spLocks noGrp="1"/>
          </p:cNvSpPr>
          <p:nvPr>
            <p:ph type="title"/>
          </p:nvPr>
        </p:nvSpPr>
        <p:spPr/>
        <p:txBody>
          <a:bodyPr/>
          <a:lstStyle/>
          <a:p>
            <a:r>
              <a:rPr lang="cy-GB" b="1" noProof="0" dirty="0"/>
              <a:t>Lluniadaeth Gymdeithasol</a:t>
            </a:r>
          </a:p>
        </p:txBody>
      </p:sp>
      <p:sp>
        <p:nvSpPr>
          <p:cNvPr id="5" name="Content Placeholder 4">
            <a:extLst>
              <a:ext uri="{FF2B5EF4-FFF2-40B4-BE49-F238E27FC236}">
                <a16:creationId xmlns:a16="http://schemas.microsoft.com/office/drawing/2014/main" id="{9212537C-794F-4250-BF19-CA7F93CABF39}"/>
              </a:ext>
            </a:extLst>
          </p:cNvPr>
          <p:cNvSpPr>
            <a:spLocks noGrp="1"/>
          </p:cNvSpPr>
          <p:nvPr>
            <p:ph sz="quarter" idx="13"/>
          </p:nvPr>
        </p:nvSpPr>
        <p:spPr>
          <a:xfrm>
            <a:off x="1731264" y="2944368"/>
            <a:ext cx="8142578" cy="2779776"/>
          </a:xfrm>
        </p:spPr>
        <p:txBody>
          <a:bodyPr/>
          <a:lstStyle/>
          <a:p>
            <a:pPr marL="0" indent="0">
              <a:buNone/>
            </a:pPr>
            <a:r>
              <a:rPr lang="cy-GB" noProof="0" dirty="0"/>
              <a:t>Gweithgaredd: 
Beth yw eich hunaniaeth ethnig?
Meddyliwch am </a:t>
            </a:r>
            <a:r>
              <a:rPr lang="cy-GB" dirty="0"/>
              <a:t>y </a:t>
            </a:r>
            <a:r>
              <a:rPr lang="cy-GB" noProof="0" dirty="0"/>
              <a:t>Nodweddion a Bennwyd i chi a'ch Mewnbynnau Cymdeithasol</a:t>
            </a:r>
            <a:r>
              <a:rPr lang="en-GB" dirty="0"/>
              <a:t>. </a:t>
            </a:r>
          </a:p>
        </p:txBody>
      </p:sp>
    </p:spTree>
    <p:extLst>
      <p:ext uri="{BB962C8B-B14F-4D97-AF65-F5344CB8AC3E}">
        <p14:creationId xmlns:p14="http://schemas.microsoft.com/office/powerpoint/2010/main" val="352538300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Pobl â Safbwynt Offeryniaeth</a:t>
            </a:r>
          </a:p>
        </p:txBody>
      </p:sp>
      <p:sp>
        <p:nvSpPr>
          <p:cNvPr id="3" name="Content Placeholder 2"/>
          <p:cNvSpPr>
            <a:spLocks noGrp="1"/>
          </p:cNvSpPr>
          <p:nvPr>
            <p:ph idx="1"/>
          </p:nvPr>
        </p:nvSpPr>
        <p:spPr/>
        <p:txBody>
          <a:bodyPr>
            <a:normAutofit/>
          </a:bodyPr>
          <a:lstStyle/>
          <a:p>
            <a:pPr marL="537210" lvl="1" indent="-171450"/>
            <a:r>
              <a:rPr lang="cy-GB" noProof="0" dirty="0"/>
              <a:t>Ethnigrwydd fel y modd i ryw ddiben gwleidyddol penodol</a:t>
            </a:r>
          </a:p>
          <a:p>
            <a:pPr marL="537210" lvl="1" indent="-171450"/>
            <a:r>
              <a:rPr lang="cy-GB" noProof="0" dirty="0"/>
              <a:t>Mae'n canolbwyntio ar y nodau ar gyfer grwpiau ethnig yn hytrach na'r tarddiad</a:t>
            </a:r>
          </a:p>
          <a:p>
            <a:pPr marL="537210" lvl="1" indent="-171450"/>
            <a:r>
              <a:rPr lang="cy-GB" noProof="0" dirty="0"/>
              <a:t>Mae offerynwyr yn credu bod ethnigrwydd yn newidiol</a:t>
            </a:r>
          </a:p>
          <a:p>
            <a:pPr marL="537210" lvl="1" indent="-171450"/>
            <a:r>
              <a:rPr lang="cy-GB" noProof="0" dirty="0"/>
              <a:t>NID yw'n nodwedd a gafwyd wrth enedigaeth ac sy'n gyson dros amser</a:t>
            </a:r>
          </a:p>
          <a:p>
            <a:pPr marL="537210" lvl="1" indent="-171450"/>
            <a:r>
              <a:rPr lang="cy-GB" noProof="0" dirty="0"/>
              <a:t>Gall hunaniaethau ethnig fod yn bwysig ar rai adegau ac mewn rhai amgylchiadau ac yn gwbl absennol ar adegau eraill                                                                       </a:t>
            </a:r>
            <a:r>
              <a:rPr lang="en-GB" sz="1200" dirty="0"/>
              <a:t>(</a:t>
            </a:r>
            <a:r>
              <a:rPr lang="en-GB" sz="1200" dirty="0" err="1"/>
              <a:t>Joireman</a:t>
            </a:r>
            <a:r>
              <a:rPr lang="en-GB" sz="1200" dirty="0"/>
              <a:t>, 2003, t.54)</a:t>
            </a:r>
          </a:p>
          <a:p>
            <a:pPr lvl="1"/>
            <a:endParaRPr lang="en-GB" dirty="0"/>
          </a:p>
        </p:txBody>
      </p:sp>
    </p:spTree>
    <p:extLst>
      <p:ext uri="{BB962C8B-B14F-4D97-AF65-F5344CB8AC3E}">
        <p14:creationId xmlns:p14="http://schemas.microsoft.com/office/powerpoint/2010/main" val="20871656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grpId="0"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grpId="0"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05326" y="982132"/>
            <a:ext cx="11273590" cy="1303867"/>
          </a:xfrm>
        </p:spPr>
        <p:txBody>
          <a:bodyPr>
            <a:noAutofit/>
          </a:bodyPr>
          <a:lstStyle/>
          <a:p>
            <a:r>
              <a:rPr lang="cy-GB" b="1" noProof="0" dirty="0"/>
              <a:t>Offeryniaeth a Gwleidyddiaeth</a:t>
            </a:r>
          </a:p>
        </p:txBody>
      </p:sp>
      <p:sp>
        <p:nvSpPr>
          <p:cNvPr id="3" name="Content Placeholder 2"/>
          <p:cNvSpPr>
            <a:spLocks noGrp="1"/>
          </p:cNvSpPr>
          <p:nvPr>
            <p:ph idx="1"/>
          </p:nvPr>
        </p:nvSpPr>
        <p:spPr/>
        <p:txBody>
          <a:bodyPr/>
          <a:lstStyle/>
          <a:p>
            <a:pPr marL="0" lvl="1" indent="0">
              <a:buNone/>
            </a:pPr>
            <a:r>
              <a:rPr lang="cy-GB" sz="2400" b="1" noProof="0" dirty="0"/>
              <a:t>Offeryniaeth yw'r gred bod…</a:t>
            </a:r>
          </a:p>
          <a:p>
            <a:pPr marL="0" lvl="1" indent="0">
              <a:buNone/>
            </a:pPr>
            <a:endParaRPr lang="cy-GB" sz="1200" noProof="0" dirty="0"/>
          </a:p>
          <a:p>
            <a:pPr marL="171450" lvl="1" indent="-171450"/>
            <a:r>
              <a:rPr lang="cy-GB" sz="2400" dirty="0"/>
              <a:t>H</a:t>
            </a:r>
            <a:r>
              <a:rPr lang="cy-GB" sz="2400" noProof="0" dirty="0" err="1"/>
              <a:t>unaniaethau</a:t>
            </a:r>
            <a:r>
              <a:rPr lang="cy-GB" sz="2400" noProof="0" dirty="0"/>
              <a:t> ethnig yn datblygu ac mae cenedlaetholdeb yn dilyn wrth fynd ar drywydd nodau gwleidyddol penodol</a:t>
            </a:r>
          </a:p>
          <a:p>
            <a:pPr marL="171450" lvl="1" indent="-171450"/>
            <a:r>
              <a:rPr lang="cy-GB" sz="2400" noProof="0" dirty="0"/>
              <a:t>Felly, credir bod ethnigrwydd yn cael ei drin a'i ddefnyddio gan yr elît i gyflawni nodau gwleidyddol neu ryw fath o symud gwleidyddol)</a:t>
            </a:r>
          </a:p>
          <a:p>
            <a:endParaRPr lang="en-GB" dirty="0"/>
          </a:p>
        </p:txBody>
      </p:sp>
      <p:sp>
        <p:nvSpPr>
          <p:cNvPr id="5" name="Blwch Testun 4">
            <a:extLst>
              <a:ext uri="{FF2B5EF4-FFF2-40B4-BE49-F238E27FC236}">
                <a16:creationId xmlns:a16="http://schemas.microsoft.com/office/drawing/2014/main" id="{7119D26A-BC8C-78E8-649A-D217AC5D310D}"/>
              </a:ext>
            </a:extLst>
          </p:cNvPr>
          <p:cNvSpPr txBox="1"/>
          <p:nvPr/>
        </p:nvSpPr>
        <p:spPr>
          <a:xfrm>
            <a:off x="8940800" y="5506536"/>
            <a:ext cx="6096000" cy="369332"/>
          </a:xfrm>
          <a:prstGeom prst="rect">
            <a:avLst/>
          </a:prstGeom>
          <a:noFill/>
        </p:spPr>
        <p:txBody>
          <a:bodyPr wrap="square">
            <a:spAutoFit/>
          </a:bodyPr>
          <a:lstStyle/>
          <a:p>
            <a:r>
              <a:rPr lang="en-GB" sz="1800" dirty="0"/>
              <a:t>(</a:t>
            </a:r>
            <a:r>
              <a:rPr lang="en-GB" sz="1800" dirty="0" err="1"/>
              <a:t>Joireman</a:t>
            </a:r>
            <a:r>
              <a:rPr lang="en-GB" sz="1800" dirty="0"/>
              <a:t>, 2003, </a:t>
            </a:r>
            <a:r>
              <a:rPr lang="en-GB" dirty="0"/>
              <a:t>t</a:t>
            </a:r>
            <a:r>
              <a:rPr lang="en-GB" sz="1800" dirty="0"/>
              <a:t>.54</a:t>
            </a:r>
            <a:endParaRPr lang="cy-GB" dirty="0"/>
          </a:p>
        </p:txBody>
      </p:sp>
    </p:spTree>
    <p:extLst>
      <p:ext uri="{BB962C8B-B14F-4D97-AF65-F5344CB8AC3E}">
        <p14:creationId xmlns:p14="http://schemas.microsoft.com/office/powerpoint/2010/main" val="216597148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grpId="0"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27031" y="1427982"/>
            <a:ext cx="8229600" cy="706090"/>
          </a:xfrm>
        </p:spPr>
        <p:txBody>
          <a:bodyPr>
            <a:noAutofit/>
          </a:bodyPr>
          <a:lstStyle/>
          <a:p>
            <a:r>
              <a:rPr lang="cy-GB" b="1" noProof="0" dirty="0"/>
              <a:t>Pobl â Safbwynt Offeryniaeth</a:t>
            </a:r>
            <a:r>
              <a:rPr lang="en-GB" b="1" dirty="0"/>
              <a:t> </a:t>
            </a:r>
          </a:p>
        </p:txBody>
      </p:sp>
      <p:sp>
        <p:nvSpPr>
          <p:cNvPr id="3" name="Content Placeholder 2"/>
          <p:cNvSpPr>
            <a:spLocks noGrp="1"/>
          </p:cNvSpPr>
          <p:nvPr>
            <p:ph idx="1"/>
          </p:nvPr>
        </p:nvSpPr>
        <p:spPr>
          <a:xfrm>
            <a:off x="1374993" y="2604992"/>
            <a:ext cx="9318685" cy="3699555"/>
          </a:xfrm>
        </p:spPr>
        <p:txBody>
          <a:bodyPr>
            <a:noAutofit/>
          </a:bodyPr>
          <a:lstStyle/>
          <a:p>
            <a:r>
              <a:rPr lang="cy-GB" noProof="0" dirty="0"/>
              <a:t>Mae cydnabyddiaeth o</a:t>
            </a:r>
          </a:p>
          <a:p>
            <a:r>
              <a:rPr lang="cy-GB" noProof="0" dirty="0"/>
              <a:t> farcwyr gwrthrychau ethnigrwydd </a:t>
            </a:r>
            <a:r>
              <a:rPr lang="cy-GB" dirty="0"/>
              <a:t>megis</a:t>
            </a:r>
            <a:r>
              <a:rPr lang="cy-GB" noProof="0" dirty="0"/>
              <a:t> 
</a:t>
            </a:r>
            <a:r>
              <a:rPr lang="cy-GB" sz="2000" noProof="0" dirty="0"/>
              <a:t>Symbolau, Arferion, Iaith neu hyd yn oed pryd a gwedd</a:t>
            </a:r>
            <a:r>
              <a:rPr lang="cy-GB" noProof="0" dirty="0"/>
              <a:t>
Ond mae'n canolbwyntio ar 
ymddygiadau yn hytrach nag ymddangosiad </a:t>
            </a:r>
            <a:r>
              <a:rPr lang="cy-GB" dirty="0"/>
              <a:t>wrth d</a:t>
            </a:r>
            <a:r>
              <a:rPr lang="cy-GB" noProof="0" dirty="0"/>
              <a:t>diffinio grŵp ethnig
Gallwn ddiffinio hunaniaeth ethnig person
drwy archwilio eu gweithredoedd a'u dewisiadau                       </a:t>
            </a:r>
            <a:r>
              <a:rPr lang="en-GB" sz="1200" dirty="0"/>
              <a:t>(</a:t>
            </a:r>
            <a:r>
              <a:rPr lang="en-GB" sz="1200" dirty="0" err="1"/>
              <a:t>Joireman</a:t>
            </a:r>
            <a:r>
              <a:rPr lang="en-GB" sz="1200" dirty="0"/>
              <a:t>, 2003: 34)</a:t>
            </a:r>
          </a:p>
          <a:p>
            <a:endParaRPr lang="en-GB" dirty="0"/>
          </a:p>
        </p:txBody>
      </p:sp>
    </p:spTree>
    <p:extLst>
      <p:ext uri="{BB962C8B-B14F-4D97-AF65-F5344CB8AC3E}">
        <p14:creationId xmlns:p14="http://schemas.microsoft.com/office/powerpoint/2010/main" val="317968119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Hil-</a:t>
            </a:r>
            <a:r>
              <a:rPr lang="en-GB" b="1" dirty="0" err="1"/>
              <a:t>laddiad</a:t>
            </a:r>
            <a:r>
              <a:rPr lang="en-GB" b="1" dirty="0"/>
              <a:t> Rwanda</a:t>
            </a:r>
          </a:p>
        </p:txBody>
      </p:sp>
      <p:sp>
        <p:nvSpPr>
          <p:cNvPr id="3" name="Content Placeholder 2"/>
          <p:cNvSpPr>
            <a:spLocks noGrp="1"/>
          </p:cNvSpPr>
          <p:nvPr>
            <p:ph idx="1"/>
          </p:nvPr>
        </p:nvSpPr>
        <p:spPr/>
        <p:txBody>
          <a:bodyPr>
            <a:normAutofit lnSpcReduction="10000"/>
          </a:bodyPr>
          <a:lstStyle/>
          <a:p>
            <a:r>
              <a:rPr lang="cy-GB" noProof="0" dirty="0"/>
              <a:t>Pan ddaeth Rwanda yn annibynnol ym 1962, roedd pŵer i fod i newid dwylo o weinyddiaeth drefedigaethol Gwlad Belg i ddwylo llywodraeth frodorol a oedd yn cynnwys yr </a:t>
            </a:r>
            <a:r>
              <a:rPr lang="cy-GB" noProof="0" dirty="0" err="1"/>
              <a:t>Hutu</a:t>
            </a:r>
            <a:r>
              <a:rPr lang="cy-GB" noProof="0" dirty="0"/>
              <a:t> yn bennaf, sef y grŵp a oedd yn cynnwys y mwyafrif o'r boblogaeth.
Cafodd y trosglwyddiad heddychlon hwn o rym ei rwystro gan grwpiau lleiafrifol y </a:t>
            </a:r>
            <a:r>
              <a:rPr lang="cy-GB" noProof="0" dirty="0" err="1"/>
              <a:t>Tutsi</a:t>
            </a:r>
            <a:r>
              <a:rPr lang="cy-GB" noProof="0" dirty="0"/>
              <a:t> ym mhoblogaeth Rwanda (tua 15%) a oedd eisiau cadw rheolaeth ar swyddi yr oeddent wedi'u dal ers amser maith o dan y weinyddiaeth drefedigaethol fel y grŵp ethnig a gafodd ei ffafrio</a:t>
            </a:r>
          </a:p>
          <a:p>
            <a:pPr marL="365760" lvl="1" indent="0" algn="r">
              <a:buNone/>
            </a:pPr>
            <a:r>
              <a:rPr lang="en-GB" sz="1300" dirty="0"/>
              <a:t>(</a:t>
            </a:r>
            <a:r>
              <a:rPr lang="en-GB" sz="1300" dirty="0" err="1"/>
              <a:t>Joireman</a:t>
            </a:r>
            <a:r>
              <a:rPr lang="en-GB" sz="1300" dirty="0"/>
              <a:t>, 2003, t.4)</a:t>
            </a:r>
          </a:p>
        </p:txBody>
      </p:sp>
    </p:spTree>
    <p:extLst>
      <p:ext uri="{BB962C8B-B14F-4D97-AF65-F5344CB8AC3E}">
        <p14:creationId xmlns:p14="http://schemas.microsoft.com/office/powerpoint/2010/main" val="35888987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Hil-laddiad Rwanda</a:t>
            </a:r>
          </a:p>
        </p:txBody>
      </p:sp>
      <p:sp>
        <p:nvSpPr>
          <p:cNvPr id="3" name="Content Placeholder 2"/>
          <p:cNvSpPr>
            <a:spLocks noGrp="1"/>
          </p:cNvSpPr>
          <p:nvPr>
            <p:ph idx="1"/>
          </p:nvPr>
        </p:nvSpPr>
        <p:spPr/>
        <p:txBody>
          <a:bodyPr>
            <a:normAutofit/>
          </a:bodyPr>
          <a:lstStyle/>
          <a:p>
            <a:r>
              <a:rPr lang="cy-GB" dirty="0"/>
              <a:t>Cychwynnodd</a:t>
            </a:r>
            <a:r>
              <a:rPr lang="cy-GB" noProof="0" dirty="0"/>
              <a:t> rhyfel cartref, gan orfodi llawer o’r </a:t>
            </a:r>
            <a:r>
              <a:rPr lang="cy-GB" noProof="0" dirty="0" err="1"/>
              <a:t>Tutsi</a:t>
            </a:r>
            <a:r>
              <a:rPr lang="cy-GB" noProof="0" dirty="0"/>
              <a:t> i ffoi o'r wlad fel ffoaduriaid i</a:t>
            </a:r>
            <a:r>
              <a:rPr lang="cy-GB" dirty="0"/>
              <a:t> wledydd a oedd yn ffinio Rwanda, sef</a:t>
            </a:r>
            <a:r>
              <a:rPr lang="cy-GB" noProof="0" dirty="0"/>
              <a:t> Congo ac Uganda
Cymerodd yr </a:t>
            </a:r>
            <a:r>
              <a:rPr lang="cy-GB" noProof="0" dirty="0" err="1"/>
              <a:t>Hutu</a:t>
            </a:r>
            <a:r>
              <a:rPr lang="cy-GB" noProof="0" dirty="0"/>
              <a:t> dros y llywodraeth ac arhosodd mewn grym tan 1994, wedi'u herio gan fudiadau gwrthblaid arfog </a:t>
            </a:r>
            <a:r>
              <a:rPr lang="cy-GB" noProof="0" dirty="0" err="1"/>
              <a:t>Tutsi</a:t>
            </a:r>
            <a:r>
              <a:rPr lang="cy-GB" noProof="0" dirty="0"/>
              <a:t> o ddechrau'r 1990au ymlaen
Cychwynnodd trais rhwng yr </a:t>
            </a:r>
            <a:r>
              <a:rPr lang="cy-GB" noProof="0" dirty="0" err="1"/>
              <a:t>Hutu</a:t>
            </a:r>
            <a:r>
              <a:rPr lang="cy-GB" noProof="0" dirty="0"/>
              <a:t> a’r </a:t>
            </a:r>
            <a:r>
              <a:rPr lang="cy-GB" noProof="0" dirty="0" err="1"/>
              <a:t>Tutsi</a:t>
            </a:r>
            <a:r>
              <a:rPr lang="cy-GB" noProof="0" dirty="0"/>
              <a:t> ym 1973, pan gafodd y </a:t>
            </a:r>
            <a:r>
              <a:rPr lang="cy-GB" noProof="0" dirty="0" err="1"/>
              <a:t>Tutsi</a:t>
            </a:r>
            <a:r>
              <a:rPr lang="cy-GB" noProof="0" dirty="0"/>
              <a:t> eu diarddel o brifysgolion a swyddi cyhoeddus oherwydd </a:t>
            </a:r>
            <a:r>
              <a:rPr lang="cy-GB" dirty="0"/>
              <a:t>iddynt ragori ar y</a:t>
            </a:r>
            <a:r>
              <a:rPr lang="cy-GB" noProof="0" dirty="0"/>
              <a:t> cwotâu ethnig a osodwyd                                                             </a:t>
            </a:r>
            <a:r>
              <a:rPr lang="en-GB" sz="1300" dirty="0"/>
              <a:t>(</a:t>
            </a:r>
            <a:r>
              <a:rPr lang="en-GB" sz="1300" dirty="0" err="1"/>
              <a:t>Joireman</a:t>
            </a:r>
            <a:r>
              <a:rPr lang="en-GB" sz="1300" dirty="0"/>
              <a:t>, 2003, t34)</a:t>
            </a:r>
          </a:p>
        </p:txBody>
      </p:sp>
    </p:spTree>
    <p:extLst>
      <p:ext uri="{BB962C8B-B14F-4D97-AF65-F5344CB8AC3E}">
        <p14:creationId xmlns:p14="http://schemas.microsoft.com/office/powerpoint/2010/main" val="2213760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Hil-laddiad Rwanda</a:t>
            </a:r>
            <a:endParaRPr lang="en-GB" b="1" dirty="0"/>
          </a:p>
        </p:txBody>
      </p:sp>
      <p:sp>
        <p:nvSpPr>
          <p:cNvPr id="3" name="Content Placeholder 2"/>
          <p:cNvSpPr>
            <a:spLocks noGrp="1"/>
          </p:cNvSpPr>
          <p:nvPr>
            <p:ph idx="1"/>
          </p:nvPr>
        </p:nvSpPr>
        <p:spPr/>
        <p:txBody>
          <a:bodyPr>
            <a:normAutofit lnSpcReduction="10000"/>
          </a:bodyPr>
          <a:lstStyle/>
          <a:p>
            <a:r>
              <a:rPr lang="cy-GB" noProof="0" dirty="0"/>
              <a:t>O ganlyniad i'r cwotâu cyfyngol a'r trais, gadawodd mwy o’r </a:t>
            </a:r>
            <a:r>
              <a:rPr lang="cy-GB" noProof="0" dirty="0" err="1"/>
              <a:t>Tutsi</a:t>
            </a:r>
            <a:r>
              <a:rPr lang="cy-GB" dirty="0"/>
              <a:t> y wlad</a:t>
            </a:r>
            <a:r>
              <a:rPr lang="cy-GB" noProof="0" dirty="0"/>
              <a:t>
Yn 1994, lladdodd y</a:t>
            </a:r>
            <a:r>
              <a:rPr lang="cy-GB" dirty="0"/>
              <a:t>r</a:t>
            </a:r>
            <a:r>
              <a:rPr lang="cy-GB" noProof="0" dirty="0"/>
              <a:t> </a:t>
            </a:r>
            <a:r>
              <a:rPr lang="cy-GB" noProof="0" dirty="0" err="1"/>
              <a:t>Hutu</a:t>
            </a:r>
            <a:r>
              <a:rPr lang="cy-GB" noProof="0" dirty="0"/>
              <a:t>, dan arweiniad aelodau o'r cyfryngau a'u llywodraethau lleol eu hunain, 800,000 o’r </a:t>
            </a:r>
            <a:r>
              <a:rPr lang="cy-GB" noProof="0" dirty="0" err="1"/>
              <a:t>Tutsi</a:t>
            </a:r>
            <a:r>
              <a:rPr lang="cy-GB" noProof="0" dirty="0"/>
              <a:t> a’r </a:t>
            </a:r>
            <a:r>
              <a:rPr lang="cy-GB" noProof="0" dirty="0" err="1"/>
              <a:t>Hutu</a:t>
            </a:r>
            <a:r>
              <a:rPr lang="cy-GB" noProof="0" dirty="0"/>
              <a:t> cymedrol dros gyfnod o 100 diwrnod; 
Gwnaethpwyd y rhan fwyaf o'r lladd gyda </a:t>
            </a:r>
            <a:r>
              <a:rPr lang="cy-GB" noProof="0" dirty="0" err="1"/>
              <a:t>machetes</a:t>
            </a:r>
            <a:r>
              <a:rPr lang="cy-GB" noProof="0" dirty="0"/>
              <a:t> mewn cymunedau lleol gan aelodau o'r gymuned.
</a:t>
            </a:r>
            <a:r>
              <a:rPr lang="cy-GB" dirty="0">
                <a:solidFill>
                  <a:srgbClr val="FF0000"/>
                </a:solidFill>
              </a:rPr>
              <a:t>Safbwynt</a:t>
            </a:r>
            <a:r>
              <a:rPr lang="cy-GB" noProof="0" dirty="0">
                <a:solidFill>
                  <a:srgbClr val="FF0000"/>
                </a:solidFill>
              </a:rPr>
              <a:t> offeryniaeth: Arweiniwyd yr </a:t>
            </a:r>
            <a:r>
              <a:rPr lang="cy-GB" noProof="0" dirty="0" err="1">
                <a:solidFill>
                  <a:srgbClr val="FF0000"/>
                </a:solidFill>
              </a:rPr>
              <a:t>Hutu</a:t>
            </a:r>
            <a:r>
              <a:rPr lang="cy-GB" noProof="0" dirty="0">
                <a:solidFill>
                  <a:srgbClr val="FF0000"/>
                </a:solidFill>
              </a:rPr>
              <a:t> i'r trais hil-laddiad gan awydd i gadw grym a rheolaeth </a:t>
            </a:r>
            <a:r>
              <a:rPr lang="cy-GB" dirty="0">
                <a:solidFill>
                  <a:srgbClr val="FF0000"/>
                </a:solidFill>
              </a:rPr>
              <a:t>dros</a:t>
            </a:r>
            <a:r>
              <a:rPr lang="cy-GB" noProof="0" dirty="0">
                <a:solidFill>
                  <a:srgbClr val="FF0000"/>
                </a:solidFill>
              </a:rPr>
              <a:t> Rwanda                                    </a:t>
            </a:r>
            <a:r>
              <a:rPr lang="en-GB" sz="1300" dirty="0"/>
              <a:t>(</a:t>
            </a:r>
            <a:r>
              <a:rPr lang="en-GB" sz="1300" dirty="0" err="1"/>
              <a:t>Joireman</a:t>
            </a:r>
            <a:r>
              <a:rPr lang="en-GB" sz="1300" dirty="0"/>
              <a:t>, 2003, t.34)</a:t>
            </a:r>
          </a:p>
        </p:txBody>
      </p:sp>
    </p:spTree>
    <p:extLst>
      <p:ext uri="{BB962C8B-B14F-4D97-AF65-F5344CB8AC3E}">
        <p14:creationId xmlns:p14="http://schemas.microsoft.com/office/powerpoint/2010/main" val="3090987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cy-GB" b="1" noProof="0" dirty="0"/>
              <a:t>Esboniad y Safbwynt Offeryniaeth</a:t>
            </a:r>
          </a:p>
        </p:txBody>
      </p:sp>
      <p:sp>
        <p:nvSpPr>
          <p:cNvPr id="3" name="Content Placeholder 2"/>
          <p:cNvSpPr>
            <a:spLocks noGrp="1"/>
          </p:cNvSpPr>
          <p:nvPr>
            <p:ph idx="1"/>
          </p:nvPr>
        </p:nvSpPr>
        <p:spPr>
          <a:xfrm>
            <a:off x="790076" y="2555415"/>
            <a:ext cx="10784303" cy="3604753"/>
          </a:xfrm>
        </p:spPr>
        <p:txBody>
          <a:bodyPr>
            <a:noAutofit/>
          </a:bodyPr>
          <a:lstStyle/>
          <a:p>
            <a:r>
              <a:rPr lang="cy-GB" sz="2800" noProof="0" dirty="0"/>
              <a:t>Byddai rhai yn dadlau bod ymddygiad yr </a:t>
            </a:r>
            <a:r>
              <a:rPr lang="cy-GB" sz="2800" noProof="0" dirty="0" err="1"/>
              <a:t>Hutu</a:t>
            </a:r>
            <a:r>
              <a:rPr lang="cy-GB" sz="2800" noProof="0" dirty="0"/>
              <a:t> yn dangos damcaniaeth offeryniaeth ethnigrwydd
Mae offeryniaeth yn credu bod 
</a:t>
            </a:r>
            <a:r>
              <a:rPr lang="cy-GB" sz="2800" b="1" noProof="0" dirty="0"/>
              <a:t>hunaniaethau ethnig yn datblygu </a:t>
            </a:r>
            <a:r>
              <a:rPr lang="cy-GB" sz="2800" noProof="0" dirty="0"/>
              <a:t>
ac 
</a:t>
            </a:r>
            <a:r>
              <a:rPr lang="cy-GB" sz="2800" b="1" noProof="0" dirty="0"/>
              <a:t>mae cenedlaetholdeb yn dilyn hynny </a:t>
            </a:r>
            <a:r>
              <a:rPr lang="cy-GB" sz="2800" noProof="0" dirty="0"/>
              <a:t>
wrth fynd ar drywydd nodau gwleidyddol penodol                 </a:t>
            </a:r>
            <a:r>
              <a:rPr lang="en-GB" sz="1200" dirty="0"/>
              <a:t>(</a:t>
            </a:r>
            <a:r>
              <a:rPr lang="en-GB" sz="1200" dirty="0" err="1"/>
              <a:t>Joireman</a:t>
            </a:r>
            <a:r>
              <a:rPr lang="en-GB" sz="1200" dirty="0"/>
              <a:t>, 2003, t. 34)</a:t>
            </a:r>
          </a:p>
          <a:p>
            <a:pPr lvl="2"/>
            <a:endParaRPr lang="en-GB" sz="2800" dirty="0"/>
          </a:p>
        </p:txBody>
      </p:sp>
    </p:spTree>
    <p:extLst>
      <p:ext uri="{BB962C8B-B14F-4D97-AF65-F5344CB8AC3E}">
        <p14:creationId xmlns:p14="http://schemas.microsoft.com/office/powerpoint/2010/main" val="2824524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1848853" y="1465764"/>
            <a:ext cx="8229600" cy="1143000"/>
          </a:xfrm>
          <a:prstGeom prst="rect">
            <a:avLst/>
          </a:prstGeom>
        </p:spPr>
        <p:txBody>
          <a:bodyPr>
            <a:normAutofit fontScale="90000" lnSpcReduction="20000"/>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b="1" noProof="0" dirty="0" err="1"/>
              <a:t>Amlddiwylliannaeth</a:t>
            </a:r>
            <a:r>
              <a:rPr lang="cy-GB" b="1" noProof="0" dirty="0"/>
              <a:t>: Beth mae'n ei olygu?</a:t>
            </a:r>
          </a:p>
        </p:txBody>
      </p:sp>
      <p:sp>
        <p:nvSpPr>
          <p:cNvPr id="3" name="TextBox 2"/>
          <p:cNvSpPr txBox="1"/>
          <p:nvPr/>
        </p:nvSpPr>
        <p:spPr>
          <a:xfrm>
            <a:off x="1438272" y="2892298"/>
            <a:ext cx="9991727" cy="3185487"/>
          </a:xfrm>
          <a:prstGeom prst="rect">
            <a:avLst/>
          </a:prstGeom>
          <a:noFill/>
        </p:spPr>
        <p:txBody>
          <a:bodyPr wrap="square" rtlCol="0">
            <a:spAutoFit/>
          </a:bodyPr>
          <a:lstStyle/>
          <a:p>
            <a:pPr marL="285750" indent="-285750">
              <a:buFont typeface="Arial" panose="020B0604020202020204" pitchFamily="34" charset="0"/>
              <a:buChar char="•"/>
            </a:pPr>
            <a:r>
              <a:rPr lang="cy-GB" sz="2800" noProof="0" dirty="0"/>
              <a:t>Mae'r defnydd </a:t>
            </a:r>
            <a:r>
              <a:rPr lang="cy-GB" sz="2800" b="1" noProof="0" dirty="0"/>
              <a:t>demograffig-ddisgrifiadol</a:t>
            </a:r>
            <a:r>
              <a:rPr lang="cy-GB" sz="2800" noProof="0" dirty="0"/>
              <a:t> yn digwydd lle defnyddir 'amlddiwylliannol' i gyfeirio at fodolaeth segmentau ethnig neu hiliol amrywiol ym mhoblogaeth cymdeithas neu Wladwriaeth. 
Mae'n cynrychioli canfyddiad bod gan wahaniaethau o'r fath rywfaint o arwyddocâd cymdeithasol - yn bennaf oherwydd gwahaniaethau diwylliannol </a:t>
            </a:r>
            <a:r>
              <a:rPr lang="cy-GB" sz="2800" noProof="0" dirty="0" err="1"/>
              <a:t>canfyddedig</a:t>
            </a:r>
            <a:r>
              <a:rPr lang="cy-GB" sz="2800" noProof="0" dirty="0"/>
              <a:t>, er bod y rhain yn aml yn gysylltiedig â ffurfiau o wahaniaethu strwythurol.</a:t>
            </a:r>
          </a:p>
        </p:txBody>
      </p:sp>
    </p:spTree>
    <p:extLst>
      <p:ext uri="{BB962C8B-B14F-4D97-AF65-F5344CB8AC3E}">
        <p14:creationId xmlns:p14="http://schemas.microsoft.com/office/powerpoint/2010/main" val="259314181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610015" y="900280"/>
            <a:ext cx="10720137"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b="1" noProof="0" dirty="0" err="1"/>
              <a:t>Amlddiwylliannaeth</a:t>
            </a:r>
            <a:r>
              <a:rPr lang="cy-GB" b="1" noProof="0" dirty="0"/>
              <a:t>: Beth mae'n ei olygu?</a:t>
            </a:r>
            <a:endParaRPr lang="en-GB" b="1" dirty="0"/>
          </a:p>
        </p:txBody>
      </p:sp>
      <p:sp>
        <p:nvSpPr>
          <p:cNvPr id="3" name="TextBox 2"/>
          <p:cNvSpPr txBox="1"/>
          <p:nvPr/>
        </p:nvSpPr>
        <p:spPr>
          <a:xfrm>
            <a:off x="735931" y="2808802"/>
            <a:ext cx="10720137" cy="1569660"/>
          </a:xfrm>
          <a:prstGeom prst="rect">
            <a:avLst/>
          </a:prstGeom>
          <a:noFill/>
        </p:spPr>
        <p:txBody>
          <a:bodyPr wrap="square" rtlCol="0">
            <a:spAutoFit/>
          </a:bodyPr>
          <a:lstStyle/>
          <a:p>
            <a:pPr marL="285750" indent="-285750">
              <a:buFont typeface="Arial" panose="020B0604020202020204" pitchFamily="34" charset="0"/>
              <a:buChar char="•"/>
            </a:pPr>
            <a:r>
              <a:rPr lang="cy-GB" sz="2400" noProof="0" dirty="0"/>
              <a:t>Y defnydd </a:t>
            </a:r>
            <a:r>
              <a:rPr lang="cy-GB" sz="2400" b="1" noProof="0" dirty="0"/>
              <a:t>ideolegol-</a:t>
            </a:r>
            <a:r>
              <a:rPr lang="cy-GB" sz="2400" b="1" noProof="0" dirty="0" err="1"/>
              <a:t>normatig</a:t>
            </a:r>
            <a:r>
              <a:rPr lang="cy-GB" sz="2400" noProof="0" dirty="0"/>
              <a:t> o </a:t>
            </a:r>
            <a:r>
              <a:rPr lang="cy-GB" sz="2400" noProof="0" dirty="0" err="1"/>
              <a:t>amlddiwylliannaeth</a:t>
            </a:r>
            <a:r>
              <a:rPr lang="cy-GB" sz="2400" noProof="0" dirty="0"/>
              <a:t> yw'r un sy'n creu'r lefel fwyaf o drafodaeth gan ei fod yn ffurfio slogan a model ar gyfer gweithredu gwleidyddol yn seiliedig ar ddamcaniaethu cymdeithasegol ac ystyriaeth foesegol-athronyddol ynghylch lle'r rhai sydd â hunaniaethau diwylliannol gwahanol yn y gymdeithas gyfoes.</a:t>
            </a:r>
          </a:p>
        </p:txBody>
      </p:sp>
    </p:spTree>
    <p:extLst>
      <p:ext uri="{BB962C8B-B14F-4D97-AF65-F5344CB8AC3E}">
        <p14:creationId xmlns:p14="http://schemas.microsoft.com/office/powerpoint/2010/main" val="4243141641"/>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cy-GB" b="1" noProof="0" dirty="0" err="1"/>
              <a:t>Amlddiwylliannaeth</a:t>
            </a:r>
            <a:r>
              <a:rPr lang="cy-GB" b="1" noProof="0" dirty="0"/>
              <a:t>: Beth mae'n ei olygu?</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pPr marL="0" indent="0">
              <a:buNone/>
            </a:pPr>
            <a:r>
              <a:rPr lang="cy-GB" noProof="0" dirty="0"/>
              <a:t>Mae </a:t>
            </a:r>
            <a:r>
              <a:rPr lang="cy-GB" noProof="0" dirty="0" err="1"/>
              <a:t>amlddiwylliannaeth</a:t>
            </a:r>
            <a:r>
              <a:rPr lang="cy-GB" noProof="0" dirty="0"/>
              <a:t> yn pwysleisio y dylai cydnabod bodolaeth amrywiaeth ethnig a sicrhau hawliau unigolion i gadw eu diwylliant fynd law yn llaw â mwynhau mynediad llawn at egwyddorion cyfansoddiadol a gwerthoedd cyffredin sy’n bodoli yn y gymdeithas, yn ogystal â chyfranogiad llawn ynddynt, a disgwylir bod yr unigolion yn glynu wrth yr egwyddorion hyn.</a:t>
            </a:r>
          </a:p>
        </p:txBody>
      </p:sp>
    </p:spTree>
    <p:extLst>
      <p:ext uri="{BB962C8B-B14F-4D97-AF65-F5344CB8AC3E}">
        <p14:creationId xmlns:p14="http://schemas.microsoft.com/office/powerpoint/2010/main" val="114855674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txBox="1">
            <a:spLocks/>
          </p:cNvSpPr>
          <p:nvPr/>
        </p:nvSpPr>
        <p:spPr>
          <a:xfrm>
            <a:off x="870155" y="1068722"/>
            <a:ext cx="10515600" cy="1143000"/>
          </a:xfrm>
          <a:prstGeom prst="rect">
            <a:avLst/>
          </a:prstGeom>
        </p:spPr>
        <p:txBody>
          <a:bodyPr>
            <a:noAutofit/>
          </a:bodyPr>
          <a:lstStyle>
            <a:lvl1pPr algn="ctr" defTabSz="914400" rtl="0" eaLnBrk="1" latinLnBrk="0" hangingPunct="1">
              <a:spcBef>
                <a:spcPct val="0"/>
              </a:spcBef>
              <a:buNone/>
              <a:defRPr sz="4400" kern="1200">
                <a:solidFill>
                  <a:schemeClr val="tx1"/>
                </a:solidFill>
                <a:latin typeface="+mj-lt"/>
                <a:ea typeface="+mj-ea"/>
                <a:cs typeface="+mj-cs"/>
              </a:defRPr>
            </a:lvl1pPr>
          </a:lstStyle>
          <a:p>
            <a:r>
              <a:rPr lang="cy-GB" b="1" noProof="0" dirty="0" err="1"/>
              <a:t>Amlddiwylliannaeth</a:t>
            </a:r>
            <a:r>
              <a:rPr lang="cy-GB" b="1" noProof="0" dirty="0"/>
              <a:t>: Beth mae'n ei olygu?</a:t>
            </a:r>
            <a:endParaRPr lang="en-GB" b="1" dirty="0"/>
          </a:p>
        </p:txBody>
      </p:sp>
      <p:sp>
        <p:nvSpPr>
          <p:cNvPr id="3" name="TextBox 2"/>
          <p:cNvSpPr txBox="1"/>
          <p:nvPr/>
        </p:nvSpPr>
        <p:spPr>
          <a:xfrm>
            <a:off x="1016824" y="2578932"/>
            <a:ext cx="9727375" cy="2385268"/>
          </a:xfrm>
          <a:prstGeom prst="rect">
            <a:avLst/>
          </a:prstGeom>
          <a:noFill/>
        </p:spPr>
        <p:txBody>
          <a:bodyPr wrap="square" rtlCol="0">
            <a:spAutoFit/>
          </a:bodyPr>
          <a:lstStyle/>
          <a:p>
            <a:pPr marL="285750" indent="-285750">
              <a:spcBef>
                <a:spcPts val="600"/>
              </a:spcBef>
              <a:buFont typeface="Arial" panose="020B0604020202020204" pitchFamily="34" charset="0"/>
              <a:buChar char="•"/>
            </a:pPr>
            <a:r>
              <a:rPr lang="cy-GB" sz="2400" noProof="0" dirty="0"/>
              <a:t>Yn ôl y diffiniad </a:t>
            </a:r>
            <a:r>
              <a:rPr lang="cy-GB" sz="2400" b="1" noProof="0" dirty="0"/>
              <a:t>rhaglennol-wleidyddol</a:t>
            </a:r>
            <a:r>
              <a:rPr lang="cy-GB" sz="2400" noProof="0" dirty="0"/>
              <a:t> mae 'amlddiwylliannol' yn cyfeirio at fathau penodol o raglenni a mentrau polisi a gynlluniwyd i ymateb i amrywiaeth ethnig a'i rheoli.</a:t>
            </a:r>
            <a:r>
              <a:rPr lang="en-GB" sz="2400" dirty="0"/>
              <a:t>
</a:t>
            </a:r>
            <a:r>
              <a:rPr lang="cy-GB" sz="2400" dirty="0"/>
              <a:t>Yn ôl y diffiniad hwn, daeth 'amlddiwylliannol' yn derm poblogaidd am y tro cyntaf ar ôl iddo gael ei argymell yn Adroddiad 1965 y Comisiwn Brenhinol ar Ddwyieithrwydd a </a:t>
            </a:r>
            <a:r>
              <a:rPr lang="cy-GB" sz="2400" dirty="0" err="1"/>
              <a:t>Deuddiwylliannaeth</a:t>
            </a:r>
            <a:r>
              <a:rPr lang="cy-GB" sz="2400" dirty="0"/>
              <a:t> (</a:t>
            </a:r>
            <a:r>
              <a:rPr lang="cy-GB" sz="2400" i="1" dirty="0" err="1"/>
              <a:t>biculturalism</a:t>
            </a:r>
            <a:r>
              <a:rPr lang="cy-GB" sz="2400" dirty="0"/>
              <a:t>).</a:t>
            </a:r>
            <a:endParaRPr lang="en-GB" sz="2400" dirty="0"/>
          </a:p>
        </p:txBody>
      </p:sp>
    </p:spTree>
    <p:extLst>
      <p:ext uri="{BB962C8B-B14F-4D97-AF65-F5344CB8AC3E}">
        <p14:creationId xmlns:p14="http://schemas.microsoft.com/office/powerpoint/2010/main" val="75601077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8426D2-6E33-404B-9FFC-CDDAC7EF6E8F}"/>
              </a:ext>
            </a:extLst>
          </p:cNvPr>
          <p:cNvSpPr>
            <a:spLocks noGrp="1"/>
          </p:cNvSpPr>
          <p:nvPr>
            <p:ph type="title"/>
          </p:nvPr>
        </p:nvSpPr>
        <p:spPr/>
        <p:txBody>
          <a:bodyPr>
            <a:normAutofit fontScale="90000"/>
          </a:bodyPr>
          <a:lstStyle/>
          <a:p>
            <a:r>
              <a:rPr lang="cy-GB" b="1" noProof="0" dirty="0" err="1"/>
              <a:t>Amlddiwylliannaeth</a:t>
            </a:r>
            <a:r>
              <a:rPr lang="cy-GB" b="1" noProof="0" dirty="0"/>
              <a:t>: Beth mae'n ei olygu?</a:t>
            </a:r>
            <a:endParaRPr lang="en-GB" dirty="0"/>
          </a:p>
        </p:txBody>
      </p:sp>
      <p:sp>
        <p:nvSpPr>
          <p:cNvPr id="3" name="Content Placeholder 2">
            <a:extLst>
              <a:ext uri="{FF2B5EF4-FFF2-40B4-BE49-F238E27FC236}">
                <a16:creationId xmlns:a16="http://schemas.microsoft.com/office/drawing/2014/main" id="{BA3F6BB4-4626-4B32-A3B1-9E10BF7DB7B3}"/>
              </a:ext>
            </a:extLst>
          </p:cNvPr>
          <p:cNvSpPr>
            <a:spLocks noGrp="1"/>
          </p:cNvSpPr>
          <p:nvPr>
            <p:ph idx="1"/>
          </p:nvPr>
        </p:nvSpPr>
        <p:spPr/>
        <p:txBody>
          <a:bodyPr/>
          <a:lstStyle/>
          <a:p>
            <a:pPr marL="0" indent="0">
              <a:buNone/>
            </a:pPr>
            <a:r>
              <a:rPr lang="cy-GB" noProof="0" dirty="0"/>
              <a:t>Argymhellodd yr Adroddiad hwn y dylai </a:t>
            </a:r>
            <a:r>
              <a:rPr lang="cy-GB" noProof="0" dirty="0" err="1"/>
              <a:t>amlddiwylliannaeth</a:t>
            </a:r>
            <a:r>
              <a:rPr lang="cy-GB" noProof="0" dirty="0"/>
              <a:t> ddisodli'r polisi deuddiwylliannol yn seiliedig ar y grwpiau Siarter Prydeinig a Ffrengig yr oedd polisïau ar gyfer amrywiaeth ethnig yng nghymdeithas Canada wedi'u trefnu o'u cwmpas ers dros ganrif.</a:t>
            </a:r>
          </a:p>
        </p:txBody>
      </p:sp>
    </p:spTree>
    <p:extLst>
      <p:ext uri="{BB962C8B-B14F-4D97-AF65-F5344CB8AC3E}">
        <p14:creationId xmlns:p14="http://schemas.microsoft.com/office/powerpoint/2010/main" val="116691891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latin typeface="Times New Roman" panose="02020603050405020304" pitchFamily="18" charset="0"/>
                <a:cs typeface="Times New Roman" panose="02020603050405020304" pitchFamily="18" charset="0"/>
              </a:rPr>
              <a:t>Rhestr o</a:t>
            </a:r>
            <a:r>
              <a:rPr lang="cy-GB" b="1" dirty="0">
                <a:latin typeface="Times New Roman" panose="02020603050405020304" pitchFamily="18" charset="0"/>
                <a:cs typeface="Times New Roman" panose="02020603050405020304" pitchFamily="18" charset="0"/>
              </a:rPr>
              <a:t>’r</a:t>
            </a:r>
            <a:r>
              <a:rPr lang="cy-GB" b="1" noProof="0" dirty="0">
                <a:latin typeface="Times New Roman" panose="02020603050405020304" pitchFamily="18" charset="0"/>
                <a:cs typeface="Times New Roman" panose="02020603050405020304" pitchFamily="18" charset="0"/>
              </a:rPr>
              <a:t> grwpiau ethnig</a:t>
            </a:r>
            <a:br>
              <a:rPr lang="cy-GB" b="1" noProof="0" dirty="0">
                <a:latin typeface="Times New Roman" panose="02020603050405020304" pitchFamily="18" charset="0"/>
                <a:cs typeface="Times New Roman" panose="02020603050405020304" pitchFamily="18" charset="0"/>
              </a:rPr>
            </a:br>
            <a:r>
              <a:rPr lang="cy-GB" b="1" dirty="0">
                <a:latin typeface="Times New Roman" panose="02020603050405020304" pitchFamily="18" charset="0"/>
                <a:cs typeface="Times New Roman" panose="02020603050405020304" pitchFamily="18" charset="0"/>
              </a:rPr>
              <a:t>o G</a:t>
            </a:r>
            <a:r>
              <a:rPr lang="cy-GB" b="1" noProof="0" dirty="0" err="1">
                <a:latin typeface="Times New Roman" panose="02020603050405020304" pitchFamily="18" charset="0"/>
                <a:cs typeface="Times New Roman" panose="02020603050405020304" pitchFamily="18" charset="0"/>
              </a:rPr>
              <a:t>yfrifiad</a:t>
            </a:r>
            <a:r>
              <a:rPr lang="cy-GB" b="1" noProof="0" dirty="0">
                <a:latin typeface="Times New Roman" panose="02020603050405020304" pitchFamily="18" charset="0"/>
                <a:cs typeface="Times New Roman" panose="02020603050405020304" pitchFamily="18" charset="0"/>
              </a:rPr>
              <a:t> 2011</a:t>
            </a:r>
          </a:p>
        </p:txBody>
      </p:sp>
      <p:sp>
        <p:nvSpPr>
          <p:cNvPr id="3" name="Content Placeholder 2"/>
          <p:cNvSpPr>
            <a:spLocks noGrp="1"/>
          </p:cNvSpPr>
          <p:nvPr>
            <p:ph idx="1"/>
          </p:nvPr>
        </p:nvSpPr>
        <p:spPr/>
        <p:txBody>
          <a:bodyPr>
            <a:normAutofit/>
          </a:bodyPr>
          <a:lstStyle/>
          <a:p>
            <a:pPr marL="0" indent="0">
              <a:buNone/>
            </a:pPr>
            <a:r>
              <a:rPr lang="cy-GB" b="1" noProof="0" dirty="0">
                <a:latin typeface="Times New Roman" panose="02020603050405020304" pitchFamily="18" charset="0"/>
                <a:cs typeface="Times New Roman" panose="02020603050405020304" pitchFamily="18" charset="0"/>
              </a:rPr>
              <a:t>Gwyn
</a:t>
            </a:r>
            <a:r>
              <a:rPr lang="cy-GB" noProof="0" dirty="0">
                <a:latin typeface="Times New Roman" panose="02020603050405020304" pitchFamily="18" charset="0"/>
                <a:cs typeface="Times New Roman" panose="02020603050405020304" pitchFamily="18" charset="0"/>
              </a:rPr>
              <a:t>Saesneg, Cymraeg, Albanaidd, Gogledd Iwerddon neu Brydeinig
Gwyddelig
Sipsiwn neu Deithiwr Gwyddelig
Unrhyw gefndir gwyn arall</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7093974" y="5962135"/>
            <a:ext cx="4081102" cy="369332"/>
          </a:xfrm>
          <a:prstGeom prst="rect">
            <a:avLst/>
          </a:prstGeom>
          <a:noFill/>
        </p:spPr>
        <p:txBody>
          <a:bodyPr wrap="square" rtlCol="0">
            <a:spAutoFit/>
          </a:bodyPr>
          <a:lstStyle/>
          <a:p>
            <a:r>
              <a:rPr lang="cy-GB" noProof="0" dirty="0">
                <a:latin typeface="Times New Roman" panose="02020603050405020304" pitchFamily="18" charset="0"/>
                <a:cs typeface="Times New Roman" panose="02020603050405020304" pitchFamily="18" charset="0"/>
              </a:rPr>
              <a:t>(Llywodraeth y DU, dim dyddiad)</a:t>
            </a:r>
          </a:p>
        </p:txBody>
      </p:sp>
    </p:spTree>
    <p:extLst>
      <p:ext uri="{BB962C8B-B14F-4D97-AF65-F5344CB8AC3E}">
        <p14:creationId xmlns:p14="http://schemas.microsoft.com/office/powerpoint/2010/main" val="33749908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latin typeface="Times New Roman" panose="02020603050405020304" pitchFamily="18" charset="0"/>
                <a:cs typeface="Times New Roman" panose="02020603050405020304" pitchFamily="18" charset="0"/>
              </a:rPr>
              <a:t>Rhestr o’r grwpiau ethnig</a:t>
            </a:r>
            <a:br>
              <a:rPr lang="cy-GB" b="1" noProof="0" dirty="0">
                <a:latin typeface="Times New Roman" panose="02020603050405020304" pitchFamily="18" charset="0"/>
                <a:cs typeface="Times New Roman" panose="02020603050405020304" pitchFamily="18" charset="0"/>
              </a:rPr>
            </a:br>
            <a:r>
              <a:rPr lang="cy-GB" b="1" noProof="0" dirty="0">
                <a:latin typeface="Times New Roman" panose="02020603050405020304" pitchFamily="18" charset="0"/>
                <a:cs typeface="Times New Roman" panose="02020603050405020304" pitchFamily="18" charset="0"/>
              </a:rPr>
              <a:t>o Gyfrifiad 2011</a:t>
            </a:r>
          </a:p>
        </p:txBody>
      </p:sp>
      <p:sp>
        <p:nvSpPr>
          <p:cNvPr id="3" name="Content Placeholder 2"/>
          <p:cNvSpPr>
            <a:spLocks noGrp="1"/>
          </p:cNvSpPr>
          <p:nvPr>
            <p:ph idx="1"/>
          </p:nvPr>
        </p:nvSpPr>
        <p:spPr/>
        <p:txBody>
          <a:bodyPr>
            <a:normAutofit/>
          </a:bodyPr>
          <a:lstStyle/>
          <a:p>
            <a:pPr marL="0" indent="0">
              <a:buNone/>
            </a:pPr>
            <a:r>
              <a:rPr lang="cy-GB" b="1" noProof="0" dirty="0">
                <a:latin typeface="Times New Roman" panose="02020603050405020304" pitchFamily="18" charset="0"/>
                <a:cs typeface="Times New Roman" panose="02020603050405020304" pitchFamily="18" charset="0"/>
              </a:rPr>
              <a:t>Grwpiau ethnig cymysg neu lluosog
</a:t>
            </a:r>
            <a:r>
              <a:rPr lang="cy-GB" noProof="0" dirty="0">
                <a:latin typeface="Times New Roman" panose="02020603050405020304" pitchFamily="18" charset="0"/>
                <a:cs typeface="Times New Roman" panose="02020603050405020304" pitchFamily="18" charset="0"/>
              </a:rPr>
              <a:t>Gwyn a Du Caribïaidd
Gwyn a Du Affricanaidd
Gwyn ac Asiaidd
Unrhyw gefndir ethnig cymysg neu lluosog arall</a:t>
            </a:r>
            <a:r>
              <a:rPr lang="cy-GB" b="1" noProof="0" dirty="0">
                <a:latin typeface="Times New Roman" panose="02020603050405020304" pitchFamily="18" charset="0"/>
                <a:cs typeface="Times New Roman" panose="02020603050405020304" pitchFamily="18" charset="0"/>
              </a:rPr>
              <a:t>
Pa grwpiau sydd wedi'u hychwanegu yn 2021?</a:t>
            </a:r>
          </a:p>
        </p:txBody>
      </p:sp>
      <p:sp>
        <p:nvSpPr>
          <p:cNvPr id="4" name="TextBox 3"/>
          <p:cNvSpPr txBox="1"/>
          <p:nvPr/>
        </p:nvSpPr>
        <p:spPr>
          <a:xfrm>
            <a:off x="7565923" y="5962135"/>
            <a:ext cx="3609153" cy="369332"/>
          </a:xfrm>
          <a:prstGeom prst="rect">
            <a:avLst/>
          </a:prstGeom>
          <a:noFill/>
        </p:spPr>
        <p:txBody>
          <a:bodyPr wrap="square" rtlCol="0">
            <a:spAutoFit/>
          </a:bodyPr>
          <a:lstStyle/>
          <a:p>
            <a:r>
              <a:rPr lang="cy-GB" noProof="0" dirty="0">
                <a:latin typeface="Times New Roman" panose="02020603050405020304" pitchFamily="18" charset="0"/>
                <a:cs typeface="Times New Roman" panose="02020603050405020304" pitchFamily="18" charset="0"/>
              </a:rPr>
              <a:t>(Llywodraeth y DU, dim dyddiad)</a:t>
            </a:r>
          </a:p>
        </p:txBody>
      </p:sp>
    </p:spTree>
    <p:extLst>
      <p:ext uri="{BB962C8B-B14F-4D97-AF65-F5344CB8AC3E}">
        <p14:creationId xmlns:p14="http://schemas.microsoft.com/office/powerpoint/2010/main" val="32152491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cy-GB" b="1" noProof="0" dirty="0">
                <a:latin typeface="Times New Roman" panose="02020603050405020304" pitchFamily="18" charset="0"/>
                <a:cs typeface="Times New Roman" panose="02020603050405020304" pitchFamily="18" charset="0"/>
              </a:rPr>
              <a:t>Rhestr o’r grwpiau ethnig</a:t>
            </a:r>
            <a:br>
              <a:rPr lang="cy-GB" b="1" noProof="0" dirty="0">
                <a:latin typeface="Times New Roman" panose="02020603050405020304" pitchFamily="18" charset="0"/>
                <a:cs typeface="Times New Roman" panose="02020603050405020304" pitchFamily="18" charset="0"/>
              </a:rPr>
            </a:br>
            <a:r>
              <a:rPr lang="cy-GB" b="1" noProof="0" dirty="0">
                <a:latin typeface="Times New Roman" panose="02020603050405020304" pitchFamily="18" charset="0"/>
                <a:cs typeface="Times New Roman" panose="02020603050405020304" pitchFamily="18" charset="0"/>
              </a:rPr>
              <a:t>o Gyfrifiad 2011</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cy-GB" b="1" noProof="0" dirty="0">
                <a:latin typeface="Times New Roman" panose="02020603050405020304" pitchFamily="18" charset="0"/>
                <a:cs typeface="Times New Roman" panose="02020603050405020304" pitchFamily="18" charset="0"/>
              </a:rPr>
              <a:t>Asiaidd neu Asiaidd Prydeinig
</a:t>
            </a:r>
            <a:r>
              <a:rPr lang="cy-GB" noProof="0" dirty="0">
                <a:latin typeface="Times New Roman" panose="02020603050405020304" pitchFamily="18" charset="0"/>
                <a:cs typeface="Times New Roman" panose="02020603050405020304" pitchFamily="18" charset="0"/>
              </a:rPr>
              <a:t>Indiaidd
</a:t>
            </a:r>
            <a:r>
              <a:rPr lang="cy-GB" noProof="0" dirty="0" err="1">
                <a:latin typeface="Times New Roman" panose="02020603050405020304" pitchFamily="18" charset="0"/>
                <a:cs typeface="Times New Roman" panose="02020603050405020304" pitchFamily="18" charset="0"/>
              </a:rPr>
              <a:t>Pacistanaidd</a:t>
            </a:r>
            <a:r>
              <a:rPr lang="cy-GB" noProof="0" dirty="0">
                <a:latin typeface="Times New Roman" panose="02020603050405020304" pitchFamily="18" charset="0"/>
                <a:cs typeface="Times New Roman" panose="02020603050405020304" pitchFamily="18" charset="0"/>
              </a:rPr>
              <a:t>
</a:t>
            </a:r>
            <a:r>
              <a:rPr lang="cy-GB" noProof="0" dirty="0" err="1">
                <a:latin typeface="Times New Roman" panose="02020603050405020304" pitchFamily="18" charset="0"/>
                <a:cs typeface="Times New Roman" panose="02020603050405020304" pitchFamily="18" charset="0"/>
              </a:rPr>
              <a:t>Bangladeshaidd</a:t>
            </a:r>
            <a:r>
              <a:rPr lang="cy-GB" noProof="0" dirty="0">
                <a:latin typeface="Times New Roman" panose="02020603050405020304" pitchFamily="18" charset="0"/>
                <a:cs typeface="Times New Roman" panose="02020603050405020304" pitchFamily="18" charset="0"/>
              </a:rPr>
              <a:t>
</a:t>
            </a:r>
            <a:r>
              <a:rPr lang="cy-GB" noProof="0" dirty="0" err="1">
                <a:latin typeface="Times New Roman" panose="02020603050405020304" pitchFamily="18" charset="0"/>
                <a:cs typeface="Times New Roman" panose="02020603050405020304" pitchFamily="18" charset="0"/>
              </a:rPr>
              <a:t>Tseiniaidd</a:t>
            </a:r>
            <a:r>
              <a:rPr lang="cy-GB" noProof="0" dirty="0">
                <a:latin typeface="Times New Roman" panose="02020603050405020304" pitchFamily="18" charset="0"/>
                <a:cs typeface="Times New Roman" panose="02020603050405020304" pitchFamily="18" charset="0"/>
              </a:rPr>
              <a:t>
Unrhyw gefndir Asiaidd arall</a:t>
            </a:r>
          </a:p>
        </p:txBody>
      </p:sp>
      <p:sp>
        <p:nvSpPr>
          <p:cNvPr id="4" name="Rectangle 3"/>
          <p:cNvSpPr/>
          <p:nvPr/>
        </p:nvSpPr>
        <p:spPr>
          <a:xfrm>
            <a:off x="7924840" y="6061665"/>
            <a:ext cx="335861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a:t>
            </a:r>
            <a:r>
              <a:rPr lang="cy-GB" noProof="0" dirty="0">
                <a:latin typeface="Times New Roman" panose="02020603050405020304" pitchFamily="18" charset="0"/>
                <a:cs typeface="Times New Roman" panose="02020603050405020304" pitchFamily="18" charset="0"/>
              </a:rPr>
              <a:t>Llywodraeth y DU, dim dyddiad)</a:t>
            </a:r>
            <a:endParaRPr lang="en-GB"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7919003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89760" y="1030165"/>
            <a:ext cx="8229600" cy="1143000"/>
          </a:xfrm>
        </p:spPr>
        <p:txBody>
          <a:bodyPr>
            <a:normAutofit fontScale="90000"/>
          </a:bodyPr>
          <a:lstStyle/>
          <a:p>
            <a:r>
              <a:rPr lang="cy-GB" b="1" noProof="0" dirty="0">
                <a:latin typeface="Times New Roman" panose="02020603050405020304" pitchFamily="18" charset="0"/>
                <a:cs typeface="Times New Roman" panose="02020603050405020304" pitchFamily="18" charset="0"/>
              </a:rPr>
              <a:t>Rhestr o’r grwpiau ethnig</a:t>
            </a:r>
            <a:br>
              <a:rPr lang="cy-GB" b="1" noProof="0" dirty="0">
                <a:latin typeface="Times New Roman" panose="02020603050405020304" pitchFamily="18" charset="0"/>
                <a:cs typeface="Times New Roman" panose="02020603050405020304" pitchFamily="18" charset="0"/>
              </a:rPr>
            </a:br>
            <a:r>
              <a:rPr lang="cy-GB" b="1" noProof="0" dirty="0">
                <a:latin typeface="Times New Roman" panose="02020603050405020304" pitchFamily="18" charset="0"/>
                <a:cs typeface="Times New Roman" panose="02020603050405020304" pitchFamily="18" charset="0"/>
              </a:rPr>
              <a:t>o Gyfrifiad 2011</a:t>
            </a:r>
          </a:p>
        </p:txBody>
      </p:sp>
      <p:sp>
        <p:nvSpPr>
          <p:cNvPr id="3" name="Content Placeholder 2"/>
          <p:cNvSpPr>
            <a:spLocks noGrp="1"/>
          </p:cNvSpPr>
          <p:nvPr>
            <p:ph idx="1"/>
          </p:nvPr>
        </p:nvSpPr>
        <p:spPr>
          <a:xfrm>
            <a:off x="1075112" y="2656988"/>
            <a:ext cx="10637520" cy="2920854"/>
          </a:xfrm>
        </p:spPr>
        <p:txBody>
          <a:bodyPr>
            <a:noAutofit/>
          </a:bodyPr>
          <a:lstStyle/>
          <a:p>
            <a:pPr marL="0" indent="0">
              <a:buNone/>
            </a:pPr>
            <a:r>
              <a:rPr lang="cy-GB" b="1" noProof="0" dirty="0">
                <a:latin typeface="Times New Roman" panose="02020603050405020304" pitchFamily="18" charset="0"/>
                <a:cs typeface="Times New Roman" panose="02020603050405020304" pitchFamily="18" charset="0"/>
              </a:rPr>
              <a:t>Du, Affricanaidd, Caribïaidd neu Brydeinig Du
</a:t>
            </a:r>
            <a:r>
              <a:rPr lang="cy-GB" noProof="0" dirty="0">
                <a:latin typeface="Times New Roman" panose="02020603050405020304" pitchFamily="18" charset="0"/>
                <a:cs typeface="Times New Roman" panose="02020603050405020304" pitchFamily="18" charset="0"/>
              </a:rPr>
              <a:t>Affricanaidd
Caribî
Unrhyw gefndir Du, Affricanaidd neu Caribïaidd arall
(Gellir ychwanegu </a:t>
            </a:r>
            <a:r>
              <a:rPr lang="cy-GB" noProof="0" dirty="0" err="1">
                <a:latin typeface="Times New Roman" panose="02020603050405020304" pitchFamily="18" charset="0"/>
                <a:cs typeface="Times New Roman" panose="02020603050405020304" pitchFamily="18" charset="0"/>
              </a:rPr>
              <a:t>Roma</a:t>
            </a:r>
            <a:r>
              <a:rPr lang="cy-GB" noProof="0" dirty="0">
                <a:latin typeface="Times New Roman" panose="02020603050405020304" pitchFamily="18" charset="0"/>
                <a:cs typeface="Times New Roman" panose="02020603050405020304" pitchFamily="18" charset="0"/>
              </a:rPr>
              <a:t>, Sikh, Iddewig a </a:t>
            </a:r>
            <a:r>
              <a:rPr lang="cy-GB" noProof="0" dirty="0" err="1">
                <a:latin typeface="Times New Roman" panose="02020603050405020304" pitchFamily="18" charset="0"/>
                <a:cs typeface="Times New Roman" panose="02020603050405020304" pitchFamily="18" charset="0"/>
              </a:rPr>
              <a:t>Somali</a:t>
            </a:r>
            <a:r>
              <a:rPr lang="cy-GB" noProof="0" dirty="0">
                <a:latin typeface="Times New Roman" panose="02020603050405020304" pitchFamily="18" charset="0"/>
                <a:cs typeface="Times New Roman" panose="02020603050405020304" pitchFamily="18" charset="0"/>
              </a:rPr>
              <a:t> yn 2021)</a:t>
            </a:r>
          </a:p>
        </p:txBody>
      </p:sp>
      <p:sp>
        <p:nvSpPr>
          <p:cNvPr id="4" name="Rectangle 3"/>
          <p:cNvSpPr/>
          <p:nvPr/>
        </p:nvSpPr>
        <p:spPr>
          <a:xfrm>
            <a:off x="7805781" y="5876999"/>
            <a:ext cx="3358612" cy="369332"/>
          </a:xfrm>
          <a:prstGeom prst="rect">
            <a:avLst/>
          </a:prstGeom>
        </p:spPr>
        <p:txBody>
          <a:bodyPr wrap="none">
            <a:spAutoFit/>
          </a:bodyPr>
          <a:lstStyle/>
          <a:p>
            <a:r>
              <a:rPr lang="cy-GB" noProof="0" dirty="0">
                <a:latin typeface="Times New Roman" panose="02020603050405020304" pitchFamily="18" charset="0"/>
                <a:cs typeface="Times New Roman" panose="02020603050405020304" pitchFamily="18" charset="0"/>
              </a:rPr>
              <a:t>(Llywodraeth y DU, dim dyddiad</a:t>
            </a:r>
            <a:r>
              <a:rPr lang="en-GB" dirty="0">
                <a:latin typeface="Times New Roman" panose="02020603050405020304" pitchFamily="18" charset="0"/>
                <a:cs typeface="Times New Roman" panose="02020603050405020304" pitchFamily="18" charset="0"/>
              </a:rPr>
              <a:t>)</a:t>
            </a:r>
          </a:p>
        </p:txBody>
      </p:sp>
    </p:spTree>
    <p:extLst>
      <p:ext uri="{BB962C8B-B14F-4D97-AF65-F5344CB8AC3E}">
        <p14:creationId xmlns:p14="http://schemas.microsoft.com/office/powerpoint/2010/main" val="28900955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Times New Roman" panose="02020603050405020304" pitchFamily="18" charset="0"/>
                <a:cs typeface="Times New Roman" panose="02020603050405020304" pitchFamily="18" charset="0"/>
              </a:rPr>
              <a:t>Ethnigrwydd</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pPr marL="0" indent="0">
              <a:buNone/>
            </a:pPr>
            <a:r>
              <a:rPr lang="cy-GB" dirty="0">
                <a:latin typeface="Times New Roman" panose="02020603050405020304" pitchFamily="18" charset="0"/>
                <a:cs typeface="Times New Roman" panose="02020603050405020304" pitchFamily="18" charset="0"/>
              </a:rPr>
              <a:t>Yn y DU heddiw...
Yn gyfreithiol derbynnir pob ras
Mae teuluoedd </a:t>
            </a:r>
            <a:r>
              <a:rPr lang="cy-GB" dirty="0" err="1">
                <a:latin typeface="Times New Roman" panose="02020603050405020304" pitchFamily="18" charset="0"/>
                <a:cs typeface="Times New Roman" panose="02020603050405020304" pitchFamily="18" charset="0"/>
              </a:rPr>
              <a:t>rhyng</a:t>
            </a:r>
            <a:r>
              <a:rPr lang="cy-GB" dirty="0">
                <a:latin typeface="Times New Roman" panose="02020603050405020304" pitchFamily="18" charset="0"/>
                <a:cs typeface="Times New Roman" panose="02020603050405020304" pitchFamily="18" charset="0"/>
              </a:rPr>
              <a:t>-hiliol yn cael eu derbyn
Cyflog cyfartal ar gyfer pob hil
A yw hyn yn digwydd bob amser ...?</a:t>
            </a:r>
            <a:endParaRPr lang="en-GB" dirty="0"/>
          </a:p>
        </p:txBody>
      </p:sp>
    </p:spTree>
    <p:extLst>
      <p:ext uri="{BB962C8B-B14F-4D97-AF65-F5344CB8AC3E}">
        <p14:creationId xmlns:p14="http://schemas.microsoft.com/office/powerpoint/2010/main" val="33580123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 </a:t>
            </a:r>
            <a:r>
              <a:rPr lang="en-GB" b="1" dirty="0">
                <a:latin typeface="Times New Roman" panose="02020603050405020304" pitchFamily="18" charset="0"/>
                <a:cs typeface="Times New Roman" panose="02020603050405020304" pitchFamily="18" charset="0"/>
              </a:rPr>
              <a:t>BAME </a:t>
            </a:r>
          </a:p>
        </p:txBody>
      </p:sp>
      <p:sp>
        <p:nvSpPr>
          <p:cNvPr id="3" name="Content Placeholder 2"/>
          <p:cNvSpPr>
            <a:spLocks noGrp="1"/>
          </p:cNvSpPr>
          <p:nvPr>
            <p:ph idx="1"/>
          </p:nvPr>
        </p:nvSpPr>
        <p:spPr/>
        <p:txBody>
          <a:bodyPr>
            <a:normAutofit/>
          </a:bodyPr>
          <a:lstStyle/>
          <a:p>
            <a:r>
              <a:rPr lang="cy-GB" noProof="0" dirty="0">
                <a:latin typeface="Times New Roman" panose="02020603050405020304" pitchFamily="18" charset="0"/>
                <a:cs typeface="Times New Roman" panose="02020603050405020304" pitchFamily="18" charset="0"/>
              </a:rPr>
              <a:t>Mae aelwydydd </a:t>
            </a:r>
            <a:r>
              <a:rPr lang="cy-GB" b="1" noProof="0" dirty="0">
                <a:latin typeface="Times New Roman" panose="02020603050405020304" pitchFamily="18" charset="0"/>
                <a:cs typeface="Times New Roman" panose="02020603050405020304" pitchFamily="18" charset="0"/>
              </a:rPr>
              <a:t>Du Asiaidd a Lleiafrifoedd Ethnig (BAME) </a:t>
            </a:r>
            <a:r>
              <a:rPr lang="cy-GB" noProof="0" dirty="0">
                <a:latin typeface="Times New Roman" panose="02020603050405020304" pitchFamily="18" charset="0"/>
                <a:cs typeface="Times New Roman" panose="02020603050405020304" pitchFamily="18" charset="0"/>
              </a:rPr>
              <a:t>yn y DU dros ddwywaith yn fwy tebygol o fyw mewn tlodi na'u cymheiriaid gwyn
Roedd bron i hanner aelwydydd Caribïaidd Du Affricanaidd mewn tlodi, o'i gymharu ag ychydig o dan un o bob pump teulu gwyn
Roedd teuluoedd BAME yn gyffredinol rhwng dwy a thair gwaith yn fwy tebygol o fod mewn tlodi parhaus nag aelwydydd gwyn.</a:t>
            </a:r>
          </a:p>
        </p:txBody>
      </p:sp>
      <p:sp>
        <p:nvSpPr>
          <p:cNvPr id="4" name="TextBox 3"/>
          <p:cNvSpPr txBox="1"/>
          <p:nvPr/>
        </p:nvSpPr>
        <p:spPr>
          <a:xfrm>
            <a:off x="7862446" y="5777469"/>
            <a:ext cx="3456384" cy="369332"/>
          </a:xfrm>
          <a:prstGeom prst="rect">
            <a:avLst/>
          </a:prstGeom>
          <a:noFill/>
        </p:spPr>
        <p:txBody>
          <a:bodyPr wrap="square" rtlCol="0">
            <a:spAutoFit/>
          </a:bodyPr>
          <a:lstStyle/>
          <a:p>
            <a:r>
              <a:rPr lang="en-GB" dirty="0">
                <a:latin typeface="Times New Roman" panose="02020603050405020304" pitchFamily="18" charset="0"/>
                <a:cs typeface="Times New Roman" panose="02020603050405020304" pitchFamily="18" charset="0"/>
              </a:rPr>
              <a:t>(Social Metrics Commission, 2019)</a:t>
            </a:r>
          </a:p>
        </p:txBody>
      </p:sp>
    </p:spTree>
    <p:extLst>
      <p:ext uri="{BB962C8B-B14F-4D97-AF65-F5344CB8AC3E}">
        <p14:creationId xmlns:p14="http://schemas.microsoft.com/office/powerpoint/2010/main" val="1880889060"/>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38A542-F450-4BD9-B996-EBA2A3E8B322}"/>
              </a:ext>
            </a:extLst>
          </p:cNvPr>
          <p:cNvSpPr>
            <a:spLocks noGrp="1"/>
          </p:cNvSpPr>
          <p:nvPr>
            <p:ph type="title"/>
          </p:nvPr>
        </p:nvSpPr>
        <p:spPr/>
        <p:txBody>
          <a:bodyPr/>
          <a:lstStyle/>
          <a:p>
            <a:r>
              <a:rPr lang="en-GB" b="1" dirty="0">
                <a:latin typeface="Times New Roman" panose="02020603050405020304" pitchFamily="18" charset="0"/>
                <a:cs typeface="Times New Roman" panose="02020603050405020304" pitchFamily="18" charset="0"/>
              </a:rPr>
              <a:t>BAME</a:t>
            </a:r>
          </a:p>
        </p:txBody>
      </p:sp>
      <p:sp>
        <p:nvSpPr>
          <p:cNvPr id="4" name="Content Placeholder 4">
            <a:extLst>
              <a:ext uri="{FF2B5EF4-FFF2-40B4-BE49-F238E27FC236}">
                <a16:creationId xmlns:a16="http://schemas.microsoft.com/office/drawing/2014/main" id="{14BCB4D5-366D-472F-BA63-538689F7597C}"/>
              </a:ext>
            </a:extLst>
          </p:cNvPr>
          <p:cNvSpPr>
            <a:spLocks noGrp="1"/>
          </p:cNvSpPr>
          <p:nvPr>
            <p:ph idx="1"/>
          </p:nvPr>
        </p:nvSpPr>
        <p:spPr>
          <a:xfrm>
            <a:off x="1295400" y="2557463"/>
            <a:ext cx="9601200" cy="3317875"/>
          </a:xfrm>
        </p:spPr>
        <p:txBody>
          <a:bodyPr>
            <a:normAutofit lnSpcReduction="10000"/>
          </a:bodyPr>
          <a:lstStyle/>
          <a:p>
            <a:r>
              <a:rPr lang="cy-GB" sz="3000" noProof="0" dirty="0"/>
              <a:t>Mae oedolion ifanc Du, Asiaidd a Lleiafrifoedd Ethnig (BAME) yn parhau i fod mewn mwy o berygl o fod yn ddi-waith nag oedolion ifanc Gwyn: 
Mae oedolion ifanc BAME 58% yn fwy tebygol o fod yn ddi-waith o'i gymharu â'r grŵp Gwyn (7.9 pwynt canran o'i gymharu â 5 pwynt canran).</a:t>
            </a:r>
            <a:r>
              <a:rPr lang="cy-GB" noProof="0" dirty="0"/>
              <a:t>	</a:t>
            </a:r>
            <a:r>
              <a:rPr lang="en-GB" dirty="0"/>
              <a:t>												                                                                    (Carnegie UK Trust, 2020)</a:t>
            </a:r>
          </a:p>
        </p:txBody>
      </p:sp>
    </p:spTree>
    <p:extLst>
      <p:ext uri="{BB962C8B-B14F-4D97-AF65-F5344CB8AC3E}">
        <p14:creationId xmlns:p14="http://schemas.microsoft.com/office/powerpoint/2010/main" val="2105815809"/>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3CC40A-FB98-485D-BBAA-4BF801E645AE}"/>
              </a:ext>
            </a:extLst>
          </p:cNvPr>
          <p:cNvSpPr>
            <a:spLocks noGrp="1"/>
          </p:cNvSpPr>
          <p:nvPr>
            <p:ph type="title"/>
          </p:nvPr>
        </p:nvSpPr>
        <p:spPr/>
        <p:txBody>
          <a:bodyPr/>
          <a:lstStyle/>
          <a:p>
            <a:r>
              <a:rPr lang="en-GB" b="1" dirty="0"/>
              <a:t>BAME</a:t>
            </a:r>
          </a:p>
        </p:txBody>
      </p:sp>
      <p:sp>
        <p:nvSpPr>
          <p:cNvPr id="4" name="Content Placeholder 2">
            <a:extLst>
              <a:ext uri="{FF2B5EF4-FFF2-40B4-BE49-F238E27FC236}">
                <a16:creationId xmlns:a16="http://schemas.microsoft.com/office/drawing/2014/main" id="{1C1E2E5C-D581-4B04-AE75-F000CFBD085E}"/>
              </a:ext>
            </a:extLst>
          </p:cNvPr>
          <p:cNvSpPr>
            <a:spLocks noGrp="1"/>
          </p:cNvSpPr>
          <p:nvPr>
            <p:ph idx="1"/>
          </p:nvPr>
        </p:nvSpPr>
        <p:spPr>
          <a:xfrm>
            <a:off x="1295400" y="2557463"/>
            <a:ext cx="9601200" cy="3317875"/>
          </a:xfrm>
        </p:spPr>
        <p:txBody>
          <a:bodyPr>
            <a:normAutofit fontScale="92500"/>
          </a:bodyPr>
          <a:lstStyle/>
          <a:p>
            <a:pPr marL="0" indent="0">
              <a:buNone/>
            </a:pPr>
            <a:r>
              <a:rPr lang="cy-GB" noProof="0" dirty="0"/>
              <a:t>Yn fwy penodol, mae gan y grŵp Gwyn debygolrwydd o 5.1% o fod yn ddi-waith: 
Mae gan y grŵp Arall debygolrwydd o 9.2% o fod yn ddi-waith. 
Mae gan y grŵp </a:t>
            </a:r>
            <a:r>
              <a:rPr lang="cy-GB" noProof="0" dirty="0" err="1"/>
              <a:t>Pacistanaidd</a:t>
            </a:r>
            <a:r>
              <a:rPr lang="cy-GB" noProof="0" dirty="0"/>
              <a:t> debygolrwydd o 9.1% o fod yn ddi-waith.
Mae gan y grŵp Affricanaidd Du debygolrwydd o 8.7% o fod yn ddi-waith.
Mae</a:t>
            </a:r>
            <a:r>
              <a:rPr lang="cy-GB" dirty="0"/>
              <a:t> gan y</a:t>
            </a:r>
            <a:r>
              <a:rPr lang="cy-GB" noProof="0" dirty="0"/>
              <a:t> rhai o Dreftadaeth Gymysg debygolrwydd o 8.2% o fod yn ddi-waith.</a:t>
            </a:r>
            <a:r>
              <a:rPr lang="en-GB" dirty="0"/>
              <a:t>													(Carnegie UK Trust, 2020)</a:t>
            </a:r>
          </a:p>
        </p:txBody>
      </p:sp>
    </p:spTree>
    <p:extLst>
      <p:ext uri="{BB962C8B-B14F-4D97-AF65-F5344CB8AC3E}">
        <p14:creationId xmlns:p14="http://schemas.microsoft.com/office/powerpoint/2010/main" val="54474108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1C4B4A-F3F3-4E27-8960-B39DAAB631A8}"/>
              </a:ext>
            </a:extLst>
          </p:cNvPr>
          <p:cNvSpPr>
            <a:spLocks noGrp="1"/>
          </p:cNvSpPr>
          <p:nvPr>
            <p:ph type="title"/>
          </p:nvPr>
        </p:nvSpPr>
        <p:spPr/>
        <p:txBody>
          <a:bodyPr>
            <a:noAutofit/>
          </a:bodyPr>
          <a:lstStyle/>
          <a:p>
            <a:r>
              <a:rPr lang="cy-GB" b="1" noProof="0" dirty="0">
                <a:solidFill>
                  <a:srgbClr val="364546"/>
                </a:solidFill>
              </a:rPr>
              <a:t>Ystadegau o adroddiadau hil</a:t>
            </a:r>
            <a:endParaRPr lang="cy-GB" b="1" i="0" noProof="0" dirty="0">
              <a:solidFill>
                <a:srgbClr val="364546"/>
              </a:solidFill>
              <a:effectLst/>
            </a:endParaRPr>
          </a:p>
        </p:txBody>
      </p:sp>
      <p:sp>
        <p:nvSpPr>
          <p:cNvPr id="3" name="Content Placeholder 2">
            <a:extLst>
              <a:ext uri="{FF2B5EF4-FFF2-40B4-BE49-F238E27FC236}">
                <a16:creationId xmlns:a16="http://schemas.microsoft.com/office/drawing/2014/main" id="{412BB6AD-E612-4DF3-9CD1-1CC5FE659C86}"/>
              </a:ext>
            </a:extLst>
          </p:cNvPr>
          <p:cNvSpPr>
            <a:spLocks noGrp="1"/>
          </p:cNvSpPr>
          <p:nvPr>
            <p:ph idx="1"/>
          </p:nvPr>
        </p:nvSpPr>
        <p:spPr>
          <a:xfrm>
            <a:off x="1295400" y="2424419"/>
            <a:ext cx="9945847" cy="3800212"/>
          </a:xfrm>
        </p:spPr>
        <p:txBody>
          <a:bodyPr>
            <a:normAutofit fontScale="62500" lnSpcReduction="20000"/>
          </a:bodyPr>
          <a:lstStyle/>
          <a:p>
            <a:pPr marL="0" indent="0">
              <a:buNone/>
            </a:pPr>
            <a:r>
              <a:rPr lang="cy-GB" sz="3300" b="1" noProof="0" dirty="0"/>
              <a:t>Cyflogaeth
</a:t>
            </a:r>
            <a:r>
              <a:rPr lang="cy-GB" sz="3300" noProof="0" dirty="0"/>
              <a:t>Roedd cyfraddau diweithdra yn sylweddol uwch ar gyfer lleiafrifoedd ethnig ar 12.9 y cant o'i gymharu â 6.3 y cant ar gyfer pobl Wyn
Mae gweithwyr </a:t>
            </a:r>
            <a:r>
              <a:rPr lang="cy-GB" sz="3300" dirty="0"/>
              <a:t>Du</a:t>
            </a:r>
            <a:r>
              <a:rPr lang="cy-GB" sz="3300" noProof="0" dirty="0"/>
              <a:t> sydd â graddau yn ennill 23.1 y cant yn llai ar gyfartaledd na gweithwyr Gwyn
Ym Mhrydain, roedd canrannau sylweddol is o leiafrifoedd ethnig (8.8 y cant) yn gweithio fel rheolwyr, cyfarwyddwyr ac uwch swyddogion, o'i gymharu â phobl Wyn (10.7 y cant) ac roedd hyn yn arbennig o wir am bobl Affricanaidd neu Caribïaidd neu Ddu (5.7 y cant) a'r rhai o ethnigrwydd cymysg (7.2 y cant)
Mae pobl Ddu sy'n gadael yr ysgol gyda Safon Uwch fel arfer yn cael eu talu 14.3 y cant yn llai na'u cyfoedion Gwyn</a:t>
            </a:r>
            <a:r>
              <a:rPr lang="cy-GB" noProof="0" dirty="0"/>
              <a:t>	</a:t>
            </a:r>
            <a:r>
              <a:rPr lang="en-GB" dirty="0"/>
              <a:t>										</a:t>
            </a:r>
          </a:p>
          <a:p>
            <a:pPr marL="0" indent="0">
              <a:buNone/>
            </a:pPr>
            <a:r>
              <a:rPr lang="en-GB" dirty="0"/>
              <a:t>									  							(EHRC, 2020)</a:t>
            </a:r>
          </a:p>
        </p:txBody>
      </p:sp>
    </p:spTree>
    <p:extLst>
      <p:ext uri="{BB962C8B-B14F-4D97-AF65-F5344CB8AC3E}">
        <p14:creationId xmlns:p14="http://schemas.microsoft.com/office/powerpoint/2010/main" val="30629215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cy-GB" b="1" noProof="0" dirty="0"/>
              <a:t>Ystadegau o adroddiadau hil</a:t>
            </a:r>
            <a:endParaRPr lang="en-GB" b="1" dirty="0"/>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a:xfrm>
            <a:off x="1295402" y="2556932"/>
            <a:ext cx="9601196" cy="3318936"/>
          </a:xfrm>
        </p:spPr>
        <p:txBody>
          <a:bodyPr>
            <a:normAutofit lnSpcReduction="10000"/>
          </a:bodyPr>
          <a:lstStyle/>
          <a:p>
            <a:pPr marL="0" indent="0">
              <a:buNone/>
            </a:pPr>
            <a:r>
              <a:rPr lang="cy-GB" b="1" noProof="0" dirty="0"/>
              <a:t>Addysg</a:t>
            </a:r>
          </a:p>
          <a:p>
            <a:r>
              <a:rPr lang="cy-GB" dirty="0"/>
              <a:t>Dim ond 6 y cant o ymadawyr ysgol Duon wedi mynychu prifysgol Grŵp Russell, o'i gymharu â 12 y cant o ymadawyr ysgol cymysg ac Asiaidd ac 11 y cant o ymadawyr ysgol Gwyn.</a:t>
            </a:r>
            <a:r>
              <a:rPr lang="cy-GB" noProof="0" dirty="0"/>
              <a:t>
</a:t>
            </a:r>
            <a:r>
              <a:rPr lang="cy-GB" dirty="0"/>
              <a:t>Mae gan blant Du Caribïaidd a phlant Cymysg Gwyn/Du Caribïaidd gyfraddau gwahardd parhaol tua thair gwaith yn fwy na chyfraddau poblogaeth y disgyblion yn gyffredinol.</a:t>
            </a:r>
            <a:r>
              <a:rPr lang="en-GB" dirty="0"/>
              <a:t>								  							(EHRC, 2020)</a:t>
            </a:r>
          </a:p>
          <a:p>
            <a:pPr marL="0" indent="0">
              <a:buNone/>
            </a:pPr>
            <a:endParaRPr lang="en-GB" dirty="0"/>
          </a:p>
        </p:txBody>
      </p:sp>
    </p:spTree>
    <p:extLst>
      <p:ext uri="{BB962C8B-B14F-4D97-AF65-F5344CB8AC3E}">
        <p14:creationId xmlns:p14="http://schemas.microsoft.com/office/powerpoint/2010/main" val="3331059179"/>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751757-7345-4397-9EBF-40A847DFE330}"/>
              </a:ext>
            </a:extLst>
          </p:cNvPr>
          <p:cNvSpPr>
            <a:spLocks noGrp="1"/>
          </p:cNvSpPr>
          <p:nvPr>
            <p:ph type="title"/>
          </p:nvPr>
        </p:nvSpPr>
        <p:spPr/>
        <p:txBody>
          <a:bodyPr/>
          <a:lstStyle/>
          <a:p>
            <a:r>
              <a:rPr lang="cy-GB" b="1" noProof="0" dirty="0"/>
              <a:t>Ystadegau adroddiadau hil</a:t>
            </a:r>
          </a:p>
        </p:txBody>
      </p:sp>
      <p:sp>
        <p:nvSpPr>
          <p:cNvPr id="3" name="Content Placeholder 2">
            <a:extLst>
              <a:ext uri="{FF2B5EF4-FFF2-40B4-BE49-F238E27FC236}">
                <a16:creationId xmlns:a16="http://schemas.microsoft.com/office/drawing/2014/main" id="{D93C2B83-E7BB-4227-B869-C532AE57A161}"/>
              </a:ext>
            </a:extLst>
          </p:cNvPr>
          <p:cNvSpPr>
            <a:spLocks noGrp="1"/>
          </p:cNvSpPr>
          <p:nvPr>
            <p:ph idx="1"/>
          </p:nvPr>
        </p:nvSpPr>
        <p:spPr/>
        <p:txBody>
          <a:bodyPr>
            <a:normAutofit lnSpcReduction="10000"/>
          </a:bodyPr>
          <a:lstStyle/>
          <a:p>
            <a:pPr marL="0" indent="0">
              <a:buNone/>
            </a:pPr>
            <a:r>
              <a:rPr lang="en-GB" b="1" dirty="0"/>
              <a:t>Iechyd a </a:t>
            </a:r>
            <a:r>
              <a:rPr lang="cy-GB" b="1" noProof="0" dirty="0"/>
              <a:t>Gofal</a:t>
            </a:r>
          </a:p>
          <a:p>
            <a:r>
              <a:rPr lang="cy-GB" sz="2000" noProof="0" dirty="0"/>
              <a:t>Mae nifer sylweddol anghymesur o leiafrifoedd ethnig </a:t>
            </a:r>
            <a:r>
              <a:rPr lang="cy-GB" sz="2000" dirty="0"/>
              <a:t>yn</a:t>
            </a:r>
            <a:r>
              <a:rPr lang="cy-GB" sz="2000" noProof="0" dirty="0"/>
              <a:t> cael eu cadw o dan ddeddfwriaeth iechyd meddwl mewn ysbytai yng Nghymru a Lloegr
Roedd menywod Du Affricanaidd saith gwaith yn fwy tebygol o gael eu cadw na menywod Gwyn Prydeinig
Canfuwyd bod sipsiwn, teithwyr a </a:t>
            </a:r>
            <a:r>
              <a:rPr lang="cy-GB" sz="2000" noProof="0" dirty="0" err="1"/>
              <a:t>Roma</a:t>
            </a:r>
            <a:r>
              <a:rPr lang="cy-GB" sz="2000" noProof="0" dirty="0"/>
              <a:t> yn dioddef iechyd meddwl gwael na gweddill y boblogaeth ym Mhrydain ac roeddent hefyd yn fwy tebygol o ddioddef o </a:t>
            </a:r>
            <a:r>
              <a:rPr lang="cy-GB" sz="2000" noProof="0" dirty="0" err="1"/>
              <a:t>gorbryder</a:t>
            </a:r>
            <a:r>
              <a:rPr lang="cy-GB" sz="2000" noProof="0" dirty="0"/>
              <a:t> ac iselder</a:t>
            </a:r>
            <a:r>
              <a:rPr lang="en-GB" sz="2000" dirty="0"/>
              <a:t>									  								(EHRC, 2020)</a:t>
            </a:r>
          </a:p>
          <a:p>
            <a:endParaRPr lang="en-GB" sz="2000" dirty="0"/>
          </a:p>
        </p:txBody>
      </p:sp>
    </p:spTree>
    <p:extLst>
      <p:ext uri="{BB962C8B-B14F-4D97-AF65-F5344CB8AC3E}">
        <p14:creationId xmlns:p14="http://schemas.microsoft.com/office/powerpoint/2010/main" val="1892928749"/>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80953" y="1055718"/>
            <a:ext cx="8229600" cy="1143000"/>
          </a:xfrm>
        </p:spPr>
        <p:txBody>
          <a:bodyPr>
            <a:normAutofit fontScale="90000"/>
          </a:bodyPr>
          <a:lstStyle/>
          <a:p>
            <a:r>
              <a:rPr lang="cy-GB" b="1" noProof="0" dirty="0">
                <a:latin typeface="Times New Roman" panose="02020603050405020304" pitchFamily="18" charset="0"/>
                <a:cs typeface="Times New Roman" panose="02020603050405020304" pitchFamily="18" charset="0"/>
              </a:rPr>
              <a:t>Grwpiau Ethnig Sipsiwn </a:t>
            </a:r>
            <a:r>
              <a:rPr lang="cy-GB" b="1" noProof="0" dirty="0" err="1">
                <a:latin typeface="Times New Roman" panose="02020603050405020304" pitchFamily="18" charset="0"/>
                <a:cs typeface="Times New Roman" panose="02020603050405020304" pitchFamily="18" charset="0"/>
              </a:rPr>
              <a:t>Roma</a:t>
            </a:r>
            <a:r>
              <a:rPr lang="cy-GB" b="1" noProof="0" dirty="0">
                <a:latin typeface="Times New Roman" panose="02020603050405020304" pitchFamily="18" charset="0"/>
                <a:cs typeface="Times New Roman" panose="02020603050405020304" pitchFamily="18" charset="0"/>
              </a:rPr>
              <a:t> a Theithwyr</a:t>
            </a:r>
          </a:p>
        </p:txBody>
      </p:sp>
      <p:sp>
        <p:nvSpPr>
          <p:cNvPr id="3" name="Content Placeholder 2"/>
          <p:cNvSpPr>
            <a:spLocks noGrp="1"/>
          </p:cNvSpPr>
          <p:nvPr>
            <p:ph idx="1"/>
          </p:nvPr>
        </p:nvSpPr>
        <p:spPr>
          <a:xfrm>
            <a:off x="1806352" y="2636913"/>
            <a:ext cx="8579296" cy="3384376"/>
          </a:xfrm>
        </p:spPr>
        <p:txBody>
          <a:bodyPr>
            <a:normAutofit fontScale="85000" lnSpcReduction="20000"/>
          </a:bodyPr>
          <a:lstStyle/>
          <a:p>
            <a:r>
              <a:rPr lang="cy-GB" noProof="0" dirty="0">
                <a:latin typeface="Times New Roman" panose="02020603050405020304" pitchFamily="18" charset="0"/>
                <a:cs typeface="Times New Roman" panose="02020603050405020304" pitchFamily="18" charset="0"/>
              </a:rPr>
              <a:t>Wedi'i amlygu gan y Comisiwn Cydraddoldeb a Hawliau Dynol (EHRC) yn 2016 fel un o'r pedwar grŵp mwyaf difreintiedig yn y DU
Roedd Cyfrifiad 2011 yn cynnwys categori "Sipsiwn a Theithiwr Gwyddelig" am y tro cyntaf. Yn y Cyfrifiad, roedd y boblogaeth gyfunol o Sipsiwn a Theithwyr Gwyddelig yng Nghymru a Lloegr yn 57,680. (Ydy hyn yn gywir?)
Mae teulu, cysylltiadau teuluol estynedig a rhwydweithiau yn bwysig iawn i'r ffordd o fyw Sipsiwn a Theithwyr, yn ogystal â hunaniaeth wahanol i'r boblogaeth '</a:t>
            </a:r>
            <a:r>
              <a:rPr lang="cy-GB" noProof="0" dirty="0" err="1">
                <a:latin typeface="Times New Roman" panose="02020603050405020304" pitchFamily="18" charset="0"/>
                <a:cs typeface="Times New Roman" panose="02020603050405020304" pitchFamily="18" charset="0"/>
              </a:rPr>
              <a:t>Gorja</a:t>
            </a:r>
            <a:r>
              <a:rPr lang="cy-GB" noProof="0" dirty="0">
                <a:latin typeface="Times New Roman" panose="02020603050405020304" pitchFamily="18" charset="0"/>
                <a:cs typeface="Times New Roman" panose="02020603050405020304" pitchFamily="18" charset="0"/>
              </a:rPr>
              <a:t>' neu boblogaeth y 'wlad' sefydlog.
Mae Sipsiwn a Theithwyr yn gyffredinol yn priodi'n ifanc ac yn parchu’r </a:t>
            </a:r>
            <a:r>
              <a:rPr lang="cy-GB" dirty="0">
                <a:latin typeface="Times New Roman" panose="02020603050405020304" pitchFamily="18" charset="0"/>
                <a:cs typeface="Times New Roman" panose="02020603050405020304" pitchFamily="18" charset="0"/>
              </a:rPr>
              <a:t>g</a:t>
            </a:r>
            <a:r>
              <a:rPr lang="cy-GB" noProof="0" dirty="0" err="1">
                <a:latin typeface="Times New Roman" panose="02020603050405020304" pitchFamily="18" charset="0"/>
                <a:cs typeface="Times New Roman" panose="02020603050405020304" pitchFamily="18" charset="0"/>
              </a:rPr>
              <a:t>enhedlaeth</a:t>
            </a:r>
            <a:r>
              <a:rPr lang="cy-GB" noProof="0" dirty="0">
                <a:latin typeface="Times New Roman" panose="02020603050405020304" pitchFamily="18" charset="0"/>
                <a:cs typeface="Times New Roman" panose="02020603050405020304" pitchFamily="18" charset="0"/>
              </a:rPr>
              <a:t> hŷn. 
(Mae </a:t>
            </a:r>
            <a:r>
              <a:rPr lang="cy-GB" noProof="0" dirty="0" err="1">
                <a:latin typeface="Times New Roman" panose="02020603050405020304" pitchFamily="18" charset="0"/>
                <a:cs typeface="Times New Roman" panose="02020603050405020304" pitchFamily="18" charset="0"/>
              </a:rPr>
              <a:t>Roma</a:t>
            </a:r>
            <a:r>
              <a:rPr lang="cy-GB" noProof="0" dirty="0">
                <a:latin typeface="Times New Roman" panose="02020603050405020304" pitchFamily="18" charset="0"/>
                <a:cs typeface="Times New Roman" panose="02020603050405020304" pitchFamily="18" charset="0"/>
              </a:rPr>
              <a:t> bellach wedi'u cynnwys yng nghyfrifiad 2021)</a:t>
            </a:r>
            <a:endParaRPr lang="en-GB" dirty="0">
              <a:latin typeface="Times New Roman" panose="02020603050405020304" pitchFamily="18" charset="0"/>
              <a:cs typeface="Times New Roman" panose="02020603050405020304" pitchFamily="18" charset="0"/>
            </a:endParaRPr>
          </a:p>
        </p:txBody>
      </p:sp>
      <p:sp>
        <p:nvSpPr>
          <p:cNvPr id="4" name="TextBox 3"/>
          <p:cNvSpPr txBox="1"/>
          <p:nvPr/>
        </p:nvSpPr>
        <p:spPr>
          <a:xfrm>
            <a:off x="9626477" y="2923749"/>
            <a:ext cx="1368152"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(EHRC, 2016)</a:t>
            </a:r>
          </a:p>
        </p:txBody>
      </p:sp>
      <p:sp>
        <p:nvSpPr>
          <p:cNvPr id="5" name="TextBox 4"/>
          <p:cNvSpPr txBox="1"/>
          <p:nvPr/>
        </p:nvSpPr>
        <p:spPr>
          <a:xfrm>
            <a:off x="8734636" y="5867400"/>
            <a:ext cx="2952328" cy="307777"/>
          </a:xfrm>
          <a:prstGeom prst="rect">
            <a:avLst/>
          </a:prstGeom>
          <a:noFill/>
        </p:spPr>
        <p:txBody>
          <a:bodyPr wrap="square" rtlCol="0">
            <a:spAutoFit/>
          </a:bodyPr>
          <a:lstStyle/>
          <a:p>
            <a:r>
              <a:rPr lang="en-GB" sz="1400"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238204363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39389" y="1030779"/>
            <a:ext cx="8229600" cy="1143000"/>
          </a:xfrm>
        </p:spPr>
        <p:txBody>
          <a:bodyPr>
            <a:normAutofit fontScale="90000"/>
          </a:bodyPr>
          <a:lstStyle/>
          <a:p>
            <a:r>
              <a:rPr lang="cy-GB" b="1" noProof="0" dirty="0">
                <a:latin typeface="Times New Roman" panose="02020603050405020304" pitchFamily="18" charset="0"/>
                <a:cs typeface="Times New Roman" panose="02020603050405020304" pitchFamily="18" charset="0"/>
              </a:rPr>
              <a:t>Teuluoedd Sipsiwn </a:t>
            </a:r>
            <a:r>
              <a:rPr lang="cy-GB" b="1" noProof="0" dirty="0" err="1">
                <a:latin typeface="Times New Roman" panose="02020603050405020304" pitchFamily="18" charset="0"/>
                <a:cs typeface="Times New Roman" panose="02020603050405020304" pitchFamily="18" charset="0"/>
              </a:rPr>
              <a:t>Roma</a:t>
            </a:r>
            <a:r>
              <a:rPr lang="cy-GB" b="1" noProof="0" dirty="0">
                <a:latin typeface="Times New Roman" panose="02020603050405020304" pitchFamily="18" charset="0"/>
                <a:cs typeface="Times New Roman" panose="02020603050405020304" pitchFamily="18" charset="0"/>
              </a:rPr>
              <a:t> a Theithwyr</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a:xfrm>
            <a:off x="1748444" y="2576344"/>
            <a:ext cx="9540240" cy="3142812"/>
          </a:xfrm>
        </p:spPr>
        <p:txBody>
          <a:bodyPr>
            <a:normAutofit lnSpcReduction="10000"/>
          </a:bodyPr>
          <a:lstStyle/>
          <a:p>
            <a:r>
              <a:rPr lang="cy-GB" dirty="0">
                <a:latin typeface="Times New Roman" panose="02020603050405020304" pitchFamily="18" charset="0"/>
                <a:cs typeface="Times New Roman" panose="02020603050405020304" pitchFamily="18" charset="0"/>
              </a:rPr>
              <a:t>Mae newid economaidd cyflym, dirwasgiad, datgymalu graddol yr economi ‘lwyd’, </a:t>
            </a:r>
            <a:r>
              <a:rPr lang="cy-GB" dirty="0" err="1">
                <a:latin typeface="Times New Roman" panose="02020603050405020304" pitchFamily="18" charset="0"/>
                <a:cs typeface="Times New Roman" panose="02020603050405020304" pitchFamily="18" charset="0"/>
              </a:rPr>
              <a:t>troseddoli</a:t>
            </a:r>
            <a:r>
              <a:rPr lang="cy-GB" dirty="0">
                <a:latin typeface="Times New Roman" panose="02020603050405020304" pitchFamily="18" charset="0"/>
                <a:cs typeface="Times New Roman" panose="02020603050405020304" pitchFamily="18" charset="0"/>
              </a:rPr>
              <a:t> ‘teithio’ a’r prinder dybryd o safleoedd preifat neu gyngor awdurdodedig wedi gyrru llawer i gyfnodau caled ac mae llawer wedi gorfod rhoi’r gorau i’w ffordd o fyw nomadig.
Nododd astudiaeth yn Iwerddon fod cyfradd hunanladdiad dynion Teithwyr Gwyddelig 3-5 gwaith yn uwch na'r boblogaeth ehangach ac mae tystiolaeth yn awgrymu bod yr un ffenomen yn digwydd ymhlith cymunedau Teithwyr yn y DU.</a:t>
            </a:r>
            <a:endParaRPr lang="cy-GB" noProof="0" dirty="0">
              <a:latin typeface="Times New Roman" panose="02020603050405020304" pitchFamily="18" charset="0"/>
              <a:cs typeface="Times New Roman" panose="02020603050405020304" pitchFamily="18" charset="0"/>
            </a:endParaRPr>
          </a:p>
        </p:txBody>
      </p:sp>
      <p:sp>
        <p:nvSpPr>
          <p:cNvPr id="4" name="Rectangle 3"/>
          <p:cNvSpPr/>
          <p:nvPr/>
        </p:nvSpPr>
        <p:spPr>
          <a:xfrm>
            <a:off x="8064212" y="5719156"/>
            <a:ext cx="3224472" cy="369332"/>
          </a:xfrm>
          <a:prstGeom prst="rect">
            <a:avLst/>
          </a:prstGeom>
        </p:spPr>
        <p:txBody>
          <a:bodyPr wrap="none">
            <a:spAutoFit/>
          </a:bodyPr>
          <a:lstStyle/>
          <a:p>
            <a:r>
              <a:rPr lang="en-GB" dirty="0">
                <a:latin typeface="Times New Roman" panose="02020603050405020304" pitchFamily="18" charset="0"/>
                <a:cs typeface="Times New Roman" panose="02020603050405020304" pitchFamily="18" charset="0"/>
              </a:rPr>
              <a:t>(The Traveller Movement, 2020)</a:t>
            </a:r>
          </a:p>
        </p:txBody>
      </p:sp>
    </p:spTree>
    <p:extLst>
      <p:ext uri="{BB962C8B-B14F-4D97-AF65-F5344CB8AC3E}">
        <p14:creationId xmlns:p14="http://schemas.microsoft.com/office/powerpoint/2010/main" val="33973074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cy-GB" b="1" noProof="0" dirty="0">
                <a:latin typeface="Times New Roman" panose="02020603050405020304" pitchFamily="18" charset="0"/>
                <a:cs typeface="Times New Roman" panose="02020603050405020304" pitchFamily="18" charset="0"/>
              </a:rPr>
              <a:t>Sut ydyn ni'n gweld Grwpiau Ethnig Sipsiwn, </a:t>
            </a:r>
            <a:r>
              <a:rPr lang="cy-GB" b="1" noProof="0" dirty="0" err="1">
                <a:latin typeface="Times New Roman" panose="02020603050405020304" pitchFamily="18" charset="0"/>
                <a:cs typeface="Times New Roman" panose="02020603050405020304" pitchFamily="18" charset="0"/>
              </a:rPr>
              <a:t>Roma</a:t>
            </a:r>
            <a:r>
              <a:rPr lang="cy-GB" b="1" noProof="0" dirty="0">
                <a:latin typeface="Times New Roman" panose="02020603050405020304" pitchFamily="18" charset="0"/>
                <a:cs typeface="Times New Roman" panose="02020603050405020304" pitchFamily="18" charset="0"/>
              </a:rPr>
              <a:t> a Theithwyr?</a:t>
            </a:r>
          </a:p>
        </p:txBody>
      </p:sp>
      <p:sp>
        <p:nvSpPr>
          <p:cNvPr id="3" name="Content Placeholder 2"/>
          <p:cNvSpPr>
            <a:spLocks noGrp="1"/>
          </p:cNvSpPr>
          <p:nvPr>
            <p:ph idx="1"/>
          </p:nvPr>
        </p:nvSpPr>
        <p:spPr>
          <a:xfrm>
            <a:off x="1295402" y="2947630"/>
            <a:ext cx="9601196" cy="3318936"/>
          </a:xfrm>
        </p:spPr>
        <p:txBody>
          <a:bodyPr>
            <a:normAutofit/>
          </a:bodyPr>
          <a:lstStyle/>
          <a:p>
            <a:r>
              <a:rPr lang="cy-GB" sz="4000" dirty="0">
                <a:latin typeface="Times New Roman" panose="02020603050405020304" pitchFamily="18" charset="0"/>
                <a:cs typeface="Times New Roman" panose="02020603050405020304" pitchFamily="18" charset="0"/>
              </a:rPr>
              <a:t>Cymerwch funud neu ddau i feddwl am hyn ac yna rhoi eich adborth i’r grŵp...</a:t>
            </a:r>
            <a:endParaRPr lang="cy-GB" sz="4000" noProof="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3649331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latin typeface="Times New Roman" panose="02020603050405020304" pitchFamily="18" charset="0"/>
                <a:cs typeface="Times New Roman" panose="02020603050405020304" pitchFamily="18" charset="0"/>
              </a:rPr>
              <a:t>Mythau Cyffredin...</a:t>
            </a:r>
            <a:endParaRPr lang="en-GB" b="1" dirty="0">
              <a:latin typeface="Times New Roman" panose="02020603050405020304" pitchFamily="18" charset="0"/>
              <a:cs typeface="Times New Roman" panose="02020603050405020304" pitchFamily="18" charset="0"/>
            </a:endParaRPr>
          </a:p>
        </p:txBody>
      </p:sp>
      <p:sp>
        <p:nvSpPr>
          <p:cNvPr id="3" name="Content Placeholder 2"/>
          <p:cNvSpPr>
            <a:spLocks noGrp="1"/>
          </p:cNvSpPr>
          <p:nvPr>
            <p:ph idx="1"/>
          </p:nvPr>
        </p:nvSpPr>
        <p:spPr/>
        <p:txBody>
          <a:bodyPr/>
          <a:lstStyle/>
          <a:p>
            <a:r>
              <a:rPr lang="cy-GB" noProof="0" dirty="0"/>
              <a:t>Mae pob Sipsiwn/ </a:t>
            </a:r>
            <a:r>
              <a:rPr lang="cy-GB" noProof="0" dirty="0" err="1"/>
              <a:t>Roma</a:t>
            </a:r>
            <a:r>
              <a:rPr lang="cy-GB" noProof="0" dirty="0"/>
              <a:t>/ Teithwyr yn byw mewn </a:t>
            </a:r>
            <a:r>
              <a:rPr lang="cy-GB" noProof="0" dirty="0" err="1"/>
              <a:t>carafan</a:t>
            </a:r>
            <a:r>
              <a:rPr lang="cy-GB" noProof="0" dirty="0"/>
              <a:t>
Mae pawb yn cael 'Priodas Fawr'
Mae pob menyw/merch ifanc yn gwisgo'n bryfoclyd
</a:t>
            </a:r>
            <a:r>
              <a:rPr lang="cy-GB" dirty="0"/>
              <a:t>Nid yw</a:t>
            </a:r>
            <a:r>
              <a:rPr lang="cy-GB" noProof="0" dirty="0"/>
              <a:t> Sipsiwn, </a:t>
            </a:r>
            <a:r>
              <a:rPr lang="cy-GB" noProof="0" dirty="0" err="1"/>
              <a:t>Roma</a:t>
            </a:r>
            <a:r>
              <a:rPr lang="cy-GB" noProof="0" dirty="0"/>
              <a:t> a Theithwyr yn </a:t>
            </a:r>
            <a:r>
              <a:rPr lang="cy-GB" dirty="0"/>
              <a:t>hoff o weithio</a:t>
            </a:r>
            <a:r>
              <a:rPr lang="cy-GB" noProof="0" dirty="0"/>
              <a:t>, maent heb addysg, ac eisiau byw ar fudd-daliadau</a:t>
            </a:r>
          </a:p>
          <a:p>
            <a:r>
              <a:rPr lang="en-GB" dirty="0">
                <a:hlinkClick r:id="rId2"/>
              </a:rPr>
              <a:t>https://www.flintshire.gov.uk/en/PDFFiles/Policy-and-Performance/MythsandFactsGypsiesand-travellers.pdf</a:t>
            </a:r>
            <a:r>
              <a:rPr lang="en-GB" dirty="0"/>
              <a:t> </a:t>
            </a:r>
          </a:p>
        </p:txBody>
      </p:sp>
    </p:spTree>
    <p:extLst>
      <p:ext uri="{BB962C8B-B14F-4D97-AF65-F5344CB8AC3E}">
        <p14:creationId xmlns:p14="http://schemas.microsoft.com/office/powerpoint/2010/main" val="2008980223"/>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253D29-4BAF-48F9-BFF4-CD1E21311B64}"/>
              </a:ext>
            </a:extLst>
          </p:cNvPr>
          <p:cNvSpPr>
            <a:spLocks noGrp="1"/>
          </p:cNvSpPr>
          <p:nvPr>
            <p:ph type="title"/>
          </p:nvPr>
        </p:nvSpPr>
        <p:spPr/>
        <p:txBody>
          <a:bodyPr>
            <a:normAutofit fontScale="90000"/>
          </a:bodyPr>
          <a:lstStyle/>
          <a:p>
            <a:pPr algn="l"/>
            <a:r>
              <a:rPr lang="cy-GB" b="1" noProof="0" dirty="0"/>
              <a:t>Gwleidyddiaeth Cenedlaetholdeb a Hiliaeth</a:t>
            </a:r>
          </a:p>
        </p:txBody>
      </p:sp>
      <p:sp>
        <p:nvSpPr>
          <p:cNvPr id="3" name="Content Placeholder 2">
            <a:extLst>
              <a:ext uri="{FF2B5EF4-FFF2-40B4-BE49-F238E27FC236}">
                <a16:creationId xmlns:a16="http://schemas.microsoft.com/office/drawing/2014/main" id="{1C5C9B1B-44FA-4A59-96B5-11367A356A12}"/>
              </a:ext>
            </a:extLst>
          </p:cNvPr>
          <p:cNvSpPr>
            <a:spLocks noGrp="1"/>
          </p:cNvSpPr>
          <p:nvPr>
            <p:ph idx="1"/>
          </p:nvPr>
        </p:nvSpPr>
        <p:spPr/>
        <p:txBody>
          <a:bodyPr/>
          <a:lstStyle/>
          <a:p>
            <a:pPr marL="0" indent="0">
              <a:buNone/>
            </a:pPr>
            <a:r>
              <a:rPr lang="cy-GB" noProof="0" dirty="0">
                <a:latin typeface="Roboto" panose="02000000000000000000" pitchFamily="2" charset="0"/>
              </a:rPr>
              <a:t>Gwleidyddiaeth cenedlaetholdeb a hiliaeth ym Mhrydain ar ôl </a:t>
            </a:r>
            <a:r>
              <a:rPr lang="cy-GB" noProof="0" dirty="0" err="1">
                <a:latin typeface="Roboto" panose="02000000000000000000" pitchFamily="2" charset="0"/>
              </a:rPr>
              <a:t>Brexit</a:t>
            </a:r>
            <a:r>
              <a:rPr lang="cy-GB" noProof="0" dirty="0">
                <a:latin typeface="Roboto" panose="02000000000000000000" pitchFamily="2" charset="0"/>
              </a:rPr>
              <a:t> | Ymchwil LSE</a:t>
            </a:r>
          </a:p>
          <a:p>
            <a:pPr marL="0" indent="0">
              <a:buNone/>
            </a:pPr>
            <a:r>
              <a:rPr lang="en-GB" b="0" i="0" dirty="0">
                <a:solidFill>
                  <a:srgbClr val="000000"/>
                </a:solidFill>
                <a:effectLst/>
                <a:latin typeface="Roboto" panose="02000000000000000000" pitchFamily="2" charset="0"/>
                <a:hlinkClick r:id="rId2"/>
              </a:rPr>
              <a:t>https://www.youtube.com/watch?v=z5Z2pydF_hw</a:t>
            </a:r>
            <a:r>
              <a:rPr lang="en-GB" b="0" i="0" dirty="0">
                <a:solidFill>
                  <a:srgbClr val="000000"/>
                </a:solidFill>
                <a:effectLst/>
                <a:latin typeface="Roboto" panose="02000000000000000000" pitchFamily="2" charset="0"/>
              </a:rPr>
              <a:t> </a:t>
            </a:r>
            <a:endParaRPr lang="en-GB" dirty="0"/>
          </a:p>
        </p:txBody>
      </p:sp>
    </p:spTree>
    <p:extLst>
      <p:ext uri="{BB962C8B-B14F-4D97-AF65-F5344CB8AC3E}">
        <p14:creationId xmlns:p14="http://schemas.microsoft.com/office/powerpoint/2010/main" val="1311959455"/>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cy-GB" b="1" noProof="0" dirty="0"/>
              <a:t>Hiliaeth yn </a:t>
            </a:r>
            <a:r>
              <a:rPr lang="en-GB" b="1" dirty="0"/>
              <a:t>y DU</a:t>
            </a:r>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en-GB" dirty="0">
                <a:hlinkClick r:id="rId2"/>
              </a:rPr>
              <a:t>https://www.youtube.com/watch?v=sI607wWfMSw</a:t>
            </a:r>
            <a:r>
              <a:rPr lang="en-GB" dirty="0"/>
              <a:t> </a:t>
            </a:r>
          </a:p>
          <a:p>
            <a:pPr marL="0" indent="0">
              <a:buNone/>
            </a:pPr>
            <a:r>
              <a:rPr lang="cy-GB" noProof="0" dirty="0">
                <a:latin typeface="Roboto"/>
              </a:rPr>
              <a:t>Hiliaeth yn y DU | Rhaglen Ddogfen DW </a:t>
            </a:r>
            <a:r>
              <a:rPr lang="en-GB" dirty="0">
                <a:hlinkClick r:id="rId3"/>
              </a:rPr>
              <a:t>https://www.youtube.com/watch?v=VTr29p4H4TE</a:t>
            </a:r>
            <a:endParaRPr lang="en-GB" dirty="0"/>
          </a:p>
          <a:p>
            <a:pPr marL="0" indent="0">
              <a:buNone/>
            </a:pPr>
            <a:r>
              <a:rPr lang="en-GB" dirty="0">
                <a:latin typeface="Roboto"/>
              </a:rPr>
              <a:t>COVID19 a BAME</a:t>
            </a:r>
          </a:p>
        </p:txBody>
      </p:sp>
    </p:spTree>
    <p:extLst>
      <p:ext uri="{BB962C8B-B14F-4D97-AF65-F5344CB8AC3E}">
        <p14:creationId xmlns:p14="http://schemas.microsoft.com/office/powerpoint/2010/main" val="839067483"/>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5DFBAF-8C8D-4705-8FD7-D04C9200CBD4}"/>
              </a:ext>
            </a:extLst>
          </p:cNvPr>
          <p:cNvSpPr>
            <a:spLocks noGrp="1"/>
          </p:cNvSpPr>
          <p:nvPr>
            <p:ph type="title"/>
          </p:nvPr>
        </p:nvSpPr>
        <p:spPr/>
        <p:txBody>
          <a:bodyPr/>
          <a:lstStyle/>
          <a:p>
            <a:r>
              <a:rPr lang="cy-GB" b="1" noProof="0" dirty="0"/>
              <a:t>Hiliaeth yn y DU</a:t>
            </a:r>
            <a:endParaRPr lang="en-GB" b="1" dirty="0"/>
          </a:p>
        </p:txBody>
      </p:sp>
      <p:sp>
        <p:nvSpPr>
          <p:cNvPr id="3" name="Content Placeholder 2">
            <a:extLst>
              <a:ext uri="{FF2B5EF4-FFF2-40B4-BE49-F238E27FC236}">
                <a16:creationId xmlns:a16="http://schemas.microsoft.com/office/drawing/2014/main" id="{563BFE0D-1C5C-44F6-BBDC-B7B5A8E45530}"/>
              </a:ext>
            </a:extLst>
          </p:cNvPr>
          <p:cNvSpPr>
            <a:spLocks noGrp="1"/>
          </p:cNvSpPr>
          <p:nvPr>
            <p:ph idx="1"/>
          </p:nvPr>
        </p:nvSpPr>
        <p:spPr/>
        <p:txBody>
          <a:bodyPr/>
          <a:lstStyle/>
          <a:p>
            <a:r>
              <a:rPr lang="cy-GB" noProof="0" dirty="0">
                <a:latin typeface="Roboto"/>
              </a:rPr>
              <a:t>Ydych chi'n meddwl bod hiliaeth wedi gostwng yn yr 20 mlynedd diwethaf</a:t>
            </a:r>
            <a:endParaRPr lang="cy-GB" dirty="0">
              <a:latin typeface="Roboto"/>
            </a:endParaRPr>
          </a:p>
          <a:p>
            <a:r>
              <a:rPr lang="cy-GB" noProof="0" dirty="0">
                <a:latin typeface="Roboto"/>
              </a:rPr>
              <a:t>Ydy hiliaeth yn fyw ac yn iach yn y DU yn yr 21ain Ganrif?</a:t>
            </a:r>
          </a:p>
        </p:txBody>
      </p:sp>
    </p:spTree>
    <p:extLst>
      <p:ext uri="{BB962C8B-B14F-4D97-AF65-F5344CB8AC3E}">
        <p14:creationId xmlns:p14="http://schemas.microsoft.com/office/powerpoint/2010/main" val="3747778665"/>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b="1" noProof="0" dirty="0"/>
              <a:t>Rhestr Gyfeirnodau</a:t>
            </a:r>
          </a:p>
        </p:txBody>
      </p:sp>
      <p:sp>
        <p:nvSpPr>
          <p:cNvPr id="3" name="Content Placeholder 2"/>
          <p:cNvSpPr>
            <a:spLocks noGrp="1"/>
          </p:cNvSpPr>
          <p:nvPr>
            <p:ph idx="1"/>
          </p:nvPr>
        </p:nvSpPr>
        <p:spPr/>
        <p:txBody>
          <a:bodyPr>
            <a:normAutofit fontScale="40000" lnSpcReduction="20000"/>
          </a:bodyPr>
          <a:lstStyle/>
          <a:p>
            <a:r>
              <a:rPr lang="en-GB" sz="2900" dirty="0">
                <a:latin typeface="Times New Roman" panose="02020603050405020304" pitchFamily="18" charset="0"/>
                <a:cs typeface="Times New Roman" panose="02020603050405020304" pitchFamily="18" charset="0"/>
              </a:rPr>
              <a:t>Carnegie Trust UK (2020) </a:t>
            </a:r>
            <a:r>
              <a:rPr lang="en-GB" sz="2900" i="1" dirty="0">
                <a:latin typeface="Times New Roman" panose="02020603050405020304" pitchFamily="18" charset="0"/>
                <a:cs typeface="Times New Roman" panose="02020603050405020304" pitchFamily="18" charset="0"/>
              </a:rPr>
              <a:t>Race Inequality in the Workforce </a:t>
            </a:r>
            <a:r>
              <a:rPr lang="cy-GB" sz="2900" noProof="0" dirty="0">
                <a:latin typeface="Times New Roman" panose="02020603050405020304" pitchFamily="18" charset="0"/>
                <a:cs typeface="Times New Roman" panose="02020603050405020304" pitchFamily="18" charset="0"/>
              </a:rPr>
              <a:t>Ar gael yn</a:t>
            </a:r>
            <a:r>
              <a:rPr lang="en-GB" sz="2900" dirty="0">
                <a:latin typeface="Times New Roman" panose="02020603050405020304" pitchFamily="18" charset="0"/>
                <a:cs typeface="Times New Roman" panose="02020603050405020304" pitchFamily="18" charset="0"/>
              </a:rPr>
              <a:t>: </a:t>
            </a:r>
            <a:r>
              <a:rPr lang="en-GB" sz="2900" dirty="0">
                <a:latin typeface="Times New Roman" panose="02020603050405020304" pitchFamily="18" charset="0"/>
                <a:cs typeface="Times New Roman" panose="02020603050405020304" pitchFamily="18" charset="0"/>
                <a:hlinkClick r:id="rId2"/>
              </a:rPr>
              <a:t>https://d1ssu070pg2v9i.cloudfront.net/pex/carnegie_uk_trust/2020/03/27160925/Race-Inequality-in-the-Workforce-Final.pdf</a:t>
            </a:r>
            <a:r>
              <a:rPr lang="en-GB" sz="2900" dirty="0">
                <a:latin typeface="Times New Roman" panose="02020603050405020304" pitchFamily="18" charset="0"/>
                <a:cs typeface="Times New Roman" panose="02020603050405020304" pitchFamily="18" charset="0"/>
              </a:rPr>
              <a:t> (</a:t>
            </a:r>
            <a:r>
              <a:rPr lang="cy-GB" sz="2900" noProof="0" dirty="0">
                <a:latin typeface="Times New Roman" panose="02020603050405020304" pitchFamily="18" charset="0"/>
                <a:cs typeface="Times New Roman" panose="02020603050405020304" pitchFamily="18" charset="0"/>
              </a:rPr>
              <a:t>Cyrchwyd</a:t>
            </a:r>
            <a:r>
              <a:rPr lang="en-GB" sz="2900" dirty="0">
                <a:latin typeface="Times New Roman" panose="02020603050405020304" pitchFamily="18" charset="0"/>
                <a:cs typeface="Times New Roman" panose="02020603050405020304" pitchFamily="18" charset="0"/>
              </a:rPr>
              <a:t>: 12 Ebrill 2021).</a:t>
            </a:r>
          </a:p>
          <a:p>
            <a:r>
              <a:rPr lang="en-GB" sz="2900" dirty="0">
                <a:latin typeface="Times New Roman" panose="02020603050405020304" pitchFamily="18" charset="0"/>
                <a:cs typeface="Times New Roman" panose="02020603050405020304" pitchFamily="18" charset="0"/>
              </a:rPr>
              <a:t>EHRC (2020) </a:t>
            </a:r>
            <a:r>
              <a:rPr lang="en-GB" sz="2900" i="1" dirty="0">
                <a:latin typeface="Times New Roman" panose="02020603050405020304" pitchFamily="18" charset="0"/>
                <a:cs typeface="Times New Roman" panose="02020603050405020304" pitchFamily="18" charset="0"/>
              </a:rPr>
              <a:t>Race Report Statistics </a:t>
            </a:r>
            <a:r>
              <a:rPr lang="en-GB" sz="2900" dirty="0" err="1">
                <a:latin typeface="Times New Roman" panose="02020603050405020304" pitchFamily="18" charset="0"/>
                <a:cs typeface="Times New Roman" panose="02020603050405020304" pitchFamily="18" charset="0"/>
              </a:rPr>
              <a:t>Ar</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gael</a:t>
            </a:r>
            <a:r>
              <a:rPr lang="en-GB" sz="2900" dirty="0">
                <a:latin typeface="Times New Roman" panose="02020603050405020304" pitchFamily="18" charset="0"/>
                <a:cs typeface="Times New Roman" panose="02020603050405020304" pitchFamily="18" charset="0"/>
              </a:rPr>
              <a:t> </a:t>
            </a:r>
            <a:r>
              <a:rPr lang="en-GB" sz="2900" dirty="0" err="1">
                <a:latin typeface="Times New Roman" panose="02020603050405020304" pitchFamily="18" charset="0"/>
                <a:cs typeface="Times New Roman" panose="02020603050405020304" pitchFamily="18" charset="0"/>
              </a:rPr>
              <a:t>yn</a:t>
            </a:r>
            <a:r>
              <a:rPr lang="en-GB" sz="2900" dirty="0">
                <a:latin typeface="Times New Roman" panose="02020603050405020304" pitchFamily="18" charset="0"/>
                <a:cs typeface="Times New Roman" panose="02020603050405020304" pitchFamily="18" charset="0"/>
              </a:rPr>
              <a:t>: </a:t>
            </a:r>
            <a:r>
              <a:rPr lang="en-GB" sz="2900" dirty="0">
                <a:latin typeface="Times New Roman" panose="02020603050405020304" pitchFamily="18" charset="0"/>
                <a:cs typeface="Times New Roman" panose="02020603050405020304" pitchFamily="18" charset="0"/>
                <a:hlinkClick r:id="rId3"/>
              </a:rPr>
              <a:t>https://www.equalityhumanrights.com/en/race-report-statistics</a:t>
            </a:r>
            <a:r>
              <a:rPr lang="en-GB" sz="2900" dirty="0">
                <a:latin typeface="Times New Roman" panose="02020603050405020304" pitchFamily="18" charset="0"/>
                <a:cs typeface="Times New Roman" panose="02020603050405020304" pitchFamily="18" charset="0"/>
              </a:rPr>
              <a:t> (</a:t>
            </a:r>
            <a:r>
              <a:rPr lang="cy-GB" sz="2900" noProof="0" dirty="0">
                <a:latin typeface="Times New Roman" panose="02020603050405020304" pitchFamily="18" charset="0"/>
                <a:cs typeface="Times New Roman" panose="02020603050405020304" pitchFamily="18" charset="0"/>
              </a:rPr>
              <a:t>Cyrchwyd</a:t>
            </a:r>
            <a:r>
              <a:rPr lang="en-GB" sz="2900" dirty="0">
                <a:latin typeface="Times New Roman" panose="02020603050405020304" pitchFamily="18" charset="0"/>
                <a:cs typeface="Times New Roman" panose="02020603050405020304" pitchFamily="18" charset="0"/>
              </a:rPr>
              <a:t> 10 Ebrill 2021).</a:t>
            </a:r>
          </a:p>
          <a:p>
            <a:r>
              <a:rPr lang="en-GB" sz="2900" dirty="0">
                <a:latin typeface="Times New Roman" panose="02020603050405020304" pitchFamily="18" charset="0"/>
                <a:cs typeface="Times New Roman" panose="02020603050405020304" pitchFamily="18" charset="0"/>
              </a:rPr>
              <a:t>EHRC (2016) </a:t>
            </a:r>
            <a:r>
              <a:rPr lang="en-GB" sz="2900" i="1" dirty="0">
                <a:latin typeface="Times New Roman" panose="02020603050405020304" pitchFamily="18" charset="0"/>
                <a:cs typeface="Times New Roman" panose="02020603050405020304" pitchFamily="18" charset="0"/>
              </a:rPr>
              <a:t>England’s most disadvantaged groups: Gypsies, Travellers and Roma </a:t>
            </a:r>
            <a:r>
              <a:rPr lang="cy-GB" sz="2900" noProof="0" dirty="0">
                <a:latin typeface="Times New Roman" panose="02020603050405020304" pitchFamily="18" charset="0"/>
                <a:cs typeface="Times New Roman" panose="02020603050405020304" pitchFamily="18" charset="0"/>
              </a:rPr>
              <a:t>Ar gael yn: </a:t>
            </a:r>
            <a:r>
              <a:rPr lang="en-GB" sz="2900" dirty="0">
                <a:latin typeface="Times New Roman" panose="02020603050405020304" pitchFamily="18" charset="0"/>
                <a:cs typeface="Times New Roman" panose="02020603050405020304" pitchFamily="18" charset="0"/>
                <a:hlinkClick r:id="rId4"/>
              </a:rPr>
              <a:t>https://www.equalityhumanrights.com/sites/default/files/is-england-fairer-2016-most-disadvantaged-groups-gypsies-travellers-roma.pdf</a:t>
            </a:r>
            <a:r>
              <a:rPr lang="en-GB" sz="2900" dirty="0">
                <a:latin typeface="Times New Roman" panose="02020603050405020304" pitchFamily="18" charset="0"/>
                <a:cs typeface="Times New Roman" panose="02020603050405020304" pitchFamily="18" charset="0"/>
              </a:rPr>
              <a:t> (</a:t>
            </a:r>
            <a:r>
              <a:rPr lang="cy-GB" sz="2900" noProof="0" dirty="0">
                <a:latin typeface="Times New Roman" panose="02020603050405020304" pitchFamily="18" charset="0"/>
                <a:cs typeface="Times New Roman" panose="02020603050405020304" pitchFamily="18" charset="0"/>
              </a:rPr>
              <a:t>Cyrchwyd 6 Chwefror 2021</a:t>
            </a:r>
            <a:r>
              <a:rPr lang="en-GB" sz="2900" dirty="0">
                <a:latin typeface="Times New Roman" panose="02020603050405020304" pitchFamily="18" charset="0"/>
                <a:cs typeface="Times New Roman" panose="02020603050405020304" pitchFamily="18" charset="0"/>
              </a:rPr>
              <a:t>).</a:t>
            </a:r>
          </a:p>
          <a:p>
            <a:r>
              <a:rPr lang="en-GB" sz="2900" dirty="0">
                <a:latin typeface="Times New Roman" panose="02020603050405020304" pitchFamily="18" charset="0"/>
                <a:cs typeface="Times New Roman" panose="02020603050405020304" pitchFamily="18" charset="0"/>
              </a:rPr>
              <a:t>Fenton S (2010) </a:t>
            </a:r>
            <a:r>
              <a:rPr lang="en-GB" sz="2900" i="1" dirty="0">
                <a:latin typeface="Times New Roman" panose="02020603050405020304" pitchFamily="18" charset="0"/>
                <a:cs typeface="Times New Roman" panose="02020603050405020304" pitchFamily="18" charset="0"/>
              </a:rPr>
              <a:t>Ethnicity,  </a:t>
            </a:r>
            <a:r>
              <a:rPr lang="en-GB" sz="2900" dirty="0">
                <a:latin typeface="Times New Roman" panose="02020603050405020304" pitchFamily="18" charset="0"/>
                <a:cs typeface="Times New Roman" panose="02020603050405020304" pitchFamily="18" charset="0"/>
              </a:rPr>
              <a:t>Cambridge: Polity Press.</a:t>
            </a:r>
          </a:p>
          <a:p>
            <a:r>
              <a:rPr lang="en-GB" sz="2900" dirty="0">
                <a:latin typeface="Times New Roman" panose="02020603050405020304" pitchFamily="18" charset="0"/>
                <a:cs typeface="Times New Roman" panose="02020603050405020304" pitchFamily="18" charset="0"/>
              </a:rPr>
              <a:t>Samovar LA, Porter RE a McDaniel ER (2010)</a:t>
            </a:r>
            <a:r>
              <a:rPr lang="en-GB" sz="2900" i="1" dirty="0">
                <a:latin typeface="Times New Roman" panose="02020603050405020304" pitchFamily="18" charset="0"/>
                <a:cs typeface="Times New Roman" panose="02020603050405020304" pitchFamily="18" charset="0"/>
              </a:rPr>
              <a:t> Communication Between Cultures, </a:t>
            </a:r>
            <a:r>
              <a:rPr lang="en-GB" sz="2900" dirty="0">
                <a:latin typeface="Times New Roman" panose="02020603050405020304" pitchFamily="18" charset="0"/>
                <a:cs typeface="Times New Roman" panose="02020603050405020304" pitchFamily="18" charset="0"/>
              </a:rPr>
              <a:t>Boston, MA: Wadsworth.</a:t>
            </a:r>
          </a:p>
          <a:p>
            <a:r>
              <a:rPr lang="en-GB" sz="2900" dirty="0">
                <a:latin typeface="Times New Roman" panose="02020603050405020304" pitchFamily="18" charset="0"/>
                <a:cs typeface="Times New Roman" panose="02020603050405020304" pitchFamily="18" charset="0"/>
              </a:rPr>
              <a:t>Scott, J. a Marshall, G. (2009) A </a:t>
            </a:r>
            <a:r>
              <a:rPr lang="en-GB" sz="2900" i="1" dirty="0">
                <a:latin typeface="Times New Roman" panose="02020603050405020304" pitchFamily="18" charset="0"/>
                <a:cs typeface="Times New Roman" panose="02020603050405020304" pitchFamily="18" charset="0"/>
              </a:rPr>
              <a:t>Dictionary of Sociology</a:t>
            </a:r>
            <a:r>
              <a:rPr lang="en-GB" sz="2900" dirty="0">
                <a:latin typeface="Times New Roman" panose="02020603050405020304" pitchFamily="18" charset="0"/>
                <a:cs typeface="Times New Roman" panose="02020603050405020304" pitchFamily="18" charset="0"/>
              </a:rPr>
              <a:t> Oxford: OUP</a:t>
            </a:r>
          </a:p>
          <a:p>
            <a:r>
              <a:rPr lang="en-GB" sz="2900" dirty="0">
                <a:latin typeface="Times New Roman" panose="02020603050405020304" pitchFamily="18" charset="0"/>
                <a:cs typeface="Times New Roman" panose="02020603050405020304" pitchFamily="18" charset="0"/>
              </a:rPr>
              <a:t>Social Metrics Commission, (2019) </a:t>
            </a:r>
            <a:r>
              <a:rPr lang="en-GB" sz="2900" i="1" dirty="0">
                <a:latin typeface="Times New Roman" panose="02020603050405020304" pitchFamily="18" charset="0"/>
                <a:cs typeface="Times New Roman" panose="02020603050405020304" pitchFamily="18" charset="0"/>
              </a:rPr>
              <a:t>Measuring Poverty 2019 </a:t>
            </a:r>
            <a:r>
              <a:rPr lang="cy-GB" sz="2900" noProof="0" dirty="0">
                <a:latin typeface="Times New Roman" panose="02020603050405020304" pitchFamily="18" charset="0"/>
                <a:cs typeface="Times New Roman" panose="02020603050405020304" pitchFamily="18" charset="0"/>
              </a:rPr>
              <a:t>Ar gael yn </a:t>
            </a:r>
            <a:r>
              <a:rPr lang="en-GB" sz="2900" dirty="0">
                <a:latin typeface="Times New Roman" panose="02020603050405020304" pitchFamily="18" charset="0"/>
                <a:cs typeface="Times New Roman" panose="02020603050405020304" pitchFamily="18" charset="0"/>
                <a:hlinkClick r:id="rId5"/>
              </a:rPr>
              <a:t>https://socialmetricscommission.org.uk/wp-content/uploads/2019/07/SMC_measuring-poverty-201908_full-report.pdf</a:t>
            </a:r>
            <a:r>
              <a:rPr lang="en-GB" sz="2900" dirty="0">
                <a:latin typeface="Times New Roman" panose="02020603050405020304" pitchFamily="18" charset="0"/>
                <a:cs typeface="Times New Roman" panose="02020603050405020304" pitchFamily="18" charset="0"/>
              </a:rPr>
              <a:t> (</a:t>
            </a:r>
            <a:r>
              <a:rPr lang="cy-GB" sz="2900" noProof="0" dirty="0">
                <a:latin typeface="Times New Roman" panose="02020603050405020304" pitchFamily="18" charset="0"/>
                <a:cs typeface="Times New Roman" panose="02020603050405020304" pitchFamily="18" charset="0"/>
              </a:rPr>
              <a:t>Cyrchwyd: 4 Chwefror 2021)</a:t>
            </a:r>
          </a:p>
          <a:p>
            <a:r>
              <a:rPr lang="en-GB" sz="2900" dirty="0">
                <a:latin typeface="Times New Roman" panose="02020603050405020304" pitchFamily="18" charset="0"/>
                <a:cs typeface="Times New Roman" panose="02020603050405020304" pitchFamily="18" charset="0"/>
              </a:rPr>
              <a:t>The Traveller Movement, (2020) </a:t>
            </a:r>
            <a:r>
              <a:rPr lang="en-GB" sz="2900" i="1" dirty="0">
                <a:latin typeface="Times New Roman" panose="02020603050405020304" pitchFamily="18" charset="0"/>
                <a:cs typeface="Times New Roman" panose="02020603050405020304" pitchFamily="18" charset="0"/>
              </a:rPr>
              <a:t>History and Culture of Ethnic Gypsy, Roma, and Traveller Communities of Great Britain </a:t>
            </a:r>
            <a:r>
              <a:rPr lang="cy-GB" sz="2900" noProof="0" dirty="0">
                <a:latin typeface="Times New Roman" panose="02020603050405020304" pitchFamily="18" charset="0"/>
                <a:cs typeface="Times New Roman" panose="02020603050405020304" pitchFamily="18" charset="0"/>
              </a:rPr>
              <a:t>Ar gael yn: </a:t>
            </a:r>
            <a:r>
              <a:rPr lang="en-GB" sz="2900" dirty="0">
                <a:latin typeface="Times New Roman" panose="02020603050405020304" pitchFamily="18" charset="0"/>
                <a:cs typeface="Times New Roman" panose="02020603050405020304" pitchFamily="18" charset="0"/>
                <a:hlinkClick r:id="rId6"/>
              </a:rPr>
              <a:t>https://travellermovement.org.uk/about/gypsy-roma-traveller-history-and-culture#values</a:t>
            </a:r>
            <a:r>
              <a:rPr lang="en-GB" sz="2900" dirty="0">
                <a:latin typeface="Times New Roman" panose="02020603050405020304" pitchFamily="18" charset="0"/>
                <a:cs typeface="Times New Roman" panose="02020603050405020304" pitchFamily="18" charset="0"/>
              </a:rPr>
              <a:t> (</a:t>
            </a:r>
            <a:r>
              <a:rPr lang="cy-GB" sz="2900" noProof="0" dirty="0">
                <a:latin typeface="Times New Roman" panose="02020603050405020304" pitchFamily="18" charset="0"/>
                <a:cs typeface="Times New Roman" panose="02020603050405020304" pitchFamily="18" charset="0"/>
              </a:rPr>
              <a:t>Cyrchwyd: 4 Chwefror 2021).</a:t>
            </a:r>
          </a:p>
          <a:p>
            <a:r>
              <a:rPr lang="en-GB" sz="2900" dirty="0">
                <a:latin typeface="Times New Roman" panose="02020603050405020304" pitchFamily="18" charset="0"/>
                <a:cs typeface="Times New Roman" panose="02020603050405020304" pitchFamily="18" charset="0"/>
              </a:rPr>
              <a:t>Yang PQ (2000) </a:t>
            </a:r>
            <a:r>
              <a:rPr lang="en-GB" sz="2900" i="1" dirty="0">
                <a:latin typeface="Times New Roman" panose="02020603050405020304" pitchFamily="18" charset="0"/>
                <a:cs typeface="Times New Roman" panose="02020603050405020304" pitchFamily="18" charset="0"/>
              </a:rPr>
              <a:t>Ethnic Studies: </a:t>
            </a:r>
            <a:r>
              <a:rPr lang="en-GB" sz="2900" dirty="0">
                <a:latin typeface="Times New Roman" panose="02020603050405020304" pitchFamily="18" charset="0"/>
                <a:cs typeface="Times New Roman" panose="02020603050405020304" pitchFamily="18" charset="0"/>
              </a:rPr>
              <a:t>Issues and Approaches, </a:t>
            </a:r>
            <a:r>
              <a:rPr lang="en-GB" sz="2900" i="1" dirty="0">
                <a:latin typeface="Times New Roman" panose="02020603050405020304" pitchFamily="18" charset="0"/>
                <a:cs typeface="Times New Roman" panose="02020603050405020304" pitchFamily="18" charset="0"/>
              </a:rPr>
              <a:t> </a:t>
            </a:r>
            <a:r>
              <a:rPr lang="en-GB" sz="2900" dirty="0">
                <a:latin typeface="Times New Roman" panose="02020603050405020304" pitchFamily="18" charset="0"/>
                <a:cs typeface="Times New Roman" panose="02020603050405020304" pitchFamily="18" charset="0"/>
              </a:rPr>
              <a:t>New York: State University of New York.</a:t>
            </a:r>
          </a:p>
          <a:p>
            <a:endParaRPr lang="en-GB" dirty="0"/>
          </a:p>
          <a:p>
            <a:endParaRPr lang="en-GB" dirty="0"/>
          </a:p>
        </p:txBody>
      </p:sp>
    </p:spTree>
    <p:extLst>
      <p:ext uri="{BB962C8B-B14F-4D97-AF65-F5344CB8AC3E}">
        <p14:creationId xmlns:p14="http://schemas.microsoft.com/office/powerpoint/2010/main" val="3106210305"/>
      </p:ext>
    </p:extLst>
  </p:cSld>
  <p:clrMapOvr>
    <a:masterClrMapping/>
  </p:clrMapOvr>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docProps/app.xml><?xml version="1.0" encoding="utf-8"?>
<Properties xmlns="http://schemas.openxmlformats.org/officeDocument/2006/extended-properties" xmlns:vt="http://schemas.openxmlformats.org/officeDocument/2006/docPropsVTypes">
  <Template>Organic</Template>
  <TotalTime>0</TotalTime>
  <Words>4345</Words>
  <Application>Microsoft Office PowerPoint</Application>
  <PresentationFormat>Sgrin Lydan</PresentationFormat>
  <Paragraphs>241</Paragraphs>
  <Slides>68</Slides>
  <Notes>0</Notes>
  <HiddenSlides>0</HiddenSlides>
  <MMClips>3</MMClips>
  <ScaleCrop>false</ScaleCrop>
  <HeadingPairs>
    <vt:vector size="6" baseType="variant">
      <vt:variant>
        <vt:lpstr>Ffontiau a Ddefnyddiwyd</vt:lpstr>
      </vt:variant>
      <vt:variant>
        <vt:i4>4</vt:i4>
      </vt:variant>
      <vt:variant>
        <vt:lpstr>Thema</vt:lpstr>
      </vt:variant>
      <vt:variant>
        <vt:i4>1</vt:i4>
      </vt:variant>
      <vt:variant>
        <vt:lpstr>Teitlau Sleidiau</vt:lpstr>
      </vt:variant>
      <vt:variant>
        <vt:i4>68</vt:i4>
      </vt:variant>
    </vt:vector>
  </HeadingPairs>
  <TitlesOfParts>
    <vt:vector size="73" baseType="lpstr">
      <vt:lpstr>Arial</vt:lpstr>
      <vt:lpstr>Garamond</vt:lpstr>
      <vt:lpstr>Roboto</vt:lpstr>
      <vt:lpstr>Times New Roman</vt:lpstr>
      <vt:lpstr>Organic</vt:lpstr>
      <vt:lpstr>Ethnigrwydd a Hil</vt:lpstr>
      <vt:lpstr>Diffiniadau o Hil</vt:lpstr>
      <vt:lpstr>Y Broblem o Ddiffinio ‘Hil'.</vt:lpstr>
      <vt:lpstr>Y Broblem o Ddiffinio ‘Hil'.</vt:lpstr>
      <vt:lpstr>Realiti ‘Hil'</vt:lpstr>
      <vt:lpstr>Hiliaeth Bersonol</vt:lpstr>
      <vt:lpstr>Diffiniad o Hiliaeth</vt:lpstr>
      <vt:lpstr>Hiliaeth Sefydliadol</vt:lpstr>
      <vt:lpstr>Cymdeithasu Cynnar</vt:lpstr>
      <vt:lpstr>Cyflwyniad PowerPoint</vt:lpstr>
      <vt:lpstr>Cyflwyniad PowerPoint</vt:lpstr>
      <vt:lpstr>Diffiniad o Ethnigrwydd</vt:lpstr>
      <vt:lpstr>Ymddangosiad a Pharhad Ethnigrwydd</vt:lpstr>
      <vt:lpstr>Cenedl, Hil ac Ethnigrwydd</vt:lpstr>
      <vt:lpstr>Cyflwyniad PowerPoint</vt:lpstr>
      <vt:lpstr>Cyflwyniad PowerPoint</vt:lpstr>
      <vt:lpstr>I’w Crynhoi... Hil ac ethnigrwydd</vt:lpstr>
      <vt:lpstr>Cenedl, Hil ac Ethnigrwydd</vt:lpstr>
      <vt:lpstr>Achau neu Nodweddion Corfforol?</vt:lpstr>
      <vt:lpstr>Ethnoganoledd (Ethnocentrism)</vt:lpstr>
      <vt:lpstr>Safbwyntiau Damcaniaethol ar Ethnigrwydd</vt:lpstr>
      <vt:lpstr>Y Safbwynt Primordaidd</vt:lpstr>
      <vt:lpstr>Y Safbwynt Primordaidd</vt:lpstr>
      <vt:lpstr>Y Safbwynt Primordaidd</vt:lpstr>
      <vt:lpstr>Y Safbwynt Primordaidd</vt:lpstr>
      <vt:lpstr>Hil-laddiad Rwanda</vt:lpstr>
      <vt:lpstr>Hil-laddiad Rwanda</vt:lpstr>
      <vt:lpstr>Hil-laddiad Rwanda</vt:lpstr>
      <vt:lpstr>Pobl â Safbwynt Primordaidd</vt:lpstr>
      <vt:lpstr>Pobl â Safbwynt Primordaidd</vt:lpstr>
      <vt:lpstr>Lluniadaeth Gymdeithasol</vt:lpstr>
      <vt:lpstr>Lluniadaeth Gymdeithasol</vt:lpstr>
      <vt:lpstr>Lluniadaeth Gymdeithasol</vt:lpstr>
      <vt:lpstr>Hil-laddiad Rwanda</vt:lpstr>
      <vt:lpstr>Hil-laddiad Rwanda</vt:lpstr>
      <vt:lpstr>Lluniadaeth Gymdeithasol: Ffurfio Hunaniaeth Ethnig</vt:lpstr>
      <vt:lpstr>Lluniadaeth Gymdeithasol</vt:lpstr>
      <vt:lpstr>Pobl â Safbwynt Offeryniaeth</vt:lpstr>
      <vt:lpstr>Offeryniaeth a Gwleidyddiaeth</vt:lpstr>
      <vt:lpstr>Pobl â Safbwynt Offeryniaeth </vt:lpstr>
      <vt:lpstr>Hil-laddiad Rwanda</vt:lpstr>
      <vt:lpstr>Hil-laddiad Rwanda</vt:lpstr>
      <vt:lpstr>Hil-laddiad Rwanda</vt:lpstr>
      <vt:lpstr>Esboniad y Safbwynt Offeryniaeth</vt:lpstr>
      <vt:lpstr>Cyflwyniad PowerPoint</vt:lpstr>
      <vt:lpstr>Cyflwyniad PowerPoint</vt:lpstr>
      <vt:lpstr>Amlddiwylliannaeth: Beth mae'n ei olygu?</vt:lpstr>
      <vt:lpstr>Cyflwyniad PowerPoint</vt:lpstr>
      <vt:lpstr>Amlddiwylliannaeth: Beth mae'n ei olygu?</vt:lpstr>
      <vt:lpstr>Rhestr o’r grwpiau ethnig o Gyfrifiad 2011</vt:lpstr>
      <vt:lpstr>Rhestr o’r grwpiau ethnig o Gyfrifiad 2011</vt:lpstr>
      <vt:lpstr>Rhestr o’r grwpiau ethnig o Gyfrifiad 2011</vt:lpstr>
      <vt:lpstr>Rhestr o’r grwpiau ethnig o Gyfrifiad 2011</vt:lpstr>
      <vt:lpstr>Ethnigrwydd</vt:lpstr>
      <vt:lpstr> BAME </vt:lpstr>
      <vt:lpstr>BAME</vt:lpstr>
      <vt:lpstr>BAME</vt:lpstr>
      <vt:lpstr>Ystadegau o adroddiadau hil</vt:lpstr>
      <vt:lpstr>Ystadegau o adroddiadau hil</vt:lpstr>
      <vt:lpstr>Ystadegau adroddiadau hil</vt:lpstr>
      <vt:lpstr>Grwpiau Ethnig Sipsiwn Roma a Theithwyr</vt:lpstr>
      <vt:lpstr>Teuluoedd Sipsiwn Roma a Theithwyr</vt:lpstr>
      <vt:lpstr>Sut ydyn ni'n gweld Grwpiau Ethnig Sipsiwn, Roma a Theithwyr?</vt:lpstr>
      <vt:lpstr>Mythau Cyffredin...</vt:lpstr>
      <vt:lpstr>Gwleidyddiaeth Cenedlaetholdeb a Hiliaeth</vt:lpstr>
      <vt:lpstr>Hiliaeth yn y DU</vt:lpstr>
      <vt:lpstr>Hiliaeth yn y DU</vt:lpstr>
      <vt:lpstr>Rhestr Gyfeirnodau</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Ethnicity and Race</dc:title>
  <dc:creator>Joanne Davies (Yr Athrofa)</dc:creator>
  <cp:lastModifiedBy>Margaret Bowen</cp:lastModifiedBy>
  <cp:revision>31</cp:revision>
  <dcterms:created xsi:type="dcterms:W3CDTF">2021-02-21T19:18:15Z</dcterms:created>
  <dcterms:modified xsi:type="dcterms:W3CDTF">2025-11-11T09:14:03Z</dcterms:modified>
</cp:coreProperties>
</file>