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4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mi Easter" initials="DE" lastIdx="1" clrIdx="0">
    <p:extLst>
      <p:ext uri="{19B8F6BF-5375-455C-9EA6-DF929625EA0E}">
        <p15:presenceInfo xmlns:p15="http://schemas.microsoft.com/office/powerpoint/2012/main" userId="c5ce4a5a9d7e453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50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461807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3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4E6425-0181-43F2-84FC-787E803FD2F8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641244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118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63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420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293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E86A4C-8E40-4F87-A4F0-01A0687C5742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6815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E72C73-2D91-4E12-BA25-F0AA0C03599B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2604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268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66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964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oupleandfamilyinstitute.com/2018/03/when-emotions-run-high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eft.org/" TargetMode="External"/><Relationship Id="rId2" Type="http://schemas.openxmlformats.org/officeDocument/2006/relationships/hyperlink" Target="https://literariness.org/2016/03/31/postmodernis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485326CE-E8C0-4DD9-B97D-BFB0DFF3F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236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AA129-D1E3-4057-B25F-CC297D2DC8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4186" y="634028"/>
            <a:ext cx="3355942" cy="3732835"/>
          </a:xfrm>
        </p:spPr>
        <p:txBody>
          <a:bodyPr>
            <a:normAutofit/>
          </a:bodyPr>
          <a:lstStyle/>
          <a:p>
            <a:r>
              <a:rPr lang="en-GB" sz="4000" dirty="0"/>
              <a:t>Humanistic Perspective: </a:t>
            </a:r>
            <a:br>
              <a:rPr lang="en-GB" sz="4000" dirty="0"/>
            </a:br>
            <a:r>
              <a:rPr lang="en-GB" sz="4000" b="1" dirty="0"/>
              <a:t>Emotion Focused Therapy</a:t>
            </a:r>
          </a:p>
        </p:txBody>
      </p:sp>
      <p:sp>
        <p:nvSpPr>
          <p:cNvPr id="1031" name="Freeform 6">
            <a:extLst>
              <a:ext uri="{FF2B5EF4-FFF2-40B4-BE49-F238E27FC236}">
                <a16:creationId xmlns:a16="http://schemas.microsoft.com/office/drawing/2014/main" id="{5ECBBE91-3592-462A-8700-B36554E6A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032" name="Freeform 6">
            <a:extLst>
              <a:ext uri="{FF2B5EF4-FFF2-40B4-BE49-F238E27FC236}">
                <a16:creationId xmlns:a16="http://schemas.microsoft.com/office/drawing/2014/main" id="{646AE209-CD2C-4804-A22E-978C38614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FD784CE-D9C6-4596-8DF8-45203230C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9023" y="2219902"/>
            <a:ext cx="5659222" cy="261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B7D5FE-0BF4-441D-BFE5-F4CB51D83E43}"/>
              </a:ext>
            </a:extLst>
          </p:cNvPr>
          <p:cNvSpPr txBox="1"/>
          <p:nvPr/>
        </p:nvSpPr>
        <p:spPr>
          <a:xfrm>
            <a:off x="8069802" y="5743852"/>
            <a:ext cx="36931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Demi Easter </a:t>
            </a:r>
          </a:p>
          <a:p>
            <a:r>
              <a:rPr lang="en-GB" sz="1600" dirty="0"/>
              <a:t>1702759</a:t>
            </a:r>
          </a:p>
          <a:p>
            <a:r>
              <a:rPr lang="en-GB" sz="1600" dirty="0"/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2419715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7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6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49F49-50F5-4593-BFC8-2A6F8C5AD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281916"/>
            <a:ext cx="9601200" cy="1485900"/>
          </a:xfrm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151C2-2E2A-4364-B906-DD5C9C229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452625"/>
            <a:ext cx="9601200" cy="327511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Overview of the Presentation:</a:t>
            </a:r>
          </a:p>
          <a:p>
            <a:r>
              <a:rPr lang="en-GB" sz="2400" dirty="0"/>
              <a:t>Postmodernism</a:t>
            </a:r>
          </a:p>
          <a:p>
            <a:r>
              <a:rPr lang="en-GB" sz="2400" dirty="0"/>
              <a:t>Humanistic Perspectives</a:t>
            </a:r>
          </a:p>
          <a:p>
            <a:r>
              <a:rPr lang="en-GB" sz="2400" dirty="0"/>
              <a:t>Focus on Emotion-Focused Therapy</a:t>
            </a:r>
          </a:p>
          <a:p>
            <a:r>
              <a:rPr lang="en-GB" sz="2400" dirty="0"/>
              <a:t>Research conducted into Culture and Emotion-Focused Therapy</a:t>
            </a:r>
          </a:p>
          <a:p>
            <a:r>
              <a:rPr lang="en-GB" sz="2400" dirty="0"/>
              <a:t>Implications of Emotion-Focused Therapy</a:t>
            </a:r>
          </a:p>
          <a:p>
            <a:r>
              <a:rPr lang="en-GB" sz="2400" dirty="0"/>
              <a:t>Conclusion and Recommendations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5FF0FCC4-01C8-41F7-A35B-E8271C322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224" y="5082970"/>
            <a:ext cx="3012206" cy="15688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5916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6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D8EAE-F5E2-4EB4-870D-58D90AC2E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281916"/>
            <a:ext cx="9601200" cy="1485900"/>
          </a:xfrm>
        </p:spPr>
        <p:txBody>
          <a:bodyPr>
            <a:normAutofit/>
          </a:bodyPr>
          <a:lstStyle/>
          <a:p>
            <a:r>
              <a:rPr lang="en-GB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256F0-CDDC-4404-A506-92628F394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04316"/>
            <a:ext cx="9601200" cy="3927030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What is Postmodernism?</a:t>
            </a:r>
          </a:p>
          <a:p>
            <a:pPr marL="0" indent="0">
              <a:buNone/>
            </a:pPr>
            <a:r>
              <a:rPr lang="en-GB" sz="2400" i="1" dirty="0"/>
              <a:t>‘Postmodernism is an intellectual stance or a mode of discourse that rejects the possibility of reliable knowledge, denies the existence of a universal, stable reality, and frames aesthetics and beauty as arbitrary and subjective.’</a:t>
            </a:r>
          </a:p>
          <a:p>
            <a:r>
              <a:rPr lang="en-GB" sz="2400" b="1" u="sng" dirty="0"/>
              <a:t>What are Humanistic Perspectives/Therapies?</a:t>
            </a:r>
          </a:p>
          <a:p>
            <a:pPr marL="0" indent="0">
              <a:buNone/>
            </a:pPr>
            <a:r>
              <a:rPr lang="en-GB" sz="2400" i="1" dirty="0"/>
              <a:t>‘Humanistic therapies focus on self-development, growth and responsibilities. Help individuals recognise their choice, strengths and creativity in their lives.’ </a:t>
            </a:r>
          </a:p>
        </p:txBody>
      </p:sp>
    </p:spTree>
    <p:extLst>
      <p:ext uri="{BB962C8B-B14F-4D97-AF65-F5344CB8AC3E}">
        <p14:creationId xmlns:p14="http://schemas.microsoft.com/office/powerpoint/2010/main" val="2264228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6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1668-079B-4E55-8064-AAFFDDC5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281916"/>
            <a:ext cx="9601200" cy="1485900"/>
          </a:xfrm>
        </p:spPr>
        <p:txBody>
          <a:bodyPr>
            <a:normAutofit/>
          </a:bodyPr>
          <a:lstStyle/>
          <a:p>
            <a:r>
              <a:rPr lang="en-GB" b="1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F2F46-9066-485B-86D8-C5FF605B7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17547"/>
            <a:ext cx="9601200" cy="4369684"/>
          </a:xfrm>
        </p:spPr>
        <p:txBody>
          <a:bodyPr>
            <a:noAutofit/>
          </a:bodyPr>
          <a:lstStyle/>
          <a:p>
            <a:r>
              <a:rPr lang="en-GB" sz="2400" b="1" u="sng" dirty="0"/>
              <a:t>What is Emotion-Focused Therapy (EFT)?</a:t>
            </a:r>
          </a:p>
          <a:p>
            <a:pPr marL="0" indent="0">
              <a:buNone/>
            </a:pPr>
            <a:r>
              <a:rPr lang="en-GB" sz="2400" dirty="0"/>
              <a:t>-Emotion Focused Therapy is a form of therapy based on Humanistic Perspectives to counselling. First developed in the 1980’s by Greenberg and Johnson.</a:t>
            </a:r>
          </a:p>
          <a:p>
            <a:pPr marL="0" indent="0">
              <a:buNone/>
            </a:pPr>
            <a:r>
              <a:rPr lang="en-GB" sz="2400" dirty="0"/>
              <a:t>-Emotion are a form of cognition, dignity, worth, growth and self-realization.</a:t>
            </a:r>
          </a:p>
          <a:p>
            <a:pPr marL="0" indent="0">
              <a:buNone/>
            </a:pPr>
            <a:r>
              <a:rPr lang="en-GB" sz="2400" dirty="0"/>
              <a:t>-Emphasis on emotional awareness. </a:t>
            </a:r>
          </a:p>
          <a:p>
            <a:pPr marL="0" indent="0">
              <a:buNone/>
            </a:pPr>
            <a:r>
              <a:rPr lang="en-GB" sz="2400" dirty="0"/>
              <a:t>-Based on attachment theories.</a:t>
            </a:r>
          </a:p>
          <a:p>
            <a:pPr marL="0" indent="0">
              <a:buNone/>
            </a:pPr>
            <a:r>
              <a:rPr lang="en-GB" sz="2400" dirty="0"/>
              <a:t>-Emotion schematic processing - principal target of intervention and change in EFT.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6E9538A9-4A51-4043-A0D1-9264CCEE0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88047" y="1010266"/>
            <a:ext cx="1655113" cy="165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330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6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34F5A-8D5F-4DBC-9576-57E38167E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918" y="1324779"/>
            <a:ext cx="9601200" cy="974706"/>
          </a:xfrm>
        </p:spPr>
        <p:txBody>
          <a:bodyPr>
            <a:normAutofit/>
          </a:bodyPr>
          <a:lstStyle/>
          <a:p>
            <a:r>
              <a:rPr lang="en-GB" b="1" dirty="0"/>
              <a:t>Discussion Points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6763F7-E57D-49F5-AB6C-8DB680C4E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5189" y="2299484"/>
            <a:ext cx="9601200" cy="411560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Culture and Identity need to be taken into account when looking at EFT.</a:t>
            </a:r>
          </a:p>
          <a:p>
            <a:r>
              <a:rPr lang="en-GB" sz="2400" dirty="0"/>
              <a:t>Karakurt and Keiley (2009) argue little has been done to integrate culture into EFT.</a:t>
            </a:r>
          </a:p>
          <a:p>
            <a:r>
              <a:rPr lang="en-GB" sz="2400" dirty="0"/>
              <a:t>Evidence suggest EFT is effective, e.g. Davis, Edwards and Watson (2015). EFT with ‘Third Culture Kids’. Tension experienced between cultural parts of their self-identity.</a:t>
            </a:r>
          </a:p>
          <a:p>
            <a:r>
              <a:rPr lang="en-GB" sz="2400" dirty="0"/>
              <a:t>Sociocultural norms influence emotion expressions. Kleinman (1986)- Chinese patients with diagnosed depression manifested physical symptoms rather than typical depressive ones. Alternate therapy needed?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09648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8299640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266" y="1010266"/>
            <a:ext cx="10171466" cy="48571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19D19-4848-495D-BBD9-4B254A896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168042"/>
            <a:ext cx="9325970" cy="1160059"/>
          </a:xfrm>
        </p:spPr>
        <p:txBody>
          <a:bodyPr>
            <a:normAutofit/>
          </a:bodyPr>
          <a:lstStyle/>
          <a:p>
            <a:r>
              <a:rPr lang="en-GB" b="1" dirty="0"/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BD8A6-D63A-4F4B-9D0C-0B1524AED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4430" y="2157413"/>
            <a:ext cx="9325970" cy="350400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Implications discussed in terms of literature found.</a:t>
            </a:r>
          </a:p>
          <a:p>
            <a:r>
              <a:rPr lang="en-GB" sz="2400" dirty="0"/>
              <a:t>De Vaus, Hornsey, Kuppens and Bastian (2018) compared coping with negative emotions in both Western and Eastern countries.</a:t>
            </a:r>
          </a:p>
          <a:p>
            <a:r>
              <a:rPr lang="en-GB" sz="2400" dirty="0"/>
              <a:t>Suveg, Jones, Jacobs, Morelen, Thomassin &amp; Whitehead (2017) research and EFT are Western focused.</a:t>
            </a:r>
          </a:p>
          <a:p>
            <a:r>
              <a:rPr lang="en-GB" sz="2400" dirty="0"/>
              <a:t>Liu and Wittenborn (2011)- EFT is not culturally diverse. Different cultures have different expectations.</a:t>
            </a:r>
          </a:p>
          <a:p>
            <a:r>
              <a:rPr lang="en-GB" sz="2400" dirty="0"/>
              <a:t>Emotion-Focused Therapy could only be used in a Western culture effectively. </a:t>
            </a:r>
          </a:p>
        </p:txBody>
      </p:sp>
    </p:spTree>
    <p:extLst>
      <p:ext uri="{BB962C8B-B14F-4D97-AF65-F5344CB8AC3E}">
        <p14:creationId xmlns:p14="http://schemas.microsoft.com/office/powerpoint/2010/main" val="74652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8299640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0266" y="1010266"/>
            <a:ext cx="10171466" cy="48571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F25DD-5048-4F0E-B9EC-79BC093E6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430" y="1398896"/>
            <a:ext cx="9325970" cy="1160059"/>
          </a:xfrm>
        </p:spPr>
        <p:txBody>
          <a:bodyPr>
            <a:normAutofit/>
          </a:bodyPr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DE5E0-686A-4D4C-A554-5F9B02897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3014" y="2143125"/>
            <a:ext cx="9325970" cy="3275629"/>
          </a:xfrm>
        </p:spPr>
        <p:txBody>
          <a:bodyPr>
            <a:normAutofit/>
          </a:bodyPr>
          <a:lstStyle/>
          <a:p>
            <a:r>
              <a:rPr lang="en-GB" sz="2400" dirty="0"/>
              <a:t>Therapists should aim to:</a:t>
            </a:r>
          </a:p>
          <a:p>
            <a:r>
              <a:rPr lang="en-GB" sz="2400" dirty="0"/>
              <a:t>-have knowledge about an individual’s cultural socialization</a:t>
            </a:r>
          </a:p>
          <a:p>
            <a:r>
              <a:rPr lang="en-GB" sz="2400" dirty="0"/>
              <a:t>-aim to achieve learn about a range of cultures and ask culturally informed questions</a:t>
            </a:r>
          </a:p>
          <a:p>
            <a:r>
              <a:rPr lang="en-GB" sz="2400" dirty="0"/>
              <a:t>More research is needed in both Western and Eastern cultures.</a:t>
            </a:r>
          </a:p>
          <a:p>
            <a:r>
              <a:rPr lang="en-GB" sz="2400" dirty="0"/>
              <a:t>Understanding of EFT works is crucial, assures client the sessions are related to positive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9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B0245FC1-669A-4558-8341-5A7148C77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F2D3FC59-9FB9-48FC-8D66-9ACDB840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27D0D12F-DDEA-45FE-91AE-E35A03B65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5326CE-E8C0-4DD9-B97D-BFB0DFF3F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236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91CF3-169B-4B74-BC5E-DAC8802BA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86" y="634028"/>
            <a:ext cx="3355942" cy="37328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b="1" cap="all" dirty="0"/>
              <a:t>Any Questions?</a:t>
            </a:r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5ECBBE91-3592-462A-8700-B36554E6A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646AE209-CD2C-4804-A22E-978C38614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Graphic 4" descr="Questions">
            <a:extLst>
              <a:ext uri="{FF2B5EF4-FFF2-40B4-BE49-F238E27FC236}">
                <a16:creationId xmlns:a16="http://schemas.microsoft.com/office/drawing/2014/main" id="{FA9AD4C1-1AC7-4BEB-AC0E-A93B9CF22D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0879" y="1340841"/>
            <a:ext cx="4375510" cy="437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143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6DB7A-CF71-422B-98A6-30E169B31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9" y="5423537"/>
            <a:ext cx="9867331" cy="868081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12580-D881-40F0-B1D2-937B8A201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216" y="817123"/>
            <a:ext cx="10486417" cy="4095345"/>
          </a:xfrm>
        </p:spPr>
        <p:txBody>
          <a:bodyPr anchor="ctr">
            <a:normAutofit/>
          </a:bodyPr>
          <a:lstStyle/>
          <a:p>
            <a:r>
              <a:rPr lang="en-GB" sz="1600" dirty="0"/>
              <a:t>Couples &amp; Family Institute of New England. (2018) Image retrieved from: </a:t>
            </a:r>
            <a:r>
              <a:rPr lang="en-GB" sz="1600" dirty="0">
                <a:hlinkClick r:id="rId2"/>
              </a:rPr>
              <a:t>https://coupleandfamilyinstitute.com/2018/03/when-emotions-run-high/</a:t>
            </a:r>
            <a:endParaRPr lang="en-GB" sz="1600" dirty="0"/>
          </a:p>
          <a:p>
            <a:r>
              <a:rPr lang="en-GB" sz="1600" dirty="0"/>
              <a:t>Davis, P.S., Edwards, K.J., and Watson, T.S. (2015). Using Process-Experiential/ Emotion-Focused Therapy Techniques for Identity Integration and Resolution of Grief Among Third Culture Kids. </a:t>
            </a:r>
            <a:r>
              <a:rPr lang="en-GB" sz="1600" i="1" dirty="0"/>
              <a:t>Journal of Humanistic Counselling. </a:t>
            </a:r>
            <a:r>
              <a:rPr lang="en-GB" sz="1600" dirty="0"/>
              <a:t>Vol. 54, 170-185. American Counselling Association.</a:t>
            </a:r>
          </a:p>
          <a:p>
            <a:r>
              <a:rPr lang="en-GB" sz="1600" dirty="0"/>
              <a:t>De Vaus, J., Hornsey, M.J., Kuppens, P., and Bastian. B. (2018). Exploring the East-West Divide in Prevalence of Affective Disorder: A Case for Cultural Differences in Coping with Negative Emotion. </a:t>
            </a:r>
            <a:r>
              <a:rPr lang="en-GB" sz="1600" i="1" dirty="0"/>
              <a:t>Personality and Social Psychology Review. </a:t>
            </a:r>
            <a:r>
              <a:rPr lang="en-GB" sz="1600" dirty="0"/>
              <a:t>Vol. 22, No.3, 285-304. DOI: 10.1177/1088868317736222</a:t>
            </a:r>
          </a:p>
          <a:p>
            <a:r>
              <a:rPr lang="en-GB" sz="1600" dirty="0"/>
              <a:t>Greenberg, L.S. (2004). Emotion-focused Therapy. </a:t>
            </a:r>
            <a:r>
              <a:rPr lang="en-GB" sz="1600" i="1" dirty="0"/>
              <a:t>Clinical Psychology and Psychotherapy. </a:t>
            </a:r>
            <a:r>
              <a:rPr lang="en-GB" sz="1600" dirty="0"/>
              <a:t>11, 3-16. Wiley.</a:t>
            </a:r>
          </a:p>
          <a:p>
            <a:r>
              <a:rPr lang="en-GB" sz="1600" dirty="0"/>
              <a:t>Greenberg, L. (2006). Emotion-Focused Therapy: A Synopsis. </a:t>
            </a:r>
            <a:r>
              <a:rPr lang="en-GB" sz="1600" i="1" dirty="0"/>
              <a:t>Journal of Contemporary Psychology. </a:t>
            </a:r>
            <a:r>
              <a:rPr lang="en-GB" sz="1600" dirty="0"/>
              <a:t>38, 87-93. Springer. DOI: 10.1007/s10879-006-9011-3</a:t>
            </a:r>
          </a:p>
          <a:p>
            <a:r>
              <a:rPr lang="en-GB" sz="1600" dirty="0"/>
              <a:t>Greenman, P.S., &amp; Johnson, S.M. (2013). Process Research on Emotionally Focused Therapy (EFT) for Couples: Linking Theory to Practice. </a:t>
            </a:r>
            <a:r>
              <a:rPr lang="en-GB" sz="1600" i="1" dirty="0"/>
              <a:t>Family Process</a:t>
            </a:r>
            <a:r>
              <a:rPr lang="en-GB" sz="1600" dirty="0"/>
              <a:t>. Vol 52, No.1, 46-61. DOI: 10.1111/famp.12015</a:t>
            </a:r>
          </a:p>
          <a:p>
            <a:endParaRPr lang="en-GB" sz="1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870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279C9-7457-4306-99B7-14AE63BBB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9" y="5423537"/>
            <a:ext cx="9867331" cy="868081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References Continued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9FF23-5F52-4053-AFFF-9312062F0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122" y="496111"/>
            <a:ext cx="10603149" cy="4927425"/>
          </a:xfrm>
        </p:spPr>
        <p:txBody>
          <a:bodyPr anchor="ctr">
            <a:normAutofit/>
          </a:bodyPr>
          <a:lstStyle/>
          <a:p>
            <a:r>
              <a:rPr lang="en-GB" sz="1600" dirty="0"/>
              <a:t>Heron, R.L., Jacobs, D.P., Twomey, H.B., &amp; Kaslow, N.J. (1997). Culturally Competent Interventions for Abused and Suicidal African American Women. </a:t>
            </a:r>
            <a:r>
              <a:rPr lang="en-GB" sz="1600" i="1" dirty="0"/>
              <a:t>Psychotherapy. </a:t>
            </a:r>
            <a:r>
              <a:rPr lang="en-GB" sz="1600" dirty="0"/>
              <a:t>Vol. 34, No. 4, 410-424.</a:t>
            </a:r>
          </a:p>
          <a:p>
            <a:r>
              <a:rPr lang="en-GB" sz="1600" dirty="0"/>
              <a:t>Karakurt, G., and Keiley, M. (2009). Integration of a Cultural Lens with Emotionally Focused Therapy. </a:t>
            </a:r>
            <a:r>
              <a:rPr lang="en-GB" sz="1600" i="1" dirty="0"/>
              <a:t>Journal of Couple &amp; Relationship Therapy. </a:t>
            </a:r>
            <a:r>
              <a:rPr lang="en-GB" sz="1600" dirty="0"/>
              <a:t>8, 4-14. DOI: 10.1080/15332690802626684. Routledge: Taylor &amp; Francis.</a:t>
            </a:r>
          </a:p>
          <a:p>
            <a:r>
              <a:rPr lang="en-GB" sz="1600" dirty="0"/>
              <a:t>Literary Theory and Criticisms. (2016). Image retrieved from: </a:t>
            </a:r>
            <a:r>
              <a:rPr lang="en-GB" sz="1600" dirty="0">
                <a:hlinkClick r:id="rId2"/>
              </a:rPr>
              <a:t>https://literariness.org/2016/03/31/postmodernism/</a:t>
            </a:r>
            <a:endParaRPr lang="en-GB" sz="1600" dirty="0"/>
          </a:p>
          <a:p>
            <a:r>
              <a:rPr lang="en-GB" sz="1600" dirty="0"/>
              <a:t>Liu, T. and Wittenborn, A. (2011). Emotionally Focused Therapy with Culturally Diverse Couples. In Furrow, J.L., Johnson, S.M., and Bradley, B.A., </a:t>
            </a:r>
            <a:r>
              <a:rPr lang="en-GB" sz="1600" i="1" dirty="0"/>
              <a:t>The Emotionally Focused Casebook: New Directions in Treating Couples. </a:t>
            </a:r>
            <a:r>
              <a:rPr lang="en-GB" sz="1600" dirty="0"/>
              <a:t>295-310.</a:t>
            </a:r>
          </a:p>
          <a:p>
            <a:r>
              <a:rPr lang="en-GB" sz="1600" dirty="0"/>
              <a:t>Mutter, K.F. (2012). The Practice of Integration with Postmodern Therapies: Exploring the Use of Ingram’s (1995) Model with Emotionally Focused Therapy. </a:t>
            </a:r>
            <a:r>
              <a:rPr lang="en-GB" sz="1600" i="1" dirty="0"/>
              <a:t>Journal of Psychology &amp; Theology. </a:t>
            </a:r>
            <a:r>
              <a:rPr lang="en-GB" sz="1600" dirty="0"/>
              <a:t>Vol. 40, No. 3, 179-187.</a:t>
            </a:r>
          </a:p>
          <a:p>
            <a:r>
              <a:rPr lang="en-GB" sz="1600" dirty="0"/>
              <a:t>Suveg, C., Jones, A., Davis, M., Jacob, M.L., Morelen, D., Thomassin, K., &amp; Whitehead, M. (2017). Emotion-Focused Cognitive-Behavioural Therapy for Youth with Anxiety Disorders: A Randomised Trial. </a:t>
            </a:r>
            <a:r>
              <a:rPr lang="en-GB" sz="1600" i="1" dirty="0"/>
              <a:t>Journal of Abnormal Child Psychology. </a:t>
            </a:r>
            <a:r>
              <a:rPr lang="en-GB" sz="1600" dirty="0"/>
              <a:t>46, 569-580. DOI: 10.1007/s10802-017-0319-0</a:t>
            </a:r>
          </a:p>
          <a:p>
            <a:r>
              <a:rPr lang="en-GB" sz="1600" dirty="0"/>
              <a:t>TRI EFT Alliant. (2020). Image retrieved from: </a:t>
            </a:r>
            <a:r>
              <a:rPr lang="en-GB" sz="1600" dirty="0">
                <a:hlinkClick r:id="rId3"/>
              </a:rPr>
              <a:t>http://www.trieft.org/</a:t>
            </a:r>
            <a:endParaRPr lang="en-GB" sz="1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61197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979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Franklin Gothic Book</vt:lpstr>
      <vt:lpstr>Crop</vt:lpstr>
      <vt:lpstr>Humanistic Perspective:  Emotion Focused Therapy</vt:lpstr>
      <vt:lpstr>Introduction</vt:lpstr>
      <vt:lpstr>Background</vt:lpstr>
      <vt:lpstr>Context</vt:lpstr>
      <vt:lpstr>Discussion Points</vt:lpstr>
      <vt:lpstr>Implications</vt:lpstr>
      <vt:lpstr>Recommendations</vt:lpstr>
      <vt:lpstr>Any Questions?</vt:lpstr>
      <vt:lpstr>References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Humanistic Perspective:  Emotion Focused Therapy</dc:title>
  <dc:creator>Demi Easter</dc:creator>
  <cp:lastModifiedBy>Demi Easter</cp:lastModifiedBy>
  <cp:revision>31</cp:revision>
  <dcterms:created xsi:type="dcterms:W3CDTF">2020-01-20T15:06:29Z</dcterms:created>
  <dcterms:modified xsi:type="dcterms:W3CDTF">2020-01-20T19:59:04Z</dcterms:modified>
</cp:coreProperties>
</file>