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33E5783-9D1D-FF8F-6E1B-A2F8542D5C6F}" v="464" dt="2025-10-26T09:31:17.23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5" autoAdjust="0"/>
    <p:restoredTop sz="94660"/>
  </p:normalViewPr>
  <p:slideViewPr>
    <p:cSldViewPr snapToGrid="0">
      <p:cViewPr varScale="1">
        <p:scale>
          <a:sx n="86" d="100"/>
          <a:sy n="86" d="100"/>
        </p:scale>
        <p:origin x="66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Clic pentru a edita stilul de subtitlu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26.10.2025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6736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26.10.2025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927695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26.10.2025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703149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26.10.2025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4139618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4" name="Substituent conținut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5" name="Substituent tex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6" name="Substituent conținut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7" name="Substituent dată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26.10.2025</a:t>
            </a:fld>
            <a:endParaRPr lang="ro-RO"/>
          </a:p>
        </p:txBody>
      </p:sp>
      <p:sp>
        <p:nvSpPr>
          <p:cNvPr id="8" name="Substituent subsol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ubstituent număr diapozitiv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529116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dată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26.10.2025</a:t>
            </a:fld>
            <a:endParaRPr lang="ro-RO"/>
          </a:p>
        </p:txBody>
      </p:sp>
      <p:sp>
        <p:nvSpPr>
          <p:cNvPr id="4" name="Substituent subsol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ubstituent număr diapozitiv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369980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dată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26.10.2025</a:t>
            </a:fld>
            <a:endParaRPr lang="ro-RO"/>
          </a:p>
        </p:txBody>
      </p:sp>
      <p:sp>
        <p:nvSpPr>
          <p:cNvPr id="3" name="Substituent subsol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895968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26.10.2025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243803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/>
              <a:t>Clic pentru editare stil titlu</a:t>
            </a:r>
          </a:p>
        </p:txBody>
      </p:sp>
      <p:sp>
        <p:nvSpPr>
          <p:cNvPr id="3" name="Substituent imagin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ro-RO"/>
          </a:p>
        </p:txBody>
      </p:sp>
      <p:sp>
        <p:nvSpPr>
          <p:cNvPr id="4" name="Substituent tex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/>
              <a:t>Clic pentru editare stiluri text Coordonator</a:t>
            </a:r>
          </a:p>
        </p:txBody>
      </p:sp>
      <p:sp>
        <p:nvSpPr>
          <p:cNvPr id="5" name="Substituent dată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26.10.2025</a:t>
            </a:fld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250169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26.10.2025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881899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vertica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vertical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3E8AD-4F80-492A-97A9-79DD5BB5D54F}" type="datetimeFigureOut">
              <a:rPr lang="ro-RO" smtClean="0"/>
              <a:t>26.10.2025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668357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titlu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/>
              <a:t>Clic pentru editare stil titlu</a:t>
            </a:r>
          </a:p>
        </p:txBody>
      </p:sp>
      <p:sp>
        <p:nvSpPr>
          <p:cNvPr id="3" name="Substituent tex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/>
              <a:t>Clic pentru editare stiluri text Coordonator</a:t>
            </a:r>
          </a:p>
          <a:p>
            <a:pPr lvl="1"/>
            <a:r>
              <a:rPr lang="ro-RO"/>
              <a:t>Al doilea nivel</a:t>
            </a:r>
          </a:p>
          <a:p>
            <a:pPr lvl="2"/>
            <a:r>
              <a:rPr lang="ro-RO"/>
              <a:t>Al treilea nivel</a:t>
            </a:r>
          </a:p>
          <a:p>
            <a:pPr lvl="3"/>
            <a:r>
              <a:rPr lang="ro-RO"/>
              <a:t>Al patrulea nivel</a:t>
            </a:r>
          </a:p>
          <a:p>
            <a:pPr lvl="4"/>
            <a:r>
              <a:rPr lang="ro-RO"/>
              <a:t>Al cincilea nivel</a:t>
            </a:r>
          </a:p>
        </p:txBody>
      </p:sp>
      <p:sp>
        <p:nvSpPr>
          <p:cNvPr id="4" name="Substituent dată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63E8AD-4F80-492A-97A9-79DD5BB5D54F}" type="datetimeFigureOut">
              <a:rPr lang="ro-RO" smtClean="0"/>
              <a:t>26.10.2025</a:t>
            </a:fld>
            <a:endParaRPr lang="ro-RO"/>
          </a:p>
        </p:txBody>
      </p:sp>
      <p:sp>
        <p:nvSpPr>
          <p:cNvPr id="5" name="Substituent subsol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ubstituent număr diapozitiv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B6C7AF6-F5DD-4AA3-9281-1BCA95A92161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34950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C92C863-0211-B87A-02F5-E76DFEFF3ED8}"/>
              </a:ext>
            </a:extLst>
          </p:cNvPr>
          <p:cNvSpPr/>
          <p:nvPr/>
        </p:nvSpPr>
        <p:spPr>
          <a:xfrm>
            <a:off x="4582005" y="140582"/>
            <a:ext cx="2125388" cy="706644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Ovner</a:t>
            </a:r>
          </a:p>
          <a:p>
            <a:pPr algn="ctr"/>
            <a:r>
              <a:rPr lang="en-US" dirty="0"/>
              <a:t>Bogdan</a:t>
            </a:r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D3CD0229-7E47-540B-C5D5-6574DEA01EC3}"/>
              </a:ext>
            </a:extLst>
          </p:cNvPr>
          <p:cNvSpPr/>
          <p:nvPr/>
        </p:nvSpPr>
        <p:spPr>
          <a:xfrm>
            <a:off x="5487345" y="847239"/>
            <a:ext cx="307935" cy="613975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92E334-4BF6-AB42-E44E-F0241AD411F4}"/>
              </a:ext>
            </a:extLst>
          </p:cNvPr>
          <p:cNvSpPr/>
          <p:nvPr/>
        </p:nvSpPr>
        <p:spPr>
          <a:xfrm>
            <a:off x="4927036" y="1457226"/>
            <a:ext cx="1421525" cy="717663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Manager</a:t>
            </a:r>
          </a:p>
          <a:p>
            <a:pPr algn="ctr"/>
            <a:r>
              <a:rPr lang="en-US" dirty="0"/>
              <a:t>Daniel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DB66AF4C-E450-8B88-3B5E-D71DCB1BA7EB}"/>
              </a:ext>
            </a:extLst>
          </p:cNvPr>
          <p:cNvSpPr/>
          <p:nvPr/>
        </p:nvSpPr>
        <p:spPr>
          <a:xfrm>
            <a:off x="6351319" y="1708592"/>
            <a:ext cx="2106082" cy="126981"/>
          </a:xfrm>
          <a:prstGeom prst="rightArrow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rrow: Left 8">
            <a:extLst>
              <a:ext uri="{FF2B5EF4-FFF2-40B4-BE49-F238E27FC236}">
                <a16:creationId xmlns:a16="http://schemas.microsoft.com/office/drawing/2014/main" id="{2FB9DC95-4B7D-39D6-837A-E2D7DD46D7DA}"/>
              </a:ext>
            </a:extLst>
          </p:cNvPr>
          <p:cNvSpPr/>
          <p:nvPr/>
        </p:nvSpPr>
        <p:spPr>
          <a:xfrm>
            <a:off x="2950716" y="1714109"/>
            <a:ext cx="1973574" cy="138012"/>
          </a:xfrm>
          <a:prstGeom prst="leftArrow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F03E59C-2AC5-BF13-743F-77D0E111AA1F}"/>
              </a:ext>
            </a:extLst>
          </p:cNvPr>
          <p:cNvSpPr/>
          <p:nvPr/>
        </p:nvSpPr>
        <p:spPr>
          <a:xfrm>
            <a:off x="1446457" y="1465699"/>
            <a:ext cx="1504333" cy="690061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Dealers</a:t>
            </a:r>
          </a:p>
          <a:p>
            <a:pPr algn="ctr"/>
            <a:r>
              <a:rPr lang="en-US" dirty="0" err="1"/>
              <a:t>ionela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A6879EB-EF84-5F68-E7B3-41118024CBBC}"/>
              </a:ext>
            </a:extLst>
          </p:cNvPr>
          <p:cNvSpPr/>
          <p:nvPr/>
        </p:nvSpPr>
        <p:spPr>
          <a:xfrm>
            <a:off x="8460174" y="1496023"/>
            <a:ext cx="1676398" cy="53892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Brokers</a:t>
            </a:r>
          </a:p>
          <a:p>
            <a:pPr algn="ctr"/>
            <a:r>
              <a:rPr lang="en-US" dirty="0" err="1"/>
              <a:t>andrei</a:t>
            </a:r>
          </a:p>
        </p:txBody>
      </p:sp>
      <p:sp>
        <p:nvSpPr>
          <p:cNvPr id="13" name="Arrow: Down 12">
            <a:extLst>
              <a:ext uri="{FF2B5EF4-FFF2-40B4-BE49-F238E27FC236}">
                <a16:creationId xmlns:a16="http://schemas.microsoft.com/office/drawing/2014/main" id="{B801EAEC-9865-E4CE-7F35-15FFA911170D}"/>
              </a:ext>
            </a:extLst>
          </p:cNvPr>
          <p:cNvSpPr/>
          <p:nvPr/>
        </p:nvSpPr>
        <p:spPr>
          <a:xfrm>
            <a:off x="1987376" y="2166791"/>
            <a:ext cx="165614" cy="855675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E37BF47D-E529-7039-91FF-94F0AC87597E}"/>
              </a:ext>
            </a:extLst>
          </p:cNvPr>
          <p:cNvSpPr/>
          <p:nvPr/>
        </p:nvSpPr>
        <p:spPr>
          <a:xfrm>
            <a:off x="9302010" y="2042580"/>
            <a:ext cx="82807" cy="81427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692B420-6074-2207-5B3C-02EA7A3F0733}"/>
              </a:ext>
            </a:extLst>
          </p:cNvPr>
          <p:cNvSpPr/>
          <p:nvPr/>
        </p:nvSpPr>
        <p:spPr>
          <a:xfrm>
            <a:off x="1272470" y="3025212"/>
            <a:ext cx="1587140" cy="5658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Car </a:t>
            </a:r>
            <a:r>
              <a:rPr lang="en-US" dirty="0" err="1"/>
              <a:t>detalier</a:t>
            </a:r>
            <a:endParaRPr lang="en-US" dirty="0"/>
          </a:p>
          <a:p>
            <a:pPr algn="ctr"/>
            <a:r>
              <a:rPr lang="en-US" dirty="0"/>
              <a:t>Jon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5FE557E-40B5-FD8C-EEAA-8059D6FB70C2}"/>
              </a:ext>
            </a:extLst>
          </p:cNvPr>
          <p:cNvSpPr/>
          <p:nvPr/>
        </p:nvSpPr>
        <p:spPr>
          <a:xfrm>
            <a:off x="8462795" y="2859598"/>
            <a:ext cx="2229855" cy="57408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Brokers assistant</a:t>
            </a:r>
          </a:p>
          <a:p>
            <a:pPr algn="ctr"/>
            <a:r>
              <a:rPr lang="en-US" dirty="0" err="1"/>
              <a:t>gabriel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94FCA91-6A1A-308F-DBF9-7D57FA680B07}"/>
              </a:ext>
            </a:extLst>
          </p:cNvPr>
          <p:cNvSpPr txBox="1"/>
          <p:nvPr/>
        </p:nvSpPr>
        <p:spPr>
          <a:xfrm>
            <a:off x="1272177" y="4177392"/>
            <a:ext cx="885952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Bogdan – owner of the </a:t>
            </a:r>
            <a:r>
              <a:rPr lang="en-US" dirty="0" err="1"/>
              <a:t>bussines</a:t>
            </a:r>
          </a:p>
          <a:p>
            <a:r>
              <a:rPr lang="en-US" dirty="0"/>
              <a:t>Daniel  - leading and motivating teams </a:t>
            </a:r>
          </a:p>
          <a:p>
            <a:r>
              <a:rPr lang="en-US" dirty="0"/>
              <a:t>Ionela – ensuring used car are sold in satisfactory quality</a:t>
            </a:r>
          </a:p>
          <a:p>
            <a:r>
              <a:rPr lang="en-US" dirty="0"/>
              <a:t>Andrei – to finding a </a:t>
            </a:r>
            <a:r>
              <a:rPr lang="en-US"/>
              <a:t>good car for sale </a:t>
            </a:r>
          </a:p>
          <a:p>
            <a:r>
              <a:rPr lang="en-US"/>
              <a:t>Jon     -   cleaning and restoration service for interior and exterior  of a vehicle </a:t>
            </a:r>
          </a:p>
          <a:p>
            <a:r>
              <a:rPr lang="en-US" dirty="0"/>
              <a:t>Gabriel – provides administrative and operational support to brokers </a:t>
            </a:r>
          </a:p>
        </p:txBody>
      </p:sp>
    </p:spTree>
    <p:extLst>
      <p:ext uri="{BB962C8B-B14F-4D97-AF65-F5344CB8AC3E}">
        <p14:creationId xmlns:p14="http://schemas.microsoft.com/office/powerpoint/2010/main" val="2499791184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Temă Office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89</cp:revision>
  <dcterms:created xsi:type="dcterms:W3CDTF">2025-10-26T09:11:35Z</dcterms:created>
  <dcterms:modified xsi:type="dcterms:W3CDTF">2025-10-26T09:33:07Z</dcterms:modified>
</cp:coreProperties>
</file>