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B13A1C-8A16-4515-BD84-702ED9EA243D}" v="16" dt="2020-05-04T20:41:23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83" autoAdjust="0"/>
    <p:restoredTop sz="94660"/>
  </p:normalViewPr>
  <p:slideViewPr>
    <p:cSldViewPr>
      <p:cViewPr varScale="1">
        <p:scale>
          <a:sx n="76" d="100"/>
          <a:sy n="76" d="100"/>
        </p:scale>
        <p:origin x="67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FCEF-9A64-4FE3-BDD2-59BE9C2586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52BA2-99D0-4560-A9AF-095AF90CEC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4E492-9776-4DE5-B220-9FDCE342A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DE207B-8005-483C-97E4-8D9D9416D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878E6-21A4-468C-A7B4-6E09E8C5A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230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DC756-5D2E-4A9A-96F7-1491F7C0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A7D06-07DA-4D71-96EC-AE5419C04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7912F-0EAD-4848-B624-A0AA04913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0885A-A591-4CFA-8542-A24753D4A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47DC1-C800-4FE0-A963-4ECE437DAD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01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5AEC0-7ADE-45C9-B558-B2F11763D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E4C71C-9EC9-4CAF-96C3-1DB4CD17F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1BC3C-DAE4-4159-9ACB-2C05B5069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B5BA9-598C-4E24-BAF3-A9FCC8E74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75196-D3AF-4F74-A41D-B2F6BE6A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88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261E4-C8AC-4441-B9FD-EC8200275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16B1E-8ECF-4751-83C9-7BDF9EAE71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DF414-96E3-4162-9D9F-1B0DB6124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80BEA9-C371-40CF-BA74-59E1C17C9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DD4BD7-E92A-402E-BF67-6CD148EDB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6C9542-1E99-4BD8-B3E0-5C9BAB81A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150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F7B9F-AC69-4E12-ABDF-E026E47A1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CD6C54-EDE6-4113-86F3-2D0CD7E71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F8BCD-310A-4817-9065-55F26C6DC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C7CF73-0910-41FA-8AAF-7AFBF0E8A4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1EF00A-C153-4C16-8DDE-57AD4FBBE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0C1C5D-6381-46FC-A410-A1EB67F18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230658-166D-4F92-A485-4E02A1089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E1337C-9508-42D0-85F9-C590E7750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6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C497C-7039-459F-A81A-6B4C0F4A3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5B9B88-378B-4022-8F1D-54B15E797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E9CCD5-5F80-40B1-8C49-3F429F6D3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8D64B7-7388-491D-94CF-10181170E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18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04E5F4-E81C-4BC2-81B2-A00D4B2A4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CC2A6-EEE5-4968-BD80-448BA02AE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97AB7-2C03-4B60-9BD4-1A8D01ACB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37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99FE-8FDE-4FCE-989B-D74D7A089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33849-B11C-4E78-8BBB-C4B9B3818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4D5B7E-D66E-4E08-B95E-56FC259E05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596322-1966-4138-80DB-647745729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F896D9-9AF3-4163-AD9A-A281A4B3D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BA662-7589-4CE0-9795-FE9708102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015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0269F-5AF6-4307-8487-1DE69C2D4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BAB9E2-31E2-4D1C-9112-E46284FEAB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E673B5-4C0A-4E37-92BE-0F9EAC08CC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0BF718-4BF7-460D-B76A-D01135426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A6870-2F67-4833-B46B-00AA8343B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C4B64-DE14-410F-A65C-DB3E854DA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55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C5B1-7963-4659-A3F3-A0019420A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04F10D-3546-45C8-8F1B-CCCD9DDD1A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3F0FA-911F-467F-93A8-D87442058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5E1260-978C-4128-A807-9FBDE61A0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95D4C-EB19-4EBA-8318-92822C0B3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04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22B6D1-FC99-4922-90D2-A088803B26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72E835-AB1B-47BC-A6D9-FA4199F805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49031-8564-490C-BB0A-CF0669C7A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F176DB-2E38-4342-B013-EBB85DA13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753855-552A-4D30-9F4B-1CB2F4226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20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90247C-1446-458B-90C1-1B6AF3285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2A731E-2F48-4320-95DC-2A93AF8DE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7E55-37D3-446E-A04F-87BDC7C783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33D0A5-BD2C-41A8-BA28-1EE7DE85F1EB}" type="datetimeFigureOut">
              <a:rPr lang="en-GB" smtClean="0"/>
              <a:t>04/05/2020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CF06AF-7851-4B6E-A492-B95A6023AD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D33AE5-4D19-46BC-9AB7-9DB03AA0AF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BD2EE0-B78B-41FE-AF94-0A958CBC0E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606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13" Type="http://schemas.openxmlformats.org/officeDocument/2006/relationships/hyperlink" Target="https://airalidesign.com/en/portfolio/classic-teddy-bear/" TargetMode="External"/><Relationship Id="rId18" Type="http://schemas.openxmlformats.org/officeDocument/2006/relationships/hyperlink" Target="https://stopprocrastinatingandjustdoit.blogspot.com/2017/09/still-knitting.html" TargetMode="External"/><Relationship Id="rId3" Type="http://schemas.openxmlformats.org/officeDocument/2006/relationships/hyperlink" Target="https://happyhooks.blogspot.com/" TargetMode="External"/><Relationship Id="rId7" Type="http://schemas.openxmlformats.org/officeDocument/2006/relationships/hyperlink" Target="http://bookchase.blogspot.com/2007/12/is-paddington-bear-illegal-alien.html" TargetMode="External"/><Relationship Id="rId12" Type="http://schemas.openxmlformats.org/officeDocument/2006/relationships/image" Target="../media/image6.jpg"/><Relationship Id="rId17" Type="http://schemas.openxmlformats.org/officeDocument/2006/relationships/image" Target="../media/image7.jpeg"/><Relationship Id="rId2" Type="http://schemas.openxmlformats.org/officeDocument/2006/relationships/image" Target="../media/image1.jpg"/><Relationship Id="rId16" Type="http://schemas.openxmlformats.org/officeDocument/2006/relationships/hyperlink" Target="https://creativecommons.org/licenses/by-nc-nd/3.0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11" Type="http://schemas.openxmlformats.org/officeDocument/2006/relationships/hyperlink" Target="https://pxhere.com/fr/photo/851485" TargetMode="External"/><Relationship Id="rId5" Type="http://schemas.openxmlformats.org/officeDocument/2006/relationships/hyperlink" Target="https://www.maxpixel.net/Beverages-Funny-Beer-Celebrate-Potatoes-Cannibals-3124434" TargetMode="External"/><Relationship Id="rId15" Type="http://schemas.openxmlformats.org/officeDocument/2006/relationships/hyperlink" Target="https://creativecommons.org/licenses/by-nc/3.0/" TargetMode="External"/><Relationship Id="rId10" Type="http://schemas.openxmlformats.org/officeDocument/2006/relationships/image" Target="../media/image5.jpeg"/><Relationship Id="rId19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elouai.com/kawaii/psycho-teddy.php" TargetMode="External"/><Relationship Id="rId1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7052" y="5333225"/>
            <a:ext cx="3703453" cy="860363"/>
          </a:xfrm>
        </p:spPr>
        <p:txBody>
          <a:bodyPr anchor="t">
            <a:normAutofit/>
          </a:bodyPr>
          <a:lstStyle/>
          <a:p>
            <a:pPr algn="l"/>
            <a:r>
              <a:rPr lang="en-GB" sz="3300" dirty="0" err="1">
                <a:latin typeface="Comic Sans MS" pitchFamily="66" charset="0"/>
              </a:rPr>
              <a:t>Dillad</a:t>
            </a:r>
            <a:endParaRPr lang="en-GB" sz="3300" dirty="0">
              <a:latin typeface="Comic Sans MS" pitchFamily="66" charset="0"/>
            </a:endParaRP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3551" y="0"/>
            <a:ext cx="3182112" cy="1840619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9" name="Picture 8" descr="A teddy bear sitting on top of a stuffed toy&#10;&#10;Description automatically generated">
            <a:extLst>
              <a:ext uri="{FF2B5EF4-FFF2-40B4-BE49-F238E27FC236}">
                <a16:creationId xmlns:a16="http://schemas.microsoft.com/office/drawing/2014/main" id="{67F96AF2-A8F1-423C-96D4-9D2331B0F08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316" r="-1" b="1205"/>
          <a:stretch/>
        </p:blipFill>
        <p:spPr>
          <a:xfrm>
            <a:off x="696993" y="3247"/>
            <a:ext cx="2935224" cy="1713926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306164"/>
            <a:ext cx="2798064" cy="3551837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7" name="Picture 6" descr="A large brown teddy bear sitting on top of a stuffed toy&#10;&#10;Description automatically generated">
            <a:extLst>
              <a:ext uri="{FF2B5EF4-FFF2-40B4-BE49-F238E27FC236}">
                <a16:creationId xmlns:a16="http://schemas.microsoft.com/office/drawing/2014/main" id="{C385D214-797C-4802-B641-A3EEA1CA43C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6118"/>
          <a:stretch/>
        </p:blipFill>
        <p:spPr>
          <a:xfrm>
            <a:off x="20" y="3430749"/>
            <a:ext cx="2673459" cy="3427251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66" name="Oval 65">
            <a:extLst>
              <a:ext uri="{FF2B5EF4-FFF2-40B4-BE49-F238E27FC236}">
                <a16:creationId xmlns:a16="http://schemas.microsoft.com/office/drawing/2014/main" id="{C20267F5-D4E6-477A-A590-81F2ABD1B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053" y="2031668"/>
            <a:ext cx="1999886" cy="1999886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7" name="Picture 16" descr="A teddy bear sitting on top of a stuffed toy&#10;&#10;Description automatically generated">
            <a:extLst>
              <a:ext uri="{FF2B5EF4-FFF2-40B4-BE49-F238E27FC236}">
                <a16:creationId xmlns:a16="http://schemas.microsoft.com/office/drawing/2014/main" id="{BF9774A9-0F64-4FDB-8F14-8D11F86D313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-4" b="-4"/>
          <a:stretch/>
        </p:blipFill>
        <p:spPr>
          <a:xfrm>
            <a:off x="1866096" y="2147792"/>
            <a:ext cx="1766121" cy="1766121"/>
          </a:xfrm>
          <a:custGeom>
            <a:avLst/>
            <a:gdLst/>
            <a:ahLst/>
            <a:cxnLst/>
            <a:rect l="l" t="t" r="r" b="b"/>
            <a:pathLst>
              <a:path w="1591056" h="1591056">
                <a:moveTo>
                  <a:pt x="795528" y="0"/>
                </a:moveTo>
                <a:cubicBezTo>
                  <a:pt x="1234886" y="0"/>
                  <a:pt x="1591056" y="356170"/>
                  <a:pt x="1591056" y="795528"/>
                </a:cubicBezTo>
                <a:cubicBezTo>
                  <a:pt x="1591056" y="1234886"/>
                  <a:pt x="1234886" y="1591056"/>
                  <a:pt x="795528" y="1591056"/>
                </a:cubicBezTo>
                <a:cubicBezTo>
                  <a:pt x="356170" y="1591056"/>
                  <a:pt x="0" y="1234886"/>
                  <a:pt x="0" y="795528"/>
                </a:cubicBezTo>
                <a:cubicBezTo>
                  <a:pt x="0" y="356170"/>
                  <a:pt x="356170" y="0"/>
                  <a:pt x="795528" y="0"/>
                </a:cubicBezTo>
                <a:close/>
              </a:path>
            </a:pathLst>
          </a:custGeom>
        </p:spPr>
      </p:pic>
      <p:sp>
        <p:nvSpPr>
          <p:cNvPr id="68" name="Oval 67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2877" y="2162035"/>
            <a:ext cx="2763592" cy="276359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2CA13B93-1790-4BC9-A7DA-30AC3F35D9D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2" b="2"/>
          <a:stretch/>
        </p:blipFill>
        <p:spPr>
          <a:xfrm>
            <a:off x="4328678" y="2304979"/>
            <a:ext cx="2477703" cy="2477703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5045" y="0"/>
            <a:ext cx="2808953" cy="2899320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5" name="Picture 14" descr="A close up of a toy&#10;&#10;Description automatically generated">
            <a:extLst>
              <a:ext uri="{FF2B5EF4-FFF2-40B4-BE49-F238E27FC236}">
                <a16:creationId xmlns:a16="http://schemas.microsoft.com/office/drawing/2014/main" id="{284EF034-2367-407C-8D70-12AC04C2373A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347" r="35325" b="-4"/>
          <a:stretch/>
        </p:blipFill>
        <p:spPr>
          <a:xfrm>
            <a:off x="6470777" y="1"/>
            <a:ext cx="2673224" cy="2763592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494" y="4645062"/>
            <a:ext cx="2244502" cy="2212937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2" name="Picture 11" descr="A picture containing outdoor, bench, fence, clothing&#10;&#10;Description automatically generated">
            <a:extLst>
              <a:ext uri="{FF2B5EF4-FFF2-40B4-BE49-F238E27FC236}">
                <a16:creationId xmlns:a16="http://schemas.microsoft.com/office/drawing/2014/main" id="{3AAC8518-756F-4C5A-8790-920A6C07DA4E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28954" r="3797" b="2"/>
          <a:stretch/>
        </p:blipFill>
        <p:spPr>
          <a:xfrm>
            <a:off x="7022424" y="4767990"/>
            <a:ext cx="2121574" cy="2090009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315C5D5-57A1-4A41-B0F2-6F262FA1F14F}"/>
              </a:ext>
            </a:extLst>
          </p:cNvPr>
          <p:cNvSpPr txBox="1"/>
          <p:nvPr/>
        </p:nvSpPr>
        <p:spPr>
          <a:xfrm>
            <a:off x="6957183" y="687070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://elouai.com/kawaii/psycho-teddy.ph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88FB79-FE13-4576-9F48-6257E638400C}"/>
              </a:ext>
            </a:extLst>
          </p:cNvPr>
          <p:cNvSpPr txBox="1"/>
          <p:nvPr/>
        </p:nvSpPr>
        <p:spPr>
          <a:xfrm>
            <a:off x="2152590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happyhooks.blogspot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9E9368-6067-46DC-BA52-2EC9B99EC2FC}"/>
              </a:ext>
            </a:extLst>
          </p:cNvPr>
          <p:cNvSpPr txBox="1"/>
          <p:nvPr/>
        </p:nvSpPr>
        <p:spPr>
          <a:xfrm>
            <a:off x="4485156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3" tooltip="https://airalidesign.com/en/portfolio/classic-teddy-bea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FECB044-95E4-4021-B025-8858A87080F5}"/>
              </a:ext>
            </a:extLst>
          </p:cNvPr>
          <p:cNvSpPr txBox="1"/>
          <p:nvPr/>
        </p:nvSpPr>
        <p:spPr>
          <a:xfrm>
            <a:off x="6684673" y="708345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://bookchase.blogspot.com/2007/12/is-paddington-bear-illegal-alie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58" name="Picture 57" descr="A teddy bear sitting on top of a grass covered field&#10;&#10;Description automatically generated">
            <a:extLst>
              <a:ext uri="{FF2B5EF4-FFF2-40B4-BE49-F238E27FC236}">
                <a16:creationId xmlns:a16="http://schemas.microsoft.com/office/drawing/2014/main" id="{A55E8E78-4278-4F59-8F2A-3B4371FDF6E0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4348390" y="465238"/>
            <a:ext cx="1369791" cy="110444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C5A062F2-EFFA-4D79-9956-9C6A619B59B5}"/>
              </a:ext>
            </a:extLst>
          </p:cNvPr>
          <p:cNvSpPr txBox="1"/>
          <p:nvPr/>
        </p:nvSpPr>
        <p:spPr>
          <a:xfrm>
            <a:off x="4348390" y="2258390"/>
            <a:ext cx="8283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8" tooltip="https://stopprocrastinatingandjustdoit.blogspot.com/2017/09/still-knitting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9" tooltip="https://creativecommons.org/licenses/by-nc-sa/3.0/"/>
              </a:rPr>
              <a:t>CC BY-SA-NC</a:t>
            </a:r>
            <a:endParaRPr lang="en-GB" sz="90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67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siwmper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1" name="Picture 5" descr="C:\Users\Kelly\AppData\Local\Microsoft\Windows\Temporary Internet Files\Content.IE5\KMETZ76R\MC900232970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865366" y="1618496"/>
            <a:ext cx="4915159" cy="36289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556761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062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jîns</a:t>
            </a:r>
          </a:p>
        </p:txBody>
      </p:sp>
      <p:pic>
        <p:nvPicPr>
          <p:cNvPr id="15363" name="Picture 3" descr="C:\Users\Kelly\AppData\Local\Microsoft\Windows\Temporary Internet Files\Content.IE5\1BG1M18F\MC900013096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83790" y="492573"/>
            <a:ext cx="4214570" cy="5880796"/>
          </a:xfrm>
          <a:prstGeom prst="rect">
            <a:avLst/>
          </a:prstGeom>
          <a:noFill/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0829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67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siorts</a:t>
            </a: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89" name="Picture 5" descr="C:\Users\Kelly\AppData\Local\Microsoft\Windows\Temporary Internet Files\Content.IE5\KMETZ76R\MC900030711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865366" y="1226955"/>
            <a:ext cx="4915159" cy="44120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11449"/>
            <a:ext cx="3249230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7212" y="742951"/>
            <a:ext cx="2607469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crys t</a:t>
            </a:r>
          </a:p>
        </p:txBody>
      </p:sp>
      <p:pic>
        <p:nvPicPr>
          <p:cNvPr id="17410" name="Picture 2" descr="http://www.clker.com/cliparts/9/q/H/j/P/A/yellow-t-shirt-md.p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865366" y="750338"/>
            <a:ext cx="4915159" cy="53652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556761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2062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sgert</a:t>
            </a:r>
          </a:p>
        </p:txBody>
      </p:sp>
      <p:pic>
        <p:nvPicPr>
          <p:cNvPr id="18435" name="Picture 3" descr="C:\Users\Kelly\AppData\Local\Microsoft\Windows\Temporary Internet Files\Content.IE5\D23EXKHO\MC900113262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33496" y="503171"/>
            <a:ext cx="4915159" cy="5859600"/>
          </a:xfrm>
          <a:prstGeom prst="rect">
            <a:avLst/>
          </a:prstGeom>
          <a:noFill/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0829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67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cot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58" name="Picture 2" descr="C:\Users\Kelly\AppData\Local\Microsoft\Windows\Temporary Internet Files\Content.IE5\D23EXKHO\MC900305205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4634939" y="492573"/>
            <a:ext cx="3376012" cy="58807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67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sgarff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2" name="Picture 2" descr="C:\Users\Kelly\Pictures\Microsoft Clip Organizer\00331473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865366" y="1555441"/>
            <a:ext cx="4915159" cy="37550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677" y="914400"/>
            <a:ext cx="2743200" cy="2887579"/>
          </a:xfrm>
        </p:spPr>
        <p:txBody>
          <a:bodyPr>
            <a:normAutofit/>
          </a:bodyPr>
          <a:lstStyle/>
          <a:p>
            <a:r>
              <a:rPr lang="en-GB" sz="4200">
                <a:solidFill>
                  <a:srgbClr val="FFFFFF"/>
                </a:solidFill>
                <a:latin typeface="Comic Sans MS" pitchFamily="66" charset="0"/>
              </a:rPr>
              <a:t>het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06" name="Picture 2" descr="C:\Users\Kelly\AppData\Local\Microsoft\Windows\Temporary Internet Files\Content.IE5\0112XQ4Q\MC900335891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865366" y="641088"/>
            <a:ext cx="4915159" cy="55837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</Words>
  <Application>Microsoft Office PowerPoint</Application>
  <PresentationFormat>On-screen Show (4:3)</PresentationFormat>
  <Paragraphs>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Comic Sans MS</vt:lpstr>
      <vt:lpstr>Office Theme</vt:lpstr>
      <vt:lpstr>Dillad</vt:lpstr>
      <vt:lpstr>siwmper</vt:lpstr>
      <vt:lpstr>jîns</vt:lpstr>
      <vt:lpstr>siorts</vt:lpstr>
      <vt:lpstr>crys t</vt:lpstr>
      <vt:lpstr>sgert</vt:lpstr>
      <vt:lpstr>cot</vt:lpstr>
      <vt:lpstr>sgarff</vt:lpstr>
      <vt:lpstr>het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Dillad</dc:title>
  <dc:creator>Emma Thomas</dc:creator>
  <cp:lastModifiedBy>Emma</cp:lastModifiedBy>
  <cp:revision>1</cp:revision>
  <dcterms:created xsi:type="dcterms:W3CDTF">2020-05-04T20:43:28Z</dcterms:created>
  <dcterms:modified xsi:type="dcterms:W3CDTF">2020-05-04T20:43:55Z</dcterms:modified>
</cp:coreProperties>
</file>