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88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6" Type="http://schemas.openxmlformats.org/officeDocument/2006/relationships/image" Target="../media/image21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6" Type="http://schemas.openxmlformats.org/officeDocument/2006/relationships/image" Target="../media/image21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6A0AC2-7570-4BAC-9BC5-F1D81ECE5F3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D976B10-6DDA-4B77-8630-01E62020318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Enhances knowledge construction and learner engagement</a:t>
          </a:r>
          <a:endParaRPr lang="en-US"/>
        </a:p>
      </dgm:t>
    </dgm:pt>
    <dgm:pt modelId="{B545544A-0486-4669-B688-DB48E1393A64}" type="parTrans" cxnId="{B9FE3440-971D-45E1-BF7C-B2B9CB350066}">
      <dgm:prSet/>
      <dgm:spPr/>
      <dgm:t>
        <a:bodyPr/>
        <a:lstStyle/>
        <a:p>
          <a:endParaRPr lang="en-US"/>
        </a:p>
      </dgm:t>
    </dgm:pt>
    <dgm:pt modelId="{7207CDD1-FB46-4B07-9B4E-16D651269F46}" type="sibTrans" cxnId="{B9FE3440-971D-45E1-BF7C-B2B9CB350066}">
      <dgm:prSet/>
      <dgm:spPr/>
      <dgm:t>
        <a:bodyPr/>
        <a:lstStyle/>
        <a:p>
          <a:endParaRPr lang="en-US"/>
        </a:p>
      </dgm:t>
    </dgm:pt>
    <dgm:pt modelId="{6B70C202-9062-4C19-BD0A-002CF17F765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Exposure to diverse perspectives through peer interaction</a:t>
          </a:r>
          <a:endParaRPr lang="en-US"/>
        </a:p>
      </dgm:t>
    </dgm:pt>
    <dgm:pt modelId="{FFED3033-5432-412A-AF17-39124D09EF2D}" type="parTrans" cxnId="{C6B2B064-C717-480A-A01E-F35789B12CDA}">
      <dgm:prSet/>
      <dgm:spPr/>
      <dgm:t>
        <a:bodyPr/>
        <a:lstStyle/>
        <a:p>
          <a:endParaRPr lang="en-US"/>
        </a:p>
      </dgm:t>
    </dgm:pt>
    <dgm:pt modelId="{59963A9D-B139-49A2-960A-806B01D9601A}" type="sibTrans" cxnId="{C6B2B064-C717-480A-A01E-F35789B12CDA}">
      <dgm:prSet/>
      <dgm:spPr/>
      <dgm:t>
        <a:bodyPr/>
        <a:lstStyle/>
        <a:p>
          <a:endParaRPr lang="en-US"/>
        </a:p>
      </dgm:t>
    </dgm:pt>
    <dgm:pt modelId="{9042E38D-7A50-42C1-A387-7AB4DC6BCA6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Encourages deeper understanding and critical thinking</a:t>
          </a:r>
          <a:endParaRPr lang="en-US"/>
        </a:p>
      </dgm:t>
    </dgm:pt>
    <dgm:pt modelId="{61E9FC37-B3DA-4E3F-A5FF-42D7FCE93474}" type="parTrans" cxnId="{FBC4D3C0-F92F-4FDA-8FFA-E4A3A89CD2E4}">
      <dgm:prSet/>
      <dgm:spPr/>
      <dgm:t>
        <a:bodyPr/>
        <a:lstStyle/>
        <a:p>
          <a:endParaRPr lang="en-US"/>
        </a:p>
      </dgm:t>
    </dgm:pt>
    <dgm:pt modelId="{7DC91615-2E45-4516-A3ED-9627F8045245}" type="sibTrans" cxnId="{FBC4D3C0-F92F-4FDA-8FFA-E4A3A89CD2E4}">
      <dgm:prSet/>
      <dgm:spPr/>
      <dgm:t>
        <a:bodyPr/>
        <a:lstStyle/>
        <a:p>
          <a:endParaRPr lang="en-US"/>
        </a:p>
      </dgm:t>
    </dgm:pt>
    <dgm:pt modelId="{8DFD1E75-AEE6-4DC7-B5CC-7C7E69919BD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Promotes discussion, questioning, and reflection</a:t>
          </a:r>
          <a:endParaRPr lang="en-US"/>
        </a:p>
      </dgm:t>
    </dgm:pt>
    <dgm:pt modelId="{53E9670C-51C2-4DD7-8C93-FCE590ED6940}" type="parTrans" cxnId="{90D48DEE-431A-4DCB-81B5-35514C7C2407}">
      <dgm:prSet/>
      <dgm:spPr/>
      <dgm:t>
        <a:bodyPr/>
        <a:lstStyle/>
        <a:p>
          <a:endParaRPr lang="en-US"/>
        </a:p>
      </dgm:t>
    </dgm:pt>
    <dgm:pt modelId="{DC5E5685-54EB-4EC6-A31E-324BB2DC2110}" type="sibTrans" cxnId="{90D48DEE-431A-4DCB-81B5-35514C7C2407}">
      <dgm:prSet/>
      <dgm:spPr/>
      <dgm:t>
        <a:bodyPr/>
        <a:lstStyle/>
        <a:p>
          <a:endParaRPr lang="en-US"/>
        </a:p>
      </dgm:t>
    </dgm:pt>
    <dgm:pt modelId="{EDC56CB9-760C-438D-BAAF-F9D46EBB8A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Contributes to improved learning outcomes</a:t>
          </a:r>
          <a:endParaRPr lang="en-US"/>
        </a:p>
      </dgm:t>
    </dgm:pt>
    <dgm:pt modelId="{34140326-721F-4D07-A718-8DDFF8C7119E}" type="parTrans" cxnId="{8275F658-27C2-4299-BF33-C276DB032975}">
      <dgm:prSet/>
      <dgm:spPr/>
      <dgm:t>
        <a:bodyPr/>
        <a:lstStyle/>
        <a:p>
          <a:endParaRPr lang="en-US"/>
        </a:p>
      </dgm:t>
    </dgm:pt>
    <dgm:pt modelId="{A8531B42-4C01-48B4-872D-0B3B789F3929}" type="sibTrans" cxnId="{8275F658-27C2-4299-BF33-C276DB032975}">
      <dgm:prSet/>
      <dgm:spPr/>
      <dgm:t>
        <a:bodyPr/>
        <a:lstStyle/>
        <a:p>
          <a:endParaRPr lang="en-US"/>
        </a:p>
      </dgm:t>
    </dgm:pt>
    <dgm:pt modelId="{4408790F-972D-4960-B850-0F9DD8F6864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Use of AI and digital tools supports collaboration</a:t>
          </a:r>
          <a:endParaRPr lang="en-US"/>
        </a:p>
      </dgm:t>
    </dgm:pt>
    <dgm:pt modelId="{98FF2E52-0A03-42A5-93F4-B5C8711C43EF}" type="parTrans" cxnId="{2A8A53DB-8063-4AAE-96BD-E2672D58B2E9}">
      <dgm:prSet/>
      <dgm:spPr/>
      <dgm:t>
        <a:bodyPr/>
        <a:lstStyle/>
        <a:p>
          <a:endParaRPr lang="en-US"/>
        </a:p>
      </dgm:t>
    </dgm:pt>
    <dgm:pt modelId="{2432FBFA-F2CF-44F8-9A5E-977B13BE3FFF}" type="sibTrans" cxnId="{2A8A53DB-8063-4AAE-96BD-E2672D58B2E9}">
      <dgm:prSet/>
      <dgm:spPr/>
      <dgm:t>
        <a:bodyPr/>
        <a:lstStyle/>
        <a:p>
          <a:endParaRPr lang="en-US"/>
        </a:p>
      </dgm:t>
    </dgm:pt>
    <dgm:pt modelId="{FDF86A4D-6856-4E5E-A85D-2722F2A09D0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Makes learning more dynamic and interactive</a:t>
          </a:r>
          <a:endParaRPr lang="en-US"/>
        </a:p>
      </dgm:t>
    </dgm:pt>
    <dgm:pt modelId="{29ADD792-744C-4A04-9EC4-DB276C7AC436}" type="parTrans" cxnId="{A31436EF-8823-4259-A7B1-6F5D82B2B37B}">
      <dgm:prSet/>
      <dgm:spPr/>
      <dgm:t>
        <a:bodyPr/>
        <a:lstStyle/>
        <a:p>
          <a:endParaRPr lang="en-US"/>
        </a:p>
      </dgm:t>
    </dgm:pt>
    <dgm:pt modelId="{F00A7092-818E-4FF2-BA6F-A41323DDA729}" type="sibTrans" cxnId="{A31436EF-8823-4259-A7B1-6F5D82B2B37B}">
      <dgm:prSet/>
      <dgm:spPr/>
      <dgm:t>
        <a:bodyPr/>
        <a:lstStyle/>
        <a:p>
          <a:endParaRPr lang="en-US"/>
        </a:p>
      </dgm:t>
    </dgm:pt>
    <dgm:pt modelId="{5DAD6C54-EDDE-4F9E-9423-9A70EEDA175C}" type="pres">
      <dgm:prSet presAssocID="{196A0AC2-7570-4BAC-9BC5-F1D81ECE5F30}" presName="root" presStyleCnt="0">
        <dgm:presLayoutVars>
          <dgm:dir/>
          <dgm:resizeHandles val="exact"/>
        </dgm:presLayoutVars>
      </dgm:prSet>
      <dgm:spPr/>
    </dgm:pt>
    <dgm:pt modelId="{078200FE-1079-4934-802A-61CEFFEDEC50}" type="pres">
      <dgm:prSet presAssocID="{4D976B10-6DDA-4B77-8630-01E620203189}" presName="compNode" presStyleCnt="0"/>
      <dgm:spPr/>
    </dgm:pt>
    <dgm:pt modelId="{B8B00610-6B0D-40DC-A48F-521F41F5D455}" type="pres">
      <dgm:prSet presAssocID="{4D976B10-6DDA-4B77-8630-01E620203189}" presName="bgRect" presStyleLbl="bgShp" presStyleIdx="0" presStyleCnt="7"/>
      <dgm:spPr/>
    </dgm:pt>
    <dgm:pt modelId="{F43B00F3-0D58-421E-A17C-12E4066DE2AE}" type="pres">
      <dgm:prSet presAssocID="{4D976B10-6DDA-4B77-8630-01E620203189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019AD45-3FBB-4B7B-8336-3899259F6800}" type="pres">
      <dgm:prSet presAssocID="{4D976B10-6DDA-4B77-8630-01E620203189}" presName="spaceRect" presStyleCnt="0"/>
      <dgm:spPr/>
    </dgm:pt>
    <dgm:pt modelId="{0D17D331-3DE6-4B0B-B907-47AA1FB9BCF2}" type="pres">
      <dgm:prSet presAssocID="{4D976B10-6DDA-4B77-8630-01E620203189}" presName="parTx" presStyleLbl="revTx" presStyleIdx="0" presStyleCnt="7">
        <dgm:presLayoutVars>
          <dgm:chMax val="0"/>
          <dgm:chPref val="0"/>
        </dgm:presLayoutVars>
      </dgm:prSet>
      <dgm:spPr/>
    </dgm:pt>
    <dgm:pt modelId="{3923822A-BA63-48D6-829D-252350656545}" type="pres">
      <dgm:prSet presAssocID="{7207CDD1-FB46-4B07-9B4E-16D651269F46}" presName="sibTrans" presStyleCnt="0"/>
      <dgm:spPr/>
    </dgm:pt>
    <dgm:pt modelId="{DE94A4EF-2C97-4DA5-849A-D31E3F832B67}" type="pres">
      <dgm:prSet presAssocID="{6B70C202-9062-4C19-BD0A-002CF17F765C}" presName="compNode" presStyleCnt="0"/>
      <dgm:spPr/>
    </dgm:pt>
    <dgm:pt modelId="{5B53043B-7FFF-4DDC-A0FC-1352C0E7F990}" type="pres">
      <dgm:prSet presAssocID="{6B70C202-9062-4C19-BD0A-002CF17F765C}" presName="bgRect" presStyleLbl="bgShp" presStyleIdx="1" presStyleCnt="7"/>
      <dgm:spPr/>
    </dgm:pt>
    <dgm:pt modelId="{E9E4125D-FA63-45CD-9CBD-9D5B02BC6552}" type="pres">
      <dgm:prSet presAssocID="{6B70C202-9062-4C19-BD0A-002CF17F765C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7736A8B-EFB7-4CE5-AE68-32354EA10EC6}" type="pres">
      <dgm:prSet presAssocID="{6B70C202-9062-4C19-BD0A-002CF17F765C}" presName="spaceRect" presStyleCnt="0"/>
      <dgm:spPr/>
    </dgm:pt>
    <dgm:pt modelId="{23719139-46C3-4992-8788-23F0F5728248}" type="pres">
      <dgm:prSet presAssocID="{6B70C202-9062-4C19-BD0A-002CF17F765C}" presName="parTx" presStyleLbl="revTx" presStyleIdx="1" presStyleCnt="7">
        <dgm:presLayoutVars>
          <dgm:chMax val="0"/>
          <dgm:chPref val="0"/>
        </dgm:presLayoutVars>
      </dgm:prSet>
      <dgm:spPr/>
    </dgm:pt>
    <dgm:pt modelId="{49D29849-DD11-40F8-8DA9-4801F58F8E64}" type="pres">
      <dgm:prSet presAssocID="{59963A9D-B139-49A2-960A-806B01D9601A}" presName="sibTrans" presStyleCnt="0"/>
      <dgm:spPr/>
    </dgm:pt>
    <dgm:pt modelId="{F6980BF3-8D03-41C5-B0BA-080F24F31F1B}" type="pres">
      <dgm:prSet presAssocID="{9042E38D-7A50-42C1-A387-7AB4DC6BCA65}" presName="compNode" presStyleCnt="0"/>
      <dgm:spPr/>
    </dgm:pt>
    <dgm:pt modelId="{81AD7845-1E46-40C6-9C54-ECA8898CEF2E}" type="pres">
      <dgm:prSet presAssocID="{9042E38D-7A50-42C1-A387-7AB4DC6BCA65}" presName="bgRect" presStyleLbl="bgShp" presStyleIdx="2" presStyleCnt="7"/>
      <dgm:spPr/>
    </dgm:pt>
    <dgm:pt modelId="{D7970F16-3EAF-4417-8B25-9010D6325BE0}" type="pres">
      <dgm:prSet presAssocID="{9042E38D-7A50-42C1-A387-7AB4DC6BCA65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7918311-AB48-4268-980D-8C7E374F4F1E}" type="pres">
      <dgm:prSet presAssocID="{9042E38D-7A50-42C1-A387-7AB4DC6BCA65}" presName="spaceRect" presStyleCnt="0"/>
      <dgm:spPr/>
    </dgm:pt>
    <dgm:pt modelId="{B3030B1C-0466-4C9B-91BD-8B5957ABDB7F}" type="pres">
      <dgm:prSet presAssocID="{9042E38D-7A50-42C1-A387-7AB4DC6BCA65}" presName="parTx" presStyleLbl="revTx" presStyleIdx="2" presStyleCnt="7">
        <dgm:presLayoutVars>
          <dgm:chMax val="0"/>
          <dgm:chPref val="0"/>
        </dgm:presLayoutVars>
      </dgm:prSet>
      <dgm:spPr/>
    </dgm:pt>
    <dgm:pt modelId="{A23C1262-C69D-4008-930F-9C44F8774FE7}" type="pres">
      <dgm:prSet presAssocID="{7DC91615-2E45-4516-A3ED-9627F8045245}" presName="sibTrans" presStyleCnt="0"/>
      <dgm:spPr/>
    </dgm:pt>
    <dgm:pt modelId="{2FFA6571-455E-46FD-8339-CF3BAF349B7E}" type="pres">
      <dgm:prSet presAssocID="{8DFD1E75-AEE6-4DC7-B5CC-7C7E69919BDD}" presName="compNode" presStyleCnt="0"/>
      <dgm:spPr/>
    </dgm:pt>
    <dgm:pt modelId="{38143904-377B-476F-B1AA-4AD3DCD278F9}" type="pres">
      <dgm:prSet presAssocID="{8DFD1E75-AEE6-4DC7-B5CC-7C7E69919BDD}" presName="bgRect" presStyleLbl="bgShp" presStyleIdx="3" presStyleCnt="7"/>
      <dgm:spPr/>
    </dgm:pt>
    <dgm:pt modelId="{4D432E59-05AE-43C5-B120-546A35C3D9BA}" type="pres">
      <dgm:prSet presAssocID="{8DFD1E75-AEE6-4DC7-B5CC-7C7E69919BDD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F60CDE25-C81B-45DF-9F94-9CF7B256FE27}" type="pres">
      <dgm:prSet presAssocID="{8DFD1E75-AEE6-4DC7-B5CC-7C7E69919BDD}" presName="spaceRect" presStyleCnt="0"/>
      <dgm:spPr/>
    </dgm:pt>
    <dgm:pt modelId="{B32993EB-AF37-410F-8C2D-3CF51C922D69}" type="pres">
      <dgm:prSet presAssocID="{8DFD1E75-AEE6-4DC7-B5CC-7C7E69919BDD}" presName="parTx" presStyleLbl="revTx" presStyleIdx="3" presStyleCnt="7">
        <dgm:presLayoutVars>
          <dgm:chMax val="0"/>
          <dgm:chPref val="0"/>
        </dgm:presLayoutVars>
      </dgm:prSet>
      <dgm:spPr/>
    </dgm:pt>
    <dgm:pt modelId="{FF969ED1-DC2F-46B1-9C27-4A44C6E1E033}" type="pres">
      <dgm:prSet presAssocID="{DC5E5685-54EB-4EC6-A31E-324BB2DC2110}" presName="sibTrans" presStyleCnt="0"/>
      <dgm:spPr/>
    </dgm:pt>
    <dgm:pt modelId="{B735ECD6-2380-49FA-96AB-DC64A1A775E9}" type="pres">
      <dgm:prSet presAssocID="{EDC56CB9-760C-438D-BAAF-F9D46EBB8AD5}" presName="compNode" presStyleCnt="0"/>
      <dgm:spPr/>
    </dgm:pt>
    <dgm:pt modelId="{2476678B-72FC-4E9B-AC02-E132C876AF81}" type="pres">
      <dgm:prSet presAssocID="{EDC56CB9-760C-438D-BAAF-F9D46EBB8AD5}" presName="bgRect" presStyleLbl="bgShp" presStyleIdx="4" presStyleCnt="7"/>
      <dgm:spPr/>
    </dgm:pt>
    <dgm:pt modelId="{0C9A5CE4-AC00-45E5-8BE8-87E5D49B9DC8}" type="pres">
      <dgm:prSet presAssocID="{EDC56CB9-760C-438D-BAAF-F9D46EBB8AD5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CDC9786-ADA6-4699-BC54-FB1026ACE989}" type="pres">
      <dgm:prSet presAssocID="{EDC56CB9-760C-438D-BAAF-F9D46EBB8AD5}" presName="spaceRect" presStyleCnt="0"/>
      <dgm:spPr/>
    </dgm:pt>
    <dgm:pt modelId="{8DB246A6-3E75-43C7-A336-A3B53DA875FF}" type="pres">
      <dgm:prSet presAssocID="{EDC56CB9-760C-438D-BAAF-F9D46EBB8AD5}" presName="parTx" presStyleLbl="revTx" presStyleIdx="4" presStyleCnt="7">
        <dgm:presLayoutVars>
          <dgm:chMax val="0"/>
          <dgm:chPref val="0"/>
        </dgm:presLayoutVars>
      </dgm:prSet>
      <dgm:spPr/>
    </dgm:pt>
    <dgm:pt modelId="{0348AADE-0187-4F77-B85D-F55233E6005A}" type="pres">
      <dgm:prSet presAssocID="{A8531B42-4C01-48B4-872D-0B3B789F3929}" presName="sibTrans" presStyleCnt="0"/>
      <dgm:spPr/>
    </dgm:pt>
    <dgm:pt modelId="{928647A6-2EA7-4D65-9E9C-89D01929C60D}" type="pres">
      <dgm:prSet presAssocID="{4408790F-972D-4960-B850-0F9DD8F6864E}" presName="compNode" presStyleCnt="0"/>
      <dgm:spPr/>
    </dgm:pt>
    <dgm:pt modelId="{78C77284-277C-4136-A140-37F016F0DA82}" type="pres">
      <dgm:prSet presAssocID="{4408790F-972D-4960-B850-0F9DD8F6864E}" presName="bgRect" presStyleLbl="bgShp" presStyleIdx="5" presStyleCnt="7"/>
      <dgm:spPr/>
    </dgm:pt>
    <dgm:pt modelId="{75B75D0C-EF31-442A-BDF7-5133D19462FC}" type="pres">
      <dgm:prSet presAssocID="{4408790F-972D-4960-B850-0F9DD8F6864E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D421FEBE-A2EE-45E7-BFBF-DE49818502D1}" type="pres">
      <dgm:prSet presAssocID="{4408790F-972D-4960-B850-0F9DD8F6864E}" presName="spaceRect" presStyleCnt="0"/>
      <dgm:spPr/>
    </dgm:pt>
    <dgm:pt modelId="{ABDF4537-9F4A-4648-98BC-72BE5B7DFDB5}" type="pres">
      <dgm:prSet presAssocID="{4408790F-972D-4960-B850-0F9DD8F6864E}" presName="parTx" presStyleLbl="revTx" presStyleIdx="5" presStyleCnt="7">
        <dgm:presLayoutVars>
          <dgm:chMax val="0"/>
          <dgm:chPref val="0"/>
        </dgm:presLayoutVars>
      </dgm:prSet>
      <dgm:spPr/>
    </dgm:pt>
    <dgm:pt modelId="{93404C14-0FBA-47D4-A2D0-344C6C7F1E2E}" type="pres">
      <dgm:prSet presAssocID="{2432FBFA-F2CF-44F8-9A5E-977B13BE3FFF}" presName="sibTrans" presStyleCnt="0"/>
      <dgm:spPr/>
    </dgm:pt>
    <dgm:pt modelId="{DE48AAEE-5E8B-4EB7-B8EA-7CB21C2EE500}" type="pres">
      <dgm:prSet presAssocID="{FDF86A4D-6856-4E5E-A85D-2722F2A09D01}" presName="compNode" presStyleCnt="0"/>
      <dgm:spPr/>
    </dgm:pt>
    <dgm:pt modelId="{3BD19DCE-2222-467A-B680-1C0FBFC1028A}" type="pres">
      <dgm:prSet presAssocID="{FDF86A4D-6856-4E5E-A85D-2722F2A09D01}" presName="bgRect" presStyleLbl="bgShp" presStyleIdx="6" presStyleCnt="7"/>
      <dgm:spPr/>
    </dgm:pt>
    <dgm:pt modelId="{B766CC52-3FED-4D43-AE2E-9B565846933F}" type="pres">
      <dgm:prSet presAssocID="{FDF86A4D-6856-4E5E-A85D-2722F2A09D01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035FED2-D607-4C76-9E92-6B90833B74D0}" type="pres">
      <dgm:prSet presAssocID="{FDF86A4D-6856-4E5E-A85D-2722F2A09D01}" presName="spaceRect" presStyleCnt="0"/>
      <dgm:spPr/>
    </dgm:pt>
    <dgm:pt modelId="{5992A226-1D33-461E-9249-41DFD97DD21B}" type="pres">
      <dgm:prSet presAssocID="{FDF86A4D-6856-4E5E-A85D-2722F2A09D01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9150FD0D-BE33-4769-8F4B-A3BC6E757A38}" type="presOf" srcId="{FDF86A4D-6856-4E5E-A85D-2722F2A09D01}" destId="{5992A226-1D33-461E-9249-41DFD97DD21B}" srcOrd="0" destOrd="0" presId="urn:microsoft.com/office/officeart/2018/2/layout/IconVerticalSolidList"/>
    <dgm:cxn modelId="{380FEA36-F1F9-414D-9B53-87F38681EC07}" type="presOf" srcId="{8DFD1E75-AEE6-4DC7-B5CC-7C7E69919BDD}" destId="{B32993EB-AF37-410F-8C2D-3CF51C922D69}" srcOrd="0" destOrd="0" presId="urn:microsoft.com/office/officeart/2018/2/layout/IconVerticalSolidList"/>
    <dgm:cxn modelId="{B9FE3440-971D-45E1-BF7C-B2B9CB350066}" srcId="{196A0AC2-7570-4BAC-9BC5-F1D81ECE5F30}" destId="{4D976B10-6DDA-4B77-8630-01E620203189}" srcOrd="0" destOrd="0" parTransId="{B545544A-0486-4669-B688-DB48E1393A64}" sibTransId="{7207CDD1-FB46-4B07-9B4E-16D651269F46}"/>
    <dgm:cxn modelId="{C6B2B064-C717-480A-A01E-F35789B12CDA}" srcId="{196A0AC2-7570-4BAC-9BC5-F1D81ECE5F30}" destId="{6B70C202-9062-4C19-BD0A-002CF17F765C}" srcOrd="1" destOrd="0" parTransId="{FFED3033-5432-412A-AF17-39124D09EF2D}" sibTransId="{59963A9D-B139-49A2-960A-806B01D9601A}"/>
    <dgm:cxn modelId="{6F94FB4C-F976-480F-A8BF-9D9BF31EE294}" type="presOf" srcId="{196A0AC2-7570-4BAC-9BC5-F1D81ECE5F30}" destId="{5DAD6C54-EDDE-4F9E-9423-9A70EEDA175C}" srcOrd="0" destOrd="0" presId="urn:microsoft.com/office/officeart/2018/2/layout/IconVerticalSolidList"/>
    <dgm:cxn modelId="{8C607471-B1A1-439C-AA96-E5F0C28EFB56}" type="presOf" srcId="{4408790F-972D-4960-B850-0F9DD8F6864E}" destId="{ABDF4537-9F4A-4648-98BC-72BE5B7DFDB5}" srcOrd="0" destOrd="0" presId="urn:microsoft.com/office/officeart/2018/2/layout/IconVerticalSolidList"/>
    <dgm:cxn modelId="{8275F658-27C2-4299-BF33-C276DB032975}" srcId="{196A0AC2-7570-4BAC-9BC5-F1D81ECE5F30}" destId="{EDC56CB9-760C-438D-BAAF-F9D46EBB8AD5}" srcOrd="4" destOrd="0" parTransId="{34140326-721F-4D07-A718-8DDFF8C7119E}" sibTransId="{A8531B42-4C01-48B4-872D-0B3B789F3929}"/>
    <dgm:cxn modelId="{C3696C59-CCC3-42B7-9404-73E747837AAB}" type="presOf" srcId="{EDC56CB9-760C-438D-BAAF-F9D46EBB8AD5}" destId="{8DB246A6-3E75-43C7-A336-A3B53DA875FF}" srcOrd="0" destOrd="0" presId="urn:microsoft.com/office/officeart/2018/2/layout/IconVerticalSolidList"/>
    <dgm:cxn modelId="{14760988-8506-466D-9CF6-B43FBB9B29F0}" type="presOf" srcId="{6B70C202-9062-4C19-BD0A-002CF17F765C}" destId="{23719139-46C3-4992-8788-23F0F5728248}" srcOrd="0" destOrd="0" presId="urn:microsoft.com/office/officeart/2018/2/layout/IconVerticalSolidList"/>
    <dgm:cxn modelId="{FBC4D3C0-F92F-4FDA-8FFA-E4A3A89CD2E4}" srcId="{196A0AC2-7570-4BAC-9BC5-F1D81ECE5F30}" destId="{9042E38D-7A50-42C1-A387-7AB4DC6BCA65}" srcOrd="2" destOrd="0" parTransId="{61E9FC37-B3DA-4E3F-A5FF-42D7FCE93474}" sibTransId="{7DC91615-2E45-4516-A3ED-9627F8045245}"/>
    <dgm:cxn modelId="{341B59CD-8E70-463E-87C0-5E3F2FD86168}" type="presOf" srcId="{9042E38D-7A50-42C1-A387-7AB4DC6BCA65}" destId="{B3030B1C-0466-4C9B-91BD-8B5957ABDB7F}" srcOrd="0" destOrd="0" presId="urn:microsoft.com/office/officeart/2018/2/layout/IconVerticalSolidList"/>
    <dgm:cxn modelId="{2A8A53DB-8063-4AAE-96BD-E2672D58B2E9}" srcId="{196A0AC2-7570-4BAC-9BC5-F1D81ECE5F30}" destId="{4408790F-972D-4960-B850-0F9DD8F6864E}" srcOrd="5" destOrd="0" parTransId="{98FF2E52-0A03-42A5-93F4-B5C8711C43EF}" sibTransId="{2432FBFA-F2CF-44F8-9A5E-977B13BE3FFF}"/>
    <dgm:cxn modelId="{1C9B3AE7-A18B-4827-84FB-AB0D9EF97911}" type="presOf" srcId="{4D976B10-6DDA-4B77-8630-01E620203189}" destId="{0D17D331-3DE6-4B0B-B907-47AA1FB9BCF2}" srcOrd="0" destOrd="0" presId="urn:microsoft.com/office/officeart/2018/2/layout/IconVerticalSolidList"/>
    <dgm:cxn modelId="{90D48DEE-431A-4DCB-81B5-35514C7C2407}" srcId="{196A0AC2-7570-4BAC-9BC5-F1D81ECE5F30}" destId="{8DFD1E75-AEE6-4DC7-B5CC-7C7E69919BDD}" srcOrd="3" destOrd="0" parTransId="{53E9670C-51C2-4DD7-8C93-FCE590ED6940}" sibTransId="{DC5E5685-54EB-4EC6-A31E-324BB2DC2110}"/>
    <dgm:cxn modelId="{A31436EF-8823-4259-A7B1-6F5D82B2B37B}" srcId="{196A0AC2-7570-4BAC-9BC5-F1D81ECE5F30}" destId="{FDF86A4D-6856-4E5E-A85D-2722F2A09D01}" srcOrd="6" destOrd="0" parTransId="{29ADD792-744C-4A04-9EC4-DB276C7AC436}" sibTransId="{F00A7092-818E-4FF2-BA6F-A41323DDA729}"/>
    <dgm:cxn modelId="{113CBE13-EE83-4ECB-9067-D8D86E9DB017}" type="presParOf" srcId="{5DAD6C54-EDDE-4F9E-9423-9A70EEDA175C}" destId="{078200FE-1079-4934-802A-61CEFFEDEC50}" srcOrd="0" destOrd="0" presId="urn:microsoft.com/office/officeart/2018/2/layout/IconVerticalSolidList"/>
    <dgm:cxn modelId="{EE839362-D6C4-4F04-AA82-F6DC6AB3ADC0}" type="presParOf" srcId="{078200FE-1079-4934-802A-61CEFFEDEC50}" destId="{B8B00610-6B0D-40DC-A48F-521F41F5D455}" srcOrd="0" destOrd="0" presId="urn:microsoft.com/office/officeart/2018/2/layout/IconVerticalSolidList"/>
    <dgm:cxn modelId="{5FBD819E-D9A6-4AA6-93AA-34E76E6163BA}" type="presParOf" srcId="{078200FE-1079-4934-802A-61CEFFEDEC50}" destId="{F43B00F3-0D58-421E-A17C-12E4066DE2AE}" srcOrd="1" destOrd="0" presId="urn:microsoft.com/office/officeart/2018/2/layout/IconVerticalSolidList"/>
    <dgm:cxn modelId="{AAB5B982-B9DD-4661-B435-C94D01A69AC7}" type="presParOf" srcId="{078200FE-1079-4934-802A-61CEFFEDEC50}" destId="{5019AD45-3FBB-4B7B-8336-3899259F6800}" srcOrd="2" destOrd="0" presId="urn:microsoft.com/office/officeart/2018/2/layout/IconVerticalSolidList"/>
    <dgm:cxn modelId="{6C2ACAE4-6555-4B8A-A622-7F6F11A5664B}" type="presParOf" srcId="{078200FE-1079-4934-802A-61CEFFEDEC50}" destId="{0D17D331-3DE6-4B0B-B907-47AA1FB9BCF2}" srcOrd="3" destOrd="0" presId="urn:microsoft.com/office/officeart/2018/2/layout/IconVerticalSolidList"/>
    <dgm:cxn modelId="{77604143-1C0F-400C-A1AB-64E5F676FDAB}" type="presParOf" srcId="{5DAD6C54-EDDE-4F9E-9423-9A70EEDA175C}" destId="{3923822A-BA63-48D6-829D-252350656545}" srcOrd="1" destOrd="0" presId="urn:microsoft.com/office/officeart/2018/2/layout/IconVerticalSolidList"/>
    <dgm:cxn modelId="{BDB141B8-A4DA-4BBE-BD63-349632E744DD}" type="presParOf" srcId="{5DAD6C54-EDDE-4F9E-9423-9A70EEDA175C}" destId="{DE94A4EF-2C97-4DA5-849A-D31E3F832B67}" srcOrd="2" destOrd="0" presId="urn:microsoft.com/office/officeart/2018/2/layout/IconVerticalSolidList"/>
    <dgm:cxn modelId="{2D293505-6343-47E7-B1D8-52F398864400}" type="presParOf" srcId="{DE94A4EF-2C97-4DA5-849A-D31E3F832B67}" destId="{5B53043B-7FFF-4DDC-A0FC-1352C0E7F990}" srcOrd="0" destOrd="0" presId="urn:microsoft.com/office/officeart/2018/2/layout/IconVerticalSolidList"/>
    <dgm:cxn modelId="{E265E677-C948-4B1C-B8B5-2D4796ABBA94}" type="presParOf" srcId="{DE94A4EF-2C97-4DA5-849A-D31E3F832B67}" destId="{E9E4125D-FA63-45CD-9CBD-9D5B02BC6552}" srcOrd="1" destOrd="0" presId="urn:microsoft.com/office/officeart/2018/2/layout/IconVerticalSolidList"/>
    <dgm:cxn modelId="{1B760580-D96D-40DC-9A97-4FFE7CE8F75B}" type="presParOf" srcId="{DE94A4EF-2C97-4DA5-849A-D31E3F832B67}" destId="{C7736A8B-EFB7-4CE5-AE68-32354EA10EC6}" srcOrd="2" destOrd="0" presId="urn:microsoft.com/office/officeart/2018/2/layout/IconVerticalSolidList"/>
    <dgm:cxn modelId="{842A1E8E-BE6D-454A-88D8-D053D00D3089}" type="presParOf" srcId="{DE94A4EF-2C97-4DA5-849A-D31E3F832B67}" destId="{23719139-46C3-4992-8788-23F0F5728248}" srcOrd="3" destOrd="0" presId="urn:microsoft.com/office/officeart/2018/2/layout/IconVerticalSolidList"/>
    <dgm:cxn modelId="{0C2FC00D-5CA6-41E9-8ADF-CCDF88433CE8}" type="presParOf" srcId="{5DAD6C54-EDDE-4F9E-9423-9A70EEDA175C}" destId="{49D29849-DD11-40F8-8DA9-4801F58F8E64}" srcOrd="3" destOrd="0" presId="urn:microsoft.com/office/officeart/2018/2/layout/IconVerticalSolidList"/>
    <dgm:cxn modelId="{EB183C9A-6C36-4434-B8CE-B9053E7B74C0}" type="presParOf" srcId="{5DAD6C54-EDDE-4F9E-9423-9A70EEDA175C}" destId="{F6980BF3-8D03-41C5-B0BA-080F24F31F1B}" srcOrd="4" destOrd="0" presId="urn:microsoft.com/office/officeart/2018/2/layout/IconVerticalSolidList"/>
    <dgm:cxn modelId="{2C2BA13E-84EC-4FFF-9C38-CF87AD0C6686}" type="presParOf" srcId="{F6980BF3-8D03-41C5-B0BA-080F24F31F1B}" destId="{81AD7845-1E46-40C6-9C54-ECA8898CEF2E}" srcOrd="0" destOrd="0" presId="urn:microsoft.com/office/officeart/2018/2/layout/IconVerticalSolidList"/>
    <dgm:cxn modelId="{D16D01B0-C960-4B87-98A8-3FBBA847866A}" type="presParOf" srcId="{F6980BF3-8D03-41C5-B0BA-080F24F31F1B}" destId="{D7970F16-3EAF-4417-8B25-9010D6325BE0}" srcOrd="1" destOrd="0" presId="urn:microsoft.com/office/officeart/2018/2/layout/IconVerticalSolidList"/>
    <dgm:cxn modelId="{71399ACD-B105-4EDB-8E82-83807EE8CC0C}" type="presParOf" srcId="{F6980BF3-8D03-41C5-B0BA-080F24F31F1B}" destId="{E7918311-AB48-4268-980D-8C7E374F4F1E}" srcOrd="2" destOrd="0" presId="urn:microsoft.com/office/officeart/2018/2/layout/IconVerticalSolidList"/>
    <dgm:cxn modelId="{D3B0CDD9-9CCC-48C9-8462-DC603823600F}" type="presParOf" srcId="{F6980BF3-8D03-41C5-B0BA-080F24F31F1B}" destId="{B3030B1C-0466-4C9B-91BD-8B5957ABDB7F}" srcOrd="3" destOrd="0" presId="urn:microsoft.com/office/officeart/2018/2/layout/IconVerticalSolidList"/>
    <dgm:cxn modelId="{6A4BD94C-93D7-40B7-A5ED-781499D8B614}" type="presParOf" srcId="{5DAD6C54-EDDE-4F9E-9423-9A70EEDA175C}" destId="{A23C1262-C69D-4008-930F-9C44F8774FE7}" srcOrd="5" destOrd="0" presId="urn:microsoft.com/office/officeart/2018/2/layout/IconVerticalSolidList"/>
    <dgm:cxn modelId="{6A516AE4-444B-44A4-837B-ABE1FD987011}" type="presParOf" srcId="{5DAD6C54-EDDE-4F9E-9423-9A70EEDA175C}" destId="{2FFA6571-455E-46FD-8339-CF3BAF349B7E}" srcOrd="6" destOrd="0" presId="urn:microsoft.com/office/officeart/2018/2/layout/IconVerticalSolidList"/>
    <dgm:cxn modelId="{93A637D6-7CF3-4E15-A99E-28F3389C63CE}" type="presParOf" srcId="{2FFA6571-455E-46FD-8339-CF3BAF349B7E}" destId="{38143904-377B-476F-B1AA-4AD3DCD278F9}" srcOrd="0" destOrd="0" presId="urn:microsoft.com/office/officeart/2018/2/layout/IconVerticalSolidList"/>
    <dgm:cxn modelId="{DE3E68FF-8105-4523-BCA9-52F52DA1A4CE}" type="presParOf" srcId="{2FFA6571-455E-46FD-8339-CF3BAF349B7E}" destId="{4D432E59-05AE-43C5-B120-546A35C3D9BA}" srcOrd="1" destOrd="0" presId="urn:microsoft.com/office/officeart/2018/2/layout/IconVerticalSolidList"/>
    <dgm:cxn modelId="{9E1C8FC2-4908-4459-93D7-5405F04B9DD7}" type="presParOf" srcId="{2FFA6571-455E-46FD-8339-CF3BAF349B7E}" destId="{F60CDE25-C81B-45DF-9F94-9CF7B256FE27}" srcOrd="2" destOrd="0" presId="urn:microsoft.com/office/officeart/2018/2/layout/IconVerticalSolidList"/>
    <dgm:cxn modelId="{3419A960-D85A-474D-A30C-8133813A14F0}" type="presParOf" srcId="{2FFA6571-455E-46FD-8339-CF3BAF349B7E}" destId="{B32993EB-AF37-410F-8C2D-3CF51C922D69}" srcOrd="3" destOrd="0" presId="urn:microsoft.com/office/officeart/2018/2/layout/IconVerticalSolidList"/>
    <dgm:cxn modelId="{B5F72588-5C85-4F48-8B28-934899054A49}" type="presParOf" srcId="{5DAD6C54-EDDE-4F9E-9423-9A70EEDA175C}" destId="{FF969ED1-DC2F-46B1-9C27-4A44C6E1E033}" srcOrd="7" destOrd="0" presId="urn:microsoft.com/office/officeart/2018/2/layout/IconVerticalSolidList"/>
    <dgm:cxn modelId="{BADD8B1F-1F79-4532-BA44-8F4934B2F1A9}" type="presParOf" srcId="{5DAD6C54-EDDE-4F9E-9423-9A70EEDA175C}" destId="{B735ECD6-2380-49FA-96AB-DC64A1A775E9}" srcOrd="8" destOrd="0" presId="urn:microsoft.com/office/officeart/2018/2/layout/IconVerticalSolidList"/>
    <dgm:cxn modelId="{E2D64C6F-293B-445B-907B-AC52DA3D902E}" type="presParOf" srcId="{B735ECD6-2380-49FA-96AB-DC64A1A775E9}" destId="{2476678B-72FC-4E9B-AC02-E132C876AF81}" srcOrd="0" destOrd="0" presId="urn:microsoft.com/office/officeart/2018/2/layout/IconVerticalSolidList"/>
    <dgm:cxn modelId="{AE535676-DF48-45BB-BFE8-7E95EEDCA166}" type="presParOf" srcId="{B735ECD6-2380-49FA-96AB-DC64A1A775E9}" destId="{0C9A5CE4-AC00-45E5-8BE8-87E5D49B9DC8}" srcOrd="1" destOrd="0" presId="urn:microsoft.com/office/officeart/2018/2/layout/IconVerticalSolidList"/>
    <dgm:cxn modelId="{913FCBC2-8878-40AB-B82C-42C53925AFC6}" type="presParOf" srcId="{B735ECD6-2380-49FA-96AB-DC64A1A775E9}" destId="{DCDC9786-ADA6-4699-BC54-FB1026ACE989}" srcOrd="2" destOrd="0" presId="urn:microsoft.com/office/officeart/2018/2/layout/IconVerticalSolidList"/>
    <dgm:cxn modelId="{250E6C07-E73D-42A1-A52C-4EC8BE474118}" type="presParOf" srcId="{B735ECD6-2380-49FA-96AB-DC64A1A775E9}" destId="{8DB246A6-3E75-43C7-A336-A3B53DA875FF}" srcOrd="3" destOrd="0" presId="urn:microsoft.com/office/officeart/2018/2/layout/IconVerticalSolidList"/>
    <dgm:cxn modelId="{14753FE1-70E8-4D89-BC5F-1BFBA81FD961}" type="presParOf" srcId="{5DAD6C54-EDDE-4F9E-9423-9A70EEDA175C}" destId="{0348AADE-0187-4F77-B85D-F55233E6005A}" srcOrd="9" destOrd="0" presId="urn:microsoft.com/office/officeart/2018/2/layout/IconVerticalSolidList"/>
    <dgm:cxn modelId="{4591B262-1751-4F3C-AFC6-46227299BE25}" type="presParOf" srcId="{5DAD6C54-EDDE-4F9E-9423-9A70EEDA175C}" destId="{928647A6-2EA7-4D65-9E9C-89D01929C60D}" srcOrd="10" destOrd="0" presId="urn:microsoft.com/office/officeart/2018/2/layout/IconVerticalSolidList"/>
    <dgm:cxn modelId="{A6C80773-8C15-4516-AD82-330A617810AA}" type="presParOf" srcId="{928647A6-2EA7-4D65-9E9C-89D01929C60D}" destId="{78C77284-277C-4136-A140-37F016F0DA82}" srcOrd="0" destOrd="0" presId="urn:microsoft.com/office/officeart/2018/2/layout/IconVerticalSolidList"/>
    <dgm:cxn modelId="{5AD059C1-9EB7-4F55-BECC-B730BDE68287}" type="presParOf" srcId="{928647A6-2EA7-4D65-9E9C-89D01929C60D}" destId="{75B75D0C-EF31-442A-BDF7-5133D19462FC}" srcOrd="1" destOrd="0" presId="urn:microsoft.com/office/officeart/2018/2/layout/IconVerticalSolidList"/>
    <dgm:cxn modelId="{BF8EA8B8-E7BC-4942-87AE-B61A38248E14}" type="presParOf" srcId="{928647A6-2EA7-4D65-9E9C-89D01929C60D}" destId="{D421FEBE-A2EE-45E7-BFBF-DE49818502D1}" srcOrd="2" destOrd="0" presId="urn:microsoft.com/office/officeart/2018/2/layout/IconVerticalSolidList"/>
    <dgm:cxn modelId="{1E4ACABC-F472-479D-8DAB-217BDFF5F025}" type="presParOf" srcId="{928647A6-2EA7-4D65-9E9C-89D01929C60D}" destId="{ABDF4537-9F4A-4648-98BC-72BE5B7DFDB5}" srcOrd="3" destOrd="0" presId="urn:microsoft.com/office/officeart/2018/2/layout/IconVerticalSolidList"/>
    <dgm:cxn modelId="{BADA6B52-C0E6-4EF7-9E79-02E91E0CFBDA}" type="presParOf" srcId="{5DAD6C54-EDDE-4F9E-9423-9A70EEDA175C}" destId="{93404C14-0FBA-47D4-A2D0-344C6C7F1E2E}" srcOrd="11" destOrd="0" presId="urn:microsoft.com/office/officeart/2018/2/layout/IconVerticalSolidList"/>
    <dgm:cxn modelId="{A5778B13-D3DE-40CA-A990-4152CEEC3D0F}" type="presParOf" srcId="{5DAD6C54-EDDE-4F9E-9423-9A70EEDA175C}" destId="{DE48AAEE-5E8B-4EB7-B8EA-7CB21C2EE500}" srcOrd="12" destOrd="0" presId="urn:microsoft.com/office/officeart/2018/2/layout/IconVerticalSolidList"/>
    <dgm:cxn modelId="{A9F57C43-5465-4D3A-88EF-6E39A9DC733E}" type="presParOf" srcId="{DE48AAEE-5E8B-4EB7-B8EA-7CB21C2EE500}" destId="{3BD19DCE-2222-467A-B680-1C0FBFC1028A}" srcOrd="0" destOrd="0" presId="urn:microsoft.com/office/officeart/2018/2/layout/IconVerticalSolidList"/>
    <dgm:cxn modelId="{454CE9A4-ABAF-4BED-9450-E7DFEC1283B1}" type="presParOf" srcId="{DE48AAEE-5E8B-4EB7-B8EA-7CB21C2EE500}" destId="{B766CC52-3FED-4D43-AE2E-9B565846933F}" srcOrd="1" destOrd="0" presId="urn:microsoft.com/office/officeart/2018/2/layout/IconVerticalSolidList"/>
    <dgm:cxn modelId="{A2E1D2B9-4D60-41A9-A737-C409865AE17F}" type="presParOf" srcId="{DE48AAEE-5E8B-4EB7-B8EA-7CB21C2EE500}" destId="{9035FED2-D607-4C76-9E92-6B90833B74D0}" srcOrd="2" destOrd="0" presId="urn:microsoft.com/office/officeart/2018/2/layout/IconVerticalSolidList"/>
    <dgm:cxn modelId="{6DB7B48F-1DD3-4A1A-9A0C-278EBF961764}" type="presParOf" srcId="{DE48AAEE-5E8B-4EB7-B8EA-7CB21C2EE500}" destId="{5992A226-1D33-461E-9249-41DFD97DD2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89B5BD-5FFB-407E-B6F9-AEBDD8E840B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8851E13-9BCE-4479-8888-C8653728FB02}">
      <dgm:prSet/>
      <dgm:spPr/>
      <dgm:t>
        <a:bodyPr/>
        <a:lstStyle/>
        <a:p>
          <a:r>
            <a:rPr lang="en-US" baseline="0"/>
            <a:t>Collaborative learning has benefits but also significant limitations that need to be addressed.</a:t>
          </a:r>
          <a:endParaRPr lang="en-US"/>
        </a:p>
      </dgm:t>
    </dgm:pt>
    <dgm:pt modelId="{01C2F027-1EF3-4B37-8535-A2A274A180F2}" type="parTrans" cxnId="{514AD3A2-C935-4324-952A-768820BE8FD1}">
      <dgm:prSet/>
      <dgm:spPr/>
      <dgm:t>
        <a:bodyPr/>
        <a:lstStyle/>
        <a:p>
          <a:endParaRPr lang="en-US"/>
        </a:p>
      </dgm:t>
    </dgm:pt>
    <dgm:pt modelId="{CC601111-334A-471B-AE5D-518248AB5412}" type="sibTrans" cxnId="{514AD3A2-C935-4324-952A-768820BE8FD1}">
      <dgm:prSet/>
      <dgm:spPr/>
      <dgm:t>
        <a:bodyPr/>
        <a:lstStyle/>
        <a:p>
          <a:endParaRPr lang="en-US"/>
        </a:p>
      </dgm:t>
    </dgm:pt>
    <dgm:pt modelId="{E0BFA8D3-6DAD-40B3-B51E-8438FC489230}">
      <dgm:prSet/>
      <dgm:spPr/>
      <dgm:t>
        <a:bodyPr/>
        <a:lstStyle/>
        <a:p>
          <a:r>
            <a:rPr lang="en-US" baseline="0"/>
            <a:t>Key challenges include unequal participation, lack of coordination, and varying motivation levels among participants (Huang &amp; Lajoie, 2023; Nahar, 2022).</a:t>
          </a:r>
          <a:endParaRPr lang="en-US"/>
        </a:p>
      </dgm:t>
    </dgm:pt>
    <dgm:pt modelId="{F36442A8-DF7E-4B50-B86C-043FFB710C62}" type="parTrans" cxnId="{B1E4349D-2E5C-4EC5-BB70-910C362F9E28}">
      <dgm:prSet/>
      <dgm:spPr/>
      <dgm:t>
        <a:bodyPr/>
        <a:lstStyle/>
        <a:p>
          <a:endParaRPr lang="en-US"/>
        </a:p>
      </dgm:t>
    </dgm:pt>
    <dgm:pt modelId="{F07A62C6-1317-436E-851B-3678CE6409F2}" type="sibTrans" cxnId="{B1E4349D-2E5C-4EC5-BB70-910C362F9E28}">
      <dgm:prSet/>
      <dgm:spPr/>
      <dgm:t>
        <a:bodyPr/>
        <a:lstStyle/>
        <a:p>
          <a:endParaRPr lang="en-US"/>
        </a:p>
      </dgm:t>
    </dgm:pt>
    <dgm:pt modelId="{B50B71F6-1373-4B1F-9D01-5CCC0800F220}">
      <dgm:prSet/>
      <dgm:spPr/>
      <dgm:t>
        <a:bodyPr/>
        <a:lstStyle/>
        <a:p>
          <a:r>
            <a:rPr lang="en-US" baseline="0"/>
            <a:t>Emotional and social dynamics can impact collaboration success, as engagement levels vary across learners (Huang &amp; Lajoie, 2023; Nahar, 2022).</a:t>
          </a:r>
          <a:endParaRPr lang="en-US"/>
        </a:p>
      </dgm:t>
    </dgm:pt>
    <dgm:pt modelId="{C6E00B03-F1AD-4B67-8BFB-44ECA055E5B0}" type="parTrans" cxnId="{D2196ED0-C4CC-4B27-B71F-5FAB17104666}">
      <dgm:prSet/>
      <dgm:spPr/>
      <dgm:t>
        <a:bodyPr/>
        <a:lstStyle/>
        <a:p>
          <a:endParaRPr lang="en-US"/>
        </a:p>
      </dgm:t>
    </dgm:pt>
    <dgm:pt modelId="{E51DF2CE-15B1-435C-95B3-350C721E0042}" type="sibTrans" cxnId="{D2196ED0-C4CC-4B27-B71F-5FAB17104666}">
      <dgm:prSet/>
      <dgm:spPr/>
      <dgm:t>
        <a:bodyPr/>
        <a:lstStyle/>
        <a:p>
          <a:endParaRPr lang="en-US"/>
        </a:p>
      </dgm:t>
    </dgm:pt>
    <dgm:pt modelId="{24B452A7-08E3-472E-9143-269C2C94A10A}">
      <dgm:prSet/>
      <dgm:spPr/>
      <dgm:t>
        <a:bodyPr/>
        <a:lstStyle/>
        <a:p>
          <a:r>
            <a:rPr lang="en-US" baseline="0"/>
            <a:t>Research indicates that social-emotional interactions are crucial for positive collaborative outcomes.</a:t>
          </a:r>
          <a:endParaRPr lang="en-US"/>
        </a:p>
      </dgm:t>
    </dgm:pt>
    <dgm:pt modelId="{3E845E7E-B44A-4C1A-B8F9-FD6384DE23BA}" type="parTrans" cxnId="{A1373F85-6582-4E03-A9E3-5373C6939F3C}">
      <dgm:prSet/>
      <dgm:spPr/>
      <dgm:t>
        <a:bodyPr/>
        <a:lstStyle/>
        <a:p>
          <a:endParaRPr lang="en-US"/>
        </a:p>
      </dgm:t>
    </dgm:pt>
    <dgm:pt modelId="{A75835CF-66EE-46EF-9059-9D957408CA3B}" type="sibTrans" cxnId="{A1373F85-6582-4E03-A9E3-5373C6939F3C}">
      <dgm:prSet/>
      <dgm:spPr/>
      <dgm:t>
        <a:bodyPr/>
        <a:lstStyle/>
        <a:p>
          <a:endParaRPr lang="en-US"/>
        </a:p>
      </dgm:t>
    </dgm:pt>
    <dgm:pt modelId="{01C449D7-9E58-4FFB-B3CA-F169919B7F8B}">
      <dgm:prSet/>
      <dgm:spPr/>
      <dgm:t>
        <a:bodyPr/>
        <a:lstStyle/>
        <a:p>
          <a:r>
            <a:rPr lang="en-US" baseline="0"/>
            <a:t>Despite its challenges, collaborative learning improves academic, professional, and global competencies.</a:t>
          </a:r>
          <a:endParaRPr lang="en-US"/>
        </a:p>
      </dgm:t>
    </dgm:pt>
    <dgm:pt modelId="{496EAFF3-36DC-414F-82B8-1DF6EE4B3A97}" type="parTrans" cxnId="{C66CB4F8-46E8-4D9E-9C02-AB76615F60B3}">
      <dgm:prSet/>
      <dgm:spPr/>
      <dgm:t>
        <a:bodyPr/>
        <a:lstStyle/>
        <a:p>
          <a:endParaRPr lang="en-US"/>
        </a:p>
      </dgm:t>
    </dgm:pt>
    <dgm:pt modelId="{71F973A7-04E4-4FCB-958E-40CDF4039CC4}" type="sibTrans" cxnId="{C66CB4F8-46E8-4D9E-9C02-AB76615F60B3}">
      <dgm:prSet/>
      <dgm:spPr/>
      <dgm:t>
        <a:bodyPr/>
        <a:lstStyle/>
        <a:p>
          <a:endParaRPr lang="en-US"/>
        </a:p>
      </dgm:t>
    </dgm:pt>
    <dgm:pt modelId="{C425A003-F080-433A-9596-3A479270CD1E}">
      <dgm:prSet/>
      <dgm:spPr/>
      <dgm:t>
        <a:bodyPr/>
        <a:lstStyle/>
        <a:p>
          <a:r>
            <a:rPr lang="en-US" baseline="0"/>
            <a:t>Effective management of its limitations is essential for ensuring meaningful participation and equitable learning experiences (Huang &amp; Lajoie, 2023; Nahar, 2022).</a:t>
          </a:r>
          <a:endParaRPr lang="en-US"/>
        </a:p>
      </dgm:t>
    </dgm:pt>
    <dgm:pt modelId="{D462D68B-885B-4D15-9887-D42F6E1FEF35}" type="parTrans" cxnId="{90630BA5-B0AD-411C-86FF-74AABAB91810}">
      <dgm:prSet/>
      <dgm:spPr/>
      <dgm:t>
        <a:bodyPr/>
        <a:lstStyle/>
        <a:p>
          <a:endParaRPr lang="en-US"/>
        </a:p>
      </dgm:t>
    </dgm:pt>
    <dgm:pt modelId="{98B747EA-A280-49CB-A780-893E79FD0812}" type="sibTrans" cxnId="{90630BA5-B0AD-411C-86FF-74AABAB91810}">
      <dgm:prSet/>
      <dgm:spPr/>
      <dgm:t>
        <a:bodyPr/>
        <a:lstStyle/>
        <a:p>
          <a:endParaRPr lang="en-US"/>
        </a:p>
      </dgm:t>
    </dgm:pt>
    <dgm:pt modelId="{74DD1F71-2E94-434B-8AE1-CCCFE12CEF4F}" type="pres">
      <dgm:prSet presAssocID="{6B89B5BD-5FFB-407E-B6F9-AEBDD8E840BE}" presName="root" presStyleCnt="0">
        <dgm:presLayoutVars>
          <dgm:dir/>
          <dgm:resizeHandles val="exact"/>
        </dgm:presLayoutVars>
      </dgm:prSet>
      <dgm:spPr/>
    </dgm:pt>
    <dgm:pt modelId="{42260A21-770D-4BD5-B094-06E5FA4605EA}" type="pres">
      <dgm:prSet presAssocID="{18851E13-9BCE-4479-8888-C8653728FB02}" presName="compNode" presStyleCnt="0"/>
      <dgm:spPr/>
    </dgm:pt>
    <dgm:pt modelId="{C0A25AD1-E5CF-4F40-8783-98F0DA9FBF11}" type="pres">
      <dgm:prSet presAssocID="{18851E13-9BCE-4479-8888-C8653728FB02}" presName="bgRect" presStyleLbl="bgShp" presStyleIdx="0" presStyleCnt="6"/>
      <dgm:spPr/>
    </dgm:pt>
    <dgm:pt modelId="{3EAA23BD-AD71-4056-A767-D5FB9E2EDBA9}" type="pres">
      <dgm:prSet presAssocID="{18851E13-9BCE-4479-8888-C8653728FB02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19F41A4-A86F-4BAC-B361-731D2D937EF6}" type="pres">
      <dgm:prSet presAssocID="{18851E13-9BCE-4479-8888-C8653728FB02}" presName="spaceRect" presStyleCnt="0"/>
      <dgm:spPr/>
    </dgm:pt>
    <dgm:pt modelId="{E265CF96-25A1-400D-872C-B006F1725A35}" type="pres">
      <dgm:prSet presAssocID="{18851E13-9BCE-4479-8888-C8653728FB02}" presName="parTx" presStyleLbl="revTx" presStyleIdx="0" presStyleCnt="6">
        <dgm:presLayoutVars>
          <dgm:chMax val="0"/>
          <dgm:chPref val="0"/>
        </dgm:presLayoutVars>
      </dgm:prSet>
      <dgm:spPr/>
    </dgm:pt>
    <dgm:pt modelId="{79E8DD96-F909-420D-8111-39A2F4B6592D}" type="pres">
      <dgm:prSet presAssocID="{CC601111-334A-471B-AE5D-518248AB5412}" presName="sibTrans" presStyleCnt="0"/>
      <dgm:spPr/>
    </dgm:pt>
    <dgm:pt modelId="{865E39E3-A1DB-48CF-8104-8060867C75EA}" type="pres">
      <dgm:prSet presAssocID="{E0BFA8D3-6DAD-40B3-B51E-8438FC489230}" presName="compNode" presStyleCnt="0"/>
      <dgm:spPr/>
    </dgm:pt>
    <dgm:pt modelId="{9555881D-E442-404B-8D05-1BF00C964FA3}" type="pres">
      <dgm:prSet presAssocID="{E0BFA8D3-6DAD-40B3-B51E-8438FC489230}" presName="bgRect" presStyleLbl="bgShp" presStyleIdx="1" presStyleCnt="6"/>
      <dgm:spPr/>
    </dgm:pt>
    <dgm:pt modelId="{1BDB9A79-F121-4E89-B248-43577D2A0A42}" type="pres">
      <dgm:prSet presAssocID="{E0BFA8D3-6DAD-40B3-B51E-8438FC489230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1F8EA28E-2094-4F0E-BD17-35D6033BD9E2}" type="pres">
      <dgm:prSet presAssocID="{E0BFA8D3-6DAD-40B3-B51E-8438FC489230}" presName="spaceRect" presStyleCnt="0"/>
      <dgm:spPr/>
    </dgm:pt>
    <dgm:pt modelId="{8F99B546-8C70-46FC-9167-A391E4C15C54}" type="pres">
      <dgm:prSet presAssocID="{E0BFA8D3-6DAD-40B3-B51E-8438FC489230}" presName="parTx" presStyleLbl="revTx" presStyleIdx="1" presStyleCnt="6">
        <dgm:presLayoutVars>
          <dgm:chMax val="0"/>
          <dgm:chPref val="0"/>
        </dgm:presLayoutVars>
      </dgm:prSet>
      <dgm:spPr/>
    </dgm:pt>
    <dgm:pt modelId="{787AF45C-0D95-4669-BA89-9A7AFA783FB4}" type="pres">
      <dgm:prSet presAssocID="{F07A62C6-1317-436E-851B-3678CE6409F2}" presName="sibTrans" presStyleCnt="0"/>
      <dgm:spPr/>
    </dgm:pt>
    <dgm:pt modelId="{6F3ABE40-7DBB-4949-A887-7603C66D12EA}" type="pres">
      <dgm:prSet presAssocID="{B50B71F6-1373-4B1F-9D01-5CCC0800F220}" presName="compNode" presStyleCnt="0"/>
      <dgm:spPr/>
    </dgm:pt>
    <dgm:pt modelId="{DE010B31-5ED3-4F6A-8F39-475E6D488731}" type="pres">
      <dgm:prSet presAssocID="{B50B71F6-1373-4B1F-9D01-5CCC0800F220}" presName="bgRect" presStyleLbl="bgShp" presStyleIdx="2" presStyleCnt="6"/>
      <dgm:spPr/>
    </dgm:pt>
    <dgm:pt modelId="{698EC8B0-B655-4C17-AFBD-EE74463E04E7}" type="pres">
      <dgm:prSet presAssocID="{B50B71F6-1373-4B1F-9D01-5CCC0800F220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2B5BD90D-6A5F-4649-9517-DF1955953D66}" type="pres">
      <dgm:prSet presAssocID="{B50B71F6-1373-4B1F-9D01-5CCC0800F220}" presName="spaceRect" presStyleCnt="0"/>
      <dgm:spPr/>
    </dgm:pt>
    <dgm:pt modelId="{2F5C52B5-13CF-4455-A83C-56133483D28D}" type="pres">
      <dgm:prSet presAssocID="{B50B71F6-1373-4B1F-9D01-5CCC0800F220}" presName="parTx" presStyleLbl="revTx" presStyleIdx="2" presStyleCnt="6">
        <dgm:presLayoutVars>
          <dgm:chMax val="0"/>
          <dgm:chPref val="0"/>
        </dgm:presLayoutVars>
      </dgm:prSet>
      <dgm:spPr/>
    </dgm:pt>
    <dgm:pt modelId="{3EDC1BE2-C1FA-4EE6-AB0A-D4CFF7D37F55}" type="pres">
      <dgm:prSet presAssocID="{E51DF2CE-15B1-435C-95B3-350C721E0042}" presName="sibTrans" presStyleCnt="0"/>
      <dgm:spPr/>
    </dgm:pt>
    <dgm:pt modelId="{A5670D17-2F7F-4E57-B0A8-F79360A6ACC6}" type="pres">
      <dgm:prSet presAssocID="{24B452A7-08E3-472E-9143-269C2C94A10A}" presName="compNode" presStyleCnt="0"/>
      <dgm:spPr/>
    </dgm:pt>
    <dgm:pt modelId="{F8AFEC3D-7644-473B-9640-AF7AEBF467C0}" type="pres">
      <dgm:prSet presAssocID="{24B452A7-08E3-472E-9143-269C2C94A10A}" presName="bgRect" presStyleLbl="bgShp" presStyleIdx="3" presStyleCnt="6"/>
      <dgm:spPr/>
    </dgm:pt>
    <dgm:pt modelId="{20E20D03-9149-4B78-AB1E-DE4D7C56C7C9}" type="pres">
      <dgm:prSet presAssocID="{24B452A7-08E3-472E-9143-269C2C94A10A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6653FD3E-B504-442F-8B3C-770F60DE319E}" type="pres">
      <dgm:prSet presAssocID="{24B452A7-08E3-472E-9143-269C2C94A10A}" presName="spaceRect" presStyleCnt="0"/>
      <dgm:spPr/>
    </dgm:pt>
    <dgm:pt modelId="{26F95701-5119-4326-8E7E-F0D2C4EE311A}" type="pres">
      <dgm:prSet presAssocID="{24B452A7-08E3-472E-9143-269C2C94A10A}" presName="parTx" presStyleLbl="revTx" presStyleIdx="3" presStyleCnt="6">
        <dgm:presLayoutVars>
          <dgm:chMax val="0"/>
          <dgm:chPref val="0"/>
        </dgm:presLayoutVars>
      </dgm:prSet>
      <dgm:spPr/>
    </dgm:pt>
    <dgm:pt modelId="{B71DC24E-4128-4BE4-833C-6E72BA103D16}" type="pres">
      <dgm:prSet presAssocID="{A75835CF-66EE-46EF-9059-9D957408CA3B}" presName="sibTrans" presStyleCnt="0"/>
      <dgm:spPr/>
    </dgm:pt>
    <dgm:pt modelId="{8674C1B6-F5A9-4AEC-849F-AF77F0DA852E}" type="pres">
      <dgm:prSet presAssocID="{01C449D7-9E58-4FFB-B3CA-F169919B7F8B}" presName="compNode" presStyleCnt="0"/>
      <dgm:spPr/>
    </dgm:pt>
    <dgm:pt modelId="{1B8CFD6A-B83F-41BF-BEF5-6A5EA67D0AF7}" type="pres">
      <dgm:prSet presAssocID="{01C449D7-9E58-4FFB-B3CA-F169919B7F8B}" presName="bgRect" presStyleLbl="bgShp" presStyleIdx="4" presStyleCnt="6"/>
      <dgm:spPr/>
    </dgm:pt>
    <dgm:pt modelId="{70B9260A-5E05-4825-90FF-CF6DD87C386A}" type="pres">
      <dgm:prSet presAssocID="{01C449D7-9E58-4FFB-B3CA-F169919B7F8B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0E057AF-A46F-4945-87F7-013DC755CD4D}" type="pres">
      <dgm:prSet presAssocID="{01C449D7-9E58-4FFB-B3CA-F169919B7F8B}" presName="spaceRect" presStyleCnt="0"/>
      <dgm:spPr/>
    </dgm:pt>
    <dgm:pt modelId="{3BD3DB10-FBF9-451A-A1FD-DEB7624E8D4D}" type="pres">
      <dgm:prSet presAssocID="{01C449D7-9E58-4FFB-B3CA-F169919B7F8B}" presName="parTx" presStyleLbl="revTx" presStyleIdx="4" presStyleCnt="6">
        <dgm:presLayoutVars>
          <dgm:chMax val="0"/>
          <dgm:chPref val="0"/>
        </dgm:presLayoutVars>
      </dgm:prSet>
      <dgm:spPr/>
    </dgm:pt>
    <dgm:pt modelId="{EE117D0D-246F-43AF-A180-999F31931475}" type="pres">
      <dgm:prSet presAssocID="{71F973A7-04E4-4FCB-958E-40CDF4039CC4}" presName="sibTrans" presStyleCnt="0"/>
      <dgm:spPr/>
    </dgm:pt>
    <dgm:pt modelId="{765AD207-626C-4A13-B114-113478FDDDA6}" type="pres">
      <dgm:prSet presAssocID="{C425A003-F080-433A-9596-3A479270CD1E}" presName="compNode" presStyleCnt="0"/>
      <dgm:spPr/>
    </dgm:pt>
    <dgm:pt modelId="{76EDB9C5-AEB7-470B-81D0-99ED1CAEEB3D}" type="pres">
      <dgm:prSet presAssocID="{C425A003-F080-433A-9596-3A479270CD1E}" presName="bgRect" presStyleLbl="bgShp" presStyleIdx="5" presStyleCnt="6"/>
      <dgm:spPr/>
    </dgm:pt>
    <dgm:pt modelId="{41C1A794-D868-4136-A5FB-555F5C696445}" type="pres">
      <dgm:prSet presAssocID="{C425A003-F080-433A-9596-3A479270CD1E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BE0D98D-F5D9-4483-AFF6-6BB2240F4B77}" type="pres">
      <dgm:prSet presAssocID="{C425A003-F080-433A-9596-3A479270CD1E}" presName="spaceRect" presStyleCnt="0"/>
      <dgm:spPr/>
    </dgm:pt>
    <dgm:pt modelId="{A4CC5D73-923A-4E6E-B372-C72D0663DDE4}" type="pres">
      <dgm:prSet presAssocID="{C425A003-F080-433A-9596-3A479270CD1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7CF7603-9581-49AA-B5A7-AE22976BEC49}" type="presOf" srcId="{24B452A7-08E3-472E-9143-269C2C94A10A}" destId="{26F95701-5119-4326-8E7E-F0D2C4EE311A}" srcOrd="0" destOrd="0" presId="urn:microsoft.com/office/officeart/2018/2/layout/IconVerticalSolidList"/>
    <dgm:cxn modelId="{6B6CB219-D332-426B-B54C-1C21334D35B0}" type="presOf" srcId="{18851E13-9BCE-4479-8888-C8653728FB02}" destId="{E265CF96-25A1-400D-872C-B006F1725A35}" srcOrd="0" destOrd="0" presId="urn:microsoft.com/office/officeart/2018/2/layout/IconVerticalSolidList"/>
    <dgm:cxn modelId="{92D4A173-C9F2-467A-94F1-8E8EB6F132A5}" type="presOf" srcId="{01C449D7-9E58-4FFB-B3CA-F169919B7F8B}" destId="{3BD3DB10-FBF9-451A-A1FD-DEB7624E8D4D}" srcOrd="0" destOrd="0" presId="urn:microsoft.com/office/officeart/2018/2/layout/IconVerticalSolidList"/>
    <dgm:cxn modelId="{A1373F85-6582-4E03-A9E3-5373C6939F3C}" srcId="{6B89B5BD-5FFB-407E-B6F9-AEBDD8E840BE}" destId="{24B452A7-08E3-472E-9143-269C2C94A10A}" srcOrd="3" destOrd="0" parTransId="{3E845E7E-B44A-4C1A-B8F9-FD6384DE23BA}" sibTransId="{A75835CF-66EE-46EF-9059-9D957408CA3B}"/>
    <dgm:cxn modelId="{B1E4349D-2E5C-4EC5-BB70-910C362F9E28}" srcId="{6B89B5BD-5FFB-407E-B6F9-AEBDD8E840BE}" destId="{E0BFA8D3-6DAD-40B3-B51E-8438FC489230}" srcOrd="1" destOrd="0" parTransId="{F36442A8-DF7E-4B50-B86C-043FFB710C62}" sibTransId="{F07A62C6-1317-436E-851B-3678CE6409F2}"/>
    <dgm:cxn modelId="{514AD3A2-C935-4324-952A-768820BE8FD1}" srcId="{6B89B5BD-5FFB-407E-B6F9-AEBDD8E840BE}" destId="{18851E13-9BCE-4479-8888-C8653728FB02}" srcOrd="0" destOrd="0" parTransId="{01C2F027-1EF3-4B37-8535-A2A274A180F2}" sibTransId="{CC601111-334A-471B-AE5D-518248AB5412}"/>
    <dgm:cxn modelId="{E0ADE0A4-FCD3-45A9-BF26-88CAD52AF53D}" type="presOf" srcId="{B50B71F6-1373-4B1F-9D01-5CCC0800F220}" destId="{2F5C52B5-13CF-4455-A83C-56133483D28D}" srcOrd="0" destOrd="0" presId="urn:microsoft.com/office/officeart/2018/2/layout/IconVerticalSolidList"/>
    <dgm:cxn modelId="{90630BA5-B0AD-411C-86FF-74AABAB91810}" srcId="{6B89B5BD-5FFB-407E-B6F9-AEBDD8E840BE}" destId="{C425A003-F080-433A-9596-3A479270CD1E}" srcOrd="5" destOrd="0" parTransId="{D462D68B-885B-4D15-9887-D42F6E1FEF35}" sibTransId="{98B747EA-A280-49CB-A780-893E79FD0812}"/>
    <dgm:cxn modelId="{9622ACC9-0A0F-4BF3-B289-1F60F4A31295}" type="presOf" srcId="{6B89B5BD-5FFB-407E-B6F9-AEBDD8E840BE}" destId="{74DD1F71-2E94-434B-8AE1-CCCFE12CEF4F}" srcOrd="0" destOrd="0" presId="urn:microsoft.com/office/officeart/2018/2/layout/IconVerticalSolidList"/>
    <dgm:cxn modelId="{AE5958CD-C8DD-49B3-AA3C-25DA5458ECED}" type="presOf" srcId="{E0BFA8D3-6DAD-40B3-B51E-8438FC489230}" destId="{8F99B546-8C70-46FC-9167-A391E4C15C54}" srcOrd="0" destOrd="0" presId="urn:microsoft.com/office/officeart/2018/2/layout/IconVerticalSolidList"/>
    <dgm:cxn modelId="{D2196ED0-C4CC-4B27-B71F-5FAB17104666}" srcId="{6B89B5BD-5FFB-407E-B6F9-AEBDD8E840BE}" destId="{B50B71F6-1373-4B1F-9D01-5CCC0800F220}" srcOrd="2" destOrd="0" parTransId="{C6E00B03-F1AD-4B67-8BFB-44ECA055E5B0}" sibTransId="{E51DF2CE-15B1-435C-95B3-350C721E0042}"/>
    <dgm:cxn modelId="{E9918EE6-91C1-4EA4-82BE-AE78ADFEC123}" type="presOf" srcId="{C425A003-F080-433A-9596-3A479270CD1E}" destId="{A4CC5D73-923A-4E6E-B372-C72D0663DDE4}" srcOrd="0" destOrd="0" presId="urn:microsoft.com/office/officeart/2018/2/layout/IconVerticalSolidList"/>
    <dgm:cxn modelId="{C66CB4F8-46E8-4D9E-9C02-AB76615F60B3}" srcId="{6B89B5BD-5FFB-407E-B6F9-AEBDD8E840BE}" destId="{01C449D7-9E58-4FFB-B3CA-F169919B7F8B}" srcOrd="4" destOrd="0" parTransId="{496EAFF3-36DC-414F-82B8-1DF6EE4B3A97}" sibTransId="{71F973A7-04E4-4FCB-958E-40CDF4039CC4}"/>
    <dgm:cxn modelId="{AF0040D8-E981-469D-8DEA-F466B6F4AA28}" type="presParOf" srcId="{74DD1F71-2E94-434B-8AE1-CCCFE12CEF4F}" destId="{42260A21-770D-4BD5-B094-06E5FA4605EA}" srcOrd="0" destOrd="0" presId="urn:microsoft.com/office/officeart/2018/2/layout/IconVerticalSolidList"/>
    <dgm:cxn modelId="{B584A424-87C7-4CF9-882A-B6599BD8B179}" type="presParOf" srcId="{42260A21-770D-4BD5-B094-06E5FA4605EA}" destId="{C0A25AD1-E5CF-4F40-8783-98F0DA9FBF11}" srcOrd="0" destOrd="0" presId="urn:microsoft.com/office/officeart/2018/2/layout/IconVerticalSolidList"/>
    <dgm:cxn modelId="{D01BE500-A839-4E4E-A399-957FC3801320}" type="presParOf" srcId="{42260A21-770D-4BD5-B094-06E5FA4605EA}" destId="{3EAA23BD-AD71-4056-A767-D5FB9E2EDBA9}" srcOrd="1" destOrd="0" presId="urn:microsoft.com/office/officeart/2018/2/layout/IconVerticalSolidList"/>
    <dgm:cxn modelId="{BD0E0AC4-E3E2-4D9F-8B64-314FD175F147}" type="presParOf" srcId="{42260A21-770D-4BD5-B094-06E5FA4605EA}" destId="{819F41A4-A86F-4BAC-B361-731D2D937EF6}" srcOrd="2" destOrd="0" presId="urn:microsoft.com/office/officeart/2018/2/layout/IconVerticalSolidList"/>
    <dgm:cxn modelId="{BC9D3859-1F78-4687-8C21-DE464AABCB04}" type="presParOf" srcId="{42260A21-770D-4BD5-B094-06E5FA4605EA}" destId="{E265CF96-25A1-400D-872C-B006F1725A35}" srcOrd="3" destOrd="0" presId="urn:microsoft.com/office/officeart/2018/2/layout/IconVerticalSolidList"/>
    <dgm:cxn modelId="{0294B763-DC84-43B3-BB97-3BA71849F4CC}" type="presParOf" srcId="{74DD1F71-2E94-434B-8AE1-CCCFE12CEF4F}" destId="{79E8DD96-F909-420D-8111-39A2F4B6592D}" srcOrd="1" destOrd="0" presId="urn:microsoft.com/office/officeart/2018/2/layout/IconVerticalSolidList"/>
    <dgm:cxn modelId="{28862DD2-7343-4293-B650-710400F8C508}" type="presParOf" srcId="{74DD1F71-2E94-434B-8AE1-CCCFE12CEF4F}" destId="{865E39E3-A1DB-48CF-8104-8060867C75EA}" srcOrd="2" destOrd="0" presId="urn:microsoft.com/office/officeart/2018/2/layout/IconVerticalSolidList"/>
    <dgm:cxn modelId="{E90B389D-4AD5-4D21-BDA8-D6643A1A584A}" type="presParOf" srcId="{865E39E3-A1DB-48CF-8104-8060867C75EA}" destId="{9555881D-E442-404B-8D05-1BF00C964FA3}" srcOrd="0" destOrd="0" presId="urn:microsoft.com/office/officeart/2018/2/layout/IconVerticalSolidList"/>
    <dgm:cxn modelId="{83D77B05-88F6-4AEA-9E4D-D52CE5DEA5B4}" type="presParOf" srcId="{865E39E3-A1DB-48CF-8104-8060867C75EA}" destId="{1BDB9A79-F121-4E89-B248-43577D2A0A42}" srcOrd="1" destOrd="0" presId="urn:microsoft.com/office/officeart/2018/2/layout/IconVerticalSolidList"/>
    <dgm:cxn modelId="{971E1E68-5D01-4564-86E5-9FE3354A9849}" type="presParOf" srcId="{865E39E3-A1DB-48CF-8104-8060867C75EA}" destId="{1F8EA28E-2094-4F0E-BD17-35D6033BD9E2}" srcOrd="2" destOrd="0" presId="urn:microsoft.com/office/officeart/2018/2/layout/IconVerticalSolidList"/>
    <dgm:cxn modelId="{61F90E2A-D7CE-4AB3-9444-6E4A4492C10C}" type="presParOf" srcId="{865E39E3-A1DB-48CF-8104-8060867C75EA}" destId="{8F99B546-8C70-46FC-9167-A391E4C15C54}" srcOrd="3" destOrd="0" presId="urn:microsoft.com/office/officeart/2018/2/layout/IconVerticalSolidList"/>
    <dgm:cxn modelId="{91DD03ED-70A3-444B-ABDE-61970A439105}" type="presParOf" srcId="{74DD1F71-2E94-434B-8AE1-CCCFE12CEF4F}" destId="{787AF45C-0D95-4669-BA89-9A7AFA783FB4}" srcOrd="3" destOrd="0" presId="urn:microsoft.com/office/officeart/2018/2/layout/IconVerticalSolidList"/>
    <dgm:cxn modelId="{1DF98CC0-91B0-4A37-B606-AFABD29449F4}" type="presParOf" srcId="{74DD1F71-2E94-434B-8AE1-CCCFE12CEF4F}" destId="{6F3ABE40-7DBB-4949-A887-7603C66D12EA}" srcOrd="4" destOrd="0" presId="urn:microsoft.com/office/officeart/2018/2/layout/IconVerticalSolidList"/>
    <dgm:cxn modelId="{93A58B53-2F11-4F02-B7BE-379BB24F2F01}" type="presParOf" srcId="{6F3ABE40-7DBB-4949-A887-7603C66D12EA}" destId="{DE010B31-5ED3-4F6A-8F39-475E6D488731}" srcOrd="0" destOrd="0" presId="urn:microsoft.com/office/officeart/2018/2/layout/IconVerticalSolidList"/>
    <dgm:cxn modelId="{E7F0E9EC-C8F7-4475-A098-6A02851CF526}" type="presParOf" srcId="{6F3ABE40-7DBB-4949-A887-7603C66D12EA}" destId="{698EC8B0-B655-4C17-AFBD-EE74463E04E7}" srcOrd="1" destOrd="0" presId="urn:microsoft.com/office/officeart/2018/2/layout/IconVerticalSolidList"/>
    <dgm:cxn modelId="{C9977417-540F-44DA-A95C-F3D7F9F59C31}" type="presParOf" srcId="{6F3ABE40-7DBB-4949-A887-7603C66D12EA}" destId="{2B5BD90D-6A5F-4649-9517-DF1955953D66}" srcOrd="2" destOrd="0" presId="urn:microsoft.com/office/officeart/2018/2/layout/IconVerticalSolidList"/>
    <dgm:cxn modelId="{AB79AC9A-780B-42EF-90C1-993EA6A2CA15}" type="presParOf" srcId="{6F3ABE40-7DBB-4949-A887-7603C66D12EA}" destId="{2F5C52B5-13CF-4455-A83C-56133483D28D}" srcOrd="3" destOrd="0" presId="urn:microsoft.com/office/officeart/2018/2/layout/IconVerticalSolidList"/>
    <dgm:cxn modelId="{FDF1541A-4F4A-479F-9271-672D773FFB4E}" type="presParOf" srcId="{74DD1F71-2E94-434B-8AE1-CCCFE12CEF4F}" destId="{3EDC1BE2-C1FA-4EE6-AB0A-D4CFF7D37F55}" srcOrd="5" destOrd="0" presId="urn:microsoft.com/office/officeart/2018/2/layout/IconVerticalSolidList"/>
    <dgm:cxn modelId="{D5C322B4-2F3B-49E7-B42F-F87D1FC81CFA}" type="presParOf" srcId="{74DD1F71-2E94-434B-8AE1-CCCFE12CEF4F}" destId="{A5670D17-2F7F-4E57-B0A8-F79360A6ACC6}" srcOrd="6" destOrd="0" presId="urn:microsoft.com/office/officeart/2018/2/layout/IconVerticalSolidList"/>
    <dgm:cxn modelId="{7C85F72A-4E36-45F0-8A9B-6F826AC12315}" type="presParOf" srcId="{A5670D17-2F7F-4E57-B0A8-F79360A6ACC6}" destId="{F8AFEC3D-7644-473B-9640-AF7AEBF467C0}" srcOrd="0" destOrd="0" presId="urn:microsoft.com/office/officeart/2018/2/layout/IconVerticalSolidList"/>
    <dgm:cxn modelId="{2D676ACF-C181-41E2-A930-BB8F12616219}" type="presParOf" srcId="{A5670D17-2F7F-4E57-B0A8-F79360A6ACC6}" destId="{20E20D03-9149-4B78-AB1E-DE4D7C56C7C9}" srcOrd="1" destOrd="0" presId="urn:microsoft.com/office/officeart/2018/2/layout/IconVerticalSolidList"/>
    <dgm:cxn modelId="{1AFC9029-4227-4307-8739-FB27BF9A4BAD}" type="presParOf" srcId="{A5670D17-2F7F-4E57-B0A8-F79360A6ACC6}" destId="{6653FD3E-B504-442F-8B3C-770F60DE319E}" srcOrd="2" destOrd="0" presId="urn:microsoft.com/office/officeart/2018/2/layout/IconVerticalSolidList"/>
    <dgm:cxn modelId="{F68CE26C-BD6E-4BDF-999E-AEA12A724D55}" type="presParOf" srcId="{A5670D17-2F7F-4E57-B0A8-F79360A6ACC6}" destId="{26F95701-5119-4326-8E7E-F0D2C4EE311A}" srcOrd="3" destOrd="0" presId="urn:microsoft.com/office/officeart/2018/2/layout/IconVerticalSolidList"/>
    <dgm:cxn modelId="{E0B057A9-9A4A-436E-BA8A-46107D46DE2A}" type="presParOf" srcId="{74DD1F71-2E94-434B-8AE1-CCCFE12CEF4F}" destId="{B71DC24E-4128-4BE4-833C-6E72BA103D16}" srcOrd="7" destOrd="0" presId="urn:microsoft.com/office/officeart/2018/2/layout/IconVerticalSolidList"/>
    <dgm:cxn modelId="{7D02CD5F-FCB3-4084-B879-A2132D8AAB92}" type="presParOf" srcId="{74DD1F71-2E94-434B-8AE1-CCCFE12CEF4F}" destId="{8674C1B6-F5A9-4AEC-849F-AF77F0DA852E}" srcOrd="8" destOrd="0" presId="urn:microsoft.com/office/officeart/2018/2/layout/IconVerticalSolidList"/>
    <dgm:cxn modelId="{785160F1-63BA-4966-974B-E4412784E538}" type="presParOf" srcId="{8674C1B6-F5A9-4AEC-849F-AF77F0DA852E}" destId="{1B8CFD6A-B83F-41BF-BEF5-6A5EA67D0AF7}" srcOrd="0" destOrd="0" presId="urn:microsoft.com/office/officeart/2018/2/layout/IconVerticalSolidList"/>
    <dgm:cxn modelId="{59BA3F5B-7A32-46E6-95F4-1D5BCB66E378}" type="presParOf" srcId="{8674C1B6-F5A9-4AEC-849F-AF77F0DA852E}" destId="{70B9260A-5E05-4825-90FF-CF6DD87C386A}" srcOrd="1" destOrd="0" presId="urn:microsoft.com/office/officeart/2018/2/layout/IconVerticalSolidList"/>
    <dgm:cxn modelId="{F7819CE5-82E5-41FF-A5C8-37F9A02BB710}" type="presParOf" srcId="{8674C1B6-F5A9-4AEC-849F-AF77F0DA852E}" destId="{60E057AF-A46F-4945-87F7-013DC755CD4D}" srcOrd="2" destOrd="0" presId="urn:microsoft.com/office/officeart/2018/2/layout/IconVerticalSolidList"/>
    <dgm:cxn modelId="{10F330C7-5665-426D-BBB1-A40607DC6E9D}" type="presParOf" srcId="{8674C1B6-F5A9-4AEC-849F-AF77F0DA852E}" destId="{3BD3DB10-FBF9-451A-A1FD-DEB7624E8D4D}" srcOrd="3" destOrd="0" presId="urn:microsoft.com/office/officeart/2018/2/layout/IconVerticalSolidList"/>
    <dgm:cxn modelId="{3B9B868F-E365-49E2-8EC3-E012A639FE31}" type="presParOf" srcId="{74DD1F71-2E94-434B-8AE1-CCCFE12CEF4F}" destId="{EE117D0D-246F-43AF-A180-999F31931475}" srcOrd="9" destOrd="0" presId="urn:microsoft.com/office/officeart/2018/2/layout/IconVerticalSolidList"/>
    <dgm:cxn modelId="{A8EDA5A1-145E-4B20-B095-8D0C800EAF73}" type="presParOf" srcId="{74DD1F71-2E94-434B-8AE1-CCCFE12CEF4F}" destId="{765AD207-626C-4A13-B114-113478FDDDA6}" srcOrd="10" destOrd="0" presId="urn:microsoft.com/office/officeart/2018/2/layout/IconVerticalSolidList"/>
    <dgm:cxn modelId="{59F20F36-D6E6-49D1-BAFE-F0DA3AA709E3}" type="presParOf" srcId="{765AD207-626C-4A13-B114-113478FDDDA6}" destId="{76EDB9C5-AEB7-470B-81D0-99ED1CAEEB3D}" srcOrd="0" destOrd="0" presId="urn:microsoft.com/office/officeart/2018/2/layout/IconVerticalSolidList"/>
    <dgm:cxn modelId="{EE75E3A2-679A-4C57-AAF0-C91972F2CAC3}" type="presParOf" srcId="{765AD207-626C-4A13-B114-113478FDDDA6}" destId="{41C1A794-D868-4136-A5FB-555F5C696445}" srcOrd="1" destOrd="0" presId="urn:microsoft.com/office/officeart/2018/2/layout/IconVerticalSolidList"/>
    <dgm:cxn modelId="{4483A344-05E0-4B3D-8341-D6D9F713FCC7}" type="presParOf" srcId="{765AD207-626C-4A13-B114-113478FDDDA6}" destId="{DBE0D98D-F5D9-4483-AFF6-6BB2240F4B77}" srcOrd="2" destOrd="0" presId="urn:microsoft.com/office/officeart/2018/2/layout/IconVerticalSolidList"/>
    <dgm:cxn modelId="{34008544-575B-40B9-B82D-AEA03C470B18}" type="presParOf" srcId="{765AD207-626C-4A13-B114-113478FDDDA6}" destId="{A4CC5D73-923A-4E6E-B372-C72D0663DDE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00610-6B0D-40DC-A48F-521F41F5D455}">
      <dsp:nvSpPr>
        <dsp:cNvPr id="0" name=""/>
        <dsp:cNvSpPr/>
      </dsp:nvSpPr>
      <dsp:spPr>
        <a:xfrm>
          <a:off x="0" y="282"/>
          <a:ext cx="10396883" cy="3894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3B00F3-0D58-421E-A17C-12E4066DE2AE}">
      <dsp:nvSpPr>
        <dsp:cNvPr id="0" name=""/>
        <dsp:cNvSpPr/>
      </dsp:nvSpPr>
      <dsp:spPr>
        <a:xfrm>
          <a:off x="117819" y="87917"/>
          <a:ext cx="214216" cy="2142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7D331-3DE6-4B0B-B907-47AA1FB9BCF2}">
      <dsp:nvSpPr>
        <dsp:cNvPr id="0" name=""/>
        <dsp:cNvSpPr/>
      </dsp:nvSpPr>
      <dsp:spPr>
        <a:xfrm>
          <a:off x="449855" y="282"/>
          <a:ext cx="9947027" cy="389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221" tIns="41221" rIns="41221" bIns="41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/>
            <a:t>Enhances knowledge construction and learner engagement</a:t>
          </a:r>
          <a:endParaRPr lang="en-US" sz="1600" kern="1200"/>
        </a:p>
      </dsp:txBody>
      <dsp:txXfrm>
        <a:off x="449855" y="282"/>
        <a:ext cx="9947027" cy="389485"/>
      </dsp:txXfrm>
    </dsp:sp>
    <dsp:sp modelId="{5B53043B-7FFF-4DDC-A0FC-1352C0E7F990}">
      <dsp:nvSpPr>
        <dsp:cNvPr id="0" name=""/>
        <dsp:cNvSpPr/>
      </dsp:nvSpPr>
      <dsp:spPr>
        <a:xfrm>
          <a:off x="0" y="487139"/>
          <a:ext cx="10396883" cy="3894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E4125D-FA63-45CD-9CBD-9D5B02BC6552}">
      <dsp:nvSpPr>
        <dsp:cNvPr id="0" name=""/>
        <dsp:cNvSpPr/>
      </dsp:nvSpPr>
      <dsp:spPr>
        <a:xfrm>
          <a:off x="117819" y="574773"/>
          <a:ext cx="214216" cy="2142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719139-46C3-4992-8788-23F0F5728248}">
      <dsp:nvSpPr>
        <dsp:cNvPr id="0" name=""/>
        <dsp:cNvSpPr/>
      </dsp:nvSpPr>
      <dsp:spPr>
        <a:xfrm>
          <a:off x="449855" y="487139"/>
          <a:ext cx="9947027" cy="389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221" tIns="41221" rIns="41221" bIns="41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/>
            <a:t>Exposure to diverse perspectives through peer interaction</a:t>
          </a:r>
          <a:endParaRPr lang="en-US" sz="1600" kern="1200"/>
        </a:p>
      </dsp:txBody>
      <dsp:txXfrm>
        <a:off x="449855" y="487139"/>
        <a:ext cx="9947027" cy="389485"/>
      </dsp:txXfrm>
    </dsp:sp>
    <dsp:sp modelId="{81AD7845-1E46-40C6-9C54-ECA8898CEF2E}">
      <dsp:nvSpPr>
        <dsp:cNvPr id="0" name=""/>
        <dsp:cNvSpPr/>
      </dsp:nvSpPr>
      <dsp:spPr>
        <a:xfrm>
          <a:off x="0" y="973995"/>
          <a:ext cx="10396883" cy="3894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970F16-3EAF-4417-8B25-9010D6325BE0}">
      <dsp:nvSpPr>
        <dsp:cNvPr id="0" name=""/>
        <dsp:cNvSpPr/>
      </dsp:nvSpPr>
      <dsp:spPr>
        <a:xfrm>
          <a:off x="117819" y="1061629"/>
          <a:ext cx="214216" cy="2142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030B1C-0466-4C9B-91BD-8B5957ABDB7F}">
      <dsp:nvSpPr>
        <dsp:cNvPr id="0" name=""/>
        <dsp:cNvSpPr/>
      </dsp:nvSpPr>
      <dsp:spPr>
        <a:xfrm>
          <a:off x="449855" y="973995"/>
          <a:ext cx="9947027" cy="389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221" tIns="41221" rIns="41221" bIns="41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/>
            <a:t>Encourages deeper understanding and critical thinking</a:t>
          </a:r>
          <a:endParaRPr lang="en-US" sz="1600" kern="1200"/>
        </a:p>
      </dsp:txBody>
      <dsp:txXfrm>
        <a:off x="449855" y="973995"/>
        <a:ext cx="9947027" cy="389485"/>
      </dsp:txXfrm>
    </dsp:sp>
    <dsp:sp modelId="{38143904-377B-476F-B1AA-4AD3DCD278F9}">
      <dsp:nvSpPr>
        <dsp:cNvPr id="0" name=""/>
        <dsp:cNvSpPr/>
      </dsp:nvSpPr>
      <dsp:spPr>
        <a:xfrm>
          <a:off x="0" y="1460851"/>
          <a:ext cx="10396883" cy="3894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432E59-05AE-43C5-B120-546A35C3D9BA}">
      <dsp:nvSpPr>
        <dsp:cNvPr id="0" name=""/>
        <dsp:cNvSpPr/>
      </dsp:nvSpPr>
      <dsp:spPr>
        <a:xfrm>
          <a:off x="117819" y="1548486"/>
          <a:ext cx="214216" cy="2142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2993EB-AF37-410F-8C2D-3CF51C922D69}">
      <dsp:nvSpPr>
        <dsp:cNvPr id="0" name=""/>
        <dsp:cNvSpPr/>
      </dsp:nvSpPr>
      <dsp:spPr>
        <a:xfrm>
          <a:off x="449855" y="1460851"/>
          <a:ext cx="9947027" cy="389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221" tIns="41221" rIns="41221" bIns="41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/>
            <a:t>Promotes discussion, questioning, and reflection</a:t>
          </a:r>
          <a:endParaRPr lang="en-US" sz="1600" kern="1200"/>
        </a:p>
      </dsp:txBody>
      <dsp:txXfrm>
        <a:off x="449855" y="1460851"/>
        <a:ext cx="9947027" cy="389485"/>
      </dsp:txXfrm>
    </dsp:sp>
    <dsp:sp modelId="{2476678B-72FC-4E9B-AC02-E132C876AF81}">
      <dsp:nvSpPr>
        <dsp:cNvPr id="0" name=""/>
        <dsp:cNvSpPr/>
      </dsp:nvSpPr>
      <dsp:spPr>
        <a:xfrm>
          <a:off x="0" y="1947708"/>
          <a:ext cx="10396883" cy="3894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9A5CE4-AC00-45E5-8BE8-87E5D49B9DC8}">
      <dsp:nvSpPr>
        <dsp:cNvPr id="0" name=""/>
        <dsp:cNvSpPr/>
      </dsp:nvSpPr>
      <dsp:spPr>
        <a:xfrm>
          <a:off x="117819" y="2035342"/>
          <a:ext cx="214216" cy="2142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B246A6-3E75-43C7-A336-A3B53DA875FF}">
      <dsp:nvSpPr>
        <dsp:cNvPr id="0" name=""/>
        <dsp:cNvSpPr/>
      </dsp:nvSpPr>
      <dsp:spPr>
        <a:xfrm>
          <a:off x="449855" y="1947708"/>
          <a:ext cx="9947027" cy="389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221" tIns="41221" rIns="41221" bIns="41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/>
            <a:t>Contributes to improved learning outcomes</a:t>
          </a:r>
          <a:endParaRPr lang="en-US" sz="1600" kern="1200"/>
        </a:p>
      </dsp:txBody>
      <dsp:txXfrm>
        <a:off x="449855" y="1947708"/>
        <a:ext cx="9947027" cy="389485"/>
      </dsp:txXfrm>
    </dsp:sp>
    <dsp:sp modelId="{78C77284-277C-4136-A140-37F016F0DA82}">
      <dsp:nvSpPr>
        <dsp:cNvPr id="0" name=""/>
        <dsp:cNvSpPr/>
      </dsp:nvSpPr>
      <dsp:spPr>
        <a:xfrm>
          <a:off x="0" y="2434564"/>
          <a:ext cx="10396883" cy="3894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B75D0C-EF31-442A-BDF7-5133D19462FC}">
      <dsp:nvSpPr>
        <dsp:cNvPr id="0" name=""/>
        <dsp:cNvSpPr/>
      </dsp:nvSpPr>
      <dsp:spPr>
        <a:xfrm>
          <a:off x="117819" y="2522198"/>
          <a:ext cx="214216" cy="2142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F4537-9F4A-4648-98BC-72BE5B7DFDB5}">
      <dsp:nvSpPr>
        <dsp:cNvPr id="0" name=""/>
        <dsp:cNvSpPr/>
      </dsp:nvSpPr>
      <dsp:spPr>
        <a:xfrm>
          <a:off x="449855" y="2434564"/>
          <a:ext cx="9947027" cy="389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221" tIns="41221" rIns="41221" bIns="41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/>
            <a:t>Use of AI and digital tools supports collaboration</a:t>
          </a:r>
          <a:endParaRPr lang="en-US" sz="1600" kern="1200"/>
        </a:p>
      </dsp:txBody>
      <dsp:txXfrm>
        <a:off x="449855" y="2434564"/>
        <a:ext cx="9947027" cy="389485"/>
      </dsp:txXfrm>
    </dsp:sp>
    <dsp:sp modelId="{3BD19DCE-2222-467A-B680-1C0FBFC1028A}">
      <dsp:nvSpPr>
        <dsp:cNvPr id="0" name=""/>
        <dsp:cNvSpPr/>
      </dsp:nvSpPr>
      <dsp:spPr>
        <a:xfrm>
          <a:off x="0" y="2921420"/>
          <a:ext cx="10396883" cy="3894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66CC52-3FED-4D43-AE2E-9B565846933F}">
      <dsp:nvSpPr>
        <dsp:cNvPr id="0" name=""/>
        <dsp:cNvSpPr/>
      </dsp:nvSpPr>
      <dsp:spPr>
        <a:xfrm>
          <a:off x="117819" y="3009055"/>
          <a:ext cx="214216" cy="2142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92A226-1D33-461E-9249-41DFD97DD21B}">
      <dsp:nvSpPr>
        <dsp:cNvPr id="0" name=""/>
        <dsp:cNvSpPr/>
      </dsp:nvSpPr>
      <dsp:spPr>
        <a:xfrm>
          <a:off x="449855" y="2921420"/>
          <a:ext cx="9947027" cy="389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221" tIns="41221" rIns="41221" bIns="41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/>
            <a:t>Makes learning more dynamic and interactive</a:t>
          </a:r>
          <a:endParaRPr lang="en-US" sz="1600" kern="1200"/>
        </a:p>
      </dsp:txBody>
      <dsp:txXfrm>
        <a:off x="449855" y="2921420"/>
        <a:ext cx="9947027" cy="3894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A25AD1-E5CF-4F40-8783-98F0DA9FBF11}">
      <dsp:nvSpPr>
        <dsp:cNvPr id="0" name=""/>
        <dsp:cNvSpPr/>
      </dsp:nvSpPr>
      <dsp:spPr>
        <a:xfrm>
          <a:off x="0" y="4323"/>
          <a:ext cx="6208437" cy="7115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AA23BD-AD71-4056-A767-D5FB9E2EDBA9}">
      <dsp:nvSpPr>
        <dsp:cNvPr id="0" name=""/>
        <dsp:cNvSpPr/>
      </dsp:nvSpPr>
      <dsp:spPr>
        <a:xfrm>
          <a:off x="215248" y="164426"/>
          <a:ext cx="391743" cy="3913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65CF96-25A1-400D-872C-B006F1725A35}">
      <dsp:nvSpPr>
        <dsp:cNvPr id="0" name=""/>
        <dsp:cNvSpPr/>
      </dsp:nvSpPr>
      <dsp:spPr>
        <a:xfrm>
          <a:off x="822240" y="4323"/>
          <a:ext cx="5373534" cy="73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61" tIns="77661" rIns="77661" bIns="7766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Collaborative learning has benefits but also significant limitations that need to be addressed.</a:t>
          </a:r>
          <a:endParaRPr lang="en-US" sz="1400" kern="1200"/>
        </a:p>
      </dsp:txBody>
      <dsp:txXfrm>
        <a:off x="822240" y="4323"/>
        <a:ext cx="5373534" cy="733801"/>
      </dsp:txXfrm>
    </dsp:sp>
    <dsp:sp modelId="{9555881D-E442-404B-8D05-1BF00C964FA3}">
      <dsp:nvSpPr>
        <dsp:cNvPr id="0" name=""/>
        <dsp:cNvSpPr/>
      </dsp:nvSpPr>
      <dsp:spPr>
        <a:xfrm>
          <a:off x="0" y="921575"/>
          <a:ext cx="6208437" cy="71156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DB9A79-F121-4E89-B248-43577D2A0A42}">
      <dsp:nvSpPr>
        <dsp:cNvPr id="0" name=""/>
        <dsp:cNvSpPr/>
      </dsp:nvSpPr>
      <dsp:spPr>
        <a:xfrm>
          <a:off x="215248" y="1081677"/>
          <a:ext cx="391743" cy="3913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99B546-8C70-46FC-9167-A391E4C15C54}">
      <dsp:nvSpPr>
        <dsp:cNvPr id="0" name=""/>
        <dsp:cNvSpPr/>
      </dsp:nvSpPr>
      <dsp:spPr>
        <a:xfrm>
          <a:off x="822240" y="921575"/>
          <a:ext cx="5373534" cy="73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61" tIns="77661" rIns="77661" bIns="7766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Key challenges include unequal participation, lack of coordination, and varying motivation levels among participants (Huang &amp; Lajoie, 2023; Nahar, 2022).</a:t>
          </a:r>
          <a:endParaRPr lang="en-US" sz="1400" kern="1200"/>
        </a:p>
      </dsp:txBody>
      <dsp:txXfrm>
        <a:off x="822240" y="921575"/>
        <a:ext cx="5373534" cy="733801"/>
      </dsp:txXfrm>
    </dsp:sp>
    <dsp:sp modelId="{DE010B31-5ED3-4F6A-8F39-475E6D488731}">
      <dsp:nvSpPr>
        <dsp:cNvPr id="0" name=""/>
        <dsp:cNvSpPr/>
      </dsp:nvSpPr>
      <dsp:spPr>
        <a:xfrm>
          <a:off x="0" y="1838827"/>
          <a:ext cx="6208437" cy="71156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8EC8B0-B655-4C17-AFBD-EE74463E04E7}">
      <dsp:nvSpPr>
        <dsp:cNvPr id="0" name=""/>
        <dsp:cNvSpPr/>
      </dsp:nvSpPr>
      <dsp:spPr>
        <a:xfrm>
          <a:off x="215248" y="1998929"/>
          <a:ext cx="391743" cy="3913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5C52B5-13CF-4455-A83C-56133483D28D}">
      <dsp:nvSpPr>
        <dsp:cNvPr id="0" name=""/>
        <dsp:cNvSpPr/>
      </dsp:nvSpPr>
      <dsp:spPr>
        <a:xfrm>
          <a:off x="822240" y="1838827"/>
          <a:ext cx="5373534" cy="73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61" tIns="77661" rIns="77661" bIns="7766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Emotional and social dynamics can impact collaboration success, as engagement levels vary across learners (Huang &amp; Lajoie, 2023; Nahar, 2022).</a:t>
          </a:r>
          <a:endParaRPr lang="en-US" sz="1400" kern="1200"/>
        </a:p>
      </dsp:txBody>
      <dsp:txXfrm>
        <a:off x="822240" y="1838827"/>
        <a:ext cx="5373534" cy="733801"/>
      </dsp:txXfrm>
    </dsp:sp>
    <dsp:sp modelId="{F8AFEC3D-7644-473B-9640-AF7AEBF467C0}">
      <dsp:nvSpPr>
        <dsp:cNvPr id="0" name=""/>
        <dsp:cNvSpPr/>
      </dsp:nvSpPr>
      <dsp:spPr>
        <a:xfrm>
          <a:off x="0" y="2756079"/>
          <a:ext cx="6208437" cy="71156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E20D03-9149-4B78-AB1E-DE4D7C56C7C9}">
      <dsp:nvSpPr>
        <dsp:cNvPr id="0" name=""/>
        <dsp:cNvSpPr/>
      </dsp:nvSpPr>
      <dsp:spPr>
        <a:xfrm>
          <a:off x="215248" y="2916181"/>
          <a:ext cx="391743" cy="3913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F95701-5119-4326-8E7E-F0D2C4EE311A}">
      <dsp:nvSpPr>
        <dsp:cNvPr id="0" name=""/>
        <dsp:cNvSpPr/>
      </dsp:nvSpPr>
      <dsp:spPr>
        <a:xfrm>
          <a:off x="822240" y="2756079"/>
          <a:ext cx="5373534" cy="73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61" tIns="77661" rIns="77661" bIns="7766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Research indicates that social-emotional interactions are crucial for positive collaborative outcomes.</a:t>
          </a:r>
          <a:endParaRPr lang="en-US" sz="1400" kern="1200"/>
        </a:p>
      </dsp:txBody>
      <dsp:txXfrm>
        <a:off x="822240" y="2756079"/>
        <a:ext cx="5373534" cy="733801"/>
      </dsp:txXfrm>
    </dsp:sp>
    <dsp:sp modelId="{1B8CFD6A-B83F-41BF-BEF5-6A5EA67D0AF7}">
      <dsp:nvSpPr>
        <dsp:cNvPr id="0" name=""/>
        <dsp:cNvSpPr/>
      </dsp:nvSpPr>
      <dsp:spPr>
        <a:xfrm>
          <a:off x="0" y="3673330"/>
          <a:ext cx="6208437" cy="71156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9260A-5E05-4825-90FF-CF6DD87C386A}">
      <dsp:nvSpPr>
        <dsp:cNvPr id="0" name=""/>
        <dsp:cNvSpPr/>
      </dsp:nvSpPr>
      <dsp:spPr>
        <a:xfrm>
          <a:off x="215248" y="3833433"/>
          <a:ext cx="391743" cy="3913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D3DB10-FBF9-451A-A1FD-DEB7624E8D4D}">
      <dsp:nvSpPr>
        <dsp:cNvPr id="0" name=""/>
        <dsp:cNvSpPr/>
      </dsp:nvSpPr>
      <dsp:spPr>
        <a:xfrm>
          <a:off x="822240" y="3673330"/>
          <a:ext cx="5373534" cy="73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61" tIns="77661" rIns="77661" bIns="7766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Despite its challenges, collaborative learning improves academic, professional, and global competencies.</a:t>
          </a:r>
          <a:endParaRPr lang="en-US" sz="1400" kern="1200"/>
        </a:p>
      </dsp:txBody>
      <dsp:txXfrm>
        <a:off x="822240" y="3673330"/>
        <a:ext cx="5373534" cy="733801"/>
      </dsp:txXfrm>
    </dsp:sp>
    <dsp:sp modelId="{76EDB9C5-AEB7-470B-81D0-99ED1CAEEB3D}">
      <dsp:nvSpPr>
        <dsp:cNvPr id="0" name=""/>
        <dsp:cNvSpPr/>
      </dsp:nvSpPr>
      <dsp:spPr>
        <a:xfrm>
          <a:off x="0" y="4590582"/>
          <a:ext cx="6208437" cy="7115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C1A794-D868-4136-A5FB-555F5C696445}">
      <dsp:nvSpPr>
        <dsp:cNvPr id="0" name=""/>
        <dsp:cNvSpPr/>
      </dsp:nvSpPr>
      <dsp:spPr>
        <a:xfrm>
          <a:off x="215248" y="4750684"/>
          <a:ext cx="391743" cy="3913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C5D73-923A-4E6E-B372-C72D0663DDE4}">
      <dsp:nvSpPr>
        <dsp:cNvPr id="0" name=""/>
        <dsp:cNvSpPr/>
      </dsp:nvSpPr>
      <dsp:spPr>
        <a:xfrm>
          <a:off x="822240" y="4590582"/>
          <a:ext cx="5373534" cy="73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61" tIns="77661" rIns="77661" bIns="7766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Effective management of its limitations is essential for ensuring meaningful participation and equitable learning experiences (Huang &amp; Lajoie, 2023; Nahar, 2022).</a:t>
          </a:r>
          <a:endParaRPr lang="en-US" sz="1400" kern="1200"/>
        </a:p>
      </dsp:txBody>
      <dsp:txXfrm>
        <a:off x="822240" y="4590582"/>
        <a:ext cx="5373534" cy="7338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0CBDD9-59ED-4BBF-9FBB-09951577D50F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0BFB48-14F8-47EB-A859-FC3F4207C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336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0BFB48-14F8-47EB-A859-FC3F4207C9B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173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324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056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25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77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120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449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27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998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96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249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8547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530878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1849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12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8521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498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1851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093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771A417-F7F2-4A2C-9C1A-6B512EA736DD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9A27E90-0A35-4E46-87B9-4C51F8F23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020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  <p:sldLayoutId id="2147483702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6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openxmlformats.org/officeDocument/2006/relationships/image" Target="../media/image14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png"/><Relationship Id="rId5" Type="http://schemas.openxmlformats.org/officeDocument/2006/relationships/image" Target="../media/image15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Data" Target="../diagrams/data2.xml"/><Relationship Id="rId11" Type="http://schemas.openxmlformats.org/officeDocument/2006/relationships/image" Target="../media/image6.png"/><Relationship Id="rId5" Type="http://schemas.openxmlformats.org/officeDocument/2006/relationships/image" Target="../media/image2.jpeg"/><Relationship Id="rId10" Type="http://schemas.microsoft.com/office/2007/relationships/diagramDrawing" Target="../diagrams/drawing2.xml"/><Relationship Id="rId4" Type="http://schemas.openxmlformats.org/officeDocument/2006/relationships/notesSlide" Target="../notesSlides/notesSlide1.xml"/><Relationship Id="rId9" Type="http://schemas.openxmlformats.org/officeDocument/2006/relationships/diagramColors" Target="../diagrams/colors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99ED4-5C5A-08D3-D7C0-158070D660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BENEFITS OF COLLABORATIVE LEARNING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903935-E6CF-8C25-3B62-B1205F42E94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NECULAI PASCU</a:t>
            </a:r>
          </a:p>
        </p:txBody>
      </p:sp>
    </p:spTree>
    <p:extLst>
      <p:ext uri="{BB962C8B-B14F-4D97-AF65-F5344CB8AC3E}">
        <p14:creationId xmlns:p14="http://schemas.microsoft.com/office/powerpoint/2010/main" val="643844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C6CD495-0B95-AEA6-4E47-810F226B692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803" r="16316" b="1"/>
          <a:stretch>
            <a:fillRect/>
          </a:stretch>
        </p:blipFill>
        <p:spPr>
          <a:xfrm rot="21420000">
            <a:off x="4557237" y="-187777"/>
            <a:ext cx="7703959" cy="7254838"/>
          </a:xfrm>
          <a:custGeom>
            <a:avLst/>
            <a:gdLst/>
            <a:ahLst/>
            <a:cxnLst/>
            <a:rect l="l" t="t" r="r" b="b"/>
            <a:pathLst>
              <a:path w="7703959" h="7254838">
                <a:moveTo>
                  <a:pt x="0" y="0"/>
                </a:moveTo>
                <a:lnTo>
                  <a:pt x="7703959" y="403747"/>
                </a:lnTo>
                <a:lnTo>
                  <a:pt x="7344909" y="7254838"/>
                </a:lnTo>
                <a:lnTo>
                  <a:pt x="0" y="6869908"/>
                </a:lnTo>
                <a:close/>
              </a:path>
            </a:pathLst>
          </a:custGeom>
        </p:spPr>
      </p:pic>
      <p:sp>
        <p:nvSpPr>
          <p:cNvPr id="12" name="Freeform 22">
            <a:extLst>
              <a:ext uri="{FF2B5EF4-FFF2-40B4-BE49-F238E27FC236}">
                <a16:creationId xmlns:a16="http://schemas.microsoft.com/office/drawing/2014/main" id="{814A8E1E-D245-4042-A1CD-7C5579990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rot="21420000">
            <a:off x="4665278" y="615132"/>
            <a:ext cx="7679541" cy="5638801"/>
          </a:xfrm>
          <a:custGeom>
            <a:avLst/>
            <a:gdLst>
              <a:gd name="connsiteX0" fmla="*/ 7679541 w 7679541"/>
              <a:gd name="connsiteY0" fmla="*/ 0 h 5638801"/>
              <a:gd name="connsiteX1" fmla="*/ 7384024 w 7679541"/>
              <a:gd name="connsiteY1" fmla="*/ 5638801 h 5638801"/>
              <a:gd name="connsiteX2" fmla="*/ 0 w 7679541"/>
              <a:gd name="connsiteY2" fmla="*/ 5638800 h 5638801"/>
              <a:gd name="connsiteX3" fmla="*/ 0 w 7679541"/>
              <a:gd name="connsiteY3" fmla="*/ 0 h 56388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79541" h="5638801">
                <a:moveTo>
                  <a:pt x="7679541" y="0"/>
                </a:moveTo>
                <a:lnTo>
                  <a:pt x="7384024" y="5638801"/>
                </a:lnTo>
                <a:lnTo>
                  <a:pt x="0" y="56388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B2A754-9788-F7DB-1449-8A1384BE8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5063207" y="1249805"/>
            <a:ext cx="6449873" cy="1122804"/>
          </a:xfrm>
        </p:spPr>
        <p:txBody>
          <a:bodyPr>
            <a:normAutofit/>
          </a:bodyPr>
          <a:lstStyle/>
          <a:p>
            <a:r>
              <a:rPr lang="en-US" sz="3000" dirty="0">
                <a:solidFill>
                  <a:schemeClr val="bg1"/>
                </a:solidFill>
              </a:rPr>
              <a:t>Introduction – Defining Collaborative Learning in Context</a:t>
            </a:r>
            <a:endParaRPr lang="en-GB" sz="3000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2A41DD-3BF4-3B70-36C1-6FCCD1FE0FA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3125" r="25784" b="-2"/>
          <a:stretch>
            <a:fillRect/>
          </a:stretch>
        </p:blipFill>
        <p:spPr>
          <a:xfrm rot="21420000">
            <a:off x="-175958" y="-112724"/>
            <a:ext cx="4839750" cy="7104732"/>
          </a:xfrm>
          <a:custGeom>
            <a:avLst/>
            <a:gdLst/>
            <a:ahLst/>
            <a:cxnLst/>
            <a:rect l="l" t="t" r="r" b="b"/>
            <a:pathLst>
              <a:path w="4839750" h="7104732">
                <a:moveTo>
                  <a:pt x="359050" y="0"/>
                </a:moveTo>
                <a:lnTo>
                  <a:pt x="4839749" y="234824"/>
                </a:lnTo>
                <a:lnTo>
                  <a:pt x="4839750" y="7104732"/>
                </a:lnTo>
                <a:lnTo>
                  <a:pt x="0" y="685109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C7890-EEC3-5087-A506-D691F797F115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21420000">
            <a:off x="5181807" y="2474713"/>
            <a:ext cx="6454820" cy="291957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 dirty="0">
                <a:solidFill>
                  <a:schemeClr val="bg1"/>
                </a:solidFill>
              </a:rPr>
              <a:t>Collaborative learning is an educational method where individuals work together to build knowledge through interaction and problem-solving (Stahl, 2023).</a:t>
            </a:r>
          </a:p>
          <a:p>
            <a:pPr>
              <a:lnSpc>
                <a:spcPct val="110000"/>
              </a:lnSpc>
            </a:pPr>
            <a:r>
              <a:rPr lang="en-US" sz="1300" dirty="0">
                <a:solidFill>
                  <a:schemeClr val="bg1"/>
                </a:solidFill>
              </a:rPr>
              <a:t>It signifies a movement from passive to active learning, </a:t>
            </a:r>
            <a:r>
              <a:rPr lang="en-US" sz="1300" dirty="0" err="1">
                <a:solidFill>
                  <a:schemeClr val="bg1"/>
                </a:solidFill>
              </a:rPr>
              <a:t>emphasising</a:t>
            </a:r>
            <a:r>
              <a:rPr lang="en-US" sz="1300" dirty="0">
                <a:solidFill>
                  <a:schemeClr val="bg1"/>
                </a:solidFill>
              </a:rPr>
              <a:t> social engagement.</a:t>
            </a:r>
          </a:p>
          <a:p>
            <a:pPr>
              <a:lnSpc>
                <a:spcPct val="110000"/>
              </a:lnSpc>
            </a:pPr>
            <a:r>
              <a:rPr lang="en-US" sz="1300" dirty="0">
                <a:solidFill>
                  <a:schemeClr val="bg1"/>
                </a:solidFill>
              </a:rPr>
              <a:t>This approach is crucial in a </a:t>
            </a:r>
            <a:r>
              <a:rPr lang="en-US" sz="1300" dirty="0" err="1">
                <a:solidFill>
                  <a:schemeClr val="bg1"/>
                </a:solidFill>
              </a:rPr>
              <a:t>globalised</a:t>
            </a:r>
            <a:r>
              <a:rPr lang="en-US" sz="1300" dirty="0">
                <a:solidFill>
                  <a:schemeClr val="bg1"/>
                </a:solidFill>
              </a:rPr>
              <a:t>, technology-driven era, enhancing skills in communication and teamwork.</a:t>
            </a:r>
          </a:p>
          <a:p>
            <a:pPr>
              <a:lnSpc>
                <a:spcPct val="110000"/>
              </a:lnSpc>
            </a:pPr>
            <a:r>
              <a:rPr lang="en-US" sz="1300" dirty="0">
                <a:solidFill>
                  <a:schemeClr val="bg1"/>
                </a:solidFill>
              </a:rPr>
              <a:t>Digital platforms facilitate cross-border collaboration, expanding learning experiences beyond conventional classrooms (Stahl, 2023).</a:t>
            </a:r>
          </a:p>
          <a:p>
            <a:pPr>
              <a:lnSpc>
                <a:spcPct val="110000"/>
              </a:lnSpc>
            </a:pPr>
            <a:r>
              <a:rPr lang="en-US" sz="1300" dirty="0">
                <a:solidFill>
                  <a:schemeClr val="bg1"/>
                </a:solidFill>
              </a:rPr>
              <a:t>Effective implementation is necessary to harness the advantages of collaborative learning.</a:t>
            </a:r>
            <a:endParaRPr lang="en-GB" sz="1300" dirty="0">
              <a:solidFill>
                <a:schemeClr val="bg1"/>
              </a:solidFill>
            </a:endParaRPr>
          </a:p>
        </p:txBody>
      </p:sp>
      <p:pic>
        <p:nvPicPr>
          <p:cNvPr id="4" name="slide 1 (11)">
            <a:hlinkClick r:id="" action="ppaction://media"/>
            <a:extLst>
              <a:ext uri="{FF2B5EF4-FFF2-40B4-BE49-F238E27FC236}">
                <a16:creationId xmlns:a16="http://schemas.microsoft.com/office/drawing/2014/main" id="{37B0DAB3-1EE7-FC52-79E0-1CCEDE946A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469188" y="56149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658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7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79B55-CDAB-8A7E-9B07-9FA8CC4FD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800" dirty="0"/>
              <a:t>Benefits – Knowledge Construction and Engagement</a:t>
            </a:r>
            <a:endParaRPr lang="en-GB" sz="48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EBFDE4-45C2-D419-51B0-A95FB5934F4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063396"/>
          <a:ext cx="10396883" cy="33111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slide 2 (11)">
            <a:hlinkClick r:id="" action="ppaction://media"/>
            <a:extLst>
              <a:ext uri="{FF2B5EF4-FFF2-40B4-BE49-F238E27FC236}">
                <a16:creationId xmlns:a16="http://schemas.microsoft.com/office/drawing/2014/main" id="{A2F79E49-82EF-79BB-55F4-E8EC0D20CD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913644" y="576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20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2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DE6AD5C-2D02-A3D8-76E0-E08132908B9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581" r="9091" b="1614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10">
            <a:extLst>
              <a:ext uri="{FF2B5EF4-FFF2-40B4-BE49-F238E27FC236}">
                <a16:creationId xmlns:a16="http://schemas.microsoft.com/office/drawing/2014/main" id="{CC146B38-3E4E-4A67-91CF-55DBCC51B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rot="21420000">
            <a:off x="-153067" y="613608"/>
            <a:ext cx="8044107" cy="5638800"/>
          </a:xfrm>
          <a:custGeom>
            <a:avLst/>
            <a:gdLst/>
            <a:ahLst/>
            <a:cxnLst/>
            <a:rect l="l" t="t" r="r" b="b"/>
            <a:pathLst>
              <a:path w="8044107" h="5638800">
                <a:moveTo>
                  <a:pt x="8044107" y="0"/>
                </a:moveTo>
                <a:lnTo>
                  <a:pt x="8044107" y="5638800"/>
                </a:lnTo>
                <a:lnTo>
                  <a:pt x="0" y="5638800"/>
                </a:lnTo>
                <a:lnTo>
                  <a:pt x="295517" y="0"/>
                </a:ln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E88297-23F7-98D4-67E9-A6ABE9EB8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86113" y="1220999"/>
            <a:ext cx="6851188" cy="1151965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chemeClr val="bg1"/>
                </a:solidFill>
              </a:rPr>
              <a:t>Professional Practice – Developing Workplace Competencies</a:t>
            </a:r>
            <a:endParaRPr lang="en-GB" sz="34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705EE-D6C8-870B-25E9-392952D4C53A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21420000">
            <a:off x="587206" y="2448453"/>
            <a:ext cx="6859199" cy="294465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 dirty="0">
                <a:solidFill>
                  <a:schemeClr val="bg1"/>
                </a:solidFill>
              </a:rPr>
              <a:t>Collaborative learning is crucial for equipping individuals with key workplace competencies (Kennedy et al., 2026).</a:t>
            </a:r>
          </a:p>
          <a:p>
            <a:pPr>
              <a:lnSpc>
                <a:spcPct val="110000"/>
              </a:lnSpc>
            </a:pPr>
            <a:r>
              <a:rPr lang="en-US" sz="1500" dirty="0">
                <a:solidFill>
                  <a:schemeClr val="bg1"/>
                </a:solidFill>
              </a:rPr>
              <a:t>It enhances essential skills such as teamwork, communication, and problem-solving.</a:t>
            </a:r>
          </a:p>
          <a:p>
            <a:pPr>
              <a:lnSpc>
                <a:spcPct val="110000"/>
              </a:lnSpc>
            </a:pPr>
            <a:r>
              <a:rPr lang="en-US" sz="1500" dirty="0">
                <a:solidFill>
                  <a:schemeClr val="bg1"/>
                </a:solidFill>
              </a:rPr>
              <a:t>In various industries, working in teams and engaging in collective decision-making is common (Kennedy et al., 2026).</a:t>
            </a:r>
          </a:p>
          <a:p>
            <a:pPr>
              <a:lnSpc>
                <a:spcPct val="110000"/>
              </a:lnSpc>
            </a:pPr>
            <a:r>
              <a:rPr lang="en-US" sz="1500" dirty="0">
                <a:solidFill>
                  <a:schemeClr val="bg1"/>
                </a:solidFill>
              </a:rPr>
              <a:t>The educational focus on collaboration fosters skills like adaptability and leadership, which are vital for professional success (Kennedy et al., 2026).</a:t>
            </a:r>
            <a:endParaRPr lang="en-GB" sz="1500" dirty="0">
              <a:solidFill>
                <a:schemeClr val="bg1"/>
              </a:solidFill>
            </a:endParaRPr>
          </a:p>
        </p:txBody>
      </p:sp>
      <p:pic>
        <p:nvPicPr>
          <p:cNvPr id="4" name="slide 3 (11)">
            <a:hlinkClick r:id="" action="ppaction://media"/>
            <a:extLst>
              <a:ext uri="{FF2B5EF4-FFF2-40B4-BE49-F238E27FC236}">
                <a16:creationId xmlns:a16="http://schemas.microsoft.com/office/drawing/2014/main" id="{B75190B9-9DBE-C8B0-AD62-ED77A11024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258823" y="549167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839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4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479F5CB-0859-A681-09B5-23673DD7B94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0707" t="9091" r="1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10">
            <a:extLst>
              <a:ext uri="{FF2B5EF4-FFF2-40B4-BE49-F238E27FC236}">
                <a16:creationId xmlns:a16="http://schemas.microsoft.com/office/drawing/2014/main" id="{1195E126-5CB4-434D-8B36-832C6512C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rot="21420000">
            <a:off x="4300962" y="605592"/>
            <a:ext cx="8044106" cy="5638800"/>
          </a:xfrm>
          <a:custGeom>
            <a:avLst/>
            <a:gdLst/>
            <a:ahLst/>
            <a:cxnLst/>
            <a:rect l="l" t="t" r="r" b="b"/>
            <a:pathLst>
              <a:path w="8044106" h="5638800">
                <a:moveTo>
                  <a:pt x="8044106" y="0"/>
                </a:moveTo>
                <a:lnTo>
                  <a:pt x="7748589" y="5638800"/>
                </a:lnTo>
                <a:lnTo>
                  <a:pt x="0" y="56388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910810-5647-F1E8-F675-9B2A7D344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677415" y="1226752"/>
            <a:ext cx="6851126" cy="1151965"/>
          </a:xfrm>
        </p:spPr>
        <p:txBody>
          <a:bodyPr>
            <a:normAutofit/>
          </a:bodyPr>
          <a:lstStyle/>
          <a:p>
            <a:r>
              <a:rPr lang="en-GB" sz="4600">
                <a:solidFill>
                  <a:schemeClr val="bg1"/>
                </a:solidFill>
              </a:rPr>
              <a:t>Global Business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CCA21-6187-32FD-CFC7-6ECD9BF8F064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21420000">
            <a:off x="4779386" y="2453949"/>
            <a:ext cx="6867212" cy="294465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100">
                <a:solidFill>
                  <a:schemeClr val="bg1"/>
                </a:solidFill>
              </a:rPr>
              <a:t>Prepares individuals to work in diverse and multicultural environments</a:t>
            </a:r>
          </a:p>
          <a:p>
            <a:pPr>
              <a:lnSpc>
                <a:spcPct val="110000"/>
              </a:lnSpc>
            </a:pPr>
            <a:r>
              <a:rPr lang="en-GB" sz="1100">
                <a:solidFill>
                  <a:schemeClr val="bg1"/>
                </a:solidFill>
              </a:rPr>
              <a:t>Global organisations rely on collaboration across geographical boundaries</a:t>
            </a:r>
          </a:p>
          <a:p>
            <a:pPr>
              <a:lnSpc>
                <a:spcPct val="110000"/>
              </a:lnSpc>
            </a:pPr>
            <a:r>
              <a:rPr lang="en-GB" sz="1100">
                <a:solidFill>
                  <a:schemeClr val="bg1"/>
                </a:solidFill>
              </a:rPr>
              <a:t>Digital platforms enable international teamwork and communication (Lutge et al., 2023; Hartman &amp; Kiely, 2023).</a:t>
            </a:r>
          </a:p>
          <a:p>
            <a:pPr>
              <a:lnSpc>
                <a:spcPct val="110000"/>
              </a:lnSpc>
            </a:pPr>
            <a:r>
              <a:rPr lang="en-GB" sz="1100">
                <a:solidFill>
                  <a:schemeClr val="bg1"/>
                </a:solidFill>
              </a:rPr>
              <a:t>Develops intercultural competence and global awareness</a:t>
            </a:r>
          </a:p>
          <a:p>
            <a:pPr>
              <a:lnSpc>
                <a:spcPct val="110000"/>
              </a:lnSpc>
            </a:pPr>
            <a:r>
              <a:rPr lang="en-GB" sz="1100">
                <a:solidFill>
                  <a:schemeClr val="bg1"/>
                </a:solidFill>
              </a:rPr>
              <a:t>Improves communication across different cultures</a:t>
            </a:r>
          </a:p>
          <a:p>
            <a:pPr>
              <a:lnSpc>
                <a:spcPct val="110000"/>
              </a:lnSpc>
            </a:pPr>
            <a:r>
              <a:rPr lang="en-GB" sz="1100">
                <a:solidFill>
                  <a:schemeClr val="bg1"/>
                </a:solidFill>
              </a:rPr>
              <a:t>Helps individuals understand diverse perspectives</a:t>
            </a:r>
          </a:p>
          <a:p>
            <a:pPr>
              <a:lnSpc>
                <a:spcPct val="110000"/>
              </a:lnSpc>
            </a:pPr>
            <a:r>
              <a:rPr lang="en-GB" sz="1100">
                <a:solidFill>
                  <a:schemeClr val="bg1"/>
                </a:solidFill>
              </a:rPr>
              <a:t>International collaboration builds skills for global teamwork</a:t>
            </a:r>
          </a:p>
          <a:p>
            <a:pPr>
              <a:lnSpc>
                <a:spcPct val="110000"/>
              </a:lnSpc>
            </a:pPr>
            <a:r>
              <a:rPr lang="en-GB" sz="1100">
                <a:solidFill>
                  <a:schemeClr val="bg1"/>
                </a:solidFill>
              </a:rPr>
              <a:t>hallenges include communication barriers and cultural differences (Lutge et al., 2023; Hartman &amp; Kiely, 2023).</a:t>
            </a:r>
          </a:p>
        </p:txBody>
      </p:sp>
      <p:pic>
        <p:nvPicPr>
          <p:cNvPr id="4" name="slide4 (1)">
            <a:hlinkClick r:id="" action="ppaction://media"/>
            <a:extLst>
              <a:ext uri="{FF2B5EF4-FFF2-40B4-BE49-F238E27FC236}">
                <a16:creationId xmlns:a16="http://schemas.microsoft.com/office/drawing/2014/main" id="{C2C2887E-548C-E240-46F2-286A67301A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919913" y="5689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945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2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C0934DB-9F1A-48E6-9566-081FE345E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86C7D-C382-493B-ADAD-58CB79E7C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37704" y="0"/>
            <a:ext cx="4654296" cy="6858000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97DC24-CD3A-B71E-6607-199AD5131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5515" y="685800"/>
            <a:ext cx="3103122" cy="5400892"/>
          </a:xfrm>
        </p:spPr>
        <p:txBody>
          <a:bodyPr>
            <a:normAutofit/>
          </a:bodyPr>
          <a:lstStyle/>
          <a:p>
            <a:r>
              <a:rPr lang="en-GB" sz="4200">
                <a:solidFill>
                  <a:srgbClr val="FFFFFF"/>
                </a:solidFill>
              </a:rPr>
              <a:t>Limitations, and 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F6D852-6B4B-BB8B-B0C4-CB6E9FA2B2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0145769"/>
              </p:ext>
            </p:extLst>
          </p:nvPr>
        </p:nvGraphicFramePr>
        <p:xfrm>
          <a:off x="685800" y="643468"/>
          <a:ext cx="6208437" cy="53287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slide 5 (6)">
            <a:hlinkClick r:id="" action="ppaction://media"/>
            <a:extLst>
              <a:ext uri="{FF2B5EF4-FFF2-40B4-BE49-F238E27FC236}">
                <a16:creationId xmlns:a16="http://schemas.microsoft.com/office/drawing/2014/main" id="{A1D3596C-B23E-13E1-C99E-B4ABB4F25C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118600" y="55102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178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2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D0184-F17D-F7E6-88DF-9D24748FA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FFB92-64B3-E81C-8C0E-9B3AA1C77B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97" y="1612557"/>
            <a:ext cx="11572103" cy="3935627"/>
          </a:xfrm>
        </p:spPr>
        <p:txBody>
          <a:bodyPr>
            <a:noAutofit/>
          </a:bodyPr>
          <a:lstStyle/>
          <a:p>
            <a:r>
              <a:rPr lang="en-US" sz="1400" dirty="0"/>
              <a:t>An, S., Zhang, S., Guo, T., Lu, S., Zhang, W., &amp; Cai, Z. (2025). Impacts of generative AI on student teachers' task performance and collaborative knowledge construction process. </a:t>
            </a:r>
            <a:r>
              <a:rPr lang="en-US" sz="1400" i="1" dirty="0"/>
              <a:t>Computers &amp; Education, 227</a:t>
            </a:r>
            <a:r>
              <a:rPr lang="en-US" sz="1400" dirty="0"/>
              <a:t>, 105227.</a:t>
            </a:r>
          </a:p>
          <a:p>
            <a:r>
              <a:rPr lang="en-US" sz="1400" dirty="0"/>
              <a:t>Hartman, E., &amp; Kiely, R. (2023).A critical global citizenship. In </a:t>
            </a:r>
            <a:r>
              <a:rPr lang="en-US" sz="1400" i="1" dirty="0"/>
              <a:t>Crossing boundaries </a:t>
            </a:r>
            <a:r>
              <a:rPr lang="en-US" sz="1400" dirty="0"/>
              <a:t>(pp. 215–242). Routledge.</a:t>
            </a:r>
          </a:p>
          <a:p>
            <a:r>
              <a:rPr lang="en-US" sz="1400" dirty="0"/>
              <a:t>Huang, X., &amp; Lajoie, S. P. (2023).Social emotional interaction in collaborative learning: Why it matters and how we can measure it? </a:t>
            </a:r>
            <a:r>
              <a:rPr lang="en-US" sz="1400" i="1" dirty="0"/>
              <a:t>Social Sciences &amp; Humanities Open, 7</a:t>
            </a:r>
            <a:r>
              <a:rPr lang="en-US" sz="1400" dirty="0"/>
              <a:t>(1), 100447.</a:t>
            </a:r>
          </a:p>
          <a:p>
            <a:r>
              <a:rPr lang="en-US" sz="1400" dirty="0"/>
              <a:t>Kennedy, E., Chase, E., </a:t>
            </a:r>
            <a:r>
              <a:rPr lang="en-US" sz="1400" dirty="0" err="1"/>
              <a:t>Pherali</a:t>
            </a:r>
            <a:r>
              <a:rPr lang="en-US" sz="1400" dirty="0"/>
              <a:t>, T., Witthaus, G., Laurillard, D., Chan, M. L., &amp; </a:t>
            </a:r>
            <a:r>
              <a:rPr lang="en-US" sz="1400" dirty="0" err="1"/>
              <a:t>Charoensukaran</a:t>
            </a:r>
            <a:r>
              <a:rPr lang="en-US" sz="1400" dirty="0"/>
              <a:t>, W. (2026).Collaborative co-design in action: Reimagining teacher professional development. </a:t>
            </a:r>
            <a:r>
              <a:rPr lang="en-US" sz="1400" i="1" dirty="0"/>
              <a:t>British Journal of Educational Technology</a:t>
            </a:r>
            <a:r>
              <a:rPr lang="en-US" sz="1400" dirty="0"/>
              <a:t>.</a:t>
            </a:r>
          </a:p>
          <a:p>
            <a:r>
              <a:rPr lang="en-US" sz="1400" dirty="0" err="1"/>
              <a:t>lutge</a:t>
            </a:r>
            <a:r>
              <a:rPr lang="en-US" sz="1400" dirty="0"/>
              <a:t>, C., Merse, T., &amp; Rauschert, P. (2023).</a:t>
            </a:r>
            <a:r>
              <a:rPr lang="en-US" sz="1400" i="1" dirty="0"/>
              <a:t>Global citizenship in foreign language education: Concepts, practices, connections</a:t>
            </a:r>
            <a:r>
              <a:rPr lang="en-US" sz="1400" dirty="0"/>
              <a:t>. Taylor &amp; Francis.</a:t>
            </a:r>
          </a:p>
          <a:p>
            <a:r>
              <a:rPr lang="en-US" sz="1400" dirty="0"/>
              <a:t>Nahar, S. (2022).Improving students’ collaborative thinking skills through the implementation of the quantum teaching model. </a:t>
            </a:r>
            <a:r>
              <a:rPr lang="en-US" sz="1400" i="1" dirty="0"/>
              <a:t>International Journal of Instruction, 15</a:t>
            </a:r>
            <a:r>
              <a:rPr lang="en-US" sz="1400" dirty="0"/>
              <a:t>(3), 451–464.</a:t>
            </a:r>
          </a:p>
          <a:p>
            <a:r>
              <a:rPr lang="en-US" sz="1400" dirty="0"/>
              <a:t>Stahl, G. (2023).Contributions to a theoretical framework for computer-supported collaborative learning. In </a:t>
            </a:r>
            <a:r>
              <a:rPr lang="en-US" sz="1400" i="1" dirty="0"/>
              <a:t>Computer support for collaborative learning</a:t>
            </a:r>
            <a:r>
              <a:rPr lang="en-US" sz="1400" dirty="0"/>
              <a:t> (pp. 62–71). Routledge.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67197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852</TotalTime>
  <Words>705</Words>
  <PresentationFormat>Widescreen</PresentationFormat>
  <Paragraphs>46</Paragraphs>
  <Slides>7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Arial</vt:lpstr>
      <vt:lpstr>Impact</vt:lpstr>
      <vt:lpstr>Main Event</vt:lpstr>
      <vt:lpstr>THE BENEFITS OF COLLABORATIVE LEARNING PRESENTATION </vt:lpstr>
      <vt:lpstr>Introduction – Defining Collaborative Learning in Context</vt:lpstr>
      <vt:lpstr>Benefits – Knowledge Construction and Engagement</vt:lpstr>
      <vt:lpstr>Professional Practice – Developing Workplace Competencies</vt:lpstr>
      <vt:lpstr>Global Business Context</vt:lpstr>
      <vt:lpstr>Limitations, and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2026-04-27T22:53:54Z</dcterms:created>
  <dcterms:modified xsi:type="dcterms:W3CDTF">2026-04-29T18:07:29Z</dcterms:modified>
</cp:coreProperties>
</file>