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omments/comment1.xml" ContentType="application/vnd.openxmlformats-officedocument.presentationml.comment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9" r:id="rId1"/>
  </p:sldMasterIdLst>
  <p:notesMasterIdLst>
    <p:notesMasterId r:id="rId14"/>
  </p:notesMasterIdLst>
  <p:handoutMasterIdLst>
    <p:handoutMasterId r:id="rId15"/>
  </p:handoutMasterIdLst>
  <p:sldIdLst>
    <p:sldId id="286" r:id="rId2"/>
    <p:sldId id="257" r:id="rId3"/>
    <p:sldId id="258" r:id="rId4"/>
    <p:sldId id="270" r:id="rId5"/>
    <p:sldId id="263" r:id="rId6"/>
    <p:sldId id="292" r:id="rId7"/>
    <p:sldId id="275" r:id="rId8"/>
    <p:sldId id="291" r:id="rId9"/>
    <p:sldId id="264" r:id="rId10"/>
    <p:sldId id="277" r:id="rId11"/>
    <p:sldId id="280" r:id="rId12"/>
    <p:sldId id="293" r:id="rId13"/>
  </p:sldIdLst>
  <p:sldSz cx="9144000" cy="6858000" type="screen4x3"/>
  <p:notesSz cx="6724650" cy="97742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amin" initials="a" lastIdx="1" clrIdx="0">
    <p:extLst>
      <p:ext uri="{19B8F6BF-5375-455C-9EA6-DF929625EA0E}">
        <p15:presenceInfo xmlns:p15="http://schemas.microsoft.com/office/powerpoint/2012/main" userId="alami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891" autoAdjust="0"/>
  </p:normalViewPr>
  <p:slideViewPr>
    <p:cSldViewPr>
      <p:cViewPr varScale="1">
        <p:scale>
          <a:sx n="67" d="100"/>
          <a:sy n="67" d="100"/>
        </p:scale>
        <p:origin x="1260" y="3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9-01-07T14:31:21.962" idx="1">
    <p:pos x="10" y="10"/>
    <p:text/>
    <p:extLst>
      <p:ext uri="{C676402C-5697-4E1C-873F-D02D1690AC5C}">
        <p15:threadingInfo xmlns:p15="http://schemas.microsoft.com/office/powerpoint/2012/main" timeZoneBias="0"/>
      </p:ext>
    </p:extLst>
  </p:cm>
</p:cmLst>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8E15BE-9672-484B-90AA-D10B280655D5}" type="doc">
      <dgm:prSet loTypeId="urn:microsoft.com/office/officeart/2005/8/layout/process2" loCatId="process" qsTypeId="urn:microsoft.com/office/officeart/2005/8/quickstyle/simple3" qsCatId="simple" csTypeId="urn:microsoft.com/office/officeart/2005/8/colors/colorful1" csCatId="colorful" phldr="1"/>
      <dgm:spPr/>
      <dgm:t>
        <a:bodyPr/>
        <a:lstStyle/>
        <a:p>
          <a:endParaRPr lang="en-US"/>
        </a:p>
      </dgm:t>
    </dgm:pt>
    <dgm:pt modelId="{FD46E4A7-6E9E-4F7F-9C77-4963C7E31280}">
      <dgm:prSet/>
      <dgm:spPr/>
      <dgm:t>
        <a:bodyPr/>
        <a:lstStyle/>
        <a:p>
          <a:r>
            <a:rPr lang="en-GB" dirty="0">
              <a:latin typeface="Algerian" panose="04020705040A02060702" pitchFamily="82" charset="0"/>
            </a:rPr>
            <a:t>Title: KAAZ tech</a:t>
          </a:r>
          <a:r>
            <a:rPr lang="en-GB" dirty="0"/>
            <a:t> “</a:t>
          </a:r>
          <a:r>
            <a:rPr lang="en-GB" b="1" i="1" dirty="0"/>
            <a:t>all your digital needs under 1 roof</a:t>
          </a:r>
          <a:r>
            <a:rPr lang="en-GB" dirty="0"/>
            <a:t>”</a:t>
          </a:r>
          <a:endParaRPr lang="en-US" dirty="0"/>
        </a:p>
      </dgm:t>
    </dgm:pt>
    <dgm:pt modelId="{061C321A-107E-43EF-AE69-FB0AC8528D9C}" type="parTrans" cxnId="{A82E79B3-341B-4BD3-BCD8-B4D776D4CC62}">
      <dgm:prSet/>
      <dgm:spPr/>
      <dgm:t>
        <a:bodyPr/>
        <a:lstStyle/>
        <a:p>
          <a:endParaRPr lang="en-US"/>
        </a:p>
      </dgm:t>
    </dgm:pt>
    <dgm:pt modelId="{0378090B-B8E3-4845-872B-B37F4E6004AC}" type="sibTrans" cxnId="{A82E79B3-341B-4BD3-BCD8-B4D776D4CC62}">
      <dgm:prSet/>
      <dgm:spPr/>
      <dgm:t>
        <a:bodyPr/>
        <a:lstStyle/>
        <a:p>
          <a:endParaRPr lang="en-US"/>
        </a:p>
      </dgm:t>
    </dgm:pt>
    <dgm:pt modelId="{EBDA951A-24A9-48EE-B7F6-05B44B1AC643}">
      <dgm:prSet/>
      <dgm:spPr/>
      <dgm:t>
        <a:bodyPr/>
        <a:lstStyle/>
        <a:p>
          <a:r>
            <a:rPr lang="en-GB"/>
            <a:t>Kushba Begum: 1713328</a:t>
          </a:r>
          <a:endParaRPr lang="en-US"/>
        </a:p>
      </dgm:t>
    </dgm:pt>
    <dgm:pt modelId="{0255BF0C-BFD6-4E76-BA0E-C7F12FFCC57C}" type="parTrans" cxnId="{A1D067B2-1456-4747-9114-AA1DC7C63082}">
      <dgm:prSet/>
      <dgm:spPr/>
      <dgm:t>
        <a:bodyPr/>
        <a:lstStyle/>
        <a:p>
          <a:endParaRPr lang="en-US"/>
        </a:p>
      </dgm:t>
    </dgm:pt>
    <dgm:pt modelId="{281532EA-4EDF-490C-A162-85AEC58E17C9}" type="sibTrans" cxnId="{A1D067B2-1456-4747-9114-AA1DC7C63082}">
      <dgm:prSet/>
      <dgm:spPr/>
      <dgm:t>
        <a:bodyPr/>
        <a:lstStyle/>
        <a:p>
          <a:endParaRPr lang="en-US"/>
        </a:p>
      </dgm:t>
    </dgm:pt>
    <dgm:pt modelId="{B906AAD7-5832-4E10-A9F9-0CF957885896}">
      <dgm:prSet/>
      <dgm:spPr/>
      <dgm:t>
        <a:bodyPr/>
        <a:lstStyle/>
        <a:p>
          <a:r>
            <a:rPr lang="en-GB"/>
            <a:t>Amina Begum: 1711698</a:t>
          </a:r>
          <a:endParaRPr lang="en-US"/>
        </a:p>
      </dgm:t>
    </dgm:pt>
    <dgm:pt modelId="{0A4660F8-0994-435B-95DF-8A14E48C7EC6}" type="parTrans" cxnId="{74731DC1-94C2-4427-8900-6096EDF9ECC0}">
      <dgm:prSet/>
      <dgm:spPr/>
      <dgm:t>
        <a:bodyPr/>
        <a:lstStyle/>
        <a:p>
          <a:endParaRPr lang="en-US"/>
        </a:p>
      </dgm:t>
    </dgm:pt>
    <dgm:pt modelId="{DDDDE8BD-1580-4B50-92CB-7CCD94C22614}" type="sibTrans" cxnId="{74731DC1-94C2-4427-8900-6096EDF9ECC0}">
      <dgm:prSet/>
      <dgm:spPr/>
      <dgm:t>
        <a:bodyPr/>
        <a:lstStyle/>
        <a:p>
          <a:endParaRPr lang="en-US"/>
        </a:p>
      </dgm:t>
    </dgm:pt>
    <dgm:pt modelId="{67D36EE1-4060-4A10-BD47-C29348ECC299}">
      <dgm:prSet/>
      <dgm:spPr/>
      <dgm:t>
        <a:bodyPr/>
        <a:lstStyle/>
        <a:p>
          <a:r>
            <a:rPr lang="en-GB"/>
            <a:t>Md Al Amin: 1713449</a:t>
          </a:r>
          <a:endParaRPr lang="en-US"/>
        </a:p>
      </dgm:t>
    </dgm:pt>
    <dgm:pt modelId="{30C0D2DD-57C3-4FCF-9EEC-1B28E5D3E881}" type="parTrans" cxnId="{F399DEDB-858D-44D3-8DCB-456BE6C1C9C3}">
      <dgm:prSet/>
      <dgm:spPr/>
      <dgm:t>
        <a:bodyPr/>
        <a:lstStyle/>
        <a:p>
          <a:endParaRPr lang="en-US"/>
        </a:p>
      </dgm:t>
    </dgm:pt>
    <dgm:pt modelId="{37542D59-A13C-46AF-9D49-8AAC0E06C485}" type="sibTrans" cxnId="{F399DEDB-858D-44D3-8DCB-456BE6C1C9C3}">
      <dgm:prSet/>
      <dgm:spPr/>
      <dgm:t>
        <a:bodyPr/>
        <a:lstStyle/>
        <a:p>
          <a:endParaRPr lang="en-US"/>
        </a:p>
      </dgm:t>
    </dgm:pt>
    <dgm:pt modelId="{931D435F-DD01-4980-A2FD-089361D3CE7C}">
      <dgm:prSet/>
      <dgm:spPr/>
      <dgm:t>
        <a:bodyPr/>
        <a:lstStyle/>
        <a:p>
          <a:r>
            <a:rPr lang="en-GB"/>
            <a:t>Zahed Ahmed: 1714926</a:t>
          </a:r>
          <a:endParaRPr lang="en-US"/>
        </a:p>
      </dgm:t>
    </dgm:pt>
    <dgm:pt modelId="{EE5B7172-6953-4E60-AF0F-E0713C56AE20}" type="parTrans" cxnId="{62EC48CF-F76D-4570-AD6F-FC70103EDEFA}">
      <dgm:prSet/>
      <dgm:spPr/>
      <dgm:t>
        <a:bodyPr/>
        <a:lstStyle/>
        <a:p>
          <a:endParaRPr lang="en-US"/>
        </a:p>
      </dgm:t>
    </dgm:pt>
    <dgm:pt modelId="{8D9A40C0-4E92-4874-A4CE-118F3171DF3C}" type="sibTrans" cxnId="{62EC48CF-F76D-4570-AD6F-FC70103EDEFA}">
      <dgm:prSet/>
      <dgm:spPr/>
      <dgm:t>
        <a:bodyPr/>
        <a:lstStyle/>
        <a:p>
          <a:endParaRPr lang="en-US"/>
        </a:p>
      </dgm:t>
    </dgm:pt>
    <dgm:pt modelId="{33C50705-F74C-43A5-8E4D-97045B14A8F4}">
      <dgm:prSet/>
      <dgm:spPr/>
      <dgm:t>
        <a:bodyPr/>
        <a:lstStyle/>
        <a:p>
          <a:r>
            <a:rPr lang="en-GB"/>
            <a:t>Group:2</a:t>
          </a:r>
          <a:endParaRPr lang="en-US"/>
        </a:p>
      </dgm:t>
    </dgm:pt>
    <dgm:pt modelId="{C0526CCD-F247-4896-9DB5-DF9F6888AC37}" type="parTrans" cxnId="{69F8F79C-D2A8-4873-BC63-E845BE8074D9}">
      <dgm:prSet/>
      <dgm:spPr/>
      <dgm:t>
        <a:bodyPr/>
        <a:lstStyle/>
        <a:p>
          <a:endParaRPr lang="en-US"/>
        </a:p>
      </dgm:t>
    </dgm:pt>
    <dgm:pt modelId="{B6D41856-E73A-4CA6-B432-CF53311A8AB4}" type="sibTrans" cxnId="{69F8F79C-D2A8-4873-BC63-E845BE8074D9}">
      <dgm:prSet/>
      <dgm:spPr/>
      <dgm:t>
        <a:bodyPr/>
        <a:lstStyle/>
        <a:p>
          <a:endParaRPr lang="en-US"/>
        </a:p>
      </dgm:t>
    </dgm:pt>
    <dgm:pt modelId="{6A09F6DB-B0DC-44F1-9858-E49FAF60396F}">
      <dgm:prSet/>
      <dgm:spPr/>
      <dgm:t>
        <a:bodyPr/>
        <a:lstStyle/>
        <a:p>
          <a:r>
            <a:rPr lang="en-GB"/>
            <a:t>Lecturer name: Dr Doreen Aya </a:t>
          </a:r>
          <a:endParaRPr lang="en-US"/>
        </a:p>
      </dgm:t>
    </dgm:pt>
    <dgm:pt modelId="{DDE86A7D-99E2-41C9-A333-863E282F045F}" type="parTrans" cxnId="{0753B27C-9D03-43D8-A1FF-FCC88ED3667A}">
      <dgm:prSet/>
      <dgm:spPr/>
      <dgm:t>
        <a:bodyPr/>
        <a:lstStyle/>
        <a:p>
          <a:endParaRPr lang="en-US"/>
        </a:p>
      </dgm:t>
    </dgm:pt>
    <dgm:pt modelId="{750DD90B-149D-41DA-94D8-31A2E67EB0F4}" type="sibTrans" cxnId="{0753B27C-9D03-43D8-A1FF-FCC88ED3667A}">
      <dgm:prSet/>
      <dgm:spPr/>
      <dgm:t>
        <a:bodyPr/>
        <a:lstStyle/>
        <a:p>
          <a:endParaRPr lang="en-US"/>
        </a:p>
      </dgm:t>
    </dgm:pt>
    <dgm:pt modelId="{B964FA04-168F-41DF-9788-2AB2756686F9}" type="pres">
      <dgm:prSet presAssocID="{AC8E15BE-9672-484B-90AA-D10B280655D5}" presName="linearFlow" presStyleCnt="0">
        <dgm:presLayoutVars>
          <dgm:resizeHandles val="exact"/>
        </dgm:presLayoutVars>
      </dgm:prSet>
      <dgm:spPr/>
    </dgm:pt>
    <dgm:pt modelId="{8DF0D145-471A-455E-8ACE-B952B983FB74}" type="pres">
      <dgm:prSet presAssocID="{FD46E4A7-6E9E-4F7F-9C77-4963C7E31280}" presName="node" presStyleLbl="node1" presStyleIdx="0" presStyleCnt="7" custScaleX="161899">
        <dgm:presLayoutVars>
          <dgm:bulletEnabled val="1"/>
        </dgm:presLayoutVars>
      </dgm:prSet>
      <dgm:spPr/>
    </dgm:pt>
    <dgm:pt modelId="{7DF34D4D-8E94-4522-84DD-121D55AEF78D}" type="pres">
      <dgm:prSet presAssocID="{0378090B-B8E3-4845-872B-B37F4E6004AC}" presName="sibTrans" presStyleLbl="sibTrans2D1" presStyleIdx="0" presStyleCnt="6"/>
      <dgm:spPr/>
    </dgm:pt>
    <dgm:pt modelId="{33D5EF6C-96D7-4F80-83BD-AEF808933EB2}" type="pres">
      <dgm:prSet presAssocID="{0378090B-B8E3-4845-872B-B37F4E6004AC}" presName="connectorText" presStyleLbl="sibTrans2D1" presStyleIdx="0" presStyleCnt="6"/>
      <dgm:spPr/>
    </dgm:pt>
    <dgm:pt modelId="{90C06127-4E71-4AED-B922-47AADE85D65E}" type="pres">
      <dgm:prSet presAssocID="{EBDA951A-24A9-48EE-B7F6-05B44B1AC643}" presName="node" presStyleLbl="node1" presStyleIdx="1" presStyleCnt="7">
        <dgm:presLayoutVars>
          <dgm:bulletEnabled val="1"/>
        </dgm:presLayoutVars>
      </dgm:prSet>
      <dgm:spPr/>
    </dgm:pt>
    <dgm:pt modelId="{89C05B30-575E-4878-887B-A46A0DA75EA8}" type="pres">
      <dgm:prSet presAssocID="{281532EA-4EDF-490C-A162-85AEC58E17C9}" presName="sibTrans" presStyleLbl="sibTrans2D1" presStyleIdx="1" presStyleCnt="6"/>
      <dgm:spPr/>
    </dgm:pt>
    <dgm:pt modelId="{85F5F8F3-04A5-45D4-87D3-387D8D5EC33B}" type="pres">
      <dgm:prSet presAssocID="{281532EA-4EDF-490C-A162-85AEC58E17C9}" presName="connectorText" presStyleLbl="sibTrans2D1" presStyleIdx="1" presStyleCnt="6"/>
      <dgm:spPr/>
    </dgm:pt>
    <dgm:pt modelId="{F4EA2D49-1159-4102-8A18-8FCB375F2EB4}" type="pres">
      <dgm:prSet presAssocID="{B906AAD7-5832-4E10-A9F9-0CF957885896}" presName="node" presStyleLbl="node1" presStyleIdx="2" presStyleCnt="7">
        <dgm:presLayoutVars>
          <dgm:bulletEnabled val="1"/>
        </dgm:presLayoutVars>
      </dgm:prSet>
      <dgm:spPr/>
    </dgm:pt>
    <dgm:pt modelId="{60DE7A37-2835-4339-83D5-C7BA9E83E4B8}" type="pres">
      <dgm:prSet presAssocID="{DDDDE8BD-1580-4B50-92CB-7CCD94C22614}" presName="sibTrans" presStyleLbl="sibTrans2D1" presStyleIdx="2" presStyleCnt="6"/>
      <dgm:spPr/>
    </dgm:pt>
    <dgm:pt modelId="{F3DBC422-E6BE-4766-9B64-8E6771FD9777}" type="pres">
      <dgm:prSet presAssocID="{DDDDE8BD-1580-4B50-92CB-7CCD94C22614}" presName="connectorText" presStyleLbl="sibTrans2D1" presStyleIdx="2" presStyleCnt="6"/>
      <dgm:spPr/>
    </dgm:pt>
    <dgm:pt modelId="{8CFF5013-DBB5-4A63-835B-1D1BA73D07BB}" type="pres">
      <dgm:prSet presAssocID="{67D36EE1-4060-4A10-BD47-C29348ECC299}" presName="node" presStyleLbl="node1" presStyleIdx="3" presStyleCnt="7">
        <dgm:presLayoutVars>
          <dgm:bulletEnabled val="1"/>
        </dgm:presLayoutVars>
      </dgm:prSet>
      <dgm:spPr/>
    </dgm:pt>
    <dgm:pt modelId="{9E706E00-E66E-46DE-810F-F7E0CC82BF1D}" type="pres">
      <dgm:prSet presAssocID="{37542D59-A13C-46AF-9D49-8AAC0E06C485}" presName="sibTrans" presStyleLbl="sibTrans2D1" presStyleIdx="3" presStyleCnt="6"/>
      <dgm:spPr/>
    </dgm:pt>
    <dgm:pt modelId="{FCC31569-8F0E-43A5-8988-B7C05B3D54C5}" type="pres">
      <dgm:prSet presAssocID="{37542D59-A13C-46AF-9D49-8AAC0E06C485}" presName="connectorText" presStyleLbl="sibTrans2D1" presStyleIdx="3" presStyleCnt="6"/>
      <dgm:spPr/>
    </dgm:pt>
    <dgm:pt modelId="{03320AF4-41D1-416D-B2A0-FF3E818BCE90}" type="pres">
      <dgm:prSet presAssocID="{931D435F-DD01-4980-A2FD-089361D3CE7C}" presName="node" presStyleLbl="node1" presStyleIdx="4" presStyleCnt="7">
        <dgm:presLayoutVars>
          <dgm:bulletEnabled val="1"/>
        </dgm:presLayoutVars>
      </dgm:prSet>
      <dgm:spPr/>
    </dgm:pt>
    <dgm:pt modelId="{2E237919-5EBD-4FA7-9CD3-86AFA61CDDAD}" type="pres">
      <dgm:prSet presAssocID="{8D9A40C0-4E92-4874-A4CE-118F3171DF3C}" presName="sibTrans" presStyleLbl="sibTrans2D1" presStyleIdx="4" presStyleCnt="6"/>
      <dgm:spPr/>
    </dgm:pt>
    <dgm:pt modelId="{A6AAEECE-AF4E-4AF2-A177-9E1A4307BE56}" type="pres">
      <dgm:prSet presAssocID="{8D9A40C0-4E92-4874-A4CE-118F3171DF3C}" presName="connectorText" presStyleLbl="sibTrans2D1" presStyleIdx="4" presStyleCnt="6"/>
      <dgm:spPr/>
    </dgm:pt>
    <dgm:pt modelId="{AE4AD233-FD86-4104-8DCD-4008F00EE669}" type="pres">
      <dgm:prSet presAssocID="{33C50705-F74C-43A5-8E4D-97045B14A8F4}" presName="node" presStyleLbl="node1" presStyleIdx="5" presStyleCnt="7">
        <dgm:presLayoutVars>
          <dgm:bulletEnabled val="1"/>
        </dgm:presLayoutVars>
      </dgm:prSet>
      <dgm:spPr/>
    </dgm:pt>
    <dgm:pt modelId="{A3578391-386B-4737-BB98-F6A3D729C757}" type="pres">
      <dgm:prSet presAssocID="{B6D41856-E73A-4CA6-B432-CF53311A8AB4}" presName="sibTrans" presStyleLbl="sibTrans2D1" presStyleIdx="5" presStyleCnt="6"/>
      <dgm:spPr/>
    </dgm:pt>
    <dgm:pt modelId="{51B609BA-61BD-4E8D-8E96-98DD19C46D3B}" type="pres">
      <dgm:prSet presAssocID="{B6D41856-E73A-4CA6-B432-CF53311A8AB4}" presName="connectorText" presStyleLbl="sibTrans2D1" presStyleIdx="5" presStyleCnt="6"/>
      <dgm:spPr/>
    </dgm:pt>
    <dgm:pt modelId="{6520DABF-9F9B-467D-ABF2-CF8FEDABF860}" type="pres">
      <dgm:prSet presAssocID="{6A09F6DB-B0DC-44F1-9858-E49FAF60396F}" presName="node" presStyleLbl="node1" presStyleIdx="6" presStyleCnt="7">
        <dgm:presLayoutVars>
          <dgm:bulletEnabled val="1"/>
        </dgm:presLayoutVars>
      </dgm:prSet>
      <dgm:spPr/>
    </dgm:pt>
  </dgm:ptLst>
  <dgm:cxnLst>
    <dgm:cxn modelId="{15E9AD23-0BEA-4167-A7B0-5CA5D06A0FDD}" type="presOf" srcId="{0378090B-B8E3-4845-872B-B37F4E6004AC}" destId="{7DF34D4D-8E94-4522-84DD-121D55AEF78D}" srcOrd="0" destOrd="0" presId="urn:microsoft.com/office/officeart/2005/8/layout/process2"/>
    <dgm:cxn modelId="{5896692C-365F-4735-AA9A-386781B05A8C}" type="presOf" srcId="{B6D41856-E73A-4CA6-B432-CF53311A8AB4}" destId="{51B609BA-61BD-4E8D-8E96-98DD19C46D3B}" srcOrd="1" destOrd="0" presId="urn:microsoft.com/office/officeart/2005/8/layout/process2"/>
    <dgm:cxn modelId="{C26A0B2F-0F80-469F-BF84-C0B9DDEE093A}" type="presOf" srcId="{DDDDE8BD-1580-4B50-92CB-7CCD94C22614}" destId="{F3DBC422-E6BE-4766-9B64-8E6771FD9777}" srcOrd="1" destOrd="0" presId="urn:microsoft.com/office/officeart/2005/8/layout/process2"/>
    <dgm:cxn modelId="{B5E1D039-0716-4475-B84B-FC1D30238DA2}" type="presOf" srcId="{AC8E15BE-9672-484B-90AA-D10B280655D5}" destId="{B964FA04-168F-41DF-9788-2AB2756686F9}" srcOrd="0" destOrd="0" presId="urn:microsoft.com/office/officeart/2005/8/layout/process2"/>
    <dgm:cxn modelId="{5CB8F940-C803-4565-A74F-59EC8C2F7FEE}" type="presOf" srcId="{67D36EE1-4060-4A10-BD47-C29348ECC299}" destId="{8CFF5013-DBB5-4A63-835B-1D1BA73D07BB}" srcOrd="0" destOrd="0" presId="urn:microsoft.com/office/officeart/2005/8/layout/process2"/>
    <dgm:cxn modelId="{227E9B41-9D59-43F9-B761-1C3F4877496F}" type="presOf" srcId="{DDDDE8BD-1580-4B50-92CB-7CCD94C22614}" destId="{60DE7A37-2835-4339-83D5-C7BA9E83E4B8}" srcOrd="0" destOrd="0" presId="urn:microsoft.com/office/officeart/2005/8/layout/process2"/>
    <dgm:cxn modelId="{8639CD4E-FBEB-423D-81A2-BEAB7D089C54}" type="presOf" srcId="{8D9A40C0-4E92-4874-A4CE-118F3171DF3C}" destId="{2E237919-5EBD-4FA7-9CD3-86AFA61CDDAD}" srcOrd="0" destOrd="0" presId="urn:microsoft.com/office/officeart/2005/8/layout/process2"/>
    <dgm:cxn modelId="{B683E552-030D-41BA-8DF2-19A6DA5BE0E4}" type="presOf" srcId="{FD46E4A7-6E9E-4F7F-9C77-4963C7E31280}" destId="{8DF0D145-471A-455E-8ACE-B952B983FB74}" srcOrd="0" destOrd="0" presId="urn:microsoft.com/office/officeart/2005/8/layout/process2"/>
    <dgm:cxn modelId="{EE646E53-E633-4DE3-81A3-F5B56C845676}" type="presOf" srcId="{8D9A40C0-4E92-4874-A4CE-118F3171DF3C}" destId="{A6AAEECE-AF4E-4AF2-A177-9E1A4307BE56}" srcOrd="1" destOrd="0" presId="urn:microsoft.com/office/officeart/2005/8/layout/process2"/>
    <dgm:cxn modelId="{0753B27C-9D03-43D8-A1FF-FCC88ED3667A}" srcId="{AC8E15BE-9672-484B-90AA-D10B280655D5}" destId="{6A09F6DB-B0DC-44F1-9858-E49FAF60396F}" srcOrd="6" destOrd="0" parTransId="{DDE86A7D-99E2-41C9-A333-863E282F045F}" sibTransId="{750DD90B-149D-41DA-94D8-31A2E67EB0F4}"/>
    <dgm:cxn modelId="{9B080C8B-7FB0-4349-BE8F-D794666A4E54}" type="presOf" srcId="{EBDA951A-24A9-48EE-B7F6-05B44B1AC643}" destId="{90C06127-4E71-4AED-B922-47AADE85D65E}" srcOrd="0" destOrd="0" presId="urn:microsoft.com/office/officeart/2005/8/layout/process2"/>
    <dgm:cxn modelId="{AE7D338D-34CC-490C-AA65-94926CD95FAA}" type="presOf" srcId="{0378090B-B8E3-4845-872B-B37F4E6004AC}" destId="{33D5EF6C-96D7-4F80-83BD-AEF808933EB2}" srcOrd="1" destOrd="0" presId="urn:microsoft.com/office/officeart/2005/8/layout/process2"/>
    <dgm:cxn modelId="{129C7496-7BE3-4107-B2AD-2D4A7DB281A8}" type="presOf" srcId="{B6D41856-E73A-4CA6-B432-CF53311A8AB4}" destId="{A3578391-386B-4737-BB98-F6A3D729C757}" srcOrd="0" destOrd="0" presId="urn:microsoft.com/office/officeart/2005/8/layout/process2"/>
    <dgm:cxn modelId="{69F8F79C-D2A8-4873-BC63-E845BE8074D9}" srcId="{AC8E15BE-9672-484B-90AA-D10B280655D5}" destId="{33C50705-F74C-43A5-8E4D-97045B14A8F4}" srcOrd="5" destOrd="0" parTransId="{C0526CCD-F247-4896-9DB5-DF9F6888AC37}" sibTransId="{B6D41856-E73A-4CA6-B432-CF53311A8AB4}"/>
    <dgm:cxn modelId="{ED3A5BA2-E5E4-4ACB-A900-1D6FC631C887}" type="presOf" srcId="{B906AAD7-5832-4E10-A9F9-0CF957885896}" destId="{F4EA2D49-1159-4102-8A18-8FCB375F2EB4}" srcOrd="0" destOrd="0" presId="urn:microsoft.com/office/officeart/2005/8/layout/process2"/>
    <dgm:cxn modelId="{6B3A85A4-3A4C-4C0E-A877-EDC6FA566906}" type="presOf" srcId="{6A09F6DB-B0DC-44F1-9858-E49FAF60396F}" destId="{6520DABF-9F9B-467D-ABF2-CF8FEDABF860}" srcOrd="0" destOrd="0" presId="urn:microsoft.com/office/officeart/2005/8/layout/process2"/>
    <dgm:cxn modelId="{C3B52CA5-810C-4B6D-9FF6-2B27D898EECA}" type="presOf" srcId="{37542D59-A13C-46AF-9D49-8AAC0E06C485}" destId="{FCC31569-8F0E-43A5-8988-B7C05B3D54C5}" srcOrd="1" destOrd="0" presId="urn:microsoft.com/office/officeart/2005/8/layout/process2"/>
    <dgm:cxn modelId="{A1D067B2-1456-4747-9114-AA1DC7C63082}" srcId="{AC8E15BE-9672-484B-90AA-D10B280655D5}" destId="{EBDA951A-24A9-48EE-B7F6-05B44B1AC643}" srcOrd="1" destOrd="0" parTransId="{0255BF0C-BFD6-4E76-BA0E-C7F12FFCC57C}" sibTransId="{281532EA-4EDF-490C-A162-85AEC58E17C9}"/>
    <dgm:cxn modelId="{BC249BB2-E640-4432-A962-8399B1FE1318}" type="presOf" srcId="{281532EA-4EDF-490C-A162-85AEC58E17C9}" destId="{89C05B30-575E-4878-887B-A46A0DA75EA8}" srcOrd="0" destOrd="0" presId="urn:microsoft.com/office/officeart/2005/8/layout/process2"/>
    <dgm:cxn modelId="{A82E79B3-341B-4BD3-BCD8-B4D776D4CC62}" srcId="{AC8E15BE-9672-484B-90AA-D10B280655D5}" destId="{FD46E4A7-6E9E-4F7F-9C77-4963C7E31280}" srcOrd="0" destOrd="0" parTransId="{061C321A-107E-43EF-AE69-FB0AC8528D9C}" sibTransId="{0378090B-B8E3-4845-872B-B37F4E6004AC}"/>
    <dgm:cxn modelId="{74731DC1-94C2-4427-8900-6096EDF9ECC0}" srcId="{AC8E15BE-9672-484B-90AA-D10B280655D5}" destId="{B906AAD7-5832-4E10-A9F9-0CF957885896}" srcOrd="2" destOrd="0" parTransId="{0A4660F8-0994-435B-95DF-8A14E48C7EC6}" sibTransId="{DDDDE8BD-1580-4B50-92CB-7CCD94C22614}"/>
    <dgm:cxn modelId="{62EC48CF-F76D-4570-AD6F-FC70103EDEFA}" srcId="{AC8E15BE-9672-484B-90AA-D10B280655D5}" destId="{931D435F-DD01-4980-A2FD-089361D3CE7C}" srcOrd="4" destOrd="0" parTransId="{EE5B7172-6953-4E60-AF0F-E0713C56AE20}" sibTransId="{8D9A40C0-4E92-4874-A4CE-118F3171DF3C}"/>
    <dgm:cxn modelId="{B71159D5-0993-4411-8419-E3510DAF5942}" type="presOf" srcId="{37542D59-A13C-46AF-9D49-8AAC0E06C485}" destId="{9E706E00-E66E-46DE-810F-F7E0CC82BF1D}" srcOrd="0" destOrd="0" presId="urn:microsoft.com/office/officeart/2005/8/layout/process2"/>
    <dgm:cxn modelId="{F399DEDB-858D-44D3-8DCB-456BE6C1C9C3}" srcId="{AC8E15BE-9672-484B-90AA-D10B280655D5}" destId="{67D36EE1-4060-4A10-BD47-C29348ECC299}" srcOrd="3" destOrd="0" parTransId="{30C0D2DD-57C3-4FCF-9EEC-1B28E5D3E881}" sibTransId="{37542D59-A13C-46AF-9D49-8AAC0E06C485}"/>
    <dgm:cxn modelId="{AECA8EE3-3EDD-4CB5-AB66-255DEC7710D0}" type="presOf" srcId="{931D435F-DD01-4980-A2FD-089361D3CE7C}" destId="{03320AF4-41D1-416D-B2A0-FF3E818BCE90}" srcOrd="0" destOrd="0" presId="urn:microsoft.com/office/officeart/2005/8/layout/process2"/>
    <dgm:cxn modelId="{143863EC-6181-4E2B-855E-4D0BA7C871D0}" type="presOf" srcId="{281532EA-4EDF-490C-A162-85AEC58E17C9}" destId="{85F5F8F3-04A5-45D4-87D3-387D8D5EC33B}" srcOrd="1" destOrd="0" presId="urn:microsoft.com/office/officeart/2005/8/layout/process2"/>
    <dgm:cxn modelId="{5320E8FC-7C6C-4354-A9FC-0F0FAD6A779B}" type="presOf" srcId="{33C50705-F74C-43A5-8E4D-97045B14A8F4}" destId="{AE4AD233-FD86-4104-8DCD-4008F00EE669}" srcOrd="0" destOrd="0" presId="urn:microsoft.com/office/officeart/2005/8/layout/process2"/>
    <dgm:cxn modelId="{AF80441B-29DC-49D9-8AC3-45B36FEEB204}" type="presParOf" srcId="{B964FA04-168F-41DF-9788-2AB2756686F9}" destId="{8DF0D145-471A-455E-8ACE-B952B983FB74}" srcOrd="0" destOrd="0" presId="urn:microsoft.com/office/officeart/2005/8/layout/process2"/>
    <dgm:cxn modelId="{01ED2A66-ADDE-4926-A53F-4E9E0ABEA34A}" type="presParOf" srcId="{B964FA04-168F-41DF-9788-2AB2756686F9}" destId="{7DF34D4D-8E94-4522-84DD-121D55AEF78D}" srcOrd="1" destOrd="0" presId="urn:microsoft.com/office/officeart/2005/8/layout/process2"/>
    <dgm:cxn modelId="{7FA36231-E156-4976-B709-5BA4DDADD160}" type="presParOf" srcId="{7DF34D4D-8E94-4522-84DD-121D55AEF78D}" destId="{33D5EF6C-96D7-4F80-83BD-AEF808933EB2}" srcOrd="0" destOrd="0" presId="urn:microsoft.com/office/officeart/2005/8/layout/process2"/>
    <dgm:cxn modelId="{4D4513F3-95E4-488F-9C6F-B71F447AF515}" type="presParOf" srcId="{B964FA04-168F-41DF-9788-2AB2756686F9}" destId="{90C06127-4E71-4AED-B922-47AADE85D65E}" srcOrd="2" destOrd="0" presId="urn:microsoft.com/office/officeart/2005/8/layout/process2"/>
    <dgm:cxn modelId="{A0A9D827-FF7D-4DFA-A810-7B7D7C33A3CF}" type="presParOf" srcId="{B964FA04-168F-41DF-9788-2AB2756686F9}" destId="{89C05B30-575E-4878-887B-A46A0DA75EA8}" srcOrd="3" destOrd="0" presId="urn:microsoft.com/office/officeart/2005/8/layout/process2"/>
    <dgm:cxn modelId="{3B4D42AD-1A75-4D4A-9971-FD1ED7FD4183}" type="presParOf" srcId="{89C05B30-575E-4878-887B-A46A0DA75EA8}" destId="{85F5F8F3-04A5-45D4-87D3-387D8D5EC33B}" srcOrd="0" destOrd="0" presId="urn:microsoft.com/office/officeart/2005/8/layout/process2"/>
    <dgm:cxn modelId="{88C113F6-CA90-4473-A8EB-51ED7DB0BA99}" type="presParOf" srcId="{B964FA04-168F-41DF-9788-2AB2756686F9}" destId="{F4EA2D49-1159-4102-8A18-8FCB375F2EB4}" srcOrd="4" destOrd="0" presId="urn:microsoft.com/office/officeart/2005/8/layout/process2"/>
    <dgm:cxn modelId="{FFA28F0D-AA43-43BC-BE54-86E6956F1BFD}" type="presParOf" srcId="{B964FA04-168F-41DF-9788-2AB2756686F9}" destId="{60DE7A37-2835-4339-83D5-C7BA9E83E4B8}" srcOrd="5" destOrd="0" presId="urn:microsoft.com/office/officeart/2005/8/layout/process2"/>
    <dgm:cxn modelId="{D785F83E-5DE6-4F77-A3C8-7D4376FB9B46}" type="presParOf" srcId="{60DE7A37-2835-4339-83D5-C7BA9E83E4B8}" destId="{F3DBC422-E6BE-4766-9B64-8E6771FD9777}" srcOrd="0" destOrd="0" presId="urn:microsoft.com/office/officeart/2005/8/layout/process2"/>
    <dgm:cxn modelId="{D77E6954-B489-4820-8710-2F6C33F42DC5}" type="presParOf" srcId="{B964FA04-168F-41DF-9788-2AB2756686F9}" destId="{8CFF5013-DBB5-4A63-835B-1D1BA73D07BB}" srcOrd="6" destOrd="0" presId="urn:microsoft.com/office/officeart/2005/8/layout/process2"/>
    <dgm:cxn modelId="{D7F1C66D-409D-4B1C-A3FC-DCAB6FF75412}" type="presParOf" srcId="{B964FA04-168F-41DF-9788-2AB2756686F9}" destId="{9E706E00-E66E-46DE-810F-F7E0CC82BF1D}" srcOrd="7" destOrd="0" presId="urn:microsoft.com/office/officeart/2005/8/layout/process2"/>
    <dgm:cxn modelId="{05243FB6-24CE-4742-9ED5-E70E5E9D0CA6}" type="presParOf" srcId="{9E706E00-E66E-46DE-810F-F7E0CC82BF1D}" destId="{FCC31569-8F0E-43A5-8988-B7C05B3D54C5}" srcOrd="0" destOrd="0" presId="urn:microsoft.com/office/officeart/2005/8/layout/process2"/>
    <dgm:cxn modelId="{6F0B192F-AA78-4385-BA55-C0648A925CF8}" type="presParOf" srcId="{B964FA04-168F-41DF-9788-2AB2756686F9}" destId="{03320AF4-41D1-416D-B2A0-FF3E818BCE90}" srcOrd="8" destOrd="0" presId="urn:microsoft.com/office/officeart/2005/8/layout/process2"/>
    <dgm:cxn modelId="{07D9D1FC-F62B-49AF-92A5-A0054E1738D3}" type="presParOf" srcId="{B964FA04-168F-41DF-9788-2AB2756686F9}" destId="{2E237919-5EBD-4FA7-9CD3-86AFA61CDDAD}" srcOrd="9" destOrd="0" presId="urn:microsoft.com/office/officeart/2005/8/layout/process2"/>
    <dgm:cxn modelId="{06FA8A6D-C983-45EA-856D-6FF4572C31C9}" type="presParOf" srcId="{2E237919-5EBD-4FA7-9CD3-86AFA61CDDAD}" destId="{A6AAEECE-AF4E-4AF2-A177-9E1A4307BE56}" srcOrd="0" destOrd="0" presId="urn:microsoft.com/office/officeart/2005/8/layout/process2"/>
    <dgm:cxn modelId="{FAF75858-7987-4A1E-BD85-8963E863EB60}" type="presParOf" srcId="{B964FA04-168F-41DF-9788-2AB2756686F9}" destId="{AE4AD233-FD86-4104-8DCD-4008F00EE669}" srcOrd="10" destOrd="0" presId="urn:microsoft.com/office/officeart/2005/8/layout/process2"/>
    <dgm:cxn modelId="{1544ED00-E5F9-4922-94F4-0B86C3E6DE08}" type="presParOf" srcId="{B964FA04-168F-41DF-9788-2AB2756686F9}" destId="{A3578391-386B-4737-BB98-F6A3D729C757}" srcOrd="11" destOrd="0" presId="urn:microsoft.com/office/officeart/2005/8/layout/process2"/>
    <dgm:cxn modelId="{7FD62398-ABB3-4ECF-9C49-98BA073EF359}" type="presParOf" srcId="{A3578391-386B-4737-BB98-F6A3D729C757}" destId="{51B609BA-61BD-4E8D-8E96-98DD19C46D3B}" srcOrd="0" destOrd="0" presId="urn:microsoft.com/office/officeart/2005/8/layout/process2"/>
    <dgm:cxn modelId="{D66347E9-D36A-4DBE-88B4-F4D43AD16AE0}" type="presParOf" srcId="{B964FA04-168F-41DF-9788-2AB2756686F9}" destId="{6520DABF-9F9B-467D-ABF2-CF8FEDABF860}" srcOrd="12"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F0D145-471A-455E-8ACE-B952B983FB74}">
      <dsp:nvSpPr>
        <dsp:cNvPr id="0" name=""/>
        <dsp:cNvSpPr/>
      </dsp:nvSpPr>
      <dsp:spPr>
        <a:xfrm>
          <a:off x="175358" y="731"/>
          <a:ext cx="3880763" cy="599256"/>
        </a:xfrm>
        <a:prstGeom prst="roundRect">
          <a:avLst>
            <a:gd name="adj" fmla="val 10000"/>
          </a:avLst>
        </a:prstGeom>
        <a:gradFill rotWithShape="0">
          <a:gsLst>
            <a:gs pos="0">
              <a:schemeClr val="accent2">
                <a:hueOff val="0"/>
                <a:satOff val="0"/>
                <a:lumOff val="0"/>
                <a:alphaOff val="0"/>
                <a:tint val="83000"/>
                <a:satMod val="100000"/>
                <a:lumMod val="100000"/>
              </a:schemeClr>
            </a:gs>
            <a:gs pos="100000">
              <a:schemeClr val="accent2">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Algerian" panose="04020705040A02060702" pitchFamily="82" charset="0"/>
            </a:rPr>
            <a:t>Title: KAAZ tech</a:t>
          </a:r>
          <a:r>
            <a:rPr lang="en-GB" sz="1600" kern="1200" dirty="0"/>
            <a:t> “</a:t>
          </a:r>
          <a:r>
            <a:rPr lang="en-GB" sz="1600" b="1" i="1" kern="1200" dirty="0"/>
            <a:t>all your digital needs under 1 roof</a:t>
          </a:r>
          <a:r>
            <a:rPr lang="en-GB" sz="1600" kern="1200" dirty="0"/>
            <a:t>”</a:t>
          </a:r>
          <a:endParaRPr lang="en-US" sz="1600" kern="1200" dirty="0"/>
        </a:p>
      </dsp:txBody>
      <dsp:txXfrm>
        <a:off x="192910" y="18283"/>
        <a:ext cx="3845659" cy="564152"/>
      </dsp:txXfrm>
    </dsp:sp>
    <dsp:sp modelId="{7DF34D4D-8E94-4522-84DD-121D55AEF78D}">
      <dsp:nvSpPr>
        <dsp:cNvPr id="0" name=""/>
        <dsp:cNvSpPr/>
      </dsp:nvSpPr>
      <dsp:spPr>
        <a:xfrm rot="5400000">
          <a:off x="2003379" y="614969"/>
          <a:ext cx="224721" cy="269665"/>
        </a:xfrm>
        <a:prstGeom prst="rightArrow">
          <a:avLst>
            <a:gd name="adj1" fmla="val 60000"/>
            <a:gd name="adj2" fmla="val 50000"/>
          </a:avLst>
        </a:prstGeom>
        <a:gradFill rotWithShape="0">
          <a:gsLst>
            <a:gs pos="0">
              <a:schemeClr val="accent2">
                <a:hueOff val="0"/>
                <a:satOff val="0"/>
                <a:lumOff val="0"/>
                <a:alphaOff val="0"/>
                <a:tint val="83000"/>
                <a:satMod val="100000"/>
                <a:lumMod val="100000"/>
              </a:schemeClr>
            </a:gs>
            <a:gs pos="100000">
              <a:schemeClr val="accent2">
                <a:hueOff val="0"/>
                <a:satOff val="0"/>
                <a:lumOff val="0"/>
                <a:alphaOff val="0"/>
                <a:tint val="61000"/>
                <a:satMod val="150000"/>
                <a:lumMod val="100000"/>
              </a:schemeClr>
            </a:gs>
          </a:gsLst>
          <a:path path="circle">
            <a:fillToRect l="100000" t="100000" r="100000" b="100000"/>
          </a:path>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5400000">
        <a:off x="2034840" y="637441"/>
        <a:ext cx="161799" cy="157305"/>
      </dsp:txXfrm>
    </dsp:sp>
    <dsp:sp modelId="{90C06127-4E71-4AED-B922-47AADE85D65E}">
      <dsp:nvSpPr>
        <dsp:cNvPr id="0" name=""/>
        <dsp:cNvSpPr/>
      </dsp:nvSpPr>
      <dsp:spPr>
        <a:xfrm>
          <a:off x="917226" y="899616"/>
          <a:ext cx="2397027" cy="599256"/>
        </a:xfrm>
        <a:prstGeom prst="roundRect">
          <a:avLst>
            <a:gd name="adj" fmla="val 10000"/>
          </a:avLst>
        </a:prstGeom>
        <a:gradFill rotWithShape="0">
          <a:gsLst>
            <a:gs pos="0">
              <a:schemeClr val="accent3">
                <a:hueOff val="0"/>
                <a:satOff val="0"/>
                <a:lumOff val="0"/>
                <a:alphaOff val="0"/>
                <a:tint val="83000"/>
                <a:satMod val="100000"/>
                <a:lumMod val="100000"/>
              </a:schemeClr>
            </a:gs>
            <a:gs pos="100000">
              <a:schemeClr val="accent3">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Kushba Begum: 1713328</a:t>
          </a:r>
          <a:endParaRPr lang="en-US" sz="1600" kern="1200"/>
        </a:p>
      </dsp:txBody>
      <dsp:txXfrm>
        <a:off x="934778" y="917168"/>
        <a:ext cx="2361923" cy="564152"/>
      </dsp:txXfrm>
    </dsp:sp>
    <dsp:sp modelId="{89C05B30-575E-4878-887B-A46A0DA75EA8}">
      <dsp:nvSpPr>
        <dsp:cNvPr id="0" name=""/>
        <dsp:cNvSpPr/>
      </dsp:nvSpPr>
      <dsp:spPr>
        <a:xfrm rot="5400000">
          <a:off x="2003379" y="1513855"/>
          <a:ext cx="224721" cy="269665"/>
        </a:xfrm>
        <a:prstGeom prst="rightArrow">
          <a:avLst>
            <a:gd name="adj1" fmla="val 60000"/>
            <a:gd name="adj2" fmla="val 50000"/>
          </a:avLst>
        </a:prstGeom>
        <a:gradFill rotWithShape="0">
          <a:gsLst>
            <a:gs pos="0">
              <a:schemeClr val="accent3">
                <a:hueOff val="0"/>
                <a:satOff val="0"/>
                <a:lumOff val="0"/>
                <a:alphaOff val="0"/>
                <a:tint val="83000"/>
                <a:satMod val="100000"/>
                <a:lumMod val="100000"/>
              </a:schemeClr>
            </a:gs>
            <a:gs pos="100000">
              <a:schemeClr val="accent3">
                <a:hueOff val="0"/>
                <a:satOff val="0"/>
                <a:lumOff val="0"/>
                <a:alphaOff val="0"/>
                <a:tint val="61000"/>
                <a:satMod val="150000"/>
                <a:lumMod val="100000"/>
              </a:schemeClr>
            </a:gs>
          </a:gsLst>
          <a:path path="circle">
            <a:fillToRect l="100000" t="100000" r="100000" b="100000"/>
          </a:path>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5400000">
        <a:off x="2034840" y="1536327"/>
        <a:ext cx="161799" cy="157305"/>
      </dsp:txXfrm>
    </dsp:sp>
    <dsp:sp modelId="{F4EA2D49-1159-4102-8A18-8FCB375F2EB4}">
      <dsp:nvSpPr>
        <dsp:cNvPr id="0" name=""/>
        <dsp:cNvSpPr/>
      </dsp:nvSpPr>
      <dsp:spPr>
        <a:xfrm>
          <a:off x="917226" y="1798502"/>
          <a:ext cx="2397027" cy="599256"/>
        </a:xfrm>
        <a:prstGeom prst="roundRect">
          <a:avLst>
            <a:gd name="adj" fmla="val 10000"/>
          </a:avLst>
        </a:prstGeom>
        <a:gradFill rotWithShape="0">
          <a:gsLst>
            <a:gs pos="0">
              <a:schemeClr val="accent4">
                <a:hueOff val="0"/>
                <a:satOff val="0"/>
                <a:lumOff val="0"/>
                <a:alphaOff val="0"/>
                <a:tint val="83000"/>
                <a:satMod val="100000"/>
                <a:lumMod val="100000"/>
              </a:schemeClr>
            </a:gs>
            <a:gs pos="100000">
              <a:schemeClr val="accent4">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Amina Begum: 1711698</a:t>
          </a:r>
          <a:endParaRPr lang="en-US" sz="1600" kern="1200"/>
        </a:p>
      </dsp:txBody>
      <dsp:txXfrm>
        <a:off x="934778" y="1816054"/>
        <a:ext cx="2361923" cy="564152"/>
      </dsp:txXfrm>
    </dsp:sp>
    <dsp:sp modelId="{60DE7A37-2835-4339-83D5-C7BA9E83E4B8}">
      <dsp:nvSpPr>
        <dsp:cNvPr id="0" name=""/>
        <dsp:cNvSpPr/>
      </dsp:nvSpPr>
      <dsp:spPr>
        <a:xfrm rot="5400000">
          <a:off x="2003379" y="2412740"/>
          <a:ext cx="224721" cy="269665"/>
        </a:xfrm>
        <a:prstGeom prst="rightArrow">
          <a:avLst>
            <a:gd name="adj1" fmla="val 60000"/>
            <a:gd name="adj2" fmla="val 50000"/>
          </a:avLst>
        </a:prstGeom>
        <a:gradFill rotWithShape="0">
          <a:gsLst>
            <a:gs pos="0">
              <a:schemeClr val="accent4">
                <a:hueOff val="0"/>
                <a:satOff val="0"/>
                <a:lumOff val="0"/>
                <a:alphaOff val="0"/>
                <a:tint val="83000"/>
                <a:satMod val="100000"/>
                <a:lumMod val="100000"/>
              </a:schemeClr>
            </a:gs>
            <a:gs pos="100000">
              <a:schemeClr val="accent4">
                <a:hueOff val="0"/>
                <a:satOff val="0"/>
                <a:lumOff val="0"/>
                <a:alphaOff val="0"/>
                <a:tint val="61000"/>
                <a:satMod val="150000"/>
                <a:lumMod val="100000"/>
              </a:schemeClr>
            </a:gs>
          </a:gsLst>
          <a:path path="circle">
            <a:fillToRect l="100000" t="100000" r="100000" b="100000"/>
          </a:path>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5400000">
        <a:off x="2034840" y="2435212"/>
        <a:ext cx="161799" cy="157305"/>
      </dsp:txXfrm>
    </dsp:sp>
    <dsp:sp modelId="{8CFF5013-DBB5-4A63-835B-1D1BA73D07BB}">
      <dsp:nvSpPr>
        <dsp:cNvPr id="0" name=""/>
        <dsp:cNvSpPr/>
      </dsp:nvSpPr>
      <dsp:spPr>
        <a:xfrm>
          <a:off x="917226" y="2697387"/>
          <a:ext cx="2397027" cy="599256"/>
        </a:xfrm>
        <a:prstGeom prst="roundRect">
          <a:avLst>
            <a:gd name="adj" fmla="val 10000"/>
          </a:avLst>
        </a:prstGeom>
        <a:gradFill rotWithShape="0">
          <a:gsLst>
            <a:gs pos="0">
              <a:schemeClr val="accent5">
                <a:hueOff val="0"/>
                <a:satOff val="0"/>
                <a:lumOff val="0"/>
                <a:alphaOff val="0"/>
                <a:tint val="83000"/>
                <a:satMod val="100000"/>
                <a:lumMod val="100000"/>
              </a:schemeClr>
            </a:gs>
            <a:gs pos="100000">
              <a:schemeClr val="accent5">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Md Al Amin: 1713449</a:t>
          </a:r>
          <a:endParaRPr lang="en-US" sz="1600" kern="1200"/>
        </a:p>
      </dsp:txBody>
      <dsp:txXfrm>
        <a:off x="934778" y="2714939"/>
        <a:ext cx="2361923" cy="564152"/>
      </dsp:txXfrm>
    </dsp:sp>
    <dsp:sp modelId="{9E706E00-E66E-46DE-810F-F7E0CC82BF1D}">
      <dsp:nvSpPr>
        <dsp:cNvPr id="0" name=""/>
        <dsp:cNvSpPr/>
      </dsp:nvSpPr>
      <dsp:spPr>
        <a:xfrm rot="5400000">
          <a:off x="2003379" y="3311625"/>
          <a:ext cx="224721" cy="269665"/>
        </a:xfrm>
        <a:prstGeom prst="rightArrow">
          <a:avLst>
            <a:gd name="adj1" fmla="val 60000"/>
            <a:gd name="adj2" fmla="val 50000"/>
          </a:avLst>
        </a:prstGeom>
        <a:gradFill rotWithShape="0">
          <a:gsLst>
            <a:gs pos="0">
              <a:schemeClr val="accent5">
                <a:hueOff val="0"/>
                <a:satOff val="0"/>
                <a:lumOff val="0"/>
                <a:alphaOff val="0"/>
                <a:tint val="83000"/>
                <a:satMod val="100000"/>
                <a:lumMod val="100000"/>
              </a:schemeClr>
            </a:gs>
            <a:gs pos="100000">
              <a:schemeClr val="accent5">
                <a:hueOff val="0"/>
                <a:satOff val="0"/>
                <a:lumOff val="0"/>
                <a:alphaOff val="0"/>
                <a:tint val="61000"/>
                <a:satMod val="150000"/>
                <a:lumMod val="100000"/>
              </a:schemeClr>
            </a:gs>
          </a:gsLst>
          <a:path path="circle">
            <a:fillToRect l="100000" t="100000" r="100000" b="100000"/>
          </a:path>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5400000">
        <a:off x="2034840" y="3334097"/>
        <a:ext cx="161799" cy="157305"/>
      </dsp:txXfrm>
    </dsp:sp>
    <dsp:sp modelId="{03320AF4-41D1-416D-B2A0-FF3E818BCE90}">
      <dsp:nvSpPr>
        <dsp:cNvPr id="0" name=""/>
        <dsp:cNvSpPr/>
      </dsp:nvSpPr>
      <dsp:spPr>
        <a:xfrm>
          <a:off x="917226" y="3596272"/>
          <a:ext cx="2397027" cy="599256"/>
        </a:xfrm>
        <a:prstGeom prst="roundRect">
          <a:avLst>
            <a:gd name="adj" fmla="val 10000"/>
          </a:avLst>
        </a:prstGeom>
        <a:gradFill rotWithShape="0">
          <a:gsLst>
            <a:gs pos="0">
              <a:schemeClr val="accent6">
                <a:hueOff val="0"/>
                <a:satOff val="0"/>
                <a:lumOff val="0"/>
                <a:alphaOff val="0"/>
                <a:tint val="83000"/>
                <a:satMod val="100000"/>
                <a:lumMod val="100000"/>
              </a:schemeClr>
            </a:gs>
            <a:gs pos="100000">
              <a:schemeClr val="accent6">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Zahed Ahmed: 1714926</a:t>
          </a:r>
          <a:endParaRPr lang="en-US" sz="1600" kern="1200"/>
        </a:p>
      </dsp:txBody>
      <dsp:txXfrm>
        <a:off x="934778" y="3613824"/>
        <a:ext cx="2361923" cy="564152"/>
      </dsp:txXfrm>
    </dsp:sp>
    <dsp:sp modelId="{2E237919-5EBD-4FA7-9CD3-86AFA61CDDAD}">
      <dsp:nvSpPr>
        <dsp:cNvPr id="0" name=""/>
        <dsp:cNvSpPr/>
      </dsp:nvSpPr>
      <dsp:spPr>
        <a:xfrm rot="5400000">
          <a:off x="2003379" y="4210511"/>
          <a:ext cx="224721" cy="269665"/>
        </a:xfrm>
        <a:prstGeom prst="rightArrow">
          <a:avLst>
            <a:gd name="adj1" fmla="val 60000"/>
            <a:gd name="adj2" fmla="val 50000"/>
          </a:avLst>
        </a:prstGeom>
        <a:gradFill rotWithShape="0">
          <a:gsLst>
            <a:gs pos="0">
              <a:schemeClr val="accent6">
                <a:hueOff val="0"/>
                <a:satOff val="0"/>
                <a:lumOff val="0"/>
                <a:alphaOff val="0"/>
                <a:tint val="83000"/>
                <a:satMod val="100000"/>
                <a:lumMod val="100000"/>
              </a:schemeClr>
            </a:gs>
            <a:gs pos="100000">
              <a:schemeClr val="accent6">
                <a:hueOff val="0"/>
                <a:satOff val="0"/>
                <a:lumOff val="0"/>
                <a:alphaOff val="0"/>
                <a:tint val="61000"/>
                <a:satMod val="150000"/>
                <a:lumMod val="100000"/>
              </a:schemeClr>
            </a:gs>
          </a:gsLst>
          <a:path path="circle">
            <a:fillToRect l="100000" t="100000" r="100000" b="100000"/>
          </a:path>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5400000">
        <a:off x="2034840" y="4232983"/>
        <a:ext cx="161799" cy="157305"/>
      </dsp:txXfrm>
    </dsp:sp>
    <dsp:sp modelId="{AE4AD233-FD86-4104-8DCD-4008F00EE669}">
      <dsp:nvSpPr>
        <dsp:cNvPr id="0" name=""/>
        <dsp:cNvSpPr/>
      </dsp:nvSpPr>
      <dsp:spPr>
        <a:xfrm>
          <a:off x="917226" y="4495158"/>
          <a:ext cx="2397027" cy="599256"/>
        </a:xfrm>
        <a:prstGeom prst="roundRect">
          <a:avLst>
            <a:gd name="adj" fmla="val 10000"/>
          </a:avLst>
        </a:prstGeom>
        <a:gradFill rotWithShape="0">
          <a:gsLst>
            <a:gs pos="0">
              <a:schemeClr val="accent2">
                <a:hueOff val="0"/>
                <a:satOff val="0"/>
                <a:lumOff val="0"/>
                <a:alphaOff val="0"/>
                <a:tint val="83000"/>
                <a:satMod val="100000"/>
                <a:lumMod val="100000"/>
              </a:schemeClr>
            </a:gs>
            <a:gs pos="100000">
              <a:schemeClr val="accent2">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Group:2</a:t>
          </a:r>
          <a:endParaRPr lang="en-US" sz="1600" kern="1200"/>
        </a:p>
      </dsp:txBody>
      <dsp:txXfrm>
        <a:off x="934778" y="4512710"/>
        <a:ext cx="2361923" cy="564152"/>
      </dsp:txXfrm>
    </dsp:sp>
    <dsp:sp modelId="{A3578391-386B-4737-BB98-F6A3D729C757}">
      <dsp:nvSpPr>
        <dsp:cNvPr id="0" name=""/>
        <dsp:cNvSpPr/>
      </dsp:nvSpPr>
      <dsp:spPr>
        <a:xfrm rot="5400000">
          <a:off x="2003379" y="5109396"/>
          <a:ext cx="224721" cy="269665"/>
        </a:xfrm>
        <a:prstGeom prst="rightArrow">
          <a:avLst>
            <a:gd name="adj1" fmla="val 60000"/>
            <a:gd name="adj2" fmla="val 50000"/>
          </a:avLst>
        </a:prstGeom>
        <a:gradFill rotWithShape="0">
          <a:gsLst>
            <a:gs pos="0">
              <a:schemeClr val="accent2">
                <a:hueOff val="0"/>
                <a:satOff val="0"/>
                <a:lumOff val="0"/>
                <a:alphaOff val="0"/>
                <a:tint val="83000"/>
                <a:satMod val="100000"/>
                <a:lumMod val="100000"/>
              </a:schemeClr>
            </a:gs>
            <a:gs pos="100000">
              <a:schemeClr val="accent2">
                <a:hueOff val="0"/>
                <a:satOff val="0"/>
                <a:lumOff val="0"/>
                <a:alphaOff val="0"/>
                <a:tint val="61000"/>
                <a:satMod val="150000"/>
                <a:lumMod val="100000"/>
              </a:schemeClr>
            </a:gs>
          </a:gsLst>
          <a:path path="circle">
            <a:fillToRect l="100000" t="100000" r="100000" b="100000"/>
          </a:path>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5400000">
        <a:off x="2034840" y="5131868"/>
        <a:ext cx="161799" cy="157305"/>
      </dsp:txXfrm>
    </dsp:sp>
    <dsp:sp modelId="{6520DABF-9F9B-467D-ABF2-CF8FEDABF860}">
      <dsp:nvSpPr>
        <dsp:cNvPr id="0" name=""/>
        <dsp:cNvSpPr/>
      </dsp:nvSpPr>
      <dsp:spPr>
        <a:xfrm>
          <a:off x="917226" y="5394043"/>
          <a:ext cx="2397027" cy="599256"/>
        </a:xfrm>
        <a:prstGeom prst="roundRect">
          <a:avLst>
            <a:gd name="adj" fmla="val 10000"/>
          </a:avLst>
        </a:prstGeom>
        <a:gradFill rotWithShape="0">
          <a:gsLst>
            <a:gs pos="0">
              <a:schemeClr val="accent3">
                <a:hueOff val="0"/>
                <a:satOff val="0"/>
                <a:lumOff val="0"/>
                <a:alphaOff val="0"/>
                <a:tint val="83000"/>
                <a:satMod val="100000"/>
                <a:lumMod val="100000"/>
              </a:schemeClr>
            </a:gs>
            <a:gs pos="100000">
              <a:schemeClr val="accent3">
                <a:hueOff val="0"/>
                <a:satOff val="0"/>
                <a:lumOff val="0"/>
                <a:alphaOff val="0"/>
                <a:tint val="61000"/>
                <a:satMod val="150000"/>
                <a:lumMod val="10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Lecturer name: Dr Doreen Aya </a:t>
          </a:r>
          <a:endParaRPr lang="en-US" sz="1600" kern="1200"/>
        </a:p>
      </dsp:txBody>
      <dsp:txXfrm>
        <a:off x="934778" y="5411595"/>
        <a:ext cx="2361923" cy="564152"/>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089DA88B-F6C5-4B25-B3DC-8361B045063C}"/>
              </a:ext>
            </a:extLst>
          </p:cNvPr>
          <p:cNvSpPr>
            <a:spLocks noGrp="1" noChangeArrowheads="1"/>
          </p:cNvSpPr>
          <p:nvPr>
            <p:ph type="hdr" sz="quarter"/>
          </p:nvPr>
        </p:nvSpPr>
        <p:spPr bwMode="auto">
          <a:xfrm>
            <a:off x="0" y="0"/>
            <a:ext cx="2913063" cy="488950"/>
          </a:xfrm>
          <a:prstGeom prst="rect">
            <a:avLst/>
          </a:prstGeom>
          <a:noFill/>
          <a:ln>
            <a:noFill/>
          </a:ln>
          <a:effectLst/>
          <a:ex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a:p>
        </p:txBody>
      </p:sp>
      <p:sp>
        <p:nvSpPr>
          <p:cNvPr id="72707" name="Rectangle 3">
            <a:extLst>
              <a:ext uri="{FF2B5EF4-FFF2-40B4-BE49-F238E27FC236}">
                <a16:creationId xmlns:a16="http://schemas.microsoft.com/office/drawing/2014/main" id="{1E780031-E4CE-4219-8EB6-4FC07C6E178D}"/>
              </a:ext>
            </a:extLst>
          </p:cNvPr>
          <p:cNvSpPr>
            <a:spLocks noGrp="1" noChangeArrowheads="1"/>
          </p:cNvSpPr>
          <p:nvPr>
            <p:ph type="dt" sz="quarter" idx="1"/>
          </p:nvPr>
        </p:nvSpPr>
        <p:spPr bwMode="auto">
          <a:xfrm>
            <a:off x="3810000" y="0"/>
            <a:ext cx="2913063" cy="488950"/>
          </a:xfrm>
          <a:prstGeom prst="rect">
            <a:avLst/>
          </a:prstGeom>
          <a:noFill/>
          <a:ln>
            <a:noFill/>
          </a:ln>
          <a:effectLst/>
          <a:ex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a:p>
        </p:txBody>
      </p:sp>
      <p:sp>
        <p:nvSpPr>
          <p:cNvPr id="72708" name="Rectangle 4">
            <a:extLst>
              <a:ext uri="{FF2B5EF4-FFF2-40B4-BE49-F238E27FC236}">
                <a16:creationId xmlns:a16="http://schemas.microsoft.com/office/drawing/2014/main" id="{1AE8C20E-F974-458A-906D-0AC276E78E06}"/>
              </a:ext>
            </a:extLst>
          </p:cNvPr>
          <p:cNvSpPr>
            <a:spLocks noGrp="1" noChangeArrowheads="1"/>
          </p:cNvSpPr>
          <p:nvPr>
            <p:ph type="ftr" sz="quarter" idx="2"/>
          </p:nvPr>
        </p:nvSpPr>
        <p:spPr bwMode="auto">
          <a:xfrm>
            <a:off x="0" y="9283700"/>
            <a:ext cx="2913063" cy="488950"/>
          </a:xfrm>
          <a:prstGeom prst="rect">
            <a:avLst/>
          </a:prstGeom>
          <a:noFill/>
          <a:ln>
            <a:noFill/>
          </a:ln>
          <a:effectLst/>
          <a:ex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a:p>
        </p:txBody>
      </p:sp>
      <p:sp>
        <p:nvSpPr>
          <p:cNvPr id="72709" name="Rectangle 5">
            <a:extLst>
              <a:ext uri="{FF2B5EF4-FFF2-40B4-BE49-F238E27FC236}">
                <a16:creationId xmlns:a16="http://schemas.microsoft.com/office/drawing/2014/main" id="{1C89438A-D51C-4258-944D-40C41187CDA6}"/>
              </a:ext>
            </a:extLst>
          </p:cNvPr>
          <p:cNvSpPr>
            <a:spLocks noGrp="1" noChangeArrowheads="1"/>
          </p:cNvSpPr>
          <p:nvPr>
            <p:ph type="sldNum" sz="quarter" idx="3"/>
          </p:nvPr>
        </p:nvSpPr>
        <p:spPr bwMode="auto">
          <a:xfrm>
            <a:off x="3810000" y="9283700"/>
            <a:ext cx="2913063" cy="488950"/>
          </a:xfrm>
          <a:prstGeom prst="rect">
            <a:avLst/>
          </a:prstGeom>
          <a:noFill/>
          <a:ln>
            <a:noFill/>
          </a:ln>
          <a:effectLst/>
          <a:ex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2012DA0E-EF08-47EA-8FEF-FBE1362FF38E}" type="slidenum">
              <a:rPr lang="en-US" altLang="en-US"/>
              <a:pPr>
                <a:defRPr/>
              </a:pPr>
              <a:t>‹#›</a:t>
            </a:fld>
            <a:endParaRPr lang="en-US" altLang="en-US"/>
          </a:p>
        </p:txBody>
      </p:sp>
    </p:spTree>
    <p:extLst>
      <p:ext uri="{BB962C8B-B14F-4D97-AF65-F5344CB8AC3E}">
        <p14:creationId xmlns:p14="http://schemas.microsoft.com/office/powerpoint/2010/main" val="236026063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2C59EEEF-B746-450D-BEF5-040CCA072996}"/>
              </a:ext>
            </a:extLst>
          </p:cNvPr>
          <p:cNvSpPr>
            <a:spLocks noGrp="1" noChangeArrowheads="1"/>
          </p:cNvSpPr>
          <p:nvPr>
            <p:ph type="hdr" sz="quarter"/>
          </p:nvPr>
        </p:nvSpPr>
        <p:spPr bwMode="auto">
          <a:xfrm>
            <a:off x="0" y="0"/>
            <a:ext cx="2913063" cy="488950"/>
          </a:xfrm>
          <a:prstGeom prst="rect">
            <a:avLst/>
          </a:prstGeom>
          <a:noFill/>
          <a:ln>
            <a:noFill/>
          </a:ln>
          <a:effectLst/>
          <a:ex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a:p>
        </p:txBody>
      </p:sp>
      <p:sp>
        <p:nvSpPr>
          <p:cNvPr id="45059" name="Rectangle 3">
            <a:extLst>
              <a:ext uri="{FF2B5EF4-FFF2-40B4-BE49-F238E27FC236}">
                <a16:creationId xmlns:a16="http://schemas.microsoft.com/office/drawing/2014/main" id="{9D5FA796-A208-4699-831F-FDBA15FD7647}"/>
              </a:ext>
            </a:extLst>
          </p:cNvPr>
          <p:cNvSpPr>
            <a:spLocks noGrp="1" noChangeArrowheads="1"/>
          </p:cNvSpPr>
          <p:nvPr>
            <p:ph type="dt" idx="1"/>
          </p:nvPr>
        </p:nvSpPr>
        <p:spPr bwMode="auto">
          <a:xfrm>
            <a:off x="3810000" y="0"/>
            <a:ext cx="2913063" cy="488950"/>
          </a:xfrm>
          <a:prstGeom prst="rect">
            <a:avLst/>
          </a:prstGeom>
          <a:noFill/>
          <a:ln>
            <a:noFill/>
          </a:ln>
          <a:effectLst/>
          <a:ex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a:p>
        </p:txBody>
      </p:sp>
      <p:sp>
        <p:nvSpPr>
          <p:cNvPr id="4100" name="Rectangle 4">
            <a:extLst>
              <a:ext uri="{FF2B5EF4-FFF2-40B4-BE49-F238E27FC236}">
                <a16:creationId xmlns:a16="http://schemas.microsoft.com/office/drawing/2014/main" id="{3427938B-C8C1-49BA-B4B7-C5A0A6DE0936}"/>
              </a:ext>
            </a:extLst>
          </p:cNvPr>
          <p:cNvSpPr>
            <a:spLocks noGrp="1" noRot="1" noChangeAspect="1" noChangeArrowheads="1" noTextEdit="1"/>
          </p:cNvSpPr>
          <p:nvPr>
            <p:ph type="sldImg" idx="2"/>
          </p:nvPr>
        </p:nvSpPr>
        <p:spPr bwMode="auto">
          <a:xfrm>
            <a:off x="919163" y="733425"/>
            <a:ext cx="4886325" cy="36655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1" name="Rectangle 5">
            <a:extLst>
              <a:ext uri="{FF2B5EF4-FFF2-40B4-BE49-F238E27FC236}">
                <a16:creationId xmlns:a16="http://schemas.microsoft.com/office/drawing/2014/main" id="{68CF7F6B-A3D7-4B0D-A9CE-780E95287120}"/>
              </a:ext>
            </a:extLst>
          </p:cNvPr>
          <p:cNvSpPr>
            <a:spLocks noGrp="1" noChangeArrowheads="1"/>
          </p:cNvSpPr>
          <p:nvPr>
            <p:ph type="body" sz="quarter" idx="3"/>
          </p:nvPr>
        </p:nvSpPr>
        <p:spPr bwMode="auto">
          <a:xfrm>
            <a:off x="671513" y="4641850"/>
            <a:ext cx="5381625" cy="4398963"/>
          </a:xfrm>
          <a:prstGeom prst="rect">
            <a:avLst/>
          </a:prstGeom>
          <a:noFill/>
          <a:ln>
            <a:noFill/>
          </a:ln>
          <a:effectLst/>
          <a:extLst/>
        </p:spPr>
        <p:txBody>
          <a:bodyPr vert="horz" wrap="square" lIns="91861" tIns="45930" rIns="91861" bIns="4593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45062" name="Rectangle 6">
            <a:extLst>
              <a:ext uri="{FF2B5EF4-FFF2-40B4-BE49-F238E27FC236}">
                <a16:creationId xmlns:a16="http://schemas.microsoft.com/office/drawing/2014/main" id="{8FD6A68E-5CC1-4936-88EE-84A12AA87FBA}"/>
              </a:ext>
            </a:extLst>
          </p:cNvPr>
          <p:cNvSpPr>
            <a:spLocks noGrp="1" noChangeArrowheads="1"/>
          </p:cNvSpPr>
          <p:nvPr>
            <p:ph type="ftr" sz="quarter" idx="4"/>
          </p:nvPr>
        </p:nvSpPr>
        <p:spPr bwMode="auto">
          <a:xfrm>
            <a:off x="0" y="9283700"/>
            <a:ext cx="2913063" cy="488950"/>
          </a:xfrm>
          <a:prstGeom prst="rect">
            <a:avLst/>
          </a:prstGeom>
          <a:noFill/>
          <a:ln>
            <a:noFill/>
          </a:ln>
          <a:effectLst/>
          <a:ex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a:p>
        </p:txBody>
      </p:sp>
      <p:sp>
        <p:nvSpPr>
          <p:cNvPr id="45063" name="Rectangle 7">
            <a:extLst>
              <a:ext uri="{FF2B5EF4-FFF2-40B4-BE49-F238E27FC236}">
                <a16:creationId xmlns:a16="http://schemas.microsoft.com/office/drawing/2014/main" id="{D0E76932-663A-4696-A356-E4A043CA726C}"/>
              </a:ext>
            </a:extLst>
          </p:cNvPr>
          <p:cNvSpPr>
            <a:spLocks noGrp="1" noChangeArrowheads="1"/>
          </p:cNvSpPr>
          <p:nvPr>
            <p:ph type="sldNum" sz="quarter" idx="5"/>
          </p:nvPr>
        </p:nvSpPr>
        <p:spPr bwMode="auto">
          <a:xfrm>
            <a:off x="3810000" y="9283700"/>
            <a:ext cx="2913063" cy="488950"/>
          </a:xfrm>
          <a:prstGeom prst="rect">
            <a:avLst/>
          </a:prstGeom>
          <a:noFill/>
          <a:ln>
            <a:noFill/>
          </a:ln>
          <a:effectLst/>
          <a:ex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01D72F3E-2662-4F08-800D-A9B691394B22}" type="slidenum">
              <a:rPr lang="en-US" altLang="en-US"/>
              <a:pPr>
                <a:defRPr/>
              </a:pPr>
              <a:t>‹#›</a:t>
            </a:fld>
            <a:endParaRPr lang="en-US" altLang="en-US"/>
          </a:p>
        </p:txBody>
      </p:sp>
    </p:spTree>
    <p:extLst>
      <p:ext uri="{BB962C8B-B14F-4D97-AF65-F5344CB8AC3E}">
        <p14:creationId xmlns:p14="http://schemas.microsoft.com/office/powerpoint/2010/main" val="402078958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4E236C93-B518-4977-809D-00B63019D68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0FC0960-A5C5-42FF-86CA-A9D558C92372}" type="slidenum">
              <a:rPr lang="en-US" altLang="en-US" smtClean="0"/>
              <a:pPr/>
              <a:t>2</a:t>
            </a:fld>
            <a:endParaRPr lang="en-US" altLang="en-US"/>
          </a:p>
        </p:txBody>
      </p:sp>
      <p:sp>
        <p:nvSpPr>
          <p:cNvPr id="8195" name="Rectangle 2">
            <a:extLst>
              <a:ext uri="{FF2B5EF4-FFF2-40B4-BE49-F238E27FC236}">
                <a16:creationId xmlns:a16="http://schemas.microsoft.com/office/drawing/2014/main" id="{33ED6CAD-A9AE-4BA0-9439-D6DEA805C8C3}"/>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4597A8E7-74DD-4218-9F61-0FF429C5D87F}"/>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2501228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5059861E-42B4-4743-87AE-CBE3A38C886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57CF3E9-A2A3-409F-A99E-FDE55D25CCC8}" type="slidenum">
              <a:rPr lang="en-US" altLang="en-US" smtClean="0"/>
              <a:pPr/>
              <a:t>3</a:t>
            </a:fld>
            <a:endParaRPr lang="en-US" altLang="en-US"/>
          </a:p>
        </p:txBody>
      </p:sp>
      <p:sp>
        <p:nvSpPr>
          <p:cNvPr id="10243" name="Rectangle 2">
            <a:extLst>
              <a:ext uri="{FF2B5EF4-FFF2-40B4-BE49-F238E27FC236}">
                <a16:creationId xmlns:a16="http://schemas.microsoft.com/office/drawing/2014/main" id="{D042F634-0B2F-4D79-88CA-28BC9B4D2A61}"/>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E40F38C9-825F-4BE3-983F-D3232B69E88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7981979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4D1E57E-8535-4AB3-A86F-4B35A27B3A5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4F7B14A-997E-4469-A90A-67D2C3E003FE}" type="slidenum">
              <a:rPr lang="en-US" altLang="en-US" smtClean="0"/>
              <a:pPr/>
              <a:t>4</a:t>
            </a:fld>
            <a:endParaRPr lang="en-US" altLang="en-US"/>
          </a:p>
        </p:txBody>
      </p:sp>
      <p:sp>
        <p:nvSpPr>
          <p:cNvPr id="12291" name="Rectangle 2">
            <a:extLst>
              <a:ext uri="{FF2B5EF4-FFF2-40B4-BE49-F238E27FC236}">
                <a16:creationId xmlns:a16="http://schemas.microsoft.com/office/drawing/2014/main" id="{461ECC3D-53DC-407B-971A-2F2F71FDD6C1}"/>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7C4AA1CD-A67B-41B4-A13C-094D8909979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6356909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781C7D72-1E22-4214-8808-E7029F35F7F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229B351-2FAE-452C-865E-6A0936AB8154}" type="slidenum">
              <a:rPr lang="en-US" altLang="en-US" smtClean="0"/>
              <a:pPr/>
              <a:t>5</a:t>
            </a:fld>
            <a:endParaRPr lang="en-US" altLang="en-US"/>
          </a:p>
        </p:txBody>
      </p:sp>
      <p:sp>
        <p:nvSpPr>
          <p:cNvPr id="14339" name="Rectangle 2">
            <a:extLst>
              <a:ext uri="{FF2B5EF4-FFF2-40B4-BE49-F238E27FC236}">
                <a16:creationId xmlns:a16="http://schemas.microsoft.com/office/drawing/2014/main" id="{0A8D8873-72C0-496E-B8FF-10ECA6F279D0}"/>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E7D7782B-61B9-4609-986D-B3783031FB7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6534589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id="{9EEE94CE-E612-40BC-992E-A951304A847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33065AE-DC5C-4800-B9E6-85B99C177E00}" type="slidenum">
              <a:rPr lang="en-US" altLang="en-US" smtClean="0"/>
              <a:pPr/>
              <a:t>6</a:t>
            </a:fld>
            <a:endParaRPr lang="en-US" altLang="en-US"/>
          </a:p>
        </p:txBody>
      </p:sp>
      <p:sp>
        <p:nvSpPr>
          <p:cNvPr id="16387" name="Rectangle 2">
            <a:extLst>
              <a:ext uri="{FF2B5EF4-FFF2-40B4-BE49-F238E27FC236}">
                <a16:creationId xmlns:a16="http://schemas.microsoft.com/office/drawing/2014/main" id="{47EB1F74-A572-4832-94DD-687440BFBC7D}"/>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id="{C46F754B-58ED-483E-8F6C-2F41589FD28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0589717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2F948DE2-14E3-4394-8FA3-069EE477CD4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295206F-98BB-45CD-9703-5728E0096C17}" type="slidenum">
              <a:rPr lang="en-US" altLang="en-US" smtClean="0"/>
              <a:pPr/>
              <a:t>7</a:t>
            </a:fld>
            <a:endParaRPr lang="en-US" altLang="en-US"/>
          </a:p>
        </p:txBody>
      </p:sp>
      <p:sp>
        <p:nvSpPr>
          <p:cNvPr id="18435" name="Rectangle 2">
            <a:extLst>
              <a:ext uri="{FF2B5EF4-FFF2-40B4-BE49-F238E27FC236}">
                <a16:creationId xmlns:a16="http://schemas.microsoft.com/office/drawing/2014/main" id="{0D409682-F574-476A-8598-F77ABCD42FAC}"/>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03B5900F-E083-42DA-9B50-693893D38DB1}"/>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40419132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594F351A-5B36-4F36-9124-25255776B4E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0364FC5-C09C-4222-895D-8CED6FFFE5CD}" type="slidenum">
              <a:rPr lang="en-US" altLang="en-US" smtClean="0"/>
              <a:pPr/>
              <a:t>8</a:t>
            </a:fld>
            <a:endParaRPr lang="en-US" altLang="en-US"/>
          </a:p>
        </p:txBody>
      </p:sp>
      <p:sp>
        <p:nvSpPr>
          <p:cNvPr id="20483" name="Rectangle 2">
            <a:extLst>
              <a:ext uri="{FF2B5EF4-FFF2-40B4-BE49-F238E27FC236}">
                <a16:creationId xmlns:a16="http://schemas.microsoft.com/office/drawing/2014/main" id="{7A11A40A-24FB-4F8A-867D-9B296CEF1582}"/>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3E3418E3-5968-4991-ACDD-F06A4D095ABD}"/>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3345250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D3F40424-C537-46B9-B5F7-1E3A9FC7073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7BE0419-F547-451D-8356-62D4D9061119}" type="slidenum">
              <a:rPr lang="en-US" altLang="en-US" smtClean="0"/>
              <a:pPr/>
              <a:t>9</a:t>
            </a:fld>
            <a:endParaRPr lang="en-US" altLang="en-US"/>
          </a:p>
        </p:txBody>
      </p:sp>
      <p:sp>
        <p:nvSpPr>
          <p:cNvPr id="22531" name="Rectangle 2">
            <a:extLst>
              <a:ext uri="{FF2B5EF4-FFF2-40B4-BE49-F238E27FC236}">
                <a16:creationId xmlns:a16="http://schemas.microsoft.com/office/drawing/2014/main" id="{23709ACE-9C93-46C3-B1E0-9A041C48FD3D}"/>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id="{90AF224B-F6B2-41B8-BCA9-11A3D8FDEEDA}"/>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870479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a:extLst>
              <a:ext uri="{FF2B5EF4-FFF2-40B4-BE49-F238E27FC236}">
                <a16:creationId xmlns:a16="http://schemas.microsoft.com/office/drawing/2014/main" id="{87FD8E4F-A0B4-4AF4-B28E-441061BD46FD}"/>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867EB52-D78D-4F38-A54E-67C9F8520377}" type="slidenum">
              <a:rPr lang="en-US" altLang="en-US" smtClean="0"/>
              <a:pPr/>
              <a:t>10</a:t>
            </a:fld>
            <a:endParaRPr lang="en-US" altLang="en-US"/>
          </a:p>
        </p:txBody>
      </p:sp>
      <p:sp>
        <p:nvSpPr>
          <p:cNvPr id="24579" name="Rectangle 2">
            <a:extLst>
              <a:ext uri="{FF2B5EF4-FFF2-40B4-BE49-F238E27FC236}">
                <a16:creationId xmlns:a16="http://schemas.microsoft.com/office/drawing/2014/main" id="{9333477A-9A53-4764-8640-9139F7662204}"/>
              </a:ext>
            </a:extLst>
          </p:cNvPr>
          <p:cNvSpPr>
            <a:spLocks noGrp="1" noRot="1" noChangeAspect="1" noChangeArrowheads="1" noTextEdit="1"/>
          </p:cNvSpPr>
          <p:nvPr>
            <p:ph type="sldImg"/>
          </p:nvPr>
        </p:nvSpPr>
        <p:spPr>
          <a:ln/>
        </p:spPr>
      </p:sp>
      <p:sp>
        <p:nvSpPr>
          <p:cNvPr id="24580" name="Rectangle 3">
            <a:extLst>
              <a:ext uri="{FF2B5EF4-FFF2-40B4-BE49-F238E27FC236}">
                <a16:creationId xmlns:a16="http://schemas.microsoft.com/office/drawing/2014/main" id="{72A19F92-535C-448B-8699-8A1ED6BA699E}"/>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4057930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35D1E308-DA9A-4A7D-A82C-F9C36EC9290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632007-EC56-4A46-A998-EEF1977D397A}" type="slidenum">
              <a:rPr lang="en-US" altLang="en-US" smtClean="0"/>
              <a:pPr/>
              <a:t>11</a:t>
            </a:fld>
            <a:endParaRPr lang="en-US" altLang="en-US"/>
          </a:p>
        </p:txBody>
      </p:sp>
      <p:sp>
        <p:nvSpPr>
          <p:cNvPr id="26627" name="Rectangle 2">
            <a:extLst>
              <a:ext uri="{FF2B5EF4-FFF2-40B4-BE49-F238E27FC236}">
                <a16:creationId xmlns:a16="http://schemas.microsoft.com/office/drawing/2014/main" id="{C7911043-2B0B-4CA5-B095-138D08C671EF}"/>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B5B3C746-7648-4020-893E-880B16BD6628}"/>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4786544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pPr>
              <a:defRPr/>
            </a:pPr>
            <a:fld id="{259325D9-C7C0-42EB-AEBB-E19A63C4F488}" type="datetime1">
              <a:rPr lang="en-GB" altLang="en-US" smtClean="0"/>
              <a:pPr>
                <a:defRPr/>
              </a:pPr>
              <a:t>07/01/2019</a:t>
            </a:fld>
            <a:endParaRPr lang="en-GB" altLang="en-US"/>
          </a:p>
        </p:txBody>
      </p:sp>
      <p:sp>
        <p:nvSpPr>
          <p:cNvPr id="5" name="Footer Placeholder 4"/>
          <p:cNvSpPr>
            <a:spLocks noGrp="1"/>
          </p:cNvSpPr>
          <p:nvPr>
            <p:ph type="ftr" sz="quarter" idx="11"/>
          </p:nvPr>
        </p:nvSpPr>
        <p:spPr/>
        <p:txBody>
          <a:bodyPr/>
          <a:lstStyle/>
          <a:p>
            <a:pPr>
              <a:defRPr/>
            </a:pPr>
            <a:r>
              <a:rPr lang="en-GB" altLang="en-US"/>
              <a:t>Mary March</a:t>
            </a:r>
          </a:p>
        </p:txBody>
      </p:sp>
      <p:sp>
        <p:nvSpPr>
          <p:cNvPr id="6" name="Slide Number Placeholder 5"/>
          <p:cNvSpPr>
            <a:spLocks noGrp="1"/>
          </p:cNvSpPr>
          <p:nvPr>
            <p:ph type="sldNum" sz="quarter" idx="12"/>
          </p:nvPr>
        </p:nvSpPr>
        <p:spPr/>
        <p:txBody>
          <a:bodyPr/>
          <a:lstStyle/>
          <a:p>
            <a:pPr>
              <a:defRPr/>
            </a:pPr>
            <a:fld id="{2F733F99-5C49-4C7A-AF84-B7546E8A6B51}" type="slidenum">
              <a:rPr lang="en-GB" altLang="en-US" smtClean="0"/>
              <a:pPr>
                <a:defRPr/>
              </a:pPr>
              <a:t>‹#›</a:t>
            </a:fld>
            <a:endParaRPr lang="en-GB" altLang="en-US"/>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58868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384B99DA-8C13-4E5F-AA0A-1F1000BE46CB}" type="datetime1">
              <a:rPr lang="en-GB" altLang="en-US" smtClean="0"/>
              <a:pPr>
                <a:defRPr/>
              </a:pPr>
              <a:t>07/01/2019</a:t>
            </a:fld>
            <a:endParaRPr lang="en-GB" altLang="en-US"/>
          </a:p>
        </p:txBody>
      </p:sp>
      <p:sp>
        <p:nvSpPr>
          <p:cNvPr id="5" name="Footer Placeholder 4"/>
          <p:cNvSpPr>
            <a:spLocks noGrp="1"/>
          </p:cNvSpPr>
          <p:nvPr>
            <p:ph type="ftr" sz="quarter" idx="11"/>
          </p:nvPr>
        </p:nvSpPr>
        <p:spPr/>
        <p:txBody>
          <a:bodyPr/>
          <a:lstStyle/>
          <a:p>
            <a:pPr>
              <a:defRPr/>
            </a:pPr>
            <a:r>
              <a:rPr lang="en-GB" altLang="en-US"/>
              <a:t>Mary March</a:t>
            </a:r>
          </a:p>
        </p:txBody>
      </p:sp>
      <p:sp>
        <p:nvSpPr>
          <p:cNvPr id="6" name="Slide Number Placeholder 5"/>
          <p:cNvSpPr>
            <a:spLocks noGrp="1"/>
          </p:cNvSpPr>
          <p:nvPr>
            <p:ph type="sldNum" sz="quarter" idx="12"/>
          </p:nvPr>
        </p:nvSpPr>
        <p:spPr/>
        <p:txBody>
          <a:bodyPr/>
          <a:lstStyle/>
          <a:p>
            <a:pPr>
              <a:defRPr/>
            </a:pPr>
            <a:fld id="{101007CA-6A5A-466A-BC7B-D9FB033B9BF6}" type="slidenum">
              <a:rPr lang="en-GB" altLang="en-US" smtClean="0"/>
              <a:pPr>
                <a:defRPr/>
              </a:pPr>
              <a:t>‹#›</a:t>
            </a:fld>
            <a:endParaRPr lang="en-GB" altLang="en-US"/>
          </a:p>
        </p:txBody>
      </p:sp>
    </p:spTree>
    <p:extLst>
      <p:ext uri="{BB962C8B-B14F-4D97-AF65-F5344CB8AC3E}">
        <p14:creationId xmlns:p14="http://schemas.microsoft.com/office/powerpoint/2010/main" val="29242070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10"/>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20B73E60-0876-4F4A-8F82-84A1B1823F5C}" type="datetime1">
              <a:rPr lang="en-GB" altLang="en-US" smtClean="0"/>
              <a:pPr>
                <a:defRPr/>
              </a:pPr>
              <a:t>07/01/2019</a:t>
            </a:fld>
            <a:endParaRPr lang="en-GB" alt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B597A0D0-E8BB-4015-B311-33B1E3A1E815}" type="slidenum">
              <a:rPr lang="en-GB" altLang="en-US" smtClean="0"/>
              <a:pPr>
                <a:defRPr/>
              </a:pPr>
              <a:t>‹#›</a:t>
            </a:fld>
            <a:endParaRPr lang="en-GB" altLang="en-US"/>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0144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6729F174-4E7E-4651-BE04-FB34C38F7A97}" type="datetime1">
              <a:rPr lang="en-GB" altLang="en-US" smtClean="0"/>
              <a:pPr>
                <a:defRPr/>
              </a:pPr>
              <a:t>07/01/2019</a:t>
            </a:fld>
            <a:endParaRPr lang="en-GB" alt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a:defRPr/>
            </a:pPr>
            <a:fld id="{00F3E2FC-8669-4267-A62E-33FE30C83C55}" type="slidenum">
              <a:rPr lang="en-GB" altLang="en-US" smtClean="0"/>
              <a:pPr>
                <a:defRPr/>
              </a:pPr>
              <a:t>‹#›</a:t>
            </a:fld>
            <a:endParaRPr lang="en-GB" altLang="en-US"/>
          </a:p>
        </p:txBody>
      </p:sp>
    </p:spTree>
    <p:extLst>
      <p:ext uri="{BB962C8B-B14F-4D97-AF65-F5344CB8AC3E}">
        <p14:creationId xmlns:p14="http://schemas.microsoft.com/office/powerpoint/2010/main" val="664460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4AF98087-ED90-4911-BE74-9A997ABD6711}" type="datetime1">
              <a:rPr lang="en-GB" altLang="en-US" smtClean="0"/>
              <a:pPr>
                <a:defRPr/>
              </a:pPr>
              <a:t>07/01/2019</a:t>
            </a:fld>
            <a:endParaRPr lang="en-GB" alt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a:defRPr/>
            </a:pPr>
            <a:fld id="{94E0A6B8-DA9D-4B8D-895D-5FCD4DD918CF}" type="slidenum">
              <a:rPr lang="en-GB" altLang="en-US" smtClean="0"/>
              <a:pPr>
                <a:defRPr/>
              </a:pPr>
              <a:t>‹#›</a:t>
            </a:fld>
            <a:endParaRPr lang="en-GB" altLang="en-US"/>
          </a:p>
        </p:txBody>
      </p:sp>
    </p:spTree>
    <p:extLst>
      <p:ext uri="{BB962C8B-B14F-4D97-AF65-F5344CB8AC3E}">
        <p14:creationId xmlns:p14="http://schemas.microsoft.com/office/powerpoint/2010/main" val="10724513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2E22D1C0-EA1F-4F8B-8785-B07BF54BD0F9}" type="datetime1">
              <a:rPr lang="en-GB" altLang="en-US" smtClean="0"/>
              <a:pPr>
                <a:defRPr/>
              </a:pPr>
              <a:t>07/01/2019</a:t>
            </a:fld>
            <a:endParaRPr lang="en-GB" alt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a:defRPr/>
            </a:pPr>
            <a:fld id="{BCCDFD50-638D-4B7D-8CA4-BA6FE506198A}" type="slidenum">
              <a:rPr lang="en-GB" altLang="en-US" smtClean="0"/>
              <a:pPr>
                <a:defRPr/>
              </a:pPr>
              <a:t>‹#›</a:t>
            </a:fld>
            <a:endParaRPr lang="en-GB" altLang="en-US"/>
          </a:p>
        </p:txBody>
      </p:sp>
    </p:spTree>
    <p:extLst>
      <p:ext uri="{BB962C8B-B14F-4D97-AF65-F5344CB8AC3E}">
        <p14:creationId xmlns:p14="http://schemas.microsoft.com/office/powerpoint/2010/main" val="23554046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47C9B511-EA7C-47B7-97E3-4B5B1A80CF69}" type="datetime1">
              <a:rPr lang="en-GB" altLang="en-US" smtClean="0"/>
              <a:pPr>
                <a:defRPr/>
              </a:pPr>
              <a:t>07/01/2019</a:t>
            </a:fld>
            <a:endParaRPr lang="en-GB" alt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pPr>
              <a:defRPr/>
            </a:pPr>
            <a:fld id="{CD5821EE-AFC6-47E5-BF66-66E4B21DAC71}" type="slidenum">
              <a:rPr lang="en-GB" altLang="en-US" smtClean="0"/>
              <a:pPr>
                <a:defRPr/>
              </a:pPr>
              <a:t>‹#›</a:t>
            </a:fld>
            <a:endParaRPr lang="en-GB" altLang="en-US"/>
          </a:p>
        </p:txBody>
      </p:sp>
    </p:spTree>
    <p:extLst>
      <p:ext uri="{BB962C8B-B14F-4D97-AF65-F5344CB8AC3E}">
        <p14:creationId xmlns:p14="http://schemas.microsoft.com/office/powerpoint/2010/main" val="31079998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48487C5A-1B21-445F-A5EA-4485B0FC1EAF}" type="datetime1">
              <a:rPr lang="en-GB" altLang="en-US" smtClean="0"/>
              <a:pPr>
                <a:defRPr/>
              </a:pPr>
              <a:t>07/01/2019</a:t>
            </a:fld>
            <a:endParaRPr lang="en-GB" alt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a:defRPr/>
            </a:pPr>
            <a:fld id="{07B02990-287C-41FC-9BF8-A67E112CA0AB}" type="slidenum">
              <a:rPr lang="en-GB" altLang="en-US" smtClean="0"/>
              <a:pPr>
                <a:defRPr/>
              </a:pPr>
              <a:t>‹#›</a:t>
            </a:fld>
            <a:endParaRPr lang="en-GB" altLang="en-US"/>
          </a:p>
        </p:txBody>
      </p:sp>
    </p:spTree>
    <p:extLst>
      <p:ext uri="{BB962C8B-B14F-4D97-AF65-F5344CB8AC3E}">
        <p14:creationId xmlns:p14="http://schemas.microsoft.com/office/powerpoint/2010/main" val="3337320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B9188D40-EA84-4741-A93C-333A7A4EA90F}" type="datetime1">
              <a:rPr lang="en-GB" altLang="en-US" smtClean="0"/>
              <a:pPr>
                <a:defRPr/>
              </a:pPr>
              <a:t>07/01/2019</a:t>
            </a:fld>
            <a:endParaRPr lang="en-GB" alt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a:defRPr/>
            </a:pPr>
            <a:fld id="{F657F800-730A-4389-AB21-8BF89553559F}" type="slidenum">
              <a:rPr lang="en-GB" altLang="en-US" smtClean="0"/>
              <a:pPr>
                <a:defRPr/>
              </a:pPr>
              <a:t>‹#›</a:t>
            </a:fld>
            <a:endParaRPr lang="en-GB" altLang="en-US"/>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0798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A3A90FD6-5905-4EA8-AD06-91B3123ED931}" type="datetime1">
              <a:rPr lang="en-GB" altLang="en-US" smtClean="0"/>
              <a:pPr>
                <a:defRPr/>
              </a:pPr>
              <a:t>07/01/2019</a:t>
            </a:fld>
            <a:endParaRPr lang="en-GB" alt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238FE9CA-6F00-4071-81A8-4EBE4EFA0F40}" type="slidenum">
              <a:rPr lang="en-GB" altLang="en-US" smtClean="0"/>
              <a:pPr>
                <a:defRPr/>
              </a:pPr>
              <a:t>‹#›</a:t>
            </a:fld>
            <a:endParaRPr lang="en-GB" altLang="en-US"/>
          </a:p>
        </p:txBody>
      </p:sp>
    </p:spTree>
    <p:extLst>
      <p:ext uri="{BB962C8B-B14F-4D97-AF65-F5344CB8AC3E}">
        <p14:creationId xmlns:p14="http://schemas.microsoft.com/office/powerpoint/2010/main" val="2985249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5FC6DEAE-81AF-4D2F-BBD0-D85B4251B949}" type="datetime1">
              <a:rPr lang="en-GB" altLang="en-US" smtClean="0"/>
              <a:pPr>
                <a:defRPr/>
              </a:pPr>
              <a:t>07/01/2019</a:t>
            </a:fld>
            <a:endParaRPr lang="en-GB" alt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5179077C-C058-415F-A9A2-BF6E8D9D1A4E}" type="slidenum">
              <a:rPr lang="en-GB" altLang="en-US" smtClean="0"/>
              <a:pPr>
                <a:defRPr/>
              </a:pPr>
              <a:t>‹#›</a:t>
            </a:fld>
            <a:endParaRPr lang="en-GB" altLang="en-US"/>
          </a:p>
        </p:txBody>
      </p:sp>
      <p:cxnSp>
        <p:nvCxnSpPr>
          <p:cNvPr id="7" name="Straight Connector 6"/>
          <p:cNvCxnSpPr/>
          <p:nvPr/>
        </p:nvCxnSpPr>
        <p:spPr>
          <a:xfrm rot="5400000" flipV="1">
            <a:off x="7543800" y="17356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9189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pPr>
              <a:defRPr/>
            </a:pPr>
            <a:fld id="{59B12514-B2BD-43EE-BCBD-7E23DB886ACD}" type="datetime1">
              <a:rPr lang="en-GB" altLang="en-US" smtClean="0"/>
              <a:pPr>
                <a:defRPr/>
              </a:pPr>
              <a:t>07/01/2019</a:t>
            </a:fld>
            <a:endParaRPr lang="en-GB" altLang="en-US"/>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dirty="0"/>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pPr>
              <a:defRPr/>
            </a:pPr>
            <a:fld id="{99394249-8463-4BC8-8578-8F2970A0B96D}" type="slidenum">
              <a:rPr lang="en-GB" altLang="en-US" smtClean="0"/>
              <a:pPr>
                <a:defRPr/>
              </a:pPr>
              <a:t>‹#›</a:t>
            </a:fld>
            <a:endParaRPr lang="en-GB" altLang="en-US"/>
          </a:p>
        </p:txBody>
      </p:sp>
      <p:cxnSp>
        <p:nvCxnSpPr>
          <p:cNvPr id="7" name="Straight Connector 6"/>
          <p:cNvCxnSpPr/>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28150393"/>
      </p:ext>
    </p:extLst>
  </p:cSld>
  <p:clrMap bg1="lt1" tx1="dk1" bg2="lt2" tx2="dk2" accent1="accent1" accent2="accent2" accent3="accent3" accent4="accent4" accent5="accent5" accent6="accent6" hlink="hlink" folHlink="folHlink"/>
  <p:sldLayoutIdLst>
    <p:sldLayoutId id="2147483970" r:id="rId1"/>
    <p:sldLayoutId id="2147483971" r:id="rId2"/>
    <p:sldLayoutId id="2147483972" r:id="rId3"/>
    <p:sldLayoutId id="2147483973" r:id="rId4"/>
    <p:sldLayoutId id="2147483974" r:id="rId5"/>
    <p:sldLayoutId id="2147483975" r:id="rId6"/>
    <p:sldLayoutId id="2147483976" r:id="rId7"/>
    <p:sldLayoutId id="2147483977" r:id="rId8"/>
    <p:sldLayoutId id="2147483978" r:id="rId9"/>
    <p:sldLayoutId id="2147483979" r:id="rId10"/>
    <p:sldLayoutId id="2147483980" r:id="rId11"/>
  </p:sldLayoutIdLst>
  <p:hf sldNum="0" hdr="0"/>
  <p:txStyles>
    <p:titleStyle>
      <a:lvl1pPr algn="l" defTabSz="914400" rtl="0"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6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pngall.com/technology-png" TargetMode="External"/><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10" Type="http://schemas.openxmlformats.org/officeDocument/2006/relationships/hyperlink" Target="https://commons.wikimedia.org/wiki/File:Geek_Squad_logo.svg" TargetMode="External"/><Relationship Id="rId4" Type="http://schemas.openxmlformats.org/officeDocument/2006/relationships/diagramQuickStyle" Target="../diagrams/quickStyle1.xml"/><Relationship Id="rId9"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ceopedia.org/index.php/Legal_factors_affecting_business"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s://www.trustatec.co.uk/?gclid=EAIaIQobChMIqoW67Z-" TargetMode="External"/><Relationship Id="rId3" Type="http://schemas.openxmlformats.org/officeDocument/2006/relationships/hyperlink" Target="https://www.oksbdc.org/why-is-technology-important-in-business/" TargetMode="External"/><Relationship Id="rId7" Type="http://schemas.openxmlformats.org/officeDocument/2006/relationships/hyperlink" Target="https://www.inc.com/guides/business-plan-financial-section.html" TargetMode="External"/><Relationship Id="rId2" Type="http://schemas.openxmlformats.org/officeDocument/2006/relationships/hyperlink" Target="https://www.ons.gov.uk/businessindustryandtrade/itandinternetindustry/bulletins/internetusers/2018" TargetMode="External"/><Relationship Id="rId1" Type="http://schemas.openxmlformats.org/officeDocument/2006/relationships/slideLayout" Target="../slideLayouts/slideLayout2.xml"/><Relationship Id="rId6" Type="http://schemas.openxmlformats.org/officeDocument/2006/relationships/hyperlink" Target="https://www.nibusinessinfo.co.uk/content/pestle-analysis-example" TargetMode="External"/><Relationship Id="rId5" Type="http://schemas.openxmlformats.org/officeDocument/2006/relationships/hyperlink" Target="https://pestleanalysis.com/technological-factors-affecting-" TargetMode="External"/><Relationship Id="rId4" Type="http://schemas.openxmlformats.org/officeDocument/2006/relationships/hyperlink" Target="http://www.investopedia.com/" TargetMode="External"/><Relationship Id="rId9" Type="http://schemas.openxmlformats.org/officeDocument/2006/relationships/hyperlink" Target="https://www.ricemedia.co.uk/competitor-analysi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 name="Rectangle 73">
            <a:extLst>
              <a:ext uri="{FF2B5EF4-FFF2-40B4-BE49-F238E27FC236}">
                <a16:creationId xmlns:a16="http://schemas.microsoft.com/office/drawing/2014/main" id="{F7422F06-6017-4361-8872-E0E2CEB20B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8614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46" name="Title 1">
            <a:extLst>
              <a:ext uri="{FF2B5EF4-FFF2-40B4-BE49-F238E27FC236}">
                <a16:creationId xmlns:a16="http://schemas.microsoft.com/office/drawing/2014/main" id="{8DA32E8A-5DB2-4AA4-AA5A-9D6420CF51C9}"/>
              </a:ext>
            </a:extLst>
          </p:cNvPr>
          <p:cNvSpPr>
            <a:spLocks noGrp="1"/>
          </p:cNvSpPr>
          <p:nvPr>
            <p:ph type="title"/>
          </p:nvPr>
        </p:nvSpPr>
        <p:spPr>
          <a:xfrm rot="16200000">
            <a:off x="-493992" y="742723"/>
            <a:ext cx="1854252" cy="827584"/>
          </a:xfrm>
        </p:spPr>
        <p:txBody>
          <a:bodyPr>
            <a:normAutofit/>
          </a:bodyPr>
          <a:lstStyle/>
          <a:p>
            <a:r>
              <a:rPr lang="en-GB" altLang="en-US" sz="2400" i="1" u="sng" dirty="0">
                <a:solidFill>
                  <a:srgbClr val="FFFFFF"/>
                </a:solidFill>
                <a:highlight>
                  <a:srgbClr val="808000"/>
                </a:highlight>
              </a:rPr>
              <a:t>BUSINESS PLAN</a:t>
            </a:r>
          </a:p>
        </p:txBody>
      </p:sp>
      <p:graphicFrame>
        <p:nvGraphicFramePr>
          <p:cNvPr id="6153" name="Subtitle 2">
            <a:extLst>
              <a:ext uri="{FF2B5EF4-FFF2-40B4-BE49-F238E27FC236}">
                <a16:creationId xmlns:a16="http://schemas.microsoft.com/office/drawing/2014/main" id="{B3EF45BF-A9DE-4374-B2CC-03097F0CD953}"/>
              </a:ext>
            </a:extLst>
          </p:cNvPr>
          <p:cNvGraphicFramePr>
            <a:graphicFrameLocks noGrp="1"/>
          </p:cNvGraphicFramePr>
          <p:nvPr>
            <p:ph idx="1"/>
            <p:extLst>
              <p:ext uri="{D42A27DB-BD31-4B8C-83A1-F6EECF244321}">
                <p14:modId xmlns:p14="http://schemas.microsoft.com/office/powerpoint/2010/main" val="2020767599"/>
              </p:ext>
            </p:extLst>
          </p:nvPr>
        </p:nvGraphicFramePr>
        <p:xfrm>
          <a:off x="4118769" y="1156515"/>
          <a:ext cx="4231481" cy="59940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ate Placeholder 3">
            <a:extLst>
              <a:ext uri="{FF2B5EF4-FFF2-40B4-BE49-F238E27FC236}">
                <a16:creationId xmlns:a16="http://schemas.microsoft.com/office/drawing/2014/main" id="{109843B8-E41C-4FE6-9ECB-4DD3EE242A10}"/>
              </a:ext>
            </a:extLst>
          </p:cNvPr>
          <p:cNvSpPr>
            <a:spLocks noGrp="1"/>
          </p:cNvSpPr>
          <p:nvPr>
            <p:ph type="dt" sz="half" idx="10"/>
          </p:nvPr>
        </p:nvSpPr>
        <p:spPr/>
        <p:txBody>
          <a:bodyPr>
            <a:normAutofit/>
          </a:bodyPr>
          <a:lstStyle/>
          <a:p>
            <a:pPr>
              <a:spcAft>
                <a:spcPts val="600"/>
              </a:spcAft>
              <a:defRPr/>
            </a:pPr>
            <a:fld id="{73B07335-0E4B-4830-9DA1-499DF5ED18FC}" type="datetime1">
              <a:rPr lang="en-GB" altLang="en-US">
                <a:solidFill>
                  <a:srgbClr val="FFFFFF"/>
                </a:solidFill>
              </a:rPr>
              <a:pPr>
                <a:spcAft>
                  <a:spcPts val="600"/>
                </a:spcAft>
                <a:defRPr/>
              </a:pPr>
              <a:t>07/01/2019</a:t>
            </a:fld>
            <a:endParaRPr lang="en-GB" altLang="en-US">
              <a:solidFill>
                <a:srgbClr val="FFFFFF"/>
              </a:solidFill>
            </a:endParaRPr>
          </a:p>
        </p:txBody>
      </p:sp>
      <p:sp>
        <p:nvSpPr>
          <p:cNvPr id="6147" name="Subtitle 2">
            <a:extLst>
              <a:ext uri="{FF2B5EF4-FFF2-40B4-BE49-F238E27FC236}">
                <a16:creationId xmlns:a16="http://schemas.microsoft.com/office/drawing/2014/main" id="{DFF9AAD1-A0E4-41E9-85C5-C54A68C04797}"/>
              </a:ext>
            </a:extLst>
          </p:cNvPr>
          <p:cNvSpPr>
            <a:spLocks noGrp="1"/>
          </p:cNvSpPr>
          <p:nvPr>
            <p:ph idx="4294967295"/>
          </p:nvPr>
        </p:nvSpPr>
        <p:spPr>
          <a:xfrm>
            <a:off x="914400" y="1412875"/>
            <a:ext cx="8229600" cy="2016125"/>
          </a:xfrm>
        </p:spPr>
        <p:txBody>
          <a:bodyPr>
            <a:normAutofit/>
          </a:bodyPr>
          <a:lstStyle/>
          <a:p>
            <a:pPr eaLnBrk="1" hangingPunct="1">
              <a:buFont typeface="Arial" panose="020B0604020202020204" pitchFamily="34" charset="0"/>
              <a:buNone/>
            </a:pPr>
            <a:endParaRPr lang="en-GB" altLang="en-US" sz="1100" dirty="0">
              <a:latin typeface="Arial" panose="020B0604020202020204" pitchFamily="34" charset="0"/>
              <a:cs typeface="Arial" panose="020B0604020202020204" pitchFamily="34" charset="0"/>
            </a:endParaRPr>
          </a:p>
          <a:p>
            <a:pPr eaLnBrk="1" hangingPunct="1">
              <a:buFont typeface="Arial" panose="020B0604020202020204" pitchFamily="34" charset="0"/>
              <a:buNone/>
            </a:pPr>
            <a:endParaRPr lang="en-GB" altLang="en-US" sz="2400" dirty="0"/>
          </a:p>
          <a:p>
            <a:pPr eaLnBrk="1" hangingPunct="1">
              <a:buFont typeface="Arial" panose="020B0604020202020204" pitchFamily="34" charset="0"/>
              <a:buNone/>
            </a:pPr>
            <a:endParaRPr lang="en-GB" altLang="en-US" sz="2400" dirty="0"/>
          </a:p>
          <a:p>
            <a:pPr eaLnBrk="1" hangingPunct="1">
              <a:buFont typeface="Arial" panose="020B0604020202020204" pitchFamily="34" charset="0"/>
              <a:buNone/>
            </a:pPr>
            <a:endParaRPr lang="en-GB" altLang="en-US" sz="2400" dirty="0"/>
          </a:p>
        </p:txBody>
      </p:sp>
      <p:pic>
        <p:nvPicPr>
          <p:cNvPr id="3" name="Picture 2" descr="A picture containing vector graphics&#10;&#10;Description automatically generated">
            <a:extLst>
              <a:ext uri="{FF2B5EF4-FFF2-40B4-BE49-F238E27FC236}">
                <a16:creationId xmlns:a16="http://schemas.microsoft.com/office/drawing/2014/main" id="{08AB4F8F-F02E-419A-AE4D-921C245377F1}"/>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0" y="5643291"/>
            <a:ext cx="1135999" cy="721833"/>
          </a:xfrm>
          <a:prstGeom prst="rect">
            <a:avLst/>
          </a:prstGeom>
        </p:spPr>
      </p:pic>
      <p:pic>
        <p:nvPicPr>
          <p:cNvPr id="7" name="Picture 6">
            <a:extLst>
              <a:ext uri="{FF2B5EF4-FFF2-40B4-BE49-F238E27FC236}">
                <a16:creationId xmlns:a16="http://schemas.microsoft.com/office/drawing/2014/main" id="{8C790555-7029-4520-BD66-3EB7050E1DD1}"/>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2441724" y="6025490"/>
            <a:ext cx="827585" cy="446435"/>
          </a:xfrm>
          <a:prstGeom prst="rect">
            <a:avLst/>
          </a:prstGeom>
        </p:spPr>
      </p:pic>
      <p:sp>
        <p:nvSpPr>
          <p:cNvPr id="15" name="Rectangle 14">
            <a:extLst>
              <a:ext uri="{FF2B5EF4-FFF2-40B4-BE49-F238E27FC236}">
                <a16:creationId xmlns:a16="http://schemas.microsoft.com/office/drawing/2014/main" id="{10BA8D6C-CE23-4C48-93BF-4E0B12684C5B}"/>
              </a:ext>
            </a:extLst>
          </p:cNvPr>
          <p:cNvSpPr/>
          <p:nvPr/>
        </p:nvSpPr>
        <p:spPr>
          <a:xfrm flipH="1">
            <a:off x="161108" y="2875629"/>
            <a:ext cx="3321743" cy="721833"/>
          </a:xfrm>
          <a:prstGeom prst="rect">
            <a:avLst/>
          </a:prstGeom>
          <a:noFill/>
        </p:spPr>
        <p:txBody>
          <a:bodyPr wrap="none" lIns="91440" tIns="72000" rIns="108000" bIns="45720">
            <a:normAutofit fontScale="85000" lnSpcReduction="20000"/>
          </a:bodyPr>
          <a:lstStyle/>
          <a:p>
            <a:pPr algn="ctr"/>
            <a:r>
              <a:rPr lang="en-US" sz="5400" b="1" cap="none" spc="0" dirty="0">
                <a:ln w="22225">
                  <a:solidFill>
                    <a:schemeClr val="accent2"/>
                  </a:solidFill>
                  <a:prstDash val="solid"/>
                </a:ln>
                <a:solidFill>
                  <a:srgbClr val="FF0000"/>
                </a:solidFill>
                <a:effectLst/>
              </a:rPr>
              <a:t>KAAZ tech</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 name="Rectangle 73">
            <a:extLst>
              <a:ext uri="{FF2B5EF4-FFF2-40B4-BE49-F238E27FC236}">
                <a16:creationId xmlns:a16="http://schemas.microsoft.com/office/drawing/2014/main" id="{319E6BB3-DF2B-4751-97C5-B3DB949AED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964"/>
            <a:ext cx="6095113" cy="68785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0" name="Rectangle 2">
            <a:extLst>
              <a:ext uri="{FF2B5EF4-FFF2-40B4-BE49-F238E27FC236}">
                <a16:creationId xmlns:a16="http://schemas.microsoft.com/office/drawing/2014/main" id="{97F85A85-B776-40D1-8548-64F43F7CF32F}"/>
              </a:ext>
            </a:extLst>
          </p:cNvPr>
          <p:cNvSpPr>
            <a:spLocks noGrp="1"/>
          </p:cNvSpPr>
          <p:nvPr>
            <p:ph type="title"/>
          </p:nvPr>
        </p:nvSpPr>
        <p:spPr>
          <a:xfrm>
            <a:off x="768096" y="4911819"/>
            <a:ext cx="4882895" cy="1499616"/>
          </a:xfrm>
        </p:spPr>
        <p:txBody>
          <a:bodyPr>
            <a:normAutofit/>
          </a:bodyPr>
          <a:lstStyle/>
          <a:p>
            <a:pPr eaLnBrk="1" hangingPunct="1"/>
            <a:r>
              <a:rPr lang="en-GB" altLang="en-US" b="1" i="1" dirty="0">
                <a:solidFill>
                  <a:srgbClr val="FFFFFF"/>
                </a:solidFill>
                <a:latin typeface="Arial" panose="020B0604020202020204" pitchFamily="34" charset="0"/>
                <a:cs typeface="Arial" panose="020B0604020202020204" pitchFamily="34" charset="0"/>
              </a:rPr>
              <a:t>Executive Summary</a:t>
            </a:r>
            <a:endParaRPr lang="en-GB" altLang="en-US" dirty="0">
              <a:solidFill>
                <a:srgbClr val="FFFFFF"/>
              </a:solidFill>
              <a:latin typeface="Arial" panose="020B0604020202020204" pitchFamily="34" charset="0"/>
              <a:cs typeface="Arial" panose="020B0604020202020204" pitchFamily="34" charset="0"/>
            </a:endParaRPr>
          </a:p>
        </p:txBody>
      </p:sp>
      <p:sp>
        <p:nvSpPr>
          <p:cNvPr id="7171" name="Rectangle 3">
            <a:extLst>
              <a:ext uri="{FF2B5EF4-FFF2-40B4-BE49-F238E27FC236}">
                <a16:creationId xmlns:a16="http://schemas.microsoft.com/office/drawing/2014/main" id="{BFF85E77-D367-42C1-BDA9-AD01E8E287ED}"/>
              </a:ext>
            </a:extLst>
          </p:cNvPr>
          <p:cNvSpPr>
            <a:spLocks noGrp="1"/>
          </p:cNvSpPr>
          <p:nvPr>
            <p:ph idx="1"/>
          </p:nvPr>
        </p:nvSpPr>
        <p:spPr>
          <a:xfrm>
            <a:off x="768096" y="643467"/>
            <a:ext cx="4880603" cy="3606798"/>
          </a:xfrm>
        </p:spPr>
        <p:txBody>
          <a:bodyPr anchor="ctr">
            <a:normAutofit/>
          </a:bodyPr>
          <a:lstStyle/>
          <a:p>
            <a:pPr eaLnBrk="1" hangingPunct="1">
              <a:buFontTx/>
              <a:buNone/>
            </a:pPr>
            <a:r>
              <a:rPr lang="en-GB" altLang="en-US" sz="1700" b="1" dirty="0">
                <a:solidFill>
                  <a:srgbClr val="FFFFFF"/>
                </a:solidFill>
                <a:latin typeface="Arial" panose="020B0604020202020204" pitchFamily="34" charset="0"/>
                <a:cs typeface="Arial" panose="020B0604020202020204" pitchFamily="34" charset="0"/>
              </a:rPr>
              <a:t>  At KAAZ tech, we understand the complications and challenges technology can create for anyone, we are here to help with all your digital needs under 1 roof, our mission is to steadily sharpen and enhance seniors most indispensable skill for the usage and management of technology, we envision a community where all seniors and people from the older generation and all backgrounds have a greater understanding and knowledge of using the internet, even the most inexperience user is capable of creating opportunities , leading to greater things.</a:t>
            </a:r>
          </a:p>
        </p:txBody>
      </p:sp>
      <p:sp>
        <p:nvSpPr>
          <p:cNvPr id="4" name="Date Placeholder 3">
            <a:extLst>
              <a:ext uri="{FF2B5EF4-FFF2-40B4-BE49-F238E27FC236}">
                <a16:creationId xmlns:a16="http://schemas.microsoft.com/office/drawing/2014/main" id="{9BDDCD80-3779-40E2-8E88-73E278AF6DFA}"/>
              </a:ext>
            </a:extLst>
          </p:cNvPr>
          <p:cNvSpPr>
            <a:spLocks noGrp="1"/>
          </p:cNvSpPr>
          <p:nvPr>
            <p:ph type="dt" sz="half" idx="10"/>
          </p:nvPr>
        </p:nvSpPr>
        <p:spPr>
          <a:xfrm>
            <a:off x="768096" y="6470704"/>
            <a:ext cx="1234440" cy="274320"/>
          </a:xfrm>
        </p:spPr>
        <p:txBody>
          <a:bodyPr>
            <a:normAutofit/>
          </a:bodyPr>
          <a:lstStyle/>
          <a:p>
            <a:pPr>
              <a:spcAft>
                <a:spcPts val="600"/>
              </a:spcAft>
              <a:defRPr/>
            </a:pPr>
            <a:fld id="{4C6C5FAC-584C-43A3-8901-F20A0EB59EB5}" type="datetime1">
              <a:rPr lang="en-GB" altLang="en-US" smtClean="0"/>
              <a:pPr>
                <a:spcAft>
                  <a:spcPts val="600"/>
                </a:spcAft>
                <a:defRPr/>
              </a:pPr>
              <a:t>07/01/2019</a:t>
            </a:fld>
            <a:endParaRPr lang="en-GB" altLang="en-US"/>
          </a:p>
        </p:txBody>
      </p:sp>
      <p:pic>
        <p:nvPicPr>
          <p:cNvPr id="71" name="Graphic 70" descr="Users">
            <a:extLst>
              <a:ext uri="{FF2B5EF4-FFF2-40B4-BE49-F238E27FC236}">
                <a16:creationId xmlns:a16="http://schemas.microsoft.com/office/drawing/2014/main" id="{DB733769-E70F-4CA8-99E5-75E6893543B2}"/>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980933" y="2810785"/>
            <a:ext cx="1236429" cy="1236429"/>
          </a:xfrm>
          <a:prstGeom prst="rect">
            <a:avLst/>
          </a:prstGeom>
        </p:spPr>
      </p:pic>
      <p:cxnSp>
        <p:nvCxnSpPr>
          <p:cNvPr id="76" name="Straight Connector 75">
            <a:extLst>
              <a:ext uri="{FF2B5EF4-FFF2-40B4-BE49-F238E27FC236}">
                <a16:creationId xmlns:a16="http://schemas.microsoft.com/office/drawing/2014/main" id="{A61721DD-D110-44EE-82A7-D56AB687E61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5204427"/>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Freeform 16">
            <a:extLst>
              <a:ext uri="{FF2B5EF4-FFF2-40B4-BE49-F238E27FC236}">
                <a16:creationId xmlns:a16="http://schemas.microsoft.com/office/drawing/2014/main" id="{A10C41F2-1746-4431-9B52-B9F147A89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custGeom>
            <a:avLst/>
            <a:gdLst>
              <a:gd name="connsiteX0" fmla="*/ 0 w 3096136"/>
              <a:gd name="connsiteY0" fmla="*/ 0 h 5856137"/>
              <a:gd name="connsiteX1" fmla="*/ 3096136 w 3096136"/>
              <a:gd name="connsiteY1" fmla="*/ 0 h 5856137"/>
              <a:gd name="connsiteX2" fmla="*/ 3096136 w 3096136"/>
              <a:gd name="connsiteY2" fmla="*/ 5856137 h 5856137"/>
              <a:gd name="connsiteX3" fmla="*/ 0 w 3096136"/>
              <a:gd name="connsiteY3" fmla="*/ 5856137 h 5856137"/>
            </a:gdLst>
            <a:ahLst/>
            <a:cxnLst>
              <a:cxn ang="0">
                <a:pos x="connsiteX0" y="connsiteY0"/>
              </a:cxn>
              <a:cxn ang="0">
                <a:pos x="connsiteX1" y="connsiteY1"/>
              </a:cxn>
              <a:cxn ang="0">
                <a:pos x="connsiteX2" y="connsiteY2"/>
              </a:cxn>
              <a:cxn ang="0">
                <a:pos x="connsiteX3" y="connsiteY3"/>
              </a:cxn>
            </a:cxnLst>
            <a:rect l="l" t="t" r="r" b="b"/>
            <a:pathLst>
              <a:path w="3096136" h="5856137">
                <a:moveTo>
                  <a:pt x="0" y="0"/>
                </a:moveTo>
                <a:lnTo>
                  <a:pt x="3096136" y="0"/>
                </a:lnTo>
                <a:lnTo>
                  <a:pt x="3096136" y="5856137"/>
                </a:lnTo>
                <a:lnTo>
                  <a:pt x="0" y="5856137"/>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prstClr val="white"/>
              </a:solidFill>
            </a:endParaRPr>
          </a:p>
        </p:txBody>
      </p:sp>
      <p:sp>
        <p:nvSpPr>
          <p:cNvPr id="74" name="Rectangle 73">
            <a:extLst>
              <a:ext uri="{FF2B5EF4-FFF2-40B4-BE49-F238E27FC236}">
                <a16:creationId xmlns:a16="http://schemas.microsoft.com/office/drawing/2014/main" id="{7984928E-D694-4849-BBAD-D7C7DC4054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920515" y="643461"/>
            <a:ext cx="5740884" cy="55710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a:extLst>
              <a:ext uri="{FF2B5EF4-FFF2-40B4-BE49-F238E27FC236}">
                <a16:creationId xmlns:a16="http://schemas.microsoft.com/office/drawing/2014/main" id="{2B32E6CC-AB03-45BB-AA5B-6AB4CCD76CB2}"/>
              </a:ext>
            </a:extLst>
          </p:cNvPr>
          <p:cNvSpPr>
            <a:spLocks noGrp="1"/>
          </p:cNvSpPr>
          <p:nvPr>
            <p:ph type="title"/>
          </p:nvPr>
        </p:nvSpPr>
        <p:spPr>
          <a:xfrm>
            <a:off x="4574781" y="2787383"/>
            <a:ext cx="4086618" cy="648039"/>
          </a:xfrm>
        </p:spPr>
        <p:txBody>
          <a:bodyPr anchor="t">
            <a:normAutofit fontScale="90000"/>
          </a:bodyPr>
          <a:lstStyle/>
          <a:p>
            <a:pPr eaLnBrk="1" hangingPunct="1"/>
            <a:br>
              <a:rPr lang="en-GB" altLang="en-US" b="1" i="1" dirty="0">
                <a:solidFill>
                  <a:srgbClr val="FFFFFF"/>
                </a:solidFill>
              </a:rPr>
            </a:br>
            <a:br>
              <a:rPr lang="en-GB" altLang="en-US" b="1" i="1" dirty="0">
                <a:solidFill>
                  <a:srgbClr val="FFFFFF"/>
                </a:solidFill>
              </a:rPr>
            </a:br>
            <a:br>
              <a:rPr lang="en-GB" altLang="en-US" b="1" i="1" dirty="0">
                <a:solidFill>
                  <a:srgbClr val="FFFFFF"/>
                </a:solidFill>
              </a:rPr>
            </a:br>
            <a:br>
              <a:rPr lang="en-GB" altLang="en-US" b="1" i="1" dirty="0">
                <a:solidFill>
                  <a:srgbClr val="FFFFFF"/>
                </a:solidFill>
              </a:rPr>
            </a:br>
            <a:r>
              <a:rPr lang="en-GB" altLang="en-US" sz="3600" b="1" i="1" dirty="0">
                <a:solidFill>
                  <a:srgbClr val="FFFFFF"/>
                </a:solidFill>
              </a:rPr>
              <a:t>Business / Company Overview</a:t>
            </a:r>
            <a:endParaRPr lang="en-GB" altLang="en-US" sz="3600" b="1" dirty="0">
              <a:solidFill>
                <a:srgbClr val="FFFFFF"/>
              </a:solidFill>
            </a:endParaRPr>
          </a:p>
        </p:txBody>
      </p:sp>
      <p:sp>
        <p:nvSpPr>
          <p:cNvPr id="9219" name="Rectangle 3">
            <a:extLst>
              <a:ext uri="{FF2B5EF4-FFF2-40B4-BE49-F238E27FC236}">
                <a16:creationId xmlns:a16="http://schemas.microsoft.com/office/drawing/2014/main" id="{EDD6FDD8-03F3-4F96-9979-762D8609EA45}"/>
              </a:ext>
            </a:extLst>
          </p:cNvPr>
          <p:cNvSpPr>
            <a:spLocks noGrp="1"/>
          </p:cNvSpPr>
          <p:nvPr>
            <p:ph idx="1"/>
          </p:nvPr>
        </p:nvSpPr>
        <p:spPr>
          <a:xfrm>
            <a:off x="2800743" y="-1306448"/>
            <a:ext cx="6139525" cy="5882452"/>
          </a:xfrm>
        </p:spPr>
        <p:txBody>
          <a:bodyPr anchor="b">
            <a:normAutofit/>
          </a:bodyPr>
          <a:lstStyle/>
          <a:p>
            <a:pPr eaLnBrk="1" hangingPunct="1">
              <a:buFontTx/>
              <a:buNone/>
            </a:pPr>
            <a:r>
              <a:rPr lang="en-GB" altLang="en-US" sz="1600" b="1" dirty="0">
                <a:solidFill>
                  <a:srgbClr val="FFFFFF"/>
                </a:solidFill>
                <a:latin typeface="Arial" panose="020B0604020202020204" pitchFamily="34" charset="0"/>
                <a:cs typeface="Arial" panose="020B0604020202020204" pitchFamily="34" charset="0"/>
              </a:rPr>
              <a:t>Our aim is to provide IT solutions on all types of digital technologies, from programming to software, installation of hardware, security, all services are covered, also supply accessories, the latest gadgets and nearly new refurbished devices with a 12 month warranty.</a:t>
            </a:r>
          </a:p>
          <a:p>
            <a:pPr eaLnBrk="1" hangingPunct="1">
              <a:buFontTx/>
              <a:buNone/>
            </a:pPr>
            <a:r>
              <a:rPr lang="en-GB" altLang="en-US" sz="1600" b="1" dirty="0">
                <a:solidFill>
                  <a:srgbClr val="FFFFFF"/>
                </a:solidFill>
                <a:latin typeface="Arial" panose="020B0604020202020204" pitchFamily="34" charset="0"/>
                <a:cs typeface="Arial" panose="020B0604020202020204" pitchFamily="34" charset="0"/>
              </a:rPr>
              <a:t>We will also run a computer club within our premises for the older generation who lack the basic knowledge of IT skills, teaching them how to use a computer and how to use digital technologies for their own personal use, device operation specifically on computers which is paramount for todays technical world</a:t>
            </a:r>
            <a:r>
              <a:rPr lang="en-GB" altLang="en-US" sz="1700" b="1" dirty="0">
                <a:solidFill>
                  <a:srgbClr val="FFFFFF"/>
                </a:solidFill>
                <a:latin typeface="Arial" panose="020B0604020202020204" pitchFamily="34" charset="0"/>
                <a:cs typeface="Arial" panose="020B0604020202020204" pitchFamily="34" charset="0"/>
              </a:rPr>
              <a:t>.</a:t>
            </a:r>
          </a:p>
          <a:p>
            <a:pPr eaLnBrk="1" hangingPunct="1">
              <a:buFontTx/>
              <a:buNone/>
            </a:pPr>
            <a:endParaRPr lang="en-GB" altLang="en-US" sz="1700" dirty="0">
              <a:solidFill>
                <a:srgbClr val="FFFFFF"/>
              </a:solidFill>
            </a:endParaRPr>
          </a:p>
        </p:txBody>
      </p:sp>
      <p:sp>
        <p:nvSpPr>
          <p:cNvPr id="4" name="Date Placeholder 3">
            <a:extLst>
              <a:ext uri="{FF2B5EF4-FFF2-40B4-BE49-F238E27FC236}">
                <a16:creationId xmlns:a16="http://schemas.microsoft.com/office/drawing/2014/main" id="{59573BC9-7671-425D-A655-96F21B5CF192}"/>
              </a:ext>
            </a:extLst>
          </p:cNvPr>
          <p:cNvSpPr>
            <a:spLocks noGrp="1"/>
          </p:cNvSpPr>
          <p:nvPr>
            <p:ph type="dt" sz="half" idx="10"/>
          </p:nvPr>
        </p:nvSpPr>
        <p:spPr/>
        <p:txBody>
          <a:bodyPr>
            <a:normAutofit/>
          </a:bodyPr>
          <a:lstStyle/>
          <a:p>
            <a:pPr>
              <a:spcAft>
                <a:spcPts val="600"/>
              </a:spcAft>
              <a:defRPr/>
            </a:pPr>
            <a:fld id="{13DF6455-2121-4A2D-846D-E85038EE51D4}" type="datetime1">
              <a:rPr lang="en-GB" altLang="en-US">
                <a:solidFill>
                  <a:schemeClr val="bg1">
                    <a:lumMod val="95000"/>
                    <a:lumOff val="5000"/>
                  </a:schemeClr>
                </a:solidFill>
              </a:rPr>
              <a:pPr>
                <a:spcAft>
                  <a:spcPts val="600"/>
                </a:spcAft>
                <a:defRPr/>
              </a:pPr>
              <a:t>07/01/2019</a:t>
            </a:fld>
            <a:endParaRPr lang="en-GB" altLang="en-US">
              <a:solidFill>
                <a:schemeClr val="bg1">
                  <a:lumMod val="95000"/>
                  <a:lumOff val="5000"/>
                </a:schemeClr>
              </a:solidFill>
            </a:endParaRPr>
          </a:p>
        </p:txBody>
      </p:sp>
      <p:sp>
        <p:nvSpPr>
          <p:cNvPr id="76" name="Freeform 18">
            <a:extLst>
              <a:ext uri="{FF2B5EF4-FFF2-40B4-BE49-F238E27FC236}">
                <a16:creationId xmlns:a16="http://schemas.microsoft.com/office/drawing/2014/main" id="{A24A153C-9BEC-46E7-9AA4-DFC65A2B1A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3434" y="2290355"/>
            <a:ext cx="5571069" cy="2277283"/>
          </a:xfrm>
          <a:custGeom>
            <a:avLst/>
            <a:gdLst>
              <a:gd name="connsiteX0" fmla="*/ 5215514 w 5851096"/>
              <a:gd name="connsiteY0" fmla="*/ 659222 h 3089525"/>
              <a:gd name="connsiteX1" fmla="*/ 5783878 w 5851096"/>
              <a:gd name="connsiteY1" fmla="*/ 1223782 h 3089525"/>
              <a:gd name="connsiteX2" fmla="*/ 5215514 w 5851096"/>
              <a:gd name="connsiteY2" fmla="*/ 659222 h 3089525"/>
              <a:gd name="connsiteX3" fmla="*/ 5215514 w 5851096"/>
              <a:gd name="connsiteY3" fmla="*/ 2417442 h 3089525"/>
              <a:gd name="connsiteX4" fmla="*/ 5783878 w 5851096"/>
              <a:gd name="connsiteY4" fmla="*/ 2982001 h 3089525"/>
              <a:gd name="connsiteX5" fmla="*/ 5215514 w 5851096"/>
              <a:gd name="connsiteY5" fmla="*/ 2417442 h 3089525"/>
              <a:gd name="connsiteX6" fmla="*/ 5215512 w 5851096"/>
              <a:gd name="connsiteY6" fmla="*/ 2107862 h 3089525"/>
              <a:gd name="connsiteX7" fmla="*/ 5783876 w 5851096"/>
              <a:gd name="connsiteY7" fmla="*/ 1547735 h 3089525"/>
              <a:gd name="connsiteX8" fmla="*/ 5215512 w 5851096"/>
              <a:gd name="connsiteY8" fmla="*/ 2107862 h 3089525"/>
              <a:gd name="connsiteX9" fmla="*/ 5065535 w 5851096"/>
              <a:gd name="connsiteY9" fmla="*/ 521483 h 3089525"/>
              <a:gd name="connsiteX10" fmla="*/ 5066157 w 5851096"/>
              <a:gd name="connsiteY10" fmla="*/ 509629 h 3089525"/>
              <a:gd name="connsiteX11" fmla="*/ 5066678 w 5851096"/>
              <a:gd name="connsiteY11" fmla="*/ 509663 h 3089525"/>
              <a:gd name="connsiteX12" fmla="*/ 5066705 w 5851096"/>
              <a:gd name="connsiteY12" fmla="*/ 509151 h 3089525"/>
              <a:gd name="connsiteX13" fmla="*/ 5084580 w 5851096"/>
              <a:gd name="connsiteY13" fmla="*/ 510833 h 3089525"/>
              <a:gd name="connsiteX14" fmla="*/ 5184444 w 5851096"/>
              <a:gd name="connsiteY14" fmla="*/ 520226 h 3089525"/>
              <a:gd name="connsiteX15" fmla="*/ 5201405 w 5851096"/>
              <a:gd name="connsiteY15" fmla="*/ 521820 h 3089525"/>
              <a:gd name="connsiteX16" fmla="*/ 5201527 w 5851096"/>
              <a:gd name="connsiteY16" fmla="*/ 523010 h 3089525"/>
              <a:gd name="connsiteX17" fmla="*/ 5841311 w 5851096"/>
              <a:gd name="connsiteY17" fmla="*/ 983324 h 3089525"/>
              <a:gd name="connsiteX18" fmla="*/ 5851096 w 5851096"/>
              <a:gd name="connsiteY18" fmla="*/ 1006985 h 3089525"/>
              <a:gd name="connsiteX19" fmla="*/ 5851096 w 5851096"/>
              <a:gd name="connsiteY19" fmla="*/ 1366179 h 3089525"/>
              <a:gd name="connsiteX20" fmla="*/ 5814952 w 5851096"/>
              <a:gd name="connsiteY20" fmla="*/ 1362779 h 3089525"/>
              <a:gd name="connsiteX21" fmla="*/ 5797987 w 5851096"/>
              <a:gd name="connsiteY21" fmla="*/ 1361184 h 3089525"/>
              <a:gd name="connsiteX22" fmla="*/ 5797866 w 5851096"/>
              <a:gd name="connsiteY22" fmla="*/ 1359994 h 3089525"/>
              <a:gd name="connsiteX23" fmla="*/ 5075873 w 5851096"/>
              <a:gd name="connsiteY23" fmla="*/ 641878 h 3089525"/>
              <a:gd name="connsiteX24" fmla="*/ 5075344 w 5851096"/>
              <a:gd name="connsiteY24" fmla="*/ 641812 h 3089525"/>
              <a:gd name="connsiteX25" fmla="*/ 5074781 w 5851096"/>
              <a:gd name="connsiteY25" fmla="*/ 634895 h 3089525"/>
              <a:gd name="connsiteX26" fmla="*/ 5066970 w 5851096"/>
              <a:gd name="connsiteY26" fmla="*/ 539073 h 3089525"/>
              <a:gd name="connsiteX27" fmla="*/ 5065535 w 5851096"/>
              <a:gd name="connsiteY27" fmla="*/ 521483 h 3089525"/>
              <a:gd name="connsiteX28" fmla="*/ 5065535 w 5851096"/>
              <a:gd name="connsiteY28" fmla="*/ 2279702 h 3089525"/>
              <a:gd name="connsiteX29" fmla="*/ 5066157 w 5851096"/>
              <a:gd name="connsiteY29" fmla="*/ 2267848 h 3089525"/>
              <a:gd name="connsiteX30" fmla="*/ 5066678 w 5851096"/>
              <a:gd name="connsiteY30" fmla="*/ 2267882 h 3089525"/>
              <a:gd name="connsiteX31" fmla="*/ 5066705 w 5851096"/>
              <a:gd name="connsiteY31" fmla="*/ 2267371 h 3089525"/>
              <a:gd name="connsiteX32" fmla="*/ 5084580 w 5851096"/>
              <a:gd name="connsiteY32" fmla="*/ 2269052 h 3089525"/>
              <a:gd name="connsiteX33" fmla="*/ 5184444 w 5851096"/>
              <a:gd name="connsiteY33" fmla="*/ 2278445 h 3089525"/>
              <a:gd name="connsiteX34" fmla="*/ 5201405 w 5851096"/>
              <a:gd name="connsiteY34" fmla="*/ 2280040 h 3089525"/>
              <a:gd name="connsiteX35" fmla="*/ 5201527 w 5851096"/>
              <a:gd name="connsiteY35" fmla="*/ 2281230 h 3089525"/>
              <a:gd name="connsiteX36" fmla="*/ 5841311 w 5851096"/>
              <a:gd name="connsiteY36" fmla="*/ 2741544 h 3089525"/>
              <a:gd name="connsiteX37" fmla="*/ 5851096 w 5851096"/>
              <a:gd name="connsiteY37" fmla="*/ 2765204 h 3089525"/>
              <a:gd name="connsiteX38" fmla="*/ 5851096 w 5851096"/>
              <a:gd name="connsiteY38" fmla="*/ 3089525 h 3089525"/>
              <a:gd name="connsiteX39" fmla="*/ 5680952 w 5851096"/>
              <a:gd name="connsiteY39" fmla="*/ 3089525 h 3089525"/>
              <a:gd name="connsiteX40" fmla="*/ 5661219 w 5851096"/>
              <a:gd name="connsiteY40" fmla="*/ 3084683 h 3089525"/>
              <a:gd name="connsiteX41" fmla="*/ 5075873 w 5851096"/>
              <a:gd name="connsiteY41" fmla="*/ 2400097 h 3089525"/>
              <a:gd name="connsiteX42" fmla="*/ 5075344 w 5851096"/>
              <a:gd name="connsiteY42" fmla="*/ 2400032 h 3089525"/>
              <a:gd name="connsiteX43" fmla="*/ 5074781 w 5851096"/>
              <a:gd name="connsiteY43" fmla="*/ 2393114 h 3089525"/>
              <a:gd name="connsiteX44" fmla="*/ 5066970 w 5851096"/>
              <a:gd name="connsiteY44" fmla="*/ 2297292 h 3089525"/>
              <a:gd name="connsiteX45" fmla="*/ 5065535 w 5851096"/>
              <a:gd name="connsiteY45" fmla="*/ 2279702 h 3089525"/>
              <a:gd name="connsiteX46" fmla="*/ 5065533 w 5851096"/>
              <a:gd name="connsiteY46" fmla="*/ 486299 h 3089525"/>
              <a:gd name="connsiteX47" fmla="*/ 5066968 w 5851096"/>
              <a:gd name="connsiteY47" fmla="*/ 468842 h 3089525"/>
              <a:gd name="connsiteX48" fmla="*/ 5074776 w 5851096"/>
              <a:gd name="connsiteY48" fmla="*/ 373792 h 3089525"/>
              <a:gd name="connsiteX49" fmla="*/ 5075341 w 5851096"/>
              <a:gd name="connsiteY49" fmla="*/ 366915 h 3089525"/>
              <a:gd name="connsiteX50" fmla="*/ 5075869 w 5851096"/>
              <a:gd name="connsiteY50" fmla="*/ 366850 h 3089525"/>
              <a:gd name="connsiteX51" fmla="*/ 5163966 w 5851096"/>
              <a:gd name="connsiteY51" fmla="*/ 100280 h 3089525"/>
              <a:gd name="connsiteX52" fmla="*/ 5229488 w 5851096"/>
              <a:gd name="connsiteY52" fmla="*/ 0 h 3089525"/>
              <a:gd name="connsiteX53" fmla="*/ 5405629 w 5851096"/>
              <a:gd name="connsiteY53" fmla="*/ 0 h 3089525"/>
              <a:gd name="connsiteX54" fmla="*/ 5334254 w 5851096"/>
              <a:gd name="connsiteY54" fmla="*/ 79433 h 3089525"/>
              <a:gd name="connsiteX55" fmla="*/ 5215512 w 5851096"/>
              <a:gd name="connsiteY55" fmla="*/ 349642 h 3089525"/>
              <a:gd name="connsiteX56" fmla="*/ 5674730 w 5851096"/>
              <a:gd name="connsiteY56" fmla="*/ 45955 h 3089525"/>
              <a:gd name="connsiteX57" fmla="*/ 5697983 w 5851096"/>
              <a:gd name="connsiteY57" fmla="*/ 0 h 3089525"/>
              <a:gd name="connsiteX58" fmla="*/ 5851096 w 5851096"/>
              <a:gd name="connsiteY58" fmla="*/ 0 h 3089525"/>
              <a:gd name="connsiteX59" fmla="*/ 5851096 w 5851096"/>
              <a:gd name="connsiteY59" fmla="*/ 4349 h 3089525"/>
              <a:gd name="connsiteX60" fmla="*/ 5799246 w 5851096"/>
              <a:gd name="connsiteY60" fmla="*/ 99096 h 3089525"/>
              <a:gd name="connsiteX61" fmla="*/ 5201524 w 5851096"/>
              <a:gd name="connsiteY61" fmla="*/ 484784 h 3089525"/>
              <a:gd name="connsiteX62" fmla="*/ 5201403 w 5851096"/>
              <a:gd name="connsiteY62" fmla="*/ 485964 h 3089525"/>
              <a:gd name="connsiteX63" fmla="*/ 5184438 w 5851096"/>
              <a:gd name="connsiteY63" fmla="*/ 487548 h 3089525"/>
              <a:gd name="connsiteX64" fmla="*/ 5084610 w 5851096"/>
              <a:gd name="connsiteY64" fmla="*/ 496864 h 3089525"/>
              <a:gd name="connsiteX65" fmla="*/ 5066703 w 5851096"/>
              <a:gd name="connsiteY65" fmla="*/ 498535 h 3089525"/>
              <a:gd name="connsiteX66" fmla="*/ 5066676 w 5851096"/>
              <a:gd name="connsiteY66" fmla="*/ 498027 h 3089525"/>
              <a:gd name="connsiteX67" fmla="*/ 5066154 w 5851096"/>
              <a:gd name="connsiteY67" fmla="*/ 498061 h 3089525"/>
              <a:gd name="connsiteX68" fmla="*/ 5065533 w 5851096"/>
              <a:gd name="connsiteY68" fmla="*/ 486299 h 3089525"/>
              <a:gd name="connsiteX69" fmla="*/ 5065533 w 5851096"/>
              <a:gd name="connsiteY69" fmla="*/ 2244520 h 3089525"/>
              <a:gd name="connsiteX70" fmla="*/ 5066968 w 5851096"/>
              <a:gd name="connsiteY70" fmla="*/ 2227062 h 3089525"/>
              <a:gd name="connsiteX71" fmla="*/ 5074776 w 5851096"/>
              <a:gd name="connsiteY71" fmla="*/ 2132012 h 3089525"/>
              <a:gd name="connsiteX72" fmla="*/ 5075341 w 5851096"/>
              <a:gd name="connsiteY72" fmla="*/ 2125135 h 3089525"/>
              <a:gd name="connsiteX73" fmla="*/ 5075869 w 5851096"/>
              <a:gd name="connsiteY73" fmla="*/ 2125070 h 3089525"/>
              <a:gd name="connsiteX74" fmla="*/ 5797863 w 5851096"/>
              <a:gd name="connsiteY74" fmla="*/ 1412593 h 3089525"/>
              <a:gd name="connsiteX75" fmla="*/ 5797985 w 5851096"/>
              <a:gd name="connsiteY75" fmla="*/ 1411413 h 3089525"/>
              <a:gd name="connsiteX76" fmla="*/ 5814946 w 5851096"/>
              <a:gd name="connsiteY76" fmla="*/ 1409830 h 3089525"/>
              <a:gd name="connsiteX77" fmla="*/ 5851096 w 5851096"/>
              <a:gd name="connsiteY77" fmla="*/ 1406457 h 3089525"/>
              <a:gd name="connsiteX78" fmla="*/ 5851096 w 5851096"/>
              <a:gd name="connsiteY78" fmla="*/ 1762823 h 3089525"/>
              <a:gd name="connsiteX79" fmla="*/ 5841309 w 5851096"/>
              <a:gd name="connsiteY79" fmla="*/ 1786304 h 3089525"/>
              <a:gd name="connsiteX80" fmla="*/ 5201524 w 5851096"/>
              <a:gd name="connsiteY80" fmla="*/ 2243004 h 3089525"/>
              <a:gd name="connsiteX81" fmla="*/ 5201403 w 5851096"/>
              <a:gd name="connsiteY81" fmla="*/ 2244184 h 3089525"/>
              <a:gd name="connsiteX82" fmla="*/ 5184438 w 5851096"/>
              <a:gd name="connsiteY82" fmla="*/ 2245767 h 3089525"/>
              <a:gd name="connsiteX83" fmla="*/ 5084610 w 5851096"/>
              <a:gd name="connsiteY83" fmla="*/ 2255084 h 3089525"/>
              <a:gd name="connsiteX84" fmla="*/ 5066703 w 5851096"/>
              <a:gd name="connsiteY84" fmla="*/ 2256755 h 3089525"/>
              <a:gd name="connsiteX85" fmla="*/ 5066676 w 5851096"/>
              <a:gd name="connsiteY85" fmla="*/ 2256246 h 3089525"/>
              <a:gd name="connsiteX86" fmla="*/ 5066154 w 5851096"/>
              <a:gd name="connsiteY86" fmla="*/ 2256280 h 3089525"/>
              <a:gd name="connsiteX87" fmla="*/ 5065533 w 5851096"/>
              <a:gd name="connsiteY87" fmla="*/ 2244520 h 3089525"/>
              <a:gd name="connsiteX88" fmla="*/ 4325732 w 5851096"/>
              <a:gd name="connsiteY88" fmla="*/ 1223782 h 3089525"/>
              <a:gd name="connsiteX89" fmla="*/ 4894096 w 5851096"/>
              <a:gd name="connsiteY89" fmla="*/ 659222 h 3089525"/>
              <a:gd name="connsiteX90" fmla="*/ 4325732 w 5851096"/>
              <a:gd name="connsiteY90" fmla="*/ 1223782 h 3089525"/>
              <a:gd name="connsiteX91" fmla="*/ 4325732 w 5851096"/>
              <a:gd name="connsiteY91" fmla="*/ 1547735 h 3089525"/>
              <a:gd name="connsiteX92" fmla="*/ 4894096 w 5851096"/>
              <a:gd name="connsiteY92" fmla="*/ 2107862 h 3089525"/>
              <a:gd name="connsiteX93" fmla="*/ 4325732 w 5851096"/>
              <a:gd name="connsiteY93" fmla="*/ 1547735 h 3089525"/>
              <a:gd name="connsiteX94" fmla="*/ 4325732 w 5851096"/>
              <a:gd name="connsiteY94" fmla="*/ 2982001 h 3089525"/>
              <a:gd name="connsiteX95" fmla="*/ 4894096 w 5851096"/>
              <a:gd name="connsiteY95" fmla="*/ 2417442 h 3089525"/>
              <a:gd name="connsiteX96" fmla="*/ 4325732 w 5851096"/>
              <a:gd name="connsiteY96" fmla="*/ 2982001 h 3089525"/>
              <a:gd name="connsiteX97" fmla="*/ 4256134 w 5851096"/>
              <a:gd name="connsiteY97" fmla="*/ 0 h 3089525"/>
              <a:gd name="connsiteX98" fmla="*/ 4411625 w 5851096"/>
              <a:gd name="connsiteY98" fmla="*/ 0 h 3089525"/>
              <a:gd name="connsiteX99" fmla="*/ 4434878 w 5851096"/>
              <a:gd name="connsiteY99" fmla="*/ 45955 h 3089525"/>
              <a:gd name="connsiteX100" fmla="*/ 4894096 w 5851096"/>
              <a:gd name="connsiteY100" fmla="*/ 349642 h 3089525"/>
              <a:gd name="connsiteX101" fmla="*/ 4775353 w 5851096"/>
              <a:gd name="connsiteY101" fmla="*/ 79433 h 3089525"/>
              <a:gd name="connsiteX102" fmla="*/ 4703980 w 5851096"/>
              <a:gd name="connsiteY102" fmla="*/ 0 h 3089525"/>
              <a:gd name="connsiteX103" fmla="*/ 4880119 w 5851096"/>
              <a:gd name="connsiteY103" fmla="*/ 0 h 3089525"/>
              <a:gd name="connsiteX104" fmla="*/ 4945641 w 5851096"/>
              <a:gd name="connsiteY104" fmla="*/ 100280 h 3089525"/>
              <a:gd name="connsiteX105" fmla="*/ 5033738 w 5851096"/>
              <a:gd name="connsiteY105" fmla="*/ 366850 h 3089525"/>
              <a:gd name="connsiteX106" fmla="*/ 5034267 w 5851096"/>
              <a:gd name="connsiteY106" fmla="*/ 366915 h 3089525"/>
              <a:gd name="connsiteX107" fmla="*/ 5034832 w 5851096"/>
              <a:gd name="connsiteY107" fmla="*/ 373792 h 3089525"/>
              <a:gd name="connsiteX108" fmla="*/ 5042640 w 5851096"/>
              <a:gd name="connsiteY108" fmla="*/ 468842 h 3089525"/>
              <a:gd name="connsiteX109" fmla="*/ 5044074 w 5851096"/>
              <a:gd name="connsiteY109" fmla="*/ 486299 h 3089525"/>
              <a:gd name="connsiteX110" fmla="*/ 5043454 w 5851096"/>
              <a:gd name="connsiteY110" fmla="*/ 498061 h 3089525"/>
              <a:gd name="connsiteX111" fmla="*/ 5042932 w 5851096"/>
              <a:gd name="connsiteY111" fmla="*/ 498027 h 3089525"/>
              <a:gd name="connsiteX112" fmla="*/ 5042905 w 5851096"/>
              <a:gd name="connsiteY112" fmla="*/ 498535 h 3089525"/>
              <a:gd name="connsiteX113" fmla="*/ 5024997 w 5851096"/>
              <a:gd name="connsiteY113" fmla="*/ 496864 h 3089525"/>
              <a:gd name="connsiteX114" fmla="*/ 4925170 w 5851096"/>
              <a:gd name="connsiteY114" fmla="*/ 487548 h 3089525"/>
              <a:gd name="connsiteX115" fmla="*/ 4908205 w 5851096"/>
              <a:gd name="connsiteY115" fmla="*/ 485964 h 3089525"/>
              <a:gd name="connsiteX116" fmla="*/ 4908084 w 5851096"/>
              <a:gd name="connsiteY116" fmla="*/ 484784 h 3089525"/>
              <a:gd name="connsiteX117" fmla="*/ 4310363 w 5851096"/>
              <a:gd name="connsiteY117" fmla="*/ 99096 h 3089525"/>
              <a:gd name="connsiteX118" fmla="*/ 4178216 w 5851096"/>
              <a:gd name="connsiteY118" fmla="*/ 3089525 h 3089525"/>
              <a:gd name="connsiteX119" fmla="*/ 4184996 w 5851096"/>
              <a:gd name="connsiteY119" fmla="*/ 3006343 h 3089525"/>
              <a:gd name="connsiteX120" fmla="*/ 4185561 w 5851096"/>
              <a:gd name="connsiteY120" fmla="*/ 2999411 h 3089525"/>
              <a:gd name="connsiteX121" fmla="*/ 4186090 w 5851096"/>
              <a:gd name="connsiteY121" fmla="*/ 2999346 h 3089525"/>
              <a:gd name="connsiteX122" fmla="*/ 4908083 w 5851096"/>
              <a:gd name="connsiteY122" fmla="*/ 2281230 h 3089525"/>
              <a:gd name="connsiteX123" fmla="*/ 4908205 w 5851096"/>
              <a:gd name="connsiteY123" fmla="*/ 2280040 h 3089525"/>
              <a:gd name="connsiteX124" fmla="*/ 4925166 w 5851096"/>
              <a:gd name="connsiteY124" fmla="*/ 2278445 h 3089525"/>
              <a:gd name="connsiteX125" fmla="*/ 5025030 w 5851096"/>
              <a:gd name="connsiteY125" fmla="*/ 2269052 h 3089525"/>
              <a:gd name="connsiteX126" fmla="*/ 5042905 w 5851096"/>
              <a:gd name="connsiteY126" fmla="*/ 2267371 h 3089525"/>
              <a:gd name="connsiteX127" fmla="*/ 5042932 w 5851096"/>
              <a:gd name="connsiteY127" fmla="*/ 2267882 h 3089525"/>
              <a:gd name="connsiteX128" fmla="*/ 5043453 w 5851096"/>
              <a:gd name="connsiteY128" fmla="*/ 2267848 h 3089525"/>
              <a:gd name="connsiteX129" fmla="*/ 5044074 w 5851096"/>
              <a:gd name="connsiteY129" fmla="*/ 2279702 h 3089525"/>
              <a:gd name="connsiteX130" fmla="*/ 5042640 w 5851096"/>
              <a:gd name="connsiteY130" fmla="*/ 2297292 h 3089525"/>
              <a:gd name="connsiteX131" fmla="*/ 5034829 w 5851096"/>
              <a:gd name="connsiteY131" fmla="*/ 2393114 h 3089525"/>
              <a:gd name="connsiteX132" fmla="*/ 5034266 w 5851096"/>
              <a:gd name="connsiteY132" fmla="*/ 2400032 h 3089525"/>
              <a:gd name="connsiteX133" fmla="*/ 5033737 w 5851096"/>
              <a:gd name="connsiteY133" fmla="*/ 2400097 h 3089525"/>
              <a:gd name="connsiteX134" fmla="*/ 4448391 w 5851096"/>
              <a:gd name="connsiteY134" fmla="*/ 3084683 h 3089525"/>
              <a:gd name="connsiteX135" fmla="*/ 4428658 w 5851096"/>
              <a:gd name="connsiteY135" fmla="*/ 3089525 h 3089525"/>
              <a:gd name="connsiteX136" fmla="*/ 4175753 w 5851096"/>
              <a:gd name="connsiteY136" fmla="*/ 1361522 h 3089525"/>
              <a:gd name="connsiteX137" fmla="*/ 4177187 w 5851096"/>
              <a:gd name="connsiteY137" fmla="*/ 1343926 h 3089525"/>
              <a:gd name="connsiteX138" fmla="*/ 4184996 w 5851096"/>
              <a:gd name="connsiteY138" fmla="*/ 1248124 h 3089525"/>
              <a:gd name="connsiteX139" fmla="*/ 4185561 w 5851096"/>
              <a:gd name="connsiteY139" fmla="*/ 1241192 h 3089525"/>
              <a:gd name="connsiteX140" fmla="*/ 4186090 w 5851096"/>
              <a:gd name="connsiteY140" fmla="*/ 1241127 h 3089525"/>
              <a:gd name="connsiteX141" fmla="*/ 4908083 w 5851096"/>
              <a:gd name="connsiteY141" fmla="*/ 523010 h 3089525"/>
              <a:gd name="connsiteX142" fmla="*/ 4908205 w 5851096"/>
              <a:gd name="connsiteY142" fmla="*/ 521820 h 3089525"/>
              <a:gd name="connsiteX143" fmla="*/ 4925166 w 5851096"/>
              <a:gd name="connsiteY143" fmla="*/ 520226 h 3089525"/>
              <a:gd name="connsiteX144" fmla="*/ 5025030 w 5851096"/>
              <a:gd name="connsiteY144" fmla="*/ 510833 h 3089525"/>
              <a:gd name="connsiteX145" fmla="*/ 5042905 w 5851096"/>
              <a:gd name="connsiteY145" fmla="*/ 509151 h 3089525"/>
              <a:gd name="connsiteX146" fmla="*/ 5042932 w 5851096"/>
              <a:gd name="connsiteY146" fmla="*/ 509663 h 3089525"/>
              <a:gd name="connsiteX147" fmla="*/ 5043453 w 5851096"/>
              <a:gd name="connsiteY147" fmla="*/ 509629 h 3089525"/>
              <a:gd name="connsiteX148" fmla="*/ 5044074 w 5851096"/>
              <a:gd name="connsiteY148" fmla="*/ 521483 h 3089525"/>
              <a:gd name="connsiteX149" fmla="*/ 5042640 w 5851096"/>
              <a:gd name="connsiteY149" fmla="*/ 539073 h 3089525"/>
              <a:gd name="connsiteX150" fmla="*/ 5034829 w 5851096"/>
              <a:gd name="connsiteY150" fmla="*/ 634895 h 3089525"/>
              <a:gd name="connsiteX151" fmla="*/ 5034266 w 5851096"/>
              <a:gd name="connsiteY151" fmla="*/ 641812 h 3089525"/>
              <a:gd name="connsiteX152" fmla="*/ 5033737 w 5851096"/>
              <a:gd name="connsiteY152" fmla="*/ 641878 h 3089525"/>
              <a:gd name="connsiteX153" fmla="*/ 4311744 w 5851096"/>
              <a:gd name="connsiteY153" fmla="*/ 1359994 h 3089525"/>
              <a:gd name="connsiteX154" fmla="*/ 4311623 w 5851096"/>
              <a:gd name="connsiteY154" fmla="*/ 1361184 h 3089525"/>
              <a:gd name="connsiteX155" fmla="*/ 4294658 w 5851096"/>
              <a:gd name="connsiteY155" fmla="*/ 1362780 h 3089525"/>
              <a:gd name="connsiteX156" fmla="*/ 4194831 w 5851096"/>
              <a:gd name="connsiteY156" fmla="*/ 1372169 h 3089525"/>
              <a:gd name="connsiteX157" fmla="*/ 4176923 w 5851096"/>
              <a:gd name="connsiteY157" fmla="*/ 1373854 h 3089525"/>
              <a:gd name="connsiteX158" fmla="*/ 4176896 w 5851096"/>
              <a:gd name="connsiteY158" fmla="*/ 1373341 h 3089525"/>
              <a:gd name="connsiteX159" fmla="*/ 4176374 w 5851096"/>
              <a:gd name="connsiteY159" fmla="*/ 1373376 h 3089525"/>
              <a:gd name="connsiteX160" fmla="*/ 4175753 w 5851096"/>
              <a:gd name="connsiteY160" fmla="*/ 1361522 h 3089525"/>
              <a:gd name="connsiteX161" fmla="*/ 4175753 w 5851096"/>
              <a:gd name="connsiteY161" fmla="*/ 1411078 h 3089525"/>
              <a:gd name="connsiteX162" fmla="*/ 4176375 w 5851096"/>
              <a:gd name="connsiteY162" fmla="*/ 1399317 h 3089525"/>
              <a:gd name="connsiteX163" fmla="*/ 4176896 w 5851096"/>
              <a:gd name="connsiteY163" fmla="*/ 1399351 h 3089525"/>
              <a:gd name="connsiteX164" fmla="*/ 4176923 w 5851096"/>
              <a:gd name="connsiteY164" fmla="*/ 1398843 h 3089525"/>
              <a:gd name="connsiteX165" fmla="*/ 4194799 w 5851096"/>
              <a:gd name="connsiteY165" fmla="*/ 1400511 h 3089525"/>
              <a:gd name="connsiteX166" fmla="*/ 4294662 w 5851096"/>
              <a:gd name="connsiteY166" fmla="*/ 1409831 h 3089525"/>
              <a:gd name="connsiteX167" fmla="*/ 4311623 w 5851096"/>
              <a:gd name="connsiteY167" fmla="*/ 1411413 h 3089525"/>
              <a:gd name="connsiteX168" fmla="*/ 4311745 w 5851096"/>
              <a:gd name="connsiteY168" fmla="*/ 1412593 h 3089525"/>
              <a:gd name="connsiteX169" fmla="*/ 5033738 w 5851096"/>
              <a:gd name="connsiteY169" fmla="*/ 2125070 h 3089525"/>
              <a:gd name="connsiteX170" fmla="*/ 5034267 w 5851096"/>
              <a:gd name="connsiteY170" fmla="*/ 2125135 h 3089525"/>
              <a:gd name="connsiteX171" fmla="*/ 5034832 w 5851096"/>
              <a:gd name="connsiteY171" fmla="*/ 2132012 h 3089525"/>
              <a:gd name="connsiteX172" fmla="*/ 5042640 w 5851096"/>
              <a:gd name="connsiteY172" fmla="*/ 2227062 h 3089525"/>
              <a:gd name="connsiteX173" fmla="*/ 5044074 w 5851096"/>
              <a:gd name="connsiteY173" fmla="*/ 2244520 h 3089525"/>
              <a:gd name="connsiteX174" fmla="*/ 5043454 w 5851096"/>
              <a:gd name="connsiteY174" fmla="*/ 2256280 h 3089525"/>
              <a:gd name="connsiteX175" fmla="*/ 5042932 w 5851096"/>
              <a:gd name="connsiteY175" fmla="*/ 2256246 h 3089525"/>
              <a:gd name="connsiteX176" fmla="*/ 5042905 w 5851096"/>
              <a:gd name="connsiteY176" fmla="*/ 2256755 h 3089525"/>
              <a:gd name="connsiteX177" fmla="*/ 5024997 w 5851096"/>
              <a:gd name="connsiteY177" fmla="*/ 2255084 h 3089525"/>
              <a:gd name="connsiteX178" fmla="*/ 4925170 w 5851096"/>
              <a:gd name="connsiteY178" fmla="*/ 2245767 h 3089525"/>
              <a:gd name="connsiteX179" fmla="*/ 4908205 w 5851096"/>
              <a:gd name="connsiteY179" fmla="*/ 2244184 h 3089525"/>
              <a:gd name="connsiteX180" fmla="*/ 4908084 w 5851096"/>
              <a:gd name="connsiteY180" fmla="*/ 2243004 h 3089525"/>
              <a:gd name="connsiteX181" fmla="*/ 4186091 w 5851096"/>
              <a:gd name="connsiteY181" fmla="*/ 1530527 h 3089525"/>
              <a:gd name="connsiteX182" fmla="*/ 4185562 w 5851096"/>
              <a:gd name="connsiteY182" fmla="*/ 1530463 h 3089525"/>
              <a:gd name="connsiteX183" fmla="*/ 4184999 w 5851096"/>
              <a:gd name="connsiteY183" fmla="*/ 1523599 h 3089525"/>
              <a:gd name="connsiteX184" fmla="*/ 4177187 w 5851096"/>
              <a:gd name="connsiteY184" fmla="*/ 1428529 h 3089525"/>
              <a:gd name="connsiteX185" fmla="*/ 4175753 w 5851096"/>
              <a:gd name="connsiteY185" fmla="*/ 1411078 h 3089525"/>
              <a:gd name="connsiteX186" fmla="*/ 3445328 w 5851096"/>
              <a:gd name="connsiteY186" fmla="*/ 659222 h 3089525"/>
              <a:gd name="connsiteX187" fmla="*/ 4013692 w 5851096"/>
              <a:gd name="connsiteY187" fmla="*/ 1223782 h 3089525"/>
              <a:gd name="connsiteX188" fmla="*/ 3445328 w 5851096"/>
              <a:gd name="connsiteY188" fmla="*/ 659222 h 3089525"/>
              <a:gd name="connsiteX189" fmla="*/ 3445328 w 5851096"/>
              <a:gd name="connsiteY189" fmla="*/ 2417442 h 3089525"/>
              <a:gd name="connsiteX190" fmla="*/ 4013692 w 5851096"/>
              <a:gd name="connsiteY190" fmla="*/ 2982001 h 3089525"/>
              <a:gd name="connsiteX191" fmla="*/ 3445328 w 5851096"/>
              <a:gd name="connsiteY191" fmla="*/ 2417442 h 3089525"/>
              <a:gd name="connsiteX192" fmla="*/ 3445326 w 5851096"/>
              <a:gd name="connsiteY192" fmla="*/ 2107862 h 3089525"/>
              <a:gd name="connsiteX193" fmla="*/ 4013690 w 5851096"/>
              <a:gd name="connsiteY193" fmla="*/ 1547735 h 3089525"/>
              <a:gd name="connsiteX194" fmla="*/ 3445326 w 5851096"/>
              <a:gd name="connsiteY194" fmla="*/ 2107862 h 3089525"/>
              <a:gd name="connsiteX195" fmla="*/ 3295350 w 5851096"/>
              <a:gd name="connsiteY195" fmla="*/ 521483 h 3089525"/>
              <a:gd name="connsiteX196" fmla="*/ 3295971 w 5851096"/>
              <a:gd name="connsiteY196" fmla="*/ 509629 h 3089525"/>
              <a:gd name="connsiteX197" fmla="*/ 3296492 w 5851096"/>
              <a:gd name="connsiteY197" fmla="*/ 509663 h 3089525"/>
              <a:gd name="connsiteX198" fmla="*/ 3296519 w 5851096"/>
              <a:gd name="connsiteY198" fmla="*/ 509151 h 3089525"/>
              <a:gd name="connsiteX199" fmla="*/ 3314395 w 5851096"/>
              <a:gd name="connsiteY199" fmla="*/ 510833 h 3089525"/>
              <a:gd name="connsiteX200" fmla="*/ 3414258 w 5851096"/>
              <a:gd name="connsiteY200" fmla="*/ 520226 h 3089525"/>
              <a:gd name="connsiteX201" fmla="*/ 3431219 w 5851096"/>
              <a:gd name="connsiteY201" fmla="*/ 521820 h 3089525"/>
              <a:gd name="connsiteX202" fmla="*/ 3431341 w 5851096"/>
              <a:gd name="connsiteY202" fmla="*/ 523010 h 3089525"/>
              <a:gd name="connsiteX203" fmla="*/ 4153335 w 5851096"/>
              <a:gd name="connsiteY203" fmla="*/ 1241127 h 3089525"/>
              <a:gd name="connsiteX204" fmla="*/ 4153863 w 5851096"/>
              <a:gd name="connsiteY204" fmla="*/ 1241192 h 3089525"/>
              <a:gd name="connsiteX205" fmla="*/ 4154429 w 5851096"/>
              <a:gd name="connsiteY205" fmla="*/ 1248124 h 3089525"/>
              <a:gd name="connsiteX206" fmla="*/ 4162237 w 5851096"/>
              <a:gd name="connsiteY206" fmla="*/ 1343926 h 3089525"/>
              <a:gd name="connsiteX207" fmla="*/ 4163671 w 5851096"/>
              <a:gd name="connsiteY207" fmla="*/ 1361522 h 3089525"/>
              <a:gd name="connsiteX208" fmla="*/ 4163050 w 5851096"/>
              <a:gd name="connsiteY208" fmla="*/ 1373376 h 3089525"/>
              <a:gd name="connsiteX209" fmla="*/ 4162528 w 5851096"/>
              <a:gd name="connsiteY209" fmla="*/ 1373341 h 3089525"/>
              <a:gd name="connsiteX210" fmla="*/ 4162501 w 5851096"/>
              <a:gd name="connsiteY210" fmla="*/ 1373854 h 3089525"/>
              <a:gd name="connsiteX211" fmla="*/ 4144594 w 5851096"/>
              <a:gd name="connsiteY211" fmla="*/ 1372169 h 3089525"/>
              <a:gd name="connsiteX212" fmla="*/ 4044766 w 5851096"/>
              <a:gd name="connsiteY212" fmla="*/ 1362780 h 3089525"/>
              <a:gd name="connsiteX213" fmla="*/ 4027802 w 5851096"/>
              <a:gd name="connsiteY213" fmla="*/ 1361184 h 3089525"/>
              <a:gd name="connsiteX214" fmla="*/ 4027681 w 5851096"/>
              <a:gd name="connsiteY214" fmla="*/ 1359994 h 3089525"/>
              <a:gd name="connsiteX215" fmla="*/ 3305687 w 5851096"/>
              <a:gd name="connsiteY215" fmla="*/ 641878 h 3089525"/>
              <a:gd name="connsiteX216" fmla="*/ 3305158 w 5851096"/>
              <a:gd name="connsiteY216" fmla="*/ 641812 h 3089525"/>
              <a:gd name="connsiteX217" fmla="*/ 3304595 w 5851096"/>
              <a:gd name="connsiteY217" fmla="*/ 634895 h 3089525"/>
              <a:gd name="connsiteX218" fmla="*/ 3296784 w 5851096"/>
              <a:gd name="connsiteY218" fmla="*/ 539073 h 3089525"/>
              <a:gd name="connsiteX219" fmla="*/ 3295350 w 5851096"/>
              <a:gd name="connsiteY219" fmla="*/ 521483 h 3089525"/>
              <a:gd name="connsiteX220" fmla="*/ 3295350 w 5851096"/>
              <a:gd name="connsiteY220" fmla="*/ 2279702 h 3089525"/>
              <a:gd name="connsiteX221" fmla="*/ 3295971 w 5851096"/>
              <a:gd name="connsiteY221" fmla="*/ 2267848 h 3089525"/>
              <a:gd name="connsiteX222" fmla="*/ 3296492 w 5851096"/>
              <a:gd name="connsiteY222" fmla="*/ 2267882 h 3089525"/>
              <a:gd name="connsiteX223" fmla="*/ 3296519 w 5851096"/>
              <a:gd name="connsiteY223" fmla="*/ 2267371 h 3089525"/>
              <a:gd name="connsiteX224" fmla="*/ 3314395 w 5851096"/>
              <a:gd name="connsiteY224" fmla="*/ 2269052 h 3089525"/>
              <a:gd name="connsiteX225" fmla="*/ 3414258 w 5851096"/>
              <a:gd name="connsiteY225" fmla="*/ 2278445 h 3089525"/>
              <a:gd name="connsiteX226" fmla="*/ 3431219 w 5851096"/>
              <a:gd name="connsiteY226" fmla="*/ 2280040 h 3089525"/>
              <a:gd name="connsiteX227" fmla="*/ 3431341 w 5851096"/>
              <a:gd name="connsiteY227" fmla="*/ 2281230 h 3089525"/>
              <a:gd name="connsiteX228" fmla="*/ 4153335 w 5851096"/>
              <a:gd name="connsiteY228" fmla="*/ 2999346 h 3089525"/>
              <a:gd name="connsiteX229" fmla="*/ 4153863 w 5851096"/>
              <a:gd name="connsiteY229" fmla="*/ 2999411 h 3089525"/>
              <a:gd name="connsiteX230" fmla="*/ 4154429 w 5851096"/>
              <a:gd name="connsiteY230" fmla="*/ 3006343 h 3089525"/>
              <a:gd name="connsiteX231" fmla="*/ 4161209 w 5851096"/>
              <a:gd name="connsiteY231" fmla="*/ 3089525 h 3089525"/>
              <a:gd name="connsiteX232" fmla="*/ 3910768 w 5851096"/>
              <a:gd name="connsiteY232" fmla="*/ 3089525 h 3089525"/>
              <a:gd name="connsiteX233" fmla="*/ 3891034 w 5851096"/>
              <a:gd name="connsiteY233" fmla="*/ 3084683 h 3089525"/>
              <a:gd name="connsiteX234" fmla="*/ 3305687 w 5851096"/>
              <a:gd name="connsiteY234" fmla="*/ 2400097 h 3089525"/>
              <a:gd name="connsiteX235" fmla="*/ 3305158 w 5851096"/>
              <a:gd name="connsiteY235" fmla="*/ 2400032 h 3089525"/>
              <a:gd name="connsiteX236" fmla="*/ 3304595 w 5851096"/>
              <a:gd name="connsiteY236" fmla="*/ 2393114 h 3089525"/>
              <a:gd name="connsiteX237" fmla="*/ 3296784 w 5851096"/>
              <a:gd name="connsiteY237" fmla="*/ 2297292 h 3089525"/>
              <a:gd name="connsiteX238" fmla="*/ 3295350 w 5851096"/>
              <a:gd name="connsiteY238" fmla="*/ 2279702 h 3089525"/>
              <a:gd name="connsiteX239" fmla="*/ 3295347 w 5851096"/>
              <a:gd name="connsiteY239" fmla="*/ 486299 h 3089525"/>
              <a:gd name="connsiteX240" fmla="*/ 3296782 w 5851096"/>
              <a:gd name="connsiteY240" fmla="*/ 468842 h 3089525"/>
              <a:gd name="connsiteX241" fmla="*/ 3304590 w 5851096"/>
              <a:gd name="connsiteY241" fmla="*/ 373792 h 3089525"/>
              <a:gd name="connsiteX242" fmla="*/ 3305155 w 5851096"/>
              <a:gd name="connsiteY242" fmla="*/ 366915 h 3089525"/>
              <a:gd name="connsiteX243" fmla="*/ 3305684 w 5851096"/>
              <a:gd name="connsiteY243" fmla="*/ 366850 h 3089525"/>
              <a:gd name="connsiteX244" fmla="*/ 3393781 w 5851096"/>
              <a:gd name="connsiteY244" fmla="*/ 100280 h 3089525"/>
              <a:gd name="connsiteX245" fmla="*/ 3459303 w 5851096"/>
              <a:gd name="connsiteY245" fmla="*/ 0 h 3089525"/>
              <a:gd name="connsiteX246" fmla="*/ 3635443 w 5851096"/>
              <a:gd name="connsiteY246" fmla="*/ 0 h 3089525"/>
              <a:gd name="connsiteX247" fmla="*/ 3564068 w 5851096"/>
              <a:gd name="connsiteY247" fmla="*/ 79433 h 3089525"/>
              <a:gd name="connsiteX248" fmla="*/ 3445326 w 5851096"/>
              <a:gd name="connsiteY248" fmla="*/ 349642 h 3089525"/>
              <a:gd name="connsiteX249" fmla="*/ 3904544 w 5851096"/>
              <a:gd name="connsiteY249" fmla="*/ 45955 h 3089525"/>
              <a:gd name="connsiteX250" fmla="*/ 3927798 w 5851096"/>
              <a:gd name="connsiteY250" fmla="*/ 0 h 3089525"/>
              <a:gd name="connsiteX251" fmla="*/ 4083290 w 5851096"/>
              <a:gd name="connsiteY251" fmla="*/ 0 h 3089525"/>
              <a:gd name="connsiteX252" fmla="*/ 4029061 w 5851096"/>
              <a:gd name="connsiteY252" fmla="*/ 99096 h 3089525"/>
              <a:gd name="connsiteX253" fmla="*/ 3431338 w 5851096"/>
              <a:gd name="connsiteY253" fmla="*/ 484784 h 3089525"/>
              <a:gd name="connsiteX254" fmla="*/ 3431217 w 5851096"/>
              <a:gd name="connsiteY254" fmla="*/ 485964 h 3089525"/>
              <a:gd name="connsiteX255" fmla="*/ 3414252 w 5851096"/>
              <a:gd name="connsiteY255" fmla="*/ 487548 h 3089525"/>
              <a:gd name="connsiteX256" fmla="*/ 3314425 w 5851096"/>
              <a:gd name="connsiteY256" fmla="*/ 496864 h 3089525"/>
              <a:gd name="connsiteX257" fmla="*/ 3296517 w 5851096"/>
              <a:gd name="connsiteY257" fmla="*/ 498535 h 3089525"/>
              <a:gd name="connsiteX258" fmla="*/ 3296490 w 5851096"/>
              <a:gd name="connsiteY258" fmla="*/ 498027 h 3089525"/>
              <a:gd name="connsiteX259" fmla="*/ 3295968 w 5851096"/>
              <a:gd name="connsiteY259" fmla="*/ 498061 h 3089525"/>
              <a:gd name="connsiteX260" fmla="*/ 3295347 w 5851096"/>
              <a:gd name="connsiteY260" fmla="*/ 486299 h 3089525"/>
              <a:gd name="connsiteX261" fmla="*/ 3295347 w 5851096"/>
              <a:gd name="connsiteY261" fmla="*/ 2244520 h 3089525"/>
              <a:gd name="connsiteX262" fmla="*/ 3296782 w 5851096"/>
              <a:gd name="connsiteY262" fmla="*/ 2227062 h 3089525"/>
              <a:gd name="connsiteX263" fmla="*/ 3304590 w 5851096"/>
              <a:gd name="connsiteY263" fmla="*/ 2132012 h 3089525"/>
              <a:gd name="connsiteX264" fmla="*/ 3305155 w 5851096"/>
              <a:gd name="connsiteY264" fmla="*/ 2125135 h 3089525"/>
              <a:gd name="connsiteX265" fmla="*/ 3305684 w 5851096"/>
              <a:gd name="connsiteY265" fmla="*/ 2125070 h 3089525"/>
              <a:gd name="connsiteX266" fmla="*/ 4027678 w 5851096"/>
              <a:gd name="connsiteY266" fmla="*/ 1412593 h 3089525"/>
              <a:gd name="connsiteX267" fmla="*/ 4027800 w 5851096"/>
              <a:gd name="connsiteY267" fmla="*/ 1411413 h 3089525"/>
              <a:gd name="connsiteX268" fmla="*/ 4044760 w 5851096"/>
              <a:gd name="connsiteY268" fmla="*/ 1409831 h 3089525"/>
              <a:gd name="connsiteX269" fmla="*/ 4144624 w 5851096"/>
              <a:gd name="connsiteY269" fmla="*/ 1400511 h 3089525"/>
              <a:gd name="connsiteX270" fmla="*/ 4162499 w 5851096"/>
              <a:gd name="connsiteY270" fmla="*/ 1398843 h 3089525"/>
              <a:gd name="connsiteX271" fmla="*/ 4162526 w 5851096"/>
              <a:gd name="connsiteY271" fmla="*/ 1399351 h 3089525"/>
              <a:gd name="connsiteX272" fmla="*/ 4163047 w 5851096"/>
              <a:gd name="connsiteY272" fmla="*/ 1399317 h 3089525"/>
              <a:gd name="connsiteX273" fmla="*/ 4163669 w 5851096"/>
              <a:gd name="connsiteY273" fmla="*/ 1411078 h 3089525"/>
              <a:gd name="connsiteX274" fmla="*/ 4162235 w 5851096"/>
              <a:gd name="connsiteY274" fmla="*/ 1428529 h 3089525"/>
              <a:gd name="connsiteX275" fmla="*/ 4154424 w 5851096"/>
              <a:gd name="connsiteY275" fmla="*/ 1523599 h 3089525"/>
              <a:gd name="connsiteX276" fmla="*/ 4153860 w 5851096"/>
              <a:gd name="connsiteY276" fmla="*/ 1530463 h 3089525"/>
              <a:gd name="connsiteX277" fmla="*/ 4153332 w 5851096"/>
              <a:gd name="connsiteY277" fmla="*/ 1530527 h 3089525"/>
              <a:gd name="connsiteX278" fmla="*/ 3431338 w 5851096"/>
              <a:gd name="connsiteY278" fmla="*/ 2243004 h 3089525"/>
              <a:gd name="connsiteX279" fmla="*/ 3431217 w 5851096"/>
              <a:gd name="connsiteY279" fmla="*/ 2244184 h 3089525"/>
              <a:gd name="connsiteX280" fmla="*/ 3414252 w 5851096"/>
              <a:gd name="connsiteY280" fmla="*/ 2245767 h 3089525"/>
              <a:gd name="connsiteX281" fmla="*/ 3314425 w 5851096"/>
              <a:gd name="connsiteY281" fmla="*/ 2255084 h 3089525"/>
              <a:gd name="connsiteX282" fmla="*/ 3296517 w 5851096"/>
              <a:gd name="connsiteY282" fmla="*/ 2256755 h 3089525"/>
              <a:gd name="connsiteX283" fmla="*/ 3296490 w 5851096"/>
              <a:gd name="connsiteY283" fmla="*/ 2256246 h 3089525"/>
              <a:gd name="connsiteX284" fmla="*/ 3295968 w 5851096"/>
              <a:gd name="connsiteY284" fmla="*/ 2256280 h 3089525"/>
              <a:gd name="connsiteX285" fmla="*/ 3295347 w 5851096"/>
              <a:gd name="connsiteY285" fmla="*/ 2244520 h 3089525"/>
              <a:gd name="connsiteX286" fmla="*/ 2555546 w 5851096"/>
              <a:gd name="connsiteY286" fmla="*/ 1223782 h 3089525"/>
              <a:gd name="connsiteX287" fmla="*/ 3123910 w 5851096"/>
              <a:gd name="connsiteY287" fmla="*/ 659222 h 3089525"/>
              <a:gd name="connsiteX288" fmla="*/ 2555546 w 5851096"/>
              <a:gd name="connsiteY288" fmla="*/ 1223782 h 3089525"/>
              <a:gd name="connsiteX289" fmla="*/ 2555546 w 5851096"/>
              <a:gd name="connsiteY289" fmla="*/ 1547735 h 3089525"/>
              <a:gd name="connsiteX290" fmla="*/ 3123910 w 5851096"/>
              <a:gd name="connsiteY290" fmla="*/ 2107862 h 3089525"/>
              <a:gd name="connsiteX291" fmla="*/ 2555546 w 5851096"/>
              <a:gd name="connsiteY291" fmla="*/ 1547735 h 3089525"/>
              <a:gd name="connsiteX292" fmla="*/ 2555546 w 5851096"/>
              <a:gd name="connsiteY292" fmla="*/ 2982001 h 3089525"/>
              <a:gd name="connsiteX293" fmla="*/ 3123910 w 5851096"/>
              <a:gd name="connsiteY293" fmla="*/ 2417442 h 3089525"/>
              <a:gd name="connsiteX294" fmla="*/ 2555546 w 5851096"/>
              <a:gd name="connsiteY294" fmla="*/ 2982001 h 3089525"/>
              <a:gd name="connsiteX295" fmla="*/ 2485948 w 5851096"/>
              <a:gd name="connsiteY295" fmla="*/ 0 h 3089525"/>
              <a:gd name="connsiteX296" fmla="*/ 2641440 w 5851096"/>
              <a:gd name="connsiteY296" fmla="*/ 0 h 3089525"/>
              <a:gd name="connsiteX297" fmla="*/ 2664693 w 5851096"/>
              <a:gd name="connsiteY297" fmla="*/ 45955 h 3089525"/>
              <a:gd name="connsiteX298" fmla="*/ 3123910 w 5851096"/>
              <a:gd name="connsiteY298" fmla="*/ 349642 h 3089525"/>
              <a:gd name="connsiteX299" fmla="*/ 3005167 w 5851096"/>
              <a:gd name="connsiteY299" fmla="*/ 79433 h 3089525"/>
              <a:gd name="connsiteX300" fmla="*/ 2933794 w 5851096"/>
              <a:gd name="connsiteY300" fmla="*/ 0 h 3089525"/>
              <a:gd name="connsiteX301" fmla="*/ 3109934 w 5851096"/>
              <a:gd name="connsiteY301" fmla="*/ 0 h 3089525"/>
              <a:gd name="connsiteX302" fmla="*/ 3175456 w 5851096"/>
              <a:gd name="connsiteY302" fmla="*/ 100280 h 3089525"/>
              <a:gd name="connsiteX303" fmla="*/ 3263553 w 5851096"/>
              <a:gd name="connsiteY303" fmla="*/ 366850 h 3089525"/>
              <a:gd name="connsiteX304" fmla="*/ 3264081 w 5851096"/>
              <a:gd name="connsiteY304" fmla="*/ 366915 h 3089525"/>
              <a:gd name="connsiteX305" fmla="*/ 3264647 w 5851096"/>
              <a:gd name="connsiteY305" fmla="*/ 373792 h 3089525"/>
              <a:gd name="connsiteX306" fmla="*/ 3272455 w 5851096"/>
              <a:gd name="connsiteY306" fmla="*/ 468842 h 3089525"/>
              <a:gd name="connsiteX307" fmla="*/ 3273888 w 5851096"/>
              <a:gd name="connsiteY307" fmla="*/ 486299 h 3089525"/>
              <a:gd name="connsiteX308" fmla="*/ 3273268 w 5851096"/>
              <a:gd name="connsiteY308" fmla="*/ 498061 h 3089525"/>
              <a:gd name="connsiteX309" fmla="*/ 3272746 w 5851096"/>
              <a:gd name="connsiteY309" fmla="*/ 498027 h 3089525"/>
              <a:gd name="connsiteX310" fmla="*/ 3272719 w 5851096"/>
              <a:gd name="connsiteY310" fmla="*/ 498535 h 3089525"/>
              <a:gd name="connsiteX311" fmla="*/ 3254811 w 5851096"/>
              <a:gd name="connsiteY311" fmla="*/ 496864 h 3089525"/>
              <a:gd name="connsiteX312" fmla="*/ 3154984 w 5851096"/>
              <a:gd name="connsiteY312" fmla="*/ 487548 h 3089525"/>
              <a:gd name="connsiteX313" fmla="*/ 3138020 w 5851096"/>
              <a:gd name="connsiteY313" fmla="*/ 485964 h 3089525"/>
              <a:gd name="connsiteX314" fmla="*/ 3137899 w 5851096"/>
              <a:gd name="connsiteY314" fmla="*/ 484784 h 3089525"/>
              <a:gd name="connsiteX315" fmla="*/ 2540177 w 5851096"/>
              <a:gd name="connsiteY315" fmla="*/ 99096 h 3089525"/>
              <a:gd name="connsiteX316" fmla="*/ 2408030 w 5851096"/>
              <a:gd name="connsiteY316" fmla="*/ 3089525 h 3089525"/>
              <a:gd name="connsiteX317" fmla="*/ 2414810 w 5851096"/>
              <a:gd name="connsiteY317" fmla="*/ 3006343 h 3089525"/>
              <a:gd name="connsiteX318" fmla="*/ 2415375 w 5851096"/>
              <a:gd name="connsiteY318" fmla="*/ 2999411 h 3089525"/>
              <a:gd name="connsiteX319" fmla="*/ 2415904 w 5851096"/>
              <a:gd name="connsiteY319" fmla="*/ 2999346 h 3089525"/>
              <a:gd name="connsiteX320" fmla="*/ 3137898 w 5851096"/>
              <a:gd name="connsiteY320" fmla="*/ 2281230 h 3089525"/>
              <a:gd name="connsiteX321" fmla="*/ 3138020 w 5851096"/>
              <a:gd name="connsiteY321" fmla="*/ 2280040 h 3089525"/>
              <a:gd name="connsiteX322" fmla="*/ 3154980 w 5851096"/>
              <a:gd name="connsiteY322" fmla="*/ 2278445 h 3089525"/>
              <a:gd name="connsiteX323" fmla="*/ 3254844 w 5851096"/>
              <a:gd name="connsiteY323" fmla="*/ 2269052 h 3089525"/>
              <a:gd name="connsiteX324" fmla="*/ 3272719 w 5851096"/>
              <a:gd name="connsiteY324" fmla="*/ 2267371 h 3089525"/>
              <a:gd name="connsiteX325" fmla="*/ 3272746 w 5851096"/>
              <a:gd name="connsiteY325" fmla="*/ 2267882 h 3089525"/>
              <a:gd name="connsiteX326" fmla="*/ 3273267 w 5851096"/>
              <a:gd name="connsiteY326" fmla="*/ 2267848 h 3089525"/>
              <a:gd name="connsiteX327" fmla="*/ 3273888 w 5851096"/>
              <a:gd name="connsiteY327" fmla="*/ 2279702 h 3089525"/>
              <a:gd name="connsiteX328" fmla="*/ 3272455 w 5851096"/>
              <a:gd name="connsiteY328" fmla="*/ 2297292 h 3089525"/>
              <a:gd name="connsiteX329" fmla="*/ 3264644 w 5851096"/>
              <a:gd name="connsiteY329" fmla="*/ 2393114 h 3089525"/>
              <a:gd name="connsiteX330" fmla="*/ 3264080 w 5851096"/>
              <a:gd name="connsiteY330" fmla="*/ 2400032 h 3089525"/>
              <a:gd name="connsiteX331" fmla="*/ 3263552 w 5851096"/>
              <a:gd name="connsiteY331" fmla="*/ 2400097 h 3089525"/>
              <a:gd name="connsiteX332" fmla="*/ 2678205 w 5851096"/>
              <a:gd name="connsiteY332" fmla="*/ 3084683 h 3089525"/>
              <a:gd name="connsiteX333" fmla="*/ 2658472 w 5851096"/>
              <a:gd name="connsiteY333" fmla="*/ 3089525 h 3089525"/>
              <a:gd name="connsiteX334" fmla="*/ 2405567 w 5851096"/>
              <a:gd name="connsiteY334" fmla="*/ 1361522 h 3089525"/>
              <a:gd name="connsiteX335" fmla="*/ 2407002 w 5851096"/>
              <a:gd name="connsiteY335" fmla="*/ 1343926 h 3089525"/>
              <a:gd name="connsiteX336" fmla="*/ 2414810 w 5851096"/>
              <a:gd name="connsiteY336" fmla="*/ 1248124 h 3089525"/>
              <a:gd name="connsiteX337" fmla="*/ 2415375 w 5851096"/>
              <a:gd name="connsiteY337" fmla="*/ 1241192 h 3089525"/>
              <a:gd name="connsiteX338" fmla="*/ 2415904 w 5851096"/>
              <a:gd name="connsiteY338" fmla="*/ 1241127 h 3089525"/>
              <a:gd name="connsiteX339" fmla="*/ 3137898 w 5851096"/>
              <a:gd name="connsiteY339" fmla="*/ 523010 h 3089525"/>
              <a:gd name="connsiteX340" fmla="*/ 3138020 w 5851096"/>
              <a:gd name="connsiteY340" fmla="*/ 521820 h 3089525"/>
              <a:gd name="connsiteX341" fmla="*/ 3154980 w 5851096"/>
              <a:gd name="connsiteY341" fmla="*/ 520226 h 3089525"/>
              <a:gd name="connsiteX342" fmla="*/ 3254844 w 5851096"/>
              <a:gd name="connsiteY342" fmla="*/ 510833 h 3089525"/>
              <a:gd name="connsiteX343" fmla="*/ 3272719 w 5851096"/>
              <a:gd name="connsiteY343" fmla="*/ 509151 h 3089525"/>
              <a:gd name="connsiteX344" fmla="*/ 3272746 w 5851096"/>
              <a:gd name="connsiteY344" fmla="*/ 509663 h 3089525"/>
              <a:gd name="connsiteX345" fmla="*/ 3273267 w 5851096"/>
              <a:gd name="connsiteY345" fmla="*/ 509629 h 3089525"/>
              <a:gd name="connsiteX346" fmla="*/ 3273888 w 5851096"/>
              <a:gd name="connsiteY346" fmla="*/ 521483 h 3089525"/>
              <a:gd name="connsiteX347" fmla="*/ 3272455 w 5851096"/>
              <a:gd name="connsiteY347" fmla="*/ 539073 h 3089525"/>
              <a:gd name="connsiteX348" fmla="*/ 3264644 w 5851096"/>
              <a:gd name="connsiteY348" fmla="*/ 634895 h 3089525"/>
              <a:gd name="connsiteX349" fmla="*/ 3264080 w 5851096"/>
              <a:gd name="connsiteY349" fmla="*/ 641812 h 3089525"/>
              <a:gd name="connsiteX350" fmla="*/ 3263552 w 5851096"/>
              <a:gd name="connsiteY350" fmla="*/ 641878 h 3089525"/>
              <a:gd name="connsiteX351" fmla="*/ 2541558 w 5851096"/>
              <a:gd name="connsiteY351" fmla="*/ 1359994 h 3089525"/>
              <a:gd name="connsiteX352" fmla="*/ 2541437 w 5851096"/>
              <a:gd name="connsiteY352" fmla="*/ 1361184 h 3089525"/>
              <a:gd name="connsiteX353" fmla="*/ 2524472 w 5851096"/>
              <a:gd name="connsiteY353" fmla="*/ 1362780 h 3089525"/>
              <a:gd name="connsiteX354" fmla="*/ 2424645 w 5851096"/>
              <a:gd name="connsiteY354" fmla="*/ 1372169 h 3089525"/>
              <a:gd name="connsiteX355" fmla="*/ 2406737 w 5851096"/>
              <a:gd name="connsiteY355" fmla="*/ 1373854 h 3089525"/>
              <a:gd name="connsiteX356" fmla="*/ 2406710 w 5851096"/>
              <a:gd name="connsiteY356" fmla="*/ 1373341 h 3089525"/>
              <a:gd name="connsiteX357" fmla="*/ 2406188 w 5851096"/>
              <a:gd name="connsiteY357" fmla="*/ 1373376 h 3089525"/>
              <a:gd name="connsiteX358" fmla="*/ 2405567 w 5851096"/>
              <a:gd name="connsiteY358" fmla="*/ 1361522 h 3089525"/>
              <a:gd name="connsiteX359" fmla="*/ 2405567 w 5851096"/>
              <a:gd name="connsiteY359" fmla="*/ 1411078 h 3089525"/>
              <a:gd name="connsiteX360" fmla="*/ 2406189 w 5851096"/>
              <a:gd name="connsiteY360" fmla="*/ 1399317 h 3089525"/>
              <a:gd name="connsiteX361" fmla="*/ 2406710 w 5851096"/>
              <a:gd name="connsiteY361" fmla="*/ 1399351 h 3089525"/>
              <a:gd name="connsiteX362" fmla="*/ 2406737 w 5851096"/>
              <a:gd name="connsiteY362" fmla="*/ 1398843 h 3089525"/>
              <a:gd name="connsiteX363" fmla="*/ 2424613 w 5851096"/>
              <a:gd name="connsiteY363" fmla="*/ 1400511 h 3089525"/>
              <a:gd name="connsiteX364" fmla="*/ 2524476 w 5851096"/>
              <a:gd name="connsiteY364" fmla="*/ 1409831 h 3089525"/>
              <a:gd name="connsiteX365" fmla="*/ 2541437 w 5851096"/>
              <a:gd name="connsiteY365" fmla="*/ 1411413 h 3089525"/>
              <a:gd name="connsiteX366" fmla="*/ 2541559 w 5851096"/>
              <a:gd name="connsiteY366" fmla="*/ 1412593 h 3089525"/>
              <a:gd name="connsiteX367" fmla="*/ 3263553 w 5851096"/>
              <a:gd name="connsiteY367" fmla="*/ 2125070 h 3089525"/>
              <a:gd name="connsiteX368" fmla="*/ 3264081 w 5851096"/>
              <a:gd name="connsiteY368" fmla="*/ 2125135 h 3089525"/>
              <a:gd name="connsiteX369" fmla="*/ 3264647 w 5851096"/>
              <a:gd name="connsiteY369" fmla="*/ 2132012 h 3089525"/>
              <a:gd name="connsiteX370" fmla="*/ 3272455 w 5851096"/>
              <a:gd name="connsiteY370" fmla="*/ 2227062 h 3089525"/>
              <a:gd name="connsiteX371" fmla="*/ 3273888 w 5851096"/>
              <a:gd name="connsiteY371" fmla="*/ 2244520 h 3089525"/>
              <a:gd name="connsiteX372" fmla="*/ 3273268 w 5851096"/>
              <a:gd name="connsiteY372" fmla="*/ 2256280 h 3089525"/>
              <a:gd name="connsiteX373" fmla="*/ 3272746 w 5851096"/>
              <a:gd name="connsiteY373" fmla="*/ 2256246 h 3089525"/>
              <a:gd name="connsiteX374" fmla="*/ 3272719 w 5851096"/>
              <a:gd name="connsiteY374" fmla="*/ 2256755 h 3089525"/>
              <a:gd name="connsiteX375" fmla="*/ 3254811 w 5851096"/>
              <a:gd name="connsiteY375" fmla="*/ 2255084 h 3089525"/>
              <a:gd name="connsiteX376" fmla="*/ 3154984 w 5851096"/>
              <a:gd name="connsiteY376" fmla="*/ 2245767 h 3089525"/>
              <a:gd name="connsiteX377" fmla="*/ 3138020 w 5851096"/>
              <a:gd name="connsiteY377" fmla="*/ 2244184 h 3089525"/>
              <a:gd name="connsiteX378" fmla="*/ 3137899 w 5851096"/>
              <a:gd name="connsiteY378" fmla="*/ 2243004 h 3089525"/>
              <a:gd name="connsiteX379" fmla="*/ 2415905 w 5851096"/>
              <a:gd name="connsiteY379" fmla="*/ 1530527 h 3089525"/>
              <a:gd name="connsiteX380" fmla="*/ 2415376 w 5851096"/>
              <a:gd name="connsiteY380" fmla="*/ 1530463 h 3089525"/>
              <a:gd name="connsiteX381" fmla="*/ 2414813 w 5851096"/>
              <a:gd name="connsiteY381" fmla="*/ 1523599 h 3089525"/>
              <a:gd name="connsiteX382" fmla="*/ 2407002 w 5851096"/>
              <a:gd name="connsiteY382" fmla="*/ 1428529 h 3089525"/>
              <a:gd name="connsiteX383" fmla="*/ 2405567 w 5851096"/>
              <a:gd name="connsiteY383" fmla="*/ 1411078 h 3089525"/>
              <a:gd name="connsiteX384" fmla="*/ 1675142 w 5851096"/>
              <a:gd name="connsiteY384" fmla="*/ 659222 h 3089525"/>
              <a:gd name="connsiteX385" fmla="*/ 2243506 w 5851096"/>
              <a:gd name="connsiteY385" fmla="*/ 1223782 h 3089525"/>
              <a:gd name="connsiteX386" fmla="*/ 1675142 w 5851096"/>
              <a:gd name="connsiteY386" fmla="*/ 659222 h 3089525"/>
              <a:gd name="connsiteX387" fmla="*/ 1675142 w 5851096"/>
              <a:gd name="connsiteY387" fmla="*/ 2417442 h 3089525"/>
              <a:gd name="connsiteX388" fmla="*/ 2243506 w 5851096"/>
              <a:gd name="connsiteY388" fmla="*/ 2982001 h 3089525"/>
              <a:gd name="connsiteX389" fmla="*/ 1675142 w 5851096"/>
              <a:gd name="connsiteY389" fmla="*/ 2417442 h 3089525"/>
              <a:gd name="connsiteX390" fmla="*/ 1675140 w 5851096"/>
              <a:gd name="connsiteY390" fmla="*/ 2107862 h 3089525"/>
              <a:gd name="connsiteX391" fmla="*/ 2243504 w 5851096"/>
              <a:gd name="connsiteY391" fmla="*/ 1547735 h 3089525"/>
              <a:gd name="connsiteX392" fmla="*/ 1675140 w 5851096"/>
              <a:gd name="connsiteY392" fmla="*/ 2107862 h 3089525"/>
              <a:gd name="connsiteX393" fmla="*/ 1525164 w 5851096"/>
              <a:gd name="connsiteY393" fmla="*/ 521483 h 3089525"/>
              <a:gd name="connsiteX394" fmla="*/ 1525785 w 5851096"/>
              <a:gd name="connsiteY394" fmla="*/ 509629 h 3089525"/>
              <a:gd name="connsiteX395" fmla="*/ 1526306 w 5851096"/>
              <a:gd name="connsiteY395" fmla="*/ 509663 h 3089525"/>
              <a:gd name="connsiteX396" fmla="*/ 1526333 w 5851096"/>
              <a:gd name="connsiteY396" fmla="*/ 509151 h 3089525"/>
              <a:gd name="connsiteX397" fmla="*/ 1544208 w 5851096"/>
              <a:gd name="connsiteY397" fmla="*/ 510833 h 3089525"/>
              <a:gd name="connsiteX398" fmla="*/ 1644072 w 5851096"/>
              <a:gd name="connsiteY398" fmla="*/ 520226 h 3089525"/>
              <a:gd name="connsiteX399" fmla="*/ 1661032 w 5851096"/>
              <a:gd name="connsiteY399" fmla="*/ 521820 h 3089525"/>
              <a:gd name="connsiteX400" fmla="*/ 1661154 w 5851096"/>
              <a:gd name="connsiteY400" fmla="*/ 523010 h 3089525"/>
              <a:gd name="connsiteX401" fmla="*/ 2383148 w 5851096"/>
              <a:gd name="connsiteY401" fmla="*/ 1241127 h 3089525"/>
              <a:gd name="connsiteX402" fmla="*/ 2383678 w 5851096"/>
              <a:gd name="connsiteY402" fmla="*/ 1241192 h 3089525"/>
              <a:gd name="connsiteX403" fmla="*/ 2384242 w 5851096"/>
              <a:gd name="connsiteY403" fmla="*/ 1248124 h 3089525"/>
              <a:gd name="connsiteX404" fmla="*/ 2392051 w 5851096"/>
              <a:gd name="connsiteY404" fmla="*/ 1343926 h 3089525"/>
              <a:gd name="connsiteX405" fmla="*/ 2393485 w 5851096"/>
              <a:gd name="connsiteY405" fmla="*/ 1361522 h 3089525"/>
              <a:gd name="connsiteX406" fmla="*/ 2392864 w 5851096"/>
              <a:gd name="connsiteY406" fmla="*/ 1373376 h 3089525"/>
              <a:gd name="connsiteX407" fmla="*/ 2392342 w 5851096"/>
              <a:gd name="connsiteY407" fmla="*/ 1373341 h 3089525"/>
              <a:gd name="connsiteX408" fmla="*/ 2392315 w 5851096"/>
              <a:gd name="connsiteY408" fmla="*/ 1373854 h 3089525"/>
              <a:gd name="connsiteX409" fmla="*/ 2374407 w 5851096"/>
              <a:gd name="connsiteY409" fmla="*/ 1372169 h 3089525"/>
              <a:gd name="connsiteX410" fmla="*/ 2274580 w 5851096"/>
              <a:gd name="connsiteY410" fmla="*/ 1362780 h 3089525"/>
              <a:gd name="connsiteX411" fmla="*/ 2257615 w 5851096"/>
              <a:gd name="connsiteY411" fmla="*/ 1361184 h 3089525"/>
              <a:gd name="connsiteX412" fmla="*/ 2257494 w 5851096"/>
              <a:gd name="connsiteY412" fmla="*/ 1359994 h 3089525"/>
              <a:gd name="connsiteX413" fmla="*/ 1535500 w 5851096"/>
              <a:gd name="connsiteY413" fmla="*/ 641878 h 3089525"/>
              <a:gd name="connsiteX414" fmla="*/ 1534972 w 5851096"/>
              <a:gd name="connsiteY414" fmla="*/ 641812 h 3089525"/>
              <a:gd name="connsiteX415" fmla="*/ 1534408 w 5851096"/>
              <a:gd name="connsiteY415" fmla="*/ 634895 h 3089525"/>
              <a:gd name="connsiteX416" fmla="*/ 1526597 w 5851096"/>
              <a:gd name="connsiteY416" fmla="*/ 539073 h 3089525"/>
              <a:gd name="connsiteX417" fmla="*/ 1525164 w 5851096"/>
              <a:gd name="connsiteY417" fmla="*/ 521483 h 3089525"/>
              <a:gd name="connsiteX418" fmla="*/ 1525164 w 5851096"/>
              <a:gd name="connsiteY418" fmla="*/ 2279702 h 3089525"/>
              <a:gd name="connsiteX419" fmla="*/ 1525785 w 5851096"/>
              <a:gd name="connsiteY419" fmla="*/ 2267848 h 3089525"/>
              <a:gd name="connsiteX420" fmla="*/ 1526306 w 5851096"/>
              <a:gd name="connsiteY420" fmla="*/ 2267882 h 3089525"/>
              <a:gd name="connsiteX421" fmla="*/ 1526333 w 5851096"/>
              <a:gd name="connsiteY421" fmla="*/ 2267371 h 3089525"/>
              <a:gd name="connsiteX422" fmla="*/ 1544208 w 5851096"/>
              <a:gd name="connsiteY422" fmla="*/ 2269052 h 3089525"/>
              <a:gd name="connsiteX423" fmla="*/ 1644072 w 5851096"/>
              <a:gd name="connsiteY423" fmla="*/ 2278445 h 3089525"/>
              <a:gd name="connsiteX424" fmla="*/ 1661032 w 5851096"/>
              <a:gd name="connsiteY424" fmla="*/ 2280040 h 3089525"/>
              <a:gd name="connsiteX425" fmla="*/ 1661154 w 5851096"/>
              <a:gd name="connsiteY425" fmla="*/ 2281230 h 3089525"/>
              <a:gd name="connsiteX426" fmla="*/ 2383148 w 5851096"/>
              <a:gd name="connsiteY426" fmla="*/ 2999346 h 3089525"/>
              <a:gd name="connsiteX427" fmla="*/ 2383678 w 5851096"/>
              <a:gd name="connsiteY427" fmla="*/ 2999411 h 3089525"/>
              <a:gd name="connsiteX428" fmla="*/ 2384242 w 5851096"/>
              <a:gd name="connsiteY428" fmla="*/ 3006343 h 3089525"/>
              <a:gd name="connsiteX429" fmla="*/ 2391022 w 5851096"/>
              <a:gd name="connsiteY429" fmla="*/ 3089525 h 3089525"/>
              <a:gd name="connsiteX430" fmla="*/ 2140581 w 5851096"/>
              <a:gd name="connsiteY430" fmla="*/ 3089525 h 3089525"/>
              <a:gd name="connsiteX431" fmla="*/ 2120847 w 5851096"/>
              <a:gd name="connsiteY431" fmla="*/ 3084683 h 3089525"/>
              <a:gd name="connsiteX432" fmla="*/ 1535500 w 5851096"/>
              <a:gd name="connsiteY432" fmla="*/ 2400097 h 3089525"/>
              <a:gd name="connsiteX433" fmla="*/ 1534972 w 5851096"/>
              <a:gd name="connsiteY433" fmla="*/ 2400032 h 3089525"/>
              <a:gd name="connsiteX434" fmla="*/ 1534408 w 5851096"/>
              <a:gd name="connsiteY434" fmla="*/ 2393114 h 3089525"/>
              <a:gd name="connsiteX435" fmla="*/ 1526597 w 5851096"/>
              <a:gd name="connsiteY435" fmla="*/ 2297292 h 3089525"/>
              <a:gd name="connsiteX436" fmla="*/ 1525164 w 5851096"/>
              <a:gd name="connsiteY436" fmla="*/ 2279702 h 3089525"/>
              <a:gd name="connsiteX437" fmla="*/ 1525162 w 5851096"/>
              <a:gd name="connsiteY437" fmla="*/ 486299 h 3089525"/>
              <a:gd name="connsiteX438" fmla="*/ 1526595 w 5851096"/>
              <a:gd name="connsiteY438" fmla="*/ 468842 h 3089525"/>
              <a:gd name="connsiteX439" fmla="*/ 1534403 w 5851096"/>
              <a:gd name="connsiteY439" fmla="*/ 373792 h 3089525"/>
              <a:gd name="connsiteX440" fmla="*/ 1534969 w 5851096"/>
              <a:gd name="connsiteY440" fmla="*/ 366915 h 3089525"/>
              <a:gd name="connsiteX441" fmla="*/ 1535497 w 5851096"/>
              <a:gd name="connsiteY441" fmla="*/ 366850 h 3089525"/>
              <a:gd name="connsiteX442" fmla="*/ 1623594 w 5851096"/>
              <a:gd name="connsiteY442" fmla="*/ 100280 h 3089525"/>
              <a:gd name="connsiteX443" fmla="*/ 1689117 w 5851096"/>
              <a:gd name="connsiteY443" fmla="*/ 0 h 3089525"/>
              <a:gd name="connsiteX444" fmla="*/ 1865257 w 5851096"/>
              <a:gd name="connsiteY444" fmla="*/ 0 h 3089525"/>
              <a:gd name="connsiteX445" fmla="*/ 1793882 w 5851096"/>
              <a:gd name="connsiteY445" fmla="*/ 79433 h 3089525"/>
              <a:gd name="connsiteX446" fmla="*/ 1675140 w 5851096"/>
              <a:gd name="connsiteY446" fmla="*/ 349642 h 3089525"/>
              <a:gd name="connsiteX447" fmla="*/ 2134358 w 5851096"/>
              <a:gd name="connsiteY447" fmla="*/ 45955 h 3089525"/>
              <a:gd name="connsiteX448" fmla="*/ 2157611 w 5851096"/>
              <a:gd name="connsiteY448" fmla="*/ 0 h 3089525"/>
              <a:gd name="connsiteX449" fmla="*/ 2313103 w 5851096"/>
              <a:gd name="connsiteY449" fmla="*/ 0 h 3089525"/>
              <a:gd name="connsiteX450" fmla="*/ 2258874 w 5851096"/>
              <a:gd name="connsiteY450" fmla="*/ 99096 h 3089525"/>
              <a:gd name="connsiteX451" fmla="*/ 1661151 w 5851096"/>
              <a:gd name="connsiteY451" fmla="*/ 484784 h 3089525"/>
              <a:gd name="connsiteX452" fmla="*/ 1661030 w 5851096"/>
              <a:gd name="connsiteY452" fmla="*/ 485964 h 3089525"/>
              <a:gd name="connsiteX453" fmla="*/ 1644066 w 5851096"/>
              <a:gd name="connsiteY453" fmla="*/ 487548 h 3089525"/>
              <a:gd name="connsiteX454" fmla="*/ 1544239 w 5851096"/>
              <a:gd name="connsiteY454" fmla="*/ 496864 h 3089525"/>
              <a:gd name="connsiteX455" fmla="*/ 1526331 w 5851096"/>
              <a:gd name="connsiteY455" fmla="*/ 498535 h 3089525"/>
              <a:gd name="connsiteX456" fmla="*/ 1526304 w 5851096"/>
              <a:gd name="connsiteY456" fmla="*/ 498027 h 3089525"/>
              <a:gd name="connsiteX457" fmla="*/ 1525782 w 5851096"/>
              <a:gd name="connsiteY457" fmla="*/ 498061 h 3089525"/>
              <a:gd name="connsiteX458" fmla="*/ 1525162 w 5851096"/>
              <a:gd name="connsiteY458" fmla="*/ 486299 h 3089525"/>
              <a:gd name="connsiteX459" fmla="*/ 1525161 w 5851096"/>
              <a:gd name="connsiteY459" fmla="*/ 2244520 h 3089525"/>
              <a:gd name="connsiteX460" fmla="*/ 1526595 w 5851096"/>
              <a:gd name="connsiteY460" fmla="*/ 2227062 h 3089525"/>
              <a:gd name="connsiteX461" fmla="*/ 1534403 w 5851096"/>
              <a:gd name="connsiteY461" fmla="*/ 2132012 h 3089525"/>
              <a:gd name="connsiteX462" fmla="*/ 1534969 w 5851096"/>
              <a:gd name="connsiteY462" fmla="*/ 2125135 h 3089525"/>
              <a:gd name="connsiteX463" fmla="*/ 1535497 w 5851096"/>
              <a:gd name="connsiteY463" fmla="*/ 2125070 h 3089525"/>
              <a:gd name="connsiteX464" fmla="*/ 2257491 w 5851096"/>
              <a:gd name="connsiteY464" fmla="*/ 1412593 h 3089525"/>
              <a:gd name="connsiteX465" fmla="*/ 2257613 w 5851096"/>
              <a:gd name="connsiteY465" fmla="*/ 1411413 h 3089525"/>
              <a:gd name="connsiteX466" fmla="*/ 2274574 w 5851096"/>
              <a:gd name="connsiteY466" fmla="*/ 1409831 h 3089525"/>
              <a:gd name="connsiteX467" fmla="*/ 2374437 w 5851096"/>
              <a:gd name="connsiteY467" fmla="*/ 1400511 h 3089525"/>
              <a:gd name="connsiteX468" fmla="*/ 2392313 w 5851096"/>
              <a:gd name="connsiteY468" fmla="*/ 1398843 h 3089525"/>
              <a:gd name="connsiteX469" fmla="*/ 2392341 w 5851096"/>
              <a:gd name="connsiteY469" fmla="*/ 1399351 h 3089525"/>
              <a:gd name="connsiteX470" fmla="*/ 2392861 w 5851096"/>
              <a:gd name="connsiteY470" fmla="*/ 1399317 h 3089525"/>
              <a:gd name="connsiteX471" fmla="*/ 2393483 w 5851096"/>
              <a:gd name="connsiteY471" fmla="*/ 1411078 h 3089525"/>
              <a:gd name="connsiteX472" fmla="*/ 2392048 w 5851096"/>
              <a:gd name="connsiteY472" fmla="*/ 1428529 h 3089525"/>
              <a:gd name="connsiteX473" fmla="*/ 2384237 w 5851096"/>
              <a:gd name="connsiteY473" fmla="*/ 1523599 h 3089525"/>
              <a:gd name="connsiteX474" fmla="*/ 2383674 w 5851096"/>
              <a:gd name="connsiteY474" fmla="*/ 1530463 h 3089525"/>
              <a:gd name="connsiteX475" fmla="*/ 2383145 w 5851096"/>
              <a:gd name="connsiteY475" fmla="*/ 1530527 h 3089525"/>
              <a:gd name="connsiteX476" fmla="*/ 1661151 w 5851096"/>
              <a:gd name="connsiteY476" fmla="*/ 2243004 h 3089525"/>
              <a:gd name="connsiteX477" fmla="*/ 1661030 w 5851096"/>
              <a:gd name="connsiteY477" fmla="*/ 2244184 h 3089525"/>
              <a:gd name="connsiteX478" fmla="*/ 1644066 w 5851096"/>
              <a:gd name="connsiteY478" fmla="*/ 2245767 h 3089525"/>
              <a:gd name="connsiteX479" fmla="*/ 1544238 w 5851096"/>
              <a:gd name="connsiteY479" fmla="*/ 2255084 h 3089525"/>
              <a:gd name="connsiteX480" fmla="*/ 1526331 w 5851096"/>
              <a:gd name="connsiteY480" fmla="*/ 2256755 h 3089525"/>
              <a:gd name="connsiteX481" fmla="*/ 1526304 w 5851096"/>
              <a:gd name="connsiteY481" fmla="*/ 2256246 h 3089525"/>
              <a:gd name="connsiteX482" fmla="*/ 1525782 w 5851096"/>
              <a:gd name="connsiteY482" fmla="*/ 2256280 h 3089525"/>
              <a:gd name="connsiteX483" fmla="*/ 1525161 w 5851096"/>
              <a:gd name="connsiteY483" fmla="*/ 2244520 h 3089525"/>
              <a:gd name="connsiteX484" fmla="*/ 785360 w 5851096"/>
              <a:gd name="connsiteY484" fmla="*/ 1223782 h 3089525"/>
              <a:gd name="connsiteX485" fmla="*/ 1353724 w 5851096"/>
              <a:gd name="connsiteY485" fmla="*/ 659222 h 3089525"/>
              <a:gd name="connsiteX486" fmla="*/ 785360 w 5851096"/>
              <a:gd name="connsiteY486" fmla="*/ 1223782 h 3089525"/>
              <a:gd name="connsiteX487" fmla="*/ 785360 w 5851096"/>
              <a:gd name="connsiteY487" fmla="*/ 1547735 h 3089525"/>
              <a:gd name="connsiteX488" fmla="*/ 1353724 w 5851096"/>
              <a:gd name="connsiteY488" fmla="*/ 2107862 h 3089525"/>
              <a:gd name="connsiteX489" fmla="*/ 785360 w 5851096"/>
              <a:gd name="connsiteY489" fmla="*/ 1547735 h 3089525"/>
              <a:gd name="connsiteX490" fmla="*/ 785360 w 5851096"/>
              <a:gd name="connsiteY490" fmla="*/ 2982001 h 3089525"/>
              <a:gd name="connsiteX491" fmla="*/ 1353724 w 5851096"/>
              <a:gd name="connsiteY491" fmla="*/ 2417442 h 3089525"/>
              <a:gd name="connsiteX492" fmla="*/ 785360 w 5851096"/>
              <a:gd name="connsiteY492" fmla="*/ 2982001 h 3089525"/>
              <a:gd name="connsiteX493" fmla="*/ 715762 w 5851096"/>
              <a:gd name="connsiteY493" fmla="*/ 0 h 3089525"/>
              <a:gd name="connsiteX494" fmla="*/ 871255 w 5851096"/>
              <a:gd name="connsiteY494" fmla="*/ 0 h 3089525"/>
              <a:gd name="connsiteX495" fmla="*/ 894508 w 5851096"/>
              <a:gd name="connsiteY495" fmla="*/ 45955 h 3089525"/>
              <a:gd name="connsiteX496" fmla="*/ 1353724 w 5851096"/>
              <a:gd name="connsiteY496" fmla="*/ 349642 h 3089525"/>
              <a:gd name="connsiteX497" fmla="*/ 1234983 w 5851096"/>
              <a:gd name="connsiteY497" fmla="*/ 79433 h 3089525"/>
              <a:gd name="connsiteX498" fmla="*/ 1163608 w 5851096"/>
              <a:gd name="connsiteY498" fmla="*/ 0 h 3089525"/>
              <a:gd name="connsiteX499" fmla="*/ 1339748 w 5851096"/>
              <a:gd name="connsiteY499" fmla="*/ 0 h 3089525"/>
              <a:gd name="connsiteX500" fmla="*/ 1405271 w 5851096"/>
              <a:gd name="connsiteY500" fmla="*/ 100280 h 3089525"/>
              <a:gd name="connsiteX501" fmla="*/ 1493366 w 5851096"/>
              <a:gd name="connsiteY501" fmla="*/ 366850 h 3089525"/>
              <a:gd name="connsiteX502" fmla="*/ 1493895 w 5851096"/>
              <a:gd name="connsiteY502" fmla="*/ 366914 h 3089525"/>
              <a:gd name="connsiteX503" fmla="*/ 1494460 w 5851096"/>
              <a:gd name="connsiteY503" fmla="*/ 373792 h 3089525"/>
              <a:gd name="connsiteX504" fmla="*/ 1502268 w 5851096"/>
              <a:gd name="connsiteY504" fmla="*/ 468842 h 3089525"/>
              <a:gd name="connsiteX505" fmla="*/ 1503703 w 5851096"/>
              <a:gd name="connsiteY505" fmla="*/ 486299 h 3089525"/>
              <a:gd name="connsiteX506" fmla="*/ 1503082 w 5851096"/>
              <a:gd name="connsiteY506" fmla="*/ 498061 h 3089525"/>
              <a:gd name="connsiteX507" fmla="*/ 1502560 w 5851096"/>
              <a:gd name="connsiteY507" fmla="*/ 498027 h 3089525"/>
              <a:gd name="connsiteX508" fmla="*/ 1502533 w 5851096"/>
              <a:gd name="connsiteY508" fmla="*/ 498535 h 3089525"/>
              <a:gd name="connsiteX509" fmla="*/ 1484625 w 5851096"/>
              <a:gd name="connsiteY509" fmla="*/ 496864 h 3089525"/>
              <a:gd name="connsiteX510" fmla="*/ 1384798 w 5851096"/>
              <a:gd name="connsiteY510" fmla="*/ 487548 h 3089525"/>
              <a:gd name="connsiteX511" fmla="*/ 1367833 w 5851096"/>
              <a:gd name="connsiteY511" fmla="*/ 485964 h 3089525"/>
              <a:gd name="connsiteX512" fmla="*/ 1367712 w 5851096"/>
              <a:gd name="connsiteY512" fmla="*/ 484784 h 3089525"/>
              <a:gd name="connsiteX513" fmla="*/ 769992 w 5851096"/>
              <a:gd name="connsiteY513" fmla="*/ 99096 h 3089525"/>
              <a:gd name="connsiteX514" fmla="*/ 637843 w 5851096"/>
              <a:gd name="connsiteY514" fmla="*/ 3089525 h 3089525"/>
              <a:gd name="connsiteX515" fmla="*/ 644623 w 5851096"/>
              <a:gd name="connsiteY515" fmla="*/ 3006343 h 3089525"/>
              <a:gd name="connsiteX516" fmla="*/ 645189 w 5851096"/>
              <a:gd name="connsiteY516" fmla="*/ 2999411 h 3089525"/>
              <a:gd name="connsiteX517" fmla="*/ 645717 w 5851096"/>
              <a:gd name="connsiteY517" fmla="*/ 2999346 h 3089525"/>
              <a:gd name="connsiteX518" fmla="*/ 1367711 w 5851096"/>
              <a:gd name="connsiteY518" fmla="*/ 2281230 h 3089525"/>
              <a:gd name="connsiteX519" fmla="*/ 1367833 w 5851096"/>
              <a:gd name="connsiteY519" fmla="*/ 2280040 h 3089525"/>
              <a:gd name="connsiteX520" fmla="*/ 1384794 w 5851096"/>
              <a:gd name="connsiteY520" fmla="*/ 2278445 h 3089525"/>
              <a:gd name="connsiteX521" fmla="*/ 1484657 w 5851096"/>
              <a:gd name="connsiteY521" fmla="*/ 2269052 h 3089525"/>
              <a:gd name="connsiteX522" fmla="*/ 1502533 w 5851096"/>
              <a:gd name="connsiteY522" fmla="*/ 2267371 h 3089525"/>
              <a:gd name="connsiteX523" fmla="*/ 1502560 w 5851096"/>
              <a:gd name="connsiteY523" fmla="*/ 2267882 h 3089525"/>
              <a:gd name="connsiteX524" fmla="*/ 1503081 w 5851096"/>
              <a:gd name="connsiteY524" fmla="*/ 2267848 h 3089525"/>
              <a:gd name="connsiteX525" fmla="*/ 1503703 w 5851096"/>
              <a:gd name="connsiteY525" fmla="*/ 2279702 h 3089525"/>
              <a:gd name="connsiteX526" fmla="*/ 1502268 w 5851096"/>
              <a:gd name="connsiteY526" fmla="*/ 2297292 h 3089525"/>
              <a:gd name="connsiteX527" fmla="*/ 1494457 w 5851096"/>
              <a:gd name="connsiteY527" fmla="*/ 2393114 h 3089525"/>
              <a:gd name="connsiteX528" fmla="*/ 1493894 w 5851096"/>
              <a:gd name="connsiteY528" fmla="*/ 2400032 h 3089525"/>
              <a:gd name="connsiteX529" fmla="*/ 1493365 w 5851096"/>
              <a:gd name="connsiteY529" fmla="*/ 2400097 h 3089525"/>
              <a:gd name="connsiteX530" fmla="*/ 908018 w 5851096"/>
              <a:gd name="connsiteY530" fmla="*/ 3084683 h 3089525"/>
              <a:gd name="connsiteX531" fmla="*/ 888285 w 5851096"/>
              <a:gd name="connsiteY531" fmla="*/ 3089525 h 3089525"/>
              <a:gd name="connsiteX532" fmla="*/ 635382 w 5851096"/>
              <a:gd name="connsiteY532" fmla="*/ 1361522 h 3089525"/>
              <a:gd name="connsiteX533" fmla="*/ 636815 w 5851096"/>
              <a:gd name="connsiteY533" fmla="*/ 1343926 h 3089525"/>
              <a:gd name="connsiteX534" fmla="*/ 644623 w 5851096"/>
              <a:gd name="connsiteY534" fmla="*/ 1248124 h 3089525"/>
              <a:gd name="connsiteX535" fmla="*/ 645189 w 5851096"/>
              <a:gd name="connsiteY535" fmla="*/ 1241192 h 3089525"/>
              <a:gd name="connsiteX536" fmla="*/ 645717 w 5851096"/>
              <a:gd name="connsiteY536" fmla="*/ 1241127 h 3089525"/>
              <a:gd name="connsiteX537" fmla="*/ 1367711 w 5851096"/>
              <a:gd name="connsiteY537" fmla="*/ 523010 h 3089525"/>
              <a:gd name="connsiteX538" fmla="*/ 1367833 w 5851096"/>
              <a:gd name="connsiteY538" fmla="*/ 521820 h 3089525"/>
              <a:gd name="connsiteX539" fmla="*/ 1384794 w 5851096"/>
              <a:gd name="connsiteY539" fmla="*/ 520226 h 3089525"/>
              <a:gd name="connsiteX540" fmla="*/ 1484657 w 5851096"/>
              <a:gd name="connsiteY540" fmla="*/ 510833 h 3089525"/>
              <a:gd name="connsiteX541" fmla="*/ 1502533 w 5851096"/>
              <a:gd name="connsiteY541" fmla="*/ 509151 h 3089525"/>
              <a:gd name="connsiteX542" fmla="*/ 1502560 w 5851096"/>
              <a:gd name="connsiteY542" fmla="*/ 509663 h 3089525"/>
              <a:gd name="connsiteX543" fmla="*/ 1503081 w 5851096"/>
              <a:gd name="connsiteY543" fmla="*/ 509629 h 3089525"/>
              <a:gd name="connsiteX544" fmla="*/ 1503703 w 5851096"/>
              <a:gd name="connsiteY544" fmla="*/ 521483 h 3089525"/>
              <a:gd name="connsiteX545" fmla="*/ 1502268 w 5851096"/>
              <a:gd name="connsiteY545" fmla="*/ 539073 h 3089525"/>
              <a:gd name="connsiteX546" fmla="*/ 1494457 w 5851096"/>
              <a:gd name="connsiteY546" fmla="*/ 634895 h 3089525"/>
              <a:gd name="connsiteX547" fmla="*/ 1493894 w 5851096"/>
              <a:gd name="connsiteY547" fmla="*/ 641812 h 3089525"/>
              <a:gd name="connsiteX548" fmla="*/ 1493365 w 5851096"/>
              <a:gd name="connsiteY548" fmla="*/ 641878 h 3089525"/>
              <a:gd name="connsiteX549" fmla="*/ 771371 w 5851096"/>
              <a:gd name="connsiteY549" fmla="*/ 1359994 h 3089525"/>
              <a:gd name="connsiteX550" fmla="*/ 771250 w 5851096"/>
              <a:gd name="connsiteY550" fmla="*/ 1361184 h 3089525"/>
              <a:gd name="connsiteX551" fmla="*/ 754286 w 5851096"/>
              <a:gd name="connsiteY551" fmla="*/ 1362780 h 3089525"/>
              <a:gd name="connsiteX552" fmla="*/ 654458 w 5851096"/>
              <a:gd name="connsiteY552" fmla="*/ 1372169 h 3089525"/>
              <a:gd name="connsiteX553" fmla="*/ 636551 w 5851096"/>
              <a:gd name="connsiteY553" fmla="*/ 1373854 h 3089525"/>
              <a:gd name="connsiteX554" fmla="*/ 636524 w 5851096"/>
              <a:gd name="connsiteY554" fmla="*/ 1373341 h 3089525"/>
              <a:gd name="connsiteX555" fmla="*/ 636002 w 5851096"/>
              <a:gd name="connsiteY555" fmla="*/ 1373376 h 3089525"/>
              <a:gd name="connsiteX556" fmla="*/ 635382 w 5851096"/>
              <a:gd name="connsiteY556" fmla="*/ 1361522 h 3089525"/>
              <a:gd name="connsiteX557" fmla="*/ 635382 w 5851096"/>
              <a:gd name="connsiteY557" fmla="*/ 1411078 h 3089525"/>
              <a:gd name="connsiteX558" fmla="*/ 636003 w 5851096"/>
              <a:gd name="connsiteY558" fmla="*/ 1399317 h 3089525"/>
              <a:gd name="connsiteX559" fmla="*/ 636524 w 5851096"/>
              <a:gd name="connsiteY559" fmla="*/ 1399351 h 3089525"/>
              <a:gd name="connsiteX560" fmla="*/ 636551 w 5851096"/>
              <a:gd name="connsiteY560" fmla="*/ 1398843 h 3089525"/>
              <a:gd name="connsiteX561" fmla="*/ 654426 w 5851096"/>
              <a:gd name="connsiteY561" fmla="*/ 1400511 h 3089525"/>
              <a:gd name="connsiteX562" fmla="*/ 754290 w 5851096"/>
              <a:gd name="connsiteY562" fmla="*/ 1409831 h 3089525"/>
              <a:gd name="connsiteX563" fmla="*/ 771250 w 5851096"/>
              <a:gd name="connsiteY563" fmla="*/ 1411413 h 3089525"/>
              <a:gd name="connsiteX564" fmla="*/ 771372 w 5851096"/>
              <a:gd name="connsiteY564" fmla="*/ 1412593 h 3089525"/>
              <a:gd name="connsiteX565" fmla="*/ 1493366 w 5851096"/>
              <a:gd name="connsiteY565" fmla="*/ 2125070 h 3089525"/>
              <a:gd name="connsiteX566" fmla="*/ 1493895 w 5851096"/>
              <a:gd name="connsiteY566" fmla="*/ 2125135 h 3089525"/>
              <a:gd name="connsiteX567" fmla="*/ 1494460 w 5851096"/>
              <a:gd name="connsiteY567" fmla="*/ 2132012 h 3089525"/>
              <a:gd name="connsiteX568" fmla="*/ 1502268 w 5851096"/>
              <a:gd name="connsiteY568" fmla="*/ 2227062 h 3089525"/>
              <a:gd name="connsiteX569" fmla="*/ 1503703 w 5851096"/>
              <a:gd name="connsiteY569" fmla="*/ 2244520 h 3089525"/>
              <a:gd name="connsiteX570" fmla="*/ 1503082 w 5851096"/>
              <a:gd name="connsiteY570" fmla="*/ 2256280 h 3089525"/>
              <a:gd name="connsiteX571" fmla="*/ 1502560 w 5851096"/>
              <a:gd name="connsiteY571" fmla="*/ 2256246 h 3089525"/>
              <a:gd name="connsiteX572" fmla="*/ 1502533 w 5851096"/>
              <a:gd name="connsiteY572" fmla="*/ 2256755 h 3089525"/>
              <a:gd name="connsiteX573" fmla="*/ 1484625 w 5851096"/>
              <a:gd name="connsiteY573" fmla="*/ 2255084 h 3089525"/>
              <a:gd name="connsiteX574" fmla="*/ 1384798 w 5851096"/>
              <a:gd name="connsiteY574" fmla="*/ 2245767 h 3089525"/>
              <a:gd name="connsiteX575" fmla="*/ 1367833 w 5851096"/>
              <a:gd name="connsiteY575" fmla="*/ 2244184 h 3089525"/>
              <a:gd name="connsiteX576" fmla="*/ 1367712 w 5851096"/>
              <a:gd name="connsiteY576" fmla="*/ 2243004 h 3089525"/>
              <a:gd name="connsiteX577" fmla="*/ 645718 w 5851096"/>
              <a:gd name="connsiteY577" fmla="*/ 1530527 h 3089525"/>
              <a:gd name="connsiteX578" fmla="*/ 645190 w 5851096"/>
              <a:gd name="connsiteY578" fmla="*/ 1530463 h 3089525"/>
              <a:gd name="connsiteX579" fmla="*/ 644626 w 5851096"/>
              <a:gd name="connsiteY579" fmla="*/ 1523599 h 3089525"/>
              <a:gd name="connsiteX580" fmla="*/ 636815 w 5851096"/>
              <a:gd name="connsiteY580" fmla="*/ 1428529 h 3089525"/>
              <a:gd name="connsiteX581" fmla="*/ 635382 w 5851096"/>
              <a:gd name="connsiteY581" fmla="*/ 1411078 h 3089525"/>
              <a:gd name="connsiteX582" fmla="*/ 0 w 5851096"/>
              <a:gd name="connsiteY582" fmla="*/ 120584 h 3089525"/>
              <a:gd name="connsiteX583" fmla="*/ 0 w 5851096"/>
              <a:gd name="connsiteY583" fmla="*/ 0 h 3089525"/>
              <a:gd name="connsiteX584" fmla="*/ 95071 w 5851096"/>
              <a:gd name="connsiteY584" fmla="*/ 0 h 3089525"/>
              <a:gd name="connsiteX585" fmla="*/ 23697 w 5851096"/>
              <a:gd name="connsiteY585" fmla="*/ 79433 h 3089525"/>
              <a:gd name="connsiteX586" fmla="*/ 0 w 5851096"/>
              <a:gd name="connsiteY586" fmla="*/ 459154 h 3089525"/>
              <a:gd name="connsiteX587" fmla="*/ 0 w 5851096"/>
              <a:gd name="connsiteY587" fmla="*/ 322913 h 3089525"/>
              <a:gd name="connsiteX588" fmla="*/ 85961 w 5851096"/>
              <a:gd name="connsiteY588" fmla="*/ 286715 h 3089525"/>
              <a:gd name="connsiteX589" fmla="*/ 364172 w 5851096"/>
              <a:gd name="connsiteY589" fmla="*/ 45955 h 3089525"/>
              <a:gd name="connsiteX590" fmla="*/ 387426 w 5851096"/>
              <a:gd name="connsiteY590" fmla="*/ 0 h 3089525"/>
              <a:gd name="connsiteX591" fmla="*/ 542918 w 5851096"/>
              <a:gd name="connsiteY591" fmla="*/ 0 h 3089525"/>
              <a:gd name="connsiteX592" fmla="*/ 488688 w 5851096"/>
              <a:gd name="connsiteY592" fmla="*/ 99096 h 3089525"/>
              <a:gd name="connsiteX593" fmla="*/ 13938 w 5851096"/>
              <a:gd name="connsiteY593" fmla="*/ 455878 h 3089525"/>
              <a:gd name="connsiteX594" fmla="*/ 0 w 5851096"/>
              <a:gd name="connsiteY594" fmla="*/ 1108862 h 3089525"/>
              <a:gd name="connsiteX595" fmla="*/ 0 w 5851096"/>
              <a:gd name="connsiteY595" fmla="*/ 893255 h 3089525"/>
              <a:gd name="connsiteX596" fmla="*/ 33376 w 5851096"/>
              <a:gd name="connsiteY596" fmla="*/ 945052 h 3089525"/>
              <a:gd name="connsiteX597" fmla="*/ 473320 w 5851096"/>
              <a:gd name="connsiteY597" fmla="*/ 1223782 h 3089525"/>
              <a:gd name="connsiteX598" fmla="*/ 9746 w 5851096"/>
              <a:gd name="connsiteY598" fmla="*/ 689563 h 3089525"/>
              <a:gd name="connsiteX599" fmla="*/ 0 w 5851096"/>
              <a:gd name="connsiteY599" fmla="*/ 686740 h 3089525"/>
              <a:gd name="connsiteX600" fmla="*/ 0 w 5851096"/>
              <a:gd name="connsiteY600" fmla="*/ 549764 h 3089525"/>
              <a:gd name="connsiteX601" fmla="*/ 27617 w 5851096"/>
              <a:gd name="connsiteY601" fmla="*/ 556541 h 3089525"/>
              <a:gd name="connsiteX602" fmla="*/ 612962 w 5851096"/>
              <a:gd name="connsiteY602" fmla="*/ 1241127 h 3089525"/>
              <a:gd name="connsiteX603" fmla="*/ 613492 w 5851096"/>
              <a:gd name="connsiteY603" fmla="*/ 1241192 h 3089525"/>
              <a:gd name="connsiteX604" fmla="*/ 614057 w 5851096"/>
              <a:gd name="connsiteY604" fmla="*/ 1248124 h 3089525"/>
              <a:gd name="connsiteX605" fmla="*/ 621865 w 5851096"/>
              <a:gd name="connsiteY605" fmla="*/ 1343926 h 3089525"/>
              <a:gd name="connsiteX606" fmla="*/ 623299 w 5851096"/>
              <a:gd name="connsiteY606" fmla="*/ 1361522 h 3089525"/>
              <a:gd name="connsiteX607" fmla="*/ 622679 w 5851096"/>
              <a:gd name="connsiteY607" fmla="*/ 1373376 h 3089525"/>
              <a:gd name="connsiteX608" fmla="*/ 622157 w 5851096"/>
              <a:gd name="connsiteY608" fmla="*/ 1373341 h 3089525"/>
              <a:gd name="connsiteX609" fmla="*/ 622129 w 5851096"/>
              <a:gd name="connsiteY609" fmla="*/ 1373854 h 3089525"/>
              <a:gd name="connsiteX610" fmla="*/ 604221 w 5851096"/>
              <a:gd name="connsiteY610" fmla="*/ 1372169 h 3089525"/>
              <a:gd name="connsiteX611" fmla="*/ 504394 w 5851096"/>
              <a:gd name="connsiteY611" fmla="*/ 1362780 h 3089525"/>
              <a:gd name="connsiteX612" fmla="*/ 487429 w 5851096"/>
              <a:gd name="connsiteY612" fmla="*/ 1361184 h 3089525"/>
              <a:gd name="connsiteX613" fmla="*/ 487308 w 5851096"/>
              <a:gd name="connsiteY613" fmla="*/ 1359994 h 3089525"/>
              <a:gd name="connsiteX614" fmla="*/ 5260 w 5851096"/>
              <a:gd name="connsiteY614" fmla="*/ 1114967 h 3089525"/>
              <a:gd name="connsiteX615" fmla="*/ 0 w 5851096"/>
              <a:gd name="connsiteY615" fmla="*/ 2216459 h 3089525"/>
              <a:gd name="connsiteX616" fmla="*/ 0 w 5851096"/>
              <a:gd name="connsiteY616" fmla="*/ 2080559 h 3089525"/>
              <a:gd name="connsiteX617" fmla="*/ 9744 w 5851096"/>
              <a:gd name="connsiteY617" fmla="*/ 2077760 h 3089525"/>
              <a:gd name="connsiteX618" fmla="*/ 473318 w 5851096"/>
              <a:gd name="connsiteY618" fmla="*/ 1547735 h 3089525"/>
              <a:gd name="connsiteX619" fmla="*/ 33374 w 5851096"/>
              <a:gd name="connsiteY619" fmla="*/ 1824276 h 3089525"/>
              <a:gd name="connsiteX620" fmla="*/ 0 w 5851096"/>
              <a:gd name="connsiteY620" fmla="*/ 1875663 h 3089525"/>
              <a:gd name="connsiteX621" fmla="*/ 0 w 5851096"/>
              <a:gd name="connsiteY621" fmla="*/ 1661750 h 3089525"/>
              <a:gd name="connsiteX622" fmla="*/ 5257 w 5851096"/>
              <a:gd name="connsiteY622" fmla="*/ 1655695 h 3089525"/>
              <a:gd name="connsiteX623" fmla="*/ 487305 w 5851096"/>
              <a:gd name="connsiteY623" fmla="*/ 1412593 h 3089525"/>
              <a:gd name="connsiteX624" fmla="*/ 487427 w 5851096"/>
              <a:gd name="connsiteY624" fmla="*/ 1411413 h 3089525"/>
              <a:gd name="connsiteX625" fmla="*/ 504388 w 5851096"/>
              <a:gd name="connsiteY625" fmla="*/ 1409831 h 3089525"/>
              <a:gd name="connsiteX626" fmla="*/ 604251 w 5851096"/>
              <a:gd name="connsiteY626" fmla="*/ 1400511 h 3089525"/>
              <a:gd name="connsiteX627" fmla="*/ 622127 w 5851096"/>
              <a:gd name="connsiteY627" fmla="*/ 1398843 h 3089525"/>
              <a:gd name="connsiteX628" fmla="*/ 622154 w 5851096"/>
              <a:gd name="connsiteY628" fmla="*/ 1399351 h 3089525"/>
              <a:gd name="connsiteX629" fmla="*/ 622675 w 5851096"/>
              <a:gd name="connsiteY629" fmla="*/ 1399317 h 3089525"/>
              <a:gd name="connsiteX630" fmla="*/ 623297 w 5851096"/>
              <a:gd name="connsiteY630" fmla="*/ 1411078 h 3089525"/>
              <a:gd name="connsiteX631" fmla="*/ 621863 w 5851096"/>
              <a:gd name="connsiteY631" fmla="*/ 1428529 h 3089525"/>
              <a:gd name="connsiteX632" fmla="*/ 614051 w 5851096"/>
              <a:gd name="connsiteY632" fmla="*/ 1523599 h 3089525"/>
              <a:gd name="connsiteX633" fmla="*/ 613488 w 5851096"/>
              <a:gd name="connsiteY633" fmla="*/ 1530463 h 3089525"/>
              <a:gd name="connsiteX634" fmla="*/ 612959 w 5851096"/>
              <a:gd name="connsiteY634" fmla="*/ 1530527 h 3089525"/>
              <a:gd name="connsiteX635" fmla="*/ 27613 w 5851096"/>
              <a:gd name="connsiteY635" fmla="*/ 2209736 h 3089525"/>
              <a:gd name="connsiteX636" fmla="*/ 0 w 5851096"/>
              <a:gd name="connsiteY636" fmla="*/ 2867081 h 3089525"/>
              <a:gd name="connsiteX637" fmla="*/ 0 w 5851096"/>
              <a:gd name="connsiteY637" fmla="*/ 2651475 h 3089525"/>
              <a:gd name="connsiteX638" fmla="*/ 33376 w 5851096"/>
              <a:gd name="connsiteY638" fmla="*/ 2703272 h 3089525"/>
              <a:gd name="connsiteX639" fmla="*/ 473320 w 5851096"/>
              <a:gd name="connsiteY639" fmla="*/ 2982001 h 3089525"/>
              <a:gd name="connsiteX640" fmla="*/ 9746 w 5851096"/>
              <a:gd name="connsiteY640" fmla="*/ 2447782 h 3089525"/>
              <a:gd name="connsiteX641" fmla="*/ 0 w 5851096"/>
              <a:gd name="connsiteY641" fmla="*/ 2444960 h 3089525"/>
              <a:gd name="connsiteX642" fmla="*/ 0 w 5851096"/>
              <a:gd name="connsiteY642" fmla="*/ 2307984 h 3089525"/>
              <a:gd name="connsiteX643" fmla="*/ 27617 w 5851096"/>
              <a:gd name="connsiteY643" fmla="*/ 2314760 h 3089525"/>
              <a:gd name="connsiteX644" fmla="*/ 612962 w 5851096"/>
              <a:gd name="connsiteY644" fmla="*/ 2999346 h 3089525"/>
              <a:gd name="connsiteX645" fmla="*/ 613492 w 5851096"/>
              <a:gd name="connsiteY645" fmla="*/ 2999411 h 3089525"/>
              <a:gd name="connsiteX646" fmla="*/ 614056 w 5851096"/>
              <a:gd name="connsiteY646" fmla="*/ 3006343 h 3089525"/>
              <a:gd name="connsiteX647" fmla="*/ 620836 w 5851096"/>
              <a:gd name="connsiteY647" fmla="*/ 3089525 h 3089525"/>
              <a:gd name="connsiteX648" fmla="*/ 370396 w 5851096"/>
              <a:gd name="connsiteY648" fmla="*/ 3089525 h 3089525"/>
              <a:gd name="connsiteX649" fmla="*/ 350661 w 5851096"/>
              <a:gd name="connsiteY649" fmla="*/ 3084682 h 3089525"/>
              <a:gd name="connsiteX650" fmla="*/ 5260 w 5851096"/>
              <a:gd name="connsiteY650" fmla="*/ 2873187 h 3089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Lst>
            <a:rect l="l" t="t" r="r" b="b"/>
            <a:pathLst>
              <a:path w="5851096" h="3089525">
                <a:moveTo>
                  <a:pt x="5215514" y="659222"/>
                </a:moveTo>
                <a:cubicBezTo>
                  <a:pt x="5271247" y="939930"/>
                  <a:pt x="5495997" y="1162499"/>
                  <a:pt x="5783878" y="1223782"/>
                </a:cubicBezTo>
                <a:cubicBezTo>
                  <a:pt x="5728146" y="943074"/>
                  <a:pt x="5503395" y="720505"/>
                  <a:pt x="5215514" y="659222"/>
                </a:cubicBezTo>
                <a:close/>
                <a:moveTo>
                  <a:pt x="5215514" y="2417442"/>
                </a:moveTo>
                <a:cubicBezTo>
                  <a:pt x="5271247" y="2698150"/>
                  <a:pt x="5495997" y="2920718"/>
                  <a:pt x="5783878" y="2982001"/>
                </a:cubicBezTo>
                <a:cubicBezTo>
                  <a:pt x="5728146" y="2701294"/>
                  <a:pt x="5503395" y="2478725"/>
                  <a:pt x="5215514" y="2417442"/>
                </a:cubicBezTo>
                <a:close/>
                <a:moveTo>
                  <a:pt x="5215512" y="2107862"/>
                </a:moveTo>
                <a:cubicBezTo>
                  <a:pt x="5503392" y="2047060"/>
                  <a:pt x="5728143" y="1826239"/>
                  <a:pt x="5783876" y="1547735"/>
                </a:cubicBezTo>
                <a:cubicBezTo>
                  <a:pt x="5495995" y="1608537"/>
                  <a:pt x="5271244" y="1829358"/>
                  <a:pt x="5215512" y="2107862"/>
                </a:cubicBezTo>
                <a:close/>
                <a:moveTo>
                  <a:pt x="5065535" y="521483"/>
                </a:moveTo>
                <a:lnTo>
                  <a:pt x="5066157" y="509629"/>
                </a:lnTo>
                <a:lnTo>
                  <a:pt x="5066678" y="509663"/>
                </a:lnTo>
                <a:lnTo>
                  <a:pt x="5066705" y="509151"/>
                </a:lnTo>
                <a:lnTo>
                  <a:pt x="5084580" y="510833"/>
                </a:lnTo>
                <a:cubicBezTo>
                  <a:pt x="5118460" y="511379"/>
                  <a:pt x="5151823" y="514468"/>
                  <a:pt x="5184444" y="520226"/>
                </a:cubicBezTo>
                <a:cubicBezTo>
                  <a:pt x="5190277" y="519792"/>
                  <a:pt x="5195851" y="520774"/>
                  <a:pt x="5201405" y="521820"/>
                </a:cubicBezTo>
                <a:lnTo>
                  <a:pt x="5201527" y="523010"/>
                </a:lnTo>
                <a:cubicBezTo>
                  <a:pt x="5483077" y="569171"/>
                  <a:pt x="5718838" y="744362"/>
                  <a:pt x="5841311" y="983324"/>
                </a:cubicBezTo>
                <a:lnTo>
                  <a:pt x="5851096" y="1006985"/>
                </a:lnTo>
                <a:lnTo>
                  <a:pt x="5851096" y="1366179"/>
                </a:lnTo>
                <a:lnTo>
                  <a:pt x="5814952" y="1362779"/>
                </a:lnTo>
                <a:cubicBezTo>
                  <a:pt x="5809118" y="1363214"/>
                  <a:pt x="5803543" y="1362231"/>
                  <a:pt x="5797987" y="1361184"/>
                </a:cubicBezTo>
                <a:lnTo>
                  <a:pt x="5797866" y="1359994"/>
                </a:lnTo>
                <a:cubicBezTo>
                  <a:pt x="5422466" y="1298446"/>
                  <a:pt x="5128467" y="1007510"/>
                  <a:pt x="5075873" y="641878"/>
                </a:cubicBezTo>
                <a:cubicBezTo>
                  <a:pt x="5075697" y="641823"/>
                  <a:pt x="5075522" y="641817"/>
                  <a:pt x="5075344" y="641812"/>
                </a:cubicBezTo>
                <a:lnTo>
                  <a:pt x="5074781" y="634895"/>
                </a:lnTo>
                <a:cubicBezTo>
                  <a:pt x="5069489" y="603550"/>
                  <a:pt x="5066925" y="571542"/>
                  <a:pt x="5066970" y="539073"/>
                </a:cubicBezTo>
                <a:cubicBezTo>
                  <a:pt x="5065597" y="533241"/>
                  <a:pt x="5065535" y="527369"/>
                  <a:pt x="5065535" y="521483"/>
                </a:cubicBezTo>
                <a:close/>
                <a:moveTo>
                  <a:pt x="5065535" y="2279702"/>
                </a:moveTo>
                <a:lnTo>
                  <a:pt x="5066157" y="2267848"/>
                </a:lnTo>
                <a:lnTo>
                  <a:pt x="5066678" y="2267882"/>
                </a:lnTo>
                <a:lnTo>
                  <a:pt x="5066705" y="2267371"/>
                </a:lnTo>
                <a:lnTo>
                  <a:pt x="5084580" y="2269052"/>
                </a:lnTo>
                <a:cubicBezTo>
                  <a:pt x="5118460" y="2269598"/>
                  <a:pt x="5151823" y="2272687"/>
                  <a:pt x="5184444" y="2278445"/>
                </a:cubicBezTo>
                <a:cubicBezTo>
                  <a:pt x="5190277" y="2278011"/>
                  <a:pt x="5195851" y="2278993"/>
                  <a:pt x="5201405" y="2280040"/>
                </a:cubicBezTo>
                <a:lnTo>
                  <a:pt x="5201527" y="2281230"/>
                </a:lnTo>
                <a:cubicBezTo>
                  <a:pt x="5483077" y="2327390"/>
                  <a:pt x="5718838" y="2502582"/>
                  <a:pt x="5841311" y="2741544"/>
                </a:cubicBezTo>
                <a:lnTo>
                  <a:pt x="5851096" y="2765204"/>
                </a:lnTo>
                <a:lnTo>
                  <a:pt x="5851096" y="3089525"/>
                </a:lnTo>
                <a:lnTo>
                  <a:pt x="5680952" y="3089525"/>
                </a:lnTo>
                <a:lnTo>
                  <a:pt x="5661219" y="3084683"/>
                </a:lnTo>
                <a:cubicBezTo>
                  <a:pt x="5352738" y="2982764"/>
                  <a:pt x="5121893" y="2720025"/>
                  <a:pt x="5075873" y="2400097"/>
                </a:cubicBezTo>
                <a:cubicBezTo>
                  <a:pt x="5075697" y="2400042"/>
                  <a:pt x="5075522" y="2400037"/>
                  <a:pt x="5075344" y="2400032"/>
                </a:cubicBezTo>
                <a:lnTo>
                  <a:pt x="5074781" y="2393114"/>
                </a:lnTo>
                <a:cubicBezTo>
                  <a:pt x="5069489" y="2361770"/>
                  <a:pt x="5066925" y="2329761"/>
                  <a:pt x="5066970" y="2297292"/>
                </a:cubicBezTo>
                <a:cubicBezTo>
                  <a:pt x="5065597" y="2291461"/>
                  <a:pt x="5065535" y="2285589"/>
                  <a:pt x="5065535" y="2279702"/>
                </a:cubicBezTo>
                <a:close/>
                <a:moveTo>
                  <a:pt x="5065533" y="486299"/>
                </a:moveTo>
                <a:cubicBezTo>
                  <a:pt x="5065533" y="480458"/>
                  <a:pt x="5065595" y="474631"/>
                  <a:pt x="5066968" y="468842"/>
                </a:cubicBezTo>
                <a:cubicBezTo>
                  <a:pt x="5066923" y="436636"/>
                  <a:pt x="5069486" y="404884"/>
                  <a:pt x="5074776" y="373792"/>
                </a:cubicBezTo>
                <a:lnTo>
                  <a:pt x="5075341" y="366915"/>
                </a:lnTo>
                <a:cubicBezTo>
                  <a:pt x="5075518" y="366910"/>
                  <a:pt x="5075694" y="366905"/>
                  <a:pt x="5075869" y="366850"/>
                </a:cubicBezTo>
                <a:cubicBezTo>
                  <a:pt x="5089628" y="271960"/>
                  <a:pt x="5119903" y="182140"/>
                  <a:pt x="5163966" y="100280"/>
                </a:cubicBezTo>
                <a:lnTo>
                  <a:pt x="5229488" y="0"/>
                </a:lnTo>
                <a:lnTo>
                  <a:pt x="5405629" y="0"/>
                </a:lnTo>
                <a:lnTo>
                  <a:pt x="5334254" y="79433"/>
                </a:lnTo>
                <a:cubicBezTo>
                  <a:pt x="5276439" y="159050"/>
                  <a:pt x="5235311" y="250706"/>
                  <a:pt x="5215512" y="349642"/>
                </a:cubicBezTo>
                <a:cubicBezTo>
                  <a:pt x="5406992" y="309201"/>
                  <a:pt x="5570544" y="197965"/>
                  <a:pt x="5674730" y="45955"/>
                </a:cubicBezTo>
                <a:lnTo>
                  <a:pt x="5697983" y="0"/>
                </a:lnTo>
                <a:lnTo>
                  <a:pt x="5851096" y="0"/>
                </a:lnTo>
                <a:lnTo>
                  <a:pt x="5851096" y="4349"/>
                </a:lnTo>
                <a:lnTo>
                  <a:pt x="5799246" y="99096"/>
                </a:lnTo>
                <a:cubicBezTo>
                  <a:pt x="5669765" y="299632"/>
                  <a:pt x="5454064" y="443705"/>
                  <a:pt x="5201524" y="484784"/>
                </a:cubicBezTo>
                <a:lnTo>
                  <a:pt x="5201403" y="485964"/>
                </a:lnTo>
                <a:cubicBezTo>
                  <a:pt x="5195847" y="487004"/>
                  <a:pt x="5190272" y="487979"/>
                  <a:pt x="5184438" y="487548"/>
                </a:cubicBezTo>
                <a:cubicBezTo>
                  <a:pt x="5151829" y="493257"/>
                  <a:pt x="5118478" y="496322"/>
                  <a:pt x="5084610" y="496864"/>
                </a:cubicBezTo>
                <a:lnTo>
                  <a:pt x="5066703" y="498535"/>
                </a:lnTo>
                <a:lnTo>
                  <a:pt x="5066676" y="498027"/>
                </a:lnTo>
                <a:lnTo>
                  <a:pt x="5066154" y="498061"/>
                </a:lnTo>
                <a:cubicBezTo>
                  <a:pt x="5065562" y="494151"/>
                  <a:pt x="5065533" y="490228"/>
                  <a:pt x="5065533" y="486299"/>
                </a:cubicBezTo>
                <a:close/>
                <a:moveTo>
                  <a:pt x="5065533" y="2244520"/>
                </a:moveTo>
                <a:cubicBezTo>
                  <a:pt x="5065533" y="2238678"/>
                  <a:pt x="5065595" y="2232850"/>
                  <a:pt x="5066968" y="2227062"/>
                </a:cubicBezTo>
                <a:cubicBezTo>
                  <a:pt x="5066923" y="2194855"/>
                  <a:pt x="5069486" y="2163105"/>
                  <a:pt x="5074776" y="2132012"/>
                </a:cubicBezTo>
                <a:lnTo>
                  <a:pt x="5075341" y="2125135"/>
                </a:lnTo>
                <a:cubicBezTo>
                  <a:pt x="5075518" y="2125130"/>
                  <a:pt x="5075694" y="2125125"/>
                  <a:pt x="5075869" y="2125070"/>
                </a:cubicBezTo>
                <a:cubicBezTo>
                  <a:pt x="5128465" y="1762307"/>
                  <a:pt x="5422464" y="1473657"/>
                  <a:pt x="5797863" y="1412593"/>
                </a:cubicBezTo>
                <a:lnTo>
                  <a:pt x="5797985" y="1411413"/>
                </a:lnTo>
                <a:cubicBezTo>
                  <a:pt x="5803539" y="1410374"/>
                  <a:pt x="5809112" y="1409399"/>
                  <a:pt x="5814946" y="1409830"/>
                </a:cubicBezTo>
                <a:lnTo>
                  <a:pt x="5851096" y="1406457"/>
                </a:lnTo>
                <a:lnTo>
                  <a:pt x="5851096" y="1762823"/>
                </a:lnTo>
                <a:lnTo>
                  <a:pt x="5841309" y="1786304"/>
                </a:lnTo>
                <a:cubicBezTo>
                  <a:pt x="5718836" y="2023390"/>
                  <a:pt x="5483074" y="2197206"/>
                  <a:pt x="5201524" y="2243004"/>
                </a:cubicBezTo>
                <a:lnTo>
                  <a:pt x="5201403" y="2244184"/>
                </a:lnTo>
                <a:cubicBezTo>
                  <a:pt x="5195847" y="2245223"/>
                  <a:pt x="5190272" y="2246198"/>
                  <a:pt x="5184438" y="2245767"/>
                </a:cubicBezTo>
                <a:cubicBezTo>
                  <a:pt x="5151829" y="2251477"/>
                  <a:pt x="5118478" y="2254542"/>
                  <a:pt x="5084610" y="2255084"/>
                </a:cubicBezTo>
                <a:lnTo>
                  <a:pt x="5066703" y="2256755"/>
                </a:lnTo>
                <a:lnTo>
                  <a:pt x="5066676" y="2256246"/>
                </a:lnTo>
                <a:lnTo>
                  <a:pt x="5066154" y="2256280"/>
                </a:lnTo>
                <a:cubicBezTo>
                  <a:pt x="5065562" y="2252372"/>
                  <a:pt x="5065533" y="2248449"/>
                  <a:pt x="5065533" y="2244520"/>
                </a:cubicBezTo>
                <a:close/>
                <a:moveTo>
                  <a:pt x="4325732" y="1223782"/>
                </a:moveTo>
                <a:cubicBezTo>
                  <a:pt x="4613612" y="1162499"/>
                  <a:pt x="4838363" y="939930"/>
                  <a:pt x="4894096" y="659222"/>
                </a:cubicBezTo>
                <a:cubicBezTo>
                  <a:pt x="4606215" y="720505"/>
                  <a:pt x="4381464" y="943074"/>
                  <a:pt x="4325732" y="1223782"/>
                </a:cubicBezTo>
                <a:close/>
                <a:moveTo>
                  <a:pt x="4325732" y="1547735"/>
                </a:moveTo>
                <a:cubicBezTo>
                  <a:pt x="4381465" y="1826239"/>
                  <a:pt x="4606215" y="2047060"/>
                  <a:pt x="4894096" y="2107862"/>
                </a:cubicBezTo>
                <a:cubicBezTo>
                  <a:pt x="4838364" y="1829358"/>
                  <a:pt x="4613612" y="1608537"/>
                  <a:pt x="4325732" y="1547735"/>
                </a:cubicBezTo>
                <a:close/>
                <a:moveTo>
                  <a:pt x="4325732" y="2982001"/>
                </a:moveTo>
                <a:cubicBezTo>
                  <a:pt x="4613612" y="2920718"/>
                  <a:pt x="4838363" y="2698150"/>
                  <a:pt x="4894096" y="2417442"/>
                </a:cubicBezTo>
                <a:cubicBezTo>
                  <a:pt x="4606215" y="2478725"/>
                  <a:pt x="4381464" y="2701294"/>
                  <a:pt x="4325732" y="2982001"/>
                </a:cubicBezTo>
                <a:close/>
                <a:moveTo>
                  <a:pt x="4256134" y="0"/>
                </a:moveTo>
                <a:lnTo>
                  <a:pt x="4411625" y="0"/>
                </a:lnTo>
                <a:lnTo>
                  <a:pt x="4434878" y="45955"/>
                </a:lnTo>
                <a:cubicBezTo>
                  <a:pt x="4539065" y="197965"/>
                  <a:pt x="4702616" y="309201"/>
                  <a:pt x="4894096" y="349642"/>
                </a:cubicBezTo>
                <a:cubicBezTo>
                  <a:pt x="4874298" y="250706"/>
                  <a:pt x="4833170" y="159050"/>
                  <a:pt x="4775353" y="79433"/>
                </a:cubicBezTo>
                <a:lnTo>
                  <a:pt x="4703980" y="0"/>
                </a:lnTo>
                <a:lnTo>
                  <a:pt x="4880119" y="0"/>
                </a:lnTo>
                <a:lnTo>
                  <a:pt x="4945641" y="100280"/>
                </a:lnTo>
                <a:cubicBezTo>
                  <a:pt x="4989705" y="182140"/>
                  <a:pt x="5019980" y="271960"/>
                  <a:pt x="5033738" y="366850"/>
                </a:cubicBezTo>
                <a:cubicBezTo>
                  <a:pt x="5033914" y="366905"/>
                  <a:pt x="5034090" y="366910"/>
                  <a:pt x="5034267" y="366915"/>
                </a:cubicBezTo>
                <a:lnTo>
                  <a:pt x="5034832" y="373792"/>
                </a:lnTo>
                <a:cubicBezTo>
                  <a:pt x="5040122" y="404884"/>
                  <a:pt x="5042685" y="436636"/>
                  <a:pt x="5042640" y="468842"/>
                </a:cubicBezTo>
                <a:cubicBezTo>
                  <a:pt x="5044013" y="474631"/>
                  <a:pt x="5044074" y="480458"/>
                  <a:pt x="5044074" y="486299"/>
                </a:cubicBezTo>
                <a:cubicBezTo>
                  <a:pt x="5044074" y="490228"/>
                  <a:pt x="5044046" y="494151"/>
                  <a:pt x="5043454" y="498061"/>
                </a:cubicBezTo>
                <a:lnTo>
                  <a:pt x="5042932" y="498027"/>
                </a:lnTo>
                <a:lnTo>
                  <a:pt x="5042905" y="498535"/>
                </a:lnTo>
                <a:lnTo>
                  <a:pt x="5024997" y="496864"/>
                </a:lnTo>
                <a:cubicBezTo>
                  <a:pt x="4991129" y="496322"/>
                  <a:pt x="4957779" y="493257"/>
                  <a:pt x="4925170" y="487548"/>
                </a:cubicBezTo>
                <a:cubicBezTo>
                  <a:pt x="4919336" y="487979"/>
                  <a:pt x="4913761" y="487004"/>
                  <a:pt x="4908205" y="485964"/>
                </a:cubicBezTo>
                <a:lnTo>
                  <a:pt x="4908084" y="484784"/>
                </a:lnTo>
                <a:cubicBezTo>
                  <a:pt x="4655545" y="443705"/>
                  <a:pt x="4439844" y="299632"/>
                  <a:pt x="4310363" y="99096"/>
                </a:cubicBezTo>
                <a:close/>
                <a:moveTo>
                  <a:pt x="4178216" y="3089525"/>
                </a:moveTo>
                <a:lnTo>
                  <a:pt x="4184996" y="3006343"/>
                </a:lnTo>
                <a:lnTo>
                  <a:pt x="4185561" y="2999411"/>
                </a:lnTo>
                <a:cubicBezTo>
                  <a:pt x="4185737" y="2999406"/>
                  <a:pt x="4185914" y="2999401"/>
                  <a:pt x="4186090" y="2999346"/>
                </a:cubicBezTo>
                <a:cubicBezTo>
                  <a:pt x="4238685" y="2633713"/>
                  <a:pt x="4532684" y="2342777"/>
                  <a:pt x="4908083" y="2281230"/>
                </a:cubicBezTo>
                <a:lnTo>
                  <a:pt x="4908205" y="2280040"/>
                </a:lnTo>
                <a:cubicBezTo>
                  <a:pt x="4913759" y="2278993"/>
                  <a:pt x="4919332" y="2278011"/>
                  <a:pt x="4925166" y="2278445"/>
                </a:cubicBezTo>
                <a:cubicBezTo>
                  <a:pt x="4957787" y="2272687"/>
                  <a:pt x="4991150" y="2269598"/>
                  <a:pt x="5025030" y="2269052"/>
                </a:cubicBezTo>
                <a:lnTo>
                  <a:pt x="5042905" y="2267371"/>
                </a:lnTo>
                <a:lnTo>
                  <a:pt x="5042932" y="2267882"/>
                </a:lnTo>
                <a:lnTo>
                  <a:pt x="5043453" y="2267848"/>
                </a:lnTo>
                <a:lnTo>
                  <a:pt x="5044074" y="2279702"/>
                </a:lnTo>
                <a:cubicBezTo>
                  <a:pt x="5044074" y="2285589"/>
                  <a:pt x="5044013" y="2291461"/>
                  <a:pt x="5042640" y="2297292"/>
                </a:cubicBezTo>
                <a:cubicBezTo>
                  <a:pt x="5042685" y="2329761"/>
                  <a:pt x="5040121" y="2361770"/>
                  <a:pt x="5034829" y="2393114"/>
                </a:cubicBezTo>
                <a:lnTo>
                  <a:pt x="5034266" y="2400032"/>
                </a:lnTo>
                <a:cubicBezTo>
                  <a:pt x="5034088" y="2400037"/>
                  <a:pt x="5033912" y="2400042"/>
                  <a:pt x="5033737" y="2400097"/>
                </a:cubicBezTo>
                <a:cubicBezTo>
                  <a:pt x="4987717" y="2720025"/>
                  <a:pt x="4756872" y="2982764"/>
                  <a:pt x="4448391" y="3084683"/>
                </a:cubicBezTo>
                <a:lnTo>
                  <a:pt x="4428658" y="3089525"/>
                </a:lnTo>
                <a:close/>
                <a:moveTo>
                  <a:pt x="4175753" y="1361522"/>
                </a:moveTo>
                <a:cubicBezTo>
                  <a:pt x="4175753" y="1355634"/>
                  <a:pt x="4175815" y="1349760"/>
                  <a:pt x="4177187" y="1343926"/>
                </a:cubicBezTo>
                <a:cubicBezTo>
                  <a:pt x="4177144" y="1311465"/>
                  <a:pt x="4179705" y="1279462"/>
                  <a:pt x="4184996" y="1248124"/>
                </a:cubicBezTo>
                <a:lnTo>
                  <a:pt x="4185561" y="1241192"/>
                </a:lnTo>
                <a:cubicBezTo>
                  <a:pt x="4185737" y="1241187"/>
                  <a:pt x="4185914" y="1241182"/>
                  <a:pt x="4186090" y="1241127"/>
                </a:cubicBezTo>
                <a:cubicBezTo>
                  <a:pt x="4238685" y="875493"/>
                  <a:pt x="4532684" y="584557"/>
                  <a:pt x="4908083" y="523010"/>
                </a:cubicBezTo>
                <a:lnTo>
                  <a:pt x="4908205" y="521820"/>
                </a:lnTo>
                <a:cubicBezTo>
                  <a:pt x="4913759" y="520774"/>
                  <a:pt x="4919332" y="519792"/>
                  <a:pt x="4925166" y="520226"/>
                </a:cubicBezTo>
                <a:cubicBezTo>
                  <a:pt x="4957787" y="514468"/>
                  <a:pt x="4991150" y="511379"/>
                  <a:pt x="5025030" y="510833"/>
                </a:cubicBezTo>
                <a:lnTo>
                  <a:pt x="5042905" y="509151"/>
                </a:lnTo>
                <a:lnTo>
                  <a:pt x="5042932" y="509663"/>
                </a:lnTo>
                <a:lnTo>
                  <a:pt x="5043453" y="509629"/>
                </a:lnTo>
                <a:lnTo>
                  <a:pt x="5044074" y="521483"/>
                </a:lnTo>
                <a:cubicBezTo>
                  <a:pt x="5044074" y="527369"/>
                  <a:pt x="5044013" y="533241"/>
                  <a:pt x="5042640" y="539073"/>
                </a:cubicBezTo>
                <a:cubicBezTo>
                  <a:pt x="5042685" y="571542"/>
                  <a:pt x="5040121" y="603550"/>
                  <a:pt x="5034829" y="634895"/>
                </a:cubicBezTo>
                <a:lnTo>
                  <a:pt x="5034266" y="641812"/>
                </a:lnTo>
                <a:cubicBezTo>
                  <a:pt x="5034088" y="641817"/>
                  <a:pt x="5033912" y="641823"/>
                  <a:pt x="5033737" y="641878"/>
                </a:cubicBezTo>
                <a:cubicBezTo>
                  <a:pt x="4981143" y="1007510"/>
                  <a:pt x="4687144" y="1298446"/>
                  <a:pt x="4311744" y="1359994"/>
                </a:cubicBezTo>
                <a:lnTo>
                  <a:pt x="4311623" y="1361184"/>
                </a:lnTo>
                <a:cubicBezTo>
                  <a:pt x="4306067" y="1362231"/>
                  <a:pt x="4300492" y="1363214"/>
                  <a:pt x="4294658" y="1362780"/>
                </a:cubicBezTo>
                <a:cubicBezTo>
                  <a:pt x="4262048" y="1368535"/>
                  <a:pt x="4228698" y="1371623"/>
                  <a:pt x="4194831" y="1372169"/>
                </a:cubicBezTo>
                <a:lnTo>
                  <a:pt x="4176923" y="1373854"/>
                </a:lnTo>
                <a:lnTo>
                  <a:pt x="4176896" y="1373341"/>
                </a:lnTo>
                <a:lnTo>
                  <a:pt x="4176374" y="1373376"/>
                </a:lnTo>
                <a:cubicBezTo>
                  <a:pt x="4175781" y="1369436"/>
                  <a:pt x="4175753" y="1365482"/>
                  <a:pt x="4175753" y="1361522"/>
                </a:cubicBezTo>
                <a:close/>
                <a:moveTo>
                  <a:pt x="4175753" y="1411078"/>
                </a:moveTo>
                <a:lnTo>
                  <a:pt x="4176375" y="1399317"/>
                </a:lnTo>
                <a:lnTo>
                  <a:pt x="4176896" y="1399351"/>
                </a:lnTo>
                <a:lnTo>
                  <a:pt x="4176923" y="1398843"/>
                </a:lnTo>
                <a:lnTo>
                  <a:pt x="4194799" y="1400511"/>
                </a:lnTo>
                <a:cubicBezTo>
                  <a:pt x="4228677" y="1401053"/>
                  <a:pt x="4262041" y="1404118"/>
                  <a:pt x="4294662" y="1409831"/>
                </a:cubicBezTo>
                <a:cubicBezTo>
                  <a:pt x="4300495" y="1409399"/>
                  <a:pt x="4306069" y="1410375"/>
                  <a:pt x="4311623" y="1411413"/>
                </a:cubicBezTo>
                <a:lnTo>
                  <a:pt x="4311745" y="1412593"/>
                </a:lnTo>
                <a:cubicBezTo>
                  <a:pt x="4687144" y="1473657"/>
                  <a:pt x="4981143" y="1762307"/>
                  <a:pt x="5033738" y="2125070"/>
                </a:cubicBezTo>
                <a:cubicBezTo>
                  <a:pt x="5033914" y="2125125"/>
                  <a:pt x="5034090" y="2125130"/>
                  <a:pt x="5034267" y="2125135"/>
                </a:cubicBezTo>
                <a:lnTo>
                  <a:pt x="5034832" y="2132012"/>
                </a:lnTo>
                <a:cubicBezTo>
                  <a:pt x="5040122" y="2163105"/>
                  <a:pt x="5042685" y="2194855"/>
                  <a:pt x="5042640" y="2227062"/>
                </a:cubicBezTo>
                <a:cubicBezTo>
                  <a:pt x="5044013" y="2232850"/>
                  <a:pt x="5044074" y="2238678"/>
                  <a:pt x="5044074" y="2244520"/>
                </a:cubicBezTo>
                <a:cubicBezTo>
                  <a:pt x="5044074" y="2248449"/>
                  <a:pt x="5044046" y="2252372"/>
                  <a:pt x="5043454" y="2256280"/>
                </a:cubicBezTo>
                <a:lnTo>
                  <a:pt x="5042932" y="2256246"/>
                </a:lnTo>
                <a:lnTo>
                  <a:pt x="5042905" y="2256755"/>
                </a:lnTo>
                <a:lnTo>
                  <a:pt x="5024997" y="2255084"/>
                </a:lnTo>
                <a:cubicBezTo>
                  <a:pt x="4991129" y="2254542"/>
                  <a:pt x="4957779" y="2251477"/>
                  <a:pt x="4925170" y="2245767"/>
                </a:cubicBezTo>
                <a:cubicBezTo>
                  <a:pt x="4919336" y="2246198"/>
                  <a:pt x="4913761" y="2245223"/>
                  <a:pt x="4908205" y="2244184"/>
                </a:cubicBezTo>
                <a:lnTo>
                  <a:pt x="4908084" y="2243004"/>
                </a:lnTo>
                <a:cubicBezTo>
                  <a:pt x="4532684" y="2181939"/>
                  <a:pt x="4238685" y="1893288"/>
                  <a:pt x="4186091" y="1530527"/>
                </a:cubicBezTo>
                <a:cubicBezTo>
                  <a:pt x="4185915" y="1530472"/>
                  <a:pt x="4185739" y="1530468"/>
                  <a:pt x="4185562" y="1530463"/>
                </a:cubicBezTo>
                <a:lnTo>
                  <a:pt x="4184999" y="1523599"/>
                </a:lnTo>
                <a:cubicBezTo>
                  <a:pt x="4179707" y="1492501"/>
                  <a:pt x="4177144" y="1460743"/>
                  <a:pt x="4177187" y="1428529"/>
                </a:cubicBezTo>
                <a:cubicBezTo>
                  <a:pt x="4175815" y="1422743"/>
                  <a:pt x="4175753" y="1416918"/>
                  <a:pt x="4175753" y="1411078"/>
                </a:cubicBezTo>
                <a:close/>
                <a:moveTo>
                  <a:pt x="3445328" y="659222"/>
                </a:moveTo>
                <a:cubicBezTo>
                  <a:pt x="3501061" y="939930"/>
                  <a:pt x="3725812" y="1162499"/>
                  <a:pt x="4013692" y="1223782"/>
                </a:cubicBezTo>
                <a:cubicBezTo>
                  <a:pt x="3957960" y="943074"/>
                  <a:pt x="3733209" y="720505"/>
                  <a:pt x="3445328" y="659222"/>
                </a:cubicBezTo>
                <a:close/>
                <a:moveTo>
                  <a:pt x="3445328" y="2417442"/>
                </a:moveTo>
                <a:cubicBezTo>
                  <a:pt x="3501061" y="2698150"/>
                  <a:pt x="3725812" y="2920718"/>
                  <a:pt x="4013692" y="2982001"/>
                </a:cubicBezTo>
                <a:cubicBezTo>
                  <a:pt x="3957960" y="2701294"/>
                  <a:pt x="3733209" y="2478725"/>
                  <a:pt x="3445328" y="2417442"/>
                </a:cubicBezTo>
                <a:close/>
                <a:moveTo>
                  <a:pt x="3445326" y="2107862"/>
                </a:moveTo>
                <a:cubicBezTo>
                  <a:pt x="3733207" y="2047060"/>
                  <a:pt x="3957957" y="1826239"/>
                  <a:pt x="4013690" y="1547735"/>
                </a:cubicBezTo>
                <a:cubicBezTo>
                  <a:pt x="3725809" y="1608537"/>
                  <a:pt x="3501058" y="1829358"/>
                  <a:pt x="3445326" y="2107862"/>
                </a:cubicBezTo>
                <a:close/>
                <a:moveTo>
                  <a:pt x="3295350" y="521483"/>
                </a:moveTo>
                <a:lnTo>
                  <a:pt x="3295971" y="509629"/>
                </a:lnTo>
                <a:lnTo>
                  <a:pt x="3296492" y="509663"/>
                </a:lnTo>
                <a:lnTo>
                  <a:pt x="3296519" y="509151"/>
                </a:lnTo>
                <a:lnTo>
                  <a:pt x="3314395" y="510833"/>
                </a:lnTo>
                <a:cubicBezTo>
                  <a:pt x="3348274" y="511379"/>
                  <a:pt x="3381637" y="514468"/>
                  <a:pt x="3414258" y="520226"/>
                </a:cubicBezTo>
                <a:cubicBezTo>
                  <a:pt x="3420092" y="519792"/>
                  <a:pt x="3425665" y="520774"/>
                  <a:pt x="3431219" y="521820"/>
                </a:cubicBezTo>
                <a:lnTo>
                  <a:pt x="3431341" y="523010"/>
                </a:lnTo>
                <a:cubicBezTo>
                  <a:pt x="3806740" y="584557"/>
                  <a:pt x="4100739" y="875493"/>
                  <a:pt x="4153335" y="1241127"/>
                </a:cubicBezTo>
                <a:cubicBezTo>
                  <a:pt x="4153510" y="1241182"/>
                  <a:pt x="4153688" y="1241187"/>
                  <a:pt x="4153863" y="1241192"/>
                </a:cubicBezTo>
                <a:lnTo>
                  <a:pt x="4154429" y="1248124"/>
                </a:lnTo>
                <a:cubicBezTo>
                  <a:pt x="4159718" y="1279462"/>
                  <a:pt x="4162281" y="1311465"/>
                  <a:pt x="4162237" y="1343926"/>
                </a:cubicBezTo>
                <a:cubicBezTo>
                  <a:pt x="4163610" y="1349760"/>
                  <a:pt x="4163671" y="1355634"/>
                  <a:pt x="4163671" y="1361522"/>
                </a:cubicBezTo>
                <a:cubicBezTo>
                  <a:pt x="4163671" y="1365482"/>
                  <a:pt x="4163642" y="1369436"/>
                  <a:pt x="4163050" y="1373376"/>
                </a:cubicBezTo>
                <a:lnTo>
                  <a:pt x="4162528" y="1373341"/>
                </a:lnTo>
                <a:lnTo>
                  <a:pt x="4162501" y="1373854"/>
                </a:lnTo>
                <a:lnTo>
                  <a:pt x="4144594" y="1372169"/>
                </a:lnTo>
                <a:cubicBezTo>
                  <a:pt x="4110727" y="1371623"/>
                  <a:pt x="4077375" y="1368535"/>
                  <a:pt x="4044766" y="1362780"/>
                </a:cubicBezTo>
                <a:cubicBezTo>
                  <a:pt x="4038932" y="1363214"/>
                  <a:pt x="4033357" y="1362231"/>
                  <a:pt x="4027802" y="1361184"/>
                </a:cubicBezTo>
                <a:lnTo>
                  <a:pt x="4027681" y="1359994"/>
                </a:lnTo>
                <a:cubicBezTo>
                  <a:pt x="3652280" y="1298446"/>
                  <a:pt x="3358281" y="1007510"/>
                  <a:pt x="3305687" y="641878"/>
                </a:cubicBezTo>
                <a:cubicBezTo>
                  <a:pt x="3305511" y="641823"/>
                  <a:pt x="3305336" y="641818"/>
                  <a:pt x="3305158" y="641812"/>
                </a:cubicBezTo>
                <a:lnTo>
                  <a:pt x="3304595" y="634895"/>
                </a:lnTo>
                <a:cubicBezTo>
                  <a:pt x="3299303" y="603550"/>
                  <a:pt x="3296740" y="571542"/>
                  <a:pt x="3296784" y="539073"/>
                </a:cubicBezTo>
                <a:cubicBezTo>
                  <a:pt x="3295411" y="533241"/>
                  <a:pt x="3295350" y="527369"/>
                  <a:pt x="3295350" y="521483"/>
                </a:cubicBezTo>
                <a:close/>
                <a:moveTo>
                  <a:pt x="3295350" y="2279702"/>
                </a:moveTo>
                <a:lnTo>
                  <a:pt x="3295971" y="2267848"/>
                </a:lnTo>
                <a:lnTo>
                  <a:pt x="3296492" y="2267882"/>
                </a:lnTo>
                <a:lnTo>
                  <a:pt x="3296519" y="2267371"/>
                </a:lnTo>
                <a:lnTo>
                  <a:pt x="3314395" y="2269052"/>
                </a:lnTo>
                <a:cubicBezTo>
                  <a:pt x="3348274" y="2269598"/>
                  <a:pt x="3381637" y="2272687"/>
                  <a:pt x="3414258" y="2278445"/>
                </a:cubicBezTo>
                <a:cubicBezTo>
                  <a:pt x="3420092" y="2278011"/>
                  <a:pt x="3425665" y="2278993"/>
                  <a:pt x="3431219" y="2280040"/>
                </a:cubicBezTo>
                <a:lnTo>
                  <a:pt x="3431341" y="2281230"/>
                </a:lnTo>
                <a:cubicBezTo>
                  <a:pt x="3806740" y="2342777"/>
                  <a:pt x="4100739" y="2633713"/>
                  <a:pt x="4153335" y="2999346"/>
                </a:cubicBezTo>
                <a:cubicBezTo>
                  <a:pt x="4153510" y="2999401"/>
                  <a:pt x="4153688" y="2999406"/>
                  <a:pt x="4153863" y="2999411"/>
                </a:cubicBezTo>
                <a:lnTo>
                  <a:pt x="4154429" y="3006343"/>
                </a:lnTo>
                <a:lnTo>
                  <a:pt x="4161209" y="3089525"/>
                </a:lnTo>
                <a:lnTo>
                  <a:pt x="3910768" y="3089525"/>
                </a:lnTo>
                <a:lnTo>
                  <a:pt x="3891034" y="3084683"/>
                </a:lnTo>
                <a:cubicBezTo>
                  <a:pt x="3582552" y="2982764"/>
                  <a:pt x="3351706" y="2720025"/>
                  <a:pt x="3305687" y="2400097"/>
                </a:cubicBezTo>
                <a:cubicBezTo>
                  <a:pt x="3305511" y="2400042"/>
                  <a:pt x="3305336" y="2400037"/>
                  <a:pt x="3305158" y="2400032"/>
                </a:cubicBezTo>
                <a:lnTo>
                  <a:pt x="3304595" y="2393114"/>
                </a:lnTo>
                <a:cubicBezTo>
                  <a:pt x="3299303" y="2361770"/>
                  <a:pt x="3296740" y="2329761"/>
                  <a:pt x="3296784" y="2297292"/>
                </a:cubicBezTo>
                <a:cubicBezTo>
                  <a:pt x="3295411" y="2291461"/>
                  <a:pt x="3295350" y="2285589"/>
                  <a:pt x="3295350" y="2279702"/>
                </a:cubicBezTo>
                <a:close/>
                <a:moveTo>
                  <a:pt x="3295347" y="486299"/>
                </a:moveTo>
                <a:cubicBezTo>
                  <a:pt x="3295347" y="480458"/>
                  <a:pt x="3295409" y="474631"/>
                  <a:pt x="3296782" y="468842"/>
                </a:cubicBezTo>
                <a:cubicBezTo>
                  <a:pt x="3296738" y="436636"/>
                  <a:pt x="3299300" y="404884"/>
                  <a:pt x="3304590" y="373792"/>
                </a:cubicBezTo>
                <a:lnTo>
                  <a:pt x="3305155" y="366915"/>
                </a:lnTo>
                <a:cubicBezTo>
                  <a:pt x="3305332" y="366910"/>
                  <a:pt x="3305508" y="366905"/>
                  <a:pt x="3305684" y="366850"/>
                </a:cubicBezTo>
                <a:cubicBezTo>
                  <a:pt x="3319442" y="271960"/>
                  <a:pt x="3349717" y="182140"/>
                  <a:pt x="3393781" y="100280"/>
                </a:cubicBezTo>
                <a:lnTo>
                  <a:pt x="3459303" y="0"/>
                </a:lnTo>
                <a:lnTo>
                  <a:pt x="3635443" y="0"/>
                </a:lnTo>
                <a:lnTo>
                  <a:pt x="3564068" y="79433"/>
                </a:lnTo>
                <a:cubicBezTo>
                  <a:pt x="3506253" y="159050"/>
                  <a:pt x="3465125" y="250706"/>
                  <a:pt x="3445326" y="349642"/>
                </a:cubicBezTo>
                <a:cubicBezTo>
                  <a:pt x="3636807" y="309201"/>
                  <a:pt x="3800358" y="197965"/>
                  <a:pt x="3904544" y="45955"/>
                </a:cubicBezTo>
                <a:lnTo>
                  <a:pt x="3927798" y="0"/>
                </a:lnTo>
                <a:lnTo>
                  <a:pt x="4083290" y="0"/>
                </a:lnTo>
                <a:lnTo>
                  <a:pt x="4029061" y="99096"/>
                </a:lnTo>
                <a:cubicBezTo>
                  <a:pt x="3899579" y="299632"/>
                  <a:pt x="3683877" y="443705"/>
                  <a:pt x="3431338" y="484784"/>
                </a:cubicBezTo>
                <a:lnTo>
                  <a:pt x="3431217" y="485964"/>
                </a:lnTo>
                <a:cubicBezTo>
                  <a:pt x="3425661" y="487004"/>
                  <a:pt x="3420086" y="487979"/>
                  <a:pt x="3414252" y="487548"/>
                </a:cubicBezTo>
                <a:cubicBezTo>
                  <a:pt x="3381643" y="493257"/>
                  <a:pt x="3348292" y="496322"/>
                  <a:pt x="3314425" y="496864"/>
                </a:cubicBezTo>
                <a:lnTo>
                  <a:pt x="3296517" y="498535"/>
                </a:lnTo>
                <a:lnTo>
                  <a:pt x="3296490" y="498027"/>
                </a:lnTo>
                <a:lnTo>
                  <a:pt x="3295968" y="498061"/>
                </a:lnTo>
                <a:cubicBezTo>
                  <a:pt x="3295376" y="494151"/>
                  <a:pt x="3295347" y="490228"/>
                  <a:pt x="3295347" y="486299"/>
                </a:cubicBezTo>
                <a:close/>
                <a:moveTo>
                  <a:pt x="3295347" y="2244520"/>
                </a:moveTo>
                <a:cubicBezTo>
                  <a:pt x="3295347" y="2238678"/>
                  <a:pt x="3295409" y="2232850"/>
                  <a:pt x="3296782" y="2227062"/>
                </a:cubicBezTo>
                <a:cubicBezTo>
                  <a:pt x="3296738" y="2194855"/>
                  <a:pt x="3299300" y="2163105"/>
                  <a:pt x="3304590" y="2132012"/>
                </a:cubicBezTo>
                <a:lnTo>
                  <a:pt x="3305155" y="2125135"/>
                </a:lnTo>
                <a:cubicBezTo>
                  <a:pt x="3305332" y="2125130"/>
                  <a:pt x="3305508" y="2125125"/>
                  <a:pt x="3305684" y="2125070"/>
                </a:cubicBezTo>
                <a:cubicBezTo>
                  <a:pt x="3358279" y="1762307"/>
                  <a:pt x="3652278" y="1473657"/>
                  <a:pt x="4027678" y="1412593"/>
                </a:cubicBezTo>
                <a:lnTo>
                  <a:pt x="4027800" y="1411413"/>
                </a:lnTo>
                <a:cubicBezTo>
                  <a:pt x="4033353" y="1410375"/>
                  <a:pt x="4038927" y="1409399"/>
                  <a:pt x="4044760" y="1409831"/>
                </a:cubicBezTo>
                <a:cubicBezTo>
                  <a:pt x="4077382" y="1404118"/>
                  <a:pt x="4110744" y="1401053"/>
                  <a:pt x="4144624" y="1400511"/>
                </a:cubicBezTo>
                <a:lnTo>
                  <a:pt x="4162499" y="1398843"/>
                </a:lnTo>
                <a:lnTo>
                  <a:pt x="4162526" y="1399351"/>
                </a:lnTo>
                <a:lnTo>
                  <a:pt x="4163047" y="1399317"/>
                </a:lnTo>
                <a:lnTo>
                  <a:pt x="4163669" y="1411078"/>
                </a:lnTo>
                <a:cubicBezTo>
                  <a:pt x="4163669" y="1416918"/>
                  <a:pt x="4163608" y="1422743"/>
                  <a:pt x="4162235" y="1428529"/>
                </a:cubicBezTo>
                <a:cubicBezTo>
                  <a:pt x="4162279" y="1460743"/>
                  <a:pt x="4159715" y="1492501"/>
                  <a:pt x="4154424" y="1523599"/>
                </a:cubicBezTo>
                <a:lnTo>
                  <a:pt x="4153860" y="1530463"/>
                </a:lnTo>
                <a:cubicBezTo>
                  <a:pt x="4153683" y="1530468"/>
                  <a:pt x="4153507" y="1530472"/>
                  <a:pt x="4153332" y="1530527"/>
                </a:cubicBezTo>
                <a:cubicBezTo>
                  <a:pt x="4100737" y="1893288"/>
                  <a:pt x="3806738" y="2181939"/>
                  <a:pt x="3431338" y="2243004"/>
                </a:cubicBezTo>
                <a:lnTo>
                  <a:pt x="3431217" y="2244184"/>
                </a:lnTo>
                <a:cubicBezTo>
                  <a:pt x="3425661" y="2245223"/>
                  <a:pt x="3420086" y="2246198"/>
                  <a:pt x="3414252" y="2245767"/>
                </a:cubicBezTo>
                <a:cubicBezTo>
                  <a:pt x="3381643" y="2251477"/>
                  <a:pt x="3348292" y="2254542"/>
                  <a:pt x="3314425" y="2255084"/>
                </a:cubicBezTo>
                <a:lnTo>
                  <a:pt x="3296517" y="2256755"/>
                </a:lnTo>
                <a:lnTo>
                  <a:pt x="3296490" y="2256246"/>
                </a:lnTo>
                <a:lnTo>
                  <a:pt x="3295968" y="2256280"/>
                </a:lnTo>
                <a:cubicBezTo>
                  <a:pt x="3295376" y="2252372"/>
                  <a:pt x="3295347" y="2248449"/>
                  <a:pt x="3295347" y="2244520"/>
                </a:cubicBezTo>
                <a:close/>
                <a:moveTo>
                  <a:pt x="2555546" y="1223782"/>
                </a:moveTo>
                <a:cubicBezTo>
                  <a:pt x="2843426" y="1162499"/>
                  <a:pt x="3068177" y="939930"/>
                  <a:pt x="3123910" y="659222"/>
                </a:cubicBezTo>
                <a:cubicBezTo>
                  <a:pt x="2836029" y="720505"/>
                  <a:pt x="2611278" y="943074"/>
                  <a:pt x="2555546" y="1223782"/>
                </a:cubicBezTo>
                <a:close/>
                <a:moveTo>
                  <a:pt x="2555546" y="1547735"/>
                </a:moveTo>
                <a:cubicBezTo>
                  <a:pt x="2611279" y="1826239"/>
                  <a:pt x="2836029" y="2047060"/>
                  <a:pt x="3123910" y="2107862"/>
                </a:cubicBezTo>
                <a:cubicBezTo>
                  <a:pt x="3068178" y="1829358"/>
                  <a:pt x="2843426" y="1608537"/>
                  <a:pt x="2555546" y="1547735"/>
                </a:cubicBezTo>
                <a:close/>
                <a:moveTo>
                  <a:pt x="2555546" y="2982001"/>
                </a:moveTo>
                <a:cubicBezTo>
                  <a:pt x="2843426" y="2920718"/>
                  <a:pt x="3068177" y="2698150"/>
                  <a:pt x="3123910" y="2417442"/>
                </a:cubicBezTo>
                <a:cubicBezTo>
                  <a:pt x="2836029" y="2478725"/>
                  <a:pt x="2611278" y="2701294"/>
                  <a:pt x="2555546" y="2982001"/>
                </a:cubicBezTo>
                <a:close/>
                <a:moveTo>
                  <a:pt x="2485948" y="0"/>
                </a:moveTo>
                <a:lnTo>
                  <a:pt x="2641440" y="0"/>
                </a:lnTo>
                <a:lnTo>
                  <a:pt x="2664693" y="45955"/>
                </a:lnTo>
                <a:cubicBezTo>
                  <a:pt x="2768879" y="197965"/>
                  <a:pt x="2932430" y="309201"/>
                  <a:pt x="3123910" y="349642"/>
                </a:cubicBezTo>
                <a:cubicBezTo>
                  <a:pt x="3104112" y="250706"/>
                  <a:pt x="3062984" y="159050"/>
                  <a:pt x="3005167" y="79433"/>
                </a:cubicBezTo>
                <a:lnTo>
                  <a:pt x="2933794" y="0"/>
                </a:lnTo>
                <a:lnTo>
                  <a:pt x="3109934" y="0"/>
                </a:lnTo>
                <a:lnTo>
                  <a:pt x="3175456" y="100280"/>
                </a:lnTo>
                <a:cubicBezTo>
                  <a:pt x="3219520" y="182140"/>
                  <a:pt x="3249795" y="271960"/>
                  <a:pt x="3263553" y="366850"/>
                </a:cubicBezTo>
                <a:cubicBezTo>
                  <a:pt x="3263728" y="366905"/>
                  <a:pt x="3263905" y="366910"/>
                  <a:pt x="3264081" y="366915"/>
                </a:cubicBezTo>
                <a:lnTo>
                  <a:pt x="3264647" y="373792"/>
                </a:lnTo>
                <a:cubicBezTo>
                  <a:pt x="3269936" y="404884"/>
                  <a:pt x="3272499" y="436636"/>
                  <a:pt x="3272455" y="468842"/>
                </a:cubicBezTo>
                <a:cubicBezTo>
                  <a:pt x="3273828" y="474631"/>
                  <a:pt x="3273888" y="480458"/>
                  <a:pt x="3273888" y="486299"/>
                </a:cubicBezTo>
                <a:cubicBezTo>
                  <a:pt x="3273888" y="490228"/>
                  <a:pt x="3273860" y="494151"/>
                  <a:pt x="3273268" y="498061"/>
                </a:cubicBezTo>
                <a:lnTo>
                  <a:pt x="3272746" y="498027"/>
                </a:lnTo>
                <a:lnTo>
                  <a:pt x="3272719" y="498535"/>
                </a:lnTo>
                <a:lnTo>
                  <a:pt x="3254811" y="496864"/>
                </a:lnTo>
                <a:cubicBezTo>
                  <a:pt x="3220945" y="496322"/>
                  <a:pt x="3187593" y="493257"/>
                  <a:pt x="3154984" y="487548"/>
                </a:cubicBezTo>
                <a:cubicBezTo>
                  <a:pt x="3149150" y="487979"/>
                  <a:pt x="3143575" y="487004"/>
                  <a:pt x="3138020" y="485964"/>
                </a:cubicBezTo>
                <a:lnTo>
                  <a:pt x="3137899" y="484784"/>
                </a:lnTo>
                <a:cubicBezTo>
                  <a:pt x="2885360" y="443705"/>
                  <a:pt x="2669659" y="299632"/>
                  <a:pt x="2540177" y="99096"/>
                </a:cubicBezTo>
                <a:close/>
                <a:moveTo>
                  <a:pt x="2408030" y="3089525"/>
                </a:moveTo>
                <a:lnTo>
                  <a:pt x="2414810" y="3006343"/>
                </a:lnTo>
                <a:lnTo>
                  <a:pt x="2415375" y="2999411"/>
                </a:lnTo>
                <a:cubicBezTo>
                  <a:pt x="2415552" y="2999406"/>
                  <a:pt x="2415728" y="2999401"/>
                  <a:pt x="2415904" y="2999346"/>
                </a:cubicBezTo>
                <a:cubicBezTo>
                  <a:pt x="2468499" y="2633713"/>
                  <a:pt x="2762498" y="2342777"/>
                  <a:pt x="3137898" y="2281230"/>
                </a:cubicBezTo>
                <a:lnTo>
                  <a:pt x="3138020" y="2280040"/>
                </a:lnTo>
                <a:cubicBezTo>
                  <a:pt x="3143573" y="2278993"/>
                  <a:pt x="3149146" y="2278011"/>
                  <a:pt x="3154980" y="2278445"/>
                </a:cubicBezTo>
                <a:cubicBezTo>
                  <a:pt x="3187602" y="2272687"/>
                  <a:pt x="3220964" y="2269598"/>
                  <a:pt x="3254844" y="2269052"/>
                </a:cubicBezTo>
                <a:lnTo>
                  <a:pt x="3272719" y="2267371"/>
                </a:lnTo>
                <a:lnTo>
                  <a:pt x="3272746" y="2267882"/>
                </a:lnTo>
                <a:lnTo>
                  <a:pt x="3273267" y="2267848"/>
                </a:lnTo>
                <a:lnTo>
                  <a:pt x="3273888" y="2279702"/>
                </a:lnTo>
                <a:cubicBezTo>
                  <a:pt x="3273888" y="2285589"/>
                  <a:pt x="3273828" y="2291461"/>
                  <a:pt x="3272455" y="2297292"/>
                </a:cubicBezTo>
                <a:cubicBezTo>
                  <a:pt x="3272499" y="2329761"/>
                  <a:pt x="3269935" y="2361770"/>
                  <a:pt x="3264644" y="2393114"/>
                </a:cubicBezTo>
                <a:lnTo>
                  <a:pt x="3264080" y="2400032"/>
                </a:lnTo>
                <a:cubicBezTo>
                  <a:pt x="3263903" y="2400037"/>
                  <a:pt x="3263726" y="2400042"/>
                  <a:pt x="3263552" y="2400097"/>
                </a:cubicBezTo>
                <a:cubicBezTo>
                  <a:pt x="3217532" y="2720025"/>
                  <a:pt x="2986686" y="2982764"/>
                  <a:pt x="2678205" y="3084683"/>
                </a:cubicBezTo>
                <a:lnTo>
                  <a:pt x="2658472" y="3089525"/>
                </a:lnTo>
                <a:close/>
                <a:moveTo>
                  <a:pt x="2405567" y="1361522"/>
                </a:moveTo>
                <a:cubicBezTo>
                  <a:pt x="2405567" y="1355634"/>
                  <a:pt x="2405629" y="1349760"/>
                  <a:pt x="2407002" y="1343926"/>
                </a:cubicBezTo>
                <a:cubicBezTo>
                  <a:pt x="2406958" y="1311465"/>
                  <a:pt x="2409520" y="1279462"/>
                  <a:pt x="2414810" y="1248124"/>
                </a:cubicBezTo>
                <a:lnTo>
                  <a:pt x="2415375" y="1241192"/>
                </a:lnTo>
                <a:cubicBezTo>
                  <a:pt x="2415552" y="1241187"/>
                  <a:pt x="2415728" y="1241182"/>
                  <a:pt x="2415904" y="1241127"/>
                </a:cubicBezTo>
                <a:cubicBezTo>
                  <a:pt x="2468499" y="875493"/>
                  <a:pt x="2762498" y="584557"/>
                  <a:pt x="3137898" y="523010"/>
                </a:cubicBezTo>
                <a:lnTo>
                  <a:pt x="3138020" y="521820"/>
                </a:lnTo>
                <a:cubicBezTo>
                  <a:pt x="3143573" y="520774"/>
                  <a:pt x="3149146" y="519792"/>
                  <a:pt x="3154980" y="520226"/>
                </a:cubicBezTo>
                <a:cubicBezTo>
                  <a:pt x="3187602" y="514468"/>
                  <a:pt x="3220964" y="511379"/>
                  <a:pt x="3254844" y="510833"/>
                </a:cubicBezTo>
                <a:lnTo>
                  <a:pt x="3272719" y="509151"/>
                </a:lnTo>
                <a:lnTo>
                  <a:pt x="3272746" y="509663"/>
                </a:lnTo>
                <a:lnTo>
                  <a:pt x="3273267" y="509629"/>
                </a:lnTo>
                <a:lnTo>
                  <a:pt x="3273888" y="521483"/>
                </a:lnTo>
                <a:cubicBezTo>
                  <a:pt x="3273888" y="527369"/>
                  <a:pt x="3273828" y="533241"/>
                  <a:pt x="3272455" y="539073"/>
                </a:cubicBezTo>
                <a:cubicBezTo>
                  <a:pt x="3272499" y="571542"/>
                  <a:pt x="3269935" y="603550"/>
                  <a:pt x="3264644" y="634895"/>
                </a:cubicBezTo>
                <a:lnTo>
                  <a:pt x="3264080" y="641812"/>
                </a:lnTo>
                <a:cubicBezTo>
                  <a:pt x="3263903" y="641818"/>
                  <a:pt x="3263726" y="641823"/>
                  <a:pt x="3263552" y="641878"/>
                </a:cubicBezTo>
                <a:cubicBezTo>
                  <a:pt x="3210957" y="1007510"/>
                  <a:pt x="2916958" y="1298446"/>
                  <a:pt x="2541558" y="1359994"/>
                </a:cubicBezTo>
                <a:lnTo>
                  <a:pt x="2541437" y="1361184"/>
                </a:lnTo>
                <a:cubicBezTo>
                  <a:pt x="2535881" y="1362231"/>
                  <a:pt x="2530306" y="1363214"/>
                  <a:pt x="2524472" y="1362780"/>
                </a:cubicBezTo>
                <a:cubicBezTo>
                  <a:pt x="2491863" y="1368535"/>
                  <a:pt x="2458513" y="1371623"/>
                  <a:pt x="2424645" y="1372169"/>
                </a:cubicBezTo>
                <a:lnTo>
                  <a:pt x="2406737" y="1373854"/>
                </a:lnTo>
                <a:lnTo>
                  <a:pt x="2406710" y="1373341"/>
                </a:lnTo>
                <a:lnTo>
                  <a:pt x="2406188" y="1373376"/>
                </a:lnTo>
                <a:cubicBezTo>
                  <a:pt x="2405596" y="1369436"/>
                  <a:pt x="2405567" y="1365482"/>
                  <a:pt x="2405567" y="1361522"/>
                </a:cubicBezTo>
                <a:close/>
                <a:moveTo>
                  <a:pt x="2405567" y="1411078"/>
                </a:moveTo>
                <a:lnTo>
                  <a:pt x="2406189" y="1399317"/>
                </a:lnTo>
                <a:lnTo>
                  <a:pt x="2406710" y="1399351"/>
                </a:lnTo>
                <a:lnTo>
                  <a:pt x="2406737" y="1398843"/>
                </a:lnTo>
                <a:lnTo>
                  <a:pt x="2424613" y="1400511"/>
                </a:lnTo>
                <a:cubicBezTo>
                  <a:pt x="2458492" y="1401053"/>
                  <a:pt x="2491855" y="1404118"/>
                  <a:pt x="2524476" y="1409831"/>
                </a:cubicBezTo>
                <a:cubicBezTo>
                  <a:pt x="2530309" y="1409399"/>
                  <a:pt x="2535883" y="1410375"/>
                  <a:pt x="2541437" y="1411413"/>
                </a:cubicBezTo>
                <a:lnTo>
                  <a:pt x="2541559" y="1412593"/>
                </a:lnTo>
                <a:cubicBezTo>
                  <a:pt x="2916958" y="1473657"/>
                  <a:pt x="3210957" y="1762307"/>
                  <a:pt x="3263553" y="2125070"/>
                </a:cubicBezTo>
                <a:cubicBezTo>
                  <a:pt x="3263728" y="2125125"/>
                  <a:pt x="3263905" y="2125130"/>
                  <a:pt x="3264081" y="2125135"/>
                </a:cubicBezTo>
                <a:lnTo>
                  <a:pt x="3264647" y="2132012"/>
                </a:lnTo>
                <a:cubicBezTo>
                  <a:pt x="3269936" y="2163105"/>
                  <a:pt x="3272499" y="2194855"/>
                  <a:pt x="3272455" y="2227062"/>
                </a:cubicBezTo>
                <a:cubicBezTo>
                  <a:pt x="3273828" y="2232850"/>
                  <a:pt x="3273888" y="2238678"/>
                  <a:pt x="3273888" y="2244520"/>
                </a:cubicBezTo>
                <a:cubicBezTo>
                  <a:pt x="3273888" y="2248449"/>
                  <a:pt x="3273860" y="2252372"/>
                  <a:pt x="3273268" y="2256280"/>
                </a:cubicBezTo>
                <a:lnTo>
                  <a:pt x="3272746" y="2256246"/>
                </a:lnTo>
                <a:lnTo>
                  <a:pt x="3272719" y="2256755"/>
                </a:lnTo>
                <a:lnTo>
                  <a:pt x="3254811" y="2255084"/>
                </a:lnTo>
                <a:cubicBezTo>
                  <a:pt x="3220945" y="2254542"/>
                  <a:pt x="3187593" y="2251477"/>
                  <a:pt x="3154984" y="2245767"/>
                </a:cubicBezTo>
                <a:cubicBezTo>
                  <a:pt x="3149150" y="2246198"/>
                  <a:pt x="3143575" y="2245223"/>
                  <a:pt x="3138020" y="2244184"/>
                </a:cubicBezTo>
                <a:lnTo>
                  <a:pt x="3137899" y="2243004"/>
                </a:lnTo>
                <a:cubicBezTo>
                  <a:pt x="2762498" y="2181939"/>
                  <a:pt x="2468499" y="1893288"/>
                  <a:pt x="2415905" y="1530527"/>
                </a:cubicBezTo>
                <a:cubicBezTo>
                  <a:pt x="2415730" y="1530472"/>
                  <a:pt x="2415554" y="1530468"/>
                  <a:pt x="2415376" y="1530463"/>
                </a:cubicBezTo>
                <a:lnTo>
                  <a:pt x="2414813" y="1523599"/>
                </a:lnTo>
                <a:cubicBezTo>
                  <a:pt x="2409521" y="1492501"/>
                  <a:pt x="2406958" y="1460743"/>
                  <a:pt x="2407002" y="1428529"/>
                </a:cubicBezTo>
                <a:cubicBezTo>
                  <a:pt x="2405629" y="1422743"/>
                  <a:pt x="2405567" y="1416918"/>
                  <a:pt x="2405567" y="1411078"/>
                </a:cubicBezTo>
                <a:close/>
                <a:moveTo>
                  <a:pt x="1675142" y="659222"/>
                </a:moveTo>
                <a:cubicBezTo>
                  <a:pt x="1730875" y="939930"/>
                  <a:pt x="1955626" y="1162499"/>
                  <a:pt x="2243506" y="1223782"/>
                </a:cubicBezTo>
                <a:cubicBezTo>
                  <a:pt x="2187774" y="943074"/>
                  <a:pt x="1963023" y="720505"/>
                  <a:pt x="1675142" y="659222"/>
                </a:cubicBezTo>
                <a:close/>
                <a:moveTo>
                  <a:pt x="1675142" y="2417442"/>
                </a:moveTo>
                <a:cubicBezTo>
                  <a:pt x="1730875" y="2698150"/>
                  <a:pt x="1955626" y="2920718"/>
                  <a:pt x="2243506" y="2982001"/>
                </a:cubicBezTo>
                <a:cubicBezTo>
                  <a:pt x="2187774" y="2701294"/>
                  <a:pt x="1963023" y="2478725"/>
                  <a:pt x="1675142" y="2417442"/>
                </a:cubicBezTo>
                <a:close/>
                <a:moveTo>
                  <a:pt x="1675140" y="2107862"/>
                </a:moveTo>
                <a:cubicBezTo>
                  <a:pt x="1963020" y="2047060"/>
                  <a:pt x="2187772" y="1826239"/>
                  <a:pt x="2243504" y="1547735"/>
                </a:cubicBezTo>
                <a:cubicBezTo>
                  <a:pt x="1955623" y="1608537"/>
                  <a:pt x="1730872" y="1829358"/>
                  <a:pt x="1675140" y="2107862"/>
                </a:cubicBezTo>
                <a:close/>
                <a:moveTo>
                  <a:pt x="1525164" y="521483"/>
                </a:moveTo>
                <a:lnTo>
                  <a:pt x="1525785" y="509629"/>
                </a:lnTo>
                <a:lnTo>
                  <a:pt x="1526306" y="509663"/>
                </a:lnTo>
                <a:lnTo>
                  <a:pt x="1526333" y="509151"/>
                </a:lnTo>
                <a:lnTo>
                  <a:pt x="1544208" y="510833"/>
                </a:lnTo>
                <a:cubicBezTo>
                  <a:pt x="1578088" y="511379"/>
                  <a:pt x="1611450" y="514468"/>
                  <a:pt x="1644072" y="520226"/>
                </a:cubicBezTo>
                <a:cubicBezTo>
                  <a:pt x="1649905" y="519792"/>
                  <a:pt x="1655479" y="520774"/>
                  <a:pt x="1661032" y="521820"/>
                </a:cubicBezTo>
                <a:lnTo>
                  <a:pt x="1661154" y="523010"/>
                </a:lnTo>
                <a:cubicBezTo>
                  <a:pt x="2036554" y="584557"/>
                  <a:pt x="2330554" y="875493"/>
                  <a:pt x="2383148" y="1241127"/>
                </a:cubicBezTo>
                <a:cubicBezTo>
                  <a:pt x="2383324" y="1241182"/>
                  <a:pt x="2383501" y="1241187"/>
                  <a:pt x="2383678" y="1241192"/>
                </a:cubicBezTo>
                <a:lnTo>
                  <a:pt x="2384242" y="1248124"/>
                </a:lnTo>
                <a:cubicBezTo>
                  <a:pt x="2389533" y="1279462"/>
                  <a:pt x="2392095" y="1311465"/>
                  <a:pt x="2392051" y="1343926"/>
                </a:cubicBezTo>
                <a:cubicBezTo>
                  <a:pt x="2393423" y="1349760"/>
                  <a:pt x="2393485" y="1355634"/>
                  <a:pt x="2393485" y="1361522"/>
                </a:cubicBezTo>
                <a:cubicBezTo>
                  <a:pt x="2393485" y="1365482"/>
                  <a:pt x="2393457" y="1369436"/>
                  <a:pt x="2392864" y="1373376"/>
                </a:cubicBezTo>
                <a:lnTo>
                  <a:pt x="2392342" y="1373341"/>
                </a:lnTo>
                <a:lnTo>
                  <a:pt x="2392315" y="1373854"/>
                </a:lnTo>
                <a:lnTo>
                  <a:pt x="2374407" y="1372169"/>
                </a:lnTo>
                <a:cubicBezTo>
                  <a:pt x="2340540" y="1371623"/>
                  <a:pt x="2307190" y="1368535"/>
                  <a:pt x="2274580" y="1362780"/>
                </a:cubicBezTo>
                <a:cubicBezTo>
                  <a:pt x="2268746" y="1363214"/>
                  <a:pt x="2263171" y="1362231"/>
                  <a:pt x="2257615" y="1361184"/>
                </a:cubicBezTo>
                <a:lnTo>
                  <a:pt x="2257494" y="1359994"/>
                </a:lnTo>
                <a:cubicBezTo>
                  <a:pt x="1882094" y="1298446"/>
                  <a:pt x="1588095" y="1007510"/>
                  <a:pt x="1535500" y="641878"/>
                </a:cubicBezTo>
                <a:cubicBezTo>
                  <a:pt x="1535326" y="641823"/>
                  <a:pt x="1535149" y="641818"/>
                  <a:pt x="1534972" y="641812"/>
                </a:cubicBezTo>
                <a:lnTo>
                  <a:pt x="1534408" y="634895"/>
                </a:lnTo>
                <a:cubicBezTo>
                  <a:pt x="1529117" y="603550"/>
                  <a:pt x="1526553" y="571542"/>
                  <a:pt x="1526597" y="539073"/>
                </a:cubicBezTo>
                <a:cubicBezTo>
                  <a:pt x="1525224" y="533241"/>
                  <a:pt x="1525164" y="527369"/>
                  <a:pt x="1525164" y="521483"/>
                </a:cubicBezTo>
                <a:close/>
                <a:moveTo>
                  <a:pt x="1525164" y="2279702"/>
                </a:moveTo>
                <a:lnTo>
                  <a:pt x="1525785" y="2267848"/>
                </a:lnTo>
                <a:lnTo>
                  <a:pt x="1526306" y="2267882"/>
                </a:lnTo>
                <a:lnTo>
                  <a:pt x="1526333" y="2267371"/>
                </a:lnTo>
                <a:lnTo>
                  <a:pt x="1544208" y="2269052"/>
                </a:lnTo>
                <a:cubicBezTo>
                  <a:pt x="1578088" y="2269598"/>
                  <a:pt x="1611450" y="2272687"/>
                  <a:pt x="1644072" y="2278445"/>
                </a:cubicBezTo>
                <a:cubicBezTo>
                  <a:pt x="1649905" y="2278011"/>
                  <a:pt x="1655479" y="2278993"/>
                  <a:pt x="1661032" y="2280040"/>
                </a:cubicBezTo>
                <a:lnTo>
                  <a:pt x="1661154" y="2281230"/>
                </a:lnTo>
                <a:cubicBezTo>
                  <a:pt x="2036554" y="2342777"/>
                  <a:pt x="2330554" y="2633713"/>
                  <a:pt x="2383148" y="2999346"/>
                </a:cubicBezTo>
                <a:cubicBezTo>
                  <a:pt x="2383324" y="2999401"/>
                  <a:pt x="2383501" y="2999406"/>
                  <a:pt x="2383678" y="2999411"/>
                </a:cubicBezTo>
                <a:lnTo>
                  <a:pt x="2384242" y="3006343"/>
                </a:lnTo>
                <a:lnTo>
                  <a:pt x="2391022" y="3089525"/>
                </a:lnTo>
                <a:lnTo>
                  <a:pt x="2140581" y="3089525"/>
                </a:lnTo>
                <a:lnTo>
                  <a:pt x="2120847" y="3084683"/>
                </a:lnTo>
                <a:cubicBezTo>
                  <a:pt x="1812366" y="2982764"/>
                  <a:pt x="1581520" y="2720025"/>
                  <a:pt x="1535500" y="2400097"/>
                </a:cubicBezTo>
                <a:cubicBezTo>
                  <a:pt x="1535326" y="2400042"/>
                  <a:pt x="1535149" y="2400037"/>
                  <a:pt x="1534972" y="2400032"/>
                </a:cubicBezTo>
                <a:lnTo>
                  <a:pt x="1534408" y="2393114"/>
                </a:lnTo>
                <a:cubicBezTo>
                  <a:pt x="1529117" y="2361770"/>
                  <a:pt x="1526553" y="2329761"/>
                  <a:pt x="1526597" y="2297292"/>
                </a:cubicBezTo>
                <a:cubicBezTo>
                  <a:pt x="1525224" y="2291461"/>
                  <a:pt x="1525164" y="2285589"/>
                  <a:pt x="1525164" y="2279702"/>
                </a:cubicBezTo>
                <a:close/>
                <a:moveTo>
                  <a:pt x="1525162" y="486299"/>
                </a:moveTo>
                <a:cubicBezTo>
                  <a:pt x="1525162" y="480458"/>
                  <a:pt x="1525222" y="474631"/>
                  <a:pt x="1526595" y="468842"/>
                </a:cubicBezTo>
                <a:cubicBezTo>
                  <a:pt x="1526551" y="436636"/>
                  <a:pt x="1529114" y="404884"/>
                  <a:pt x="1534403" y="373792"/>
                </a:cubicBezTo>
                <a:lnTo>
                  <a:pt x="1534969" y="366915"/>
                </a:lnTo>
                <a:cubicBezTo>
                  <a:pt x="1535145" y="366910"/>
                  <a:pt x="1535323" y="366905"/>
                  <a:pt x="1535497" y="366850"/>
                </a:cubicBezTo>
                <a:cubicBezTo>
                  <a:pt x="1549256" y="271960"/>
                  <a:pt x="1579531" y="182140"/>
                  <a:pt x="1623594" y="100280"/>
                </a:cubicBezTo>
                <a:lnTo>
                  <a:pt x="1689117" y="0"/>
                </a:lnTo>
                <a:lnTo>
                  <a:pt x="1865257" y="0"/>
                </a:lnTo>
                <a:lnTo>
                  <a:pt x="1793882" y="79433"/>
                </a:lnTo>
                <a:cubicBezTo>
                  <a:pt x="1736067" y="159050"/>
                  <a:pt x="1694939" y="250706"/>
                  <a:pt x="1675140" y="349642"/>
                </a:cubicBezTo>
                <a:cubicBezTo>
                  <a:pt x="1866621" y="309201"/>
                  <a:pt x="2030172" y="197965"/>
                  <a:pt x="2134358" y="45955"/>
                </a:cubicBezTo>
                <a:lnTo>
                  <a:pt x="2157611" y="0"/>
                </a:lnTo>
                <a:lnTo>
                  <a:pt x="2313103" y="0"/>
                </a:lnTo>
                <a:lnTo>
                  <a:pt x="2258874" y="99096"/>
                </a:lnTo>
                <a:cubicBezTo>
                  <a:pt x="2129392" y="299632"/>
                  <a:pt x="1913691" y="443705"/>
                  <a:pt x="1661151" y="484784"/>
                </a:cubicBezTo>
                <a:lnTo>
                  <a:pt x="1661030" y="485964"/>
                </a:lnTo>
                <a:cubicBezTo>
                  <a:pt x="1655475" y="487004"/>
                  <a:pt x="1649900" y="487979"/>
                  <a:pt x="1644066" y="487548"/>
                </a:cubicBezTo>
                <a:cubicBezTo>
                  <a:pt x="1611457" y="493257"/>
                  <a:pt x="1578105" y="496322"/>
                  <a:pt x="1544239" y="496864"/>
                </a:cubicBezTo>
                <a:lnTo>
                  <a:pt x="1526331" y="498535"/>
                </a:lnTo>
                <a:lnTo>
                  <a:pt x="1526304" y="498027"/>
                </a:lnTo>
                <a:lnTo>
                  <a:pt x="1525782" y="498061"/>
                </a:lnTo>
                <a:cubicBezTo>
                  <a:pt x="1525190" y="494151"/>
                  <a:pt x="1525162" y="490228"/>
                  <a:pt x="1525162" y="486299"/>
                </a:cubicBezTo>
                <a:close/>
                <a:moveTo>
                  <a:pt x="1525161" y="2244520"/>
                </a:moveTo>
                <a:cubicBezTo>
                  <a:pt x="1525161" y="2238678"/>
                  <a:pt x="1525222" y="2232850"/>
                  <a:pt x="1526595" y="2227062"/>
                </a:cubicBezTo>
                <a:cubicBezTo>
                  <a:pt x="1526551" y="2194855"/>
                  <a:pt x="1529114" y="2163105"/>
                  <a:pt x="1534403" y="2132012"/>
                </a:cubicBezTo>
                <a:lnTo>
                  <a:pt x="1534969" y="2125135"/>
                </a:lnTo>
                <a:cubicBezTo>
                  <a:pt x="1535145" y="2125130"/>
                  <a:pt x="1535322" y="2125125"/>
                  <a:pt x="1535497" y="2125070"/>
                </a:cubicBezTo>
                <a:cubicBezTo>
                  <a:pt x="1588092" y="1762307"/>
                  <a:pt x="1882092" y="1473657"/>
                  <a:pt x="2257491" y="1412593"/>
                </a:cubicBezTo>
                <a:lnTo>
                  <a:pt x="2257613" y="1411413"/>
                </a:lnTo>
                <a:cubicBezTo>
                  <a:pt x="2263167" y="1410375"/>
                  <a:pt x="2268741" y="1409399"/>
                  <a:pt x="2274574" y="1409831"/>
                </a:cubicBezTo>
                <a:cubicBezTo>
                  <a:pt x="2307195" y="1404118"/>
                  <a:pt x="2340559" y="1401053"/>
                  <a:pt x="2374437" y="1400511"/>
                </a:cubicBezTo>
                <a:lnTo>
                  <a:pt x="2392313" y="1398843"/>
                </a:lnTo>
                <a:lnTo>
                  <a:pt x="2392341" y="1399351"/>
                </a:lnTo>
                <a:lnTo>
                  <a:pt x="2392861" y="1399317"/>
                </a:lnTo>
                <a:lnTo>
                  <a:pt x="2393483" y="1411078"/>
                </a:lnTo>
                <a:cubicBezTo>
                  <a:pt x="2393483" y="1416918"/>
                  <a:pt x="2393421" y="1422743"/>
                  <a:pt x="2392048" y="1428529"/>
                </a:cubicBezTo>
                <a:cubicBezTo>
                  <a:pt x="2392092" y="1460743"/>
                  <a:pt x="2389530" y="1492501"/>
                  <a:pt x="2384237" y="1523599"/>
                </a:cubicBezTo>
                <a:lnTo>
                  <a:pt x="2383674" y="1530463"/>
                </a:lnTo>
                <a:cubicBezTo>
                  <a:pt x="2383497" y="1530468"/>
                  <a:pt x="2383321" y="1530472"/>
                  <a:pt x="2383145" y="1530527"/>
                </a:cubicBezTo>
                <a:cubicBezTo>
                  <a:pt x="2330551" y="1893288"/>
                  <a:pt x="2036552" y="2181939"/>
                  <a:pt x="1661151" y="2243004"/>
                </a:cubicBezTo>
                <a:lnTo>
                  <a:pt x="1661030" y="2244184"/>
                </a:lnTo>
                <a:cubicBezTo>
                  <a:pt x="1655475" y="2245223"/>
                  <a:pt x="1649900" y="2246198"/>
                  <a:pt x="1644066" y="2245767"/>
                </a:cubicBezTo>
                <a:cubicBezTo>
                  <a:pt x="1611457" y="2251477"/>
                  <a:pt x="1578105" y="2254542"/>
                  <a:pt x="1544238" y="2255084"/>
                </a:cubicBezTo>
                <a:lnTo>
                  <a:pt x="1526331" y="2256755"/>
                </a:lnTo>
                <a:lnTo>
                  <a:pt x="1526304" y="2256246"/>
                </a:lnTo>
                <a:lnTo>
                  <a:pt x="1525782" y="2256280"/>
                </a:lnTo>
                <a:cubicBezTo>
                  <a:pt x="1525190" y="2252372"/>
                  <a:pt x="1525161" y="2248449"/>
                  <a:pt x="1525161" y="2244520"/>
                </a:cubicBezTo>
                <a:close/>
                <a:moveTo>
                  <a:pt x="785360" y="1223782"/>
                </a:moveTo>
                <a:cubicBezTo>
                  <a:pt x="1073241" y="1162499"/>
                  <a:pt x="1297991" y="939930"/>
                  <a:pt x="1353724" y="659222"/>
                </a:cubicBezTo>
                <a:cubicBezTo>
                  <a:pt x="1065844" y="720505"/>
                  <a:pt x="841092" y="943074"/>
                  <a:pt x="785360" y="1223782"/>
                </a:cubicBezTo>
                <a:close/>
                <a:moveTo>
                  <a:pt x="785360" y="1547735"/>
                </a:moveTo>
                <a:cubicBezTo>
                  <a:pt x="841093" y="1826239"/>
                  <a:pt x="1065843" y="2047060"/>
                  <a:pt x="1353724" y="2107862"/>
                </a:cubicBezTo>
                <a:cubicBezTo>
                  <a:pt x="1297992" y="1829358"/>
                  <a:pt x="1073241" y="1608537"/>
                  <a:pt x="785360" y="1547735"/>
                </a:cubicBezTo>
                <a:close/>
                <a:moveTo>
                  <a:pt x="785360" y="2982001"/>
                </a:moveTo>
                <a:cubicBezTo>
                  <a:pt x="1073241" y="2920718"/>
                  <a:pt x="1297991" y="2698150"/>
                  <a:pt x="1353724" y="2417442"/>
                </a:cubicBezTo>
                <a:cubicBezTo>
                  <a:pt x="1065843" y="2478725"/>
                  <a:pt x="841092" y="2701294"/>
                  <a:pt x="785360" y="2982001"/>
                </a:cubicBezTo>
                <a:close/>
                <a:moveTo>
                  <a:pt x="715762" y="0"/>
                </a:moveTo>
                <a:lnTo>
                  <a:pt x="871255" y="0"/>
                </a:lnTo>
                <a:lnTo>
                  <a:pt x="894508" y="45955"/>
                </a:lnTo>
                <a:cubicBezTo>
                  <a:pt x="998693" y="197966"/>
                  <a:pt x="1162244" y="309201"/>
                  <a:pt x="1353724" y="349642"/>
                </a:cubicBezTo>
                <a:cubicBezTo>
                  <a:pt x="1333926" y="250706"/>
                  <a:pt x="1292798" y="159050"/>
                  <a:pt x="1234983" y="79433"/>
                </a:cubicBezTo>
                <a:lnTo>
                  <a:pt x="1163608" y="0"/>
                </a:lnTo>
                <a:lnTo>
                  <a:pt x="1339748" y="0"/>
                </a:lnTo>
                <a:lnTo>
                  <a:pt x="1405271" y="100280"/>
                </a:lnTo>
                <a:cubicBezTo>
                  <a:pt x="1449334" y="182140"/>
                  <a:pt x="1479609" y="271960"/>
                  <a:pt x="1493366" y="366850"/>
                </a:cubicBezTo>
                <a:cubicBezTo>
                  <a:pt x="1493542" y="366905"/>
                  <a:pt x="1493719" y="366910"/>
                  <a:pt x="1493895" y="366914"/>
                </a:cubicBezTo>
                <a:lnTo>
                  <a:pt x="1494460" y="373792"/>
                </a:lnTo>
                <a:cubicBezTo>
                  <a:pt x="1499750" y="404884"/>
                  <a:pt x="1502312" y="436636"/>
                  <a:pt x="1502268" y="468842"/>
                </a:cubicBezTo>
                <a:cubicBezTo>
                  <a:pt x="1503641" y="474631"/>
                  <a:pt x="1503703" y="480458"/>
                  <a:pt x="1503703" y="486299"/>
                </a:cubicBezTo>
                <a:cubicBezTo>
                  <a:pt x="1503703" y="490229"/>
                  <a:pt x="1503674" y="494151"/>
                  <a:pt x="1503082" y="498061"/>
                </a:cubicBezTo>
                <a:lnTo>
                  <a:pt x="1502560" y="498027"/>
                </a:lnTo>
                <a:lnTo>
                  <a:pt x="1502533" y="498535"/>
                </a:lnTo>
                <a:lnTo>
                  <a:pt x="1484625" y="496864"/>
                </a:lnTo>
                <a:cubicBezTo>
                  <a:pt x="1450758" y="496322"/>
                  <a:pt x="1417408" y="493257"/>
                  <a:pt x="1384798" y="487548"/>
                </a:cubicBezTo>
                <a:cubicBezTo>
                  <a:pt x="1378964" y="487979"/>
                  <a:pt x="1373389" y="487004"/>
                  <a:pt x="1367833" y="485964"/>
                </a:cubicBezTo>
                <a:lnTo>
                  <a:pt x="1367712" y="484784"/>
                </a:lnTo>
                <a:cubicBezTo>
                  <a:pt x="1115174" y="443705"/>
                  <a:pt x="899474" y="299632"/>
                  <a:pt x="769992" y="99096"/>
                </a:cubicBezTo>
                <a:close/>
                <a:moveTo>
                  <a:pt x="637843" y="3089525"/>
                </a:moveTo>
                <a:lnTo>
                  <a:pt x="644623" y="3006343"/>
                </a:lnTo>
                <a:lnTo>
                  <a:pt x="645189" y="2999411"/>
                </a:lnTo>
                <a:cubicBezTo>
                  <a:pt x="645364" y="2999406"/>
                  <a:pt x="645542" y="2999401"/>
                  <a:pt x="645717" y="2999346"/>
                </a:cubicBezTo>
                <a:cubicBezTo>
                  <a:pt x="698313" y="2633713"/>
                  <a:pt x="992312" y="2342777"/>
                  <a:pt x="1367711" y="2281230"/>
                </a:cubicBezTo>
                <a:lnTo>
                  <a:pt x="1367833" y="2280040"/>
                </a:lnTo>
                <a:cubicBezTo>
                  <a:pt x="1373387" y="2278993"/>
                  <a:pt x="1378961" y="2278011"/>
                  <a:pt x="1384794" y="2278445"/>
                </a:cubicBezTo>
                <a:cubicBezTo>
                  <a:pt x="1417415" y="2272687"/>
                  <a:pt x="1450779" y="2269598"/>
                  <a:pt x="1484657" y="2269052"/>
                </a:cubicBezTo>
                <a:lnTo>
                  <a:pt x="1502533" y="2267371"/>
                </a:lnTo>
                <a:lnTo>
                  <a:pt x="1502560" y="2267882"/>
                </a:lnTo>
                <a:lnTo>
                  <a:pt x="1503081" y="2267848"/>
                </a:lnTo>
                <a:lnTo>
                  <a:pt x="1503703" y="2279702"/>
                </a:lnTo>
                <a:cubicBezTo>
                  <a:pt x="1503703" y="2285589"/>
                  <a:pt x="1503641" y="2291461"/>
                  <a:pt x="1502268" y="2297292"/>
                </a:cubicBezTo>
                <a:cubicBezTo>
                  <a:pt x="1502312" y="2329761"/>
                  <a:pt x="1499749" y="2361770"/>
                  <a:pt x="1494457" y="2393114"/>
                </a:cubicBezTo>
                <a:lnTo>
                  <a:pt x="1493894" y="2400032"/>
                </a:lnTo>
                <a:cubicBezTo>
                  <a:pt x="1493716" y="2400037"/>
                  <a:pt x="1493541" y="2400042"/>
                  <a:pt x="1493365" y="2400097"/>
                </a:cubicBezTo>
                <a:cubicBezTo>
                  <a:pt x="1447346" y="2720025"/>
                  <a:pt x="1216500" y="2982764"/>
                  <a:pt x="908018" y="3084683"/>
                </a:cubicBezTo>
                <a:lnTo>
                  <a:pt x="888285" y="3089525"/>
                </a:lnTo>
                <a:close/>
                <a:moveTo>
                  <a:pt x="635382" y="1361522"/>
                </a:moveTo>
                <a:cubicBezTo>
                  <a:pt x="635382" y="1355634"/>
                  <a:pt x="635442" y="1349760"/>
                  <a:pt x="636815" y="1343926"/>
                </a:cubicBezTo>
                <a:cubicBezTo>
                  <a:pt x="636771" y="1311465"/>
                  <a:pt x="639334" y="1279462"/>
                  <a:pt x="644623" y="1248124"/>
                </a:cubicBezTo>
                <a:lnTo>
                  <a:pt x="645189" y="1241192"/>
                </a:lnTo>
                <a:cubicBezTo>
                  <a:pt x="645365" y="1241187"/>
                  <a:pt x="645543" y="1241182"/>
                  <a:pt x="645717" y="1241127"/>
                </a:cubicBezTo>
                <a:cubicBezTo>
                  <a:pt x="698313" y="875493"/>
                  <a:pt x="992312" y="584557"/>
                  <a:pt x="1367711" y="523010"/>
                </a:cubicBezTo>
                <a:lnTo>
                  <a:pt x="1367833" y="521820"/>
                </a:lnTo>
                <a:cubicBezTo>
                  <a:pt x="1373387" y="520774"/>
                  <a:pt x="1378961" y="519792"/>
                  <a:pt x="1384794" y="520226"/>
                </a:cubicBezTo>
                <a:cubicBezTo>
                  <a:pt x="1417415" y="514468"/>
                  <a:pt x="1450779" y="511379"/>
                  <a:pt x="1484657" y="510833"/>
                </a:cubicBezTo>
                <a:lnTo>
                  <a:pt x="1502533" y="509151"/>
                </a:lnTo>
                <a:lnTo>
                  <a:pt x="1502560" y="509663"/>
                </a:lnTo>
                <a:lnTo>
                  <a:pt x="1503081" y="509629"/>
                </a:lnTo>
                <a:lnTo>
                  <a:pt x="1503703" y="521483"/>
                </a:lnTo>
                <a:cubicBezTo>
                  <a:pt x="1503703" y="527369"/>
                  <a:pt x="1503641" y="533241"/>
                  <a:pt x="1502268" y="539073"/>
                </a:cubicBezTo>
                <a:cubicBezTo>
                  <a:pt x="1502312" y="571542"/>
                  <a:pt x="1499749" y="603550"/>
                  <a:pt x="1494457" y="634895"/>
                </a:cubicBezTo>
                <a:lnTo>
                  <a:pt x="1493894" y="641812"/>
                </a:lnTo>
                <a:cubicBezTo>
                  <a:pt x="1493716" y="641818"/>
                  <a:pt x="1493541" y="641823"/>
                  <a:pt x="1493365" y="641878"/>
                </a:cubicBezTo>
                <a:cubicBezTo>
                  <a:pt x="1440771" y="1007510"/>
                  <a:pt x="1146772" y="1298446"/>
                  <a:pt x="771371" y="1359994"/>
                </a:cubicBezTo>
                <a:lnTo>
                  <a:pt x="771250" y="1361184"/>
                </a:lnTo>
                <a:cubicBezTo>
                  <a:pt x="765695" y="1362231"/>
                  <a:pt x="760120" y="1363214"/>
                  <a:pt x="754286" y="1362780"/>
                </a:cubicBezTo>
                <a:cubicBezTo>
                  <a:pt x="721677" y="1368535"/>
                  <a:pt x="688326" y="1371623"/>
                  <a:pt x="654458" y="1372169"/>
                </a:cubicBezTo>
                <a:lnTo>
                  <a:pt x="636551" y="1373854"/>
                </a:lnTo>
                <a:lnTo>
                  <a:pt x="636524" y="1373341"/>
                </a:lnTo>
                <a:lnTo>
                  <a:pt x="636002" y="1373376"/>
                </a:lnTo>
                <a:cubicBezTo>
                  <a:pt x="635410" y="1369436"/>
                  <a:pt x="635382" y="1365482"/>
                  <a:pt x="635382" y="1361522"/>
                </a:cubicBezTo>
                <a:close/>
                <a:moveTo>
                  <a:pt x="635382" y="1411078"/>
                </a:moveTo>
                <a:lnTo>
                  <a:pt x="636003" y="1399317"/>
                </a:lnTo>
                <a:lnTo>
                  <a:pt x="636524" y="1399351"/>
                </a:lnTo>
                <a:lnTo>
                  <a:pt x="636551" y="1398843"/>
                </a:lnTo>
                <a:lnTo>
                  <a:pt x="654426" y="1400511"/>
                </a:lnTo>
                <a:cubicBezTo>
                  <a:pt x="688306" y="1401053"/>
                  <a:pt x="721668" y="1404118"/>
                  <a:pt x="754290" y="1409831"/>
                </a:cubicBezTo>
                <a:cubicBezTo>
                  <a:pt x="760124" y="1409399"/>
                  <a:pt x="765697" y="1410375"/>
                  <a:pt x="771250" y="1411413"/>
                </a:cubicBezTo>
                <a:lnTo>
                  <a:pt x="771372" y="1412593"/>
                </a:lnTo>
                <a:cubicBezTo>
                  <a:pt x="1146772" y="1473657"/>
                  <a:pt x="1440771" y="1762307"/>
                  <a:pt x="1493366" y="2125070"/>
                </a:cubicBezTo>
                <a:cubicBezTo>
                  <a:pt x="1493542" y="2125125"/>
                  <a:pt x="1493718" y="2125130"/>
                  <a:pt x="1493895" y="2125135"/>
                </a:cubicBezTo>
                <a:lnTo>
                  <a:pt x="1494460" y="2132012"/>
                </a:lnTo>
                <a:cubicBezTo>
                  <a:pt x="1499750" y="2163105"/>
                  <a:pt x="1502312" y="2194855"/>
                  <a:pt x="1502268" y="2227062"/>
                </a:cubicBezTo>
                <a:cubicBezTo>
                  <a:pt x="1503641" y="2232850"/>
                  <a:pt x="1503703" y="2238678"/>
                  <a:pt x="1503703" y="2244520"/>
                </a:cubicBezTo>
                <a:cubicBezTo>
                  <a:pt x="1503703" y="2248449"/>
                  <a:pt x="1503674" y="2252372"/>
                  <a:pt x="1503082" y="2256280"/>
                </a:cubicBezTo>
                <a:lnTo>
                  <a:pt x="1502560" y="2256246"/>
                </a:lnTo>
                <a:lnTo>
                  <a:pt x="1502533" y="2256755"/>
                </a:lnTo>
                <a:lnTo>
                  <a:pt x="1484625" y="2255084"/>
                </a:lnTo>
                <a:cubicBezTo>
                  <a:pt x="1450758" y="2254542"/>
                  <a:pt x="1417407" y="2251477"/>
                  <a:pt x="1384798" y="2245767"/>
                </a:cubicBezTo>
                <a:cubicBezTo>
                  <a:pt x="1378964" y="2246198"/>
                  <a:pt x="1373389" y="2245223"/>
                  <a:pt x="1367833" y="2244184"/>
                </a:cubicBezTo>
                <a:lnTo>
                  <a:pt x="1367712" y="2243004"/>
                </a:lnTo>
                <a:cubicBezTo>
                  <a:pt x="992312" y="2181939"/>
                  <a:pt x="698313" y="1893288"/>
                  <a:pt x="645718" y="1530527"/>
                </a:cubicBezTo>
                <a:cubicBezTo>
                  <a:pt x="645544" y="1530472"/>
                  <a:pt x="645367" y="1530468"/>
                  <a:pt x="645190" y="1530463"/>
                </a:cubicBezTo>
                <a:lnTo>
                  <a:pt x="644626" y="1523599"/>
                </a:lnTo>
                <a:cubicBezTo>
                  <a:pt x="639335" y="1492501"/>
                  <a:pt x="636771" y="1460743"/>
                  <a:pt x="636815" y="1428529"/>
                </a:cubicBezTo>
                <a:cubicBezTo>
                  <a:pt x="635442" y="1422743"/>
                  <a:pt x="635382" y="1416918"/>
                  <a:pt x="635382" y="1411078"/>
                </a:cubicBezTo>
                <a:close/>
                <a:moveTo>
                  <a:pt x="0" y="120584"/>
                </a:moveTo>
                <a:lnTo>
                  <a:pt x="0" y="0"/>
                </a:lnTo>
                <a:lnTo>
                  <a:pt x="95071" y="0"/>
                </a:lnTo>
                <a:lnTo>
                  <a:pt x="23697" y="79433"/>
                </a:lnTo>
                <a:close/>
                <a:moveTo>
                  <a:pt x="0" y="459154"/>
                </a:moveTo>
                <a:lnTo>
                  <a:pt x="0" y="322913"/>
                </a:lnTo>
                <a:lnTo>
                  <a:pt x="85961" y="286715"/>
                </a:lnTo>
                <a:cubicBezTo>
                  <a:pt x="198873" y="230513"/>
                  <a:pt x="294715" y="147295"/>
                  <a:pt x="364172" y="45955"/>
                </a:cubicBezTo>
                <a:lnTo>
                  <a:pt x="387426" y="0"/>
                </a:lnTo>
                <a:lnTo>
                  <a:pt x="542918" y="0"/>
                </a:lnTo>
                <a:lnTo>
                  <a:pt x="488688" y="99096"/>
                </a:lnTo>
                <a:cubicBezTo>
                  <a:pt x="380786" y="266209"/>
                  <a:pt x="213011" y="394112"/>
                  <a:pt x="13938" y="455878"/>
                </a:cubicBezTo>
                <a:close/>
                <a:moveTo>
                  <a:pt x="0" y="1108862"/>
                </a:moveTo>
                <a:lnTo>
                  <a:pt x="0" y="893255"/>
                </a:lnTo>
                <a:lnTo>
                  <a:pt x="33376" y="945052"/>
                </a:lnTo>
                <a:cubicBezTo>
                  <a:pt x="138130" y="1084176"/>
                  <a:pt x="293395" y="1185481"/>
                  <a:pt x="473320" y="1223782"/>
                </a:cubicBezTo>
                <a:cubicBezTo>
                  <a:pt x="424556" y="978162"/>
                  <a:pt x="246384" y="777056"/>
                  <a:pt x="9746" y="689563"/>
                </a:cubicBezTo>
                <a:lnTo>
                  <a:pt x="0" y="686740"/>
                </a:lnTo>
                <a:lnTo>
                  <a:pt x="0" y="549764"/>
                </a:lnTo>
                <a:lnTo>
                  <a:pt x="27617" y="556541"/>
                </a:lnTo>
                <a:cubicBezTo>
                  <a:pt x="336096" y="658459"/>
                  <a:pt x="566943" y="921197"/>
                  <a:pt x="612962" y="1241127"/>
                </a:cubicBezTo>
                <a:cubicBezTo>
                  <a:pt x="613138" y="1241182"/>
                  <a:pt x="613315" y="1241187"/>
                  <a:pt x="613492" y="1241192"/>
                </a:cubicBezTo>
                <a:lnTo>
                  <a:pt x="614057" y="1248124"/>
                </a:lnTo>
                <a:cubicBezTo>
                  <a:pt x="619347" y="1279462"/>
                  <a:pt x="621909" y="1311465"/>
                  <a:pt x="621865" y="1343926"/>
                </a:cubicBezTo>
                <a:cubicBezTo>
                  <a:pt x="623237" y="1349760"/>
                  <a:pt x="623299" y="1355634"/>
                  <a:pt x="623299" y="1361522"/>
                </a:cubicBezTo>
                <a:cubicBezTo>
                  <a:pt x="623299" y="1365482"/>
                  <a:pt x="623271" y="1369436"/>
                  <a:pt x="622679" y="1373376"/>
                </a:cubicBezTo>
                <a:lnTo>
                  <a:pt x="622157" y="1373341"/>
                </a:lnTo>
                <a:lnTo>
                  <a:pt x="622129" y="1373854"/>
                </a:lnTo>
                <a:lnTo>
                  <a:pt x="604221" y="1372169"/>
                </a:lnTo>
                <a:cubicBezTo>
                  <a:pt x="570354" y="1371623"/>
                  <a:pt x="537004" y="1368535"/>
                  <a:pt x="504394" y="1362780"/>
                </a:cubicBezTo>
                <a:cubicBezTo>
                  <a:pt x="498560" y="1363214"/>
                  <a:pt x="492985" y="1362231"/>
                  <a:pt x="487429" y="1361184"/>
                </a:cubicBezTo>
                <a:lnTo>
                  <a:pt x="487308" y="1359994"/>
                </a:lnTo>
                <a:cubicBezTo>
                  <a:pt x="299609" y="1329221"/>
                  <a:pt x="132258" y="1241100"/>
                  <a:pt x="5260" y="1114967"/>
                </a:cubicBezTo>
                <a:close/>
                <a:moveTo>
                  <a:pt x="0" y="2216459"/>
                </a:moveTo>
                <a:lnTo>
                  <a:pt x="0" y="2080559"/>
                </a:lnTo>
                <a:lnTo>
                  <a:pt x="9744" y="2077760"/>
                </a:lnTo>
                <a:cubicBezTo>
                  <a:pt x="246382" y="1990953"/>
                  <a:pt x="424553" y="1791426"/>
                  <a:pt x="473318" y="1547735"/>
                </a:cubicBezTo>
                <a:cubicBezTo>
                  <a:pt x="293393" y="1585736"/>
                  <a:pt x="138127" y="1686244"/>
                  <a:pt x="33374" y="1824276"/>
                </a:cubicBezTo>
                <a:lnTo>
                  <a:pt x="0" y="1875663"/>
                </a:lnTo>
                <a:lnTo>
                  <a:pt x="0" y="1661750"/>
                </a:lnTo>
                <a:lnTo>
                  <a:pt x="5257" y="1655695"/>
                </a:lnTo>
                <a:cubicBezTo>
                  <a:pt x="132256" y="1530554"/>
                  <a:pt x="299606" y="1443125"/>
                  <a:pt x="487305" y="1412593"/>
                </a:cubicBezTo>
                <a:lnTo>
                  <a:pt x="487427" y="1411413"/>
                </a:lnTo>
                <a:cubicBezTo>
                  <a:pt x="492981" y="1410375"/>
                  <a:pt x="498555" y="1409399"/>
                  <a:pt x="504388" y="1409831"/>
                </a:cubicBezTo>
                <a:cubicBezTo>
                  <a:pt x="537009" y="1404118"/>
                  <a:pt x="570373" y="1401053"/>
                  <a:pt x="604251" y="1400511"/>
                </a:cubicBezTo>
                <a:lnTo>
                  <a:pt x="622127" y="1398843"/>
                </a:lnTo>
                <a:lnTo>
                  <a:pt x="622154" y="1399351"/>
                </a:lnTo>
                <a:lnTo>
                  <a:pt x="622675" y="1399317"/>
                </a:lnTo>
                <a:lnTo>
                  <a:pt x="623297" y="1411078"/>
                </a:lnTo>
                <a:cubicBezTo>
                  <a:pt x="623297" y="1416918"/>
                  <a:pt x="623235" y="1422743"/>
                  <a:pt x="621863" y="1428529"/>
                </a:cubicBezTo>
                <a:cubicBezTo>
                  <a:pt x="621907" y="1460743"/>
                  <a:pt x="619344" y="1492501"/>
                  <a:pt x="614051" y="1523599"/>
                </a:cubicBezTo>
                <a:lnTo>
                  <a:pt x="613488" y="1530463"/>
                </a:lnTo>
                <a:cubicBezTo>
                  <a:pt x="613311" y="1530468"/>
                  <a:pt x="613135" y="1530472"/>
                  <a:pt x="612959" y="1530527"/>
                </a:cubicBezTo>
                <a:cubicBezTo>
                  <a:pt x="566940" y="1847943"/>
                  <a:pt x="336094" y="2108619"/>
                  <a:pt x="27613" y="2209736"/>
                </a:cubicBezTo>
                <a:close/>
                <a:moveTo>
                  <a:pt x="0" y="2867081"/>
                </a:moveTo>
                <a:lnTo>
                  <a:pt x="0" y="2651475"/>
                </a:lnTo>
                <a:lnTo>
                  <a:pt x="33376" y="2703272"/>
                </a:lnTo>
                <a:cubicBezTo>
                  <a:pt x="138130" y="2842396"/>
                  <a:pt x="293395" y="2943700"/>
                  <a:pt x="473320" y="2982001"/>
                </a:cubicBezTo>
                <a:cubicBezTo>
                  <a:pt x="424556" y="2736382"/>
                  <a:pt x="246384" y="2535275"/>
                  <a:pt x="9746" y="2447782"/>
                </a:cubicBezTo>
                <a:lnTo>
                  <a:pt x="0" y="2444960"/>
                </a:lnTo>
                <a:lnTo>
                  <a:pt x="0" y="2307984"/>
                </a:lnTo>
                <a:lnTo>
                  <a:pt x="27617" y="2314760"/>
                </a:lnTo>
                <a:cubicBezTo>
                  <a:pt x="336096" y="2416678"/>
                  <a:pt x="566943" y="2679417"/>
                  <a:pt x="612962" y="2999346"/>
                </a:cubicBezTo>
                <a:cubicBezTo>
                  <a:pt x="613138" y="2999401"/>
                  <a:pt x="613315" y="2999406"/>
                  <a:pt x="613492" y="2999411"/>
                </a:cubicBezTo>
                <a:lnTo>
                  <a:pt x="614056" y="3006343"/>
                </a:lnTo>
                <a:lnTo>
                  <a:pt x="620836" y="3089525"/>
                </a:lnTo>
                <a:lnTo>
                  <a:pt x="370396" y="3089525"/>
                </a:lnTo>
                <a:lnTo>
                  <a:pt x="350661" y="3084682"/>
                </a:lnTo>
                <a:cubicBezTo>
                  <a:pt x="218455" y="3041003"/>
                  <a:pt x="100509" y="2967785"/>
                  <a:pt x="5260" y="2873187"/>
                </a:cubicBezTo>
                <a:close/>
              </a:path>
            </a:pathLst>
          </a:cu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sp>
      <p:cxnSp>
        <p:nvCxnSpPr>
          <p:cNvPr id="78" name="Straight Connector 77">
            <a:extLst>
              <a:ext uri="{FF2B5EF4-FFF2-40B4-BE49-F238E27FC236}">
                <a16:creationId xmlns:a16="http://schemas.microsoft.com/office/drawing/2014/main" id="{99237721-19CF-41B1-AA0A-E1E1A8282D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243237" y="4576004"/>
            <a:ext cx="3429000"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83" name="Freeform 16">
            <a:extLst>
              <a:ext uri="{FF2B5EF4-FFF2-40B4-BE49-F238E27FC236}">
                <a16:creationId xmlns:a16="http://schemas.microsoft.com/office/drawing/2014/main" id="{A10C41F2-1746-4431-9B52-B9F147A89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custGeom>
            <a:avLst/>
            <a:gdLst>
              <a:gd name="connsiteX0" fmla="*/ 0 w 3096136"/>
              <a:gd name="connsiteY0" fmla="*/ 0 h 5856137"/>
              <a:gd name="connsiteX1" fmla="*/ 3096136 w 3096136"/>
              <a:gd name="connsiteY1" fmla="*/ 0 h 5856137"/>
              <a:gd name="connsiteX2" fmla="*/ 3096136 w 3096136"/>
              <a:gd name="connsiteY2" fmla="*/ 5856137 h 5856137"/>
              <a:gd name="connsiteX3" fmla="*/ 0 w 3096136"/>
              <a:gd name="connsiteY3" fmla="*/ 5856137 h 5856137"/>
            </a:gdLst>
            <a:ahLst/>
            <a:cxnLst>
              <a:cxn ang="0">
                <a:pos x="connsiteX0" y="connsiteY0"/>
              </a:cxn>
              <a:cxn ang="0">
                <a:pos x="connsiteX1" y="connsiteY1"/>
              </a:cxn>
              <a:cxn ang="0">
                <a:pos x="connsiteX2" y="connsiteY2"/>
              </a:cxn>
              <a:cxn ang="0">
                <a:pos x="connsiteX3" y="connsiteY3"/>
              </a:cxn>
            </a:cxnLst>
            <a:rect l="l" t="t" r="r" b="b"/>
            <a:pathLst>
              <a:path w="3096136" h="5856137">
                <a:moveTo>
                  <a:pt x="0" y="0"/>
                </a:moveTo>
                <a:lnTo>
                  <a:pt x="3096136" y="0"/>
                </a:lnTo>
                <a:lnTo>
                  <a:pt x="3096136" y="5856137"/>
                </a:lnTo>
                <a:lnTo>
                  <a:pt x="0" y="5856137"/>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prstClr val="white"/>
              </a:solidFill>
            </a:endParaRPr>
          </a:p>
        </p:txBody>
      </p:sp>
      <p:sp>
        <p:nvSpPr>
          <p:cNvPr id="11284" name="Rectangle 73">
            <a:extLst>
              <a:ext uri="{FF2B5EF4-FFF2-40B4-BE49-F238E27FC236}">
                <a16:creationId xmlns:a16="http://schemas.microsoft.com/office/drawing/2014/main" id="{7984928E-D694-4849-BBAD-D7C7DC4054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920515" y="643461"/>
            <a:ext cx="5740884" cy="55710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6" name="Rectangle 2">
            <a:extLst>
              <a:ext uri="{FF2B5EF4-FFF2-40B4-BE49-F238E27FC236}">
                <a16:creationId xmlns:a16="http://schemas.microsoft.com/office/drawing/2014/main" id="{85349FD5-514B-40BF-A614-344E8459B75C}"/>
              </a:ext>
            </a:extLst>
          </p:cNvPr>
          <p:cNvSpPr>
            <a:spLocks noGrp="1"/>
          </p:cNvSpPr>
          <p:nvPr>
            <p:ph type="title"/>
          </p:nvPr>
        </p:nvSpPr>
        <p:spPr>
          <a:xfrm>
            <a:off x="3164852" y="4735775"/>
            <a:ext cx="5255248" cy="1245732"/>
          </a:xfrm>
        </p:spPr>
        <p:txBody>
          <a:bodyPr anchor="t">
            <a:normAutofit/>
          </a:bodyPr>
          <a:lstStyle/>
          <a:p>
            <a:pPr eaLnBrk="1" hangingPunct="1"/>
            <a:r>
              <a:rPr lang="en-GB" altLang="en-US" b="1" i="1" dirty="0">
                <a:solidFill>
                  <a:srgbClr val="FFFFFF"/>
                </a:solidFill>
              </a:rPr>
              <a:t>Products and Services</a:t>
            </a:r>
            <a:endParaRPr lang="en-GB" altLang="en-US" dirty="0">
              <a:solidFill>
                <a:srgbClr val="FFFFFF"/>
              </a:solidFill>
            </a:endParaRPr>
          </a:p>
        </p:txBody>
      </p:sp>
      <p:sp>
        <p:nvSpPr>
          <p:cNvPr id="11286" name="Rectangle 3">
            <a:extLst>
              <a:ext uri="{FF2B5EF4-FFF2-40B4-BE49-F238E27FC236}">
                <a16:creationId xmlns:a16="http://schemas.microsoft.com/office/drawing/2014/main" id="{1F13D5BA-BE65-43BD-92F7-A0E576D12422}"/>
              </a:ext>
            </a:extLst>
          </p:cNvPr>
          <p:cNvSpPr>
            <a:spLocks noGrp="1"/>
          </p:cNvSpPr>
          <p:nvPr>
            <p:ph idx="1"/>
          </p:nvPr>
        </p:nvSpPr>
        <p:spPr>
          <a:xfrm>
            <a:off x="3093633" y="803904"/>
            <a:ext cx="5255249" cy="3450370"/>
          </a:xfrm>
        </p:spPr>
        <p:txBody>
          <a:bodyPr anchor="b">
            <a:normAutofit/>
          </a:bodyPr>
          <a:lstStyle/>
          <a:p>
            <a:pPr marL="0" indent="0" eaLnBrk="1" hangingPunct="1">
              <a:buFont typeface="Arial" panose="020B0604020202020204" pitchFamily="34" charset="0"/>
              <a:buNone/>
            </a:pPr>
            <a:r>
              <a:rPr lang="en-GB" altLang="en-US" sz="1050" b="1" dirty="0">
                <a:solidFill>
                  <a:schemeClr val="bg1"/>
                </a:solidFill>
                <a:latin typeface="Arial" panose="020B0604020202020204" pitchFamily="34" charset="0"/>
                <a:cs typeface="Arial" panose="020B0604020202020204" pitchFamily="34" charset="0"/>
              </a:rPr>
              <a:t>We will be shop based, local to our customers, we will also offer in-home services which means we can pick-up and drop off, but this service will incur a small charge. </a:t>
            </a:r>
          </a:p>
          <a:p>
            <a:pPr marL="0" indent="0" eaLnBrk="1" hangingPunct="1">
              <a:buFont typeface="Arial" panose="020B0604020202020204" pitchFamily="34" charset="0"/>
              <a:buNone/>
            </a:pPr>
            <a:r>
              <a:rPr lang="en-GB" altLang="en-US" sz="1050" b="1" dirty="0">
                <a:solidFill>
                  <a:schemeClr val="bg1"/>
                </a:solidFill>
                <a:latin typeface="Arial" panose="020B0604020202020204" pitchFamily="34" charset="0"/>
                <a:cs typeface="Arial" panose="020B0604020202020204" pitchFamily="34" charset="0"/>
              </a:rPr>
              <a:t>Our educational programs will run on specified dates, at the arranged location, we will run 2 levels of teaching/learning, foundation level is free of charge and will last 6 weeks, higher level is optional and has an enrolment fee, this service is aimed for anyone who wishes to advance their IT skills. It is highly recommended for serious learners.</a:t>
            </a:r>
          </a:p>
          <a:p>
            <a:pPr marL="0" indent="0" eaLnBrk="1" hangingPunct="1">
              <a:buFont typeface="Arial" panose="020B0604020202020204" pitchFamily="34" charset="0"/>
              <a:buNone/>
            </a:pPr>
            <a:r>
              <a:rPr lang="en-GB" altLang="en-US" sz="1050" b="1" dirty="0">
                <a:solidFill>
                  <a:schemeClr val="bg1"/>
                </a:solidFill>
                <a:latin typeface="Arial" panose="020B0604020202020204" pitchFamily="34" charset="0"/>
                <a:cs typeface="Arial" panose="020B0604020202020204" pitchFamily="34" charset="0"/>
              </a:rPr>
              <a:t>On the shop floor we repair and sell devices, install hardware and software, all accessories, gadgets and cables are available here as well as advice! We can guarantee our quality wont be beaten as all products come with manufactures warranty and seal of approval, we will only sell genuine original products. </a:t>
            </a:r>
          </a:p>
          <a:p>
            <a:pPr marL="0" indent="0" eaLnBrk="1" hangingPunct="1">
              <a:buFont typeface="Arial" panose="020B0604020202020204" pitchFamily="34" charset="0"/>
              <a:buNone/>
            </a:pPr>
            <a:r>
              <a:rPr lang="en-GB" altLang="en-US" sz="1050" b="1" dirty="0">
                <a:solidFill>
                  <a:schemeClr val="bg1"/>
                </a:solidFill>
                <a:latin typeface="Arial" panose="020B0604020202020204" pitchFamily="34" charset="0"/>
                <a:cs typeface="Arial" panose="020B0604020202020204" pitchFamily="34" charset="0"/>
              </a:rPr>
              <a:t>We have a range of services available: home delivery, in home repair services, one to one advice from our friendly well in formed staff and a group computer club.</a:t>
            </a:r>
          </a:p>
          <a:p>
            <a:pPr marL="0" indent="0" eaLnBrk="1" hangingPunct="1">
              <a:buFont typeface="Arial" panose="020B0604020202020204" pitchFamily="34" charset="0"/>
              <a:buNone/>
            </a:pPr>
            <a:r>
              <a:rPr lang="en-GB" altLang="en-US" sz="1050" b="1" dirty="0">
                <a:solidFill>
                  <a:schemeClr val="bg1"/>
                </a:solidFill>
                <a:latin typeface="Arial" panose="020B0604020202020204" pitchFamily="34" charset="0"/>
                <a:cs typeface="Arial" panose="020B0604020202020204" pitchFamily="34" charset="0"/>
              </a:rPr>
              <a:t>Most our products are pre ordered for originality and guarantee ,advise always on hand but depending on waiting list and delivery of products majority of services will require ¾ working days.</a:t>
            </a:r>
          </a:p>
        </p:txBody>
      </p:sp>
      <p:sp>
        <p:nvSpPr>
          <p:cNvPr id="4" name="Date Placeholder 3">
            <a:extLst>
              <a:ext uri="{FF2B5EF4-FFF2-40B4-BE49-F238E27FC236}">
                <a16:creationId xmlns:a16="http://schemas.microsoft.com/office/drawing/2014/main" id="{E20FDE7D-F36A-455B-8B00-23E41F49BA54}"/>
              </a:ext>
            </a:extLst>
          </p:cNvPr>
          <p:cNvSpPr>
            <a:spLocks noGrp="1"/>
          </p:cNvSpPr>
          <p:nvPr>
            <p:ph type="dt" sz="half" idx="10"/>
          </p:nvPr>
        </p:nvSpPr>
        <p:spPr/>
        <p:txBody>
          <a:bodyPr>
            <a:normAutofit/>
          </a:bodyPr>
          <a:lstStyle/>
          <a:p>
            <a:pPr>
              <a:spcAft>
                <a:spcPts val="600"/>
              </a:spcAft>
              <a:defRPr/>
            </a:pPr>
            <a:fld id="{C42646B4-1ADF-47AE-B486-D5D6E23B0A98}" type="datetime1">
              <a:rPr lang="en-GB" altLang="en-US">
                <a:solidFill>
                  <a:schemeClr val="bg1">
                    <a:lumMod val="95000"/>
                    <a:lumOff val="5000"/>
                  </a:schemeClr>
                </a:solidFill>
              </a:rPr>
              <a:pPr>
                <a:spcAft>
                  <a:spcPts val="600"/>
                </a:spcAft>
                <a:defRPr/>
              </a:pPr>
              <a:t>07/01/2019</a:t>
            </a:fld>
            <a:endParaRPr lang="en-GB" altLang="en-US">
              <a:solidFill>
                <a:schemeClr val="bg1">
                  <a:lumMod val="95000"/>
                  <a:lumOff val="5000"/>
                </a:schemeClr>
              </a:solidFill>
            </a:endParaRPr>
          </a:p>
        </p:txBody>
      </p:sp>
      <p:sp>
        <p:nvSpPr>
          <p:cNvPr id="11285" name="Freeform 18">
            <a:extLst>
              <a:ext uri="{FF2B5EF4-FFF2-40B4-BE49-F238E27FC236}">
                <a16:creationId xmlns:a16="http://schemas.microsoft.com/office/drawing/2014/main" id="{A24A153C-9BEC-46E7-9AA4-DFC65A2B1A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3434" y="2290355"/>
            <a:ext cx="5571069" cy="2277283"/>
          </a:xfrm>
          <a:custGeom>
            <a:avLst/>
            <a:gdLst>
              <a:gd name="connsiteX0" fmla="*/ 5215514 w 5851096"/>
              <a:gd name="connsiteY0" fmla="*/ 659222 h 3089525"/>
              <a:gd name="connsiteX1" fmla="*/ 5783878 w 5851096"/>
              <a:gd name="connsiteY1" fmla="*/ 1223782 h 3089525"/>
              <a:gd name="connsiteX2" fmla="*/ 5215514 w 5851096"/>
              <a:gd name="connsiteY2" fmla="*/ 659222 h 3089525"/>
              <a:gd name="connsiteX3" fmla="*/ 5215514 w 5851096"/>
              <a:gd name="connsiteY3" fmla="*/ 2417442 h 3089525"/>
              <a:gd name="connsiteX4" fmla="*/ 5783878 w 5851096"/>
              <a:gd name="connsiteY4" fmla="*/ 2982001 h 3089525"/>
              <a:gd name="connsiteX5" fmla="*/ 5215514 w 5851096"/>
              <a:gd name="connsiteY5" fmla="*/ 2417442 h 3089525"/>
              <a:gd name="connsiteX6" fmla="*/ 5215512 w 5851096"/>
              <a:gd name="connsiteY6" fmla="*/ 2107862 h 3089525"/>
              <a:gd name="connsiteX7" fmla="*/ 5783876 w 5851096"/>
              <a:gd name="connsiteY7" fmla="*/ 1547735 h 3089525"/>
              <a:gd name="connsiteX8" fmla="*/ 5215512 w 5851096"/>
              <a:gd name="connsiteY8" fmla="*/ 2107862 h 3089525"/>
              <a:gd name="connsiteX9" fmla="*/ 5065535 w 5851096"/>
              <a:gd name="connsiteY9" fmla="*/ 521483 h 3089525"/>
              <a:gd name="connsiteX10" fmla="*/ 5066157 w 5851096"/>
              <a:gd name="connsiteY10" fmla="*/ 509629 h 3089525"/>
              <a:gd name="connsiteX11" fmla="*/ 5066678 w 5851096"/>
              <a:gd name="connsiteY11" fmla="*/ 509663 h 3089525"/>
              <a:gd name="connsiteX12" fmla="*/ 5066705 w 5851096"/>
              <a:gd name="connsiteY12" fmla="*/ 509151 h 3089525"/>
              <a:gd name="connsiteX13" fmla="*/ 5084580 w 5851096"/>
              <a:gd name="connsiteY13" fmla="*/ 510833 h 3089525"/>
              <a:gd name="connsiteX14" fmla="*/ 5184444 w 5851096"/>
              <a:gd name="connsiteY14" fmla="*/ 520226 h 3089525"/>
              <a:gd name="connsiteX15" fmla="*/ 5201405 w 5851096"/>
              <a:gd name="connsiteY15" fmla="*/ 521820 h 3089525"/>
              <a:gd name="connsiteX16" fmla="*/ 5201527 w 5851096"/>
              <a:gd name="connsiteY16" fmla="*/ 523010 h 3089525"/>
              <a:gd name="connsiteX17" fmla="*/ 5841311 w 5851096"/>
              <a:gd name="connsiteY17" fmla="*/ 983324 h 3089525"/>
              <a:gd name="connsiteX18" fmla="*/ 5851096 w 5851096"/>
              <a:gd name="connsiteY18" fmla="*/ 1006985 h 3089525"/>
              <a:gd name="connsiteX19" fmla="*/ 5851096 w 5851096"/>
              <a:gd name="connsiteY19" fmla="*/ 1366179 h 3089525"/>
              <a:gd name="connsiteX20" fmla="*/ 5814952 w 5851096"/>
              <a:gd name="connsiteY20" fmla="*/ 1362779 h 3089525"/>
              <a:gd name="connsiteX21" fmla="*/ 5797987 w 5851096"/>
              <a:gd name="connsiteY21" fmla="*/ 1361184 h 3089525"/>
              <a:gd name="connsiteX22" fmla="*/ 5797866 w 5851096"/>
              <a:gd name="connsiteY22" fmla="*/ 1359994 h 3089525"/>
              <a:gd name="connsiteX23" fmla="*/ 5075873 w 5851096"/>
              <a:gd name="connsiteY23" fmla="*/ 641878 h 3089525"/>
              <a:gd name="connsiteX24" fmla="*/ 5075344 w 5851096"/>
              <a:gd name="connsiteY24" fmla="*/ 641812 h 3089525"/>
              <a:gd name="connsiteX25" fmla="*/ 5074781 w 5851096"/>
              <a:gd name="connsiteY25" fmla="*/ 634895 h 3089525"/>
              <a:gd name="connsiteX26" fmla="*/ 5066970 w 5851096"/>
              <a:gd name="connsiteY26" fmla="*/ 539073 h 3089525"/>
              <a:gd name="connsiteX27" fmla="*/ 5065535 w 5851096"/>
              <a:gd name="connsiteY27" fmla="*/ 521483 h 3089525"/>
              <a:gd name="connsiteX28" fmla="*/ 5065535 w 5851096"/>
              <a:gd name="connsiteY28" fmla="*/ 2279702 h 3089525"/>
              <a:gd name="connsiteX29" fmla="*/ 5066157 w 5851096"/>
              <a:gd name="connsiteY29" fmla="*/ 2267848 h 3089525"/>
              <a:gd name="connsiteX30" fmla="*/ 5066678 w 5851096"/>
              <a:gd name="connsiteY30" fmla="*/ 2267882 h 3089525"/>
              <a:gd name="connsiteX31" fmla="*/ 5066705 w 5851096"/>
              <a:gd name="connsiteY31" fmla="*/ 2267371 h 3089525"/>
              <a:gd name="connsiteX32" fmla="*/ 5084580 w 5851096"/>
              <a:gd name="connsiteY32" fmla="*/ 2269052 h 3089525"/>
              <a:gd name="connsiteX33" fmla="*/ 5184444 w 5851096"/>
              <a:gd name="connsiteY33" fmla="*/ 2278445 h 3089525"/>
              <a:gd name="connsiteX34" fmla="*/ 5201405 w 5851096"/>
              <a:gd name="connsiteY34" fmla="*/ 2280040 h 3089525"/>
              <a:gd name="connsiteX35" fmla="*/ 5201527 w 5851096"/>
              <a:gd name="connsiteY35" fmla="*/ 2281230 h 3089525"/>
              <a:gd name="connsiteX36" fmla="*/ 5841311 w 5851096"/>
              <a:gd name="connsiteY36" fmla="*/ 2741544 h 3089525"/>
              <a:gd name="connsiteX37" fmla="*/ 5851096 w 5851096"/>
              <a:gd name="connsiteY37" fmla="*/ 2765204 h 3089525"/>
              <a:gd name="connsiteX38" fmla="*/ 5851096 w 5851096"/>
              <a:gd name="connsiteY38" fmla="*/ 3089525 h 3089525"/>
              <a:gd name="connsiteX39" fmla="*/ 5680952 w 5851096"/>
              <a:gd name="connsiteY39" fmla="*/ 3089525 h 3089525"/>
              <a:gd name="connsiteX40" fmla="*/ 5661219 w 5851096"/>
              <a:gd name="connsiteY40" fmla="*/ 3084683 h 3089525"/>
              <a:gd name="connsiteX41" fmla="*/ 5075873 w 5851096"/>
              <a:gd name="connsiteY41" fmla="*/ 2400097 h 3089525"/>
              <a:gd name="connsiteX42" fmla="*/ 5075344 w 5851096"/>
              <a:gd name="connsiteY42" fmla="*/ 2400032 h 3089525"/>
              <a:gd name="connsiteX43" fmla="*/ 5074781 w 5851096"/>
              <a:gd name="connsiteY43" fmla="*/ 2393114 h 3089525"/>
              <a:gd name="connsiteX44" fmla="*/ 5066970 w 5851096"/>
              <a:gd name="connsiteY44" fmla="*/ 2297292 h 3089525"/>
              <a:gd name="connsiteX45" fmla="*/ 5065535 w 5851096"/>
              <a:gd name="connsiteY45" fmla="*/ 2279702 h 3089525"/>
              <a:gd name="connsiteX46" fmla="*/ 5065533 w 5851096"/>
              <a:gd name="connsiteY46" fmla="*/ 486299 h 3089525"/>
              <a:gd name="connsiteX47" fmla="*/ 5066968 w 5851096"/>
              <a:gd name="connsiteY47" fmla="*/ 468842 h 3089525"/>
              <a:gd name="connsiteX48" fmla="*/ 5074776 w 5851096"/>
              <a:gd name="connsiteY48" fmla="*/ 373792 h 3089525"/>
              <a:gd name="connsiteX49" fmla="*/ 5075341 w 5851096"/>
              <a:gd name="connsiteY49" fmla="*/ 366915 h 3089525"/>
              <a:gd name="connsiteX50" fmla="*/ 5075869 w 5851096"/>
              <a:gd name="connsiteY50" fmla="*/ 366850 h 3089525"/>
              <a:gd name="connsiteX51" fmla="*/ 5163966 w 5851096"/>
              <a:gd name="connsiteY51" fmla="*/ 100280 h 3089525"/>
              <a:gd name="connsiteX52" fmla="*/ 5229488 w 5851096"/>
              <a:gd name="connsiteY52" fmla="*/ 0 h 3089525"/>
              <a:gd name="connsiteX53" fmla="*/ 5405629 w 5851096"/>
              <a:gd name="connsiteY53" fmla="*/ 0 h 3089525"/>
              <a:gd name="connsiteX54" fmla="*/ 5334254 w 5851096"/>
              <a:gd name="connsiteY54" fmla="*/ 79433 h 3089525"/>
              <a:gd name="connsiteX55" fmla="*/ 5215512 w 5851096"/>
              <a:gd name="connsiteY55" fmla="*/ 349642 h 3089525"/>
              <a:gd name="connsiteX56" fmla="*/ 5674730 w 5851096"/>
              <a:gd name="connsiteY56" fmla="*/ 45955 h 3089525"/>
              <a:gd name="connsiteX57" fmla="*/ 5697983 w 5851096"/>
              <a:gd name="connsiteY57" fmla="*/ 0 h 3089525"/>
              <a:gd name="connsiteX58" fmla="*/ 5851096 w 5851096"/>
              <a:gd name="connsiteY58" fmla="*/ 0 h 3089525"/>
              <a:gd name="connsiteX59" fmla="*/ 5851096 w 5851096"/>
              <a:gd name="connsiteY59" fmla="*/ 4349 h 3089525"/>
              <a:gd name="connsiteX60" fmla="*/ 5799246 w 5851096"/>
              <a:gd name="connsiteY60" fmla="*/ 99096 h 3089525"/>
              <a:gd name="connsiteX61" fmla="*/ 5201524 w 5851096"/>
              <a:gd name="connsiteY61" fmla="*/ 484784 h 3089525"/>
              <a:gd name="connsiteX62" fmla="*/ 5201403 w 5851096"/>
              <a:gd name="connsiteY62" fmla="*/ 485964 h 3089525"/>
              <a:gd name="connsiteX63" fmla="*/ 5184438 w 5851096"/>
              <a:gd name="connsiteY63" fmla="*/ 487548 h 3089525"/>
              <a:gd name="connsiteX64" fmla="*/ 5084610 w 5851096"/>
              <a:gd name="connsiteY64" fmla="*/ 496864 h 3089525"/>
              <a:gd name="connsiteX65" fmla="*/ 5066703 w 5851096"/>
              <a:gd name="connsiteY65" fmla="*/ 498535 h 3089525"/>
              <a:gd name="connsiteX66" fmla="*/ 5066676 w 5851096"/>
              <a:gd name="connsiteY66" fmla="*/ 498027 h 3089525"/>
              <a:gd name="connsiteX67" fmla="*/ 5066154 w 5851096"/>
              <a:gd name="connsiteY67" fmla="*/ 498061 h 3089525"/>
              <a:gd name="connsiteX68" fmla="*/ 5065533 w 5851096"/>
              <a:gd name="connsiteY68" fmla="*/ 486299 h 3089525"/>
              <a:gd name="connsiteX69" fmla="*/ 5065533 w 5851096"/>
              <a:gd name="connsiteY69" fmla="*/ 2244520 h 3089525"/>
              <a:gd name="connsiteX70" fmla="*/ 5066968 w 5851096"/>
              <a:gd name="connsiteY70" fmla="*/ 2227062 h 3089525"/>
              <a:gd name="connsiteX71" fmla="*/ 5074776 w 5851096"/>
              <a:gd name="connsiteY71" fmla="*/ 2132012 h 3089525"/>
              <a:gd name="connsiteX72" fmla="*/ 5075341 w 5851096"/>
              <a:gd name="connsiteY72" fmla="*/ 2125135 h 3089525"/>
              <a:gd name="connsiteX73" fmla="*/ 5075869 w 5851096"/>
              <a:gd name="connsiteY73" fmla="*/ 2125070 h 3089525"/>
              <a:gd name="connsiteX74" fmla="*/ 5797863 w 5851096"/>
              <a:gd name="connsiteY74" fmla="*/ 1412593 h 3089525"/>
              <a:gd name="connsiteX75" fmla="*/ 5797985 w 5851096"/>
              <a:gd name="connsiteY75" fmla="*/ 1411413 h 3089525"/>
              <a:gd name="connsiteX76" fmla="*/ 5814946 w 5851096"/>
              <a:gd name="connsiteY76" fmla="*/ 1409830 h 3089525"/>
              <a:gd name="connsiteX77" fmla="*/ 5851096 w 5851096"/>
              <a:gd name="connsiteY77" fmla="*/ 1406457 h 3089525"/>
              <a:gd name="connsiteX78" fmla="*/ 5851096 w 5851096"/>
              <a:gd name="connsiteY78" fmla="*/ 1762823 h 3089525"/>
              <a:gd name="connsiteX79" fmla="*/ 5841309 w 5851096"/>
              <a:gd name="connsiteY79" fmla="*/ 1786304 h 3089525"/>
              <a:gd name="connsiteX80" fmla="*/ 5201524 w 5851096"/>
              <a:gd name="connsiteY80" fmla="*/ 2243004 h 3089525"/>
              <a:gd name="connsiteX81" fmla="*/ 5201403 w 5851096"/>
              <a:gd name="connsiteY81" fmla="*/ 2244184 h 3089525"/>
              <a:gd name="connsiteX82" fmla="*/ 5184438 w 5851096"/>
              <a:gd name="connsiteY82" fmla="*/ 2245767 h 3089525"/>
              <a:gd name="connsiteX83" fmla="*/ 5084610 w 5851096"/>
              <a:gd name="connsiteY83" fmla="*/ 2255084 h 3089525"/>
              <a:gd name="connsiteX84" fmla="*/ 5066703 w 5851096"/>
              <a:gd name="connsiteY84" fmla="*/ 2256755 h 3089525"/>
              <a:gd name="connsiteX85" fmla="*/ 5066676 w 5851096"/>
              <a:gd name="connsiteY85" fmla="*/ 2256246 h 3089525"/>
              <a:gd name="connsiteX86" fmla="*/ 5066154 w 5851096"/>
              <a:gd name="connsiteY86" fmla="*/ 2256280 h 3089525"/>
              <a:gd name="connsiteX87" fmla="*/ 5065533 w 5851096"/>
              <a:gd name="connsiteY87" fmla="*/ 2244520 h 3089525"/>
              <a:gd name="connsiteX88" fmla="*/ 4325732 w 5851096"/>
              <a:gd name="connsiteY88" fmla="*/ 1223782 h 3089525"/>
              <a:gd name="connsiteX89" fmla="*/ 4894096 w 5851096"/>
              <a:gd name="connsiteY89" fmla="*/ 659222 h 3089525"/>
              <a:gd name="connsiteX90" fmla="*/ 4325732 w 5851096"/>
              <a:gd name="connsiteY90" fmla="*/ 1223782 h 3089525"/>
              <a:gd name="connsiteX91" fmla="*/ 4325732 w 5851096"/>
              <a:gd name="connsiteY91" fmla="*/ 1547735 h 3089525"/>
              <a:gd name="connsiteX92" fmla="*/ 4894096 w 5851096"/>
              <a:gd name="connsiteY92" fmla="*/ 2107862 h 3089525"/>
              <a:gd name="connsiteX93" fmla="*/ 4325732 w 5851096"/>
              <a:gd name="connsiteY93" fmla="*/ 1547735 h 3089525"/>
              <a:gd name="connsiteX94" fmla="*/ 4325732 w 5851096"/>
              <a:gd name="connsiteY94" fmla="*/ 2982001 h 3089525"/>
              <a:gd name="connsiteX95" fmla="*/ 4894096 w 5851096"/>
              <a:gd name="connsiteY95" fmla="*/ 2417442 h 3089525"/>
              <a:gd name="connsiteX96" fmla="*/ 4325732 w 5851096"/>
              <a:gd name="connsiteY96" fmla="*/ 2982001 h 3089525"/>
              <a:gd name="connsiteX97" fmla="*/ 4256134 w 5851096"/>
              <a:gd name="connsiteY97" fmla="*/ 0 h 3089525"/>
              <a:gd name="connsiteX98" fmla="*/ 4411625 w 5851096"/>
              <a:gd name="connsiteY98" fmla="*/ 0 h 3089525"/>
              <a:gd name="connsiteX99" fmla="*/ 4434878 w 5851096"/>
              <a:gd name="connsiteY99" fmla="*/ 45955 h 3089525"/>
              <a:gd name="connsiteX100" fmla="*/ 4894096 w 5851096"/>
              <a:gd name="connsiteY100" fmla="*/ 349642 h 3089525"/>
              <a:gd name="connsiteX101" fmla="*/ 4775353 w 5851096"/>
              <a:gd name="connsiteY101" fmla="*/ 79433 h 3089525"/>
              <a:gd name="connsiteX102" fmla="*/ 4703980 w 5851096"/>
              <a:gd name="connsiteY102" fmla="*/ 0 h 3089525"/>
              <a:gd name="connsiteX103" fmla="*/ 4880119 w 5851096"/>
              <a:gd name="connsiteY103" fmla="*/ 0 h 3089525"/>
              <a:gd name="connsiteX104" fmla="*/ 4945641 w 5851096"/>
              <a:gd name="connsiteY104" fmla="*/ 100280 h 3089525"/>
              <a:gd name="connsiteX105" fmla="*/ 5033738 w 5851096"/>
              <a:gd name="connsiteY105" fmla="*/ 366850 h 3089525"/>
              <a:gd name="connsiteX106" fmla="*/ 5034267 w 5851096"/>
              <a:gd name="connsiteY106" fmla="*/ 366915 h 3089525"/>
              <a:gd name="connsiteX107" fmla="*/ 5034832 w 5851096"/>
              <a:gd name="connsiteY107" fmla="*/ 373792 h 3089525"/>
              <a:gd name="connsiteX108" fmla="*/ 5042640 w 5851096"/>
              <a:gd name="connsiteY108" fmla="*/ 468842 h 3089525"/>
              <a:gd name="connsiteX109" fmla="*/ 5044074 w 5851096"/>
              <a:gd name="connsiteY109" fmla="*/ 486299 h 3089525"/>
              <a:gd name="connsiteX110" fmla="*/ 5043454 w 5851096"/>
              <a:gd name="connsiteY110" fmla="*/ 498061 h 3089525"/>
              <a:gd name="connsiteX111" fmla="*/ 5042932 w 5851096"/>
              <a:gd name="connsiteY111" fmla="*/ 498027 h 3089525"/>
              <a:gd name="connsiteX112" fmla="*/ 5042905 w 5851096"/>
              <a:gd name="connsiteY112" fmla="*/ 498535 h 3089525"/>
              <a:gd name="connsiteX113" fmla="*/ 5024997 w 5851096"/>
              <a:gd name="connsiteY113" fmla="*/ 496864 h 3089525"/>
              <a:gd name="connsiteX114" fmla="*/ 4925170 w 5851096"/>
              <a:gd name="connsiteY114" fmla="*/ 487548 h 3089525"/>
              <a:gd name="connsiteX115" fmla="*/ 4908205 w 5851096"/>
              <a:gd name="connsiteY115" fmla="*/ 485964 h 3089525"/>
              <a:gd name="connsiteX116" fmla="*/ 4908084 w 5851096"/>
              <a:gd name="connsiteY116" fmla="*/ 484784 h 3089525"/>
              <a:gd name="connsiteX117" fmla="*/ 4310363 w 5851096"/>
              <a:gd name="connsiteY117" fmla="*/ 99096 h 3089525"/>
              <a:gd name="connsiteX118" fmla="*/ 4178216 w 5851096"/>
              <a:gd name="connsiteY118" fmla="*/ 3089525 h 3089525"/>
              <a:gd name="connsiteX119" fmla="*/ 4184996 w 5851096"/>
              <a:gd name="connsiteY119" fmla="*/ 3006343 h 3089525"/>
              <a:gd name="connsiteX120" fmla="*/ 4185561 w 5851096"/>
              <a:gd name="connsiteY120" fmla="*/ 2999411 h 3089525"/>
              <a:gd name="connsiteX121" fmla="*/ 4186090 w 5851096"/>
              <a:gd name="connsiteY121" fmla="*/ 2999346 h 3089525"/>
              <a:gd name="connsiteX122" fmla="*/ 4908083 w 5851096"/>
              <a:gd name="connsiteY122" fmla="*/ 2281230 h 3089525"/>
              <a:gd name="connsiteX123" fmla="*/ 4908205 w 5851096"/>
              <a:gd name="connsiteY123" fmla="*/ 2280040 h 3089525"/>
              <a:gd name="connsiteX124" fmla="*/ 4925166 w 5851096"/>
              <a:gd name="connsiteY124" fmla="*/ 2278445 h 3089525"/>
              <a:gd name="connsiteX125" fmla="*/ 5025030 w 5851096"/>
              <a:gd name="connsiteY125" fmla="*/ 2269052 h 3089525"/>
              <a:gd name="connsiteX126" fmla="*/ 5042905 w 5851096"/>
              <a:gd name="connsiteY126" fmla="*/ 2267371 h 3089525"/>
              <a:gd name="connsiteX127" fmla="*/ 5042932 w 5851096"/>
              <a:gd name="connsiteY127" fmla="*/ 2267882 h 3089525"/>
              <a:gd name="connsiteX128" fmla="*/ 5043453 w 5851096"/>
              <a:gd name="connsiteY128" fmla="*/ 2267848 h 3089525"/>
              <a:gd name="connsiteX129" fmla="*/ 5044074 w 5851096"/>
              <a:gd name="connsiteY129" fmla="*/ 2279702 h 3089525"/>
              <a:gd name="connsiteX130" fmla="*/ 5042640 w 5851096"/>
              <a:gd name="connsiteY130" fmla="*/ 2297292 h 3089525"/>
              <a:gd name="connsiteX131" fmla="*/ 5034829 w 5851096"/>
              <a:gd name="connsiteY131" fmla="*/ 2393114 h 3089525"/>
              <a:gd name="connsiteX132" fmla="*/ 5034266 w 5851096"/>
              <a:gd name="connsiteY132" fmla="*/ 2400032 h 3089525"/>
              <a:gd name="connsiteX133" fmla="*/ 5033737 w 5851096"/>
              <a:gd name="connsiteY133" fmla="*/ 2400097 h 3089525"/>
              <a:gd name="connsiteX134" fmla="*/ 4448391 w 5851096"/>
              <a:gd name="connsiteY134" fmla="*/ 3084683 h 3089525"/>
              <a:gd name="connsiteX135" fmla="*/ 4428658 w 5851096"/>
              <a:gd name="connsiteY135" fmla="*/ 3089525 h 3089525"/>
              <a:gd name="connsiteX136" fmla="*/ 4175753 w 5851096"/>
              <a:gd name="connsiteY136" fmla="*/ 1361522 h 3089525"/>
              <a:gd name="connsiteX137" fmla="*/ 4177187 w 5851096"/>
              <a:gd name="connsiteY137" fmla="*/ 1343926 h 3089525"/>
              <a:gd name="connsiteX138" fmla="*/ 4184996 w 5851096"/>
              <a:gd name="connsiteY138" fmla="*/ 1248124 h 3089525"/>
              <a:gd name="connsiteX139" fmla="*/ 4185561 w 5851096"/>
              <a:gd name="connsiteY139" fmla="*/ 1241192 h 3089525"/>
              <a:gd name="connsiteX140" fmla="*/ 4186090 w 5851096"/>
              <a:gd name="connsiteY140" fmla="*/ 1241127 h 3089525"/>
              <a:gd name="connsiteX141" fmla="*/ 4908083 w 5851096"/>
              <a:gd name="connsiteY141" fmla="*/ 523010 h 3089525"/>
              <a:gd name="connsiteX142" fmla="*/ 4908205 w 5851096"/>
              <a:gd name="connsiteY142" fmla="*/ 521820 h 3089525"/>
              <a:gd name="connsiteX143" fmla="*/ 4925166 w 5851096"/>
              <a:gd name="connsiteY143" fmla="*/ 520226 h 3089525"/>
              <a:gd name="connsiteX144" fmla="*/ 5025030 w 5851096"/>
              <a:gd name="connsiteY144" fmla="*/ 510833 h 3089525"/>
              <a:gd name="connsiteX145" fmla="*/ 5042905 w 5851096"/>
              <a:gd name="connsiteY145" fmla="*/ 509151 h 3089525"/>
              <a:gd name="connsiteX146" fmla="*/ 5042932 w 5851096"/>
              <a:gd name="connsiteY146" fmla="*/ 509663 h 3089525"/>
              <a:gd name="connsiteX147" fmla="*/ 5043453 w 5851096"/>
              <a:gd name="connsiteY147" fmla="*/ 509629 h 3089525"/>
              <a:gd name="connsiteX148" fmla="*/ 5044074 w 5851096"/>
              <a:gd name="connsiteY148" fmla="*/ 521483 h 3089525"/>
              <a:gd name="connsiteX149" fmla="*/ 5042640 w 5851096"/>
              <a:gd name="connsiteY149" fmla="*/ 539073 h 3089525"/>
              <a:gd name="connsiteX150" fmla="*/ 5034829 w 5851096"/>
              <a:gd name="connsiteY150" fmla="*/ 634895 h 3089525"/>
              <a:gd name="connsiteX151" fmla="*/ 5034266 w 5851096"/>
              <a:gd name="connsiteY151" fmla="*/ 641812 h 3089525"/>
              <a:gd name="connsiteX152" fmla="*/ 5033737 w 5851096"/>
              <a:gd name="connsiteY152" fmla="*/ 641878 h 3089525"/>
              <a:gd name="connsiteX153" fmla="*/ 4311744 w 5851096"/>
              <a:gd name="connsiteY153" fmla="*/ 1359994 h 3089525"/>
              <a:gd name="connsiteX154" fmla="*/ 4311623 w 5851096"/>
              <a:gd name="connsiteY154" fmla="*/ 1361184 h 3089525"/>
              <a:gd name="connsiteX155" fmla="*/ 4294658 w 5851096"/>
              <a:gd name="connsiteY155" fmla="*/ 1362780 h 3089525"/>
              <a:gd name="connsiteX156" fmla="*/ 4194831 w 5851096"/>
              <a:gd name="connsiteY156" fmla="*/ 1372169 h 3089525"/>
              <a:gd name="connsiteX157" fmla="*/ 4176923 w 5851096"/>
              <a:gd name="connsiteY157" fmla="*/ 1373854 h 3089525"/>
              <a:gd name="connsiteX158" fmla="*/ 4176896 w 5851096"/>
              <a:gd name="connsiteY158" fmla="*/ 1373341 h 3089525"/>
              <a:gd name="connsiteX159" fmla="*/ 4176374 w 5851096"/>
              <a:gd name="connsiteY159" fmla="*/ 1373376 h 3089525"/>
              <a:gd name="connsiteX160" fmla="*/ 4175753 w 5851096"/>
              <a:gd name="connsiteY160" fmla="*/ 1361522 h 3089525"/>
              <a:gd name="connsiteX161" fmla="*/ 4175753 w 5851096"/>
              <a:gd name="connsiteY161" fmla="*/ 1411078 h 3089525"/>
              <a:gd name="connsiteX162" fmla="*/ 4176375 w 5851096"/>
              <a:gd name="connsiteY162" fmla="*/ 1399317 h 3089525"/>
              <a:gd name="connsiteX163" fmla="*/ 4176896 w 5851096"/>
              <a:gd name="connsiteY163" fmla="*/ 1399351 h 3089525"/>
              <a:gd name="connsiteX164" fmla="*/ 4176923 w 5851096"/>
              <a:gd name="connsiteY164" fmla="*/ 1398843 h 3089525"/>
              <a:gd name="connsiteX165" fmla="*/ 4194799 w 5851096"/>
              <a:gd name="connsiteY165" fmla="*/ 1400511 h 3089525"/>
              <a:gd name="connsiteX166" fmla="*/ 4294662 w 5851096"/>
              <a:gd name="connsiteY166" fmla="*/ 1409831 h 3089525"/>
              <a:gd name="connsiteX167" fmla="*/ 4311623 w 5851096"/>
              <a:gd name="connsiteY167" fmla="*/ 1411413 h 3089525"/>
              <a:gd name="connsiteX168" fmla="*/ 4311745 w 5851096"/>
              <a:gd name="connsiteY168" fmla="*/ 1412593 h 3089525"/>
              <a:gd name="connsiteX169" fmla="*/ 5033738 w 5851096"/>
              <a:gd name="connsiteY169" fmla="*/ 2125070 h 3089525"/>
              <a:gd name="connsiteX170" fmla="*/ 5034267 w 5851096"/>
              <a:gd name="connsiteY170" fmla="*/ 2125135 h 3089525"/>
              <a:gd name="connsiteX171" fmla="*/ 5034832 w 5851096"/>
              <a:gd name="connsiteY171" fmla="*/ 2132012 h 3089525"/>
              <a:gd name="connsiteX172" fmla="*/ 5042640 w 5851096"/>
              <a:gd name="connsiteY172" fmla="*/ 2227062 h 3089525"/>
              <a:gd name="connsiteX173" fmla="*/ 5044074 w 5851096"/>
              <a:gd name="connsiteY173" fmla="*/ 2244520 h 3089525"/>
              <a:gd name="connsiteX174" fmla="*/ 5043454 w 5851096"/>
              <a:gd name="connsiteY174" fmla="*/ 2256280 h 3089525"/>
              <a:gd name="connsiteX175" fmla="*/ 5042932 w 5851096"/>
              <a:gd name="connsiteY175" fmla="*/ 2256246 h 3089525"/>
              <a:gd name="connsiteX176" fmla="*/ 5042905 w 5851096"/>
              <a:gd name="connsiteY176" fmla="*/ 2256755 h 3089525"/>
              <a:gd name="connsiteX177" fmla="*/ 5024997 w 5851096"/>
              <a:gd name="connsiteY177" fmla="*/ 2255084 h 3089525"/>
              <a:gd name="connsiteX178" fmla="*/ 4925170 w 5851096"/>
              <a:gd name="connsiteY178" fmla="*/ 2245767 h 3089525"/>
              <a:gd name="connsiteX179" fmla="*/ 4908205 w 5851096"/>
              <a:gd name="connsiteY179" fmla="*/ 2244184 h 3089525"/>
              <a:gd name="connsiteX180" fmla="*/ 4908084 w 5851096"/>
              <a:gd name="connsiteY180" fmla="*/ 2243004 h 3089525"/>
              <a:gd name="connsiteX181" fmla="*/ 4186091 w 5851096"/>
              <a:gd name="connsiteY181" fmla="*/ 1530527 h 3089525"/>
              <a:gd name="connsiteX182" fmla="*/ 4185562 w 5851096"/>
              <a:gd name="connsiteY182" fmla="*/ 1530463 h 3089525"/>
              <a:gd name="connsiteX183" fmla="*/ 4184999 w 5851096"/>
              <a:gd name="connsiteY183" fmla="*/ 1523599 h 3089525"/>
              <a:gd name="connsiteX184" fmla="*/ 4177187 w 5851096"/>
              <a:gd name="connsiteY184" fmla="*/ 1428529 h 3089525"/>
              <a:gd name="connsiteX185" fmla="*/ 4175753 w 5851096"/>
              <a:gd name="connsiteY185" fmla="*/ 1411078 h 3089525"/>
              <a:gd name="connsiteX186" fmla="*/ 3445328 w 5851096"/>
              <a:gd name="connsiteY186" fmla="*/ 659222 h 3089525"/>
              <a:gd name="connsiteX187" fmla="*/ 4013692 w 5851096"/>
              <a:gd name="connsiteY187" fmla="*/ 1223782 h 3089525"/>
              <a:gd name="connsiteX188" fmla="*/ 3445328 w 5851096"/>
              <a:gd name="connsiteY188" fmla="*/ 659222 h 3089525"/>
              <a:gd name="connsiteX189" fmla="*/ 3445328 w 5851096"/>
              <a:gd name="connsiteY189" fmla="*/ 2417442 h 3089525"/>
              <a:gd name="connsiteX190" fmla="*/ 4013692 w 5851096"/>
              <a:gd name="connsiteY190" fmla="*/ 2982001 h 3089525"/>
              <a:gd name="connsiteX191" fmla="*/ 3445328 w 5851096"/>
              <a:gd name="connsiteY191" fmla="*/ 2417442 h 3089525"/>
              <a:gd name="connsiteX192" fmla="*/ 3445326 w 5851096"/>
              <a:gd name="connsiteY192" fmla="*/ 2107862 h 3089525"/>
              <a:gd name="connsiteX193" fmla="*/ 4013690 w 5851096"/>
              <a:gd name="connsiteY193" fmla="*/ 1547735 h 3089525"/>
              <a:gd name="connsiteX194" fmla="*/ 3445326 w 5851096"/>
              <a:gd name="connsiteY194" fmla="*/ 2107862 h 3089525"/>
              <a:gd name="connsiteX195" fmla="*/ 3295350 w 5851096"/>
              <a:gd name="connsiteY195" fmla="*/ 521483 h 3089525"/>
              <a:gd name="connsiteX196" fmla="*/ 3295971 w 5851096"/>
              <a:gd name="connsiteY196" fmla="*/ 509629 h 3089525"/>
              <a:gd name="connsiteX197" fmla="*/ 3296492 w 5851096"/>
              <a:gd name="connsiteY197" fmla="*/ 509663 h 3089525"/>
              <a:gd name="connsiteX198" fmla="*/ 3296519 w 5851096"/>
              <a:gd name="connsiteY198" fmla="*/ 509151 h 3089525"/>
              <a:gd name="connsiteX199" fmla="*/ 3314395 w 5851096"/>
              <a:gd name="connsiteY199" fmla="*/ 510833 h 3089525"/>
              <a:gd name="connsiteX200" fmla="*/ 3414258 w 5851096"/>
              <a:gd name="connsiteY200" fmla="*/ 520226 h 3089525"/>
              <a:gd name="connsiteX201" fmla="*/ 3431219 w 5851096"/>
              <a:gd name="connsiteY201" fmla="*/ 521820 h 3089525"/>
              <a:gd name="connsiteX202" fmla="*/ 3431341 w 5851096"/>
              <a:gd name="connsiteY202" fmla="*/ 523010 h 3089525"/>
              <a:gd name="connsiteX203" fmla="*/ 4153335 w 5851096"/>
              <a:gd name="connsiteY203" fmla="*/ 1241127 h 3089525"/>
              <a:gd name="connsiteX204" fmla="*/ 4153863 w 5851096"/>
              <a:gd name="connsiteY204" fmla="*/ 1241192 h 3089525"/>
              <a:gd name="connsiteX205" fmla="*/ 4154429 w 5851096"/>
              <a:gd name="connsiteY205" fmla="*/ 1248124 h 3089525"/>
              <a:gd name="connsiteX206" fmla="*/ 4162237 w 5851096"/>
              <a:gd name="connsiteY206" fmla="*/ 1343926 h 3089525"/>
              <a:gd name="connsiteX207" fmla="*/ 4163671 w 5851096"/>
              <a:gd name="connsiteY207" fmla="*/ 1361522 h 3089525"/>
              <a:gd name="connsiteX208" fmla="*/ 4163050 w 5851096"/>
              <a:gd name="connsiteY208" fmla="*/ 1373376 h 3089525"/>
              <a:gd name="connsiteX209" fmla="*/ 4162528 w 5851096"/>
              <a:gd name="connsiteY209" fmla="*/ 1373341 h 3089525"/>
              <a:gd name="connsiteX210" fmla="*/ 4162501 w 5851096"/>
              <a:gd name="connsiteY210" fmla="*/ 1373854 h 3089525"/>
              <a:gd name="connsiteX211" fmla="*/ 4144594 w 5851096"/>
              <a:gd name="connsiteY211" fmla="*/ 1372169 h 3089525"/>
              <a:gd name="connsiteX212" fmla="*/ 4044766 w 5851096"/>
              <a:gd name="connsiteY212" fmla="*/ 1362780 h 3089525"/>
              <a:gd name="connsiteX213" fmla="*/ 4027802 w 5851096"/>
              <a:gd name="connsiteY213" fmla="*/ 1361184 h 3089525"/>
              <a:gd name="connsiteX214" fmla="*/ 4027681 w 5851096"/>
              <a:gd name="connsiteY214" fmla="*/ 1359994 h 3089525"/>
              <a:gd name="connsiteX215" fmla="*/ 3305687 w 5851096"/>
              <a:gd name="connsiteY215" fmla="*/ 641878 h 3089525"/>
              <a:gd name="connsiteX216" fmla="*/ 3305158 w 5851096"/>
              <a:gd name="connsiteY216" fmla="*/ 641812 h 3089525"/>
              <a:gd name="connsiteX217" fmla="*/ 3304595 w 5851096"/>
              <a:gd name="connsiteY217" fmla="*/ 634895 h 3089525"/>
              <a:gd name="connsiteX218" fmla="*/ 3296784 w 5851096"/>
              <a:gd name="connsiteY218" fmla="*/ 539073 h 3089525"/>
              <a:gd name="connsiteX219" fmla="*/ 3295350 w 5851096"/>
              <a:gd name="connsiteY219" fmla="*/ 521483 h 3089525"/>
              <a:gd name="connsiteX220" fmla="*/ 3295350 w 5851096"/>
              <a:gd name="connsiteY220" fmla="*/ 2279702 h 3089525"/>
              <a:gd name="connsiteX221" fmla="*/ 3295971 w 5851096"/>
              <a:gd name="connsiteY221" fmla="*/ 2267848 h 3089525"/>
              <a:gd name="connsiteX222" fmla="*/ 3296492 w 5851096"/>
              <a:gd name="connsiteY222" fmla="*/ 2267882 h 3089525"/>
              <a:gd name="connsiteX223" fmla="*/ 3296519 w 5851096"/>
              <a:gd name="connsiteY223" fmla="*/ 2267371 h 3089525"/>
              <a:gd name="connsiteX224" fmla="*/ 3314395 w 5851096"/>
              <a:gd name="connsiteY224" fmla="*/ 2269052 h 3089525"/>
              <a:gd name="connsiteX225" fmla="*/ 3414258 w 5851096"/>
              <a:gd name="connsiteY225" fmla="*/ 2278445 h 3089525"/>
              <a:gd name="connsiteX226" fmla="*/ 3431219 w 5851096"/>
              <a:gd name="connsiteY226" fmla="*/ 2280040 h 3089525"/>
              <a:gd name="connsiteX227" fmla="*/ 3431341 w 5851096"/>
              <a:gd name="connsiteY227" fmla="*/ 2281230 h 3089525"/>
              <a:gd name="connsiteX228" fmla="*/ 4153335 w 5851096"/>
              <a:gd name="connsiteY228" fmla="*/ 2999346 h 3089525"/>
              <a:gd name="connsiteX229" fmla="*/ 4153863 w 5851096"/>
              <a:gd name="connsiteY229" fmla="*/ 2999411 h 3089525"/>
              <a:gd name="connsiteX230" fmla="*/ 4154429 w 5851096"/>
              <a:gd name="connsiteY230" fmla="*/ 3006343 h 3089525"/>
              <a:gd name="connsiteX231" fmla="*/ 4161209 w 5851096"/>
              <a:gd name="connsiteY231" fmla="*/ 3089525 h 3089525"/>
              <a:gd name="connsiteX232" fmla="*/ 3910768 w 5851096"/>
              <a:gd name="connsiteY232" fmla="*/ 3089525 h 3089525"/>
              <a:gd name="connsiteX233" fmla="*/ 3891034 w 5851096"/>
              <a:gd name="connsiteY233" fmla="*/ 3084683 h 3089525"/>
              <a:gd name="connsiteX234" fmla="*/ 3305687 w 5851096"/>
              <a:gd name="connsiteY234" fmla="*/ 2400097 h 3089525"/>
              <a:gd name="connsiteX235" fmla="*/ 3305158 w 5851096"/>
              <a:gd name="connsiteY235" fmla="*/ 2400032 h 3089525"/>
              <a:gd name="connsiteX236" fmla="*/ 3304595 w 5851096"/>
              <a:gd name="connsiteY236" fmla="*/ 2393114 h 3089525"/>
              <a:gd name="connsiteX237" fmla="*/ 3296784 w 5851096"/>
              <a:gd name="connsiteY237" fmla="*/ 2297292 h 3089525"/>
              <a:gd name="connsiteX238" fmla="*/ 3295350 w 5851096"/>
              <a:gd name="connsiteY238" fmla="*/ 2279702 h 3089525"/>
              <a:gd name="connsiteX239" fmla="*/ 3295347 w 5851096"/>
              <a:gd name="connsiteY239" fmla="*/ 486299 h 3089525"/>
              <a:gd name="connsiteX240" fmla="*/ 3296782 w 5851096"/>
              <a:gd name="connsiteY240" fmla="*/ 468842 h 3089525"/>
              <a:gd name="connsiteX241" fmla="*/ 3304590 w 5851096"/>
              <a:gd name="connsiteY241" fmla="*/ 373792 h 3089525"/>
              <a:gd name="connsiteX242" fmla="*/ 3305155 w 5851096"/>
              <a:gd name="connsiteY242" fmla="*/ 366915 h 3089525"/>
              <a:gd name="connsiteX243" fmla="*/ 3305684 w 5851096"/>
              <a:gd name="connsiteY243" fmla="*/ 366850 h 3089525"/>
              <a:gd name="connsiteX244" fmla="*/ 3393781 w 5851096"/>
              <a:gd name="connsiteY244" fmla="*/ 100280 h 3089525"/>
              <a:gd name="connsiteX245" fmla="*/ 3459303 w 5851096"/>
              <a:gd name="connsiteY245" fmla="*/ 0 h 3089525"/>
              <a:gd name="connsiteX246" fmla="*/ 3635443 w 5851096"/>
              <a:gd name="connsiteY246" fmla="*/ 0 h 3089525"/>
              <a:gd name="connsiteX247" fmla="*/ 3564068 w 5851096"/>
              <a:gd name="connsiteY247" fmla="*/ 79433 h 3089525"/>
              <a:gd name="connsiteX248" fmla="*/ 3445326 w 5851096"/>
              <a:gd name="connsiteY248" fmla="*/ 349642 h 3089525"/>
              <a:gd name="connsiteX249" fmla="*/ 3904544 w 5851096"/>
              <a:gd name="connsiteY249" fmla="*/ 45955 h 3089525"/>
              <a:gd name="connsiteX250" fmla="*/ 3927798 w 5851096"/>
              <a:gd name="connsiteY250" fmla="*/ 0 h 3089525"/>
              <a:gd name="connsiteX251" fmla="*/ 4083290 w 5851096"/>
              <a:gd name="connsiteY251" fmla="*/ 0 h 3089525"/>
              <a:gd name="connsiteX252" fmla="*/ 4029061 w 5851096"/>
              <a:gd name="connsiteY252" fmla="*/ 99096 h 3089525"/>
              <a:gd name="connsiteX253" fmla="*/ 3431338 w 5851096"/>
              <a:gd name="connsiteY253" fmla="*/ 484784 h 3089525"/>
              <a:gd name="connsiteX254" fmla="*/ 3431217 w 5851096"/>
              <a:gd name="connsiteY254" fmla="*/ 485964 h 3089525"/>
              <a:gd name="connsiteX255" fmla="*/ 3414252 w 5851096"/>
              <a:gd name="connsiteY255" fmla="*/ 487548 h 3089525"/>
              <a:gd name="connsiteX256" fmla="*/ 3314425 w 5851096"/>
              <a:gd name="connsiteY256" fmla="*/ 496864 h 3089525"/>
              <a:gd name="connsiteX257" fmla="*/ 3296517 w 5851096"/>
              <a:gd name="connsiteY257" fmla="*/ 498535 h 3089525"/>
              <a:gd name="connsiteX258" fmla="*/ 3296490 w 5851096"/>
              <a:gd name="connsiteY258" fmla="*/ 498027 h 3089525"/>
              <a:gd name="connsiteX259" fmla="*/ 3295968 w 5851096"/>
              <a:gd name="connsiteY259" fmla="*/ 498061 h 3089525"/>
              <a:gd name="connsiteX260" fmla="*/ 3295347 w 5851096"/>
              <a:gd name="connsiteY260" fmla="*/ 486299 h 3089525"/>
              <a:gd name="connsiteX261" fmla="*/ 3295347 w 5851096"/>
              <a:gd name="connsiteY261" fmla="*/ 2244520 h 3089525"/>
              <a:gd name="connsiteX262" fmla="*/ 3296782 w 5851096"/>
              <a:gd name="connsiteY262" fmla="*/ 2227062 h 3089525"/>
              <a:gd name="connsiteX263" fmla="*/ 3304590 w 5851096"/>
              <a:gd name="connsiteY263" fmla="*/ 2132012 h 3089525"/>
              <a:gd name="connsiteX264" fmla="*/ 3305155 w 5851096"/>
              <a:gd name="connsiteY264" fmla="*/ 2125135 h 3089525"/>
              <a:gd name="connsiteX265" fmla="*/ 3305684 w 5851096"/>
              <a:gd name="connsiteY265" fmla="*/ 2125070 h 3089525"/>
              <a:gd name="connsiteX266" fmla="*/ 4027678 w 5851096"/>
              <a:gd name="connsiteY266" fmla="*/ 1412593 h 3089525"/>
              <a:gd name="connsiteX267" fmla="*/ 4027800 w 5851096"/>
              <a:gd name="connsiteY267" fmla="*/ 1411413 h 3089525"/>
              <a:gd name="connsiteX268" fmla="*/ 4044760 w 5851096"/>
              <a:gd name="connsiteY268" fmla="*/ 1409831 h 3089525"/>
              <a:gd name="connsiteX269" fmla="*/ 4144624 w 5851096"/>
              <a:gd name="connsiteY269" fmla="*/ 1400511 h 3089525"/>
              <a:gd name="connsiteX270" fmla="*/ 4162499 w 5851096"/>
              <a:gd name="connsiteY270" fmla="*/ 1398843 h 3089525"/>
              <a:gd name="connsiteX271" fmla="*/ 4162526 w 5851096"/>
              <a:gd name="connsiteY271" fmla="*/ 1399351 h 3089525"/>
              <a:gd name="connsiteX272" fmla="*/ 4163047 w 5851096"/>
              <a:gd name="connsiteY272" fmla="*/ 1399317 h 3089525"/>
              <a:gd name="connsiteX273" fmla="*/ 4163669 w 5851096"/>
              <a:gd name="connsiteY273" fmla="*/ 1411078 h 3089525"/>
              <a:gd name="connsiteX274" fmla="*/ 4162235 w 5851096"/>
              <a:gd name="connsiteY274" fmla="*/ 1428529 h 3089525"/>
              <a:gd name="connsiteX275" fmla="*/ 4154424 w 5851096"/>
              <a:gd name="connsiteY275" fmla="*/ 1523599 h 3089525"/>
              <a:gd name="connsiteX276" fmla="*/ 4153860 w 5851096"/>
              <a:gd name="connsiteY276" fmla="*/ 1530463 h 3089525"/>
              <a:gd name="connsiteX277" fmla="*/ 4153332 w 5851096"/>
              <a:gd name="connsiteY277" fmla="*/ 1530527 h 3089525"/>
              <a:gd name="connsiteX278" fmla="*/ 3431338 w 5851096"/>
              <a:gd name="connsiteY278" fmla="*/ 2243004 h 3089525"/>
              <a:gd name="connsiteX279" fmla="*/ 3431217 w 5851096"/>
              <a:gd name="connsiteY279" fmla="*/ 2244184 h 3089525"/>
              <a:gd name="connsiteX280" fmla="*/ 3414252 w 5851096"/>
              <a:gd name="connsiteY280" fmla="*/ 2245767 h 3089525"/>
              <a:gd name="connsiteX281" fmla="*/ 3314425 w 5851096"/>
              <a:gd name="connsiteY281" fmla="*/ 2255084 h 3089525"/>
              <a:gd name="connsiteX282" fmla="*/ 3296517 w 5851096"/>
              <a:gd name="connsiteY282" fmla="*/ 2256755 h 3089525"/>
              <a:gd name="connsiteX283" fmla="*/ 3296490 w 5851096"/>
              <a:gd name="connsiteY283" fmla="*/ 2256246 h 3089525"/>
              <a:gd name="connsiteX284" fmla="*/ 3295968 w 5851096"/>
              <a:gd name="connsiteY284" fmla="*/ 2256280 h 3089525"/>
              <a:gd name="connsiteX285" fmla="*/ 3295347 w 5851096"/>
              <a:gd name="connsiteY285" fmla="*/ 2244520 h 3089525"/>
              <a:gd name="connsiteX286" fmla="*/ 2555546 w 5851096"/>
              <a:gd name="connsiteY286" fmla="*/ 1223782 h 3089525"/>
              <a:gd name="connsiteX287" fmla="*/ 3123910 w 5851096"/>
              <a:gd name="connsiteY287" fmla="*/ 659222 h 3089525"/>
              <a:gd name="connsiteX288" fmla="*/ 2555546 w 5851096"/>
              <a:gd name="connsiteY288" fmla="*/ 1223782 h 3089525"/>
              <a:gd name="connsiteX289" fmla="*/ 2555546 w 5851096"/>
              <a:gd name="connsiteY289" fmla="*/ 1547735 h 3089525"/>
              <a:gd name="connsiteX290" fmla="*/ 3123910 w 5851096"/>
              <a:gd name="connsiteY290" fmla="*/ 2107862 h 3089525"/>
              <a:gd name="connsiteX291" fmla="*/ 2555546 w 5851096"/>
              <a:gd name="connsiteY291" fmla="*/ 1547735 h 3089525"/>
              <a:gd name="connsiteX292" fmla="*/ 2555546 w 5851096"/>
              <a:gd name="connsiteY292" fmla="*/ 2982001 h 3089525"/>
              <a:gd name="connsiteX293" fmla="*/ 3123910 w 5851096"/>
              <a:gd name="connsiteY293" fmla="*/ 2417442 h 3089525"/>
              <a:gd name="connsiteX294" fmla="*/ 2555546 w 5851096"/>
              <a:gd name="connsiteY294" fmla="*/ 2982001 h 3089525"/>
              <a:gd name="connsiteX295" fmla="*/ 2485948 w 5851096"/>
              <a:gd name="connsiteY295" fmla="*/ 0 h 3089525"/>
              <a:gd name="connsiteX296" fmla="*/ 2641440 w 5851096"/>
              <a:gd name="connsiteY296" fmla="*/ 0 h 3089525"/>
              <a:gd name="connsiteX297" fmla="*/ 2664693 w 5851096"/>
              <a:gd name="connsiteY297" fmla="*/ 45955 h 3089525"/>
              <a:gd name="connsiteX298" fmla="*/ 3123910 w 5851096"/>
              <a:gd name="connsiteY298" fmla="*/ 349642 h 3089525"/>
              <a:gd name="connsiteX299" fmla="*/ 3005167 w 5851096"/>
              <a:gd name="connsiteY299" fmla="*/ 79433 h 3089525"/>
              <a:gd name="connsiteX300" fmla="*/ 2933794 w 5851096"/>
              <a:gd name="connsiteY300" fmla="*/ 0 h 3089525"/>
              <a:gd name="connsiteX301" fmla="*/ 3109934 w 5851096"/>
              <a:gd name="connsiteY301" fmla="*/ 0 h 3089525"/>
              <a:gd name="connsiteX302" fmla="*/ 3175456 w 5851096"/>
              <a:gd name="connsiteY302" fmla="*/ 100280 h 3089525"/>
              <a:gd name="connsiteX303" fmla="*/ 3263553 w 5851096"/>
              <a:gd name="connsiteY303" fmla="*/ 366850 h 3089525"/>
              <a:gd name="connsiteX304" fmla="*/ 3264081 w 5851096"/>
              <a:gd name="connsiteY304" fmla="*/ 366915 h 3089525"/>
              <a:gd name="connsiteX305" fmla="*/ 3264647 w 5851096"/>
              <a:gd name="connsiteY305" fmla="*/ 373792 h 3089525"/>
              <a:gd name="connsiteX306" fmla="*/ 3272455 w 5851096"/>
              <a:gd name="connsiteY306" fmla="*/ 468842 h 3089525"/>
              <a:gd name="connsiteX307" fmla="*/ 3273888 w 5851096"/>
              <a:gd name="connsiteY307" fmla="*/ 486299 h 3089525"/>
              <a:gd name="connsiteX308" fmla="*/ 3273268 w 5851096"/>
              <a:gd name="connsiteY308" fmla="*/ 498061 h 3089525"/>
              <a:gd name="connsiteX309" fmla="*/ 3272746 w 5851096"/>
              <a:gd name="connsiteY309" fmla="*/ 498027 h 3089525"/>
              <a:gd name="connsiteX310" fmla="*/ 3272719 w 5851096"/>
              <a:gd name="connsiteY310" fmla="*/ 498535 h 3089525"/>
              <a:gd name="connsiteX311" fmla="*/ 3254811 w 5851096"/>
              <a:gd name="connsiteY311" fmla="*/ 496864 h 3089525"/>
              <a:gd name="connsiteX312" fmla="*/ 3154984 w 5851096"/>
              <a:gd name="connsiteY312" fmla="*/ 487548 h 3089525"/>
              <a:gd name="connsiteX313" fmla="*/ 3138020 w 5851096"/>
              <a:gd name="connsiteY313" fmla="*/ 485964 h 3089525"/>
              <a:gd name="connsiteX314" fmla="*/ 3137899 w 5851096"/>
              <a:gd name="connsiteY314" fmla="*/ 484784 h 3089525"/>
              <a:gd name="connsiteX315" fmla="*/ 2540177 w 5851096"/>
              <a:gd name="connsiteY315" fmla="*/ 99096 h 3089525"/>
              <a:gd name="connsiteX316" fmla="*/ 2408030 w 5851096"/>
              <a:gd name="connsiteY316" fmla="*/ 3089525 h 3089525"/>
              <a:gd name="connsiteX317" fmla="*/ 2414810 w 5851096"/>
              <a:gd name="connsiteY317" fmla="*/ 3006343 h 3089525"/>
              <a:gd name="connsiteX318" fmla="*/ 2415375 w 5851096"/>
              <a:gd name="connsiteY318" fmla="*/ 2999411 h 3089525"/>
              <a:gd name="connsiteX319" fmla="*/ 2415904 w 5851096"/>
              <a:gd name="connsiteY319" fmla="*/ 2999346 h 3089525"/>
              <a:gd name="connsiteX320" fmla="*/ 3137898 w 5851096"/>
              <a:gd name="connsiteY320" fmla="*/ 2281230 h 3089525"/>
              <a:gd name="connsiteX321" fmla="*/ 3138020 w 5851096"/>
              <a:gd name="connsiteY321" fmla="*/ 2280040 h 3089525"/>
              <a:gd name="connsiteX322" fmla="*/ 3154980 w 5851096"/>
              <a:gd name="connsiteY322" fmla="*/ 2278445 h 3089525"/>
              <a:gd name="connsiteX323" fmla="*/ 3254844 w 5851096"/>
              <a:gd name="connsiteY323" fmla="*/ 2269052 h 3089525"/>
              <a:gd name="connsiteX324" fmla="*/ 3272719 w 5851096"/>
              <a:gd name="connsiteY324" fmla="*/ 2267371 h 3089525"/>
              <a:gd name="connsiteX325" fmla="*/ 3272746 w 5851096"/>
              <a:gd name="connsiteY325" fmla="*/ 2267882 h 3089525"/>
              <a:gd name="connsiteX326" fmla="*/ 3273267 w 5851096"/>
              <a:gd name="connsiteY326" fmla="*/ 2267848 h 3089525"/>
              <a:gd name="connsiteX327" fmla="*/ 3273888 w 5851096"/>
              <a:gd name="connsiteY327" fmla="*/ 2279702 h 3089525"/>
              <a:gd name="connsiteX328" fmla="*/ 3272455 w 5851096"/>
              <a:gd name="connsiteY328" fmla="*/ 2297292 h 3089525"/>
              <a:gd name="connsiteX329" fmla="*/ 3264644 w 5851096"/>
              <a:gd name="connsiteY329" fmla="*/ 2393114 h 3089525"/>
              <a:gd name="connsiteX330" fmla="*/ 3264080 w 5851096"/>
              <a:gd name="connsiteY330" fmla="*/ 2400032 h 3089525"/>
              <a:gd name="connsiteX331" fmla="*/ 3263552 w 5851096"/>
              <a:gd name="connsiteY331" fmla="*/ 2400097 h 3089525"/>
              <a:gd name="connsiteX332" fmla="*/ 2678205 w 5851096"/>
              <a:gd name="connsiteY332" fmla="*/ 3084683 h 3089525"/>
              <a:gd name="connsiteX333" fmla="*/ 2658472 w 5851096"/>
              <a:gd name="connsiteY333" fmla="*/ 3089525 h 3089525"/>
              <a:gd name="connsiteX334" fmla="*/ 2405567 w 5851096"/>
              <a:gd name="connsiteY334" fmla="*/ 1361522 h 3089525"/>
              <a:gd name="connsiteX335" fmla="*/ 2407002 w 5851096"/>
              <a:gd name="connsiteY335" fmla="*/ 1343926 h 3089525"/>
              <a:gd name="connsiteX336" fmla="*/ 2414810 w 5851096"/>
              <a:gd name="connsiteY336" fmla="*/ 1248124 h 3089525"/>
              <a:gd name="connsiteX337" fmla="*/ 2415375 w 5851096"/>
              <a:gd name="connsiteY337" fmla="*/ 1241192 h 3089525"/>
              <a:gd name="connsiteX338" fmla="*/ 2415904 w 5851096"/>
              <a:gd name="connsiteY338" fmla="*/ 1241127 h 3089525"/>
              <a:gd name="connsiteX339" fmla="*/ 3137898 w 5851096"/>
              <a:gd name="connsiteY339" fmla="*/ 523010 h 3089525"/>
              <a:gd name="connsiteX340" fmla="*/ 3138020 w 5851096"/>
              <a:gd name="connsiteY340" fmla="*/ 521820 h 3089525"/>
              <a:gd name="connsiteX341" fmla="*/ 3154980 w 5851096"/>
              <a:gd name="connsiteY341" fmla="*/ 520226 h 3089525"/>
              <a:gd name="connsiteX342" fmla="*/ 3254844 w 5851096"/>
              <a:gd name="connsiteY342" fmla="*/ 510833 h 3089525"/>
              <a:gd name="connsiteX343" fmla="*/ 3272719 w 5851096"/>
              <a:gd name="connsiteY343" fmla="*/ 509151 h 3089525"/>
              <a:gd name="connsiteX344" fmla="*/ 3272746 w 5851096"/>
              <a:gd name="connsiteY344" fmla="*/ 509663 h 3089525"/>
              <a:gd name="connsiteX345" fmla="*/ 3273267 w 5851096"/>
              <a:gd name="connsiteY345" fmla="*/ 509629 h 3089525"/>
              <a:gd name="connsiteX346" fmla="*/ 3273888 w 5851096"/>
              <a:gd name="connsiteY346" fmla="*/ 521483 h 3089525"/>
              <a:gd name="connsiteX347" fmla="*/ 3272455 w 5851096"/>
              <a:gd name="connsiteY347" fmla="*/ 539073 h 3089525"/>
              <a:gd name="connsiteX348" fmla="*/ 3264644 w 5851096"/>
              <a:gd name="connsiteY348" fmla="*/ 634895 h 3089525"/>
              <a:gd name="connsiteX349" fmla="*/ 3264080 w 5851096"/>
              <a:gd name="connsiteY349" fmla="*/ 641812 h 3089525"/>
              <a:gd name="connsiteX350" fmla="*/ 3263552 w 5851096"/>
              <a:gd name="connsiteY350" fmla="*/ 641878 h 3089525"/>
              <a:gd name="connsiteX351" fmla="*/ 2541558 w 5851096"/>
              <a:gd name="connsiteY351" fmla="*/ 1359994 h 3089525"/>
              <a:gd name="connsiteX352" fmla="*/ 2541437 w 5851096"/>
              <a:gd name="connsiteY352" fmla="*/ 1361184 h 3089525"/>
              <a:gd name="connsiteX353" fmla="*/ 2524472 w 5851096"/>
              <a:gd name="connsiteY353" fmla="*/ 1362780 h 3089525"/>
              <a:gd name="connsiteX354" fmla="*/ 2424645 w 5851096"/>
              <a:gd name="connsiteY354" fmla="*/ 1372169 h 3089525"/>
              <a:gd name="connsiteX355" fmla="*/ 2406737 w 5851096"/>
              <a:gd name="connsiteY355" fmla="*/ 1373854 h 3089525"/>
              <a:gd name="connsiteX356" fmla="*/ 2406710 w 5851096"/>
              <a:gd name="connsiteY356" fmla="*/ 1373341 h 3089525"/>
              <a:gd name="connsiteX357" fmla="*/ 2406188 w 5851096"/>
              <a:gd name="connsiteY357" fmla="*/ 1373376 h 3089525"/>
              <a:gd name="connsiteX358" fmla="*/ 2405567 w 5851096"/>
              <a:gd name="connsiteY358" fmla="*/ 1361522 h 3089525"/>
              <a:gd name="connsiteX359" fmla="*/ 2405567 w 5851096"/>
              <a:gd name="connsiteY359" fmla="*/ 1411078 h 3089525"/>
              <a:gd name="connsiteX360" fmla="*/ 2406189 w 5851096"/>
              <a:gd name="connsiteY360" fmla="*/ 1399317 h 3089525"/>
              <a:gd name="connsiteX361" fmla="*/ 2406710 w 5851096"/>
              <a:gd name="connsiteY361" fmla="*/ 1399351 h 3089525"/>
              <a:gd name="connsiteX362" fmla="*/ 2406737 w 5851096"/>
              <a:gd name="connsiteY362" fmla="*/ 1398843 h 3089525"/>
              <a:gd name="connsiteX363" fmla="*/ 2424613 w 5851096"/>
              <a:gd name="connsiteY363" fmla="*/ 1400511 h 3089525"/>
              <a:gd name="connsiteX364" fmla="*/ 2524476 w 5851096"/>
              <a:gd name="connsiteY364" fmla="*/ 1409831 h 3089525"/>
              <a:gd name="connsiteX365" fmla="*/ 2541437 w 5851096"/>
              <a:gd name="connsiteY365" fmla="*/ 1411413 h 3089525"/>
              <a:gd name="connsiteX366" fmla="*/ 2541559 w 5851096"/>
              <a:gd name="connsiteY366" fmla="*/ 1412593 h 3089525"/>
              <a:gd name="connsiteX367" fmla="*/ 3263553 w 5851096"/>
              <a:gd name="connsiteY367" fmla="*/ 2125070 h 3089525"/>
              <a:gd name="connsiteX368" fmla="*/ 3264081 w 5851096"/>
              <a:gd name="connsiteY368" fmla="*/ 2125135 h 3089525"/>
              <a:gd name="connsiteX369" fmla="*/ 3264647 w 5851096"/>
              <a:gd name="connsiteY369" fmla="*/ 2132012 h 3089525"/>
              <a:gd name="connsiteX370" fmla="*/ 3272455 w 5851096"/>
              <a:gd name="connsiteY370" fmla="*/ 2227062 h 3089525"/>
              <a:gd name="connsiteX371" fmla="*/ 3273888 w 5851096"/>
              <a:gd name="connsiteY371" fmla="*/ 2244520 h 3089525"/>
              <a:gd name="connsiteX372" fmla="*/ 3273268 w 5851096"/>
              <a:gd name="connsiteY372" fmla="*/ 2256280 h 3089525"/>
              <a:gd name="connsiteX373" fmla="*/ 3272746 w 5851096"/>
              <a:gd name="connsiteY373" fmla="*/ 2256246 h 3089525"/>
              <a:gd name="connsiteX374" fmla="*/ 3272719 w 5851096"/>
              <a:gd name="connsiteY374" fmla="*/ 2256755 h 3089525"/>
              <a:gd name="connsiteX375" fmla="*/ 3254811 w 5851096"/>
              <a:gd name="connsiteY375" fmla="*/ 2255084 h 3089525"/>
              <a:gd name="connsiteX376" fmla="*/ 3154984 w 5851096"/>
              <a:gd name="connsiteY376" fmla="*/ 2245767 h 3089525"/>
              <a:gd name="connsiteX377" fmla="*/ 3138020 w 5851096"/>
              <a:gd name="connsiteY377" fmla="*/ 2244184 h 3089525"/>
              <a:gd name="connsiteX378" fmla="*/ 3137899 w 5851096"/>
              <a:gd name="connsiteY378" fmla="*/ 2243004 h 3089525"/>
              <a:gd name="connsiteX379" fmla="*/ 2415905 w 5851096"/>
              <a:gd name="connsiteY379" fmla="*/ 1530527 h 3089525"/>
              <a:gd name="connsiteX380" fmla="*/ 2415376 w 5851096"/>
              <a:gd name="connsiteY380" fmla="*/ 1530463 h 3089525"/>
              <a:gd name="connsiteX381" fmla="*/ 2414813 w 5851096"/>
              <a:gd name="connsiteY381" fmla="*/ 1523599 h 3089525"/>
              <a:gd name="connsiteX382" fmla="*/ 2407002 w 5851096"/>
              <a:gd name="connsiteY382" fmla="*/ 1428529 h 3089525"/>
              <a:gd name="connsiteX383" fmla="*/ 2405567 w 5851096"/>
              <a:gd name="connsiteY383" fmla="*/ 1411078 h 3089525"/>
              <a:gd name="connsiteX384" fmla="*/ 1675142 w 5851096"/>
              <a:gd name="connsiteY384" fmla="*/ 659222 h 3089525"/>
              <a:gd name="connsiteX385" fmla="*/ 2243506 w 5851096"/>
              <a:gd name="connsiteY385" fmla="*/ 1223782 h 3089525"/>
              <a:gd name="connsiteX386" fmla="*/ 1675142 w 5851096"/>
              <a:gd name="connsiteY386" fmla="*/ 659222 h 3089525"/>
              <a:gd name="connsiteX387" fmla="*/ 1675142 w 5851096"/>
              <a:gd name="connsiteY387" fmla="*/ 2417442 h 3089525"/>
              <a:gd name="connsiteX388" fmla="*/ 2243506 w 5851096"/>
              <a:gd name="connsiteY388" fmla="*/ 2982001 h 3089525"/>
              <a:gd name="connsiteX389" fmla="*/ 1675142 w 5851096"/>
              <a:gd name="connsiteY389" fmla="*/ 2417442 h 3089525"/>
              <a:gd name="connsiteX390" fmla="*/ 1675140 w 5851096"/>
              <a:gd name="connsiteY390" fmla="*/ 2107862 h 3089525"/>
              <a:gd name="connsiteX391" fmla="*/ 2243504 w 5851096"/>
              <a:gd name="connsiteY391" fmla="*/ 1547735 h 3089525"/>
              <a:gd name="connsiteX392" fmla="*/ 1675140 w 5851096"/>
              <a:gd name="connsiteY392" fmla="*/ 2107862 h 3089525"/>
              <a:gd name="connsiteX393" fmla="*/ 1525164 w 5851096"/>
              <a:gd name="connsiteY393" fmla="*/ 521483 h 3089525"/>
              <a:gd name="connsiteX394" fmla="*/ 1525785 w 5851096"/>
              <a:gd name="connsiteY394" fmla="*/ 509629 h 3089525"/>
              <a:gd name="connsiteX395" fmla="*/ 1526306 w 5851096"/>
              <a:gd name="connsiteY395" fmla="*/ 509663 h 3089525"/>
              <a:gd name="connsiteX396" fmla="*/ 1526333 w 5851096"/>
              <a:gd name="connsiteY396" fmla="*/ 509151 h 3089525"/>
              <a:gd name="connsiteX397" fmla="*/ 1544208 w 5851096"/>
              <a:gd name="connsiteY397" fmla="*/ 510833 h 3089525"/>
              <a:gd name="connsiteX398" fmla="*/ 1644072 w 5851096"/>
              <a:gd name="connsiteY398" fmla="*/ 520226 h 3089525"/>
              <a:gd name="connsiteX399" fmla="*/ 1661032 w 5851096"/>
              <a:gd name="connsiteY399" fmla="*/ 521820 h 3089525"/>
              <a:gd name="connsiteX400" fmla="*/ 1661154 w 5851096"/>
              <a:gd name="connsiteY400" fmla="*/ 523010 h 3089525"/>
              <a:gd name="connsiteX401" fmla="*/ 2383148 w 5851096"/>
              <a:gd name="connsiteY401" fmla="*/ 1241127 h 3089525"/>
              <a:gd name="connsiteX402" fmla="*/ 2383678 w 5851096"/>
              <a:gd name="connsiteY402" fmla="*/ 1241192 h 3089525"/>
              <a:gd name="connsiteX403" fmla="*/ 2384242 w 5851096"/>
              <a:gd name="connsiteY403" fmla="*/ 1248124 h 3089525"/>
              <a:gd name="connsiteX404" fmla="*/ 2392051 w 5851096"/>
              <a:gd name="connsiteY404" fmla="*/ 1343926 h 3089525"/>
              <a:gd name="connsiteX405" fmla="*/ 2393485 w 5851096"/>
              <a:gd name="connsiteY405" fmla="*/ 1361522 h 3089525"/>
              <a:gd name="connsiteX406" fmla="*/ 2392864 w 5851096"/>
              <a:gd name="connsiteY406" fmla="*/ 1373376 h 3089525"/>
              <a:gd name="connsiteX407" fmla="*/ 2392342 w 5851096"/>
              <a:gd name="connsiteY407" fmla="*/ 1373341 h 3089525"/>
              <a:gd name="connsiteX408" fmla="*/ 2392315 w 5851096"/>
              <a:gd name="connsiteY408" fmla="*/ 1373854 h 3089525"/>
              <a:gd name="connsiteX409" fmla="*/ 2374407 w 5851096"/>
              <a:gd name="connsiteY409" fmla="*/ 1372169 h 3089525"/>
              <a:gd name="connsiteX410" fmla="*/ 2274580 w 5851096"/>
              <a:gd name="connsiteY410" fmla="*/ 1362780 h 3089525"/>
              <a:gd name="connsiteX411" fmla="*/ 2257615 w 5851096"/>
              <a:gd name="connsiteY411" fmla="*/ 1361184 h 3089525"/>
              <a:gd name="connsiteX412" fmla="*/ 2257494 w 5851096"/>
              <a:gd name="connsiteY412" fmla="*/ 1359994 h 3089525"/>
              <a:gd name="connsiteX413" fmla="*/ 1535500 w 5851096"/>
              <a:gd name="connsiteY413" fmla="*/ 641878 h 3089525"/>
              <a:gd name="connsiteX414" fmla="*/ 1534972 w 5851096"/>
              <a:gd name="connsiteY414" fmla="*/ 641812 h 3089525"/>
              <a:gd name="connsiteX415" fmla="*/ 1534408 w 5851096"/>
              <a:gd name="connsiteY415" fmla="*/ 634895 h 3089525"/>
              <a:gd name="connsiteX416" fmla="*/ 1526597 w 5851096"/>
              <a:gd name="connsiteY416" fmla="*/ 539073 h 3089525"/>
              <a:gd name="connsiteX417" fmla="*/ 1525164 w 5851096"/>
              <a:gd name="connsiteY417" fmla="*/ 521483 h 3089525"/>
              <a:gd name="connsiteX418" fmla="*/ 1525164 w 5851096"/>
              <a:gd name="connsiteY418" fmla="*/ 2279702 h 3089525"/>
              <a:gd name="connsiteX419" fmla="*/ 1525785 w 5851096"/>
              <a:gd name="connsiteY419" fmla="*/ 2267848 h 3089525"/>
              <a:gd name="connsiteX420" fmla="*/ 1526306 w 5851096"/>
              <a:gd name="connsiteY420" fmla="*/ 2267882 h 3089525"/>
              <a:gd name="connsiteX421" fmla="*/ 1526333 w 5851096"/>
              <a:gd name="connsiteY421" fmla="*/ 2267371 h 3089525"/>
              <a:gd name="connsiteX422" fmla="*/ 1544208 w 5851096"/>
              <a:gd name="connsiteY422" fmla="*/ 2269052 h 3089525"/>
              <a:gd name="connsiteX423" fmla="*/ 1644072 w 5851096"/>
              <a:gd name="connsiteY423" fmla="*/ 2278445 h 3089525"/>
              <a:gd name="connsiteX424" fmla="*/ 1661032 w 5851096"/>
              <a:gd name="connsiteY424" fmla="*/ 2280040 h 3089525"/>
              <a:gd name="connsiteX425" fmla="*/ 1661154 w 5851096"/>
              <a:gd name="connsiteY425" fmla="*/ 2281230 h 3089525"/>
              <a:gd name="connsiteX426" fmla="*/ 2383148 w 5851096"/>
              <a:gd name="connsiteY426" fmla="*/ 2999346 h 3089525"/>
              <a:gd name="connsiteX427" fmla="*/ 2383678 w 5851096"/>
              <a:gd name="connsiteY427" fmla="*/ 2999411 h 3089525"/>
              <a:gd name="connsiteX428" fmla="*/ 2384242 w 5851096"/>
              <a:gd name="connsiteY428" fmla="*/ 3006343 h 3089525"/>
              <a:gd name="connsiteX429" fmla="*/ 2391022 w 5851096"/>
              <a:gd name="connsiteY429" fmla="*/ 3089525 h 3089525"/>
              <a:gd name="connsiteX430" fmla="*/ 2140581 w 5851096"/>
              <a:gd name="connsiteY430" fmla="*/ 3089525 h 3089525"/>
              <a:gd name="connsiteX431" fmla="*/ 2120847 w 5851096"/>
              <a:gd name="connsiteY431" fmla="*/ 3084683 h 3089525"/>
              <a:gd name="connsiteX432" fmla="*/ 1535500 w 5851096"/>
              <a:gd name="connsiteY432" fmla="*/ 2400097 h 3089525"/>
              <a:gd name="connsiteX433" fmla="*/ 1534972 w 5851096"/>
              <a:gd name="connsiteY433" fmla="*/ 2400032 h 3089525"/>
              <a:gd name="connsiteX434" fmla="*/ 1534408 w 5851096"/>
              <a:gd name="connsiteY434" fmla="*/ 2393114 h 3089525"/>
              <a:gd name="connsiteX435" fmla="*/ 1526597 w 5851096"/>
              <a:gd name="connsiteY435" fmla="*/ 2297292 h 3089525"/>
              <a:gd name="connsiteX436" fmla="*/ 1525164 w 5851096"/>
              <a:gd name="connsiteY436" fmla="*/ 2279702 h 3089525"/>
              <a:gd name="connsiteX437" fmla="*/ 1525162 w 5851096"/>
              <a:gd name="connsiteY437" fmla="*/ 486299 h 3089525"/>
              <a:gd name="connsiteX438" fmla="*/ 1526595 w 5851096"/>
              <a:gd name="connsiteY438" fmla="*/ 468842 h 3089525"/>
              <a:gd name="connsiteX439" fmla="*/ 1534403 w 5851096"/>
              <a:gd name="connsiteY439" fmla="*/ 373792 h 3089525"/>
              <a:gd name="connsiteX440" fmla="*/ 1534969 w 5851096"/>
              <a:gd name="connsiteY440" fmla="*/ 366915 h 3089525"/>
              <a:gd name="connsiteX441" fmla="*/ 1535497 w 5851096"/>
              <a:gd name="connsiteY441" fmla="*/ 366850 h 3089525"/>
              <a:gd name="connsiteX442" fmla="*/ 1623594 w 5851096"/>
              <a:gd name="connsiteY442" fmla="*/ 100280 h 3089525"/>
              <a:gd name="connsiteX443" fmla="*/ 1689117 w 5851096"/>
              <a:gd name="connsiteY443" fmla="*/ 0 h 3089525"/>
              <a:gd name="connsiteX444" fmla="*/ 1865257 w 5851096"/>
              <a:gd name="connsiteY444" fmla="*/ 0 h 3089525"/>
              <a:gd name="connsiteX445" fmla="*/ 1793882 w 5851096"/>
              <a:gd name="connsiteY445" fmla="*/ 79433 h 3089525"/>
              <a:gd name="connsiteX446" fmla="*/ 1675140 w 5851096"/>
              <a:gd name="connsiteY446" fmla="*/ 349642 h 3089525"/>
              <a:gd name="connsiteX447" fmla="*/ 2134358 w 5851096"/>
              <a:gd name="connsiteY447" fmla="*/ 45955 h 3089525"/>
              <a:gd name="connsiteX448" fmla="*/ 2157611 w 5851096"/>
              <a:gd name="connsiteY448" fmla="*/ 0 h 3089525"/>
              <a:gd name="connsiteX449" fmla="*/ 2313103 w 5851096"/>
              <a:gd name="connsiteY449" fmla="*/ 0 h 3089525"/>
              <a:gd name="connsiteX450" fmla="*/ 2258874 w 5851096"/>
              <a:gd name="connsiteY450" fmla="*/ 99096 h 3089525"/>
              <a:gd name="connsiteX451" fmla="*/ 1661151 w 5851096"/>
              <a:gd name="connsiteY451" fmla="*/ 484784 h 3089525"/>
              <a:gd name="connsiteX452" fmla="*/ 1661030 w 5851096"/>
              <a:gd name="connsiteY452" fmla="*/ 485964 h 3089525"/>
              <a:gd name="connsiteX453" fmla="*/ 1644066 w 5851096"/>
              <a:gd name="connsiteY453" fmla="*/ 487548 h 3089525"/>
              <a:gd name="connsiteX454" fmla="*/ 1544239 w 5851096"/>
              <a:gd name="connsiteY454" fmla="*/ 496864 h 3089525"/>
              <a:gd name="connsiteX455" fmla="*/ 1526331 w 5851096"/>
              <a:gd name="connsiteY455" fmla="*/ 498535 h 3089525"/>
              <a:gd name="connsiteX456" fmla="*/ 1526304 w 5851096"/>
              <a:gd name="connsiteY456" fmla="*/ 498027 h 3089525"/>
              <a:gd name="connsiteX457" fmla="*/ 1525782 w 5851096"/>
              <a:gd name="connsiteY457" fmla="*/ 498061 h 3089525"/>
              <a:gd name="connsiteX458" fmla="*/ 1525162 w 5851096"/>
              <a:gd name="connsiteY458" fmla="*/ 486299 h 3089525"/>
              <a:gd name="connsiteX459" fmla="*/ 1525161 w 5851096"/>
              <a:gd name="connsiteY459" fmla="*/ 2244520 h 3089525"/>
              <a:gd name="connsiteX460" fmla="*/ 1526595 w 5851096"/>
              <a:gd name="connsiteY460" fmla="*/ 2227062 h 3089525"/>
              <a:gd name="connsiteX461" fmla="*/ 1534403 w 5851096"/>
              <a:gd name="connsiteY461" fmla="*/ 2132012 h 3089525"/>
              <a:gd name="connsiteX462" fmla="*/ 1534969 w 5851096"/>
              <a:gd name="connsiteY462" fmla="*/ 2125135 h 3089525"/>
              <a:gd name="connsiteX463" fmla="*/ 1535497 w 5851096"/>
              <a:gd name="connsiteY463" fmla="*/ 2125070 h 3089525"/>
              <a:gd name="connsiteX464" fmla="*/ 2257491 w 5851096"/>
              <a:gd name="connsiteY464" fmla="*/ 1412593 h 3089525"/>
              <a:gd name="connsiteX465" fmla="*/ 2257613 w 5851096"/>
              <a:gd name="connsiteY465" fmla="*/ 1411413 h 3089525"/>
              <a:gd name="connsiteX466" fmla="*/ 2274574 w 5851096"/>
              <a:gd name="connsiteY466" fmla="*/ 1409831 h 3089525"/>
              <a:gd name="connsiteX467" fmla="*/ 2374437 w 5851096"/>
              <a:gd name="connsiteY467" fmla="*/ 1400511 h 3089525"/>
              <a:gd name="connsiteX468" fmla="*/ 2392313 w 5851096"/>
              <a:gd name="connsiteY468" fmla="*/ 1398843 h 3089525"/>
              <a:gd name="connsiteX469" fmla="*/ 2392341 w 5851096"/>
              <a:gd name="connsiteY469" fmla="*/ 1399351 h 3089525"/>
              <a:gd name="connsiteX470" fmla="*/ 2392861 w 5851096"/>
              <a:gd name="connsiteY470" fmla="*/ 1399317 h 3089525"/>
              <a:gd name="connsiteX471" fmla="*/ 2393483 w 5851096"/>
              <a:gd name="connsiteY471" fmla="*/ 1411078 h 3089525"/>
              <a:gd name="connsiteX472" fmla="*/ 2392048 w 5851096"/>
              <a:gd name="connsiteY472" fmla="*/ 1428529 h 3089525"/>
              <a:gd name="connsiteX473" fmla="*/ 2384237 w 5851096"/>
              <a:gd name="connsiteY473" fmla="*/ 1523599 h 3089525"/>
              <a:gd name="connsiteX474" fmla="*/ 2383674 w 5851096"/>
              <a:gd name="connsiteY474" fmla="*/ 1530463 h 3089525"/>
              <a:gd name="connsiteX475" fmla="*/ 2383145 w 5851096"/>
              <a:gd name="connsiteY475" fmla="*/ 1530527 h 3089525"/>
              <a:gd name="connsiteX476" fmla="*/ 1661151 w 5851096"/>
              <a:gd name="connsiteY476" fmla="*/ 2243004 h 3089525"/>
              <a:gd name="connsiteX477" fmla="*/ 1661030 w 5851096"/>
              <a:gd name="connsiteY477" fmla="*/ 2244184 h 3089525"/>
              <a:gd name="connsiteX478" fmla="*/ 1644066 w 5851096"/>
              <a:gd name="connsiteY478" fmla="*/ 2245767 h 3089525"/>
              <a:gd name="connsiteX479" fmla="*/ 1544238 w 5851096"/>
              <a:gd name="connsiteY479" fmla="*/ 2255084 h 3089525"/>
              <a:gd name="connsiteX480" fmla="*/ 1526331 w 5851096"/>
              <a:gd name="connsiteY480" fmla="*/ 2256755 h 3089525"/>
              <a:gd name="connsiteX481" fmla="*/ 1526304 w 5851096"/>
              <a:gd name="connsiteY481" fmla="*/ 2256246 h 3089525"/>
              <a:gd name="connsiteX482" fmla="*/ 1525782 w 5851096"/>
              <a:gd name="connsiteY482" fmla="*/ 2256280 h 3089525"/>
              <a:gd name="connsiteX483" fmla="*/ 1525161 w 5851096"/>
              <a:gd name="connsiteY483" fmla="*/ 2244520 h 3089525"/>
              <a:gd name="connsiteX484" fmla="*/ 785360 w 5851096"/>
              <a:gd name="connsiteY484" fmla="*/ 1223782 h 3089525"/>
              <a:gd name="connsiteX485" fmla="*/ 1353724 w 5851096"/>
              <a:gd name="connsiteY485" fmla="*/ 659222 h 3089525"/>
              <a:gd name="connsiteX486" fmla="*/ 785360 w 5851096"/>
              <a:gd name="connsiteY486" fmla="*/ 1223782 h 3089525"/>
              <a:gd name="connsiteX487" fmla="*/ 785360 w 5851096"/>
              <a:gd name="connsiteY487" fmla="*/ 1547735 h 3089525"/>
              <a:gd name="connsiteX488" fmla="*/ 1353724 w 5851096"/>
              <a:gd name="connsiteY488" fmla="*/ 2107862 h 3089525"/>
              <a:gd name="connsiteX489" fmla="*/ 785360 w 5851096"/>
              <a:gd name="connsiteY489" fmla="*/ 1547735 h 3089525"/>
              <a:gd name="connsiteX490" fmla="*/ 785360 w 5851096"/>
              <a:gd name="connsiteY490" fmla="*/ 2982001 h 3089525"/>
              <a:gd name="connsiteX491" fmla="*/ 1353724 w 5851096"/>
              <a:gd name="connsiteY491" fmla="*/ 2417442 h 3089525"/>
              <a:gd name="connsiteX492" fmla="*/ 785360 w 5851096"/>
              <a:gd name="connsiteY492" fmla="*/ 2982001 h 3089525"/>
              <a:gd name="connsiteX493" fmla="*/ 715762 w 5851096"/>
              <a:gd name="connsiteY493" fmla="*/ 0 h 3089525"/>
              <a:gd name="connsiteX494" fmla="*/ 871255 w 5851096"/>
              <a:gd name="connsiteY494" fmla="*/ 0 h 3089525"/>
              <a:gd name="connsiteX495" fmla="*/ 894508 w 5851096"/>
              <a:gd name="connsiteY495" fmla="*/ 45955 h 3089525"/>
              <a:gd name="connsiteX496" fmla="*/ 1353724 w 5851096"/>
              <a:gd name="connsiteY496" fmla="*/ 349642 h 3089525"/>
              <a:gd name="connsiteX497" fmla="*/ 1234983 w 5851096"/>
              <a:gd name="connsiteY497" fmla="*/ 79433 h 3089525"/>
              <a:gd name="connsiteX498" fmla="*/ 1163608 w 5851096"/>
              <a:gd name="connsiteY498" fmla="*/ 0 h 3089525"/>
              <a:gd name="connsiteX499" fmla="*/ 1339748 w 5851096"/>
              <a:gd name="connsiteY499" fmla="*/ 0 h 3089525"/>
              <a:gd name="connsiteX500" fmla="*/ 1405271 w 5851096"/>
              <a:gd name="connsiteY500" fmla="*/ 100280 h 3089525"/>
              <a:gd name="connsiteX501" fmla="*/ 1493366 w 5851096"/>
              <a:gd name="connsiteY501" fmla="*/ 366850 h 3089525"/>
              <a:gd name="connsiteX502" fmla="*/ 1493895 w 5851096"/>
              <a:gd name="connsiteY502" fmla="*/ 366914 h 3089525"/>
              <a:gd name="connsiteX503" fmla="*/ 1494460 w 5851096"/>
              <a:gd name="connsiteY503" fmla="*/ 373792 h 3089525"/>
              <a:gd name="connsiteX504" fmla="*/ 1502268 w 5851096"/>
              <a:gd name="connsiteY504" fmla="*/ 468842 h 3089525"/>
              <a:gd name="connsiteX505" fmla="*/ 1503703 w 5851096"/>
              <a:gd name="connsiteY505" fmla="*/ 486299 h 3089525"/>
              <a:gd name="connsiteX506" fmla="*/ 1503082 w 5851096"/>
              <a:gd name="connsiteY506" fmla="*/ 498061 h 3089525"/>
              <a:gd name="connsiteX507" fmla="*/ 1502560 w 5851096"/>
              <a:gd name="connsiteY507" fmla="*/ 498027 h 3089525"/>
              <a:gd name="connsiteX508" fmla="*/ 1502533 w 5851096"/>
              <a:gd name="connsiteY508" fmla="*/ 498535 h 3089525"/>
              <a:gd name="connsiteX509" fmla="*/ 1484625 w 5851096"/>
              <a:gd name="connsiteY509" fmla="*/ 496864 h 3089525"/>
              <a:gd name="connsiteX510" fmla="*/ 1384798 w 5851096"/>
              <a:gd name="connsiteY510" fmla="*/ 487548 h 3089525"/>
              <a:gd name="connsiteX511" fmla="*/ 1367833 w 5851096"/>
              <a:gd name="connsiteY511" fmla="*/ 485964 h 3089525"/>
              <a:gd name="connsiteX512" fmla="*/ 1367712 w 5851096"/>
              <a:gd name="connsiteY512" fmla="*/ 484784 h 3089525"/>
              <a:gd name="connsiteX513" fmla="*/ 769992 w 5851096"/>
              <a:gd name="connsiteY513" fmla="*/ 99096 h 3089525"/>
              <a:gd name="connsiteX514" fmla="*/ 637843 w 5851096"/>
              <a:gd name="connsiteY514" fmla="*/ 3089525 h 3089525"/>
              <a:gd name="connsiteX515" fmla="*/ 644623 w 5851096"/>
              <a:gd name="connsiteY515" fmla="*/ 3006343 h 3089525"/>
              <a:gd name="connsiteX516" fmla="*/ 645189 w 5851096"/>
              <a:gd name="connsiteY516" fmla="*/ 2999411 h 3089525"/>
              <a:gd name="connsiteX517" fmla="*/ 645717 w 5851096"/>
              <a:gd name="connsiteY517" fmla="*/ 2999346 h 3089525"/>
              <a:gd name="connsiteX518" fmla="*/ 1367711 w 5851096"/>
              <a:gd name="connsiteY518" fmla="*/ 2281230 h 3089525"/>
              <a:gd name="connsiteX519" fmla="*/ 1367833 w 5851096"/>
              <a:gd name="connsiteY519" fmla="*/ 2280040 h 3089525"/>
              <a:gd name="connsiteX520" fmla="*/ 1384794 w 5851096"/>
              <a:gd name="connsiteY520" fmla="*/ 2278445 h 3089525"/>
              <a:gd name="connsiteX521" fmla="*/ 1484657 w 5851096"/>
              <a:gd name="connsiteY521" fmla="*/ 2269052 h 3089525"/>
              <a:gd name="connsiteX522" fmla="*/ 1502533 w 5851096"/>
              <a:gd name="connsiteY522" fmla="*/ 2267371 h 3089525"/>
              <a:gd name="connsiteX523" fmla="*/ 1502560 w 5851096"/>
              <a:gd name="connsiteY523" fmla="*/ 2267882 h 3089525"/>
              <a:gd name="connsiteX524" fmla="*/ 1503081 w 5851096"/>
              <a:gd name="connsiteY524" fmla="*/ 2267848 h 3089525"/>
              <a:gd name="connsiteX525" fmla="*/ 1503703 w 5851096"/>
              <a:gd name="connsiteY525" fmla="*/ 2279702 h 3089525"/>
              <a:gd name="connsiteX526" fmla="*/ 1502268 w 5851096"/>
              <a:gd name="connsiteY526" fmla="*/ 2297292 h 3089525"/>
              <a:gd name="connsiteX527" fmla="*/ 1494457 w 5851096"/>
              <a:gd name="connsiteY527" fmla="*/ 2393114 h 3089525"/>
              <a:gd name="connsiteX528" fmla="*/ 1493894 w 5851096"/>
              <a:gd name="connsiteY528" fmla="*/ 2400032 h 3089525"/>
              <a:gd name="connsiteX529" fmla="*/ 1493365 w 5851096"/>
              <a:gd name="connsiteY529" fmla="*/ 2400097 h 3089525"/>
              <a:gd name="connsiteX530" fmla="*/ 908018 w 5851096"/>
              <a:gd name="connsiteY530" fmla="*/ 3084683 h 3089525"/>
              <a:gd name="connsiteX531" fmla="*/ 888285 w 5851096"/>
              <a:gd name="connsiteY531" fmla="*/ 3089525 h 3089525"/>
              <a:gd name="connsiteX532" fmla="*/ 635382 w 5851096"/>
              <a:gd name="connsiteY532" fmla="*/ 1361522 h 3089525"/>
              <a:gd name="connsiteX533" fmla="*/ 636815 w 5851096"/>
              <a:gd name="connsiteY533" fmla="*/ 1343926 h 3089525"/>
              <a:gd name="connsiteX534" fmla="*/ 644623 w 5851096"/>
              <a:gd name="connsiteY534" fmla="*/ 1248124 h 3089525"/>
              <a:gd name="connsiteX535" fmla="*/ 645189 w 5851096"/>
              <a:gd name="connsiteY535" fmla="*/ 1241192 h 3089525"/>
              <a:gd name="connsiteX536" fmla="*/ 645717 w 5851096"/>
              <a:gd name="connsiteY536" fmla="*/ 1241127 h 3089525"/>
              <a:gd name="connsiteX537" fmla="*/ 1367711 w 5851096"/>
              <a:gd name="connsiteY537" fmla="*/ 523010 h 3089525"/>
              <a:gd name="connsiteX538" fmla="*/ 1367833 w 5851096"/>
              <a:gd name="connsiteY538" fmla="*/ 521820 h 3089525"/>
              <a:gd name="connsiteX539" fmla="*/ 1384794 w 5851096"/>
              <a:gd name="connsiteY539" fmla="*/ 520226 h 3089525"/>
              <a:gd name="connsiteX540" fmla="*/ 1484657 w 5851096"/>
              <a:gd name="connsiteY540" fmla="*/ 510833 h 3089525"/>
              <a:gd name="connsiteX541" fmla="*/ 1502533 w 5851096"/>
              <a:gd name="connsiteY541" fmla="*/ 509151 h 3089525"/>
              <a:gd name="connsiteX542" fmla="*/ 1502560 w 5851096"/>
              <a:gd name="connsiteY542" fmla="*/ 509663 h 3089525"/>
              <a:gd name="connsiteX543" fmla="*/ 1503081 w 5851096"/>
              <a:gd name="connsiteY543" fmla="*/ 509629 h 3089525"/>
              <a:gd name="connsiteX544" fmla="*/ 1503703 w 5851096"/>
              <a:gd name="connsiteY544" fmla="*/ 521483 h 3089525"/>
              <a:gd name="connsiteX545" fmla="*/ 1502268 w 5851096"/>
              <a:gd name="connsiteY545" fmla="*/ 539073 h 3089525"/>
              <a:gd name="connsiteX546" fmla="*/ 1494457 w 5851096"/>
              <a:gd name="connsiteY546" fmla="*/ 634895 h 3089525"/>
              <a:gd name="connsiteX547" fmla="*/ 1493894 w 5851096"/>
              <a:gd name="connsiteY547" fmla="*/ 641812 h 3089525"/>
              <a:gd name="connsiteX548" fmla="*/ 1493365 w 5851096"/>
              <a:gd name="connsiteY548" fmla="*/ 641878 h 3089525"/>
              <a:gd name="connsiteX549" fmla="*/ 771371 w 5851096"/>
              <a:gd name="connsiteY549" fmla="*/ 1359994 h 3089525"/>
              <a:gd name="connsiteX550" fmla="*/ 771250 w 5851096"/>
              <a:gd name="connsiteY550" fmla="*/ 1361184 h 3089525"/>
              <a:gd name="connsiteX551" fmla="*/ 754286 w 5851096"/>
              <a:gd name="connsiteY551" fmla="*/ 1362780 h 3089525"/>
              <a:gd name="connsiteX552" fmla="*/ 654458 w 5851096"/>
              <a:gd name="connsiteY552" fmla="*/ 1372169 h 3089525"/>
              <a:gd name="connsiteX553" fmla="*/ 636551 w 5851096"/>
              <a:gd name="connsiteY553" fmla="*/ 1373854 h 3089525"/>
              <a:gd name="connsiteX554" fmla="*/ 636524 w 5851096"/>
              <a:gd name="connsiteY554" fmla="*/ 1373341 h 3089525"/>
              <a:gd name="connsiteX555" fmla="*/ 636002 w 5851096"/>
              <a:gd name="connsiteY555" fmla="*/ 1373376 h 3089525"/>
              <a:gd name="connsiteX556" fmla="*/ 635382 w 5851096"/>
              <a:gd name="connsiteY556" fmla="*/ 1361522 h 3089525"/>
              <a:gd name="connsiteX557" fmla="*/ 635382 w 5851096"/>
              <a:gd name="connsiteY557" fmla="*/ 1411078 h 3089525"/>
              <a:gd name="connsiteX558" fmla="*/ 636003 w 5851096"/>
              <a:gd name="connsiteY558" fmla="*/ 1399317 h 3089525"/>
              <a:gd name="connsiteX559" fmla="*/ 636524 w 5851096"/>
              <a:gd name="connsiteY559" fmla="*/ 1399351 h 3089525"/>
              <a:gd name="connsiteX560" fmla="*/ 636551 w 5851096"/>
              <a:gd name="connsiteY560" fmla="*/ 1398843 h 3089525"/>
              <a:gd name="connsiteX561" fmla="*/ 654426 w 5851096"/>
              <a:gd name="connsiteY561" fmla="*/ 1400511 h 3089525"/>
              <a:gd name="connsiteX562" fmla="*/ 754290 w 5851096"/>
              <a:gd name="connsiteY562" fmla="*/ 1409831 h 3089525"/>
              <a:gd name="connsiteX563" fmla="*/ 771250 w 5851096"/>
              <a:gd name="connsiteY563" fmla="*/ 1411413 h 3089525"/>
              <a:gd name="connsiteX564" fmla="*/ 771372 w 5851096"/>
              <a:gd name="connsiteY564" fmla="*/ 1412593 h 3089525"/>
              <a:gd name="connsiteX565" fmla="*/ 1493366 w 5851096"/>
              <a:gd name="connsiteY565" fmla="*/ 2125070 h 3089525"/>
              <a:gd name="connsiteX566" fmla="*/ 1493895 w 5851096"/>
              <a:gd name="connsiteY566" fmla="*/ 2125135 h 3089525"/>
              <a:gd name="connsiteX567" fmla="*/ 1494460 w 5851096"/>
              <a:gd name="connsiteY567" fmla="*/ 2132012 h 3089525"/>
              <a:gd name="connsiteX568" fmla="*/ 1502268 w 5851096"/>
              <a:gd name="connsiteY568" fmla="*/ 2227062 h 3089525"/>
              <a:gd name="connsiteX569" fmla="*/ 1503703 w 5851096"/>
              <a:gd name="connsiteY569" fmla="*/ 2244520 h 3089525"/>
              <a:gd name="connsiteX570" fmla="*/ 1503082 w 5851096"/>
              <a:gd name="connsiteY570" fmla="*/ 2256280 h 3089525"/>
              <a:gd name="connsiteX571" fmla="*/ 1502560 w 5851096"/>
              <a:gd name="connsiteY571" fmla="*/ 2256246 h 3089525"/>
              <a:gd name="connsiteX572" fmla="*/ 1502533 w 5851096"/>
              <a:gd name="connsiteY572" fmla="*/ 2256755 h 3089525"/>
              <a:gd name="connsiteX573" fmla="*/ 1484625 w 5851096"/>
              <a:gd name="connsiteY573" fmla="*/ 2255084 h 3089525"/>
              <a:gd name="connsiteX574" fmla="*/ 1384798 w 5851096"/>
              <a:gd name="connsiteY574" fmla="*/ 2245767 h 3089525"/>
              <a:gd name="connsiteX575" fmla="*/ 1367833 w 5851096"/>
              <a:gd name="connsiteY575" fmla="*/ 2244184 h 3089525"/>
              <a:gd name="connsiteX576" fmla="*/ 1367712 w 5851096"/>
              <a:gd name="connsiteY576" fmla="*/ 2243004 h 3089525"/>
              <a:gd name="connsiteX577" fmla="*/ 645718 w 5851096"/>
              <a:gd name="connsiteY577" fmla="*/ 1530527 h 3089525"/>
              <a:gd name="connsiteX578" fmla="*/ 645190 w 5851096"/>
              <a:gd name="connsiteY578" fmla="*/ 1530463 h 3089525"/>
              <a:gd name="connsiteX579" fmla="*/ 644626 w 5851096"/>
              <a:gd name="connsiteY579" fmla="*/ 1523599 h 3089525"/>
              <a:gd name="connsiteX580" fmla="*/ 636815 w 5851096"/>
              <a:gd name="connsiteY580" fmla="*/ 1428529 h 3089525"/>
              <a:gd name="connsiteX581" fmla="*/ 635382 w 5851096"/>
              <a:gd name="connsiteY581" fmla="*/ 1411078 h 3089525"/>
              <a:gd name="connsiteX582" fmla="*/ 0 w 5851096"/>
              <a:gd name="connsiteY582" fmla="*/ 120584 h 3089525"/>
              <a:gd name="connsiteX583" fmla="*/ 0 w 5851096"/>
              <a:gd name="connsiteY583" fmla="*/ 0 h 3089525"/>
              <a:gd name="connsiteX584" fmla="*/ 95071 w 5851096"/>
              <a:gd name="connsiteY584" fmla="*/ 0 h 3089525"/>
              <a:gd name="connsiteX585" fmla="*/ 23697 w 5851096"/>
              <a:gd name="connsiteY585" fmla="*/ 79433 h 3089525"/>
              <a:gd name="connsiteX586" fmla="*/ 0 w 5851096"/>
              <a:gd name="connsiteY586" fmla="*/ 459154 h 3089525"/>
              <a:gd name="connsiteX587" fmla="*/ 0 w 5851096"/>
              <a:gd name="connsiteY587" fmla="*/ 322913 h 3089525"/>
              <a:gd name="connsiteX588" fmla="*/ 85961 w 5851096"/>
              <a:gd name="connsiteY588" fmla="*/ 286715 h 3089525"/>
              <a:gd name="connsiteX589" fmla="*/ 364172 w 5851096"/>
              <a:gd name="connsiteY589" fmla="*/ 45955 h 3089525"/>
              <a:gd name="connsiteX590" fmla="*/ 387426 w 5851096"/>
              <a:gd name="connsiteY590" fmla="*/ 0 h 3089525"/>
              <a:gd name="connsiteX591" fmla="*/ 542918 w 5851096"/>
              <a:gd name="connsiteY591" fmla="*/ 0 h 3089525"/>
              <a:gd name="connsiteX592" fmla="*/ 488688 w 5851096"/>
              <a:gd name="connsiteY592" fmla="*/ 99096 h 3089525"/>
              <a:gd name="connsiteX593" fmla="*/ 13938 w 5851096"/>
              <a:gd name="connsiteY593" fmla="*/ 455878 h 3089525"/>
              <a:gd name="connsiteX594" fmla="*/ 0 w 5851096"/>
              <a:gd name="connsiteY594" fmla="*/ 1108862 h 3089525"/>
              <a:gd name="connsiteX595" fmla="*/ 0 w 5851096"/>
              <a:gd name="connsiteY595" fmla="*/ 893255 h 3089525"/>
              <a:gd name="connsiteX596" fmla="*/ 33376 w 5851096"/>
              <a:gd name="connsiteY596" fmla="*/ 945052 h 3089525"/>
              <a:gd name="connsiteX597" fmla="*/ 473320 w 5851096"/>
              <a:gd name="connsiteY597" fmla="*/ 1223782 h 3089525"/>
              <a:gd name="connsiteX598" fmla="*/ 9746 w 5851096"/>
              <a:gd name="connsiteY598" fmla="*/ 689563 h 3089525"/>
              <a:gd name="connsiteX599" fmla="*/ 0 w 5851096"/>
              <a:gd name="connsiteY599" fmla="*/ 686740 h 3089525"/>
              <a:gd name="connsiteX600" fmla="*/ 0 w 5851096"/>
              <a:gd name="connsiteY600" fmla="*/ 549764 h 3089525"/>
              <a:gd name="connsiteX601" fmla="*/ 27617 w 5851096"/>
              <a:gd name="connsiteY601" fmla="*/ 556541 h 3089525"/>
              <a:gd name="connsiteX602" fmla="*/ 612962 w 5851096"/>
              <a:gd name="connsiteY602" fmla="*/ 1241127 h 3089525"/>
              <a:gd name="connsiteX603" fmla="*/ 613492 w 5851096"/>
              <a:gd name="connsiteY603" fmla="*/ 1241192 h 3089525"/>
              <a:gd name="connsiteX604" fmla="*/ 614057 w 5851096"/>
              <a:gd name="connsiteY604" fmla="*/ 1248124 h 3089525"/>
              <a:gd name="connsiteX605" fmla="*/ 621865 w 5851096"/>
              <a:gd name="connsiteY605" fmla="*/ 1343926 h 3089525"/>
              <a:gd name="connsiteX606" fmla="*/ 623299 w 5851096"/>
              <a:gd name="connsiteY606" fmla="*/ 1361522 h 3089525"/>
              <a:gd name="connsiteX607" fmla="*/ 622679 w 5851096"/>
              <a:gd name="connsiteY607" fmla="*/ 1373376 h 3089525"/>
              <a:gd name="connsiteX608" fmla="*/ 622157 w 5851096"/>
              <a:gd name="connsiteY608" fmla="*/ 1373341 h 3089525"/>
              <a:gd name="connsiteX609" fmla="*/ 622129 w 5851096"/>
              <a:gd name="connsiteY609" fmla="*/ 1373854 h 3089525"/>
              <a:gd name="connsiteX610" fmla="*/ 604221 w 5851096"/>
              <a:gd name="connsiteY610" fmla="*/ 1372169 h 3089525"/>
              <a:gd name="connsiteX611" fmla="*/ 504394 w 5851096"/>
              <a:gd name="connsiteY611" fmla="*/ 1362780 h 3089525"/>
              <a:gd name="connsiteX612" fmla="*/ 487429 w 5851096"/>
              <a:gd name="connsiteY612" fmla="*/ 1361184 h 3089525"/>
              <a:gd name="connsiteX613" fmla="*/ 487308 w 5851096"/>
              <a:gd name="connsiteY613" fmla="*/ 1359994 h 3089525"/>
              <a:gd name="connsiteX614" fmla="*/ 5260 w 5851096"/>
              <a:gd name="connsiteY614" fmla="*/ 1114967 h 3089525"/>
              <a:gd name="connsiteX615" fmla="*/ 0 w 5851096"/>
              <a:gd name="connsiteY615" fmla="*/ 2216459 h 3089525"/>
              <a:gd name="connsiteX616" fmla="*/ 0 w 5851096"/>
              <a:gd name="connsiteY616" fmla="*/ 2080559 h 3089525"/>
              <a:gd name="connsiteX617" fmla="*/ 9744 w 5851096"/>
              <a:gd name="connsiteY617" fmla="*/ 2077760 h 3089525"/>
              <a:gd name="connsiteX618" fmla="*/ 473318 w 5851096"/>
              <a:gd name="connsiteY618" fmla="*/ 1547735 h 3089525"/>
              <a:gd name="connsiteX619" fmla="*/ 33374 w 5851096"/>
              <a:gd name="connsiteY619" fmla="*/ 1824276 h 3089525"/>
              <a:gd name="connsiteX620" fmla="*/ 0 w 5851096"/>
              <a:gd name="connsiteY620" fmla="*/ 1875663 h 3089525"/>
              <a:gd name="connsiteX621" fmla="*/ 0 w 5851096"/>
              <a:gd name="connsiteY621" fmla="*/ 1661750 h 3089525"/>
              <a:gd name="connsiteX622" fmla="*/ 5257 w 5851096"/>
              <a:gd name="connsiteY622" fmla="*/ 1655695 h 3089525"/>
              <a:gd name="connsiteX623" fmla="*/ 487305 w 5851096"/>
              <a:gd name="connsiteY623" fmla="*/ 1412593 h 3089525"/>
              <a:gd name="connsiteX624" fmla="*/ 487427 w 5851096"/>
              <a:gd name="connsiteY624" fmla="*/ 1411413 h 3089525"/>
              <a:gd name="connsiteX625" fmla="*/ 504388 w 5851096"/>
              <a:gd name="connsiteY625" fmla="*/ 1409831 h 3089525"/>
              <a:gd name="connsiteX626" fmla="*/ 604251 w 5851096"/>
              <a:gd name="connsiteY626" fmla="*/ 1400511 h 3089525"/>
              <a:gd name="connsiteX627" fmla="*/ 622127 w 5851096"/>
              <a:gd name="connsiteY627" fmla="*/ 1398843 h 3089525"/>
              <a:gd name="connsiteX628" fmla="*/ 622154 w 5851096"/>
              <a:gd name="connsiteY628" fmla="*/ 1399351 h 3089525"/>
              <a:gd name="connsiteX629" fmla="*/ 622675 w 5851096"/>
              <a:gd name="connsiteY629" fmla="*/ 1399317 h 3089525"/>
              <a:gd name="connsiteX630" fmla="*/ 623297 w 5851096"/>
              <a:gd name="connsiteY630" fmla="*/ 1411078 h 3089525"/>
              <a:gd name="connsiteX631" fmla="*/ 621863 w 5851096"/>
              <a:gd name="connsiteY631" fmla="*/ 1428529 h 3089525"/>
              <a:gd name="connsiteX632" fmla="*/ 614051 w 5851096"/>
              <a:gd name="connsiteY632" fmla="*/ 1523599 h 3089525"/>
              <a:gd name="connsiteX633" fmla="*/ 613488 w 5851096"/>
              <a:gd name="connsiteY633" fmla="*/ 1530463 h 3089525"/>
              <a:gd name="connsiteX634" fmla="*/ 612959 w 5851096"/>
              <a:gd name="connsiteY634" fmla="*/ 1530527 h 3089525"/>
              <a:gd name="connsiteX635" fmla="*/ 27613 w 5851096"/>
              <a:gd name="connsiteY635" fmla="*/ 2209736 h 3089525"/>
              <a:gd name="connsiteX636" fmla="*/ 0 w 5851096"/>
              <a:gd name="connsiteY636" fmla="*/ 2867081 h 3089525"/>
              <a:gd name="connsiteX637" fmla="*/ 0 w 5851096"/>
              <a:gd name="connsiteY637" fmla="*/ 2651475 h 3089525"/>
              <a:gd name="connsiteX638" fmla="*/ 33376 w 5851096"/>
              <a:gd name="connsiteY638" fmla="*/ 2703272 h 3089525"/>
              <a:gd name="connsiteX639" fmla="*/ 473320 w 5851096"/>
              <a:gd name="connsiteY639" fmla="*/ 2982001 h 3089525"/>
              <a:gd name="connsiteX640" fmla="*/ 9746 w 5851096"/>
              <a:gd name="connsiteY640" fmla="*/ 2447782 h 3089525"/>
              <a:gd name="connsiteX641" fmla="*/ 0 w 5851096"/>
              <a:gd name="connsiteY641" fmla="*/ 2444960 h 3089525"/>
              <a:gd name="connsiteX642" fmla="*/ 0 w 5851096"/>
              <a:gd name="connsiteY642" fmla="*/ 2307984 h 3089525"/>
              <a:gd name="connsiteX643" fmla="*/ 27617 w 5851096"/>
              <a:gd name="connsiteY643" fmla="*/ 2314760 h 3089525"/>
              <a:gd name="connsiteX644" fmla="*/ 612962 w 5851096"/>
              <a:gd name="connsiteY644" fmla="*/ 2999346 h 3089525"/>
              <a:gd name="connsiteX645" fmla="*/ 613492 w 5851096"/>
              <a:gd name="connsiteY645" fmla="*/ 2999411 h 3089525"/>
              <a:gd name="connsiteX646" fmla="*/ 614056 w 5851096"/>
              <a:gd name="connsiteY646" fmla="*/ 3006343 h 3089525"/>
              <a:gd name="connsiteX647" fmla="*/ 620836 w 5851096"/>
              <a:gd name="connsiteY647" fmla="*/ 3089525 h 3089525"/>
              <a:gd name="connsiteX648" fmla="*/ 370396 w 5851096"/>
              <a:gd name="connsiteY648" fmla="*/ 3089525 h 3089525"/>
              <a:gd name="connsiteX649" fmla="*/ 350661 w 5851096"/>
              <a:gd name="connsiteY649" fmla="*/ 3084682 h 3089525"/>
              <a:gd name="connsiteX650" fmla="*/ 5260 w 5851096"/>
              <a:gd name="connsiteY650" fmla="*/ 2873187 h 3089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Lst>
            <a:rect l="l" t="t" r="r" b="b"/>
            <a:pathLst>
              <a:path w="5851096" h="3089525">
                <a:moveTo>
                  <a:pt x="5215514" y="659222"/>
                </a:moveTo>
                <a:cubicBezTo>
                  <a:pt x="5271247" y="939930"/>
                  <a:pt x="5495997" y="1162499"/>
                  <a:pt x="5783878" y="1223782"/>
                </a:cubicBezTo>
                <a:cubicBezTo>
                  <a:pt x="5728146" y="943074"/>
                  <a:pt x="5503395" y="720505"/>
                  <a:pt x="5215514" y="659222"/>
                </a:cubicBezTo>
                <a:close/>
                <a:moveTo>
                  <a:pt x="5215514" y="2417442"/>
                </a:moveTo>
                <a:cubicBezTo>
                  <a:pt x="5271247" y="2698150"/>
                  <a:pt x="5495997" y="2920718"/>
                  <a:pt x="5783878" y="2982001"/>
                </a:cubicBezTo>
                <a:cubicBezTo>
                  <a:pt x="5728146" y="2701294"/>
                  <a:pt x="5503395" y="2478725"/>
                  <a:pt x="5215514" y="2417442"/>
                </a:cubicBezTo>
                <a:close/>
                <a:moveTo>
                  <a:pt x="5215512" y="2107862"/>
                </a:moveTo>
                <a:cubicBezTo>
                  <a:pt x="5503392" y="2047060"/>
                  <a:pt x="5728143" y="1826239"/>
                  <a:pt x="5783876" y="1547735"/>
                </a:cubicBezTo>
                <a:cubicBezTo>
                  <a:pt x="5495995" y="1608537"/>
                  <a:pt x="5271244" y="1829358"/>
                  <a:pt x="5215512" y="2107862"/>
                </a:cubicBezTo>
                <a:close/>
                <a:moveTo>
                  <a:pt x="5065535" y="521483"/>
                </a:moveTo>
                <a:lnTo>
                  <a:pt x="5066157" y="509629"/>
                </a:lnTo>
                <a:lnTo>
                  <a:pt x="5066678" y="509663"/>
                </a:lnTo>
                <a:lnTo>
                  <a:pt x="5066705" y="509151"/>
                </a:lnTo>
                <a:lnTo>
                  <a:pt x="5084580" y="510833"/>
                </a:lnTo>
                <a:cubicBezTo>
                  <a:pt x="5118460" y="511379"/>
                  <a:pt x="5151823" y="514468"/>
                  <a:pt x="5184444" y="520226"/>
                </a:cubicBezTo>
                <a:cubicBezTo>
                  <a:pt x="5190277" y="519792"/>
                  <a:pt x="5195851" y="520774"/>
                  <a:pt x="5201405" y="521820"/>
                </a:cubicBezTo>
                <a:lnTo>
                  <a:pt x="5201527" y="523010"/>
                </a:lnTo>
                <a:cubicBezTo>
                  <a:pt x="5483077" y="569171"/>
                  <a:pt x="5718838" y="744362"/>
                  <a:pt x="5841311" y="983324"/>
                </a:cubicBezTo>
                <a:lnTo>
                  <a:pt x="5851096" y="1006985"/>
                </a:lnTo>
                <a:lnTo>
                  <a:pt x="5851096" y="1366179"/>
                </a:lnTo>
                <a:lnTo>
                  <a:pt x="5814952" y="1362779"/>
                </a:lnTo>
                <a:cubicBezTo>
                  <a:pt x="5809118" y="1363214"/>
                  <a:pt x="5803543" y="1362231"/>
                  <a:pt x="5797987" y="1361184"/>
                </a:cubicBezTo>
                <a:lnTo>
                  <a:pt x="5797866" y="1359994"/>
                </a:lnTo>
                <a:cubicBezTo>
                  <a:pt x="5422466" y="1298446"/>
                  <a:pt x="5128467" y="1007510"/>
                  <a:pt x="5075873" y="641878"/>
                </a:cubicBezTo>
                <a:cubicBezTo>
                  <a:pt x="5075697" y="641823"/>
                  <a:pt x="5075522" y="641817"/>
                  <a:pt x="5075344" y="641812"/>
                </a:cubicBezTo>
                <a:lnTo>
                  <a:pt x="5074781" y="634895"/>
                </a:lnTo>
                <a:cubicBezTo>
                  <a:pt x="5069489" y="603550"/>
                  <a:pt x="5066925" y="571542"/>
                  <a:pt x="5066970" y="539073"/>
                </a:cubicBezTo>
                <a:cubicBezTo>
                  <a:pt x="5065597" y="533241"/>
                  <a:pt x="5065535" y="527369"/>
                  <a:pt x="5065535" y="521483"/>
                </a:cubicBezTo>
                <a:close/>
                <a:moveTo>
                  <a:pt x="5065535" y="2279702"/>
                </a:moveTo>
                <a:lnTo>
                  <a:pt x="5066157" y="2267848"/>
                </a:lnTo>
                <a:lnTo>
                  <a:pt x="5066678" y="2267882"/>
                </a:lnTo>
                <a:lnTo>
                  <a:pt x="5066705" y="2267371"/>
                </a:lnTo>
                <a:lnTo>
                  <a:pt x="5084580" y="2269052"/>
                </a:lnTo>
                <a:cubicBezTo>
                  <a:pt x="5118460" y="2269598"/>
                  <a:pt x="5151823" y="2272687"/>
                  <a:pt x="5184444" y="2278445"/>
                </a:cubicBezTo>
                <a:cubicBezTo>
                  <a:pt x="5190277" y="2278011"/>
                  <a:pt x="5195851" y="2278993"/>
                  <a:pt x="5201405" y="2280040"/>
                </a:cubicBezTo>
                <a:lnTo>
                  <a:pt x="5201527" y="2281230"/>
                </a:lnTo>
                <a:cubicBezTo>
                  <a:pt x="5483077" y="2327390"/>
                  <a:pt x="5718838" y="2502582"/>
                  <a:pt x="5841311" y="2741544"/>
                </a:cubicBezTo>
                <a:lnTo>
                  <a:pt x="5851096" y="2765204"/>
                </a:lnTo>
                <a:lnTo>
                  <a:pt x="5851096" y="3089525"/>
                </a:lnTo>
                <a:lnTo>
                  <a:pt x="5680952" y="3089525"/>
                </a:lnTo>
                <a:lnTo>
                  <a:pt x="5661219" y="3084683"/>
                </a:lnTo>
                <a:cubicBezTo>
                  <a:pt x="5352738" y="2982764"/>
                  <a:pt x="5121893" y="2720025"/>
                  <a:pt x="5075873" y="2400097"/>
                </a:cubicBezTo>
                <a:cubicBezTo>
                  <a:pt x="5075697" y="2400042"/>
                  <a:pt x="5075522" y="2400037"/>
                  <a:pt x="5075344" y="2400032"/>
                </a:cubicBezTo>
                <a:lnTo>
                  <a:pt x="5074781" y="2393114"/>
                </a:lnTo>
                <a:cubicBezTo>
                  <a:pt x="5069489" y="2361770"/>
                  <a:pt x="5066925" y="2329761"/>
                  <a:pt x="5066970" y="2297292"/>
                </a:cubicBezTo>
                <a:cubicBezTo>
                  <a:pt x="5065597" y="2291461"/>
                  <a:pt x="5065535" y="2285589"/>
                  <a:pt x="5065535" y="2279702"/>
                </a:cubicBezTo>
                <a:close/>
                <a:moveTo>
                  <a:pt x="5065533" y="486299"/>
                </a:moveTo>
                <a:cubicBezTo>
                  <a:pt x="5065533" y="480458"/>
                  <a:pt x="5065595" y="474631"/>
                  <a:pt x="5066968" y="468842"/>
                </a:cubicBezTo>
                <a:cubicBezTo>
                  <a:pt x="5066923" y="436636"/>
                  <a:pt x="5069486" y="404884"/>
                  <a:pt x="5074776" y="373792"/>
                </a:cubicBezTo>
                <a:lnTo>
                  <a:pt x="5075341" y="366915"/>
                </a:lnTo>
                <a:cubicBezTo>
                  <a:pt x="5075518" y="366910"/>
                  <a:pt x="5075694" y="366905"/>
                  <a:pt x="5075869" y="366850"/>
                </a:cubicBezTo>
                <a:cubicBezTo>
                  <a:pt x="5089628" y="271960"/>
                  <a:pt x="5119903" y="182140"/>
                  <a:pt x="5163966" y="100280"/>
                </a:cubicBezTo>
                <a:lnTo>
                  <a:pt x="5229488" y="0"/>
                </a:lnTo>
                <a:lnTo>
                  <a:pt x="5405629" y="0"/>
                </a:lnTo>
                <a:lnTo>
                  <a:pt x="5334254" y="79433"/>
                </a:lnTo>
                <a:cubicBezTo>
                  <a:pt x="5276439" y="159050"/>
                  <a:pt x="5235311" y="250706"/>
                  <a:pt x="5215512" y="349642"/>
                </a:cubicBezTo>
                <a:cubicBezTo>
                  <a:pt x="5406992" y="309201"/>
                  <a:pt x="5570544" y="197965"/>
                  <a:pt x="5674730" y="45955"/>
                </a:cubicBezTo>
                <a:lnTo>
                  <a:pt x="5697983" y="0"/>
                </a:lnTo>
                <a:lnTo>
                  <a:pt x="5851096" y="0"/>
                </a:lnTo>
                <a:lnTo>
                  <a:pt x="5851096" y="4349"/>
                </a:lnTo>
                <a:lnTo>
                  <a:pt x="5799246" y="99096"/>
                </a:lnTo>
                <a:cubicBezTo>
                  <a:pt x="5669765" y="299632"/>
                  <a:pt x="5454064" y="443705"/>
                  <a:pt x="5201524" y="484784"/>
                </a:cubicBezTo>
                <a:lnTo>
                  <a:pt x="5201403" y="485964"/>
                </a:lnTo>
                <a:cubicBezTo>
                  <a:pt x="5195847" y="487004"/>
                  <a:pt x="5190272" y="487979"/>
                  <a:pt x="5184438" y="487548"/>
                </a:cubicBezTo>
                <a:cubicBezTo>
                  <a:pt x="5151829" y="493257"/>
                  <a:pt x="5118478" y="496322"/>
                  <a:pt x="5084610" y="496864"/>
                </a:cubicBezTo>
                <a:lnTo>
                  <a:pt x="5066703" y="498535"/>
                </a:lnTo>
                <a:lnTo>
                  <a:pt x="5066676" y="498027"/>
                </a:lnTo>
                <a:lnTo>
                  <a:pt x="5066154" y="498061"/>
                </a:lnTo>
                <a:cubicBezTo>
                  <a:pt x="5065562" y="494151"/>
                  <a:pt x="5065533" y="490228"/>
                  <a:pt x="5065533" y="486299"/>
                </a:cubicBezTo>
                <a:close/>
                <a:moveTo>
                  <a:pt x="5065533" y="2244520"/>
                </a:moveTo>
                <a:cubicBezTo>
                  <a:pt x="5065533" y="2238678"/>
                  <a:pt x="5065595" y="2232850"/>
                  <a:pt x="5066968" y="2227062"/>
                </a:cubicBezTo>
                <a:cubicBezTo>
                  <a:pt x="5066923" y="2194855"/>
                  <a:pt x="5069486" y="2163105"/>
                  <a:pt x="5074776" y="2132012"/>
                </a:cubicBezTo>
                <a:lnTo>
                  <a:pt x="5075341" y="2125135"/>
                </a:lnTo>
                <a:cubicBezTo>
                  <a:pt x="5075518" y="2125130"/>
                  <a:pt x="5075694" y="2125125"/>
                  <a:pt x="5075869" y="2125070"/>
                </a:cubicBezTo>
                <a:cubicBezTo>
                  <a:pt x="5128465" y="1762307"/>
                  <a:pt x="5422464" y="1473657"/>
                  <a:pt x="5797863" y="1412593"/>
                </a:cubicBezTo>
                <a:lnTo>
                  <a:pt x="5797985" y="1411413"/>
                </a:lnTo>
                <a:cubicBezTo>
                  <a:pt x="5803539" y="1410374"/>
                  <a:pt x="5809112" y="1409399"/>
                  <a:pt x="5814946" y="1409830"/>
                </a:cubicBezTo>
                <a:lnTo>
                  <a:pt x="5851096" y="1406457"/>
                </a:lnTo>
                <a:lnTo>
                  <a:pt x="5851096" y="1762823"/>
                </a:lnTo>
                <a:lnTo>
                  <a:pt x="5841309" y="1786304"/>
                </a:lnTo>
                <a:cubicBezTo>
                  <a:pt x="5718836" y="2023390"/>
                  <a:pt x="5483074" y="2197206"/>
                  <a:pt x="5201524" y="2243004"/>
                </a:cubicBezTo>
                <a:lnTo>
                  <a:pt x="5201403" y="2244184"/>
                </a:lnTo>
                <a:cubicBezTo>
                  <a:pt x="5195847" y="2245223"/>
                  <a:pt x="5190272" y="2246198"/>
                  <a:pt x="5184438" y="2245767"/>
                </a:cubicBezTo>
                <a:cubicBezTo>
                  <a:pt x="5151829" y="2251477"/>
                  <a:pt x="5118478" y="2254542"/>
                  <a:pt x="5084610" y="2255084"/>
                </a:cubicBezTo>
                <a:lnTo>
                  <a:pt x="5066703" y="2256755"/>
                </a:lnTo>
                <a:lnTo>
                  <a:pt x="5066676" y="2256246"/>
                </a:lnTo>
                <a:lnTo>
                  <a:pt x="5066154" y="2256280"/>
                </a:lnTo>
                <a:cubicBezTo>
                  <a:pt x="5065562" y="2252372"/>
                  <a:pt x="5065533" y="2248449"/>
                  <a:pt x="5065533" y="2244520"/>
                </a:cubicBezTo>
                <a:close/>
                <a:moveTo>
                  <a:pt x="4325732" y="1223782"/>
                </a:moveTo>
                <a:cubicBezTo>
                  <a:pt x="4613612" y="1162499"/>
                  <a:pt x="4838363" y="939930"/>
                  <a:pt x="4894096" y="659222"/>
                </a:cubicBezTo>
                <a:cubicBezTo>
                  <a:pt x="4606215" y="720505"/>
                  <a:pt x="4381464" y="943074"/>
                  <a:pt x="4325732" y="1223782"/>
                </a:cubicBezTo>
                <a:close/>
                <a:moveTo>
                  <a:pt x="4325732" y="1547735"/>
                </a:moveTo>
                <a:cubicBezTo>
                  <a:pt x="4381465" y="1826239"/>
                  <a:pt x="4606215" y="2047060"/>
                  <a:pt x="4894096" y="2107862"/>
                </a:cubicBezTo>
                <a:cubicBezTo>
                  <a:pt x="4838364" y="1829358"/>
                  <a:pt x="4613612" y="1608537"/>
                  <a:pt x="4325732" y="1547735"/>
                </a:cubicBezTo>
                <a:close/>
                <a:moveTo>
                  <a:pt x="4325732" y="2982001"/>
                </a:moveTo>
                <a:cubicBezTo>
                  <a:pt x="4613612" y="2920718"/>
                  <a:pt x="4838363" y="2698150"/>
                  <a:pt x="4894096" y="2417442"/>
                </a:cubicBezTo>
                <a:cubicBezTo>
                  <a:pt x="4606215" y="2478725"/>
                  <a:pt x="4381464" y="2701294"/>
                  <a:pt x="4325732" y="2982001"/>
                </a:cubicBezTo>
                <a:close/>
                <a:moveTo>
                  <a:pt x="4256134" y="0"/>
                </a:moveTo>
                <a:lnTo>
                  <a:pt x="4411625" y="0"/>
                </a:lnTo>
                <a:lnTo>
                  <a:pt x="4434878" y="45955"/>
                </a:lnTo>
                <a:cubicBezTo>
                  <a:pt x="4539065" y="197965"/>
                  <a:pt x="4702616" y="309201"/>
                  <a:pt x="4894096" y="349642"/>
                </a:cubicBezTo>
                <a:cubicBezTo>
                  <a:pt x="4874298" y="250706"/>
                  <a:pt x="4833170" y="159050"/>
                  <a:pt x="4775353" y="79433"/>
                </a:cubicBezTo>
                <a:lnTo>
                  <a:pt x="4703980" y="0"/>
                </a:lnTo>
                <a:lnTo>
                  <a:pt x="4880119" y="0"/>
                </a:lnTo>
                <a:lnTo>
                  <a:pt x="4945641" y="100280"/>
                </a:lnTo>
                <a:cubicBezTo>
                  <a:pt x="4989705" y="182140"/>
                  <a:pt x="5019980" y="271960"/>
                  <a:pt x="5033738" y="366850"/>
                </a:cubicBezTo>
                <a:cubicBezTo>
                  <a:pt x="5033914" y="366905"/>
                  <a:pt x="5034090" y="366910"/>
                  <a:pt x="5034267" y="366915"/>
                </a:cubicBezTo>
                <a:lnTo>
                  <a:pt x="5034832" y="373792"/>
                </a:lnTo>
                <a:cubicBezTo>
                  <a:pt x="5040122" y="404884"/>
                  <a:pt x="5042685" y="436636"/>
                  <a:pt x="5042640" y="468842"/>
                </a:cubicBezTo>
                <a:cubicBezTo>
                  <a:pt x="5044013" y="474631"/>
                  <a:pt x="5044074" y="480458"/>
                  <a:pt x="5044074" y="486299"/>
                </a:cubicBezTo>
                <a:cubicBezTo>
                  <a:pt x="5044074" y="490228"/>
                  <a:pt x="5044046" y="494151"/>
                  <a:pt x="5043454" y="498061"/>
                </a:cubicBezTo>
                <a:lnTo>
                  <a:pt x="5042932" y="498027"/>
                </a:lnTo>
                <a:lnTo>
                  <a:pt x="5042905" y="498535"/>
                </a:lnTo>
                <a:lnTo>
                  <a:pt x="5024997" y="496864"/>
                </a:lnTo>
                <a:cubicBezTo>
                  <a:pt x="4991129" y="496322"/>
                  <a:pt x="4957779" y="493257"/>
                  <a:pt x="4925170" y="487548"/>
                </a:cubicBezTo>
                <a:cubicBezTo>
                  <a:pt x="4919336" y="487979"/>
                  <a:pt x="4913761" y="487004"/>
                  <a:pt x="4908205" y="485964"/>
                </a:cubicBezTo>
                <a:lnTo>
                  <a:pt x="4908084" y="484784"/>
                </a:lnTo>
                <a:cubicBezTo>
                  <a:pt x="4655545" y="443705"/>
                  <a:pt x="4439844" y="299632"/>
                  <a:pt x="4310363" y="99096"/>
                </a:cubicBezTo>
                <a:close/>
                <a:moveTo>
                  <a:pt x="4178216" y="3089525"/>
                </a:moveTo>
                <a:lnTo>
                  <a:pt x="4184996" y="3006343"/>
                </a:lnTo>
                <a:lnTo>
                  <a:pt x="4185561" y="2999411"/>
                </a:lnTo>
                <a:cubicBezTo>
                  <a:pt x="4185737" y="2999406"/>
                  <a:pt x="4185914" y="2999401"/>
                  <a:pt x="4186090" y="2999346"/>
                </a:cubicBezTo>
                <a:cubicBezTo>
                  <a:pt x="4238685" y="2633713"/>
                  <a:pt x="4532684" y="2342777"/>
                  <a:pt x="4908083" y="2281230"/>
                </a:cubicBezTo>
                <a:lnTo>
                  <a:pt x="4908205" y="2280040"/>
                </a:lnTo>
                <a:cubicBezTo>
                  <a:pt x="4913759" y="2278993"/>
                  <a:pt x="4919332" y="2278011"/>
                  <a:pt x="4925166" y="2278445"/>
                </a:cubicBezTo>
                <a:cubicBezTo>
                  <a:pt x="4957787" y="2272687"/>
                  <a:pt x="4991150" y="2269598"/>
                  <a:pt x="5025030" y="2269052"/>
                </a:cubicBezTo>
                <a:lnTo>
                  <a:pt x="5042905" y="2267371"/>
                </a:lnTo>
                <a:lnTo>
                  <a:pt x="5042932" y="2267882"/>
                </a:lnTo>
                <a:lnTo>
                  <a:pt x="5043453" y="2267848"/>
                </a:lnTo>
                <a:lnTo>
                  <a:pt x="5044074" y="2279702"/>
                </a:lnTo>
                <a:cubicBezTo>
                  <a:pt x="5044074" y="2285589"/>
                  <a:pt x="5044013" y="2291461"/>
                  <a:pt x="5042640" y="2297292"/>
                </a:cubicBezTo>
                <a:cubicBezTo>
                  <a:pt x="5042685" y="2329761"/>
                  <a:pt x="5040121" y="2361770"/>
                  <a:pt x="5034829" y="2393114"/>
                </a:cubicBezTo>
                <a:lnTo>
                  <a:pt x="5034266" y="2400032"/>
                </a:lnTo>
                <a:cubicBezTo>
                  <a:pt x="5034088" y="2400037"/>
                  <a:pt x="5033912" y="2400042"/>
                  <a:pt x="5033737" y="2400097"/>
                </a:cubicBezTo>
                <a:cubicBezTo>
                  <a:pt x="4987717" y="2720025"/>
                  <a:pt x="4756872" y="2982764"/>
                  <a:pt x="4448391" y="3084683"/>
                </a:cubicBezTo>
                <a:lnTo>
                  <a:pt x="4428658" y="3089525"/>
                </a:lnTo>
                <a:close/>
                <a:moveTo>
                  <a:pt x="4175753" y="1361522"/>
                </a:moveTo>
                <a:cubicBezTo>
                  <a:pt x="4175753" y="1355634"/>
                  <a:pt x="4175815" y="1349760"/>
                  <a:pt x="4177187" y="1343926"/>
                </a:cubicBezTo>
                <a:cubicBezTo>
                  <a:pt x="4177144" y="1311465"/>
                  <a:pt x="4179705" y="1279462"/>
                  <a:pt x="4184996" y="1248124"/>
                </a:cubicBezTo>
                <a:lnTo>
                  <a:pt x="4185561" y="1241192"/>
                </a:lnTo>
                <a:cubicBezTo>
                  <a:pt x="4185737" y="1241187"/>
                  <a:pt x="4185914" y="1241182"/>
                  <a:pt x="4186090" y="1241127"/>
                </a:cubicBezTo>
                <a:cubicBezTo>
                  <a:pt x="4238685" y="875493"/>
                  <a:pt x="4532684" y="584557"/>
                  <a:pt x="4908083" y="523010"/>
                </a:cubicBezTo>
                <a:lnTo>
                  <a:pt x="4908205" y="521820"/>
                </a:lnTo>
                <a:cubicBezTo>
                  <a:pt x="4913759" y="520774"/>
                  <a:pt x="4919332" y="519792"/>
                  <a:pt x="4925166" y="520226"/>
                </a:cubicBezTo>
                <a:cubicBezTo>
                  <a:pt x="4957787" y="514468"/>
                  <a:pt x="4991150" y="511379"/>
                  <a:pt x="5025030" y="510833"/>
                </a:cubicBezTo>
                <a:lnTo>
                  <a:pt x="5042905" y="509151"/>
                </a:lnTo>
                <a:lnTo>
                  <a:pt x="5042932" y="509663"/>
                </a:lnTo>
                <a:lnTo>
                  <a:pt x="5043453" y="509629"/>
                </a:lnTo>
                <a:lnTo>
                  <a:pt x="5044074" y="521483"/>
                </a:lnTo>
                <a:cubicBezTo>
                  <a:pt x="5044074" y="527369"/>
                  <a:pt x="5044013" y="533241"/>
                  <a:pt x="5042640" y="539073"/>
                </a:cubicBezTo>
                <a:cubicBezTo>
                  <a:pt x="5042685" y="571542"/>
                  <a:pt x="5040121" y="603550"/>
                  <a:pt x="5034829" y="634895"/>
                </a:cubicBezTo>
                <a:lnTo>
                  <a:pt x="5034266" y="641812"/>
                </a:lnTo>
                <a:cubicBezTo>
                  <a:pt x="5034088" y="641817"/>
                  <a:pt x="5033912" y="641823"/>
                  <a:pt x="5033737" y="641878"/>
                </a:cubicBezTo>
                <a:cubicBezTo>
                  <a:pt x="4981143" y="1007510"/>
                  <a:pt x="4687144" y="1298446"/>
                  <a:pt x="4311744" y="1359994"/>
                </a:cubicBezTo>
                <a:lnTo>
                  <a:pt x="4311623" y="1361184"/>
                </a:lnTo>
                <a:cubicBezTo>
                  <a:pt x="4306067" y="1362231"/>
                  <a:pt x="4300492" y="1363214"/>
                  <a:pt x="4294658" y="1362780"/>
                </a:cubicBezTo>
                <a:cubicBezTo>
                  <a:pt x="4262048" y="1368535"/>
                  <a:pt x="4228698" y="1371623"/>
                  <a:pt x="4194831" y="1372169"/>
                </a:cubicBezTo>
                <a:lnTo>
                  <a:pt x="4176923" y="1373854"/>
                </a:lnTo>
                <a:lnTo>
                  <a:pt x="4176896" y="1373341"/>
                </a:lnTo>
                <a:lnTo>
                  <a:pt x="4176374" y="1373376"/>
                </a:lnTo>
                <a:cubicBezTo>
                  <a:pt x="4175781" y="1369436"/>
                  <a:pt x="4175753" y="1365482"/>
                  <a:pt x="4175753" y="1361522"/>
                </a:cubicBezTo>
                <a:close/>
                <a:moveTo>
                  <a:pt x="4175753" y="1411078"/>
                </a:moveTo>
                <a:lnTo>
                  <a:pt x="4176375" y="1399317"/>
                </a:lnTo>
                <a:lnTo>
                  <a:pt x="4176896" y="1399351"/>
                </a:lnTo>
                <a:lnTo>
                  <a:pt x="4176923" y="1398843"/>
                </a:lnTo>
                <a:lnTo>
                  <a:pt x="4194799" y="1400511"/>
                </a:lnTo>
                <a:cubicBezTo>
                  <a:pt x="4228677" y="1401053"/>
                  <a:pt x="4262041" y="1404118"/>
                  <a:pt x="4294662" y="1409831"/>
                </a:cubicBezTo>
                <a:cubicBezTo>
                  <a:pt x="4300495" y="1409399"/>
                  <a:pt x="4306069" y="1410375"/>
                  <a:pt x="4311623" y="1411413"/>
                </a:cubicBezTo>
                <a:lnTo>
                  <a:pt x="4311745" y="1412593"/>
                </a:lnTo>
                <a:cubicBezTo>
                  <a:pt x="4687144" y="1473657"/>
                  <a:pt x="4981143" y="1762307"/>
                  <a:pt x="5033738" y="2125070"/>
                </a:cubicBezTo>
                <a:cubicBezTo>
                  <a:pt x="5033914" y="2125125"/>
                  <a:pt x="5034090" y="2125130"/>
                  <a:pt x="5034267" y="2125135"/>
                </a:cubicBezTo>
                <a:lnTo>
                  <a:pt x="5034832" y="2132012"/>
                </a:lnTo>
                <a:cubicBezTo>
                  <a:pt x="5040122" y="2163105"/>
                  <a:pt x="5042685" y="2194855"/>
                  <a:pt x="5042640" y="2227062"/>
                </a:cubicBezTo>
                <a:cubicBezTo>
                  <a:pt x="5044013" y="2232850"/>
                  <a:pt x="5044074" y="2238678"/>
                  <a:pt x="5044074" y="2244520"/>
                </a:cubicBezTo>
                <a:cubicBezTo>
                  <a:pt x="5044074" y="2248449"/>
                  <a:pt x="5044046" y="2252372"/>
                  <a:pt x="5043454" y="2256280"/>
                </a:cubicBezTo>
                <a:lnTo>
                  <a:pt x="5042932" y="2256246"/>
                </a:lnTo>
                <a:lnTo>
                  <a:pt x="5042905" y="2256755"/>
                </a:lnTo>
                <a:lnTo>
                  <a:pt x="5024997" y="2255084"/>
                </a:lnTo>
                <a:cubicBezTo>
                  <a:pt x="4991129" y="2254542"/>
                  <a:pt x="4957779" y="2251477"/>
                  <a:pt x="4925170" y="2245767"/>
                </a:cubicBezTo>
                <a:cubicBezTo>
                  <a:pt x="4919336" y="2246198"/>
                  <a:pt x="4913761" y="2245223"/>
                  <a:pt x="4908205" y="2244184"/>
                </a:cubicBezTo>
                <a:lnTo>
                  <a:pt x="4908084" y="2243004"/>
                </a:lnTo>
                <a:cubicBezTo>
                  <a:pt x="4532684" y="2181939"/>
                  <a:pt x="4238685" y="1893288"/>
                  <a:pt x="4186091" y="1530527"/>
                </a:cubicBezTo>
                <a:cubicBezTo>
                  <a:pt x="4185915" y="1530472"/>
                  <a:pt x="4185739" y="1530468"/>
                  <a:pt x="4185562" y="1530463"/>
                </a:cubicBezTo>
                <a:lnTo>
                  <a:pt x="4184999" y="1523599"/>
                </a:lnTo>
                <a:cubicBezTo>
                  <a:pt x="4179707" y="1492501"/>
                  <a:pt x="4177144" y="1460743"/>
                  <a:pt x="4177187" y="1428529"/>
                </a:cubicBezTo>
                <a:cubicBezTo>
                  <a:pt x="4175815" y="1422743"/>
                  <a:pt x="4175753" y="1416918"/>
                  <a:pt x="4175753" y="1411078"/>
                </a:cubicBezTo>
                <a:close/>
                <a:moveTo>
                  <a:pt x="3445328" y="659222"/>
                </a:moveTo>
                <a:cubicBezTo>
                  <a:pt x="3501061" y="939930"/>
                  <a:pt x="3725812" y="1162499"/>
                  <a:pt x="4013692" y="1223782"/>
                </a:cubicBezTo>
                <a:cubicBezTo>
                  <a:pt x="3957960" y="943074"/>
                  <a:pt x="3733209" y="720505"/>
                  <a:pt x="3445328" y="659222"/>
                </a:cubicBezTo>
                <a:close/>
                <a:moveTo>
                  <a:pt x="3445328" y="2417442"/>
                </a:moveTo>
                <a:cubicBezTo>
                  <a:pt x="3501061" y="2698150"/>
                  <a:pt x="3725812" y="2920718"/>
                  <a:pt x="4013692" y="2982001"/>
                </a:cubicBezTo>
                <a:cubicBezTo>
                  <a:pt x="3957960" y="2701294"/>
                  <a:pt x="3733209" y="2478725"/>
                  <a:pt x="3445328" y="2417442"/>
                </a:cubicBezTo>
                <a:close/>
                <a:moveTo>
                  <a:pt x="3445326" y="2107862"/>
                </a:moveTo>
                <a:cubicBezTo>
                  <a:pt x="3733207" y="2047060"/>
                  <a:pt x="3957957" y="1826239"/>
                  <a:pt x="4013690" y="1547735"/>
                </a:cubicBezTo>
                <a:cubicBezTo>
                  <a:pt x="3725809" y="1608537"/>
                  <a:pt x="3501058" y="1829358"/>
                  <a:pt x="3445326" y="2107862"/>
                </a:cubicBezTo>
                <a:close/>
                <a:moveTo>
                  <a:pt x="3295350" y="521483"/>
                </a:moveTo>
                <a:lnTo>
                  <a:pt x="3295971" y="509629"/>
                </a:lnTo>
                <a:lnTo>
                  <a:pt x="3296492" y="509663"/>
                </a:lnTo>
                <a:lnTo>
                  <a:pt x="3296519" y="509151"/>
                </a:lnTo>
                <a:lnTo>
                  <a:pt x="3314395" y="510833"/>
                </a:lnTo>
                <a:cubicBezTo>
                  <a:pt x="3348274" y="511379"/>
                  <a:pt x="3381637" y="514468"/>
                  <a:pt x="3414258" y="520226"/>
                </a:cubicBezTo>
                <a:cubicBezTo>
                  <a:pt x="3420092" y="519792"/>
                  <a:pt x="3425665" y="520774"/>
                  <a:pt x="3431219" y="521820"/>
                </a:cubicBezTo>
                <a:lnTo>
                  <a:pt x="3431341" y="523010"/>
                </a:lnTo>
                <a:cubicBezTo>
                  <a:pt x="3806740" y="584557"/>
                  <a:pt x="4100739" y="875493"/>
                  <a:pt x="4153335" y="1241127"/>
                </a:cubicBezTo>
                <a:cubicBezTo>
                  <a:pt x="4153510" y="1241182"/>
                  <a:pt x="4153688" y="1241187"/>
                  <a:pt x="4153863" y="1241192"/>
                </a:cubicBezTo>
                <a:lnTo>
                  <a:pt x="4154429" y="1248124"/>
                </a:lnTo>
                <a:cubicBezTo>
                  <a:pt x="4159718" y="1279462"/>
                  <a:pt x="4162281" y="1311465"/>
                  <a:pt x="4162237" y="1343926"/>
                </a:cubicBezTo>
                <a:cubicBezTo>
                  <a:pt x="4163610" y="1349760"/>
                  <a:pt x="4163671" y="1355634"/>
                  <a:pt x="4163671" y="1361522"/>
                </a:cubicBezTo>
                <a:cubicBezTo>
                  <a:pt x="4163671" y="1365482"/>
                  <a:pt x="4163642" y="1369436"/>
                  <a:pt x="4163050" y="1373376"/>
                </a:cubicBezTo>
                <a:lnTo>
                  <a:pt x="4162528" y="1373341"/>
                </a:lnTo>
                <a:lnTo>
                  <a:pt x="4162501" y="1373854"/>
                </a:lnTo>
                <a:lnTo>
                  <a:pt x="4144594" y="1372169"/>
                </a:lnTo>
                <a:cubicBezTo>
                  <a:pt x="4110727" y="1371623"/>
                  <a:pt x="4077375" y="1368535"/>
                  <a:pt x="4044766" y="1362780"/>
                </a:cubicBezTo>
                <a:cubicBezTo>
                  <a:pt x="4038932" y="1363214"/>
                  <a:pt x="4033357" y="1362231"/>
                  <a:pt x="4027802" y="1361184"/>
                </a:cubicBezTo>
                <a:lnTo>
                  <a:pt x="4027681" y="1359994"/>
                </a:lnTo>
                <a:cubicBezTo>
                  <a:pt x="3652280" y="1298446"/>
                  <a:pt x="3358281" y="1007510"/>
                  <a:pt x="3305687" y="641878"/>
                </a:cubicBezTo>
                <a:cubicBezTo>
                  <a:pt x="3305511" y="641823"/>
                  <a:pt x="3305336" y="641818"/>
                  <a:pt x="3305158" y="641812"/>
                </a:cubicBezTo>
                <a:lnTo>
                  <a:pt x="3304595" y="634895"/>
                </a:lnTo>
                <a:cubicBezTo>
                  <a:pt x="3299303" y="603550"/>
                  <a:pt x="3296740" y="571542"/>
                  <a:pt x="3296784" y="539073"/>
                </a:cubicBezTo>
                <a:cubicBezTo>
                  <a:pt x="3295411" y="533241"/>
                  <a:pt x="3295350" y="527369"/>
                  <a:pt x="3295350" y="521483"/>
                </a:cubicBezTo>
                <a:close/>
                <a:moveTo>
                  <a:pt x="3295350" y="2279702"/>
                </a:moveTo>
                <a:lnTo>
                  <a:pt x="3295971" y="2267848"/>
                </a:lnTo>
                <a:lnTo>
                  <a:pt x="3296492" y="2267882"/>
                </a:lnTo>
                <a:lnTo>
                  <a:pt x="3296519" y="2267371"/>
                </a:lnTo>
                <a:lnTo>
                  <a:pt x="3314395" y="2269052"/>
                </a:lnTo>
                <a:cubicBezTo>
                  <a:pt x="3348274" y="2269598"/>
                  <a:pt x="3381637" y="2272687"/>
                  <a:pt x="3414258" y="2278445"/>
                </a:cubicBezTo>
                <a:cubicBezTo>
                  <a:pt x="3420092" y="2278011"/>
                  <a:pt x="3425665" y="2278993"/>
                  <a:pt x="3431219" y="2280040"/>
                </a:cubicBezTo>
                <a:lnTo>
                  <a:pt x="3431341" y="2281230"/>
                </a:lnTo>
                <a:cubicBezTo>
                  <a:pt x="3806740" y="2342777"/>
                  <a:pt x="4100739" y="2633713"/>
                  <a:pt x="4153335" y="2999346"/>
                </a:cubicBezTo>
                <a:cubicBezTo>
                  <a:pt x="4153510" y="2999401"/>
                  <a:pt x="4153688" y="2999406"/>
                  <a:pt x="4153863" y="2999411"/>
                </a:cubicBezTo>
                <a:lnTo>
                  <a:pt x="4154429" y="3006343"/>
                </a:lnTo>
                <a:lnTo>
                  <a:pt x="4161209" y="3089525"/>
                </a:lnTo>
                <a:lnTo>
                  <a:pt x="3910768" y="3089525"/>
                </a:lnTo>
                <a:lnTo>
                  <a:pt x="3891034" y="3084683"/>
                </a:lnTo>
                <a:cubicBezTo>
                  <a:pt x="3582552" y="2982764"/>
                  <a:pt x="3351706" y="2720025"/>
                  <a:pt x="3305687" y="2400097"/>
                </a:cubicBezTo>
                <a:cubicBezTo>
                  <a:pt x="3305511" y="2400042"/>
                  <a:pt x="3305336" y="2400037"/>
                  <a:pt x="3305158" y="2400032"/>
                </a:cubicBezTo>
                <a:lnTo>
                  <a:pt x="3304595" y="2393114"/>
                </a:lnTo>
                <a:cubicBezTo>
                  <a:pt x="3299303" y="2361770"/>
                  <a:pt x="3296740" y="2329761"/>
                  <a:pt x="3296784" y="2297292"/>
                </a:cubicBezTo>
                <a:cubicBezTo>
                  <a:pt x="3295411" y="2291461"/>
                  <a:pt x="3295350" y="2285589"/>
                  <a:pt x="3295350" y="2279702"/>
                </a:cubicBezTo>
                <a:close/>
                <a:moveTo>
                  <a:pt x="3295347" y="486299"/>
                </a:moveTo>
                <a:cubicBezTo>
                  <a:pt x="3295347" y="480458"/>
                  <a:pt x="3295409" y="474631"/>
                  <a:pt x="3296782" y="468842"/>
                </a:cubicBezTo>
                <a:cubicBezTo>
                  <a:pt x="3296738" y="436636"/>
                  <a:pt x="3299300" y="404884"/>
                  <a:pt x="3304590" y="373792"/>
                </a:cubicBezTo>
                <a:lnTo>
                  <a:pt x="3305155" y="366915"/>
                </a:lnTo>
                <a:cubicBezTo>
                  <a:pt x="3305332" y="366910"/>
                  <a:pt x="3305508" y="366905"/>
                  <a:pt x="3305684" y="366850"/>
                </a:cubicBezTo>
                <a:cubicBezTo>
                  <a:pt x="3319442" y="271960"/>
                  <a:pt x="3349717" y="182140"/>
                  <a:pt x="3393781" y="100280"/>
                </a:cubicBezTo>
                <a:lnTo>
                  <a:pt x="3459303" y="0"/>
                </a:lnTo>
                <a:lnTo>
                  <a:pt x="3635443" y="0"/>
                </a:lnTo>
                <a:lnTo>
                  <a:pt x="3564068" y="79433"/>
                </a:lnTo>
                <a:cubicBezTo>
                  <a:pt x="3506253" y="159050"/>
                  <a:pt x="3465125" y="250706"/>
                  <a:pt x="3445326" y="349642"/>
                </a:cubicBezTo>
                <a:cubicBezTo>
                  <a:pt x="3636807" y="309201"/>
                  <a:pt x="3800358" y="197965"/>
                  <a:pt x="3904544" y="45955"/>
                </a:cubicBezTo>
                <a:lnTo>
                  <a:pt x="3927798" y="0"/>
                </a:lnTo>
                <a:lnTo>
                  <a:pt x="4083290" y="0"/>
                </a:lnTo>
                <a:lnTo>
                  <a:pt x="4029061" y="99096"/>
                </a:lnTo>
                <a:cubicBezTo>
                  <a:pt x="3899579" y="299632"/>
                  <a:pt x="3683877" y="443705"/>
                  <a:pt x="3431338" y="484784"/>
                </a:cubicBezTo>
                <a:lnTo>
                  <a:pt x="3431217" y="485964"/>
                </a:lnTo>
                <a:cubicBezTo>
                  <a:pt x="3425661" y="487004"/>
                  <a:pt x="3420086" y="487979"/>
                  <a:pt x="3414252" y="487548"/>
                </a:cubicBezTo>
                <a:cubicBezTo>
                  <a:pt x="3381643" y="493257"/>
                  <a:pt x="3348292" y="496322"/>
                  <a:pt x="3314425" y="496864"/>
                </a:cubicBezTo>
                <a:lnTo>
                  <a:pt x="3296517" y="498535"/>
                </a:lnTo>
                <a:lnTo>
                  <a:pt x="3296490" y="498027"/>
                </a:lnTo>
                <a:lnTo>
                  <a:pt x="3295968" y="498061"/>
                </a:lnTo>
                <a:cubicBezTo>
                  <a:pt x="3295376" y="494151"/>
                  <a:pt x="3295347" y="490228"/>
                  <a:pt x="3295347" y="486299"/>
                </a:cubicBezTo>
                <a:close/>
                <a:moveTo>
                  <a:pt x="3295347" y="2244520"/>
                </a:moveTo>
                <a:cubicBezTo>
                  <a:pt x="3295347" y="2238678"/>
                  <a:pt x="3295409" y="2232850"/>
                  <a:pt x="3296782" y="2227062"/>
                </a:cubicBezTo>
                <a:cubicBezTo>
                  <a:pt x="3296738" y="2194855"/>
                  <a:pt x="3299300" y="2163105"/>
                  <a:pt x="3304590" y="2132012"/>
                </a:cubicBezTo>
                <a:lnTo>
                  <a:pt x="3305155" y="2125135"/>
                </a:lnTo>
                <a:cubicBezTo>
                  <a:pt x="3305332" y="2125130"/>
                  <a:pt x="3305508" y="2125125"/>
                  <a:pt x="3305684" y="2125070"/>
                </a:cubicBezTo>
                <a:cubicBezTo>
                  <a:pt x="3358279" y="1762307"/>
                  <a:pt x="3652278" y="1473657"/>
                  <a:pt x="4027678" y="1412593"/>
                </a:cubicBezTo>
                <a:lnTo>
                  <a:pt x="4027800" y="1411413"/>
                </a:lnTo>
                <a:cubicBezTo>
                  <a:pt x="4033353" y="1410375"/>
                  <a:pt x="4038927" y="1409399"/>
                  <a:pt x="4044760" y="1409831"/>
                </a:cubicBezTo>
                <a:cubicBezTo>
                  <a:pt x="4077382" y="1404118"/>
                  <a:pt x="4110744" y="1401053"/>
                  <a:pt x="4144624" y="1400511"/>
                </a:cubicBezTo>
                <a:lnTo>
                  <a:pt x="4162499" y="1398843"/>
                </a:lnTo>
                <a:lnTo>
                  <a:pt x="4162526" y="1399351"/>
                </a:lnTo>
                <a:lnTo>
                  <a:pt x="4163047" y="1399317"/>
                </a:lnTo>
                <a:lnTo>
                  <a:pt x="4163669" y="1411078"/>
                </a:lnTo>
                <a:cubicBezTo>
                  <a:pt x="4163669" y="1416918"/>
                  <a:pt x="4163608" y="1422743"/>
                  <a:pt x="4162235" y="1428529"/>
                </a:cubicBezTo>
                <a:cubicBezTo>
                  <a:pt x="4162279" y="1460743"/>
                  <a:pt x="4159715" y="1492501"/>
                  <a:pt x="4154424" y="1523599"/>
                </a:cubicBezTo>
                <a:lnTo>
                  <a:pt x="4153860" y="1530463"/>
                </a:lnTo>
                <a:cubicBezTo>
                  <a:pt x="4153683" y="1530468"/>
                  <a:pt x="4153507" y="1530472"/>
                  <a:pt x="4153332" y="1530527"/>
                </a:cubicBezTo>
                <a:cubicBezTo>
                  <a:pt x="4100737" y="1893288"/>
                  <a:pt x="3806738" y="2181939"/>
                  <a:pt x="3431338" y="2243004"/>
                </a:cubicBezTo>
                <a:lnTo>
                  <a:pt x="3431217" y="2244184"/>
                </a:lnTo>
                <a:cubicBezTo>
                  <a:pt x="3425661" y="2245223"/>
                  <a:pt x="3420086" y="2246198"/>
                  <a:pt x="3414252" y="2245767"/>
                </a:cubicBezTo>
                <a:cubicBezTo>
                  <a:pt x="3381643" y="2251477"/>
                  <a:pt x="3348292" y="2254542"/>
                  <a:pt x="3314425" y="2255084"/>
                </a:cubicBezTo>
                <a:lnTo>
                  <a:pt x="3296517" y="2256755"/>
                </a:lnTo>
                <a:lnTo>
                  <a:pt x="3296490" y="2256246"/>
                </a:lnTo>
                <a:lnTo>
                  <a:pt x="3295968" y="2256280"/>
                </a:lnTo>
                <a:cubicBezTo>
                  <a:pt x="3295376" y="2252372"/>
                  <a:pt x="3295347" y="2248449"/>
                  <a:pt x="3295347" y="2244520"/>
                </a:cubicBezTo>
                <a:close/>
                <a:moveTo>
                  <a:pt x="2555546" y="1223782"/>
                </a:moveTo>
                <a:cubicBezTo>
                  <a:pt x="2843426" y="1162499"/>
                  <a:pt x="3068177" y="939930"/>
                  <a:pt x="3123910" y="659222"/>
                </a:cubicBezTo>
                <a:cubicBezTo>
                  <a:pt x="2836029" y="720505"/>
                  <a:pt x="2611278" y="943074"/>
                  <a:pt x="2555546" y="1223782"/>
                </a:cubicBezTo>
                <a:close/>
                <a:moveTo>
                  <a:pt x="2555546" y="1547735"/>
                </a:moveTo>
                <a:cubicBezTo>
                  <a:pt x="2611279" y="1826239"/>
                  <a:pt x="2836029" y="2047060"/>
                  <a:pt x="3123910" y="2107862"/>
                </a:cubicBezTo>
                <a:cubicBezTo>
                  <a:pt x="3068178" y="1829358"/>
                  <a:pt x="2843426" y="1608537"/>
                  <a:pt x="2555546" y="1547735"/>
                </a:cubicBezTo>
                <a:close/>
                <a:moveTo>
                  <a:pt x="2555546" y="2982001"/>
                </a:moveTo>
                <a:cubicBezTo>
                  <a:pt x="2843426" y="2920718"/>
                  <a:pt x="3068177" y="2698150"/>
                  <a:pt x="3123910" y="2417442"/>
                </a:cubicBezTo>
                <a:cubicBezTo>
                  <a:pt x="2836029" y="2478725"/>
                  <a:pt x="2611278" y="2701294"/>
                  <a:pt x="2555546" y="2982001"/>
                </a:cubicBezTo>
                <a:close/>
                <a:moveTo>
                  <a:pt x="2485948" y="0"/>
                </a:moveTo>
                <a:lnTo>
                  <a:pt x="2641440" y="0"/>
                </a:lnTo>
                <a:lnTo>
                  <a:pt x="2664693" y="45955"/>
                </a:lnTo>
                <a:cubicBezTo>
                  <a:pt x="2768879" y="197965"/>
                  <a:pt x="2932430" y="309201"/>
                  <a:pt x="3123910" y="349642"/>
                </a:cubicBezTo>
                <a:cubicBezTo>
                  <a:pt x="3104112" y="250706"/>
                  <a:pt x="3062984" y="159050"/>
                  <a:pt x="3005167" y="79433"/>
                </a:cubicBezTo>
                <a:lnTo>
                  <a:pt x="2933794" y="0"/>
                </a:lnTo>
                <a:lnTo>
                  <a:pt x="3109934" y="0"/>
                </a:lnTo>
                <a:lnTo>
                  <a:pt x="3175456" y="100280"/>
                </a:lnTo>
                <a:cubicBezTo>
                  <a:pt x="3219520" y="182140"/>
                  <a:pt x="3249795" y="271960"/>
                  <a:pt x="3263553" y="366850"/>
                </a:cubicBezTo>
                <a:cubicBezTo>
                  <a:pt x="3263728" y="366905"/>
                  <a:pt x="3263905" y="366910"/>
                  <a:pt x="3264081" y="366915"/>
                </a:cubicBezTo>
                <a:lnTo>
                  <a:pt x="3264647" y="373792"/>
                </a:lnTo>
                <a:cubicBezTo>
                  <a:pt x="3269936" y="404884"/>
                  <a:pt x="3272499" y="436636"/>
                  <a:pt x="3272455" y="468842"/>
                </a:cubicBezTo>
                <a:cubicBezTo>
                  <a:pt x="3273828" y="474631"/>
                  <a:pt x="3273888" y="480458"/>
                  <a:pt x="3273888" y="486299"/>
                </a:cubicBezTo>
                <a:cubicBezTo>
                  <a:pt x="3273888" y="490228"/>
                  <a:pt x="3273860" y="494151"/>
                  <a:pt x="3273268" y="498061"/>
                </a:cubicBezTo>
                <a:lnTo>
                  <a:pt x="3272746" y="498027"/>
                </a:lnTo>
                <a:lnTo>
                  <a:pt x="3272719" y="498535"/>
                </a:lnTo>
                <a:lnTo>
                  <a:pt x="3254811" y="496864"/>
                </a:lnTo>
                <a:cubicBezTo>
                  <a:pt x="3220945" y="496322"/>
                  <a:pt x="3187593" y="493257"/>
                  <a:pt x="3154984" y="487548"/>
                </a:cubicBezTo>
                <a:cubicBezTo>
                  <a:pt x="3149150" y="487979"/>
                  <a:pt x="3143575" y="487004"/>
                  <a:pt x="3138020" y="485964"/>
                </a:cubicBezTo>
                <a:lnTo>
                  <a:pt x="3137899" y="484784"/>
                </a:lnTo>
                <a:cubicBezTo>
                  <a:pt x="2885360" y="443705"/>
                  <a:pt x="2669659" y="299632"/>
                  <a:pt x="2540177" y="99096"/>
                </a:cubicBezTo>
                <a:close/>
                <a:moveTo>
                  <a:pt x="2408030" y="3089525"/>
                </a:moveTo>
                <a:lnTo>
                  <a:pt x="2414810" y="3006343"/>
                </a:lnTo>
                <a:lnTo>
                  <a:pt x="2415375" y="2999411"/>
                </a:lnTo>
                <a:cubicBezTo>
                  <a:pt x="2415552" y="2999406"/>
                  <a:pt x="2415728" y="2999401"/>
                  <a:pt x="2415904" y="2999346"/>
                </a:cubicBezTo>
                <a:cubicBezTo>
                  <a:pt x="2468499" y="2633713"/>
                  <a:pt x="2762498" y="2342777"/>
                  <a:pt x="3137898" y="2281230"/>
                </a:cubicBezTo>
                <a:lnTo>
                  <a:pt x="3138020" y="2280040"/>
                </a:lnTo>
                <a:cubicBezTo>
                  <a:pt x="3143573" y="2278993"/>
                  <a:pt x="3149146" y="2278011"/>
                  <a:pt x="3154980" y="2278445"/>
                </a:cubicBezTo>
                <a:cubicBezTo>
                  <a:pt x="3187602" y="2272687"/>
                  <a:pt x="3220964" y="2269598"/>
                  <a:pt x="3254844" y="2269052"/>
                </a:cubicBezTo>
                <a:lnTo>
                  <a:pt x="3272719" y="2267371"/>
                </a:lnTo>
                <a:lnTo>
                  <a:pt x="3272746" y="2267882"/>
                </a:lnTo>
                <a:lnTo>
                  <a:pt x="3273267" y="2267848"/>
                </a:lnTo>
                <a:lnTo>
                  <a:pt x="3273888" y="2279702"/>
                </a:lnTo>
                <a:cubicBezTo>
                  <a:pt x="3273888" y="2285589"/>
                  <a:pt x="3273828" y="2291461"/>
                  <a:pt x="3272455" y="2297292"/>
                </a:cubicBezTo>
                <a:cubicBezTo>
                  <a:pt x="3272499" y="2329761"/>
                  <a:pt x="3269935" y="2361770"/>
                  <a:pt x="3264644" y="2393114"/>
                </a:cubicBezTo>
                <a:lnTo>
                  <a:pt x="3264080" y="2400032"/>
                </a:lnTo>
                <a:cubicBezTo>
                  <a:pt x="3263903" y="2400037"/>
                  <a:pt x="3263726" y="2400042"/>
                  <a:pt x="3263552" y="2400097"/>
                </a:cubicBezTo>
                <a:cubicBezTo>
                  <a:pt x="3217532" y="2720025"/>
                  <a:pt x="2986686" y="2982764"/>
                  <a:pt x="2678205" y="3084683"/>
                </a:cubicBezTo>
                <a:lnTo>
                  <a:pt x="2658472" y="3089525"/>
                </a:lnTo>
                <a:close/>
                <a:moveTo>
                  <a:pt x="2405567" y="1361522"/>
                </a:moveTo>
                <a:cubicBezTo>
                  <a:pt x="2405567" y="1355634"/>
                  <a:pt x="2405629" y="1349760"/>
                  <a:pt x="2407002" y="1343926"/>
                </a:cubicBezTo>
                <a:cubicBezTo>
                  <a:pt x="2406958" y="1311465"/>
                  <a:pt x="2409520" y="1279462"/>
                  <a:pt x="2414810" y="1248124"/>
                </a:cubicBezTo>
                <a:lnTo>
                  <a:pt x="2415375" y="1241192"/>
                </a:lnTo>
                <a:cubicBezTo>
                  <a:pt x="2415552" y="1241187"/>
                  <a:pt x="2415728" y="1241182"/>
                  <a:pt x="2415904" y="1241127"/>
                </a:cubicBezTo>
                <a:cubicBezTo>
                  <a:pt x="2468499" y="875493"/>
                  <a:pt x="2762498" y="584557"/>
                  <a:pt x="3137898" y="523010"/>
                </a:cubicBezTo>
                <a:lnTo>
                  <a:pt x="3138020" y="521820"/>
                </a:lnTo>
                <a:cubicBezTo>
                  <a:pt x="3143573" y="520774"/>
                  <a:pt x="3149146" y="519792"/>
                  <a:pt x="3154980" y="520226"/>
                </a:cubicBezTo>
                <a:cubicBezTo>
                  <a:pt x="3187602" y="514468"/>
                  <a:pt x="3220964" y="511379"/>
                  <a:pt x="3254844" y="510833"/>
                </a:cubicBezTo>
                <a:lnTo>
                  <a:pt x="3272719" y="509151"/>
                </a:lnTo>
                <a:lnTo>
                  <a:pt x="3272746" y="509663"/>
                </a:lnTo>
                <a:lnTo>
                  <a:pt x="3273267" y="509629"/>
                </a:lnTo>
                <a:lnTo>
                  <a:pt x="3273888" y="521483"/>
                </a:lnTo>
                <a:cubicBezTo>
                  <a:pt x="3273888" y="527369"/>
                  <a:pt x="3273828" y="533241"/>
                  <a:pt x="3272455" y="539073"/>
                </a:cubicBezTo>
                <a:cubicBezTo>
                  <a:pt x="3272499" y="571542"/>
                  <a:pt x="3269935" y="603550"/>
                  <a:pt x="3264644" y="634895"/>
                </a:cubicBezTo>
                <a:lnTo>
                  <a:pt x="3264080" y="641812"/>
                </a:lnTo>
                <a:cubicBezTo>
                  <a:pt x="3263903" y="641818"/>
                  <a:pt x="3263726" y="641823"/>
                  <a:pt x="3263552" y="641878"/>
                </a:cubicBezTo>
                <a:cubicBezTo>
                  <a:pt x="3210957" y="1007510"/>
                  <a:pt x="2916958" y="1298446"/>
                  <a:pt x="2541558" y="1359994"/>
                </a:cubicBezTo>
                <a:lnTo>
                  <a:pt x="2541437" y="1361184"/>
                </a:lnTo>
                <a:cubicBezTo>
                  <a:pt x="2535881" y="1362231"/>
                  <a:pt x="2530306" y="1363214"/>
                  <a:pt x="2524472" y="1362780"/>
                </a:cubicBezTo>
                <a:cubicBezTo>
                  <a:pt x="2491863" y="1368535"/>
                  <a:pt x="2458513" y="1371623"/>
                  <a:pt x="2424645" y="1372169"/>
                </a:cubicBezTo>
                <a:lnTo>
                  <a:pt x="2406737" y="1373854"/>
                </a:lnTo>
                <a:lnTo>
                  <a:pt x="2406710" y="1373341"/>
                </a:lnTo>
                <a:lnTo>
                  <a:pt x="2406188" y="1373376"/>
                </a:lnTo>
                <a:cubicBezTo>
                  <a:pt x="2405596" y="1369436"/>
                  <a:pt x="2405567" y="1365482"/>
                  <a:pt x="2405567" y="1361522"/>
                </a:cubicBezTo>
                <a:close/>
                <a:moveTo>
                  <a:pt x="2405567" y="1411078"/>
                </a:moveTo>
                <a:lnTo>
                  <a:pt x="2406189" y="1399317"/>
                </a:lnTo>
                <a:lnTo>
                  <a:pt x="2406710" y="1399351"/>
                </a:lnTo>
                <a:lnTo>
                  <a:pt x="2406737" y="1398843"/>
                </a:lnTo>
                <a:lnTo>
                  <a:pt x="2424613" y="1400511"/>
                </a:lnTo>
                <a:cubicBezTo>
                  <a:pt x="2458492" y="1401053"/>
                  <a:pt x="2491855" y="1404118"/>
                  <a:pt x="2524476" y="1409831"/>
                </a:cubicBezTo>
                <a:cubicBezTo>
                  <a:pt x="2530309" y="1409399"/>
                  <a:pt x="2535883" y="1410375"/>
                  <a:pt x="2541437" y="1411413"/>
                </a:cubicBezTo>
                <a:lnTo>
                  <a:pt x="2541559" y="1412593"/>
                </a:lnTo>
                <a:cubicBezTo>
                  <a:pt x="2916958" y="1473657"/>
                  <a:pt x="3210957" y="1762307"/>
                  <a:pt x="3263553" y="2125070"/>
                </a:cubicBezTo>
                <a:cubicBezTo>
                  <a:pt x="3263728" y="2125125"/>
                  <a:pt x="3263905" y="2125130"/>
                  <a:pt x="3264081" y="2125135"/>
                </a:cubicBezTo>
                <a:lnTo>
                  <a:pt x="3264647" y="2132012"/>
                </a:lnTo>
                <a:cubicBezTo>
                  <a:pt x="3269936" y="2163105"/>
                  <a:pt x="3272499" y="2194855"/>
                  <a:pt x="3272455" y="2227062"/>
                </a:cubicBezTo>
                <a:cubicBezTo>
                  <a:pt x="3273828" y="2232850"/>
                  <a:pt x="3273888" y="2238678"/>
                  <a:pt x="3273888" y="2244520"/>
                </a:cubicBezTo>
                <a:cubicBezTo>
                  <a:pt x="3273888" y="2248449"/>
                  <a:pt x="3273860" y="2252372"/>
                  <a:pt x="3273268" y="2256280"/>
                </a:cubicBezTo>
                <a:lnTo>
                  <a:pt x="3272746" y="2256246"/>
                </a:lnTo>
                <a:lnTo>
                  <a:pt x="3272719" y="2256755"/>
                </a:lnTo>
                <a:lnTo>
                  <a:pt x="3254811" y="2255084"/>
                </a:lnTo>
                <a:cubicBezTo>
                  <a:pt x="3220945" y="2254542"/>
                  <a:pt x="3187593" y="2251477"/>
                  <a:pt x="3154984" y="2245767"/>
                </a:cubicBezTo>
                <a:cubicBezTo>
                  <a:pt x="3149150" y="2246198"/>
                  <a:pt x="3143575" y="2245223"/>
                  <a:pt x="3138020" y="2244184"/>
                </a:cubicBezTo>
                <a:lnTo>
                  <a:pt x="3137899" y="2243004"/>
                </a:lnTo>
                <a:cubicBezTo>
                  <a:pt x="2762498" y="2181939"/>
                  <a:pt x="2468499" y="1893288"/>
                  <a:pt x="2415905" y="1530527"/>
                </a:cubicBezTo>
                <a:cubicBezTo>
                  <a:pt x="2415730" y="1530472"/>
                  <a:pt x="2415554" y="1530468"/>
                  <a:pt x="2415376" y="1530463"/>
                </a:cubicBezTo>
                <a:lnTo>
                  <a:pt x="2414813" y="1523599"/>
                </a:lnTo>
                <a:cubicBezTo>
                  <a:pt x="2409521" y="1492501"/>
                  <a:pt x="2406958" y="1460743"/>
                  <a:pt x="2407002" y="1428529"/>
                </a:cubicBezTo>
                <a:cubicBezTo>
                  <a:pt x="2405629" y="1422743"/>
                  <a:pt x="2405567" y="1416918"/>
                  <a:pt x="2405567" y="1411078"/>
                </a:cubicBezTo>
                <a:close/>
                <a:moveTo>
                  <a:pt x="1675142" y="659222"/>
                </a:moveTo>
                <a:cubicBezTo>
                  <a:pt x="1730875" y="939930"/>
                  <a:pt x="1955626" y="1162499"/>
                  <a:pt x="2243506" y="1223782"/>
                </a:cubicBezTo>
                <a:cubicBezTo>
                  <a:pt x="2187774" y="943074"/>
                  <a:pt x="1963023" y="720505"/>
                  <a:pt x="1675142" y="659222"/>
                </a:cubicBezTo>
                <a:close/>
                <a:moveTo>
                  <a:pt x="1675142" y="2417442"/>
                </a:moveTo>
                <a:cubicBezTo>
                  <a:pt x="1730875" y="2698150"/>
                  <a:pt x="1955626" y="2920718"/>
                  <a:pt x="2243506" y="2982001"/>
                </a:cubicBezTo>
                <a:cubicBezTo>
                  <a:pt x="2187774" y="2701294"/>
                  <a:pt x="1963023" y="2478725"/>
                  <a:pt x="1675142" y="2417442"/>
                </a:cubicBezTo>
                <a:close/>
                <a:moveTo>
                  <a:pt x="1675140" y="2107862"/>
                </a:moveTo>
                <a:cubicBezTo>
                  <a:pt x="1963020" y="2047060"/>
                  <a:pt x="2187772" y="1826239"/>
                  <a:pt x="2243504" y="1547735"/>
                </a:cubicBezTo>
                <a:cubicBezTo>
                  <a:pt x="1955623" y="1608537"/>
                  <a:pt x="1730872" y="1829358"/>
                  <a:pt x="1675140" y="2107862"/>
                </a:cubicBezTo>
                <a:close/>
                <a:moveTo>
                  <a:pt x="1525164" y="521483"/>
                </a:moveTo>
                <a:lnTo>
                  <a:pt x="1525785" y="509629"/>
                </a:lnTo>
                <a:lnTo>
                  <a:pt x="1526306" y="509663"/>
                </a:lnTo>
                <a:lnTo>
                  <a:pt x="1526333" y="509151"/>
                </a:lnTo>
                <a:lnTo>
                  <a:pt x="1544208" y="510833"/>
                </a:lnTo>
                <a:cubicBezTo>
                  <a:pt x="1578088" y="511379"/>
                  <a:pt x="1611450" y="514468"/>
                  <a:pt x="1644072" y="520226"/>
                </a:cubicBezTo>
                <a:cubicBezTo>
                  <a:pt x="1649905" y="519792"/>
                  <a:pt x="1655479" y="520774"/>
                  <a:pt x="1661032" y="521820"/>
                </a:cubicBezTo>
                <a:lnTo>
                  <a:pt x="1661154" y="523010"/>
                </a:lnTo>
                <a:cubicBezTo>
                  <a:pt x="2036554" y="584557"/>
                  <a:pt x="2330554" y="875493"/>
                  <a:pt x="2383148" y="1241127"/>
                </a:cubicBezTo>
                <a:cubicBezTo>
                  <a:pt x="2383324" y="1241182"/>
                  <a:pt x="2383501" y="1241187"/>
                  <a:pt x="2383678" y="1241192"/>
                </a:cubicBezTo>
                <a:lnTo>
                  <a:pt x="2384242" y="1248124"/>
                </a:lnTo>
                <a:cubicBezTo>
                  <a:pt x="2389533" y="1279462"/>
                  <a:pt x="2392095" y="1311465"/>
                  <a:pt x="2392051" y="1343926"/>
                </a:cubicBezTo>
                <a:cubicBezTo>
                  <a:pt x="2393423" y="1349760"/>
                  <a:pt x="2393485" y="1355634"/>
                  <a:pt x="2393485" y="1361522"/>
                </a:cubicBezTo>
                <a:cubicBezTo>
                  <a:pt x="2393485" y="1365482"/>
                  <a:pt x="2393457" y="1369436"/>
                  <a:pt x="2392864" y="1373376"/>
                </a:cubicBezTo>
                <a:lnTo>
                  <a:pt x="2392342" y="1373341"/>
                </a:lnTo>
                <a:lnTo>
                  <a:pt x="2392315" y="1373854"/>
                </a:lnTo>
                <a:lnTo>
                  <a:pt x="2374407" y="1372169"/>
                </a:lnTo>
                <a:cubicBezTo>
                  <a:pt x="2340540" y="1371623"/>
                  <a:pt x="2307190" y="1368535"/>
                  <a:pt x="2274580" y="1362780"/>
                </a:cubicBezTo>
                <a:cubicBezTo>
                  <a:pt x="2268746" y="1363214"/>
                  <a:pt x="2263171" y="1362231"/>
                  <a:pt x="2257615" y="1361184"/>
                </a:cubicBezTo>
                <a:lnTo>
                  <a:pt x="2257494" y="1359994"/>
                </a:lnTo>
                <a:cubicBezTo>
                  <a:pt x="1882094" y="1298446"/>
                  <a:pt x="1588095" y="1007510"/>
                  <a:pt x="1535500" y="641878"/>
                </a:cubicBezTo>
                <a:cubicBezTo>
                  <a:pt x="1535326" y="641823"/>
                  <a:pt x="1535149" y="641818"/>
                  <a:pt x="1534972" y="641812"/>
                </a:cubicBezTo>
                <a:lnTo>
                  <a:pt x="1534408" y="634895"/>
                </a:lnTo>
                <a:cubicBezTo>
                  <a:pt x="1529117" y="603550"/>
                  <a:pt x="1526553" y="571542"/>
                  <a:pt x="1526597" y="539073"/>
                </a:cubicBezTo>
                <a:cubicBezTo>
                  <a:pt x="1525224" y="533241"/>
                  <a:pt x="1525164" y="527369"/>
                  <a:pt x="1525164" y="521483"/>
                </a:cubicBezTo>
                <a:close/>
                <a:moveTo>
                  <a:pt x="1525164" y="2279702"/>
                </a:moveTo>
                <a:lnTo>
                  <a:pt x="1525785" y="2267848"/>
                </a:lnTo>
                <a:lnTo>
                  <a:pt x="1526306" y="2267882"/>
                </a:lnTo>
                <a:lnTo>
                  <a:pt x="1526333" y="2267371"/>
                </a:lnTo>
                <a:lnTo>
                  <a:pt x="1544208" y="2269052"/>
                </a:lnTo>
                <a:cubicBezTo>
                  <a:pt x="1578088" y="2269598"/>
                  <a:pt x="1611450" y="2272687"/>
                  <a:pt x="1644072" y="2278445"/>
                </a:cubicBezTo>
                <a:cubicBezTo>
                  <a:pt x="1649905" y="2278011"/>
                  <a:pt x="1655479" y="2278993"/>
                  <a:pt x="1661032" y="2280040"/>
                </a:cubicBezTo>
                <a:lnTo>
                  <a:pt x="1661154" y="2281230"/>
                </a:lnTo>
                <a:cubicBezTo>
                  <a:pt x="2036554" y="2342777"/>
                  <a:pt x="2330554" y="2633713"/>
                  <a:pt x="2383148" y="2999346"/>
                </a:cubicBezTo>
                <a:cubicBezTo>
                  <a:pt x="2383324" y="2999401"/>
                  <a:pt x="2383501" y="2999406"/>
                  <a:pt x="2383678" y="2999411"/>
                </a:cubicBezTo>
                <a:lnTo>
                  <a:pt x="2384242" y="3006343"/>
                </a:lnTo>
                <a:lnTo>
                  <a:pt x="2391022" y="3089525"/>
                </a:lnTo>
                <a:lnTo>
                  <a:pt x="2140581" y="3089525"/>
                </a:lnTo>
                <a:lnTo>
                  <a:pt x="2120847" y="3084683"/>
                </a:lnTo>
                <a:cubicBezTo>
                  <a:pt x="1812366" y="2982764"/>
                  <a:pt x="1581520" y="2720025"/>
                  <a:pt x="1535500" y="2400097"/>
                </a:cubicBezTo>
                <a:cubicBezTo>
                  <a:pt x="1535326" y="2400042"/>
                  <a:pt x="1535149" y="2400037"/>
                  <a:pt x="1534972" y="2400032"/>
                </a:cubicBezTo>
                <a:lnTo>
                  <a:pt x="1534408" y="2393114"/>
                </a:lnTo>
                <a:cubicBezTo>
                  <a:pt x="1529117" y="2361770"/>
                  <a:pt x="1526553" y="2329761"/>
                  <a:pt x="1526597" y="2297292"/>
                </a:cubicBezTo>
                <a:cubicBezTo>
                  <a:pt x="1525224" y="2291461"/>
                  <a:pt x="1525164" y="2285589"/>
                  <a:pt x="1525164" y="2279702"/>
                </a:cubicBezTo>
                <a:close/>
                <a:moveTo>
                  <a:pt x="1525162" y="486299"/>
                </a:moveTo>
                <a:cubicBezTo>
                  <a:pt x="1525162" y="480458"/>
                  <a:pt x="1525222" y="474631"/>
                  <a:pt x="1526595" y="468842"/>
                </a:cubicBezTo>
                <a:cubicBezTo>
                  <a:pt x="1526551" y="436636"/>
                  <a:pt x="1529114" y="404884"/>
                  <a:pt x="1534403" y="373792"/>
                </a:cubicBezTo>
                <a:lnTo>
                  <a:pt x="1534969" y="366915"/>
                </a:lnTo>
                <a:cubicBezTo>
                  <a:pt x="1535145" y="366910"/>
                  <a:pt x="1535323" y="366905"/>
                  <a:pt x="1535497" y="366850"/>
                </a:cubicBezTo>
                <a:cubicBezTo>
                  <a:pt x="1549256" y="271960"/>
                  <a:pt x="1579531" y="182140"/>
                  <a:pt x="1623594" y="100280"/>
                </a:cubicBezTo>
                <a:lnTo>
                  <a:pt x="1689117" y="0"/>
                </a:lnTo>
                <a:lnTo>
                  <a:pt x="1865257" y="0"/>
                </a:lnTo>
                <a:lnTo>
                  <a:pt x="1793882" y="79433"/>
                </a:lnTo>
                <a:cubicBezTo>
                  <a:pt x="1736067" y="159050"/>
                  <a:pt x="1694939" y="250706"/>
                  <a:pt x="1675140" y="349642"/>
                </a:cubicBezTo>
                <a:cubicBezTo>
                  <a:pt x="1866621" y="309201"/>
                  <a:pt x="2030172" y="197965"/>
                  <a:pt x="2134358" y="45955"/>
                </a:cubicBezTo>
                <a:lnTo>
                  <a:pt x="2157611" y="0"/>
                </a:lnTo>
                <a:lnTo>
                  <a:pt x="2313103" y="0"/>
                </a:lnTo>
                <a:lnTo>
                  <a:pt x="2258874" y="99096"/>
                </a:lnTo>
                <a:cubicBezTo>
                  <a:pt x="2129392" y="299632"/>
                  <a:pt x="1913691" y="443705"/>
                  <a:pt x="1661151" y="484784"/>
                </a:cubicBezTo>
                <a:lnTo>
                  <a:pt x="1661030" y="485964"/>
                </a:lnTo>
                <a:cubicBezTo>
                  <a:pt x="1655475" y="487004"/>
                  <a:pt x="1649900" y="487979"/>
                  <a:pt x="1644066" y="487548"/>
                </a:cubicBezTo>
                <a:cubicBezTo>
                  <a:pt x="1611457" y="493257"/>
                  <a:pt x="1578105" y="496322"/>
                  <a:pt x="1544239" y="496864"/>
                </a:cubicBezTo>
                <a:lnTo>
                  <a:pt x="1526331" y="498535"/>
                </a:lnTo>
                <a:lnTo>
                  <a:pt x="1526304" y="498027"/>
                </a:lnTo>
                <a:lnTo>
                  <a:pt x="1525782" y="498061"/>
                </a:lnTo>
                <a:cubicBezTo>
                  <a:pt x="1525190" y="494151"/>
                  <a:pt x="1525162" y="490228"/>
                  <a:pt x="1525162" y="486299"/>
                </a:cubicBezTo>
                <a:close/>
                <a:moveTo>
                  <a:pt x="1525161" y="2244520"/>
                </a:moveTo>
                <a:cubicBezTo>
                  <a:pt x="1525161" y="2238678"/>
                  <a:pt x="1525222" y="2232850"/>
                  <a:pt x="1526595" y="2227062"/>
                </a:cubicBezTo>
                <a:cubicBezTo>
                  <a:pt x="1526551" y="2194855"/>
                  <a:pt x="1529114" y="2163105"/>
                  <a:pt x="1534403" y="2132012"/>
                </a:cubicBezTo>
                <a:lnTo>
                  <a:pt x="1534969" y="2125135"/>
                </a:lnTo>
                <a:cubicBezTo>
                  <a:pt x="1535145" y="2125130"/>
                  <a:pt x="1535322" y="2125125"/>
                  <a:pt x="1535497" y="2125070"/>
                </a:cubicBezTo>
                <a:cubicBezTo>
                  <a:pt x="1588092" y="1762307"/>
                  <a:pt x="1882092" y="1473657"/>
                  <a:pt x="2257491" y="1412593"/>
                </a:cubicBezTo>
                <a:lnTo>
                  <a:pt x="2257613" y="1411413"/>
                </a:lnTo>
                <a:cubicBezTo>
                  <a:pt x="2263167" y="1410375"/>
                  <a:pt x="2268741" y="1409399"/>
                  <a:pt x="2274574" y="1409831"/>
                </a:cubicBezTo>
                <a:cubicBezTo>
                  <a:pt x="2307195" y="1404118"/>
                  <a:pt x="2340559" y="1401053"/>
                  <a:pt x="2374437" y="1400511"/>
                </a:cubicBezTo>
                <a:lnTo>
                  <a:pt x="2392313" y="1398843"/>
                </a:lnTo>
                <a:lnTo>
                  <a:pt x="2392341" y="1399351"/>
                </a:lnTo>
                <a:lnTo>
                  <a:pt x="2392861" y="1399317"/>
                </a:lnTo>
                <a:lnTo>
                  <a:pt x="2393483" y="1411078"/>
                </a:lnTo>
                <a:cubicBezTo>
                  <a:pt x="2393483" y="1416918"/>
                  <a:pt x="2393421" y="1422743"/>
                  <a:pt x="2392048" y="1428529"/>
                </a:cubicBezTo>
                <a:cubicBezTo>
                  <a:pt x="2392092" y="1460743"/>
                  <a:pt x="2389530" y="1492501"/>
                  <a:pt x="2384237" y="1523599"/>
                </a:cubicBezTo>
                <a:lnTo>
                  <a:pt x="2383674" y="1530463"/>
                </a:lnTo>
                <a:cubicBezTo>
                  <a:pt x="2383497" y="1530468"/>
                  <a:pt x="2383321" y="1530472"/>
                  <a:pt x="2383145" y="1530527"/>
                </a:cubicBezTo>
                <a:cubicBezTo>
                  <a:pt x="2330551" y="1893288"/>
                  <a:pt x="2036552" y="2181939"/>
                  <a:pt x="1661151" y="2243004"/>
                </a:cubicBezTo>
                <a:lnTo>
                  <a:pt x="1661030" y="2244184"/>
                </a:lnTo>
                <a:cubicBezTo>
                  <a:pt x="1655475" y="2245223"/>
                  <a:pt x="1649900" y="2246198"/>
                  <a:pt x="1644066" y="2245767"/>
                </a:cubicBezTo>
                <a:cubicBezTo>
                  <a:pt x="1611457" y="2251477"/>
                  <a:pt x="1578105" y="2254542"/>
                  <a:pt x="1544238" y="2255084"/>
                </a:cubicBezTo>
                <a:lnTo>
                  <a:pt x="1526331" y="2256755"/>
                </a:lnTo>
                <a:lnTo>
                  <a:pt x="1526304" y="2256246"/>
                </a:lnTo>
                <a:lnTo>
                  <a:pt x="1525782" y="2256280"/>
                </a:lnTo>
                <a:cubicBezTo>
                  <a:pt x="1525190" y="2252372"/>
                  <a:pt x="1525161" y="2248449"/>
                  <a:pt x="1525161" y="2244520"/>
                </a:cubicBezTo>
                <a:close/>
                <a:moveTo>
                  <a:pt x="785360" y="1223782"/>
                </a:moveTo>
                <a:cubicBezTo>
                  <a:pt x="1073241" y="1162499"/>
                  <a:pt x="1297991" y="939930"/>
                  <a:pt x="1353724" y="659222"/>
                </a:cubicBezTo>
                <a:cubicBezTo>
                  <a:pt x="1065844" y="720505"/>
                  <a:pt x="841092" y="943074"/>
                  <a:pt x="785360" y="1223782"/>
                </a:cubicBezTo>
                <a:close/>
                <a:moveTo>
                  <a:pt x="785360" y="1547735"/>
                </a:moveTo>
                <a:cubicBezTo>
                  <a:pt x="841093" y="1826239"/>
                  <a:pt x="1065843" y="2047060"/>
                  <a:pt x="1353724" y="2107862"/>
                </a:cubicBezTo>
                <a:cubicBezTo>
                  <a:pt x="1297992" y="1829358"/>
                  <a:pt x="1073241" y="1608537"/>
                  <a:pt x="785360" y="1547735"/>
                </a:cubicBezTo>
                <a:close/>
                <a:moveTo>
                  <a:pt x="785360" y="2982001"/>
                </a:moveTo>
                <a:cubicBezTo>
                  <a:pt x="1073241" y="2920718"/>
                  <a:pt x="1297991" y="2698150"/>
                  <a:pt x="1353724" y="2417442"/>
                </a:cubicBezTo>
                <a:cubicBezTo>
                  <a:pt x="1065843" y="2478725"/>
                  <a:pt x="841092" y="2701294"/>
                  <a:pt x="785360" y="2982001"/>
                </a:cubicBezTo>
                <a:close/>
                <a:moveTo>
                  <a:pt x="715762" y="0"/>
                </a:moveTo>
                <a:lnTo>
                  <a:pt x="871255" y="0"/>
                </a:lnTo>
                <a:lnTo>
                  <a:pt x="894508" y="45955"/>
                </a:lnTo>
                <a:cubicBezTo>
                  <a:pt x="998693" y="197966"/>
                  <a:pt x="1162244" y="309201"/>
                  <a:pt x="1353724" y="349642"/>
                </a:cubicBezTo>
                <a:cubicBezTo>
                  <a:pt x="1333926" y="250706"/>
                  <a:pt x="1292798" y="159050"/>
                  <a:pt x="1234983" y="79433"/>
                </a:cubicBezTo>
                <a:lnTo>
                  <a:pt x="1163608" y="0"/>
                </a:lnTo>
                <a:lnTo>
                  <a:pt x="1339748" y="0"/>
                </a:lnTo>
                <a:lnTo>
                  <a:pt x="1405271" y="100280"/>
                </a:lnTo>
                <a:cubicBezTo>
                  <a:pt x="1449334" y="182140"/>
                  <a:pt x="1479609" y="271960"/>
                  <a:pt x="1493366" y="366850"/>
                </a:cubicBezTo>
                <a:cubicBezTo>
                  <a:pt x="1493542" y="366905"/>
                  <a:pt x="1493719" y="366910"/>
                  <a:pt x="1493895" y="366914"/>
                </a:cubicBezTo>
                <a:lnTo>
                  <a:pt x="1494460" y="373792"/>
                </a:lnTo>
                <a:cubicBezTo>
                  <a:pt x="1499750" y="404884"/>
                  <a:pt x="1502312" y="436636"/>
                  <a:pt x="1502268" y="468842"/>
                </a:cubicBezTo>
                <a:cubicBezTo>
                  <a:pt x="1503641" y="474631"/>
                  <a:pt x="1503703" y="480458"/>
                  <a:pt x="1503703" y="486299"/>
                </a:cubicBezTo>
                <a:cubicBezTo>
                  <a:pt x="1503703" y="490229"/>
                  <a:pt x="1503674" y="494151"/>
                  <a:pt x="1503082" y="498061"/>
                </a:cubicBezTo>
                <a:lnTo>
                  <a:pt x="1502560" y="498027"/>
                </a:lnTo>
                <a:lnTo>
                  <a:pt x="1502533" y="498535"/>
                </a:lnTo>
                <a:lnTo>
                  <a:pt x="1484625" y="496864"/>
                </a:lnTo>
                <a:cubicBezTo>
                  <a:pt x="1450758" y="496322"/>
                  <a:pt x="1417408" y="493257"/>
                  <a:pt x="1384798" y="487548"/>
                </a:cubicBezTo>
                <a:cubicBezTo>
                  <a:pt x="1378964" y="487979"/>
                  <a:pt x="1373389" y="487004"/>
                  <a:pt x="1367833" y="485964"/>
                </a:cubicBezTo>
                <a:lnTo>
                  <a:pt x="1367712" y="484784"/>
                </a:lnTo>
                <a:cubicBezTo>
                  <a:pt x="1115174" y="443705"/>
                  <a:pt x="899474" y="299632"/>
                  <a:pt x="769992" y="99096"/>
                </a:cubicBezTo>
                <a:close/>
                <a:moveTo>
                  <a:pt x="637843" y="3089525"/>
                </a:moveTo>
                <a:lnTo>
                  <a:pt x="644623" y="3006343"/>
                </a:lnTo>
                <a:lnTo>
                  <a:pt x="645189" y="2999411"/>
                </a:lnTo>
                <a:cubicBezTo>
                  <a:pt x="645364" y="2999406"/>
                  <a:pt x="645542" y="2999401"/>
                  <a:pt x="645717" y="2999346"/>
                </a:cubicBezTo>
                <a:cubicBezTo>
                  <a:pt x="698313" y="2633713"/>
                  <a:pt x="992312" y="2342777"/>
                  <a:pt x="1367711" y="2281230"/>
                </a:cubicBezTo>
                <a:lnTo>
                  <a:pt x="1367833" y="2280040"/>
                </a:lnTo>
                <a:cubicBezTo>
                  <a:pt x="1373387" y="2278993"/>
                  <a:pt x="1378961" y="2278011"/>
                  <a:pt x="1384794" y="2278445"/>
                </a:cubicBezTo>
                <a:cubicBezTo>
                  <a:pt x="1417415" y="2272687"/>
                  <a:pt x="1450779" y="2269598"/>
                  <a:pt x="1484657" y="2269052"/>
                </a:cubicBezTo>
                <a:lnTo>
                  <a:pt x="1502533" y="2267371"/>
                </a:lnTo>
                <a:lnTo>
                  <a:pt x="1502560" y="2267882"/>
                </a:lnTo>
                <a:lnTo>
                  <a:pt x="1503081" y="2267848"/>
                </a:lnTo>
                <a:lnTo>
                  <a:pt x="1503703" y="2279702"/>
                </a:lnTo>
                <a:cubicBezTo>
                  <a:pt x="1503703" y="2285589"/>
                  <a:pt x="1503641" y="2291461"/>
                  <a:pt x="1502268" y="2297292"/>
                </a:cubicBezTo>
                <a:cubicBezTo>
                  <a:pt x="1502312" y="2329761"/>
                  <a:pt x="1499749" y="2361770"/>
                  <a:pt x="1494457" y="2393114"/>
                </a:cubicBezTo>
                <a:lnTo>
                  <a:pt x="1493894" y="2400032"/>
                </a:lnTo>
                <a:cubicBezTo>
                  <a:pt x="1493716" y="2400037"/>
                  <a:pt x="1493541" y="2400042"/>
                  <a:pt x="1493365" y="2400097"/>
                </a:cubicBezTo>
                <a:cubicBezTo>
                  <a:pt x="1447346" y="2720025"/>
                  <a:pt x="1216500" y="2982764"/>
                  <a:pt x="908018" y="3084683"/>
                </a:cubicBezTo>
                <a:lnTo>
                  <a:pt x="888285" y="3089525"/>
                </a:lnTo>
                <a:close/>
                <a:moveTo>
                  <a:pt x="635382" y="1361522"/>
                </a:moveTo>
                <a:cubicBezTo>
                  <a:pt x="635382" y="1355634"/>
                  <a:pt x="635442" y="1349760"/>
                  <a:pt x="636815" y="1343926"/>
                </a:cubicBezTo>
                <a:cubicBezTo>
                  <a:pt x="636771" y="1311465"/>
                  <a:pt x="639334" y="1279462"/>
                  <a:pt x="644623" y="1248124"/>
                </a:cubicBezTo>
                <a:lnTo>
                  <a:pt x="645189" y="1241192"/>
                </a:lnTo>
                <a:cubicBezTo>
                  <a:pt x="645365" y="1241187"/>
                  <a:pt x="645543" y="1241182"/>
                  <a:pt x="645717" y="1241127"/>
                </a:cubicBezTo>
                <a:cubicBezTo>
                  <a:pt x="698313" y="875493"/>
                  <a:pt x="992312" y="584557"/>
                  <a:pt x="1367711" y="523010"/>
                </a:cubicBezTo>
                <a:lnTo>
                  <a:pt x="1367833" y="521820"/>
                </a:lnTo>
                <a:cubicBezTo>
                  <a:pt x="1373387" y="520774"/>
                  <a:pt x="1378961" y="519792"/>
                  <a:pt x="1384794" y="520226"/>
                </a:cubicBezTo>
                <a:cubicBezTo>
                  <a:pt x="1417415" y="514468"/>
                  <a:pt x="1450779" y="511379"/>
                  <a:pt x="1484657" y="510833"/>
                </a:cubicBezTo>
                <a:lnTo>
                  <a:pt x="1502533" y="509151"/>
                </a:lnTo>
                <a:lnTo>
                  <a:pt x="1502560" y="509663"/>
                </a:lnTo>
                <a:lnTo>
                  <a:pt x="1503081" y="509629"/>
                </a:lnTo>
                <a:lnTo>
                  <a:pt x="1503703" y="521483"/>
                </a:lnTo>
                <a:cubicBezTo>
                  <a:pt x="1503703" y="527369"/>
                  <a:pt x="1503641" y="533241"/>
                  <a:pt x="1502268" y="539073"/>
                </a:cubicBezTo>
                <a:cubicBezTo>
                  <a:pt x="1502312" y="571542"/>
                  <a:pt x="1499749" y="603550"/>
                  <a:pt x="1494457" y="634895"/>
                </a:cubicBezTo>
                <a:lnTo>
                  <a:pt x="1493894" y="641812"/>
                </a:lnTo>
                <a:cubicBezTo>
                  <a:pt x="1493716" y="641818"/>
                  <a:pt x="1493541" y="641823"/>
                  <a:pt x="1493365" y="641878"/>
                </a:cubicBezTo>
                <a:cubicBezTo>
                  <a:pt x="1440771" y="1007510"/>
                  <a:pt x="1146772" y="1298446"/>
                  <a:pt x="771371" y="1359994"/>
                </a:cubicBezTo>
                <a:lnTo>
                  <a:pt x="771250" y="1361184"/>
                </a:lnTo>
                <a:cubicBezTo>
                  <a:pt x="765695" y="1362231"/>
                  <a:pt x="760120" y="1363214"/>
                  <a:pt x="754286" y="1362780"/>
                </a:cubicBezTo>
                <a:cubicBezTo>
                  <a:pt x="721677" y="1368535"/>
                  <a:pt x="688326" y="1371623"/>
                  <a:pt x="654458" y="1372169"/>
                </a:cubicBezTo>
                <a:lnTo>
                  <a:pt x="636551" y="1373854"/>
                </a:lnTo>
                <a:lnTo>
                  <a:pt x="636524" y="1373341"/>
                </a:lnTo>
                <a:lnTo>
                  <a:pt x="636002" y="1373376"/>
                </a:lnTo>
                <a:cubicBezTo>
                  <a:pt x="635410" y="1369436"/>
                  <a:pt x="635382" y="1365482"/>
                  <a:pt x="635382" y="1361522"/>
                </a:cubicBezTo>
                <a:close/>
                <a:moveTo>
                  <a:pt x="635382" y="1411078"/>
                </a:moveTo>
                <a:lnTo>
                  <a:pt x="636003" y="1399317"/>
                </a:lnTo>
                <a:lnTo>
                  <a:pt x="636524" y="1399351"/>
                </a:lnTo>
                <a:lnTo>
                  <a:pt x="636551" y="1398843"/>
                </a:lnTo>
                <a:lnTo>
                  <a:pt x="654426" y="1400511"/>
                </a:lnTo>
                <a:cubicBezTo>
                  <a:pt x="688306" y="1401053"/>
                  <a:pt x="721668" y="1404118"/>
                  <a:pt x="754290" y="1409831"/>
                </a:cubicBezTo>
                <a:cubicBezTo>
                  <a:pt x="760124" y="1409399"/>
                  <a:pt x="765697" y="1410375"/>
                  <a:pt x="771250" y="1411413"/>
                </a:cubicBezTo>
                <a:lnTo>
                  <a:pt x="771372" y="1412593"/>
                </a:lnTo>
                <a:cubicBezTo>
                  <a:pt x="1146772" y="1473657"/>
                  <a:pt x="1440771" y="1762307"/>
                  <a:pt x="1493366" y="2125070"/>
                </a:cubicBezTo>
                <a:cubicBezTo>
                  <a:pt x="1493542" y="2125125"/>
                  <a:pt x="1493718" y="2125130"/>
                  <a:pt x="1493895" y="2125135"/>
                </a:cubicBezTo>
                <a:lnTo>
                  <a:pt x="1494460" y="2132012"/>
                </a:lnTo>
                <a:cubicBezTo>
                  <a:pt x="1499750" y="2163105"/>
                  <a:pt x="1502312" y="2194855"/>
                  <a:pt x="1502268" y="2227062"/>
                </a:cubicBezTo>
                <a:cubicBezTo>
                  <a:pt x="1503641" y="2232850"/>
                  <a:pt x="1503703" y="2238678"/>
                  <a:pt x="1503703" y="2244520"/>
                </a:cubicBezTo>
                <a:cubicBezTo>
                  <a:pt x="1503703" y="2248449"/>
                  <a:pt x="1503674" y="2252372"/>
                  <a:pt x="1503082" y="2256280"/>
                </a:cubicBezTo>
                <a:lnTo>
                  <a:pt x="1502560" y="2256246"/>
                </a:lnTo>
                <a:lnTo>
                  <a:pt x="1502533" y="2256755"/>
                </a:lnTo>
                <a:lnTo>
                  <a:pt x="1484625" y="2255084"/>
                </a:lnTo>
                <a:cubicBezTo>
                  <a:pt x="1450758" y="2254542"/>
                  <a:pt x="1417407" y="2251477"/>
                  <a:pt x="1384798" y="2245767"/>
                </a:cubicBezTo>
                <a:cubicBezTo>
                  <a:pt x="1378964" y="2246198"/>
                  <a:pt x="1373389" y="2245223"/>
                  <a:pt x="1367833" y="2244184"/>
                </a:cubicBezTo>
                <a:lnTo>
                  <a:pt x="1367712" y="2243004"/>
                </a:lnTo>
                <a:cubicBezTo>
                  <a:pt x="992312" y="2181939"/>
                  <a:pt x="698313" y="1893288"/>
                  <a:pt x="645718" y="1530527"/>
                </a:cubicBezTo>
                <a:cubicBezTo>
                  <a:pt x="645544" y="1530472"/>
                  <a:pt x="645367" y="1530468"/>
                  <a:pt x="645190" y="1530463"/>
                </a:cubicBezTo>
                <a:lnTo>
                  <a:pt x="644626" y="1523599"/>
                </a:lnTo>
                <a:cubicBezTo>
                  <a:pt x="639335" y="1492501"/>
                  <a:pt x="636771" y="1460743"/>
                  <a:pt x="636815" y="1428529"/>
                </a:cubicBezTo>
                <a:cubicBezTo>
                  <a:pt x="635442" y="1422743"/>
                  <a:pt x="635382" y="1416918"/>
                  <a:pt x="635382" y="1411078"/>
                </a:cubicBezTo>
                <a:close/>
                <a:moveTo>
                  <a:pt x="0" y="120584"/>
                </a:moveTo>
                <a:lnTo>
                  <a:pt x="0" y="0"/>
                </a:lnTo>
                <a:lnTo>
                  <a:pt x="95071" y="0"/>
                </a:lnTo>
                <a:lnTo>
                  <a:pt x="23697" y="79433"/>
                </a:lnTo>
                <a:close/>
                <a:moveTo>
                  <a:pt x="0" y="459154"/>
                </a:moveTo>
                <a:lnTo>
                  <a:pt x="0" y="322913"/>
                </a:lnTo>
                <a:lnTo>
                  <a:pt x="85961" y="286715"/>
                </a:lnTo>
                <a:cubicBezTo>
                  <a:pt x="198873" y="230513"/>
                  <a:pt x="294715" y="147295"/>
                  <a:pt x="364172" y="45955"/>
                </a:cubicBezTo>
                <a:lnTo>
                  <a:pt x="387426" y="0"/>
                </a:lnTo>
                <a:lnTo>
                  <a:pt x="542918" y="0"/>
                </a:lnTo>
                <a:lnTo>
                  <a:pt x="488688" y="99096"/>
                </a:lnTo>
                <a:cubicBezTo>
                  <a:pt x="380786" y="266209"/>
                  <a:pt x="213011" y="394112"/>
                  <a:pt x="13938" y="455878"/>
                </a:cubicBezTo>
                <a:close/>
                <a:moveTo>
                  <a:pt x="0" y="1108862"/>
                </a:moveTo>
                <a:lnTo>
                  <a:pt x="0" y="893255"/>
                </a:lnTo>
                <a:lnTo>
                  <a:pt x="33376" y="945052"/>
                </a:lnTo>
                <a:cubicBezTo>
                  <a:pt x="138130" y="1084176"/>
                  <a:pt x="293395" y="1185481"/>
                  <a:pt x="473320" y="1223782"/>
                </a:cubicBezTo>
                <a:cubicBezTo>
                  <a:pt x="424556" y="978162"/>
                  <a:pt x="246384" y="777056"/>
                  <a:pt x="9746" y="689563"/>
                </a:cubicBezTo>
                <a:lnTo>
                  <a:pt x="0" y="686740"/>
                </a:lnTo>
                <a:lnTo>
                  <a:pt x="0" y="549764"/>
                </a:lnTo>
                <a:lnTo>
                  <a:pt x="27617" y="556541"/>
                </a:lnTo>
                <a:cubicBezTo>
                  <a:pt x="336096" y="658459"/>
                  <a:pt x="566943" y="921197"/>
                  <a:pt x="612962" y="1241127"/>
                </a:cubicBezTo>
                <a:cubicBezTo>
                  <a:pt x="613138" y="1241182"/>
                  <a:pt x="613315" y="1241187"/>
                  <a:pt x="613492" y="1241192"/>
                </a:cubicBezTo>
                <a:lnTo>
                  <a:pt x="614057" y="1248124"/>
                </a:lnTo>
                <a:cubicBezTo>
                  <a:pt x="619347" y="1279462"/>
                  <a:pt x="621909" y="1311465"/>
                  <a:pt x="621865" y="1343926"/>
                </a:cubicBezTo>
                <a:cubicBezTo>
                  <a:pt x="623237" y="1349760"/>
                  <a:pt x="623299" y="1355634"/>
                  <a:pt x="623299" y="1361522"/>
                </a:cubicBezTo>
                <a:cubicBezTo>
                  <a:pt x="623299" y="1365482"/>
                  <a:pt x="623271" y="1369436"/>
                  <a:pt x="622679" y="1373376"/>
                </a:cubicBezTo>
                <a:lnTo>
                  <a:pt x="622157" y="1373341"/>
                </a:lnTo>
                <a:lnTo>
                  <a:pt x="622129" y="1373854"/>
                </a:lnTo>
                <a:lnTo>
                  <a:pt x="604221" y="1372169"/>
                </a:lnTo>
                <a:cubicBezTo>
                  <a:pt x="570354" y="1371623"/>
                  <a:pt x="537004" y="1368535"/>
                  <a:pt x="504394" y="1362780"/>
                </a:cubicBezTo>
                <a:cubicBezTo>
                  <a:pt x="498560" y="1363214"/>
                  <a:pt x="492985" y="1362231"/>
                  <a:pt x="487429" y="1361184"/>
                </a:cubicBezTo>
                <a:lnTo>
                  <a:pt x="487308" y="1359994"/>
                </a:lnTo>
                <a:cubicBezTo>
                  <a:pt x="299609" y="1329221"/>
                  <a:pt x="132258" y="1241100"/>
                  <a:pt x="5260" y="1114967"/>
                </a:cubicBezTo>
                <a:close/>
                <a:moveTo>
                  <a:pt x="0" y="2216459"/>
                </a:moveTo>
                <a:lnTo>
                  <a:pt x="0" y="2080559"/>
                </a:lnTo>
                <a:lnTo>
                  <a:pt x="9744" y="2077760"/>
                </a:lnTo>
                <a:cubicBezTo>
                  <a:pt x="246382" y="1990953"/>
                  <a:pt x="424553" y="1791426"/>
                  <a:pt x="473318" y="1547735"/>
                </a:cubicBezTo>
                <a:cubicBezTo>
                  <a:pt x="293393" y="1585736"/>
                  <a:pt x="138127" y="1686244"/>
                  <a:pt x="33374" y="1824276"/>
                </a:cubicBezTo>
                <a:lnTo>
                  <a:pt x="0" y="1875663"/>
                </a:lnTo>
                <a:lnTo>
                  <a:pt x="0" y="1661750"/>
                </a:lnTo>
                <a:lnTo>
                  <a:pt x="5257" y="1655695"/>
                </a:lnTo>
                <a:cubicBezTo>
                  <a:pt x="132256" y="1530554"/>
                  <a:pt x="299606" y="1443125"/>
                  <a:pt x="487305" y="1412593"/>
                </a:cubicBezTo>
                <a:lnTo>
                  <a:pt x="487427" y="1411413"/>
                </a:lnTo>
                <a:cubicBezTo>
                  <a:pt x="492981" y="1410375"/>
                  <a:pt x="498555" y="1409399"/>
                  <a:pt x="504388" y="1409831"/>
                </a:cubicBezTo>
                <a:cubicBezTo>
                  <a:pt x="537009" y="1404118"/>
                  <a:pt x="570373" y="1401053"/>
                  <a:pt x="604251" y="1400511"/>
                </a:cubicBezTo>
                <a:lnTo>
                  <a:pt x="622127" y="1398843"/>
                </a:lnTo>
                <a:lnTo>
                  <a:pt x="622154" y="1399351"/>
                </a:lnTo>
                <a:lnTo>
                  <a:pt x="622675" y="1399317"/>
                </a:lnTo>
                <a:lnTo>
                  <a:pt x="623297" y="1411078"/>
                </a:lnTo>
                <a:cubicBezTo>
                  <a:pt x="623297" y="1416918"/>
                  <a:pt x="623235" y="1422743"/>
                  <a:pt x="621863" y="1428529"/>
                </a:cubicBezTo>
                <a:cubicBezTo>
                  <a:pt x="621907" y="1460743"/>
                  <a:pt x="619344" y="1492501"/>
                  <a:pt x="614051" y="1523599"/>
                </a:cubicBezTo>
                <a:lnTo>
                  <a:pt x="613488" y="1530463"/>
                </a:lnTo>
                <a:cubicBezTo>
                  <a:pt x="613311" y="1530468"/>
                  <a:pt x="613135" y="1530472"/>
                  <a:pt x="612959" y="1530527"/>
                </a:cubicBezTo>
                <a:cubicBezTo>
                  <a:pt x="566940" y="1847943"/>
                  <a:pt x="336094" y="2108619"/>
                  <a:pt x="27613" y="2209736"/>
                </a:cubicBezTo>
                <a:close/>
                <a:moveTo>
                  <a:pt x="0" y="2867081"/>
                </a:moveTo>
                <a:lnTo>
                  <a:pt x="0" y="2651475"/>
                </a:lnTo>
                <a:lnTo>
                  <a:pt x="33376" y="2703272"/>
                </a:lnTo>
                <a:cubicBezTo>
                  <a:pt x="138130" y="2842396"/>
                  <a:pt x="293395" y="2943700"/>
                  <a:pt x="473320" y="2982001"/>
                </a:cubicBezTo>
                <a:cubicBezTo>
                  <a:pt x="424556" y="2736382"/>
                  <a:pt x="246384" y="2535275"/>
                  <a:pt x="9746" y="2447782"/>
                </a:cubicBezTo>
                <a:lnTo>
                  <a:pt x="0" y="2444960"/>
                </a:lnTo>
                <a:lnTo>
                  <a:pt x="0" y="2307984"/>
                </a:lnTo>
                <a:lnTo>
                  <a:pt x="27617" y="2314760"/>
                </a:lnTo>
                <a:cubicBezTo>
                  <a:pt x="336096" y="2416678"/>
                  <a:pt x="566943" y="2679417"/>
                  <a:pt x="612962" y="2999346"/>
                </a:cubicBezTo>
                <a:cubicBezTo>
                  <a:pt x="613138" y="2999401"/>
                  <a:pt x="613315" y="2999406"/>
                  <a:pt x="613492" y="2999411"/>
                </a:cubicBezTo>
                <a:lnTo>
                  <a:pt x="614056" y="3006343"/>
                </a:lnTo>
                <a:lnTo>
                  <a:pt x="620836" y="3089525"/>
                </a:lnTo>
                <a:lnTo>
                  <a:pt x="370396" y="3089525"/>
                </a:lnTo>
                <a:lnTo>
                  <a:pt x="350661" y="3084682"/>
                </a:lnTo>
                <a:cubicBezTo>
                  <a:pt x="218455" y="3041003"/>
                  <a:pt x="100509" y="2967785"/>
                  <a:pt x="5260" y="2873187"/>
                </a:cubicBezTo>
                <a:close/>
              </a:path>
            </a:pathLst>
          </a:cu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sp>
      <p:cxnSp>
        <p:nvCxnSpPr>
          <p:cNvPr id="11287" name="Straight Connector 77">
            <a:extLst>
              <a:ext uri="{FF2B5EF4-FFF2-40B4-BE49-F238E27FC236}">
                <a16:creationId xmlns:a16="http://schemas.microsoft.com/office/drawing/2014/main" id="{99237721-19CF-41B1-AA0A-E1E1A8282D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243237" y="4576004"/>
            <a:ext cx="3429000"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Freeform 16">
            <a:extLst>
              <a:ext uri="{FF2B5EF4-FFF2-40B4-BE49-F238E27FC236}">
                <a16:creationId xmlns:a16="http://schemas.microsoft.com/office/drawing/2014/main" id="{A10C41F2-1746-4431-9B52-B9F147A89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custGeom>
            <a:avLst/>
            <a:gdLst>
              <a:gd name="connsiteX0" fmla="*/ 0 w 3096136"/>
              <a:gd name="connsiteY0" fmla="*/ 0 h 5856137"/>
              <a:gd name="connsiteX1" fmla="*/ 3096136 w 3096136"/>
              <a:gd name="connsiteY1" fmla="*/ 0 h 5856137"/>
              <a:gd name="connsiteX2" fmla="*/ 3096136 w 3096136"/>
              <a:gd name="connsiteY2" fmla="*/ 5856137 h 5856137"/>
              <a:gd name="connsiteX3" fmla="*/ 0 w 3096136"/>
              <a:gd name="connsiteY3" fmla="*/ 5856137 h 5856137"/>
            </a:gdLst>
            <a:ahLst/>
            <a:cxnLst>
              <a:cxn ang="0">
                <a:pos x="connsiteX0" y="connsiteY0"/>
              </a:cxn>
              <a:cxn ang="0">
                <a:pos x="connsiteX1" y="connsiteY1"/>
              </a:cxn>
              <a:cxn ang="0">
                <a:pos x="connsiteX2" y="connsiteY2"/>
              </a:cxn>
              <a:cxn ang="0">
                <a:pos x="connsiteX3" y="connsiteY3"/>
              </a:cxn>
            </a:cxnLst>
            <a:rect l="l" t="t" r="r" b="b"/>
            <a:pathLst>
              <a:path w="3096136" h="5856137">
                <a:moveTo>
                  <a:pt x="0" y="0"/>
                </a:moveTo>
                <a:lnTo>
                  <a:pt x="3096136" y="0"/>
                </a:lnTo>
                <a:lnTo>
                  <a:pt x="3096136" y="5856137"/>
                </a:lnTo>
                <a:lnTo>
                  <a:pt x="0" y="5856137"/>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prstClr val="white"/>
              </a:solidFill>
            </a:endParaRPr>
          </a:p>
        </p:txBody>
      </p:sp>
      <p:sp>
        <p:nvSpPr>
          <p:cNvPr id="75" name="Rectangle 74">
            <a:extLst>
              <a:ext uri="{FF2B5EF4-FFF2-40B4-BE49-F238E27FC236}">
                <a16:creationId xmlns:a16="http://schemas.microsoft.com/office/drawing/2014/main" id="{7984928E-D694-4849-BBAD-D7C7DC4054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920515" y="643461"/>
            <a:ext cx="5740884" cy="55710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14" name="Rectangle 2">
            <a:extLst>
              <a:ext uri="{FF2B5EF4-FFF2-40B4-BE49-F238E27FC236}">
                <a16:creationId xmlns:a16="http://schemas.microsoft.com/office/drawing/2014/main" id="{303000FE-B433-4217-A7E9-C8D1C77667EE}"/>
              </a:ext>
            </a:extLst>
          </p:cNvPr>
          <p:cNvSpPr>
            <a:spLocks noGrp="1"/>
          </p:cNvSpPr>
          <p:nvPr>
            <p:ph type="title"/>
          </p:nvPr>
        </p:nvSpPr>
        <p:spPr>
          <a:xfrm>
            <a:off x="3164852" y="4735775"/>
            <a:ext cx="5255248" cy="1245732"/>
          </a:xfrm>
        </p:spPr>
        <p:txBody>
          <a:bodyPr anchor="t">
            <a:normAutofit/>
          </a:bodyPr>
          <a:lstStyle/>
          <a:p>
            <a:pPr eaLnBrk="1" hangingPunct="1"/>
            <a:r>
              <a:rPr lang="en-GB" altLang="en-US" b="1" i="1">
                <a:solidFill>
                  <a:srgbClr val="FFFFFF"/>
                </a:solidFill>
              </a:rPr>
              <a:t> Target Market</a:t>
            </a:r>
            <a:endParaRPr lang="en-GB" altLang="en-US">
              <a:solidFill>
                <a:srgbClr val="FFFFFF"/>
              </a:solidFill>
            </a:endParaRPr>
          </a:p>
        </p:txBody>
      </p:sp>
      <p:sp>
        <p:nvSpPr>
          <p:cNvPr id="13316" name="Content Placeholder 2">
            <a:extLst>
              <a:ext uri="{FF2B5EF4-FFF2-40B4-BE49-F238E27FC236}">
                <a16:creationId xmlns:a16="http://schemas.microsoft.com/office/drawing/2014/main" id="{4DC84023-94FC-4B19-A81E-2C1E525C62D7}"/>
              </a:ext>
            </a:extLst>
          </p:cNvPr>
          <p:cNvSpPr>
            <a:spLocks noGrp="1"/>
          </p:cNvSpPr>
          <p:nvPr>
            <p:ph idx="1"/>
          </p:nvPr>
        </p:nvSpPr>
        <p:spPr>
          <a:xfrm>
            <a:off x="3164851" y="965864"/>
            <a:ext cx="5255249" cy="3450370"/>
          </a:xfrm>
        </p:spPr>
        <p:txBody>
          <a:bodyPr anchor="b">
            <a:normAutofit/>
          </a:bodyPr>
          <a:lstStyle/>
          <a:p>
            <a:r>
              <a:rPr lang="en-US" altLang="en-US" sz="1400" b="1">
                <a:solidFill>
                  <a:srgbClr val="FFFFFF"/>
                </a:solidFill>
                <a:latin typeface="Arial" panose="020B0604020202020204" pitchFamily="34" charset="0"/>
                <a:cs typeface="Arial" panose="020B0604020202020204" pitchFamily="34" charset="0"/>
              </a:rPr>
              <a:t>Our target market is aimed to serve the older generation, who have basic or no knowledge of IT skills, who struggle with the latest technologies, software help is an essential requirement , as software is everywhere not only in computers but also in mobile phones, car navigational systems, digital cameras, smart tv’s plus many more products.</a:t>
            </a:r>
          </a:p>
          <a:p>
            <a:r>
              <a:rPr lang="en-US" altLang="en-US" sz="1400" b="1">
                <a:solidFill>
                  <a:srgbClr val="FFFFFF"/>
                </a:solidFill>
                <a:latin typeface="Arial" panose="020B0604020202020204" pitchFamily="34" charset="0"/>
                <a:cs typeface="Arial" panose="020B0604020202020204" pitchFamily="34" charset="0"/>
              </a:rPr>
              <a:t>Our aim is to help the older generation to keep up with the changes of technology and it is imperative that the older generation feel confident and comfortable with digital devices, with technology prevailing and becoming more complex it is difficult for the older generation to understand the operational features and they fall behind even more.</a:t>
            </a:r>
          </a:p>
        </p:txBody>
      </p:sp>
      <p:sp>
        <p:nvSpPr>
          <p:cNvPr id="4" name="Date Placeholder 3">
            <a:extLst>
              <a:ext uri="{FF2B5EF4-FFF2-40B4-BE49-F238E27FC236}">
                <a16:creationId xmlns:a16="http://schemas.microsoft.com/office/drawing/2014/main" id="{3E30710B-D668-49A2-B235-5692980AAD4B}"/>
              </a:ext>
            </a:extLst>
          </p:cNvPr>
          <p:cNvSpPr>
            <a:spLocks noGrp="1"/>
          </p:cNvSpPr>
          <p:nvPr>
            <p:ph type="dt" sz="half" idx="10"/>
          </p:nvPr>
        </p:nvSpPr>
        <p:spPr/>
        <p:txBody>
          <a:bodyPr>
            <a:normAutofit/>
          </a:bodyPr>
          <a:lstStyle/>
          <a:p>
            <a:pPr>
              <a:spcAft>
                <a:spcPts val="600"/>
              </a:spcAft>
              <a:defRPr/>
            </a:pPr>
            <a:fld id="{BFEA8610-70C2-48F7-AED7-5F19D16F3191}" type="datetime1">
              <a:rPr lang="en-GB" altLang="en-US">
                <a:solidFill>
                  <a:schemeClr val="bg1">
                    <a:lumMod val="95000"/>
                    <a:lumOff val="5000"/>
                  </a:schemeClr>
                </a:solidFill>
              </a:rPr>
              <a:pPr>
                <a:spcAft>
                  <a:spcPts val="600"/>
                </a:spcAft>
                <a:defRPr/>
              </a:pPr>
              <a:t>07/01/2019</a:t>
            </a:fld>
            <a:endParaRPr lang="en-GB" altLang="en-US">
              <a:solidFill>
                <a:schemeClr val="bg1">
                  <a:lumMod val="95000"/>
                  <a:lumOff val="5000"/>
                </a:schemeClr>
              </a:solidFill>
            </a:endParaRPr>
          </a:p>
        </p:txBody>
      </p:sp>
      <p:sp>
        <p:nvSpPr>
          <p:cNvPr id="77" name="Freeform 18">
            <a:extLst>
              <a:ext uri="{FF2B5EF4-FFF2-40B4-BE49-F238E27FC236}">
                <a16:creationId xmlns:a16="http://schemas.microsoft.com/office/drawing/2014/main" id="{A24A153C-9BEC-46E7-9AA4-DFC65A2B1A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3434" y="2290355"/>
            <a:ext cx="5571069" cy="2277283"/>
          </a:xfrm>
          <a:custGeom>
            <a:avLst/>
            <a:gdLst>
              <a:gd name="connsiteX0" fmla="*/ 5215514 w 5851096"/>
              <a:gd name="connsiteY0" fmla="*/ 659222 h 3089525"/>
              <a:gd name="connsiteX1" fmla="*/ 5783878 w 5851096"/>
              <a:gd name="connsiteY1" fmla="*/ 1223782 h 3089525"/>
              <a:gd name="connsiteX2" fmla="*/ 5215514 w 5851096"/>
              <a:gd name="connsiteY2" fmla="*/ 659222 h 3089525"/>
              <a:gd name="connsiteX3" fmla="*/ 5215514 w 5851096"/>
              <a:gd name="connsiteY3" fmla="*/ 2417442 h 3089525"/>
              <a:gd name="connsiteX4" fmla="*/ 5783878 w 5851096"/>
              <a:gd name="connsiteY4" fmla="*/ 2982001 h 3089525"/>
              <a:gd name="connsiteX5" fmla="*/ 5215514 w 5851096"/>
              <a:gd name="connsiteY5" fmla="*/ 2417442 h 3089525"/>
              <a:gd name="connsiteX6" fmla="*/ 5215512 w 5851096"/>
              <a:gd name="connsiteY6" fmla="*/ 2107862 h 3089525"/>
              <a:gd name="connsiteX7" fmla="*/ 5783876 w 5851096"/>
              <a:gd name="connsiteY7" fmla="*/ 1547735 h 3089525"/>
              <a:gd name="connsiteX8" fmla="*/ 5215512 w 5851096"/>
              <a:gd name="connsiteY8" fmla="*/ 2107862 h 3089525"/>
              <a:gd name="connsiteX9" fmla="*/ 5065535 w 5851096"/>
              <a:gd name="connsiteY9" fmla="*/ 521483 h 3089525"/>
              <a:gd name="connsiteX10" fmla="*/ 5066157 w 5851096"/>
              <a:gd name="connsiteY10" fmla="*/ 509629 h 3089525"/>
              <a:gd name="connsiteX11" fmla="*/ 5066678 w 5851096"/>
              <a:gd name="connsiteY11" fmla="*/ 509663 h 3089525"/>
              <a:gd name="connsiteX12" fmla="*/ 5066705 w 5851096"/>
              <a:gd name="connsiteY12" fmla="*/ 509151 h 3089525"/>
              <a:gd name="connsiteX13" fmla="*/ 5084580 w 5851096"/>
              <a:gd name="connsiteY13" fmla="*/ 510833 h 3089525"/>
              <a:gd name="connsiteX14" fmla="*/ 5184444 w 5851096"/>
              <a:gd name="connsiteY14" fmla="*/ 520226 h 3089525"/>
              <a:gd name="connsiteX15" fmla="*/ 5201405 w 5851096"/>
              <a:gd name="connsiteY15" fmla="*/ 521820 h 3089525"/>
              <a:gd name="connsiteX16" fmla="*/ 5201527 w 5851096"/>
              <a:gd name="connsiteY16" fmla="*/ 523010 h 3089525"/>
              <a:gd name="connsiteX17" fmla="*/ 5841311 w 5851096"/>
              <a:gd name="connsiteY17" fmla="*/ 983324 h 3089525"/>
              <a:gd name="connsiteX18" fmla="*/ 5851096 w 5851096"/>
              <a:gd name="connsiteY18" fmla="*/ 1006985 h 3089525"/>
              <a:gd name="connsiteX19" fmla="*/ 5851096 w 5851096"/>
              <a:gd name="connsiteY19" fmla="*/ 1366179 h 3089525"/>
              <a:gd name="connsiteX20" fmla="*/ 5814952 w 5851096"/>
              <a:gd name="connsiteY20" fmla="*/ 1362779 h 3089525"/>
              <a:gd name="connsiteX21" fmla="*/ 5797987 w 5851096"/>
              <a:gd name="connsiteY21" fmla="*/ 1361184 h 3089525"/>
              <a:gd name="connsiteX22" fmla="*/ 5797866 w 5851096"/>
              <a:gd name="connsiteY22" fmla="*/ 1359994 h 3089525"/>
              <a:gd name="connsiteX23" fmla="*/ 5075873 w 5851096"/>
              <a:gd name="connsiteY23" fmla="*/ 641878 h 3089525"/>
              <a:gd name="connsiteX24" fmla="*/ 5075344 w 5851096"/>
              <a:gd name="connsiteY24" fmla="*/ 641812 h 3089525"/>
              <a:gd name="connsiteX25" fmla="*/ 5074781 w 5851096"/>
              <a:gd name="connsiteY25" fmla="*/ 634895 h 3089525"/>
              <a:gd name="connsiteX26" fmla="*/ 5066970 w 5851096"/>
              <a:gd name="connsiteY26" fmla="*/ 539073 h 3089525"/>
              <a:gd name="connsiteX27" fmla="*/ 5065535 w 5851096"/>
              <a:gd name="connsiteY27" fmla="*/ 521483 h 3089525"/>
              <a:gd name="connsiteX28" fmla="*/ 5065535 w 5851096"/>
              <a:gd name="connsiteY28" fmla="*/ 2279702 h 3089525"/>
              <a:gd name="connsiteX29" fmla="*/ 5066157 w 5851096"/>
              <a:gd name="connsiteY29" fmla="*/ 2267848 h 3089525"/>
              <a:gd name="connsiteX30" fmla="*/ 5066678 w 5851096"/>
              <a:gd name="connsiteY30" fmla="*/ 2267882 h 3089525"/>
              <a:gd name="connsiteX31" fmla="*/ 5066705 w 5851096"/>
              <a:gd name="connsiteY31" fmla="*/ 2267371 h 3089525"/>
              <a:gd name="connsiteX32" fmla="*/ 5084580 w 5851096"/>
              <a:gd name="connsiteY32" fmla="*/ 2269052 h 3089525"/>
              <a:gd name="connsiteX33" fmla="*/ 5184444 w 5851096"/>
              <a:gd name="connsiteY33" fmla="*/ 2278445 h 3089525"/>
              <a:gd name="connsiteX34" fmla="*/ 5201405 w 5851096"/>
              <a:gd name="connsiteY34" fmla="*/ 2280040 h 3089525"/>
              <a:gd name="connsiteX35" fmla="*/ 5201527 w 5851096"/>
              <a:gd name="connsiteY35" fmla="*/ 2281230 h 3089525"/>
              <a:gd name="connsiteX36" fmla="*/ 5841311 w 5851096"/>
              <a:gd name="connsiteY36" fmla="*/ 2741544 h 3089525"/>
              <a:gd name="connsiteX37" fmla="*/ 5851096 w 5851096"/>
              <a:gd name="connsiteY37" fmla="*/ 2765204 h 3089525"/>
              <a:gd name="connsiteX38" fmla="*/ 5851096 w 5851096"/>
              <a:gd name="connsiteY38" fmla="*/ 3089525 h 3089525"/>
              <a:gd name="connsiteX39" fmla="*/ 5680952 w 5851096"/>
              <a:gd name="connsiteY39" fmla="*/ 3089525 h 3089525"/>
              <a:gd name="connsiteX40" fmla="*/ 5661219 w 5851096"/>
              <a:gd name="connsiteY40" fmla="*/ 3084683 h 3089525"/>
              <a:gd name="connsiteX41" fmla="*/ 5075873 w 5851096"/>
              <a:gd name="connsiteY41" fmla="*/ 2400097 h 3089525"/>
              <a:gd name="connsiteX42" fmla="*/ 5075344 w 5851096"/>
              <a:gd name="connsiteY42" fmla="*/ 2400032 h 3089525"/>
              <a:gd name="connsiteX43" fmla="*/ 5074781 w 5851096"/>
              <a:gd name="connsiteY43" fmla="*/ 2393114 h 3089525"/>
              <a:gd name="connsiteX44" fmla="*/ 5066970 w 5851096"/>
              <a:gd name="connsiteY44" fmla="*/ 2297292 h 3089525"/>
              <a:gd name="connsiteX45" fmla="*/ 5065535 w 5851096"/>
              <a:gd name="connsiteY45" fmla="*/ 2279702 h 3089525"/>
              <a:gd name="connsiteX46" fmla="*/ 5065533 w 5851096"/>
              <a:gd name="connsiteY46" fmla="*/ 486299 h 3089525"/>
              <a:gd name="connsiteX47" fmla="*/ 5066968 w 5851096"/>
              <a:gd name="connsiteY47" fmla="*/ 468842 h 3089525"/>
              <a:gd name="connsiteX48" fmla="*/ 5074776 w 5851096"/>
              <a:gd name="connsiteY48" fmla="*/ 373792 h 3089525"/>
              <a:gd name="connsiteX49" fmla="*/ 5075341 w 5851096"/>
              <a:gd name="connsiteY49" fmla="*/ 366915 h 3089525"/>
              <a:gd name="connsiteX50" fmla="*/ 5075869 w 5851096"/>
              <a:gd name="connsiteY50" fmla="*/ 366850 h 3089525"/>
              <a:gd name="connsiteX51" fmla="*/ 5163966 w 5851096"/>
              <a:gd name="connsiteY51" fmla="*/ 100280 h 3089525"/>
              <a:gd name="connsiteX52" fmla="*/ 5229488 w 5851096"/>
              <a:gd name="connsiteY52" fmla="*/ 0 h 3089525"/>
              <a:gd name="connsiteX53" fmla="*/ 5405629 w 5851096"/>
              <a:gd name="connsiteY53" fmla="*/ 0 h 3089525"/>
              <a:gd name="connsiteX54" fmla="*/ 5334254 w 5851096"/>
              <a:gd name="connsiteY54" fmla="*/ 79433 h 3089525"/>
              <a:gd name="connsiteX55" fmla="*/ 5215512 w 5851096"/>
              <a:gd name="connsiteY55" fmla="*/ 349642 h 3089525"/>
              <a:gd name="connsiteX56" fmla="*/ 5674730 w 5851096"/>
              <a:gd name="connsiteY56" fmla="*/ 45955 h 3089525"/>
              <a:gd name="connsiteX57" fmla="*/ 5697983 w 5851096"/>
              <a:gd name="connsiteY57" fmla="*/ 0 h 3089525"/>
              <a:gd name="connsiteX58" fmla="*/ 5851096 w 5851096"/>
              <a:gd name="connsiteY58" fmla="*/ 0 h 3089525"/>
              <a:gd name="connsiteX59" fmla="*/ 5851096 w 5851096"/>
              <a:gd name="connsiteY59" fmla="*/ 4349 h 3089525"/>
              <a:gd name="connsiteX60" fmla="*/ 5799246 w 5851096"/>
              <a:gd name="connsiteY60" fmla="*/ 99096 h 3089525"/>
              <a:gd name="connsiteX61" fmla="*/ 5201524 w 5851096"/>
              <a:gd name="connsiteY61" fmla="*/ 484784 h 3089525"/>
              <a:gd name="connsiteX62" fmla="*/ 5201403 w 5851096"/>
              <a:gd name="connsiteY62" fmla="*/ 485964 h 3089525"/>
              <a:gd name="connsiteX63" fmla="*/ 5184438 w 5851096"/>
              <a:gd name="connsiteY63" fmla="*/ 487548 h 3089525"/>
              <a:gd name="connsiteX64" fmla="*/ 5084610 w 5851096"/>
              <a:gd name="connsiteY64" fmla="*/ 496864 h 3089525"/>
              <a:gd name="connsiteX65" fmla="*/ 5066703 w 5851096"/>
              <a:gd name="connsiteY65" fmla="*/ 498535 h 3089525"/>
              <a:gd name="connsiteX66" fmla="*/ 5066676 w 5851096"/>
              <a:gd name="connsiteY66" fmla="*/ 498027 h 3089525"/>
              <a:gd name="connsiteX67" fmla="*/ 5066154 w 5851096"/>
              <a:gd name="connsiteY67" fmla="*/ 498061 h 3089525"/>
              <a:gd name="connsiteX68" fmla="*/ 5065533 w 5851096"/>
              <a:gd name="connsiteY68" fmla="*/ 486299 h 3089525"/>
              <a:gd name="connsiteX69" fmla="*/ 5065533 w 5851096"/>
              <a:gd name="connsiteY69" fmla="*/ 2244520 h 3089525"/>
              <a:gd name="connsiteX70" fmla="*/ 5066968 w 5851096"/>
              <a:gd name="connsiteY70" fmla="*/ 2227062 h 3089525"/>
              <a:gd name="connsiteX71" fmla="*/ 5074776 w 5851096"/>
              <a:gd name="connsiteY71" fmla="*/ 2132012 h 3089525"/>
              <a:gd name="connsiteX72" fmla="*/ 5075341 w 5851096"/>
              <a:gd name="connsiteY72" fmla="*/ 2125135 h 3089525"/>
              <a:gd name="connsiteX73" fmla="*/ 5075869 w 5851096"/>
              <a:gd name="connsiteY73" fmla="*/ 2125070 h 3089525"/>
              <a:gd name="connsiteX74" fmla="*/ 5797863 w 5851096"/>
              <a:gd name="connsiteY74" fmla="*/ 1412593 h 3089525"/>
              <a:gd name="connsiteX75" fmla="*/ 5797985 w 5851096"/>
              <a:gd name="connsiteY75" fmla="*/ 1411413 h 3089525"/>
              <a:gd name="connsiteX76" fmla="*/ 5814946 w 5851096"/>
              <a:gd name="connsiteY76" fmla="*/ 1409830 h 3089525"/>
              <a:gd name="connsiteX77" fmla="*/ 5851096 w 5851096"/>
              <a:gd name="connsiteY77" fmla="*/ 1406457 h 3089525"/>
              <a:gd name="connsiteX78" fmla="*/ 5851096 w 5851096"/>
              <a:gd name="connsiteY78" fmla="*/ 1762823 h 3089525"/>
              <a:gd name="connsiteX79" fmla="*/ 5841309 w 5851096"/>
              <a:gd name="connsiteY79" fmla="*/ 1786304 h 3089525"/>
              <a:gd name="connsiteX80" fmla="*/ 5201524 w 5851096"/>
              <a:gd name="connsiteY80" fmla="*/ 2243004 h 3089525"/>
              <a:gd name="connsiteX81" fmla="*/ 5201403 w 5851096"/>
              <a:gd name="connsiteY81" fmla="*/ 2244184 h 3089525"/>
              <a:gd name="connsiteX82" fmla="*/ 5184438 w 5851096"/>
              <a:gd name="connsiteY82" fmla="*/ 2245767 h 3089525"/>
              <a:gd name="connsiteX83" fmla="*/ 5084610 w 5851096"/>
              <a:gd name="connsiteY83" fmla="*/ 2255084 h 3089525"/>
              <a:gd name="connsiteX84" fmla="*/ 5066703 w 5851096"/>
              <a:gd name="connsiteY84" fmla="*/ 2256755 h 3089525"/>
              <a:gd name="connsiteX85" fmla="*/ 5066676 w 5851096"/>
              <a:gd name="connsiteY85" fmla="*/ 2256246 h 3089525"/>
              <a:gd name="connsiteX86" fmla="*/ 5066154 w 5851096"/>
              <a:gd name="connsiteY86" fmla="*/ 2256280 h 3089525"/>
              <a:gd name="connsiteX87" fmla="*/ 5065533 w 5851096"/>
              <a:gd name="connsiteY87" fmla="*/ 2244520 h 3089525"/>
              <a:gd name="connsiteX88" fmla="*/ 4325732 w 5851096"/>
              <a:gd name="connsiteY88" fmla="*/ 1223782 h 3089525"/>
              <a:gd name="connsiteX89" fmla="*/ 4894096 w 5851096"/>
              <a:gd name="connsiteY89" fmla="*/ 659222 h 3089525"/>
              <a:gd name="connsiteX90" fmla="*/ 4325732 w 5851096"/>
              <a:gd name="connsiteY90" fmla="*/ 1223782 h 3089525"/>
              <a:gd name="connsiteX91" fmla="*/ 4325732 w 5851096"/>
              <a:gd name="connsiteY91" fmla="*/ 1547735 h 3089525"/>
              <a:gd name="connsiteX92" fmla="*/ 4894096 w 5851096"/>
              <a:gd name="connsiteY92" fmla="*/ 2107862 h 3089525"/>
              <a:gd name="connsiteX93" fmla="*/ 4325732 w 5851096"/>
              <a:gd name="connsiteY93" fmla="*/ 1547735 h 3089525"/>
              <a:gd name="connsiteX94" fmla="*/ 4325732 w 5851096"/>
              <a:gd name="connsiteY94" fmla="*/ 2982001 h 3089525"/>
              <a:gd name="connsiteX95" fmla="*/ 4894096 w 5851096"/>
              <a:gd name="connsiteY95" fmla="*/ 2417442 h 3089525"/>
              <a:gd name="connsiteX96" fmla="*/ 4325732 w 5851096"/>
              <a:gd name="connsiteY96" fmla="*/ 2982001 h 3089525"/>
              <a:gd name="connsiteX97" fmla="*/ 4256134 w 5851096"/>
              <a:gd name="connsiteY97" fmla="*/ 0 h 3089525"/>
              <a:gd name="connsiteX98" fmla="*/ 4411625 w 5851096"/>
              <a:gd name="connsiteY98" fmla="*/ 0 h 3089525"/>
              <a:gd name="connsiteX99" fmla="*/ 4434878 w 5851096"/>
              <a:gd name="connsiteY99" fmla="*/ 45955 h 3089525"/>
              <a:gd name="connsiteX100" fmla="*/ 4894096 w 5851096"/>
              <a:gd name="connsiteY100" fmla="*/ 349642 h 3089525"/>
              <a:gd name="connsiteX101" fmla="*/ 4775353 w 5851096"/>
              <a:gd name="connsiteY101" fmla="*/ 79433 h 3089525"/>
              <a:gd name="connsiteX102" fmla="*/ 4703980 w 5851096"/>
              <a:gd name="connsiteY102" fmla="*/ 0 h 3089525"/>
              <a:gd name="connsiteX103" fmla="*/ 4880119 w 5851096"/>
              <a:gd name="connsiteY103" fmla="*/ 0 h 3089525"/>
              <a:gd name="connsiteX104" fmla="*/ 4945641 w 5851096"/>
              <a:gd name="connsiteY104" fmla="*/ 100280 h 3089525"/>
              <a:gd name="connsiteX105" fmla="*/ 5033738 w 5851096"/>
              <a:gd name="connsiteY105" fmla="*/ 366850 h 3089525"/>
              <a:gd name="connsiteX106" fmla="*/ 5034267 w 5851096"/>
              <a:gd name="connsiteY106" fmla="*/ 366915 h 3089525"/>
              <a:gd name="connsiteX107" fmla="*/ 5034832 w 5851096"/>
              <a:gd name="connsiteY107" fmla="*/ 373792 h 3089525"/>
              <a:gd name="connsiteX108" fmla="*/ 5042640 w 5851096"/>
              <a:gd name="connsiteY108" fmla="*/ 468842 h 3089525"/>
              <a:gd name="connsiteX109" fmla="*/ 5044074 w 5851096"/>
              <a:gd name="connsiteY109" fmla="*/ 486299 h 3089525"/>
              <a:gd name="connsiteX110" fmla="*/ 5043454 w 5851096"/>
              <a:gd name="connsiteY110" fmla="*/ 498061 h 3089525"/>
              <a:gd name="connsiteX111" fmla="*/ 5042932 w 5851096"/>
              <a:gd name="connsiteY111" fmla="*/ 498027 h 3089525"/>
              <a:gd name="connsiteX112" fmla="*/ 5042905 w 5851096"/>
              <a:gd name="connsiteY112" fmla="*/ 498535 h 3089525"/>
              <a:gd name="connsiteX113" fmla="*/ 5024997 w 5851096"/>
              <a:gd name="connsiteY113" fmla="*/ 496864 h 3089525"/>
              <a:gd name="connsiteX114" fmla="*/ 4925170 w 5851096"/>
              <a:gd name="connsiteY114" fmla="*/ 487548 h 3089525"/>
              <a:gd name="connsiteX115" fmla="*/ 4908205 w 5851096"/>
              <a:gd name="connsiteY115" fmla="*/ 485964 h 3089525"/>
              <a:gd name="connsiteX116" fmla="*/ 4908084 w 5851096"/>
              <a:gd name="connsiteY116" fmla="*/ 484784 h 3089525"/>
              <a:gd name="connsiteX117" fmla="*/ 4310363 w 5851096"/>
              <a:gd name="connsiteY117" fmla="*/ 99096 h 3089525"/>
              <a:gd name="connsiteX118" fmla="*/ 4178216 w 5851096"/>
              <a:gd name="connsiteY118" fmla="*/ 3089525 h 3089525"/>
              <a:gd name="connsiteX119" fmla="*/ 4184996 w 5851096"/>
              <a:gd name="connsiteY119" fmla="*/ 3006343 h 3089525"/>
              <a:gd name="connsiteX120" fmla="*/ 4185561 w 5851096"/>
              <a:gd name="connsiteY120" fmla="*/ 2999411 h 3089525"/>
              <a:gd name="connsiteX121" fmla="*/ 4186090 w 5851096"/>
              <a:gd name="connsiteY121" fmla="*/ 2999346 h 3089525"/>
              <a:gd name="connsiteX122" fmla="*/ 4908083 w 5851096"/>
              <a:gd name="connsiteY122" fmla="*/ 2281230 h 3089525"/>
              <a:gd name="connsiteX123" fmla="*/ 4908205 w 5851096"/>
              <a:gd name="connsiteY123" fmla="*/ 2280040 h 3089525"/>
              <a:gd name="connsiteX124" fmla="*/ 4925166 w 5851096"/>
              <a:gd name="connsiteY124" fmla="*/ 2278445 h 3089525"/>
              <a:gd name="connsiteX125" fmla="*/ 5025030 w 5851096"/>
              <a:gd name="connsiteY125" fmla="*/ 2269052 h 3089525"/>
              <a:gd name="connsiteX126" fmla="*/ 5042905 w 5851096"/>
              <a:gd name="connsiteY126" fmla="*/ 2267371 h 3089525"/>
              <a:gd name="connsiteX127" fmla="*/ 5042932 w 5851096"/>
              <a:gd name="connsiteY127" fmla="*/ 2267882 h 3089525"/>
              <a:gd name="connsiteX128" fmla="*/ 5043453 w 5851096"/>
              <a:gd name="connsiteY128" fmla="*/ 2267848 h 3089525"/>
              <a:gd name="connsiteX129" fmla="*/ 5044074 w 5851096"/>
              <a:gd name="connsiteY129" fmla="*/ 2279702 h 3089525"/>
              <a:gd name="connsiteX130" fmla="*/ 5042640 w 5851096"/>
              <a:gd name="connsiteY130" fmla="*/ 2297292 h 3089525"/>
              <a:gd name="connsiteX131" fmla="*/ 5034829 w 5851096"/>
              <a:gd name="connsiteY131" fmla="*/ 2393114 h 3089525"/>
              <a:gd name="connsiteX132" fmla="*/ 5034266 w 5851096"/>
              <a:gd name="connsiteY132" fmla="*/ 2400032 h 3089525"/>
              <a:gd name="connsiteX133" fmla="*/ 5033737 w 5851096"/>
              <a:gd name="connsiteY133" fmla="*/ 2400097 h 3089525"/>
              <a:gd name="connsiteX134" fmla="*/ 4448391 w 5851096"/>
              <a:gd name="connsiteY134" fmla="*/ 3084683 h 3089525"/>
              <a:gd name="connsiteX135" fmla="*/ 4428658 w 5851096"/>
              <a:gd name="connsiteY135" fmla="*/ 3089525 h 3089525"/>
              <a:gd name="connsiteX136" fmla="*/ 4175753 w 5851096"/>
              <a:gd name="connsiteY136" fmla="*/ 1361522 h 3089525"/>
              <a:gd name="connsiteX137" fmla="*/ 4177187 w 5851096"/>
              <a:gd name="connsiteY137" fmla="*/ 1343926 h 3089525"/>
              <a:gd name="connsiteX138" fmla="*/ 4184996 w 5851096"/>
              <a:gd name="connsiteY138" fmla="*/ 1248124 h 3089525"/>
              <a:gd name="connsiteX139" fmla="*/ 4185561 w 5851096"/>
              <a:gd name="connsiteY139" fmla="*/ 1241192 h 3089525"/>
              <a:gd name="connsiteX140" fmla="*/ 4186090 w 5851096"/>
              <a:gd name="connsiteY140" fmla="*/ 1241127 h 3089525"/>
              <a:gd name="connsiteX141" fmla="*/ 4908083 w 5851096"/>
              <a:gd name="connsiteY141" fmla="*/ 523010 h 3089525"/>
              <a:gd name="connsiteX142" fmla="*/ 4908205 w 5851096"/>
              <a:gd name="connsiteY142" fmla="*/ 521820 h 3089525"/>
              <a:gd name="connsiteX143" fmla="*/ 4925166 w 5851096"/>
              <a:gd name="connsiteY143" fmla="*/ 520226 h 3089525"/>
              <a:gd name="connsiteX144" fmla="*/ 5025030 w 5851096"/>
              <a:gd name="connsiteY144" fmla="*/ 510833 h 3089525"/>
              <a:gd name="connsiteX145" fmla="*/ 5042905 w 5851096"/>
              <a:gd name="connsiteY145" fmla="*/ 509151 h 3089525"/>
              <a:gd name="connsiteX146" fmla="*/ 5042932 w 5851096"/>
              <a:gd name="connsiteY146" fmla="*/ 509663 h 3089525"/>
              <a:gd name="connsiteX147" fmla="*/ 5043453 w 5851096"/>
              <a:gd name="connsiteY147" fmla="*/ 509629 h 3089525"/>
              <a:gd name="connsiteX148" fmla="*/ 5044074 w 5851096"/>
              <a:gd name="connsiteY148" fmla="*/ 521483 h 3089525"/>
              <a:gd name="connsiteX149" fmla="*/ 5042640 w 5851096"/>
              <a:gd name="connsiteY149" fmla="*/ 539073 h 3089525"/>
              <a:gd name="connsiteX150" fmla="*/ 5034829 w 5851096"/>
              <a:gd name="connsiteY150" fmla="*/ 634895 h 3089525"/>
              <a:gd name="connsiteX151" fmla="*/ 5034266 w 5851096"/>
              <a:gd name="connsiteY151" fmla="*/ 641812 h 3089525"/>
              <a:gd name="connsiteX152" fmla="*/ 5033737 w 5851096"/>
              <a:gd name="connsiteY152" fmla="*/ 641878 h 3089525"/>
              <a:gd name="connsiteX153" fmla="*/ 4311744 w 5851096"/>
              <a:gd name="connsiteY153" fmla="*/ 1359994 h 3089525"/>
              <a:gd name="connsiteX154" fmla="*/ 4311623 w 5851096"/>
              <a:gd name="connsiteY154" fmla="*/ 1361184 h 3089525"/>
              <a:gd name="connsiteX155" fmla="*/ 4294658 w 5851096"/>
              <a:gd name="connsiteY155" fmla="*/ 1362780 h 3089525"/>
              <a:gd name="connsiteX156" fmla="*/ 4194831 w 5851096"/>
              <a:gd name="connsiteY156" fmla="*/ 1372169 h 3089525"/>
              <a:gd name="connsiteX157" fmla="*/ 4176923 w 5851096"/>
              <a:gd name="connsiteY157" fmla="*/ 1373854 h 3089525"/>
              <a:gd name="connsiteX158" fmla="*/ 4176896 w 5851096"/>
              <a:gd name="connsiteY158" fmla="*/ 1373341 h 3089525"/>
              <a:gd name="connsiteX159" fmla="*/ 4176374 w 5851096"/>
              <a:gd name="connsiteY159" fmla="*/ 1373376 h 3089525"/>
              <a:gd name="connsiteX160" fmla="*/ 4175753 w 5851096"/>
              <a:gd name="connsiteY160" fmla="*/ 1361522 h 3089525"/>
              <a:gd name="connsiteX161" fmla="*/ 4175753 w 5851096"/>
              <a:gd name="connsiteY161" fmla="*/ 1411078 h 3089525"/>
              <a:gd name="connsiteX162" fmla="*/ 4176375 w 5851096"/>
              <a:gd name="connsiteY162" fmla="*/ 1399317 h 3089525"/>
              <a:gd name="connsiteX163" fmla="*/ 4176896 w 5851096"/>
              <a:gd name="connsiteY163" fmla="*/ 1399351 h 3089525"/>
              <a:gd name="connsiteX164" fmla="*/ 4176923 w 5851096"/>
              <a:gd name="connsiteY164" fmla="*/ 1398843 h 3089525"/>
              <a:gd name="connsiteX165" fmla="*/ 4194799 w 5851096"/>
              <a:gd name="connsiteY165" fmla="*/ 1400511 h 3089525"/>
              <a:gd name="connsiteX166" fmla="*/ 4294662 w 5851096"/>
              <a:gd name="connsiteY166" fmla="*/ 1409831 h 3089525"/>
              <a:gd name="connsiteX167" fmla="*/ 4311623 w 5851096"/>
              <a:gd name="connsiteY167" fmla="*/ 1411413 h 3089525"/>
              <a:gd name="connsiteX168" fmla="*/ 4311745 w 5851096"/>
              <a:gd name="connsiteY168" fmla="*/ 1412593 h 3089525"/>
              <a:gd name="connsiteX169" fmla="*/ 5033738 w 5851096"/>
              <a:gd name="connsiteY169" fmla="*/ 2125070 h 3089525"/>
              <a:gd name="connsiteX170" fmla="*/ 5034267 w 5851096"/>
              <a:gd name="connsiteY170" fmla="*/ 2125135 h 3089525"/>
              <a:gd name="connsiteX171" fmla="*/ 5034832 w 5851096"/>
              <a:gd name="connsiteY171" fmla="*/ 2132012 h 3089525"/>
              <a:gd name="connsiteX172" fmla="*/ 5042640 w 5851096"/>
              <a:gd name="connsiteY172" fmla="*/ 2227062 h 3089525"/>
              <a:gd name="connsiteX173" fmla="*/ 5044074 w 5851096"/>
              <a:gd name="connsiteY173" fmla="*/ 2244520 h 3089525"/>
              <a:gd name="connsiteX174" fmla="*/ 5043454 w 5851096"/>
              <a:gd name="connsiteY174" fmla="*/ 2256280 h 3089525"/>
              <a:gd name="connsiteX175" fmla="*/ 5042932 w 5851096"/>
              <a:gd name="connsiteY175" fmla="*/ 2256246 h 3089525"/>
              <a:gd name="connsiteX176" fmla="*/ 5042905 w 5851096"/>
              <a:gd name="connsiteY176" fmla="*/ 2256755 h 3089525"/>
              <a:gd name="connsiteX177" fmla="*/ 5024997 w 5851096"/>
              <a:gd name="connsiteY177" fmla="*/ 2255084 h 3089525"/>
              <a:gd name="connsiteX178" fmla="*/ 4925170 w 5851096"/>
              <a:gd name="connsiteY178" fmla="*/ 2245767 h 3089525"/>
              <a:gd name="connsiteX179" fmla="*/ 4908205 w 5851096"/>
              <a:gd name="connsiteY179" fmla="*/ 2244184 h 3089525"/>
              <a:gd name="connsiteX180" fmla="*/ 4908084 w 5851096"/>
              <a:gd name="connsiteY180" fmla="*/ 2243004 h 3089525"/>
              <a:gd name="connsiteX181" fmla="*/ 4186091 w 5851096"/>
              <a:gd name="connsiteY181" fmla="*/ 1530527 h 3089525"/>
              <a:gd name="connsiteX182" fmla="*/ 4185562 w 5851096"/>
              <a:gd name="connsiteY182" fmla="*/ 1530463 h 3089525"/>
              <a:gd name="connsiteX183" fmla="*/ 4184999 w 5851096"/>
              <a:gd name="connsiteY183" fmla="*/ 1523599 h 3089525"/>
              <a:gd name="connsiteX184" fmla="*/ 4177187 w 5851096"/>
              <a:gd name="connsiteY184" fmla="*/ 1428529 h 3089525"/>
              <a:gd name="connsiteX185" fmla="*/ 4175753 w 5851096"/>
              <a:gd name="connsiteY185" fmla="*/ 1411078 h 3089525"/>
              <a:gd name="connsiteX186" fmla="*/ 3445328 w 5851096"/>
              <a:gd name="connsiteY186" fmla="*/ 659222 h 3089525"/>
              <a:gd name="connsiteX187" fmla="*/ 4013692 w 5851096"/>
              <a:gd name="connsiteY187" fmla="*/ 1223782 h 3089525"/>
              <a:gd name="connsiteX188" fmla="*/ 3445328 w 5851096"/>
              <a:gd name="connsiteY188" fmla="*/ 659222 h 3089525"/>
              <a:gd name="connsiteX189" fmla="*/ 3445328 w 5851096"/>
              <a:gd name="connsiteY189" fmla="*/ 2417442 h 3089525"/>
              <a:gd name="connsiteX190" fmla="*/ 4013692 w 5851096"/>
              <a:gd name="connsiteY190" fmla="*/ 2982001 h 3089525"/>
              <a:gd name="connsiteX191" fmla="*/ 3445328 w 5851096"/>
              <a:gd name="connsiteY191" fmla="*/ 2417442 h 3089525"/>
              <a:gd name="connsiteX192" fmla="*/ 3445326 w 5851096"/>
              <a:gd name="connsiteY192" fmla="*/ 2107862 h 3089525"/>
              <a:gd name="connsiteX193" fmla="*/ 4013690 w 5851096"/>
              <a:gd name="connsiteY193" fmla="*/ 1547735 h 3089525"/>
              <a:gd name="connsiteX194" fmla="*/ 3445326 w 5851096"/>
              <a:gd name="connsiteY194" fmla="*/ 2107862 h 3089525"/>
              <a:gd name="connsiteX195" fmla="*/ 3295350 w 5851096"/>
              <a:gd name="connsiteY195" fmla="*/ 521483 h 3089525"/>
              <a:gd name="connsiteX196" fmla="*/ 3295971 w 5851096"/>
              <a:gd name="connsiteY196" fmla="*/ 509629 h 3089525"/>
              <a:gd name="connsiteX197" fmla="*/ 3296492 w 5851096"/>
              <a:gd name="connsiteY197" fmla="*/ 509663 h 3089525"/>
              <a:gd name="connsiteX198" fmla="*/ 3296519 w 5851096"/>
              <a:gd name="connsiteY198" fmla="*/ 509151 h 3089525"/>
              <a:gd name="connsiteX199" fmla="*/ 3314395 w 5851096"/>
              <a:gd name="connsiteY199" fmla="*/ 510833 h 3089525"/>
              <a:gd name="connsiteX200" fmla="*/ 3414258 w 5851096"/>
              <a:gd name="connsiteY200" fmla="*/ 520226 h 3089525"/>
              <a:gd name="connsiteX201" fmla="*/ 3431219 w 5851096"/>
              <a:gd name="connsiteY201" fmla="*/ 521820 h 3089525"/>
              <a:gd name="connsiteX202" fmla="*/ 3431341 w 5851096"/>
              <a:gd name="connsiteY202" fmla="*/ 523010 h 3089525"/>
              <a:gd name="connsiteX203" fmla="*/ 4153335 w 5851096"/>
              <a:gd name="connsiteY203" fmla="*/ 1241127 h 3089525"/>
              <a:gd name="connsiteX204" fmla="*/ 4153863 w 5851096"/>
              <a:gd name="connsiteY204" fmla="*/ 1241192 h 3089525"/>
              <a:gd name="connsiteX205" fmla="*/ 4154429 w 5851096"/>
              <a:gd name="connsiteY205" fmla="*/ 1248124 h 3089525"/>
              <a:gd name="connsiteX206" fmla="*/ 4162237 w 5851096"/>
              <a:gd name="connsiteY206" fmla="*/ 1343926 h 3089525"/>
              <a:gd name="connsiteX207" fmla="*/ 4163671 w 5851096"/>
              <a:gd name="connsiteY207" fmla="*/ 1361522 h 3089525"/>
              <a:gd name="connsiteX208" fmla="*/ 4163050 w 5851096"/>
              <a:gd name="connsiteY208" fmla="*/ 1373376 h 3089525"/>
              <a:gd name="connsiteX209" fmla="*/ 4162528 w 5851096"/>
              <a:gd name="connsiteY209" fmla="*/ 1373341 h 3089525"/>
              <a:gd name="connsiteX210" fmla="*/ 4162501 w 5851096"/>
              <a:gd name="connsiteY210" fmla="*/ 1373854 h 3089525"/>
              <a:gd name="connsiteX211" fmla="*/ 4144594 w 5851096"/>
              <a:gd name="connsiteY211" fmla="*/ 1372169 h 3089525"/>
              <a:gd name="connsiteX212" fmla="*/ 4044766 w 5851096"/>
              <a:gd name="connsiteY212" fmla="*/ 1362780 h 3089525"/>
              <a:gd name="connsiteX213" fmla="*/ 4027802 w 5851096"/>
              <a:gd name="connsiteY213" fmla="*/ 1361184 h 3089525"/>
              <a:gd name="connsiteX214" fmla="*/ 4027681 w 5851096"/>
              <a:gd name="connsiteY214" fmla="*/ 1359994 h 3089525"/>
              <a:gd name="connsiteX215" fmla="*/ 3305687 w 5851096"/>
              <a:gd name="connsiteY215" fmla="*/ 641878 h 3089525"/>
              <a:gd name="connsiteX216" fmla="*/ 3305158 w 5851096"/>
              <a:gd name="connsiteY216" fmla="*/ 641812 h 3089525"/>
              <a:gd name="connsiteX217" fmla="*/ 3304595 w 5851096"/>
              <a:gd name="connsiteY217" fmla="*/ 634895 h 3089525"/>
              <a:gd name="connsiteX218" fmla="*/ 3296784 w 5851096"/>
              <a:gd name="connsiteY218" fmla="*/ 539073 h 3089525"/>
              <a:gd name="connsiteX219" fmla="*/ 3295350 w 5851096"/>
              <a:gd name="connsiteY219" fmla="*/ 521483 h 3089525"/>
              <a:gd name="connsiteX220" fmla="*/ 3295350 w 5851096"/>
              <a:gd name="connsiteY220" fmla="*/ 2279702 h 3089525"/>
              <a:gd name="connsiteX221" fmla="*/ 3295971 w 5851096"/>
              <a:gd name="connsiteY221" fmla="*/ 2267848 h 3089525"/>
              <a:gd name="connsiteX222" fmla="*/ 3296492 w 5851096"/>
              <a:gd name="connsiteY222" fmla="*/ 2267882 h 3089525"/>
              <a:gd name="connsiteX223" fmla="*/ 3296519 w 5851096"/>
              <a:gd name="connsiteY223" fmla="*/ 2267371 h 3089525"/>
              <a:gd name="connsiteX224" fmla="*/ 3314395 w 5851096"/>
              <a:gd name="connsiteY224" fmla="*/ 2269052 h 3089525"/>
              <a:gd name="connsiteX225" fmla="*/ 3414258 w 5851096"/>
              <a:gd name="connsiteY225" fmla="*/ 2278445 h 3089525"/>
              <a:gd name="connsiteX226" fmla="*/ 3431219 w 5851096"/>
              <a:gd name="connsiteY226" fmla="*/ 2280040 h 3089525"/>
              <a:gd name="connsiteX227" fmla="*/ 3431341 w 5851096"/>
              <a:gd name="connsiteY227" fmla="*/ 2281230 h 3089525"/>
              <a:gd name="connsiteX228" fmla="*/ 4153335 w 5851096"/>
              <a:gd name="connsiteY228" fmla="*/ 2999346 h 3089525"/>
              <a:gd name="connsiteX229" fmla="*/ 4153863 w 5851096"/>
              <a:gd name="connsiteY229" fmla="*/ 2999411 h 3089525"/>
              <a:gd name="connsiteX230" fmla="*/ 4154429 w 5851096"/>
              <a:gd name="connsiteY230" fmla="*/ 3006343 h 3089525"/>
              <a:gd name="connsiteX231" fmla="*/ 4161209 w 5851096"/>
              <a:gd name="connsiteY231" fmla="*/ 3089525 h 3089525"/>
              <a:gd name="connsiteX232" fmla="*/ 3910768 w 5851096"/>
              <a:gd name="connsiteY232" fmla="*/ 3089525 h 3089525"/>
              <a:gd name="connsiteX233" fmla="*/ 3891034 w 5851096"/>
              <a:gd name="connsiteY233" fmla="*/ 3084683 h 3089525"/>
              <a:gd name="connsiteX234" fmla="*/ 3305687 w 5851096"/>
              <a:gd name="connsiteY234" fmla="*/ 2400097 h 3089525"/>
              <a:gd name="connsiteX235" fmla="*/ 3305158 w 5851096"/>
              <a:gd name="connsiteY235" fmla="*/ 2400032 h 3089525"/>
              <a:gd name="connsiteX236" fmla="*/ 3304595 w 5851096"/>
              <a:gd name="connsiteY236" fmla="*/ 2393114 h 3089525"/>
              <a:gd name="connsiteX237" fmla="*/ 3296784 w 5851096"/>
              <a:gd name="connsiteY237" fmla="*/ 2297292 h 3089525"/>
              <a:gd name="connsiteX238" fmla="*/ 3295350 w 5851096"/>
              <a:gd name="connsiteY238" fmla="*/ 2279702 h 3089525"/>
              <a:gd name="connsiteX239" fmla="*/ 3295347 w 5851096"/>
              <a:gd name="connsiteY239" fmla="*/ 486299 h 3089525"/>
              <a:gd name="connsiteX240" fmla="*/ 3296782 w 5851096"/>
              <a:gd name="connsiteY240" fmla="*/ 468842 h 3089525"/>
              <a:gd name="connsiteX241" fmla="*/ 3304590 w 5851096"/>
              <a:gd name="connsiteY241" fmla="*/ 373792 h 3089525"/>
              <a:gd name="connsiteX242" fmla="*/ 3305155 w 5851096"/>
              <a:gd name="connsiteY242" fmla="*/ 366915 h 3089525"/>
              <a:gd name="connsiteX243" fmla="*/ 3305684 w 5851096"/>
              <a:gd name="connsiteY243" fmla="*/ 366850 h 3089525"/>
              <a:gd name="connsiteX244" fmla="*/ 3393781 w 5851096"/>
              <a:gd name="connsiteY244" fmla="*/ 100280 h 3089525"/>
              <a:gd name="connsiteX245" fmla="*/ 3459303 w 5851096"/>
              <a:gd name="connsiteY245" fmla="*/ 0 h 3089525"/>
              <a:gd name="connsiteX246" fmla="*/ 3635443 w 5851096"/>
              <a:gd name="connsiteY246" fmla="*/ 0 h 3089525"/>
              <a:gd name="connsiteX247" fmla="*/ 3564068 w 5851096"/>
              <a:gd name="connsiteY247" fmla="*/ 79433 h 3089525"/>
              <a:gd name="connsiteX248" fmla="*/ 3445326 w 5851096"/>
              <a:gd name="connsiteY248" fmla="*/ 349642 h 3089525"/>
              <a:gd name="connsiteX249" fmla="*/ 3904544 w 5851096"/>
              <a:gd name="connsiteY249" fmla="*/ 45955 h 3089525"/>
              <a:gd name="connsiteX250" fmla="*/ 3927798 w 5851096"/>
              <a:gd name="connsiteY250" fmla="*/ 0 h 3089525"/>
              <a:gd name="connsiteX251" fmla="*/ 4083290 w 5851096"/>
              <a:gd name="connsiteY251" fmla="*/ 0 h 3089525"/>
              <a:gd name="connsiteX252" fmla="*/ 4029061 w 5851096"/>
              <a:gd name="connsiteY252" fmla="*/ 99096 h 3089525"/>
              <a:gd name="connsiteX253" fmla="*/ 3431338 w 5851096"/>
              <a:gd name="connsiteY253" fmla="*/ 484784 h 3089525"/>
              <a:gd name="connsiteX254" fmla="*/ 3431217 w 5851096"/>
              <a:gd name="connsiteY254" fmla="*/ 485964 h 3089525"/>
              <a:gd name="connsiteX255" fmla="*/ 3414252 w 5851096"/>
              <a:gd name="connsiteY255" fmla="*/ 487548 h 3089525"/>
              <a:gd name="connsiteX256" fmla="*/ 3314425 w 5851096"/>
              <a:gd name="connsiteY256" fmla="*/ 496864 h 3089525"/>
              <a:gd name="connsiteX257" fmla="*/ 3296517 w 5851096"/>
              <a:gd name="connsiteY257" fmla="*/ 498535 h 3089525"/>
              <a:gd name="connsiteX258" fmla="*/ 3296490 w 5851096"/>
              <a:gd name="connsiteY258" fmla="*/ 498027 h 3089525"/>
              <a:gd name="connsiteX259" fmla="*/ 3295968 w 5851096"/>
              <a:gd name="connsiteY259" fmla="*/ 498061 h 3089525"/>
              <a:gd name="connsiteX260" fmla="*/ 3295347 w 5851096"/>
              <a:gd name="connsiteY260" fmla="*/ 486299 h 3089525"/>
              <a:gd name="connsiteX261" fmla="*/ 3295347 w 5851096"/>
              <a:gd name="connsiteY261" fmla="*/ 2244520 h 3089525"/>
              <a:gd name="connsiteX262" fmla="*/ 3296782 w 5851096"/>
              <a:gd name="connsiteY262" fmla="*/ 2227062 h 3089525"/>
              <a:gd name="connsiteX263" fmla="*/ 3304590 w 5851096"/>
              <a:gd name="connsiteY263" fmla="*/ 2132012 h 3089525"/>
              <a:gd name="connsiteX264" fmla="*/ 3305155 w 5851096"/>
              <a:gd name="connsiteY264" fmla="*/ 2125135 h 3089525"/>
              <a:gd name="connsiteX265" fmla="*/ 3305684 w 5851096"/>
              <a:gd name="connsiteY265" fmla="*/ 2125070 h 3089525"/>
              <a:gd name="connsiteX266" fmla="*/ 4027678 w 5851096"/>
              <a:gd name="connsiteY266" fmla="*/ 1412593 h 3089525"/>
              <a:gd name="connsiteX267" fmla="*/ 4027800 w 5851096"/>
              <a:gd name="connsiteY267" fmla="*/ 1411413 h 3089525"/>
              <a:gd name="connsiteX268" fmla="*/ 4044760 w 5851096"/>
              <a:gd name="connsiteY268" fmla="*/ 1409831 h 3089525"/>
              <a:gd name="connsiteX269" fmla="*/ 4144624 w 5851096"/>
              <a:gd name="connsiteY269" fmla="*/ 1400511 h 3089525"/>
              <a:gd name="connsiteX270" fmla="*/ 4162499 w 5851096"/>
              <a:gd name="connsiteY270" fmla="*/ 1398843 h 3089525"/>
              <a:gd name="connsiteX271" fmla="*/ 4162526 w 5851096"/>
              <a:gd name="connsiteY271" fmla="*/ 1399351 h 3089525"/>
              <a:gd name="connsiteX272" fmla="*/ 4163047 w 5851096"/>
              <a:gd name="connsiteY272" fmla="*/ 1399317 h 3089525"/>
              <a:gd name="connsiteX273" fmla="*/ 4163669 w 5851096"/>
              <a:gd name="connsiteY273" fmla="*/ 1411078 h 3089525"/>
              <a:gd name="connsiteX274" fmla="*/ 4162235 w 5851096"/>
              <a:gd name="connsiteY274" fmla="*/ 1428529 h 3089525"/>
              <a:gd name="connsiteX275" fmla="*/ 4154424 w 5851096"/>
              <a:gd name="connsiteY275" fmla="*/ 1523599 h 3089525"/>
              <a:gd name="connsiteX276" fmla="*/ 4153860 w 5851096"/>
              <a:gd name="connsiteY276" fmla="*/ 1530463 h 3089525"/>
              <a:gd name="connsiteX277" fmla="*/ 4153332 w 5851096"/>
              <a:gd name="connsiteY277" fmla="*/ 1530527 h 3089525"/>
              <a:gd name="connsiteX278" fmla="*/ 3431338 w 5851096"/>
              <a:gd name="connsiteY278" fmla="*/ 2243004 h 3089525"/>
              <a:gd name="connsiteX279" fmla="*/ 3431217 w 5851096"/>
              <a:gd name="connsiteY279" fmla="*/ 2244184 h 3089525"/>
              <a:gd name="connsiteX280" fmla="*/ 3414252 w 5851096"/>
              <a:gd name="connsiteY280" fmla="*/ 2245767 h 3089525"/>
              <a:gd name="connsiteX281" fmla="*/ 3314425 w 5851096"/>
              <a:gd name="connsiteY281" fmla="*/ 2255084 h 3089525"/>
              <a:gd name="connsiteX282" fmla="*/ 3296517 w 5851096"/>
              <a:gd name="connsiteY282" fmla="*/ 2256755 h 3089525"/>
              <a:gd name="connsiteX283" fmla="*/ 3296490 w 5851096"/>
              <a:gd name="connsiteY283" fmla="*/ 2256246 h 3089525"/>
              <a:gd name="connsiteX284" fmla="*/ 3295968 w 5851096"/>
              <a:gd name="connsiteY284" fmla="*/ 2256280 h 3089525"/>
              <a:gd name="connsiteX285" fmla="*/ 3295347 w 5851096"/>
              <a:gd name="connsiteY285" fmla="*/ 2244520 h 3089525"/>
              <a:gd name="connsiteX286" fmla="*/ 2555546 w 5851096"/>
              <a:gd name="connsiteY286" fmla="*/ 1223782 h 3089525"/>
              <a:gd name="connsiteX287" fmla="*/ 3123910 w 5851096"/>
              <a:gd name="connsiteY287" fmla="*/ 659222 h 3089525"/>
              <a:gd name="connsiteX288" fmla="*/ 2555546 w 5851096"/>
              <a:gd name="connsiteY288" fmla="*/ 1223782 h 3089525"/>
              <a:gd name="connsiteX289" fmla="*/ 2555546 w 5851096"/>
              <a:gd name="connsiteY289" fmla="*/ 1547735 h 3089525"/>
              <a:gd name="connsiteX290" fmla="*/ 3123910 w 5851096"/>
              <a:gd name="connsiteY290" fmla="*/ 2107862 h 3089525"/>
              <a:gd name="connsiteX291" fmla="*/ 2555546 w 5851096"/>
              <a:gd name="connsiteY291" fmla="*/ 1547735 h 3089525"/>
              <a:gd name="connsiteX292" fmla="*/ 2555546 w 5851096"/>
              <a:gd name="connsiteY292" fmla="*/ 2982001 h 3089525"/>
              <a:gd name="connsiteX293" fmla="*/ 3123910 w 5851096"/>
              <a:gd name="connsiteY293" fmla="*/ 2417442 h 3089525"/>
              <a:gd name="connsiteX294" fmla="*/ 2555546 w 5851096"/>
              <a:gd name="connsiteY294" fmla="*/ 2982001 h 3089525"/>
              <a:gd name="connsiteX295" fmla="*/ 2485948 w 5851096"/>
              <a:gd name="connsiteY295" fmla="*/ 0 h 3089525"/>
              <a:gd name="connsiteX296" fmla="*/ 2641440 w 5851096"/>
              <a:gd name="connsiteY296" fmla="*/ 0 h 3089525"/>
              <a:gd name="connsiteX297" fmla="*/ 2664693 w 5851096"/>
              <a:gd name="connsiteY297" fmla="*/ 45955 h 3089525"/>
              <a:gd name="connsiteX298" fmla="*/ 3123910 w 5851096"/>
              <a:gd name="connsiteY298" fmla="*/ 349642 h 3089525"/>
              <a:gd name="connsiteX299" fmla="*/ 3005167 w 5851096"/>
              <a:gd name="connsiteY299" fmla="*/ 79433 h 3089525"/>
              <a:gd name="connsiteX300" fmla="*/ 2933794 w 5851096"/>
              <a:gd name="connsiteY300" fmla="*/ 0 h 3089525"/>
              <a:gd name="connsiteX301" fmla="*/ 3109934 w 5851096"/>
              <a:gd name="connsiteY301" fmla="*/ 0 h 3089525"/>
              <a:gd name="connsiteX302" fmla="*/ 3175456 w 5851096"/>
              <a:gd name="connsiteY302" fmla="*/ 100280 h 3089525"/>
              <a:gd name="connsiteX303" fmla="*/ 3263553 w 5851096"/>
              <a:gd name="connsiteY303" fmla="*/ 366850 h 3089525"/>
              <a:gd name="connsiteX304" fmla="*/ 3264081 w 5851096"/>
              <a:gd name="connsiteY304" fmla="*/ 366915 h 3089525"/>
              <a:gd name="connsiteX305" fmla="*/ 3264647 w 5851096"/>
              <a:gd name="connsiteY305" fmla="*/ 373792 h 3089525"/>
              <a:gd name="connsiteX306" fmla="*/ 3272455 w 5851096"/>
              <a:gd name="connsiteY306" fmla="*/ 468842 h 3089525"/>
              <a:gd name="connsiteX307" fmla="*/ 3273888 w 5851096"/>
              <a:gd name="connsiteY307" fmla="*/ 486299 h 3089525"/>
              <a:gd name="connsiteX308" fmla="*/ 3273268 w 5851096"/>
              <a:gd name="connsiteY308" fmla="*/ 498061 h 3089525"/>
              <a:gd name="connsiteX309" fmla="*/ 3272746 w 5851096"/>
              <a:gd name="connsiteY309" fmla="*/ 498027 h 3089525"/>
              <a:gd name="connsiteX310" fmla="*/ 3272719 w 5851096"/>
              <a:gd name="connsiteY310" fmla="*/ 498535 h 3089525"/>
              <a:gd name="connsiteX311" fmla="*/ 3254811 w 5851096"/>
              <a:gd name="connsiteY311" fmla="*/ 496864 h 3089525"/>
              <a:gd name="connsiteX312" fmla="*/ 3154984 w 5851096"/>
              <a:gd name="connsiteY312" fmla="*/ 487548 h 3089525"/>
              <a:gd name="connsiteX313" fmla="*/ 3138020 w 5851096"/>
              <a:gd name="connsiteY313" fmla="*/ 485964 h 3089525"/>
              <a:gd name="connsiteX314" fmla="*/ 3137899 w 5851096"/>
              <a:gd name="connsiteY314" fmla="*/ 484784 h 3089525"/>
              <a:gd name="connsiteX315" fmla="*/ 2540177 w 5851096"/>
              <a:gd name="connsiteY315" fmla="*/ 99096 h 3089525"/>
              <a:gd name="connsiteX316" fmla="*/ 2408030 w 5851096"/>
              <a:gd name="connsiteY316" fmla="*/ 3089525 h 3089525"/>
              <a:gd name="connsiteX317" fmla="*/ 2414810 w 5851096"/>
              <a:gd name="connsiteY317" fmla="*/ 3006343 h 3089525"/>
              <a:gd name="connsiteX318" fmla="*/ 2415375 w 5851096"/>
              <a:gd name="connsiteY318" fmla="*/ 2999411 h 3089525"/>
              <a:gd name="connsiteX319" fmla="*/ 2415904 w 5851096"/>
              <a:gd name="connsiteY319" fmla="*/ 2999346 h 3089525"/>
              <a:gd name="connsiteX320" fmla="*/ 3137898 w 5851096"/>
              <a:gd name="connsiteY320" fmla="*/ 2281230 h 3089525"/>
              <a:gd name="connsiteX321" fmla="*/ 3138020 w 5851096"/>
              <a:gd name="connsiteY321" fmla="*/ 2280040 h 3089525"/>
              <a:gd name="connsiteX322" fmla="*/ 3154980 w 5851096"/>
              <a:gd name="connsiteY322" fmla="*/ 2278445 h 3089525"/>
              <a:gd name="connsiteX323" fmla="*/ 3254844 w 5851096"/>
              <a:gd name="connsiteY323" fmla="*/ 2269052 h 3089525"/>
              <a:gd name="connsiteX324" fmla="*/ 3272719 w 5851096"/>
              <a:gd name="connsiteY324" fmla="*/ 2267371 h 3089525"/>
              <a:gd name="connsiteX325" fmla="*/ 3272746 w 5851096"/>
              <a:gd name="connsiteY325" fmla="*/ 2267882 h 3089525"/>
              <a:gd name="connsiteX326" fmla="*/ 3273267 w 5851096"/>
              <a:gd name="connsiteY326" fmla="*/ 2267848 h 3089525"/>
              <a:gd name="connsiteX327" fmla="*/ 3273888 w 5851096"/>
              <a:gd name="connsiteY327" fmla="*/ 2279702 h 3089525"/>
              <a:gd name="connsiteX328" fmla="*/ 3272455 w 5851096"/>
              <a:gd name="connsiteY328" fmla="*/ 2297292 h 3089525"/>
              <a:gd name="connsiteX329" fmla="*/ 3264644 w 5851096"/>
              <a:gd name="connsiteY329" fmla="*/ 2393114 h 3089525"/>
              <a:gd name="connsiteX330" fmla="*/ 3264080 w 5851096"/>
              <a:gd name="connsiteY330" fmla="*/ 2400032 h 3089525"/>
              <a:gd name="connsiteX331" fmla="*/ 3263552 w 5851096"/>
              <a:gd name="connsiteY331" fmla="*/ 2400097 h 3089525"/>
              <a:gd name="connsiteX332" fmla="*/ 2678205 w 5851096"/>
              <a:gd name="connsiteY332" fmla="*/ 3084683 h 3089525"/>
              <a:gd name="connsiteX333" fmla="*/ 2658472 w 5851096"/>
              <a:gd name="connsiteY333" fmla="*/ 3089525 h 3089525"/>
              <a:gd name="connsiteX334" fmla="*/ 2405567 w 5851096"/>
              <a:gd name="connsiteY334" fmla="*/ 1361522 h 3089525"/>
              <a:gd name="connsiteX335" fmla="*/ 2407002 w 5851096"/>
              <a:gd name="connsiteY335" fmla="*/ 1343926 h 3089525"/>
              <a:gd name="connsiteX336" fmla="*/ 2414810 w 5851096"/>
              <a:gd name="connsiteY336" fmla="*/ 1248124 h 3089525"/>
              <a:gd name="connsiteX337" fmla="*/ 2415375 w 5851096"/>
              <a:gd name="connsiteY337" fmla="*/ 1241192 h 3089525"/>
              <a:gd name="connsiteX338" fmla="*/ 2415904 w 5851096"/>
              <a:gd name="connsiteY338" fmla="*/ 1241127 h 3089525"/>
              <a:gd name="connsiteX339" fmla="*/ 3137898 w 5851096"/>
              <a:gd name="connsiteY339" fmla="*/ 523010 h 3089525"/>
              <a:gd name="connsiteX340" fmla="*/ 3138020 w 5851096"/>
              <a:gd name="connsiteY340" fmla="*/ 521820 h 3089525"/>
              <a:gd name="connsiteX341" fmla="*/ 3154980 w 5851096"/>
              <a:gd name="connsiteY341" fmla="*/ 520226 h 3089525"/>
              <a:gd name="connsiteX342" fmla="*/ 3254844 w 5851096"/>
              <a:gd name="connsiteY342" fmla="*/ 510833 h 3089525"/>
              <a:gd name="connsiteX343" fmla="*/ 3272719 w 5851096"/>
              <a:gd name="connsiteY343" fmla="*/ 509151 h 3089525"/>
              <a:gd name="connsiteX344" fmla="*/ 3272746 w 5851096"/>
              <a:gd name="connsiteY344" fmla="*/ 509663 h 3089525"/>
              <a:gd name="connsiteX345" fmla="*/ 3273267 w 5851096"/>
              <a:gd name="connsiteY345" fmla="*/ 509629 h 3089525"/>
              <a:gd name="connsiteX346" fmla="*/ 3273888 w 5851096"/>
              <a:gd name="connsiteY346" fmla="*/ 521483 h 3089525"/>
              <a:gd name="connsiteX347" fmla="*/ 3272455 w 5851096"/>
              <a:gd name="connsiteY347" fmla="*/ 539073 h 3089525"/>
              <a:gd name="connsiteX348" fmla="*/ 3264644 w 5851096"/>
              <a:gd name="connsiteY348" fmla="*/ 634895 h 3089525"/>
              <a:gd name="connsiteX349" fmla="*/ 3264080 w 5851096"/>
              <a:gd name="connsiteY349" fmla="*/ 641812 h 3089525"/>
              <a:gd name="connsiteX350" fmla="*/ 3263552 w 5851096"/>
              <a:gd name="connsiteY350" fmla="*/ 641878 h 3089525"/>
              <a:gd name="connsiteX351" fmla="*/ 2541558 w 5851096"/>
              <a:gd name="connsiteY351" fmla="*/ 1359994 h 3089525"/>
              <a:gd name="connsiteX352" fmla="*/ 2541437 w 5851096"/>
              <a:gd name="connsiteY352" fmla="*/ 1361184 h 3089525"/>
              <a:gd name="connsiteX353" fmla="*/ 2524472 w 5851096"/>
              <a:gd name="connsiteY353" fmla="*/ 1362780 h 3089525"/>
              <a:gd name="connsiteX354" fmla="*/ 2424645 w 5851096"/>
              <a:gd name="connsiteY354" fmla="*/ 1372169 h 3089525"/>
              <a:gd name="connsiteX355" fmla="*/ 2406737 w 5851096"/>
              <a:gd name="connsiteY355" fmla="*/ 1373854 h 3089525"/>
              <a:gd name="connsiteX356" fmla="*/ 2406710 w 5851096"/>
              <a:gd name="connsiteY356" fmla="*/ 1373341 h 3089525"/>
              <a:gd name="connsiteX357" fmla="*/ 2406188 w 5851096"/>
              <a:gd name="connsiteY357" fmla="*/ 1373376 h 3089525"/>
              <a:gd name="connsiteX358" fmla="*/ 2405567 w 5851096"/>
              <a:gd name="connsiteY358" fmla="*/ 1361522 h 3089525"/>
              <a:gd name="connsiteX359" fmla="*/ 2405567 w 5851096"/>
              <a:gd name="connsiteY359" fmla="*/ 1411078 h 3089525"/>
              <a:gd name="connsiteX360" fmla="*/ 2406189 w 5851096"/>
              <a:gd name="connsiteY360" fmla="*/ 1399317 h 3089525"/>
              <a:gd name="connsiteX361" fmla="*/ 2406710 w 5851096"/>
              <a:gd name="connsiteY361" fmla="*/ 1399351 h 3089525"/>
              <a:gd name="connsiteX362" fmla="*/ 2406737 w 5851096"/>
              <a:gd name="connsiteY362" fmla="*/ 1398843 h 3089525"/>
              <a:gd name="connsiteX363" fmla="*/ 2424613 w 5851096"/>
              <a:gd name="connsiteY363" fmla="*/ 1400511 h 3089525"/>
              <a:gd name="connsiteX364" fmla="*/ 2524476 w 5851096"/>
              <a:gd name="connsiteY364" fmla="*/ 1409831 h 3089525"/>
              <a:gd name="connsiteX365" fmla="*/ 2541437 w 5851096"/>
              <a:gd name="connsiteY365" fmla="*/ 1411413 h 3089525"/>
              <a:gd name="connsiteX366" fmla="*/ 2541559 w 5851096"/>
              <a:gd name="connsiteY366" fmla="*/ 1412593 h 3089525"/>
              <a:gd name="connsiteX367" fmla="*/ 3263553 w 5851096"/>
              <a:gd name="connsiteY367" fmla="*/ 2125070 h 3089525"/>
              <a:gd name="connsiteX368" fmla="*/ 3264081 w 5851096"/>
              <a:gd name="connsiteY368" fmla="*/ 2125135 h 3089525"/>
              <a:gd name="connsiteX369" fmla="*/ 3264647 w 5851096"/>
              <a:gd name="connsiteY369" fmla="*/ 2132012 h 3089525"/>
              <a:gd name="connsiteX370" fmla="*/ 3272455 w 5851096"/>
              <a:gd name="connsiteY370" fmla="*/ 2227062 h 3089525"/>
              <a:gd name="connsiteX371" fmla="*/ 3273888 w 5851096"/>
              <a:gd name="connsiteY371" fmla="*/ 2244520 h 3089525"/>
              <a:gd name="connsiteX372" fmla="*/ 3273268 w 5851096"/>
              <a:gd name="connsiteY372" fmla="*/ 2256280 h 3089525"/>
              <a:gd name="connsiteX373" fmla="*/ 3272746 w 5851096"/>
              <a:gd name="connsiteY373" fmla="*/ 2256246 h 3089525"/>
              <a:gd name="connsiteX374" fmla="*/ 3272719 w 5851096"/>
              <a:gd name="connsiteY374" fmla="*/ 2256755 h 3089525"/>
              <a:gd name="connsiteX375" fmla="*/ 3254811 w 5851096"/>
              <a:gd name="connsiteY375" fmla="*/ 2255084 h 3089525"/>
              <a:gd name="connsiteX376" fmla="*/ 3154984 w 5851096"/>
              <a:gd name="connsiteY376" fmla="*/ 2245767 h 3089525"/>
              <a:gd name="connsiteX377" fmla="*/ 3138020 w 5851096"/>
              <a:gd name="connsiteY377" fmla="*/ 2244184 h 3089525"/>
              <a:gd name="connsiteX378" fmla="*/ 3137899 w 5851096"/>
              <a:gd name="connsiteY378" fmla="*/ 2243004 h 3089525"/>
              <a:gd name="connsiteX379" fmla="*/ 2415905 w 5851096"/>
              <a:gd name="connsiteY379" fmla="*/ 1530527 h 3089525"/>
              <a:gd name="connsiteX380" fmla="*/ 2415376 w 5851096"/>
              <a:gd name="connsiteY380" fmla="*/ 1530463 h 3089525"/>
              <a:gd name="connsiteX381" fmla="*/ 2414813 w 5851096"/>
              <a:gd name="connsiteY381" fmla="*/ 1523599 h 3089525"/>
              <a:gd name="connsiteX382" fmla="*/ 2407002 w 5851096"/>
              <a:gd name="connsiteY382" fmla="*/ 1428529 h 3089525"/>
              <a:gd name="connsiteX383" fmla="*/ 2405567 w 5851096"/>
              <a:gd name="connsiteY383" fmla="*/ 1411078 h 3089525"/>
              <a:gd name="connsiteX384" fmla="*/ 1675142 w 5851096"/>
              <a:gd name="connsiteY384" fmla="*/ 659222 h 3089525"/>
              <a:gd name="connsiteX385" fmla="*/ 2243506 w 5851096"/>
              <a:gd name="connsiteY385" fmla="*/ 1223782 h 3089525"/>
              <a:gd name="connsiteX386" fmla="*/ 1675142 w 5851096"/>
              <a:gd name="connsiteY386" fmla="*/ 659222 h 3089525"/>
              <a:gd name="connsiteX387" fmla="*/ 1675142 w 5851096"/>
              <a:gd name="connsiteY387" fmla="*/ 2417442 h 3089525"/>
              <a:gd name="connsiteX388" fmla="*/ 2243506 w 5851096"/>
              <a:gd name="connsiteY388" fmla="*/ 2982001 h 3089525"/>
              <a:gd name="connsiteX389" fmla="*/ 1675142 w 5851096"/>
              <a:gd name="connsiteY389" fmla="*/ 2417442 h 3089525"/>
              <a:gd name="connsiteX390" fmla="*/ 1675140 w 5851096"/>
              <a:gd name="connsiteY390" fmla="*/ 2107862 h 3089525"/>
              <a:gd name="connsiteX391" fmla="*/ 2243504 w 5851096"/>
              <a:gd name="connsiteY391" fmla="*/ 1547735 h 3089525"/>
              <a:gd name="connsiteX392" fmla="*/ 1675140 w 5851096"/>
              <a:gd name="connsiteY392" fmla="*/ 2107862 h 3089525"/>
              <a:gd name="connsiteX393" fmla="*/ 1525164 w 5851096"/>
              <a:gd name="connsiteY393" fmla="*/ 521483 h 3089525"/>
              <a:gd name="connsiteX394" fmla="*/ 1525785 w 5851096"/>
              <a:gd name="connsiteY394" fmla="*/ 509629 h 3089525"/>
              <a:gd name="connsiteX395" fmla="*/ 1526306 w 5851096"/>
              <a:gd name="connsiteY395" fmla="*/ 509663 h 3089525"/>
              <a:gd name="connsiteX396" fmla="*/ 1526333 w 5851096"/>
              <a:gd name="connsiteY396" fmla="*/ 509151 h 3089525"/>
              <a:gd name="connsiteX397" fmla="*/ 1544208 w 5851096"/>
              <a:gd name="connsiteY397" fmla="*/ 510833 h 3089525"/>
              <a:gd name="connsiteX398" fmla="*/ 1644072 w 5851096"/>
              <a:gd name="connsiteY398" fmla="*/ 520226 h 3089525"/>
              <a:gd name="connsiteX399" fmla="*/ 1661032 w 5851096"/>
              <a:gd name="connsiteY399" fmla="*/ 521820 h 3089525"/>
              <a:gd name="connsiteX400" fmla="*/ 1661154 w 5851096"/>
              <a:gd name="connsiteY400" fmla="*/ 523010 h 3089525"/>
              <a:gd name="connsiteX401" fmla="*/ 2383148 w 5851096"/>
              <a:gd name="connsiteY401" fmla="*/ 1241127 h 3089525"/>
              <a:gd name="connsiteX402" fmla="*/ 2383678 w 5851096"/>
              <a:gd name="connsiteY402" fmla="*/ 1241192 h 3089525"/>
              <a:gd name="connsiteX403" fmla="*/ 2384242 w 5851096"/>
              <a:gd name="connsiteY403" fmla="*/ 1248124 h 3089525"/>
              <a:gd name="connsiteX404" fmla="*/ 2392051 w 5851096"/>
              <a:gd name="connsiteY404" fmla="*/ 1343926 h 3089525"/>
              <a:gd name="connsiteX405" fmla="*/ 2393485 w 5851096"/>
              <a:gd name="connsiteY405" fmla="*/ 1361522 h 3089525"/>
              <a:gd name="connsiteX406" fmla="*/ 2392864 w 5851096"/>
              <a:gd name="connsiteY406" fmla="*/ 1373376 h 3089525"/>
              <a:gd name="connsiteX407" fmla="*/ 2392342 w 5851096"/>
              <a:gd name="connsiteY407" fmla="*/ 1373341 h 3089525"/>
              <a:gd name="connsiteX408" fmla="*/ 2392315 w 5851096"/>
              <a:gd name="connsiteY408" fmla="*/ 1373854 h 3089525"/>
              <a:gd name="connsiteX409" fmla="*/ 2374407 w 5851096"/>
              <a:gd name="connsiteY409" fmla="*/ 1372169 h 3089525"/>
              <a:gd name="connsiteX410" fmla="*/ 2274580 w 5851096"/>
              <a:gd name="connsiteY410" fmla="*/ 1362780 h 3089525"/>
              <a:gd name="connsiteX411" fmla="*/ 2257615 w 5851096"/>
              <a:gd name="connsiteY411" fmla="*/ 1361184 h 3089525"/>
              <a:gd name="connsiteX412" fmla="*/ 2257494 w 5851096"/>
              <a:gd name="connsiteY412" fmla="*/ 1359994 h 3089525"/>
              <a:gd name="connsiteX413" fmla="*/ 1535500 w 5851096"/>
              <a:gd name="connsiteY413" fmla="*/ 641878 h 3089525"/>
              <a:gd name="connsiteX414" fmla="*/ 1534972 w 5851096"/>
              <a:gd name="connsiteY414" fmla="*/ 641812 h 3089525"/>
              <a:gd name="connsiteX415" fmla="*/ 1534408 w 5851096"/>
              <a:gd name="connsiteY415" fmla="*/ 634895 h 3089525"/>
              <a:gd name="connsiteX416" fmla="*/ 1526597 w 5851096"/>
              <a:gd name="connsiteY416" fmla="*/ 539073 h 3089525"/>
              <a:gd name="connsiteX417" fmla="*/ 1525164 w 5851096"/>
              <a:gd name="connsiteY417" fmla="*/ 521483 h 3089525"/>
              <a:gd name="connsiteX418" fmla="*/ 1525164 w 5851096"/>
              <a:gd name="connsiteY418" fmla="*/ 2279702 h 3089525"/>
              <a:gd name="connsiteX419" fmla="*/ 1525785 w 5851096"/>
              <a:gd name="connsiteY419" fmla="*/ 2267848 h 3089525"/>
              <a:gd name="connsiteX420" fmla="*/ 1526306 w 5851096"/>
              <a:gd name="connsiteY420" fmla="*/ 2267882 h 3089525"/>
              <a:gd name="connsiteX421" fmla="*/ 1526333 w 5851096"/>
              <a:gd name="connsiteY421" fmla="*/ 2267371 h 3089525"/>
              <a:gd name="connsiteX422" fmla="*/ 1544208 w 5851096"/>
              <a:gd name="connsiteY422" fmla="*/ 2269052 h 3089525"/>
              <a:gd name="connsiteX423" fmla="*/ 1644072 w 5851096"/>
              <a:gd name="connsiteY423" fmla="*/ 2278445 h 3089525"/>
              <a:gd name="connsiteX424" fmla="*/ 1661032 w 5851096"/>
              <a:gd name="connsiteY424" fmla="*/ 2280040 h 3089525"/>
              <a:gd name="connsiteX425" fmla="*/ 1661154 w 5851096"/>
              <a:gd name="connsiteY425" fmla="*/ 2281230 h 3089525"/>
              <a:gd name="connsiteX426" fmla="*/ 2383148 w 5851096"/>
              <a:gd name="connsiteY426" fmla="*/ 2999346 h 3089525"/>
              <a:gd name="connsiteX427" fmla="*/ 2383678 w 5851096"/>
              <a:gd name="connsiteY427" fmla="*/ 2999411 h 3089525"/>
              <a:gd name="connsiteX428" fmla="*/ 2384242 w 5851096"/>
              <a:gd name="connsiteY428" fmla="*/ 3006343 h 3089525"/>
              <a:gd name="connsiteX429" fmla="*/ 2391022 w 5851096"/>
              <a:gd name="connsiteY429" fmla="*/ 3089525 h 3089525"/>
              <a:gd name="connsiteX430" fmla="*/ 2140581 w 5851096"/>
              <a:gd name="connsiteY430" fmla="*/ 3089525 h 3089525"/>
              <a:gd name="connsiteX431" fmla="*/ 2120847 w 5851096"/>
              <a:gd name="connsiteY431" fmla="*/ 3084683 h 3089525"/>
              <a:gd name="connsiteX432" fmla="*/ 1535500 w 5851096"/>
              <a:gd name="connsiteY432" fmla="*/ 2400097 h 3089525"/>
              <a:gd name="connsiteX433" fmla="*/ 1534972 w 5851096"/>
              <a:gd name="connsiteY433" fmla="*/ 2400032 h 3089525"/>
              <a:gd name="connsiteX434" fmla="*/ 1534408 w 5851096"/>
              <a:gd name="connsiteY434" fmla="*/ 2393114 h 3089525"/>
              <a:gd name="connsiteX435" fmla="*/ 1526597 w 5851096"/>
              <a:gd name="connsiteY435" fmla="*/ 2297292 h 3089525"/>
              <a:gd name="connsiteX436" fmla="*/ 1525164 w 5851096"/>
              <a:gd name="connsiteY436" fmla="*/ 2279702 h 3089525"/>
              <a:gd name="connsiteX437" fmla="*/ 1525162 w 5851096"/>
              <a:gd name="connsiteY437" fmla="*/ 486299 h 3089525"/>
              <a:gd name="connsiteX438" fmla="*/ 1526595 w 5851096"/>
              <a:gd name="connsiteY438" fmla="*/ 468842 h 3089525"/>
              <a:gd name="connsiteX439" fmla="*/ 1534403 w 5851096"/>
              <a:gd name="connsiteY439" fmla="*/ 373792 h 3089525"/>
              <a:gd name="connsiteX440" fmla="*/ 1534969 w 5851096"/>
              <a:gd name="connsiteY440" fmla="*/ 366915 h 3089525"/>
              <a:gd name="connsiteX441" fmla="*/ 1535497 w 5851096"/>
              <a:gd name="connsiteY441" fmla="*/ 366850 h 3089525"/>
              <a:gd name="connsiteX442" fmla="*/ 1623594 w 5851096"/>
              <a:gd name="connsiteY442" fmla="*/ 100280 h 3089525"/>
              <a:gd name="connsiteX443" fmla="*/ 1689117 w 5851096"/>
              <a:gd name="connsiteY443" fmla="*/ 0 h 3089525"/>
              <a:gd name="connsiteX444" fmla="*/ 1865257 w 5851096"/>
              <a:gd name="connsiteY444" fmla="*/ 0 h 3089525"/>
              <a:gd name="connsiteX445" fmla="*/ 1793882 w 5851096"/>
              <a:gd name="connsiteY445" fmla="*/ 79433 h 3089525"/>
              <a:gd name="connsiteX446" fmla="*/ 1675140 w 5851096"/>
              <a:gd name="connsiteY446" fmla="*/ 349642 h 3089525"/>
              <a:gd name="connsiteX447" fmla="*/ 2134358 w 5851096"/>
              <a:gd name="connsiteY447" fmla="*/ 45955 h 3089525"/>
              <a:gd name="connsiteX448" fmla="*/ 2157611 w 5851096"/>
              <a:gd name="connsiteY448" fmla="*/ 0 h 3089525"/>
              <a:gd name="connsiteX449" fmla="*/ 2313103 w 5851096"/>
              <a:gd name="connsiteY449" fmla="*/ 0 h 3089525"/>
              <a:gd name="connsiteX450" fmla="*/ 2258874 w 5851096"/>
              <a:gd name="connsiteY450" fmla="*/ 99096 h 3089525"/>
              <a:gd name="connsiteX451" fmla="*/ 1661151 w 5851096"/>
              <a:gd name="connsiteY451" fmla="*/ 484784 h 3089525"/>
              <a:gd name="connsiteX452" fmla="*/ 1661030 w 5851096"/>
              <a:gd name="connsiteY452" fmla="*/ 485964 h 3089525"/>
              <a:gd name="connsiteX453" fmla="*/ 1644066 w 5851096"/>
              <a:gd name="connsiteY453" fmla="*/ 487548 h 3089525"/>
              <a:gd name="connsiteX454" fmla="*/ 1544239 w 5851096"/>
              <a:gd name="connsiteY454" fmla="*/ 496864 h 3089525"/>
              <a:gd name="connsiteX455" fmla="*/ 1526331 w 5851096"/>
              <a:gd name="connsiteY455" fmla="*/ 498535 h 3089525"/>
              <a:gd name="connsiteX456" fmla="*/ 1526304 w 5851096"/>
              <a:gd name="connsiteY456" fmla="*/ 498027 h 3089525"/>
              <a:gd name="connsiteX457" fmla="*/ 1525782 w 5851096"/>
              <a:gd name="connsiteY457" fmla="*/ 498061 h 3089525"/>
              <a:gd name="connsiteX458" fmla="*/ 1525162 w 5851096"/>
              <a:gd name="connsiteY458" fmla="*/ 486299 h 3089525"/>
              <a:gd name="connsiteX459" fmla="*/ 1525161 w 5851096"/>
              <a:gd name="connsiteY459" fmla="*/ 2244520 h 3089525"/>
              <a:gd name="connsiteX460" fmla="*/ 1526595 w 5851096"/>
              <a:gd name="connsiteY460" fmla="*/ 2227062 h 3089525"/>
              <a:gd name="connsiteX461" fmla="*/ 1534403 w 5851096"/>
              <a:gd name="connsiteY461" fmla="*/ 2132012 h 3089525"/>
              <a:gd name="connsiteX462" fmla="*/ 1534969 w 5851096"/>
              <a:gd name="connsiteY462" fmla="*/ 2125135 h 3089525"/>
              <a:gd name="connsiteX463" fmla="*/ 1535497 w 5851096"/>
              <a:gd name="connsiteY463" fmla="*/ 2125070 h 3089525"/>
              <a:gd name="connsiteX464" fmla="*/ 2257491 w 5851096"/>
              <a:gd name="connsiteY464" fmla="*/ 1412593 h 3089525"/>
              <a:gd name="connsiteX465" fmla="*/ 2257613 w 5851096"/>
              <a:gd name="connsiteY465" fmla="*/ 1411413 h 3089525"/>
              <a:gd name="connsiteX466" fmla="*/ 2274574 w 5851096"/>
              <a:gd name="connsiteY466" fmla="*/ 1409831 h 3089525"/>
              <a:gd name="connsiteX467" fmla="*/ 2374437 w 5851096"/>
              <a:gd name="connsiteY467" fmla="*/ 1400511 h 3089525"/>
              <a:gd name="connsiteX468" fmla="*/ 2392313 w 5851096"/>
              <a:gd name="connsiteY468" fmla="*/ 1398843 h 3089525"/>
              <a:gd name="connsiteX469" fmla="*/ 2392341 w 5851096"/>
              <a:gd name="connsiteY469" fmla="*/ 1399351 h 3089525"/>
              <a:gd name="connsiteX470" fmla="*/ 2392861 w 5851096"/>
              <a:gd name="connsiteY470" fmla="*/ 1399317 h 3089525"/>
              <a:gd name="connsiteX471" fmla="*/ 2393483 w 5851096"/>
              <a:gd name="connsiteY471" fmla="*/ 1411078 h 3089525"/>
              <a:gd name="connsiteX472" fmla="*/ 2392048 w 5851096"/>
              <a:gd name="connsiteY472" fmla="*/ 1428529 h 3089525"/>
              <a:gd name="connsiteX473" fmla="*/ 2384237 w 5851096"/>
              <a:gd name="connsiteY473" fmla="*/ 1523599 h 3089525"/>
              <a:gd name="connsiteX474" fmla="*/ 2383674 w 5851096"/>
              <a:gd name="connsiteY474" fmla="*/ 1530463 h 3089525"/>
              <a:gd name="connsiteX475" fmla="*/ 2383145 w 5851096"/>
              <a:gd name="connsiteY475" fmla="*/ 1530527 h 3089525"/>
              <a:gd name="connsiteX476" fmla="*/ 1661151 w 5851096"/>
              <a:gd name="connsiteY476" fmla="*/ 2243004 h 3089525"/>
              <a:gd name="connsiteX477" fmla="*/ 1661030 w 5851096"/>
              <a:gd name="connsiteY477" fmla="*/ 2244184 h 3089525"/>
              <a:gd name="connsiteX478" fmla="*/ 1644066 w 5851096"/>
              <a:gd name="connsiteY478" fmla="*/ 2245767 h 3089525"/>
              <a:gd name="connsiteX479" fmla="*/ 1544238 w 5851096"/>
              <a:gd name="connsiteY479" fmla="*/ 2255084 h 3089525"/>
              <a:gd name="connsiteX480" fmla="*/ 1526331 w 5851096"/>
              <a:gd name="connsiteY480" fmla="*/ 2256755 h 3089525"/>
              <a:gd name="connsiteX481" fmla="*/ 1526304 w 5851096"/>
              <a:gd name="connsiteY481" fmla="*/ 2256246 h 3089525"/>
              <a:gd name="connsiteX482" fmla="*/ 1525782 w 5851096"/>
              <a:gd name="connsiteY482" fmla="*/ 2256280 h 3089525"/>
              <a:gd name="connsiteX483" fmla="*/ 1525161 w 5851096"/>
              <a:gd name="connsiteY483" fmla="*/ 2244520 h 3089525"/>
              <a:gd name="connsiteX484" fmla="*/ 785360 w 5851096"/>
              <a:gd name="connsiteY484" fmla="*/ 1223782 h 3089525"/>
              <a:gd name="connsiteX485" fmla="*/ 1353724 w 5851096"/>
              <a:gd name="connsiteY485" fmla="*/ 659222 h 3089525"/>
              <a:gd name="connsiteX486" fmla="*/ 785360 w 5851096"/>
              <a:gd name="connsiteY486" fmla="*/ 1223782 h 3089525"/>
              <a:gd name="connsiteX487" fmla="*/ 785360 w 5851096"/>
              <a:gd name="connsiteY487" fmla="*/ 1547735 h 3089525"/>
              <a:gd name="connsiteX488" fmla="*/ 1353724 w 5851096"/>
              <a:gd name="connsiteY488" fmla="*/ 2107862 h 3089525"/>
              <a:gd name="connsiteX489" fmla="*/ 785360 w 5851096"/>
              <a:gd name="connsiteY489" fmla="*/ 1547735 h 3089525"/>
              <a:gd name="connsiteX490" fmla="*/ 785360 w 5851096"/>
              <a:gd name="connsiteY490" fmla="*/ 2982001 h 3089525"/>
              <a:gd name="connsiteX491" fmla="*/ 1353724 w 5851096"/>
              <a:gd name="connsiteY491" fmla="*/ 2417442 h 3089525"/>
              <a:gd name="connsiteX492" fmla="*/ 785360 w 5851096"/>
              <a:gd name="connsiteY492" fmla="*/ 2982001 h 3089525"/>
              <a:gd name="connsiteX493" fmla="*/ 715762 w 5851096"/>
              <a:gd name="connsiteY493" fmla="*/ 0 h 3089525"/>
              <a:gd name="connsiteX494" fmla="*/ 871255 w 5851096"/>
              <a:gd name="connsiteY494" fmla="*/ 0 h 3089525"/>
              <a:gd name="connsiteX495" fmla="*/ 894508 w 5851096"/>
              <a:gd name="connsiteY495" fmla="*/ 45955 h 3089525"/>
              <a:gd name="connsiteX496" fmla="*/ 1353724 w 5851096"/>
              <a:gd name="connsiteY496" fmla="*/ 349642 h 3089525"/>
              <a:gd name="connsiteX497" fmla="*/ 1234983 w 5851096"/>
              <a:gd name="connsiteY497" fmla="*/ 79433 h 3089525"/>
              <a:gd name="connsiteX498" fmla="*/ 1163608 w 5851096"/>
              <a:gd name="connsiteY498" fmla="*/ 0 h 3089525"/>
              <a:gd name="connsiteX499" fmla="*/ 1339748 w 5851096"/>
              <a:gd name="connsiteY499" fmla="*/ 0 h 3089525"/>
              <a:gd name="connsiteX500" fmla="*/ 1405271 w 5851096"/>
              <a:gd name="connsiteY500" fmla="*/ 100280 h 3089525"/>
              <a:gd name="connsiteX501" fmla="*/ 1493366 w 5851096"/>
              <a:gd name="connsiteY501" fmla="*/ 366850 h 3089525"/>
              <a:gd name="connsiteX502" fmla="*/ 1493895 w 5851096"/>
              <a:gd name="connsiteY502" fmla="*/ 366914 h 3089525"/>
              <a:gd name="connsiteX503" fmla="*/ 1494460 w 5851096"/>
              <a:gd name="connsiteY503" fmla="*/ 373792 h 3089525"/>
              <a:gd name="connsiteX504" fmla="*/ 1502268 w 5851096"/>
              <a:gd name="connsiteY504" fmla="*/ 468842 h 3089525"/>
              <a:gd name="connsiteX505" fmla="*/ 1503703 w 5851096"/>
              <a:gd name="connsiteY505" fmla="*/ 486299 h 3089525"/>
              <a:gd name="connsiteX506" fmla="*/ 1503082 w 5851096"/>
              <a:gd name="connsiteY506" fmla="*/ 498061 h 3089525"/>
              <a:gd name="connsiteX507" fmla="*/ 1502560 w 5851096"/>
              <a:gd name="connsiteY507" fmla="*/ 498027 h 3089525"/>
              <a:gd name="connsiteX508" fmla="*/ 1502533 w 5851096"/>
              <a:gd name="connsiteY508" fmla="*/ 498535 h 3089525"/>
              <a:gd name="connsiteX509" fmla="*/ 1484625 w 5851096"/>
              <a:gd name="connsiteY509" fmla="*/ 496864 h 3089525"/>
              <a:gd name="connsiteX510" fmla="*/ 1384798 w 5851096"/>
              <a:gd name="connsiteY510" fmla="*/ 487548 h 3089525"/>
              <a:gd name="connsiteX511" fmla="*/ 1367833 w 5851096"/>
              <a:gd name="connsiteY511" fmla="*/ 485964 h 3089525"/>
              <a:gd name="connsiteX512" fmla="*/ 1367712 w 5851096"/>
              <a:gd name="connsiteY512" fmla="*/ 484784 h 3089525"/>
              <a:gd name="connsiteX513" fmla="*/ 769992 w 5851096"/>
              <a:gd name="connsiteY513" fmla="*/ 99096 h 3089525"/>
              <a:gd name="connsiteX514" fmla="*/ 637843 w 5851096"/>
              <a:gd name="connsiteY514" fmla="*/ 3089525 h 3089525"/>
              <a:gd name="connsiteX515" fmla="*/ 644623 w 5851096"/>
              <a:gd name="connsiteY515" fmla="*/ 3006343 h 3089525"/>
              <a:gd name="connsiteX516" fmla="*/ 645189 w 5851096"/>
              <a:gd name="connsiteY516" fmla="*/ 2999411 h 3089525"/>
              <a:gd name="connsiteX517" fmla="*/ 645717 w 5851096"/>
              <a:gd name="connsiteY517" fmla="*/ 2999346 h 3089525"/>
              <a:gd name="connsiteX518" fmla="*/ 1367711 w 5851096"/>
              <a:gd name="connsiteY518" fmla="*/ 2281230 h 3089525"/>
              <a:gd name="connsiteX519" fmla="*/ 1367833 w 5851096"/>
              <a:gd name="connsiteY519" fmla="*/ 2280040 h 3089525"/>
              <a:gd name="connsiteX520" fmla="*/ 1384794 w 5851096"/>
              <a:gd name="connsiteY520" fmla="*/ 2278445 h 3089525"/>
              <a:gd name="connsiteX521" fmla="*/ 1484657 w 5851096"/>
              <a:gd name="connsiteY521" fmla="*/ 2269052 h 3089525"/>
              <a:gd name="connsiteX522" fmla="*/ 1502533 w 5851096"/>
              <a:gd name="connsiteY522" fmla="*/ 2267371 h 3089525"/>
              <a:gd name="connsiteX523" fmla="*/ 1502560 w 5851096"/>
              <a:gd name="connsiteY523" fmla="*/ 2267882 h 3089525"/>
              <a:gd name="connsiteX524" fmla="*/ 1503081 w 5851096"/>
              <a:gd name="connsiteY524" fmla="*/ 2267848 h 3089525"/>
              <a:gd name="connsiteX525" fmla="*/ 1503703 w 5851096"/>
              <a:gd name="connsiteY525" fmla="*/ 2279702 h 3089525"/>
              <a:gd name="connsiteX526" fmla="*/ 1502268 w 5851096"/>
              <a:gd name="connsiteY526" fmla="*/ 2297292 h 3089525"/>
              <a:gd name="connsiteX527" fmla="*/ 1494457 w 5851096"/>
              <a:gd name="connsiteY527" fmla="*/ 2393114 h 3089525"/>
              <a:gd name="connsiteX528" fmla="*/ 1493894 w 5851096"/>
              <a:gd name="connsiteY528" fmla="*/ 2400032 h 3089525"/>
              <a:gd name="connsiteX529" fmla="*/ 1493365 w 5851096"/>
              <a:gd name="connsiteY529" fmla="*/ 2400097 h 3089525"/>
              <a:gd name="connsiteX530" fmla="*/ 908018 w 5851096"/>
              <a:gd name="connsiteY530" fmla="*/ 3084683 h 3089525"/>
              <a:gd name="connsiteX531" fmla="*/ 888285 w 5851096"/>
              <a:gd name="connsiteY531" fmla="*/ 3089525 h 3089525"/>
              <a:gd name="connsiteX532" fmla="*/ 635382 w 5851096"/>
              <a:gd name="connsiteY532" fmla="*/ 1361522 h 3089525"/>
              <a:gd name="connsiteX533" fmla="*/ 636815 w 5851096"/>
              <a:gd name="connsiteY533" fmla="*/ 1343926 h 3089525"/>
              <a:gd name="connsiteX534" fmla="*/ 644623 w 5851096"/>
              <a:gd name="connsiteY534" fmla="*/ 1248124 h 3089525"/>
              <a:gd name="connsiteX535" fmla="*/ 645189 w 5851096"/>
              <a:gd name="connsiteY535" fmla="*/ 1241192 h 3089525"/>
              <a:gd name="connsiteX536" fmla="*/ 645717 w 5851096"/>
              <a:gd name="connsiteY536" fmla="*/ 1241127 h 3089525"/>
              <a:gd name="connsiteX537" fmla="*/ 1367711 w 5851096"/>
              <a:gd name="connsiteY537" fmla="*/ 523010 h 3089525"/>
              <a:gd name="connsiteX538" fmla="*/ 1367833 w 5851096"/>
              <a:gd name="connsiteY538" fmla="*/ 521820 h 3089525"/>
              <a:gd name="connsiteX539" fmla="*/ 1384794 w 5851096"/>
              <a:gd name="connsiteY539" fmla="*/ 520226 h 3089525"/>
              <a:gd name="connsiteX540" fmla="*/ 1484657 w 5851096"/>
              <a:gd name="connsiteY540" fmla="*/ 510833 h 3089525"/>
              <a:gd name="connsiteX541" fmla="*/ 1502533 w 5851096"/>
              <a:gd name="connsiteY541" fmla="*/ 509151 h 3089525"/>
              <a:gd name="connsiteX542" fmla="*/ 1502560 w 5851096"/>
              <a:gd name="connsiteY542" fmla="*/ 509663 h 3089525"/>
              <a:gd name="connsiteX543" fmla="*/ 1503081 w 5851096"/>
              <a:gd name="connsiteY543" fmla="*/ 509629 h 3089525"/>
              <a:gd name="connsiteX544" fmla="*/ 1503703 w 5851096"/>
              <a:gd name="connsiteY544" fmla="*/ 521483 h 3089525"/>
              <a:gd name="connsiteX545" fmla="*/ 1502268 w 5851096"/>
              <a:gd name="connsiteY545" fmla="*/ 539073 h 3089525"/>
              <a:gd name="connsiteX546" fmla="*/ 1494457 w 5851096"/>
              <a:gd name="connsiteY546" fmla="*/ 634895 h 3089525"/>
              <a:gd name="connsiteX547" fmla="*/ 1493894 w 5851096"/>
              <a:gd name="connsiteY547" fmla="*/ 641812 h 3089525"/>
              <a:gd name="connsiteX548" fmla="*/ 1493365 w 5851096"/>
              <a:gd name="connsiteY548" fmla="*/ 641878 h 3089525"/>
              <a:gd name="connsiteX549" fmla="*/ 771371 w 5851096"/>
              <a:gd name="connsiteY549" fmla="*/ 1359994 h 3089525"/>
              <a:gd name="connsiteX550" fmla="*/ 771250 w 5851096"/>
              <a:gd name="connsiteY550" fmla="*/ 1361184 h 3089525"/>
              <a:gd name="connsiteX551" fmla="*/ 754286 w 5851096"/>
              <a:gd name="connsiteY551" fmla="*/ 1362780 h 3089525"/>
              <a:gd name="connsiteX552" fmla="*/ 654458 w 5851096"/>
              <a:gd name="connsiteY552" fmla="*/ 1372169 h 3089525"/>
              <a:gd name="connsiteX553" fmla="*/ 636551 w 5851096"/>
              <a:gd name="connsiteY553" fmla="*/ 1373854 h 3089525"/>
              <a:gd name="connsiteX554" fmla="*/ 636524 w 5851096"/>
              <a:gd name="connsiteY554" fmla="*/ 1373341 h 3089525"/>
              <a:gd name="connsiteX555" fmla="*/ 636002 w 5851096"/>
              <a:gd name="connsiteY555" fmla="*/ 1373376 h 3089525"/>
              <a:gd name="connsiteX556" fmla="*/ 635382 w 5851096"/>
              <a:gd name="connsiteY556" fmla="*/ 1361522 h 3089525"/>
              <a:gd name="connsiteX557" fmla="*/ 635382 w 5851096"/>
              <a:gd name="connsiteY557" fmla="*/ 1411078 h 3089525"/>
              <a:gd name="connsiteX558" fmla="*/ 636003 w 5851096"/>
              <a:gd name="connsiteY558" fmla="*/ 1399317 h 3089525"/>
              <a:gd name="connsiteX559" fmla="*/ 636524 w 5851096"/>
              <a:gd name="connsiteY559" fmla="*/ 1399351 h 3089525"/>
              <a:gd name="connsiteX560" fmla="*/ 636551 w 5851096"/>
              <a:gd name="connsiteY560" fmla="*/ 1398843 h 3089525"/>
              <a:gd name="connsiteX561" fmla="*/ 654426 w 5851096"/>
              <a:gd name="connsiteY561" fmla="*/ 1400511 h 3089525"/>
              <a:gd name="connsiteX562" fmla="*/ 754290 w 5851096"/>
              <a:gd name="connsiteY562" fmla="*/ 1409831 h 3089525"/>
              <a:gd name="connsiteX563" fmla="*/ 771250 w 5851096"/>
              <a:gd name="connsiteY563" fmla="*/ 1411413 h 3089525"/>
              <a:gd name="connsiteX564" fmla="*/ 771372 w 5851096"/>
              <a:gd name="connsiteY564" fmla="*/ 1412593 h 3089525"/>
              <a:gd name="connsiteX565" fmla="*/ 1493366 w 5851096"/>
              <a:gd name="connsiteY565" fmla="*/ 2125070 h 3089525"/>
              <a:gd name="connsiteX566" fmla="*/ 1493895 w 5851096"/>
              <a:gd name="connsiteY566" fmla="*/ 2125135 h 3089525"/>
              <a:gd name="connsiteX567" fmla="*/ 1494460 w 5851096"/>
              <a:gd name="connsiteY567" fmla="*/ 2132012 h 3089525"/>
              <a:gd name="connsiteX568" fmla="*/ 1502268 w 5851096"/>
              <a:gd name="connsiteY568" fmla="*/ 2227062 h 3089525"/>
              <a:gd name="connsiteX569" fmla="*/ 1503703 w 5851096"/>
              <a:gd name="connsiteY569" fmla="*/ 2244520 h 3089525"/>
              <a:gd name="connsiteX570" fmla="*/ 1503082 w 5851096"/>
              <a:gd name="connsiteY570" fmla="*/ 2256280 h 3089525"/>
              <a:gd name="connsiteX571" fmla="*/ 1502560 w 5851096"/>
              <a:gd name="connsiteY571" fmla="*/ 2256246 h 3089525"/>
              <a:gd name="connsiteX572" fmla="*/ 1502533 w 5851096"/>
              <a:gd name="connsiteY572" fmla="*/ 2256755 h 3089525"/>
              <a:gd name="connsiteX573" fmla="*/ 1484625 w 5851096"/>
              <a:gd name="connsiteY573" fmla="*/ 2255084 h 3089525"/>
              <a:gd name="connsiteX574" fmla="*/ 1384798 w 5851096"/>
              <a:gd name="connsiteY574" fmla="*/ 2245767 h 3089525"/>
              <a:gd name="connsiteX575" fmla="*/ 1367833 w 5851096"/>
              <a:gd name="connsiteY575" fmla="*/ 2244184 h 3089525"/>
              <a:gd name="connsiteX576" fmla="*/ 1367712 w 5851096"/>
              <a:gd name="connsiteY576" fmla="*/ 2243004 h 3089525"/>
              <a:gd name="connsiteX577" fmla="*/ 645718 w 5851096"/>
              <a:gd name="connsiteY577" fmla="*/ 1530527 h 3089525"/>
              <a:gd name="connsiteX578" fmla="*/ 645190 w 5851096"/>
              <a:gd name="connsiteY578" fmla="*/ 1530463 h 3089525"/>
              <a:gd name="connsiteX579" fmla="*/ 644626 w 5851096"/>
              <a:gd name="connsiteY579" fmla="*/ 1523599 h 3089525"/>
              <a:gd name="connsiteX580" fmla="*/ 636815 w 5851096"/>
              <a:gd name="connsiteY580" fmla="*/ 1428529 h 3089525"/>
              <a:gd name="connsiteX581" fmla="*/ 635382 w 5851096"/>
              <a:gd name="connsiteY581" fmla="*/ 1411078 h 3089525"/>
              <a:gd name="connsiteX582" fmla="*/ 0 w 5851096"/>
              <a:gd name="connsiteY582" fmla="*/ 120584 h 3089525"/>
              <a:gd name="connsiteX583" fmla="*/ 0 w 5851096"/>
              <a:gd name="connsiteY583" fmla="*/ 0 h 3089525"/>
              <a:gd name="connsiteX584" fmla="*/ 95071 w 5851096"/>
              <a:gd name="connsiteY584" fmla="*/ 0 h 3089525"/>
              <a:gd name="connsiteX585" fmla="*/ 23697 w 5851096"/>
              <a:gd name="connsiteY585" fmla="*/ 79433 h 3089525"/>
              <a:gd name="connsiteX586" fmla="*/ 0 w 5851096"/>
              <a:gd name="connsiteY586" fmla="*/ 459154 h 3089525"/>
              <a:gd name="connsiteX587" fmla="*/ 0 w 5851096"/>
              <a:gd name="connsiteY587" fmla="*/ 322913 h 3089525"/>
              <a:gd name="connsiteX588" fmla="*/ 85961 w 5851096"/>
              <a:gd name="connsiteY588" fmla="*/ 286715 h 3089525"/>
              <a:gd name="connsiteX589" fmla="*/ 364172 w 5851096"/>
              <a:gd name="connsiteY589" fmla="*/ 45955 h 3089525"/>
              <a:gd name="connsiteX590" fmla="*/ 387426 w 5851096"/>
              <a:gd name="connsiteY590" fmla="*/ 0 h 3089525"/>
              <a:gd name="connsiteX591" fmla="*/ 542918 w 5851096"/>
              <a:gd name="connsiteY591" fmla="*/ 0 h 3089525"/>
              <a:gd name="connsiteX592" fmla="*/ 488688 w 5851096"/>
              <a:gd name="connsiteY592" fmla="*/ 99096 h 3089525"/>
              <a:gd name="connsiteX593" fmla="*/ 13938 w 5851096"/>
              <a:gd name="connsiteY593" fmla="*/ 455878 h 3089525"/>
              <a:gd name="connsiteX594" fmla="*/ 0 w 5851096"/>
              <a:gd name="connsiteY594" fmla="*/ 1108862 h 3089525"/>
              <a:gd name="connsiteX595" fmla="*/ 0 w 5851096"/>
              <a:gd name="connsiteY595" fmla="*/ 893255 h 3089525"/>
              <a:gd name="connsiteX596" fmla="*/ 33376 w 5851096"/>
              <a:gd name="connsiteY596" fmla="*/ 945052 h 3089525"/>
              <a:gd name="connsiteX597" fmla="*/ 473320 w 5851096"/>
              <a:gd name="connsiteY597" fmla="*/ 1223782 h 3089525"/>
              <a:gd name="connsiteX598" fmla="*/ 9746 w 5851096"/>
              <a:gd name="connsiteY598" fmla="*/ 689563 h 3089525"/>
              <a:gd name="connsiteX599" fmla="*/ 0 w 5851096"/>
              <a:gd name="connsiteY599" fmla="*/ 686740 h 3089525"/>
              <a:gd name="connsiteX600" fmla="*/ 0 w 5851096"/>
              <a:gd name="connsiteY600" fmla="*/ 549764 h 3089525"/>
              <a:gd name="connsiteX601" fmla="*/ 27617 w 5851096"/>
              <a:gd name="connsiteY601" fmla="*/ 556541 h 3089525"/>
              <a:gd name="connsiteX602" fmla="*/ 612962 w 5851096"/>
              <a:gd name="connsiteY602" fmla="*/ 1241127 h 3089525"/>
              <a:gd name="connsiteX603" fmla="*/ 613492 w 5851096"/>
              <a:gd name="connsiteY603" fmla="*/ 1241192 h 3089525"/>
              <a:gd name="connsiteX604" fmla="*/ 614057 w 5851096"/>
              <a:gd name="connsiteY604" fmla="*/ 1248124 h 3089525"/>
              <a:gd name="connsiteX605" fmla="*/ 621865 w 5851096"/>
              <a:gd name="connsiteY605" fmla="*/ 1343926 h 3089525"/>
              <a:gd name="connsiteX606" fmla="*/ 623299 w 5851096"/>
              <a:gd name="connsiteY606" fmla="*/ 1361522 h 3089525"/>
              <a:gd name="connsiteX607" fmla="*/ 622679 w 5851096"/>
              <a:gd name="connsiteY607" fmla="*/ 1373376 h 3089525"/>
              <a:gd name="connsiteX608" fmla="*/ 622157 w 5851096"/>
              <a:gd name="connsiteY608" fmla="*/ 1373341 h 3089525"/>
              <a:gd name="connsiteX609" fmla="*/ 622129 w 5851096"/>
              <a:gd name="connsiteY609" fmla="*/ 1373854 h 3089525"/>
              <a:gd name="connsiteX610" fmla="*/ 604221 w 5851096"/>
              <a:gd name="connsiteY610" fmla="*/ 1372169 h 3089525"/>
              <a:gd name="connsiteX611" fmla="*/ 504394 w 5851096"/>
              <a:gd name="connsiteY611" fmla="*/ 1362780 h 3089525"/>
              <a:gd name="connsiteX612" fmla="*/ 487429 w 5851096"/>
              <a:gd name="connsiteY612" fmla="*/ 1361184 h 3089525"/>
              <a:gd name="connsiteX613" fmla="*/ 487308 w 5851096"/>
              <a:gd name="connsiteY613" fmla="*/ 1359994 h 3089525"/>
              <a:gd name="connsiteX614" fmla="*/ 5260 w 5851096"/>
              <a:gd name="connsiteY614" fmla="*/ 1114967 h 3089525"/>
              <a:gd name="connsiteX615" fmla="*/ 0 w 5851096"/>
              <a:gd name="connsiteY615" fmla="*/ 2216459 h 3089525"/>
              <a:gd name="connsiteX616" fmla="*/ 0 w 5851096"/>
              <a:gd name="connsiteY616" fmla="*/ 2080559 h 3089525"/>
              <a:gd name="connsiteX617" fmla="*/ 9744 w 5851096"/>
              <a:gd name="connsiteY617" fmla="*/ 2077760 h 3089525"/>
              <a:gd name="connsiteX618" fmla="*/ 473318 w 5851096"/>
              <a:gd name="connsiteY618" fmla="*/ 1547735 h 3089525"/>
              <a:gd name="connsiteX619" fmla="*/ 33374 w 5851096"/>
              <a:gd name="connsiteY619" fmla="*/ 1824276 h 3089525"/>
              <a:gd name="connsiteX620" fmla="*/ 0 w 5851096"/>
              <a:gd name="connsiteY620" fmla="*/ 1875663 h 3089525"/>
              <a:gd name="connsiteX621" fmla="*/ 0 w 5851096"/>
              <a:gd name="connsiteY621" fmla="*/ 1661750 h 3089525"/>
              <a:gd name="connsiteX622" fmla="*/ 5257 w 5851096"/>
              <a:gd name="connsiteY622" fmla="*/ 1655695 h 3089525"/>
              <a:gd name="connsiteX623" fmla="*/ 487305 w 5851096"/>
              <a:gd name="connsiteY623" fmla="*/ 1412593 h 3089525"/>
              <a:gd name="connsiteX624" fmla="*/ 487427 w 5851096"/>
              <a:gd name="connsiteY624" fmla="*/ 1411413 h 3089525"/>
              <a:gd name="connsiteX625" fmla="*/ 504388 w 5851096"/>
              <a:gd name="connsiteY625" fmla="*/ 1409831 h 3089525"/>
              <a:gd name="connsiteX626" fmla="*/ 604251 w 5851096"/>
              <a:gd name="connsiteY626" fmla="*/ 1400511 h 3089525"/>
              <a:gd name="connsiteX627" fmla="*/ 622127 w 5851096"/>
              <a:gd name="connsiteY627" fmla="*/ 1398843 h 3089525"/>
              <a:gd name="connsiteX628" fmla="*/ 622154 w 5851096"/>
              <a:gd name="connsiteY628" fmla="*/ 1399351 h 3089525"/>
              <a:gd name="connsiteX629" fmla="*/ 622675 w 5851096"/>
              <a:gd name="connsiteY629" fmla="*/ 1399317 h 3089525"/>
              <a:gd name="connsiteX630" fmla="*/ 623297 w 5851096"/>
              <a:gd name="connsiteY630" fmla="*/ 1411078 h 3089525"/>
              <a:gd name="connsiteX631" fmla="*/ 621863 w 5851096"/>
              <a:gd name="connsiteY631" fmla="*/ 1428529 h 3089525"/>
              <a:gd name="connsiteX632" fmla="*/ 614051 w 5851096"/>
              <a:gd name="connsiteY632" fmla="*/ 1523599 h 3089525"/>
              <a:gd name="connsiteX633" fmla="*/ 613488 w 5851096"/>
              <a:gd name="connsiteY633" fmla="*/ 1530463 h 3089525"/>
              <a:gd name="connsiteX634" fmla="*/ 612959 w 5851096"/>
              <a:gd name="connsiteY634" fmla="*/ 1530527 h 3089525"/>
              <a:gd name="connsiteX635" fmla="*/ 27613 w 5851096"/>
              <a:gd name="connsiteY635" fmla="*/ 2209736 h 3089525"/>
              <a:gd name="connsiteX636" fmla="*/ 0 w 5851096"/>
              <a:gd name="connsiteY636" fmla="*/ 2867081 h 3089525"/>
              <a:gd name="connsiteX637" fmla="*/ 0 w 5851096"/>
              <a:gd name="connsiteY637" fmla="*/ 2651475 h 3089525"/>
              <a:gd name="connsiteX638" fmla="*/ 33376 w 5851096"/>
              <a:gd name="connsiteY638" fmla="*/ 2703272 h 3089525"/>
              <a:gd name="connsiteX639" fmla="*/ 473320 w 5851096"/>
              <a:gd name="connsiteY639" fmla="*/ 2982001 h 3089525"/>
              <a:gd name="connsiteX640" fmla="*/ 9746 w 5851096"/>
              <a:gd name="connsiteY640" fmla="*/ 2447782 h 3089525"/>
              <a:gd name="connsiteX641" fmla="*/ 0 w 5851096"/>
              <a:gd name="connsiteY641" fmla="*/ 2444960 h 3089525"/>
              <a:gd name="connsiteX642" fmla="*/ 0 w 5851096"/>
              <a:gd name="connsiteY642" fmla="*/ 2307984 h 3089525"/>
              <a:gd name="connsiteX643" fmla="*/ 27617 w 5851096"/>
              <a:gd name="connsiteY643" fmla="*/ 2314760 h 3089525"/>
              <a:gd name="connsiteX644" fmla="*/ 612962 w 5851096"/>
              <a:gd name="connsiteY644" fmla="*/ 2999346 h 3089525"/>
              <a:gd name="connsiteX645" fmla="*/ 613492 w 5851096"/>
              <a:gd name="connsiteY645" fmla="*/ 2999411 h 3089525"/>
              <a:gd name="connsiteX646" fmla="*/ 614056 w 5851096"/>
              <a:gd name="connsiteY646" fmla="*/ 3006343 h 3089525"/>
              <a:gd name="connsiteX647" fmla="*/ 620836 w 5851096"/>
              <a:gd name="connsiteY647" fmla="*/ 3089525 h 3089525"/>
              <a:gd name="connsiteX648" fmla="*/ 370396 w 5851096"/>
              <a:gd name="connsiteY648" fmla="*/ 3089525 h 3089525"/>
              <a:gd name="connsiteX649" fmla="*/ 350661 w 5851096"/>
              <a:gd name="connsiteY649" fmla="*/ 3084682 h 3089525"/>
              <a:gd name="connsiteX650" fmla="*/ 5260 w 5851096"/>
              <a:gd name="connsiteY650" fmla="*/ 2873187 h 3089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Lst>
            <a:rect l="l" t="t" r="r" b="b"/>
            <a:pathLst>
              <a:path w="5851096" h="3089525">
                <a:moveTo>
                  <a:pt x="5215514" y="659222"/>
                </a:moveTo>
                <a:cubicBezTo>
                  <a:pt x="5271247" y="939930"/>
                  <a:pt x="5495997" y="1162499"/>
                  <a:pt x="5783878" y="1223782"/>
                </a:cubicBezTo>
                <a:cubicBezTo>
                  <a:pt x="5728146" y="943074"/>
                  <a:pt x="5503395" y="720505"/>
                  <a:pt x="5215514" y="659222"/>
                </a:cubicBezTo>
                <a:close/>
                <a:moveTo>
                  <a:pt x="5215514" y="2417442"/>
                </a:moveTo>
                <a:cubicBezTo>
                  <a:pt x="5271247" y="2698150"/>
                  <a:pt x="5495997" y="2920718"/>
                  <a:pt x="5783878" y="2982001"/>
                </a:cubicBezTo>
                <a:cubicBezTo>
                  <a:pt x="5728146" y="2701294"/>
                  <a:pt x="5503395" y="2478725"/>
                  <a:pt x="5215514" y="2417442"/>
                </a:cubicBezTo>
                <a:close/>
                <a:moveTo>
                  <a:pt x="5215512" y="2107862"/>
                </a:moveTo>
                <a:cubicBezTo>
                  <a:pt x="5503392" y="2047060"/>
                  <a:pt x="5728143" y="1826239"/>
                  <a:pt x="5783876" y="1547735"/>
                </a:cubicBezTo>
                <a:cubicBezTo>
                  <a:pt x="5495995" y="1608537"/>
                  <a:pt x="5271244" y="1829358"/>
                  <a:pt x="5215512" y="2107862"/>
                </a:cubicBezTo>
                <a:close/>
                <a:moveTo>
                  <a:pt x="5065535" y="521483"/>
                </a:moveTo>
                <a:lnTo>
                  <a:pt x="5066157" y="509629"/>
                </a:lnTo>
                <a:lnTo>
                  <a:pt x="5066678" y="509663"/>
                </a:lnTo>
                <a:lnTo>
                  <a:pt x="5066705" y="509151"/>
                </a:lnTo>
                <a:lnTo>
                  <a:pt x="5084580" y="510833"/>
                </a:lnTo>
                <a:cubicBezTo>
                  <a:pt x="5118460" y="511379"/>
                  <a:pt x="5151823" y="514468"/>
                  <a:pt x="5184444" y="520226"/>
                </a:cubicBezTo>
                <a:cubicBezTo>
                  <a:pt x="5190277" y="519792"/>
                  <a:pt x="5195851" y="520774"/>
                  <a:pt x="5201405" y="521820"/>
                </a:cubicBezTo>
                <a:lnTo>
                  <a:pt x="5201527" y="523010"/>
                </a:lnTo>
                <a:cubicBezTo>
                  <a:pt x="5483077" y="569171"/>
                  <a:pt x="5718838" y="744362"/>
                  <a:pt x="5841311" y="983324"/>
                </a:cubicBezTo>
                <a:lnTo>
                  <a:pt x="5851096" y="1006985"/>
                </a:lnTo>
                <a:lnTo>
                  <a:pt x="5851096" y="1366179"/>
                </a:lnTo>
                <a:lnTo>
                  <a:pt x="5814952" y="1362779"/>
                </a:lnTo>
                <a:cubicBezTo>
                  <a:pt x="5809118" y="1363214"/>
                  <a:pt x="5803543" y="1362231"/>
                  <a:pt x="5797987" y="1361184"/>
                </a:cubicBezTo>
                <a:lnTo>
                  <a:pt x="5797866" y="1359994"/>
                </a:lnTo>
                <a:cubicBezTo>
                  <a:pt x="5422466" y="1298446"/>
                  <a:pt x="5128467" y="1007510"/>
                  <a:pt x="5075873" y="641878"/>
                </a:cubicBezTo>
                <a:cubicBezTo>
                  <a:pt x="5075697" y="641823"/>
                  <a:pt x="5075522" y="641817"/>
                  <a:pt x="5075344" y="641812"/>
                </a:cubicBezTo>
                <a:lnTo>
                  <a:pt x="5074781" y="634895"/>
                </a:lnTo>
                <a:cubicBezTo>
                  <a:pt x="5069489" y="603550"/>
                  <a:pt x="5066925" y="571542"/>
                  <a:pt x="5066970" y="539073"/>
                </a:cubicBezTo>
                <a:cubicBezTo>
                  <a:pt x="5065597" y="533241"/>
                  <a:pt x="5065535" y="527369"/>
                  <a:pt x="5065535" y="521483"/>
                </a:cubicBezTo>
                <a:close/>
                <a:moveTo>
                  <a:pt x="5065535" y="2279702"/>
                </a:moveTo>
                <a:lnTo>
                  <a:pt x="5066157" y="2267848"/>
                </a:lnTo>
                <a:lnTo>
                  <a:pt x="5066678" y="2267882"/>
                </a:lnTo>
                <a:lnTo>
                  <a:pt x="5066705" y="2267371"/>
                </a:lnTo>
                <a:lnTo>
                  <a:pt x="5084580" y="2269052"/>
                </a:lnTo>
                <a:cubicBezTo>
                  <a:pt x="5118460" y="2269598"/>
                  <a:pt x="5151823" y="2272687"/>
                  <a:pt x="5184444" y="2278445"/>
                </a:cubicBezTo>
                <a:cubicBezTo>
                  <a:pt x="5190277" y="2278011"/>
                  <a:pt x="5195851" y="2278993"/>
                  <a:pt x="5201405" y="2280040"/>
                </a:cubicBezTo>
                <a:lnTo>
                  <a:pt x="5201527" y="2281230"/>
                </a:lnTo>
                <a:cubicBezTo>
                  <a:pt x="5483077" y="2327390"/>
                  <a:pt x="5718838" y="2502582"/>
                  <a:pt x="5841311" y="2741544"/>
                </a:cubicBezTo>
                <a:lnTo>
                  <a:pt x="5851096" y="2765204"/>
                </a:lnTo>
                <a:lnTo>
                  <a:pt x="5851096" y="3089525"/>
                </a:lnTo>
                <a:lnTo>
                  <a:pt x="5680952" y="3089525"/>
                </a:lnTo>
                <a:lnTo>
                  <a:pt x="5661219" y="3084683"/>
                </a:lnTo>
                <a:cubicBezTo>
                  <a:pt x="5352738" y="2982764"/>
                  <a:pt x="5121893" y="2720025"/>
                  <a:pt x="5075873" y="2400097"/>
                </a:cubicBezTo>
                <a:cubicBezTo>
                  <a:pt x="5075697" y="2400042"/>
                  <a:pt x="5075522" y="2400037"/>
                  <a:pt x="5075344" y="2400032"/>
                </a:cubicBezTo>
                <a:lnTo>
                  <a:pt x="5074781" y="2393114"/>
                </a:lnTo>
                <a:cubicBezTo>
                  <a:pt x="5069489" y="2361770"/>
                  <a:pt x="5066925" y="2329761"/>
                  <a:pt x="5066970" y="2297292"/>
                </a:cubicBezTo>
                <a:cubicBezTo>
                  <a:pt x="5065597" y="2291461"/>
                  <a:pt x="5065535" y="2285589"/>
                  <a:pt x="5065535" y="2279702"/>
                </a:cubicBezTo>
                <a:close/>
                <a:moveTo>
                  <a:pt x="5065533" y="486299"/>
                </a:moveTo>
                <a:cubicBezTo>
                  <a:pt x="5065533" y="480458"/>
                  <a:pt x="5065595" y="474631"/>
                  <a:pt x="5066968" y="468842"/>
                </a:cubicBezTo>
                <a:cubicBezTo>
                  <a:pt x="5066923" y="436636"/>
                  <a:pt x="5069486" y="404884"/>
                  <a:pt x="5074776" y="373792"/>
                </a:cubicBezTo>
                <a:lnTo>
                  <a:pt x="5075341" y="366915"/>
                </a:lnTo>
                <a:cubicBezTo>
                  <a:pt x="5075518" y="366910"/>
                  <a:pt x="5075694" y="366905"/>
                  <a:pt x="5075869" y="366850"/>
                </a:cubicBezTo>
                <a:cubicBezTo>
                  <a:pt x="5089628" y="271960"/>
                  <a:pt x="5119903" y="182140"/>
                  <a:pt x="5163966" y="100280"/>
                </a:cubicBezTo>
                <a:lnTo>
                  <a:pt x="5229488" y="0"/>
                </a:lnTo>
                <a:lnTo>
                  <a:pt x="5405629" y="0"/>
                </a:lnTo>
                <a:lnTo>
                  <a:pt x="5334254" y="79433"/>
                </a:lnTo>
                <a:cubicBezTo>
                  <a:pt x="5276439" y="159050"/>
                  <a:pt x="5235311" y="250706"/>
                  <a:pt x="5215512" y="349642"/>
                </a:cubicBezTo>
                <a:cubicBezTo>
                  <a:pt x="5406992" y="309201"/>
                  <a:pt x="5570544" y="197965"/>
                  <a:pt x="5674730" y="45955"/>
                </a:cubicBezTo>
                <a:lnTo>
                  <a:pt x="5697983" y="0"/>
                </a:lnTo>
                <a:lnTo>
                  <a:pt x="5851096" y="0"/>
                </a:lnTo>
                <a:lnTo>
                  <a:pt x="5851096" y="4349"/>
                </a:lnTo>
                <a:lnTo>
                  <a:pt x="5799246" y="99096"/>
                </a:lnTo>
                <a:cubicBezTo>
                  <a:pt x="5669765" y="299632"/>
                  <a:pt x="5454064" y="443705"/>
                  <a:pt x="5201524" y="484784"/>
                </a:cubicBezTo>
                <a:lnTo>
                  <a:pt x="5201403" y="485964"/>
                </a:lnTo>
                <a:cubicBezTo>
                  <a:pt x="5195847" y="487004"/>
                  <a:pt x="5190272" y="487979"/>
                  <a:pt x="5184438" y="487548"/>
                </a:cubicBezTo>
                <a:cubicBezTo>
                  <a:pt x="5151829" y="493257"/>
                  <a:pt x="5118478" y="496322"/>
                  <a:pt x="5084610" y="496864"/>
                </a:cubicBezTo>
                <a:lnTo>
                  <a:pt x="5066703" y="498535"/>
                </a:lnTo>
                <a:lnTo>
                  <a:pt x="5066676" y="498027"/>
                </a:lnTo>
                <a:lnTo>
                  <a:pt x="5066154" y="498061"/>
                </a:lnTo>
                <a:cubicBezTo>
                  <a:pt x="5065562" y="494151"/>
                  <a:pt x="5065533" y="490228"/>
                  <a:pt x="5065533" y="486299"/>
                </a:cubicBezTo>
                <a:close/>
                <a:moveTo>
                  <a:pt x="5065533" y="2244520"/>
                </a:moveTo>
                <a:cubicBezTo>
                  <a:pt x="5065533" y="2238678"/>
                  <a:pt x="5065595" y="2232850"/>
                  <a:pt x="5066968" y="2227062"/>
                </a:cubicBezTo>
                <a:cubicBezTo>
                  <a:pt x="5066923" y="2194855"/>
                  <a:pt x="5069486" y="2163105"/>
                  <a:pt x="5074776" y="2132012"/>
                </a:cubicBezTo>
                <a:lnTo>
                  <a:pt x="5075341" y="2125135"/>
                </a:lnTo>
                <a:cubicBezTo>
                  <a:pt x="5075518" y="2125130"/>
                  <a:pt x="5075694" y="2125125"/>
                  <a:pt x="5075869" y="2125070"/>
                </a:cubicBezTo>
                <a:cubicBezTo>
                  <a:pt x="5128465" y="1762307"/>
                  <a:pt x="5422464" y="1473657"/>
                  <a:pt x="5797863" y="1412593"/>
                </a:cubicBezTo>
                <a:lnTo>
                  <a:pt x="5797985" y="1411413"/>
                </a:lnTo>
                <a:cubicBezTo>
                  <a:pt x="5803539" y="1410374"/>
                  <a:pt x="5809112" y="1409399"/>
                  <a:pt x="5814946" y="1409830"/>
                </a:cubicBezTo>
                <a:lnTo>
                  <a:pt x="5851096" y="1406457"/>
                </a:lnTo>
                <a:lnTo>
                  <a:pt x="5851096" y="1762823"/>
                </a:lnTo>
                <a:lnTo>
                  <a:pt x="5841309" y="1786304"/>
                </a:lnTo>
                <a:cubicBezTo>
                  <a:pt x="5718836" y="2023390"/>
                  <a:pt x="5483074" y="2197206"/>
                  <a:pt x="5201524" y="2243004"/>
                </a:cubicBezTo>
                <a:lnTo>
                  <a:pt x="5201403" y="2244184"/>
                </a:lnTo>
                <a:cubicBezTo>
                  <a:pt x="5195847" y="2245223"/>
                  <a:pt x="5190272" y="2246198"/>
                  <a:pt x="5184438" y="2245767"/>
                </a:cubicBezTo>
                <a:cubicBezTo>
                  <a:pt x="5151829" y="2251477"/>
                  <a:pt x="5118478" y="2254542"/>
                  <a:pt x="5084610" y="2255084"/>
                </a:cubicBezTo>
                <a:lnTo>
                  <a:pt x="5066703" y="2256755"/>
                </a:lnTo>
                <a:lnTo>
                  <a:pt x="5066676" y="2256246"/>
                </a:lnTo>
                <a:lnTo>
                  <a:pt x="5066154" y="2256280"/>
                </a:lnTo>
                <a:cubicBezTo>
                  <a:pt x="5065562" y="2252372"/>
                  <a:pt x="5065533" y="2248449"/>
                  <a:pt x="5065533" y="2244520"/>
                </a:cubicBezTo>
                <a:close/>
                <a:moveTo>
                  <a:pt x="4325732" y="1223782"/>
                </a:moveTo>
                <a:cubicBezTo>
                  <a:pt x="4613612" y="1162499"/>
                  <a:pt x="4838363" y="939930"/>
                  <a:pt x="4894096" y="659222"/>
                </a:cubicBezTo>
                <a:cubicBezTo>
                  <a:pt x="4606215" y="720505"/>
                  <a:pt x="4381464" y="943074"/>
                  <a:pt x="4325732" y="1223782"/>
                </a:cubicBezTo>
                <a:close/>
                <a:moveTo>
                  <a:pt x="4325732" y="1547735"/>
                </a:moveTo>
                <a:cubicBezTo>
                  <a:pt x="4381465" y="1826239"/>
                  <a:pt x="4606215" y="2047060"/>
                  <a:pt x="4894096" y="2107862"/>
                </a:cubicBezTo>
                <a:cubicBezTo>
                  <a:pt x="4838364" y="1829358"/>
                  <a:pt x="4613612" y="1608537"/>
                  <a:pt x="4325732" y="1547735"/>
                </a:cubicBezTo>
                <a:close/>
                <a:moveTo>
                  <a:pt x="4325732" y="2982001"/>
                </a:moveTo>
                <a:cubicBezTo>
                  <a:pt x="4613612" y="2920718"/>
                  <a:pt x="4838363" y="2698150"/>
                  <a:pt x="4894096" y="2417442"/>
                </a:cubicBezTo>
                <a:cubicBezTo>
                  <a:pt x="4606215" y="2478725"/>
                  <a:pt x="4381464" y="2701294"/>
                  <a:pt x="4325732" y="2982001"/>
                </a:cubicBezTo>
                <a:close/>
                <a:moveTo>
                  <a:pt x="4256134" y="0"/>
                </a:moveTo>
                <a:lnTo>
                  <a:pt x="4411625" y="0"/>
                </a:lnTo>
                <a:lnTo>
                  <a:pt x="4434878" y="45955"/>
                </a:lnTo>
                <a:cubicBezTo>
                  <a:pt x="4539065" y="197965"/>
                  <a:pt x="4702616" y="309201"/>
                  <a:pt x="4894096" y="349642"/>
                </a:cubicBezTo>
                <a:cubicBezTo>
                  <a:pt x="4874298" y="250706"/>
                  <a:pt x="4833170" y="159050"/>
                  <a:pt x="4775353" y="79433"/>
                </a:cubicBezTo>
                <a:lnTo>
                  <a:pt x="4703980" y="0"/>
                </a:lnTo>
                <a:lnTo>
                  <a:pt x="4880119" y="0"/>
                </a:lnTo>
                <a:lnTo>
                  <a:pt x="4945641" y="100280"/>
                </a:lnTo>
                <a:cubicBezTo>
                  <a:pt x="4989705" y="182140"/>
                  <a:pt x="5019980" y="271960"/>
                  <a:pt x="5033738" y="366850"/>
                </a:cubicBezTo>
                <a:cubicBezTo>
                  <a:pt x="5033914" y="366905"/>
                  <a:pt x="5034090" y="366910"/>
                  <a:pt x="5034267" y="366915"/>
                </a:cubicBezTo>
                <a:lnTo>
                  <a:pt x="5034832" y="373792"/>
                </a:lnTo>
                <a:cubicBezTo>
                  <a:pt x="5040122" y="404884"/>
                  <a:pt x="5042685" y="436636"/>
                  <a:pt x="5042640" y="468842"/>
                </a:cubicBezTo>
                <a:cubicBezTo>
                  <a:pt x="5044013" y="474631"/>
                  <a:pt x="5044074" y="480458"/>
                  <a:pt x="5044074" y="486299"/>
                </a:cubicBezTo>
                <a:cubicBezTo>
                  <a:pt x="5044074" y="490228"/>
                  <a:pt x="5044046" y="494151"/>
                  <a:pt x="5043454" y="498061"/>
                </a:cubicBezTo>
                <a:lnTo>
                  <a:pt x="5042932" y="498027"/>
                </a:lnTo>
                <a:lnTo>
                  <a:pt x="5042905" y="498535"/>
                </a:lnTo>
                <a:lnTo>
                  <a:pt x="5024997" y="496864"/>
                </a:lnTo>
                <a:cubicBezTo>
                  <a:pt x="4991129" y="496322"/>
                  <a:pt x="4957779" y="493257"/>
                  <a:pt x="4925170" y="487548"/>
                </a:cubicBezTo>
                <a:cubicBezTo>
                  <a:pt x="4919336" y="487979"/>
                  <a:pt x="4913761" y="487004"/>
                  <a:pt x="4908205" y="485964"/>
                </a:cubicBezTo>
                <a:lnTo>
                  <a:pt x="4908084" y="484784"/>
                </a:lnTo>
                <a:cubicBezTo>
                  <a:pt x="4655545" y="443705"/>
                  <a:pt x="4439844" y="299632"/>
                  <a:pt x="4310363" y="99096"/>
                </a:cubicBezTo>
                <a:close/>
                <a:moveTo>
                  <a:pt x="4178216" y="3089525"/>
                </a:moveTo>
                <a:lnTo>
                  <a:pt x="4184996" y="3006343"/>
                </a:lnTo>
                <a:lnTo>
                  <a:pt x="4185561" y="2999411"/>
                </a:lnTo>
                <a:cubicBezTo>
                  <a:pt x="4185737" y="2999406"/>
                  <a:pt x="4185914" y="2999401"/>
                  <a:pt x="4186090" y="2999346"/>
                </a:cubicBezTo>
                <a:cubicBezTo>
                  <a:pt x="4238685" y="2633713"/>
                  <a:pt x="4532684" y="2342777"/>
                  <a:pt x="4908083" y="2281230"/>
                </a:cubicBezTo>
                <a:lnTo>
                  <a:pt x="4908205" y="2280040"/>
                </a:lnTo>
                <a:cubicBezTo>
                  <a:pt x="4913759" y="2278993"/>
                  <a:pt x="4919332" y="2278011"/>
                  <a:pt x="4925166" y="2278445"/>
                </a:cubicBezTo>
                <a:cubicBezTo>
                  <a:pt x="4957787" y="2272687"/>
                  <a:pt x="4991150" y="2269598"/>
                  <a:pt x="5025030" y="2269052"/>
                </a:cubicBezTo>
                <a:lnTo>
                  <a:pt x="5042905" y="2267371"/>
                </a:lnTo>
                <a:lnTo>
                  <a:pt x="5042932" y="2267882"/>
                </a:lnTo>
                <a:lnTo>
                  <a:pt x="5043453" y="2267848"/>
                </a:lnTo>
                <a:lnTo>
                  <a:pt x="5044074" y="2279702"/>
                </a:lnTo>
                <a:cubicBezTo>
                  <a:pt x="5044074" y="2285589"/>
                  <a:pt x="5044013" y="2291461"/>
                  <a:pt x="5042640" y="2297292"/>
                </a:cubicBezTo>
                <a:cubicBezTo>
                  <a:pt x="5042685" y="2329761"/>
                  <a:pt x="5040121" y="2361770"/>
                  <a:pt x="5034829" y="2393114"/>
                </a:cubicBezTo>
                <a:lnTo>
                  <a:pt x="5034266" y="2400032"/>
                </a:lnTo>
                <a:cubicBezTo>
                  <a:pt x="5034088" y="2400037"/>
                  <a:pt x="5033912" y="2400042"/>
                  <a:pt x="5033737" y="2400097"/>
                </a:cubicBezTo>
                <a:cubicBezTo>
                  <a:pt x="4987717" y="2720025"/>
                  <a:pt x="4756872" y="2982764"/>
                  <a:pt x="4448391" y="3084683"/>
                </a:cubicBezTo>
                <a:lnTo>
                  <a:pt x="4428658" y="3089525"/>
                </a:lnTo>
                <a:close/>
                <a:moveTo>
                  <a:pt x="4175753" y="1361522"/>
                </a:moveTo>
                <a:cubicBezTo>
                  <a:pt x="4175753" y="1355634"/>
                  <a:pt x="4175815" y="1349760"/>
                  <a:pt x="4177187" y="1343926"/>
                </a:cubicBezTo>
                <a:cubicBezTo>
                  <a:pt x="4177144" y="1311465"/>
                  <a:pt x="4179705" y="1279462"/>
                  <a:pt x="4184996" y="1248124"/>
                </a:cubicBezTo>
                <a:lnTo>
                  <a:pt x="4185561" y="1241192"/>
                </a:lnTo>
                <a:cubicBezTo>
                  <a:pt x="4185737" y="1241187"/>
                  <a:pt x="4185914" y="1241182"/>
                  <a:pt x="4186090" y="1241127"/>
                </a:cubicBezTo>
                <a:cubicBezTo>
                  <a:pt x="4238685" y="875493"/>
                  <a:pt x="4532684" y="584557"/>
                  <a:pt x="4908083" y="523010"/>
                </a:cubicBezTo>
                <a:lnTo>
                  <a:pt x="4908205" y="521820"/>
                </a:lnTo>
                <a:cubicBezTo>
                  <a:pt x="4913759" y="520774"/>
                  <a:pt x="4919332" y="519792"/>
                  <a:pt x="4925166" y="520226"/>
                </a:cubicBezTo>
                <a:cubicBezTo>
                  <a:pt x="4957787" y="514468"/>
                  <a:pt x="4991150" y="511379"/>
                  <a:pt x="5025030" y="510833"/>
                </a:cubicBezTo>
                <a:lnTo>
                  <a:pt x="5042905" y="509151"/>
                </a:lnTo>
                <a:lnTo>
                  <a:pt x="5042932" y="509663"/>
                </a:lnTo>
                <a:lnTo>
                  <a:pt x="5043453" y="509629"/>
                </a:lnTo>
                <a:lnTo>
                  <a:pt x="5044074" y="521483"/>
                </a:lnTo>
                <a:cubicBezTo>
                  <a:pt x="5044074" y="527369"/>
                  <a:pt x="5044013" y="533241"/>
                  <a:pt x="5042640" y="539073"/>
                </a:cubicBezTo>
                <a:cubicBezTo>
                  <a:pt x="5042685" y="571542"/>
                  <a:pt x="5040121" y="603550"/>
                  <a:pt x="5034829" y="634895"/>
                </a:cubicBezTo>
                <a:lnTo>
                  <a:pt x="5034266" y="641812"/>
                </a:lnTo>
                <a:cubicBezTo>
                  <a:pt x="5034088" y="641817"/>
                  <a:pt x="5033912" y="641823"/>
                  <a:pt x="5033737" y="641878"/>
                </a:cubicBezTo>
                <a:cubicBezTo>
                  <a:pt x="4981143" y="1007510"/>
                  <a:pt x="4687144" y="1298446"/>
                  <a:pt x="4311744" y="1359994"/>
                </a:cubicBezTo>
                <a:lnTo>
                  <a:pt x="4311623" y="1361184"/>
                </a:lnTo>
                <a:cubicBezTo>
                  <a:pt x="4306067" y="1362231"/>
                  <a:pt x="4300492" y="1363214"/>
                  <a:pt x="4294658" y="1362780"/>
                </a:cubicBezTo>
                <a:cubicBezTo>
                  <a:pt x="4262048" y="1368535"/>
                  <a:pt x="4228698" y="1371623"/>
                  <a:pt x="4194831" y="1372169"/>
                </a:cubicBezTo>
                <a:lnTo>
                  <a:pt x="4176923" y="1373854"/>
                </a:lnTo>
                <a:lnTo>
                  <a:pt x="4176896" y="1373341"/>
                </a:lnTo>
                <a:lnTo>
                  <a:pt x="4176374" y="1373376"/>
                </a:lnTo>
                <a:cubicBezTo>
                  <a:pt x="4175781" y="1369436"/>
                  <a:pt x="4175753" y="1365482"/>
                  <a:pt x="4175753" y="1361522"/>
                </a:cubicBezTo>
                <a:close/>
                <a:moveTo>
                  <a:pt x="4175753" y="1411078"/>
                </a:moveTo>
                <a:lnTo>
                  <a:pt x="4176375" y="1399317"/>
                </a:lnTo>
                <a:lnTo>
                  <a:pt x="4176896" y="1399351"/>
                </a:lnTo>
                <a:lnTo>
                  <a:pt x="4176923" y="1398843"/>
                </a:lnTo>
                <a:lnTo>
                  <a:pt x="4194799" y="1400511"/>
                </a:lnTo>
                <a:cubicBezTo>
                  <a:pt x="4228677" y="1401053"/>
                  <a:pt x="4262041" y="1404118"/>
                  <a:pt x="4294662" y="1409831"/>
                </a:cubicBezTo>
                <a:cubicBezTo>
                  <a:pt x="4300495" y="1409399"/>
                  <a:pt x="4306069" y="1410375"/>
                  <a:pt x="4311623" y="1411413"/>
                </a:cubicBezTo>
                <a:lnTo>
                  <a:pt x="4311745" y="1412593"/>
                </a:lnTo>
                <a:cubicBezTo>
                  <a:pt x="4687144" y="1473657"/>
                  <a:pt x="4981143" y="1762307"/>
                  <a:pt x="5033738" y="2125070"/>
                </a:cubicBezTo>
                <a:cubicBezTo>
                  <a:pt x="5033914" y="2125125"/>
                  <a:pt x="5034090" y="2125130"/>
                  <a:pt x="5034267" y="2125135"/>
                </a:cubicBezTo>
                <a:lnTo>
                  <a:pt x="5034832" y="2132012"/>
                </a:lnTo>
                <a:cubicBezTo>
                  <a:pt x="5040122" y="2163105"/>
                  <a:pt x="5042685" y="2194855"/>
                  <a:pt x="5042640" y="2227062"/>
                </a:cubicBezTo>
                <a:cubicBezTo>
                  <a:pt x="5044013" y="2232850"/>
                  <a:pt x="5044074" y="2238678"/>
                  <a:pt x="5044074" y="2244520"/>
                </a:cubicBezTo>
                <a:cubicBezTo>
                  <a:pt x="5044074" y="2248449"/>
                  <a:pt x="5044046" y="2252372"/>
                  <a:pt x="5043454" y="2256280"/>
                </a:cubicBezTo>
                <a:lnTo>
                  <a:pt x="5042932" y="2256246"/>
                </a:lnTo>
                <a:lnTo>
                  <a:pt x="5042905" y="2256755"/>
                </a:lnTo>
                <a:lnTo>
                  <a:pt x="5024997" y="2255084"/>
                </a:lnTo>
                <a:cubicBezTo>
                  <a:pt x="4991129" y="2254542"/>
                  <a:pt x="4957779" y="2251477"/>
                  <a:pt x="4925170" y="2245767"/>
                </a:cubicBezTo>
                <a:cubicBezTo>
                  <a:pt x="4919336" y="2246198"/>
                  <a:pt x="4913761" y="2245223"/>
                  <a:pt x="4908205" y="2244184"/>
                </a:cubicBezTo>
                <a:lnTo>
                  <a:pt x="4908084" y="2243004"/>
                </a:lnTo>
                <a:cubicBezTo>
                  <a:pt x="4532684" y="2181939"/>
                  <a:pt x="4238685" y="1893288"/>
                  <a:pt x="4186091" y="1530527"/>
                </a:cubicBezTo>
                <a:cubicBezTo>
                  <a:pt x="4185915" y="1530472"/>
                  <a:pt x="4185739" y="1530468"/>
                  <a:pt x="4185562" y="1530463"/>
                </a:cubicBezTo>
                <a:lnTo>
                  <a:pt x="4184999" y="1523599"/>
                </a:lnTo>
                <a:cubicBezTo>
                  <a:pt x="4179707" y="1492501"/>
                  <a:pt x="4177144" y="1460743"/>
                  <a:pt x="4177187" y="1428529"/>
                </a:cubicBezTo>
                <a:cubicBezTo>
                  <a:pt x="4175815" y="1422743"/>
                  <a:pt x="4175753" y="1416918"/>
                  <a:pt x="4175753" y="1411078"/>
                </a:cubicBezTo>
                <a:close/>
                <a:moveTo>
                  <a:pt x="3445328" y="659222"/>
                </a:moveTo>
                <a:cubicBezTo>
                  <a:pt x="3501061" y="939930"/>
                  <a:pt x="3725812" y="1162499"/>
                  <a:pt x="4013692" y="1223782"/>
                </a:cubicBezTo>
                <a:cubicBezTo>
                  <a:pt x="3957960" y="943074"/>
                  <a:pt x="3733209" y="720505"/>
                  <a:pt x="3445328" y="659222"/>
                </a:cubicBezTo>
                <a:close/>
                <a:moveTo>
                  <a:pt x="3445328" y="2417442"/>
                </a:moveTo>
                <a:cubicBezTo>
                  <a:pt x="3501061" y="2698150"/>
                  <a:pt x="3725812" y="2920718"/>
                  <a:pt x="4013692" y="2982001"/>
                </a:cubicBezTo>
                <a:cubicBezTo>
                  <a:pt x="3957960" y="2701294"/>
                  <a:pt x="3733209" y="2478725"/>
                  <a:pt x="3445328" y="2417442"/>
                </a:cubicBezTo>
                <a:close/>
                <a:moveTo>
                  <a:pt x="3445326" y="2107862"/>
                </a:moveTo>
                <a:cubicBezTo>
                  <a:pt x="3733207" y="2047060"/>
                  <a:pt x="3957957" y="1826239"/>
                  <a:pt x="4013690" y="1547735"/>
                </a:cubicBezTo>
                <a:cubicBezTo>
                  <a:pt x="3725809" y="1608537"/>
                  <a:pt x="3501058" y="1829358"/>
                  <a:pt x="3445326" y="2107862"/>
                </a:cubicBezTo>
                <a:close/>
                <a:moveTo>
                  <a:pt x="3295350" y="521483"/>
                </a:moveTo>
                <a:lnTo>
                  <a:pt x="3295971" y="509629"/>
                </a:lnTo>
                <a:lnTo>
                  <a:pt x="3296492" y="509663"/>
                </a:lnTo>
                <a:lnTo>
                  <a:pt x="3296519" y="509151"/>
                </a:lnTo>
                <a:lnTo>
                  <a:pt x="3314395" y="510833"/>
                </a:lnTo>
                <a:cubicBezTo>
                  <a:pt x="3348274" y="511379"/>
                  <a:pt x="3381637" y="514468"/>
                  <a:pt x="3414258" y="520226"/>
                </a:cubicBezTo>
                <a:cubicBezTo>
                  <a:pt x="3420092" y="519792"/>
                  <a:pt x="3425665" y="520774"/>
                  <a:pt x="3431219" y="521820"/>
                </a:cubicBezTo>
                <a:lnTo>
                  <a:pt x="3431341" y="523010"/>
                </a:lnTo>
                <a:cubicBezTo>
                  <a:pt x="3806740" y="584557"/>
                  <a:pt x="4100739" y="875493"/>
                  <a:pt x="4153335" y="1241127"/>
                </a:cubicBezTo>
                <a:cubicBezTo>
                  <a:pt x="4153510" y="1241182"/>
                  <a:pt x="4153688" y="1241187"/>
                  <a:pt x="4153863" y="1241192"/>
                </a:cubicBezTo>
                <a:lnTo>
                  <a:pt x="4154429" y="1248124"/>
                </a:lnTo>
                <a:cubicBezTo>
                  <a:pt x="4159718" y="1279462"/>
                  <a:pt x="4162281" y="1311465"/>
                  <a:pt x="4162237" y="1343926"/>
                </a:cubicBezTo>
                <a:cubicBezTo>
                  <a:pt x="4163610" y="1349760"/>
                  <a:pt x="4163671" y="1355634"/>
                  <a:pt x="4163671" y="1361522"/>
                </a:cubicBezTo>
                <a:cubicBezTo>
                  <a:pt x="4163671" y="1365482"/>
                  <a:pt x="4163642" y="1369436"/>
                  <a:pt x="4163050" y="1373376"/>
                </a:cubicBezTo>
                <a:lnTo>
                  <a:pt x="4162528" y="1373341"/>
                </a:lnTo>
                <a:lnTo>
                  <a:pt x="4162501" y="1373854"/>
                </a:lnTo>
                <a:lnTo>
                  <a:pt x="4144594" y="1372169"/>
                </a:lnTo>
                <a:cubicBezTo>
                  <a:pt x="4110727" y="1371623"/>
                  <a:pt x="4077375" y="1368535"/>
                  <a:pt x="4044766" y="1362780"/>
                </a:cubicBezTo>
                <a:cubicBezTo>
                  <a:pt x="4038932" y="1363214"/>
                  <a:pt x="4033357" y="1362231"/>
                  <a:pt x="4027802" y="1361184"/>
                </a:cubicBezTo>
                <a:lnTo>
                  <a:pt x="4027681" y="1359994"/>
                </a:lnTo>
                <a:cubicBezTo>
                  <a:pt x="3652280" y="1298446"/>
                  <a:pt x="3358281" y="1007510"/>
                  <a:pt x="3305687" y="641878"/>
                </a:cubicBezTo>
                <a:cubicBezTo>
                  <a:pt x="3305511" y="641823"/>
                  <a:pt x="3305336" y="641818"/>
                  <a:pt x="3305158" y="641812"/>
                </a:cubicBezTo>
                <a:lnTo>
                  <a:pt x="3304595" y="634895"/>
                </a:lnTo>
                <a:cubicBezTo>
                  <a:pt x="3299303" y="603550"/>
                  <a:pt x="3296740" y="571542"/>
                  <a:pt x="3296784" y="539073"/>
                </a:cubicBezTo>
                <a:cubicBezTo>
                  <a:pt x="3295411" y="533241"/>
                  <a:pt x="3295350" y="527369"/>
                  <a:pt x="3295350" y="521483"/>
                </a:cubicBezTo>
                <a:close/>
                <a:moveTo>
                  <a:pt x="3295350" y="2279702"/>
                </a:moveTo>
                <a:lnTo>
                  <a:pt x="3295971" y="2267848"/>
                </a:lnTo>
                <a:lnTo>
                  <a:pt x="3296492" y="2267882"/>
                </a:lnTo>
                <a:lnTo>
                  <a:pt x="3296519" y="2267371"/>
                </a:lnTo>
                <a:lnTo>
                  <a:pt x="3314395" y="2269052"/>
                </a:lnTo>
                <a:cubicBezTo>
                  <a:pt x="3348274" y="2269598"/>
                  <a:pt x="3381637" y="2272687"/>
                  <a:pt x="3414258" y="2278445"/>
                </a:cubicBezTo>
                <a:cubicBezTo>
                  <a:pt x="3420092" y="2278011"/>
                  <a:pt x="3425665" y="2278993"/>
                  <a:pt x="3431219" y="2280040"/>
                </a:cubicBezTo>
                <a:lnTo>
                  <a:pt x="3431341" y="2281230"/>
                </a:lnTo>
                <a:cubicBezTo>
                  <a:pt x="3806740" y="2342777"/>
                  <a:pt x="4100739" y="2633713"/>
                  <a:pt x="4153335" y="2999346"/>
                </a:cubicBezTo>
                <a:cubicBezTo>
                  <a:pt x="4153510" y="2999401"/>
                  <a:pt x="4153688" y="2999406"/>
                  <a:pt x="4153863" y="2999411"/>
                </a:cubicBezTo>
                <a:lnTo>
                  <a:pt x="4154429" y="3006343"/>
                </a:lnTo>
                <a:lnTo>
                  <a:pt x="4161209" y="3089525"/>
                </a:lnTo>
                <a:lnTo>
                  <a:pt x="3910768" y="3089525"/>
                </a:lnTo>
                <a:lnTo>
                  <a:pt x="3891034" y="3084683"/>
                </a:lnTo>
                <a:cubicBezTo>
                  <a:pt x="3582552" y="2982764"/>
                  <a:pt x="3351706" y="2720025"/>
                  <a:pt x="3305687" y="2400097"/>
                </a:cubicBezTo>
                <a:cubicBezTo>
                  <a:pt x="3305511" y="2400042"/>
                  <a:pt x="3305336" y="2400037"/>
                  <a:pt x="3305158" y="2400032"/>
                </a:cubicBezTo>
                <a:lnTo>
                  <a:pt x="3304595" y="2393114"/>
                </a:lnTo>
                <a:cubicBezTo>
                  <a:pt x="3299303" y="2361770"/>
                  <a:pt x="3296740" y="2329761"/>
                  <a:pt x="3296784" y="2297292"/>
                </a:cubicBezTo>
                <a:cubicBezTo>
                  <a:pt x="3295411" y="2291461"/>
                  <a:pt x="3295350" y="2285589"/>
                  <a:pt x="3295350" y="2279702"/>
                </a:cubicBezTo>
                <a:close/>
                <a:moveTo>
                  <a:pt x="3295347" y="486299"/>
                </a:moveTo>
                <a:cubicBezTo>
                  <a:pt x="3295347" y="480458"/>
                  <a:pt x="3295409" y="474631"/>
                  <a:pt x="3296782" y="468842"/>
                </a:cubicBezTo>
                <a:cubicBezTo>
                  <a:pt x="3296738" y="436636"/>
                  <a:pt x="3299300" y="404884"/>
                  <a:pt x="3304590" y="373792"/>
                </a:cubicBezTo>
                <a:lnTo>
                  <a:pt x="3305155" y="366915"/>
                </a:lnTo>
                <a:cubicBezTo>
                  <a:pt x="3305332" y="366910"/>
                  <a:pt x="3305508" y="366905"/>
                  <a:pt x="3305684" y="366850"/>
                </a:cubicBezTo>
                <a:cubicBezTo>
                  <a:pt x="3319442" y="271960"/>
                  <a:pt x="3349717" y="182140"/>
                  <a:pt x="3393781" y="100280"/>
                </a:cubicBezTo>
                <a:lnTo>
                  <a:pt x="3459303" y="0"/>
                </a:lnTo>
                <a:lnTo>
                  <a:pt x="3635443" y="0"/>
                </a:lnTo>
                <a:lnTo>
                  <a:pt x="3564068" y="79433"/>
                </a:lnTo>
                <a:cubicBezTo>
                  <a:pt x="3506253" y="159050"/>
                  <a:pt x="3465125" y="250706"/>
                  <a:pt x="3445326" y="349642"/>
                </a:cubicBezTo>
                <a:cubicBezTo>
                  <a:pt x="3636807" y="309201"/>
                  <a:pt x="3800358" y="197965"/>
                  <a:pt x="3904544" y="45955"/>
                </a:cubicBezTo>
                <a:lnTo>
                  <a:pt x="3927798" y="0"/>
                </a:lnTo>
                <a:lnTo>
                  <a:pt x="4083290" y="0"/>
                </a:lnTo>
                <a:lnTo>
                  <a:pt x="4029061" y="99096"/>
                </a:lnTo>
                <a:cubicBezTo>
                  <a:pt x="3899579" y="299632"/>
                  <a:pt x="3683877" y="443705"/>
                  <a:pt x="3431338" y="484784"/>
                </a:cubicBezTo>
                <a:lnTo>
                  <a:pt x="3431217" y="485964"/>
                </a:lnTo>
                <a:cubicBezTo>
                  <a:pt x="3425661" y="487004"/>
                  <a:pt x="3420086" y="487979"/>
                  <a:pt x="3414252" y="487548"/>
                </a:cubicBezTo>
                <a:cubicBezTo>
                  <a:pt x="3381643" y="493257"/>
                  <a:pt x="3348292" y="496322"/>
                  <a:pt x="3314425" y="496864"/>
                </a:cubicBezTo>
                <a:lnTo>
                  <a:pt x="3296517" y="498535"/>
                </a:lnTo>
                <a:lnTo>
                  <a:pt x="3296490" y="498027"/>
                </a:lnTo>
                <a:lnTo>
                  <a:pt x="3295968" y="498061"/>
                </a:lnTo>
                <a:cubicBezTo>
                  <a:pt x="3295376" y="494151"/>
                  <a:pt x="3295347" y="490228"/>
                  <a:pt x="3295347" y="486299"/>
                </a:cubicBezTo>
                <a:close/>
                <a:moveTo>
                  <a:pt x="3295347" y="2244520"/>
                </a:moveTo>
                <a:cubicBezTo>
                  <a:pt x="3295347" y="2238678"/>
                  <a:pt x="3295409" y="2232850"/>
                  <a:pt x="3296782" y="2227062"/>
                </a:cubicBezTo>
                <a:cubicBezTo>
                  <a:pt x="3296738" y="2194855"/>
                  <a:pt x="3299300" y="2163105"/>
                  <a:pt x="3304590" y="2132012"/>
                </a:cubicBezTo>
                <a:lnTo>
                  <a:pt x="3305155" y="2125135"/>
                </a:lnTo>
                <a:cubicBezTo>
                  <a:pt x="3305332" y="2125130"/>
                  <a:pt x="3305508" y="2125125"/>
                  <a:pt x="3305684" y="2125070"/>
                </a:cubicBezTo>
                <a:cubicBezTo>
                  <a:pt x="3358279" y="1762307"/>
                  <a:pt x="3652278" y="1473657"/>
                  <a:pt x="4027678" y="1412593"/>
                </a:cubicBezTo>
                <a:lnTo>
                  <a:pt x="4027800" y="1411413"/>
                </a:lnTo>
                <a:cubicBezTo>
                  <a:pt x="4033353" y="1410375"/>
                  <a:pt x="4038927" y="1409399"/>
                  <a:pt x="4044760" y="1409831"/>
                </a:cubicBezTo>
                <a:cubicBezTo>
                  <a:pt x="4077382" y="1404118"/>
                  <a:pt x="4110744" y="1401053"/>
                  <a:pt x="4144624" y="1400511"/>
                </a:cubicBezTo>
                <a:lnTo>
                  <a:pt x="4162499" y="1398843"/>
                </a:lnTo>
                <a:lnTo>
                  <a:pt x="4162526" y="1399351"/>
                </a:lnTo>
                <a:lnTo>
                  <a:pt x="4163047" y="1399317"/>
                </a:lnTo>
                <a:lnTo>
                  <a:pt x="4163669" y="1411078"/>
                </a:lnTo>
                <a:cubicBezTo>
                  <a:pt x="4163669" y="1416918"/>
                  <a:pt x="4163608" y="1422743"/>
                  <a:pt x="4162235" y="1428529"/>
                </a:cubicBezTo>
                <a:cubicBezTo>
                  <a:pt x="4162279" y="1460743"/>
                  <a:pt x="4159715" y="1492501"/>
                  <a:pt x="4154424" y="1523599"/>
                </a:cubicBezTo>
                <a:lnTo>
                  <a:pt x="4153860" y="1530463"/>
                </a:lnTo>
                <a:cubicBezTo>
                  <a:pt x="4153683" y="1530468"/>
                  <a:pt x="4153507" y="1530472"/>
                  <a:pt x="4153332" y="1530527"/>
                </a:cubicBezTo>
                <a:cubicBezTo>
                  <a:pt x="4100737" y="1893288"/>
                  <a:pt x="3806738" y="2181939"/>
                  <a:pt x="3431338" y="2243004"/>
                </a:cubicBezTo>
                <a:lnTo>
                  <a:pt x="3431217" y="2244184"/>
                </a:lnTo>
                <a:cubicBezTo>
                  <a:pt x="3425661" y="2245223"/>
                  <a:pt x="3420086" y="2246198"/>
                  <a:pt x="3414252" y="2245767"/>
                </a:cubicBezTo>
                <a:cubicBezTo>
                  <a:pt x="3381643" y="2251477"/>
                  <a:pt x="3348292" y="2254542"/>
                  <a:pt x="3314425" y="2255084"/>
                </a:cubicBezTo>
                <a:lnTo>
                  <a:pt x="3296517" y="2256755"/>
                </a:lnTo>
                <a:lnTo>
                  <a:pt x="3296490" y="2256246"/>
                </a:lnTo>
                <a:lnTo>
                  <a:pt x="3295968" y="2256280"/>
                </a:lnTo>
                <a:cubicBezTo>
                  <a:pt x="3295376" y="2252372"/>
                  <a:pt x="3295347" y="2248449"/>
                  <a:pt x="3295347" y="2244520"/>
                </a:cubicBezTo>
                <a:close/>
                <a:moveTo>
                  <a:pt x="2555546" y="1223782"/>
                </a:moveTo>
                <a:cubicBezTo>
                  <a:pt x="2843426" y="1162499"/>
                  <a:pt x="3068177" y="939930"/>
                  <a:pt x="3123910" y="659222"/>
                </a:cubicBezTo>
                <a:cubicBezTo>
                  <a:pt x="2836029" y="720505"/>
                  <a:pt x="2611278" y="943074"/>
                  <a:pt x="2555546" y="1223782"/>
                </a:cubicBezTo>
                <a:close/>
                <a:moveTo>
                  <a:pt x="2555546" y="1547735"/>
                </a:moveTo>
                <a:cubicBezTo>
                  <a:pt x="2611279" y="1826239"/>
                  <a:pt x="2836029" y="2047060"/>
                  <a:pt x="3123910" y="2107862"/>
                </a:cubicBezTo>
                <a:cubicBezTo>
                  <a:pt x="3068178" y="1829358"/>
                  <a:pt x="2843426" y="1608537"/>
                  <a:pt x="2555546" y="1547735"/>
                </a:cubicBezTo>
                <a:close/>
                <a:moveTo>
                  <a:pt x="2555546" y="2982001"/>
                </a:moveTo>
                <a:cubicBezTo>
                  <a:pt x="2843426" y="2920718"/>
                  <a:pt x="3068177" y="2698150"/>
                  <a:pt x="3123910" y="2417442"/>
                </a:cubicBezTo>
                <a:cubicBezTo>
                  <a:pt x="2836029" y="2478725"/>
                  <a:pt x="2611278" y="2701294"/>
                  <a:pt x="2555546" y="2982001"/>
                </a:cubicBezTo>
                <a:close/>
                <a:moveTo>
                  <a:pt x="2485948" y="0"/>
                </a:moveTo>
                <a:lnTo>
                  <a:pt x="2641440" y="0"/>
                </a:lnTo>
                <a:lnTo>
                  <a:pt x="2664693" y="45955"/>
                </a:lnTo>
                <a:cubicBezTo>
                  <a:pt x="2768879" y="197965"/>
                  <a:pt x="2932430" y="309201"/>
                  <a:pt x="3123910" y="349642"/>
                </a:cubicBezTo>
                <a:cubicBezTo>
                  <a:pt x="3104112" y="250706"/>
                  <a:pt x="3062984" y="159050"/>
                  <a:pt x="3005167" y="79433"/>
                </a:cubicBezTo>
                <a:lnTo>
                  <a:pt x="2933794" y="0"/>
                </a:lnTo>
                <a:lnTo>
                  <a:pt x="3109934" y="0"/>
                </a:lnTo>
                <a:lnTo>
                  <a:pt x="3175456" y="100280"/>
                </a:lnTo>
                <a:cubicBezTo>
                  <a:pt x="3219520" y="182140"/>
                  <a:pt x="3249795" y="271960"/>
                  <a:pt x="3263553" y="366850"/>
                </a:cubicBezTo>
                <a:cubicBezTo>
                  <a:pt x="3263728" y="366905"/>
                  <a:pt x="3263905" y="366910"/>
                  <a:pt x="3264081" y="366915"/>
                </a:cubicBezTo>
                <a:lnTo>
                  <a:pt x="3264647" y="373792"/>
                </a:lnTo>
                <a:cubicBezTo>
                  <a:pt x="3269936" y="404884"/>
                  <a:pt x="3272499" y="436636"/>
                  <a:pt x="3272455" y="468842"/>
                </a:cubicBezTo>
                <a:cubicBezTo>
                  <a:pt x="3273828" y="474631"/>
                  <a:pt x="3273888" y="480458"/>
                  <a:pt x="3273888" y="486299"/>
                </a:cubicBezTo>
                <a:cubicBezTo>
                  <a:pt x="3273888" y="490228"/>
                  <a:pt x="3273860" y="494151"/>
                  <a:pt x="3273268" y="498061"/>
                </a:cubicBezTo>
                <a:lnTo>
                  <a:pt x="3272746" y="498027"/>
                </a:lnTo>
                <a:lnTo>
                  <a:pt x="3272719" y="498535"/>
                </a:lnTo>
                <a:lnTo>
                  <a:pt x="3254811" y="496864"/>
                </a:lnTo>
                <a:cubicBezTo>
                  <a:pt x="3220945" y="496322"/>
                  <a:pt x="3187593" y="493257"/>
                  <a:pt x="3154984" y="487548"/>
                </a:cubicBezTo>
                <a:cubicBezTo>
                  <a:pt x="3149150" y="487979"/>
                  <a:pt x="3143575" y="487004"/>
                  <a:pt x="3138020" y="485964"/>
                </a:cubicBezTo>
                <a:lnTo>
                  <a:pt x="3137899" y="484784"/>
                </a:lnTo>
                <a:cubicBezTo>
                  <a:pt x="2885360" y="443705"/>
                  <a:pt x="2669659" y="299632"/>
                  <a:pt x="2540177" y="99096"/>
                </a:cubicBezTo>
                <a:close/>
                <a:moveTo>
                  <a:pt x="2408030" y="3089525"/>
                </a:moveTo>
                <a:lnTo>
                  <a:pt x="2414810" y="3006343"/>
                </a:lnTo>
                <a:lnTo>
                  <a:pt x="2415375" y="2999411"/>
                </a:lnTo>
                <a:cubicBezTo>
                  <a:pt x="2415552" y="2999406"/>
                  <a:pt x="2415728" y="2999401"/>
                  <a:pt x="2415904" y="2999346"/>
                </a:cubicBezTo>
                <a:cubicBezTo>
                  <a:pt x="2468499" y="2633713"/>
                  <a:pt x="2762498" y="2342777"/>
                  <a:pt x="3137898" y="2281230"/>
                </a:cubicBezTo>
                <a:lnTo>
                  <a:pt x="3138020" y="2280040"/>
                </a:lnTo>
                <a:cubicBezTo>
                  <a:pt x="3143573" y="2278993"/>
                  <a:pt x="3149146" y="2278011"/>
                  <a:pt x="3154980" y="2278445"/>
                </a:cubicBezTo>
                <a:cubicBezTo>
                  <a:pt x="3187602" y="2272687"/>
                  <a:pt x="3220964" y="2269598"/>
                  <a:pt x="3254844" y="2269052"/>
                </a:cubicBezTo>
                <a:lnTo>
                  <a:pt x="3272719" y="2267371"/>
                </a:lnTo>
                <a:lnTo>
                  <a:pt x="3272746" y="2267882"/>
                </a:lnTo>
                <a:lnTo>
                  <a:pt x="3273267" y="2267848"/>
                </a:lnTo>
                <a:lnTo>
                  <a:pt x="3273888" y="2279702"/>
                </a:lnTo>
                <a:cubicBezTo>
                  <a:pt x="3273888" y="2285589"/>
                  <a:pt x="3273828" y="2291461"/>
                  <a:pt x="3272455" y="2297292"/>
                </a:cubicBezTo>
                <a:cubicBezTo>
                  <a:pt x="3272499" y="2329761"/>
                  <a:pt x="3269935" y="2361770"/>
                  <a:pt x="3264644" y="2393114"/>
                </a:cubicBezTo>
                <a:lnTo>
                  <a:pt x="3264080" y="2400032"/>
                </a:lnTo>
                <a:cubicBezTo>
                  <a:pt x="3263903" y="2400037"/>
                  <a:pt x="3263726" y="2400042"/>
                  <a:pt x="3263552" y="2400097"/>
                </a:cubicBezTo>
                <a:cubicBezTo>
                  <a:pt x="3217532" y="2720025"/>
                  <a:pt x="2986686" y="2982764"/>
                  <a:pt x="2678205" y="3084683"/>
                </a:cubicBezTo>
                <a:lnTo>
                  <a:pt x="2658472" y="3089525"/>
                </a:lnTo>
                <a:close/>
                <a:moveTo>
                  <a:pt x="2405567" y="1361522"/>
                </a:moveTo>
                <a:cubicBezTo>
                  <a:pt x="2405567" y="1355634"/>
                  <a:pt x="2405629" y="1349760"/>
                  <a:pt x="2407002" y="1343926"/>
                </a:cubicBezTo>
                <a:cubicBezTo>
                  <a:pt x="2406958" y="1311465"/>
                  <a:pt x="2409520" y="1279462"/>
                  <a:pt x="2414810" y="1248124"/>
                </a:cubicBezTo>
                <a:lnTo>
                  <a:pt x="2415375" y="1241192"/>
                </a:lnTo>
                <a:cubicBezTo>
                  <a:pt x="2415552" y="1241187"/>
                  <a:pt x="2415728" y="1241182"/>
                  <a:pt x="2415904" y="1241127"/>
                </a:cubicBezTo>
                <a:cubicBezTo>
                  <a:pt x="2468499" y="875493"/>
                  <a:pt x="2762498" y="584557"/>
                  <a:pt x="3137898" y="523010"/>
                </a:cubicBezTo>
                <a:lnTo>
                  <a:pt x="3138020" y="521820"/>
                </a:lnTo>
                <a:cubicBezTo>
                  <a:pt x="3143573" y="520774"/>
                  <a:pt x="3149146" y="519792"/>
                  <a:pt x="3154980" y="520226"/>
                </a:cubicBezTo>
                <a:cubicBezTo>
                  <a:pt x="3187602" y="514468"/>
                  <a:pt x="3220964" y="511379"/>
                  <a:pt x="3254844" y="510833"/>
                </a:cubicBezTo>
                <a:lnTo>
                  <a:pt x="3272719" y="509151"/>
                </a:lnTo>
                <a:lnTo>
                  <a:pt x="3272746" y="509663"/>
                </a:lnTo>
                <a:lnTo>
                  <a:pt x="3273267" y="509629"/>
                </a:lnTo>
                <a:lnTo>
                  <a:pt x="3273888" y="521483"/>
                </a:lnTo>
                <a:cubicBezTo>
                  <a:pt x="3273888" y="527369"/>
                  <a:pt x="3273828" y="533241"/>
                  <a:pt x="3272455" y="539073"/>
                </a:cubicBezTo>
                <a:cubicBezTo>
                  <a:pt x="3272499" y="571542"/>
                  <a:pt x="3269935" y="603550"/>
                  <a:pt x="3264644" y="634895"/>
                </a:cubicBezTo>
                <a:lnTo>
                  <a:pt x="3264080" y="641812"/>
                </a:lnTo>
                <a:cubicBezTo>
                  <a:pt x="3263903" y="641818"/>
                  <a:pt x="3263726" y="641823"/>
                  <a:pt x="3263552" y="641878"/>
                </a:cubicBezTo>
                <a:cubicBezTo>
                  <a:pt x="3210957" y="1007510"/>
                  <a:pt x="2916958" y="1298446"/>
                  <a:pt x="2541558" y="1359994"/>
                </a:cubicBezTo>
                <a:lnTo>
                  <a:pt x="2541437" y="1361184"/>
                </a:lnTo>
                <a:cubicBezTo>
                  <a:pt x="2535881" y="1362231"/>
                  <a:pt x="2530306" y="1363214"/>
                  <a:pt x="2524472" y="1362780"/>
                </a:cubicBezTo>
                <a:cubicBezTo>
                  <a:pt x="2491863" y="1368535"/>
                  <a:pt x="2458513" y="1371623"/>
                  <a:pt x="2424645" y="1372169"/>
                </a:cubicBezTo>
                <a:lnTo>
                  <a:pt x="2406737" y="1373854"/>
                </a:lnTo>
                <a:lnTo>
                  <a:pt x="2406710" y="1373341"/>
                </a:lnTo>
                <a:lnTo>
                  <a:pt x="2406188" y="1373376"/>
                </a:lnTo>
                <a:cubicBezTo>
                  <a:pt x="2405596" y="1369436"/>
                  <a:pt x="2405567" y="1365482"/>
                  <a:pt x="2405567" y="1361522"/>
                </a:cubicBezTo>
                <a:close/>
                <a:moveTo>
                  <a:pt x="2405567" y="1411078"/>
                </a:moveTo>
                <a:lnTo>
                  <a:pt x="2406189" y="1399317"/>
                </a:lnTo>
                <a:lnTo>
                  <a:pt x="2406710" y="1399351"/>
                </a:lnTo>
                <a:lnTo>
                  <a:pt x="2406737" y="1398843"/>
                </a:lnTo>
                <a:lnTo>
                  <a:pt x="2424613" y="1400511"/>
                </a:lnTo>
                <a:cubicBezTo>
                  <a:pt x="2458492" y="1401053"/>
                  <a:pt x="2491855" y="1404118"/>
                  <a:pt x="2524476" y="1409831"/>
                </a:cubicBezTo>
                <a:cubicBezTo>
                  <a:pt x="2530309" y="1409399"/>
                  <a:pt x="2535883" y="1410375"/>
                  <a:pt x="2541437" y="1411413"/>
                </a:cubicBezTo>
                <a:lnTo>
                  <a:pt x="2541559" y="1412593"/>
                </a:lnTo>
                <a:cubicBezTo>
                  <a:pt x="2916958" y="1473657"/>
                  <a:pt x="3210957" y="1762307"/>
                  <a:pt x="3263553" y="2125070"/>
                </a:cubicBezTo>
                <a:cubicBezTo>
                  <a:pt x="3263728" y="2125125"/>
                  <a:pt x="3263905" y="2125130"/>
                  <a:pt x="3264081" y="2125135"/>
                </a:cubicBezTo>
                <a:lnTo>
                  <a:pt x="3264647" y="2132012"/>
                </a:lnTo>
                <a:cubicBezTo>
                  <a:pt x="3269936" y="2163105"/>
                  <a:pt x="3272499" y="2194855"/>
                  <a:pt x="3272455" y="2227062"/>
                </a:cubicBezTo>
                <a:cubicBezTo>
                  <a:pt x="3273828" y="2232850"/>
                  <a:pt x="3273888" y="2238678"/>
                  <a:pt x="3273888" y="2244520"/>
                </a:cubicBezTo>
                <a:cubicBezTo>
                  <a:pt x="3273888" y="2248449"/>
                  <a:pt x="3273860" y="2252372"/>
                  <a:pt x="3273268" y="2256280"/>
                </a:cubicBezTo>
                <a:lnTo>
                  <a:pt x="3272746" y="2256246"/>
                </a:lnTo>
                <a:lnTo>
                  <a:pt x="3272719" y="2256755"/>
                </a:lnTo>
                <a:lnTo>
                  <a:pt x="3254811" y="2255084"/>
                </a:lnTo>
                <a:cubicBezTo>
                  <a:pt x="3220945" y="2254542"/>
                  <a:pt x="3187593" y="2251477"/>
                  <a:pt x="3154984" y="2245767"/>
                </a:cubicBezTo>
                <a:cubicBezTo>
                  <a:pt x="3149150" y="2246198"/>
                  <a:pt x="3143575" y="2245223"/>
                  <a:pt x="3138020" y="2244184"/>
                </a:cubicBezTo>
                <a:lnTo>
                  <a:pt x="3137899" y="2243004"/>
                </a:lnTo>
                <a:cubicBezTo>
                  <a:pt x="2762498" y="2181939"/>
                  <a:pt x="2468499" y="1893288"/>
                  <a:pt x="2415905" y="1530527"/>
                </a:cubicBezTo>
                <a:cubicBezTo>
                  <a:pt x="2415730" y="1530472"/>
                  <a:pt x="2415554" y="1530468"/>
                  <a:pt x="2415376" y="1530463"/>
                </a:cubicBezTo>
                <a:lnTo>
                  <a:pt x="2414813" y="1523599"/>
                </a:lnTo>
                <a:cubicBezTo>
                  <a:pt x="2409521" y="1492501"/>
                  <a:pt x="2406958" y="1460743"/>
                  <a:pt x="2407002" y="1428529"/>
                </a:cubicBezTo>
                <a:cubicBezTo>
                  <a:pt x="2405629" y="1422743"/>
                  <a:pt x="2405567" y="1416918"/>
                  <a:pt x="2405567" y="1411078"/>
                </a:cubicBezTo>
                <a:close/>
                <a:moveTo>
                  <a:pt x="1675142" y="659222"/>
                </a:moveTo>
                <a:cubicBezTo>
                  <a:pt x="1730875" y="939930"/>
                  <a:pt x="1955626" y="1162499"/>
                  <a:pt x="2243506" y="1223782"/>
                </a:cubicBezTo>
                <a:cubicBezTo>
                  <a:pt x="2187774" y="943074"/>
                  <a:pt x="1963023" y="720505"/>
                  <a:pt x="1675142" y="659222"/>
                </a:cubicBezTo>
                <a:close/>
                <a:moveTo>
                  <a:pt x="1675142" y="2417442"/>
                </a:moveTo>
                <a:cubicBezTo>
                  <a:pt x="1730875" y="2698150"/>
                  <a:pt x="1955626" y="2920718"/>
                  <a:pt x="2243506" y="2982001"/>
                </a:cubicBezTo>
                <a:cubicBezTo>
                  <a:pt x="2187774" y="2701294"/>
                  <a:pt x="1963023" y="2478725"/>
                  <a:pt x="1675142" y="2417442"/>
                </a:cubicBezTo>
                <a:close/>
                <a:moveTo>
                  <a:pt x="1675140" y="2107862"/>
                </a:moveTo>
                <a:cubicBezTo>
                  <a:pt x="1963020" y="2047060"/>
                  <a:pt x="2187772" y="1826239"/>
                  <a:pt x="2243504" y="1547735"/>
                </a:cubicBezTo>
                <a:cubicBezTo>
                  <a:pt x="1955623" y="1608537"/>
                  <a:pt x="1730872" y="1829358"/>
                  <a:pt x="1675140" y="2107862"/>
                </a:cubicBezTo>
                <a:close/>
                <a:moveTo>
                  <a:pt x="1525164" y="521483"/>
                </a:moveTo>
                <a:lnTo>
                  <a:pt x="1525785" y="509629"/>
                </a:lnTo>
                <a:lnTo>
                  <a:pt x="1526306" y="509663"/>
                </a:lnTo>
                <a:lnTo>
                  <a:pt x="1526333" y="509151"/>
                </a:lnTo>
                <a:lnTo>
                  <a:pt x="1544208" y="510833"/>
                </a:lnTo>
                <a:cubicBezTo>
                  <a:pt x="1578088" y="511379"/>
                  <a:pt x="1611450" y="514468"/>
                  <a:pt x="1644072" y="520226"/>
                </a:cubicBezTo>
                <a:cubicBezTo>
                  <a:pt x="1649905" y="519792"/>
                  <a:pt x="1655479" y="520774"/>
                  <a:pt x="1661032" y="521820"/>
                </a:cubicBezTo>
                <a:lnTo>
                  <a:pt x="1661154" y="523010"/>
                </a:lnTo>
                <a:cubicBezTo>
                  <a:pt x="2036554" y="584557"/>
                  <a:pt x="2330554" y="875493"/>
                  <a:pt x="2383148" y="1241127"/>
                </a:cubicBezTo>
                <a:cubicBezTo>
                  <a:pt x="2383324" y="1241182"/>
                  <a:pt x="2383501" y="1241187"/>
                  <a:pt x="2383678" y="1241192"/>
                </a:cubicBezTo>
                <a:lnTo>
                  <a:pt x="2384242" y="1248124"/>
                </a:lnTo>
                <a:cubicBezTo>
                  <a:pt x="2389533" y="1279462"/>
                  <a:pt x="2392095" y="1311465"/>
                  <a:pt x="2392051" y="1343926"/>
                </a:cubicBezTo>
                <a:cubicBezTo>
                  <a:pt x="2393423" y="1349760"/>
                  <a:pt x="2393485" y="1355634"/>
                  <a:pt x="2393485" y="1361522"/>
                </a:cubicBezTo>
                <a:cubicBezTo>
                  <a:pt x="2393485" y="1365482"/>
                  <a:pt x="2393457" y="1369436"/>
                  <a:pt x="2392864" y="1373376"/>
                </a:cubicBezTo>
                <a:lnTo>
                  <a:pt x="2392342" y="1373341"/>
                </a:lnTo>
                <a:lnTo>
                  <a:pt x="2392315" y="1373854"/>
                </a:lnTo>
                <a:lnTo>
                  <a:pt x="2374407" y="1372169"/>
                </a:lnTo>
                <a:cubicBezTo>
                  <a:pt x="2340540" y="1371623"/>
                  <a:pt x="2307190" y="1368535"/>
                  <a:pt x="2274580" y="1362780"/>
                </a:cubicBezTo>
                <a:cubicBezTo>
                  <a:pt x="2268746" y="1363214"/>
                  <a:pt x="2263171" y="1362231"/>
                  <a:pt x="2257615" y="1361184"/>
                </a:cubicBezTo>
                <a:lnTo>
                  <a:pt x="2257494" y="1359994"/>
                </a:lnTo>
                <a:cubicBezTo>
                  <a:pt x="1882094" y="1298446"/>
                  <a:pt x="1588095" y="1007510"/>
                  <a:pt x="1535500" y="641878"/>
                </a:cubicBezTo>
                <a:cubicBezTo>
                  <a:pt x="1535326" y="641823"/>
                  <a:pt x="1535149" y="641818"/>
                  <a:pt x="1534972" y="641812"/>
                </a:cubicBezTo>
                <a:lnTo>
                  <a:pt x="1534408" y="634895"/>
                </a:lnTo>
                <a:cubicBezTo>
                  <a:pt x="1529117" y="603550"/>
                  <a:pt x="1526553" y="571542"/>
                  <a:pt x="1526597" y="539073"/>
                </a:cubicBezTo>
                <a:cubicBezTo>
                  <a:pt x="1525224" y="533241"/>
                  <a:pt x="1525164" y="527369"/>
                  <a:pt x="1525164" y="521483"/>
                </a:cubicBezTo>
                <a:close/>
                <a:moveTo>
                  <a:pt x="1525164" y="2279702"/>
                </a:moveTo>
                <a:lnTo>
                  <a:pt x="1525785" y="2267848"/>
                </a:lnTo>
                <a:lnTo>
                  <a:pt x="1526306" y="2267882"/>
                </a:lnTo>
                <a:lnTo>
                  <a:pt x="1526333" y="2267371"/>
                </a:lnTo>
                <a:lnTo>
                  <a:pt x="1544208" y="2269052"/>
                </a:lnTo>
                <a:cubicBezTo>
                  <a:pt x="1578088" y="2269598"/>
                  <a:pt x="1611450" y="2272687"/>
                  <a:pt x="1644072" y="2278445"/>
                </a:cubicBezTo>
                <a:cubicBezTo>
                  <a:pt x="1649905" y="2278011"/>
                  <a:pt x="1655479" y="2278993"/>
                  <a:pt x="1661032" y="2280040"/>
                </a:cubicBezTo>
                <a:lnTo>
                  <a:pt x="1661154" y="2281230"/>
                </a:lnTo>
                <a:cubicBezTo>
                  <a:pt x="2036554" y="2342777"/>
                  <a:pt x="2330554" y="2633713"/>
                  <a:pt x="2383148" y="2999346"/>
                </a:cubicBezTo>
                <a:cubicBezTo>
                  <a:pt x="2383324" y="2999401"/>
                  <a:pt x="2383501" y="2999406"/>
                  <a:pt x="2383678" y="2999411"/>
                </a:cubicBezTo>
                <a:lnTo>
                  <a:pt x="2384242" y="3006343"/>
                </a:lnTo>
                <a:lnTo>
                  <a:pt x="2391022" y="3089525"/>
                </a:lnTo>
                <a:lnTo>
                  <a:pt x="2140581" y="3089525"/>
                </a:lnTo>
                <a:lnTo>
                  <a:pt x="2120847" y="3084683"/>
                </a:lnTo>
                <a:cubicBezTo>
                  <a:pt x="1812366" y="2982764"/>
                  <a:pt x="1581520" y="2720025"/>
                  <a:pt x="1535500" y="2400097"/>
                </a:cubicBezTo>
                <a:cubicBezTo>
                  <a:pt x="1535326" y="2400042"/>
                  <a:pt x="1535149" y="2400037"/>
                  <a:pt x="1534972" y="2400032"/>
                </a:cubicBezTo>
                <a:lnTo>
                  <a:pt x="1534408" y="2393114"/>
                </a:lnTo>
                <a:cubicBezTo>
                  <a:pt x="1529117" y="2361770"/>
                  <a:pt x="1526553" y="2329761"/>
                  <a:pt x="1526597" y="2297292"/>
                </a:cubicBezTo>
                <a:cubicBezTo>
                  <a:pt x="1525224" y="2291461"/>
                  <a:pt x="1525164" y="2285589"/>
                  <a:pt x="1525164" y="2279702"/>
                </a:cubicBezTo>
                <a:close/>
                <a:moveTo>
                  <a:pt x="1525162" y="486299"/>
                </a:moveTo>
                <a:cubicBezTo>
                  <a:pt x="1525162" y="480458"/>
                  <a:pt x="1525222" y="474631"/>
                  <a:pt x="1526595" y="468842"/>
                </a:cubicBezTo>
                <a:cubicBezTo>
                  <a:pt x="1526551" y="436636"/>
                  <a:pt x="1529114" y="404884"/>
                  <a:pt x="1534403" y="373792"/>
                </a:cubicBezTo>
                <a:lnTo>
                  <a:pt x="1534969" y="366915"/>
                </a:lnTo>
                <a:cubicBezTo>
                  <a:pt x="1535145" y="366910"/>
                  <a:pt x="1535323" y="366905"/>
                  <a:pt x="1535497" y="366850"/>
                </a:cubicBezTo>
                <a:cubicBezTo>
                  <a:pt x="1549256" y="271960"/>
                  <a:pt x="1579531" y="182140"/>
                  <a:pt x="1623594" y="100280"/>
                </a:cubicBezTo>
                <a:lnTo>
                  <a:pt x="1689117" y="0"/>
                </a:lnTo>
                <a:lnTo>
                  <a:pt x="1865257" y="0"/>
                </a:lnTo>
                <a:lnTo>
                  <a:pt x="1793882" y="79433"/>
                </a:lnTo>
                <a:cubicBezTo>
                  <a:pt x="1736067" y="159050"/>
                  <a:pt x="1694939" y="250706"/>
                  <a:pt x="1675140" y="349642"/>
                </a:cubicBezTo>
                <a:cubicBezTo>
                  <a:pt x="1866621" y="309201"/>
                  <a:pt x="2030172" y="197965"/>
                  <a:pt x="2134358" y="45955"/>
                </a:cubicBezTo>
                <a:lnTo>
                  <a:pt x="2157611" y="0"/>
                </a:lnTo>
                <a:lnTo>
                  <a:pt x="2313103" y="0"/>
                </a:lnTo>
                <a:lnTo>
                  <a:pt x="2258874" y="99096"/>
                </a:lnTo>
                <a:cubicBezTo>
                  <a:pt x="2129392" y="299632"/>
                  <a:pt x="1913691" y="443705"/>
                  <a:pt x="1661151" y="484784"/>
                </a:cubicBezTo>
                <a:lnTo>
                  <a:pt x="1661030" y="485964"/>
                </a:lnTo>
                <a:cubicBezTo>
                  <a:pt x="1655475" y="487004"/>
                  <a:pt x="1649900" y="487979"/>
                  <a:pt x="1644066" y="487548"/>
                </a:cubicBezTo>
                <a:cubicBezTo>
                  <a:pt x="1611457" y="493257"/>
                  <a:pt x="1578105" y="496322"/>
                  <a:pt x="1544239" y="496864"/>
                </a:cubicBezTo>
                <a:lnTo>
                  <a:pt x="1526331" y="498535"/>
                </a:lnTo>
                <a:lnTo>
                  <a:pt x="1526304" y="498027"/>
                </a:lnTo>
                <a:lnTo>
                  <a:pt x="1525782" y="498061"/>
                </a:lnTo>
                <a:cubicBezTo>
                  <a:pt x="1525190" y="494151"/>
                  <a:pt x="1525162" y="490228"/>
                  <a:pt x="1525162" y="486299"/>
                </a:cubicBezTo>
                <a:close/>
                <a:moveTo>
                  <a:pt x="1525161" y="2244520"/>
                </a:moveTo>
                <a:cubicBezTo>
                  <a:pt x="1525161" y="2238678"/>
                  <a:pt x="1525222" y="2232850"/>
                  <a:pt x="1526595" y="2227062"/>
                </a:cubicBezTo>
                <a:cubicBezTo>
                  <a:pt x="1526551" y="2194855"/>
                  <a:pt x="1529114" y="2163105"/>
                  <a:pt x="1534403" y="2132012"/>
                </a:cubicBezTo>
                <a:lnTo>
                  <a:pt x="1534969" y="2125135"/>
                </a:lnTo>
                <a:cubicBezTo>
                  <a:pt x="1535145" y="2125130"/>
                  <a:pt x="1535322" y="2125125"/>
                  <a:pt x="1535497" y="2125070"/>
                </a:cubicBezTo>
                <a:cubicBezTo>
                  <a:pt x="1588092" y="1762307"/>
                  <a:pt x="1882092" y="1473657"/>
                  <a:pt x="2257491" y="1412593"/>
                </a:cubicBezTo>
                <a:lnTo>
                  <a:pt x="2257613" y="1411413"/>
                </a:lnTo>
                <a:cubicBezTo>
                  <a:pt x="2263167" y="1410375"/>
                  <a:pt x="2268741" y="1409399"/>
                  <a:pt x="2274574" y="1409831"/>
                </a:cubicBezTo>
                <a:cubicBezTo>
                  <a:pt x="2307195" y="1404118"/>
                  <a:pt x="2340559" y="1401053"/>
                  <a:pt x="2374437" y="1400511"/>
                </a:cubicBezTo>
                <a:lnTo>
                  <a:pt x="2392313" y="1398843"/>
                </a:lnTo>
                <a:lnTo>
                  <a:pt x="2392341" y="1399351"/>
                </a:lnTo>
                <a:lnTo>
                  <a:pt x="2392861" y="1399317"/>
                </a:lnTo>
                <a:lnTo>
                  <a:pt x="2393483" y="1411078"/>
                </a:lnTo>
                <a:cubicBezTo>
                  <a:pt x="2393483" y="1416918"/>
                  <a:pt x="2393421" y="1422743"/>
                  <a:pt x="2392048" y="1428529"/>
                </a:cubicBezTo>
                <a:cubicBezTo>
                  <a:pt x="2392092" y="1460743"/>
                  <a:pt x="2389530" y="1492501"/>
                  <a:pt x="2384237" y="1523599"/>
                </a:cubicBezTo>
                <a:lnTo>
                  <a:pt x="2383674" y="1530463"/>
                </a:lnTo>
                <a:cubicBezTo>
                  <a:pt x="2383497" y="1530468"/>
                  <a:pt x="2383321" y="1530472"/>
                  <a:pt x="2383145" y="1530527"/>
                </a:cubicBezTo>
                <a:cubicBezTo>
                  <a:pt x="2330551" y="1893288"/>
                  <a:pt x="2036552" y="2181939"/>
                  <a:pt x="1661151" y="2243004"/>
                </a:cubicBezTo>
                <a:lnTo>
                  <a:pt x="1661030" y="2244184"/>
                </a:lnTo>
                <a:cubicBezTo>
                  <a:pt x="1655475" y="2245223"/>
                  <a:pt x="1649900" y="2246198"/>
                  <a:pt x="1644066" y="2245767"/>
                </a:cubicBezTo>
                <a:cubicBezTo>
                  <a:pt x="1611457" y="2251477"/>
                  <a:pt x="1578105" y="2254542"/>
                  <a:pt x="1544238" y="2255084"/>
                </a:cubicBezTo>
                <a:lnTo>
                  <a:pt x="1526331" y="2256755"/>
                </a:lnTo>
                <a:lnTo>
                  <a:pt x="1526304" y="2256246"/>
                </a:lnTo>
                <a:lnTo>
                  <a:pt x="1525782" y="2256280"/>
                </a:lnTo>
                <a:cubicBezTo>
                  <a:pt x="1525190" y="2252372"/>
                  <a:pt x="1525161" y="2248449"/>
                  <a:pt x="1525161" y="2244520"/>
                </a:cubicBezTo>
                <a:close/>
                <a:moveTo>
                  <a:pt x="785360" y="1223782"/>
                </a:moveTo>
                <a:cubicBezTo>
                  <a:pt x="1073241" y="1162499"/>
                  <a:pt x="1297991" y="939930"/>
                  <a:pt x="1353724" y="659222"/>
                </a:cubicBezTo>
                <a:cubicBezTo>
                  <a:pt x="1065844" y="720505"/>
                  <a:pt x="841092" y="943074"/>
                  <a:pt x="785360" y="1223782"/>
                </a:cubicBezTo>
                <a:close/>
                <a:moveTo>
                  <a:pt x="785360" y="1547735"/>
                </a:moveTo>
                <a:cubicBezTo>
                  <a:pt x="841093" y="1826239"/>
                  <a:pt x="1065843" y="2047060"/>
                  <a:pt x="1353724" y="2107862"/>
                </a:cubicBezTo>
                <a:cubicBezTo>
                  <a:pt x="1297992" y="1829358"/>
                  <a:pt x="1073241" y="1608537"/>
                  <a:pt x="785360" y="1547735"/>
                </a:cubicBezTo>
                <a:close/>
                <a:moveTo>
                  <a:pt x="785360" y="2982001"/>
                </a:moveTo>
                <a:cubicBezTo>
                  <a:pt x="1073241" y="2920718"/>
                  <a:pt x="1297991" y="2698150"/>
                  <a:pt x="1353724" y="2417442"/>
                </a:cubicBezTo>
                <a:cubicBezTo>
                  <a:pt x="1065843" y="2478725"/>
                  <a:pt x="841092" y="2701294"/>
                  <a:pt x="785360" y="2982001"/>
                </a:cubicBezTo>
                <a:close/>
                <a:moveTo>
                  <a:pt x="715762" y="0"/>
                </a:moveTo>
                <a:lnTo>
                  <a:pt x="871255" y="0"/>
                </a:lnTo>
                <a:lnTo>
                  <a:pt x="894508" y="45955"/>
                </a:lnTo>
                <a:cubicBezTo>
                  <a:pt x="998693" y="197966"/>
                  <a:pt x="1162244" y="309201"/>
                  <a:pt x="1353724" y="349642"/>
                </a:cubicBezTo>
                <a:cubicBezTo>
                  <a:pt x="1333926" y="250706"/>
                  <a:pt x="1292798" y="159050"/>
                  <a:pt x="1234983" y="79433"/>
                </a:cubicBezTo>
                <a:lnTo>
                  <a:pt x="1163608" y="0"/>
                </a:lnTo>
                <a:lnTo>
                  <a:pt x="1339748" y="0"/>
                </a:lnTo>
                <a:lnTo>
                  <a:pt x="1405271" y="100280"/>
                </a:lnTo>
                <a:cubicBezTo>
                  <a:pt x="1449334" y="182140"/>
                  <a:pt x="1479609" y="271960"/>
                  <a:pt x="1493366" y="366850"/>
                </a:cubicBezTo>
                <a:cubicBezTo>
                  <a:pt x="1493542" y="366905"/>
                  <a:pt x="1493719" y="366910"/>
                  <a:pt x="1493895" y="366914"/>
                </a:cubicBezTo>
                <a:lnTo>
                  <a:pt x="1494460" y="373792"/>
                </a:lnTo>
                <a:cubicBezTo>
                  <a:pt x="1499750" y="404884"/>
                  <a:pt x="1502312" y="436636"/>
                  <a:pt x="1502268" y="468842"/>
                </a:cubicBezTo>
                <a:cubicBezTo>
                  <a:pt x="1503641" y="474631"/>
                  <a:pt x="1503703" y="480458"/>
                  <a:pt x="1503703" y="486299"/>
                </a:cubicBezTo>
                <a:cubicBezTo>
                  <a:pt x="1503703" y="490229"/>
                  <a:pt x="1503674" y="494151"/>
                  <a:pt x="1503082" y="498061"/>
                </a:cubicBezTo>
                <a:lnTo>
                  <a:pt x="1502560" y="498027"/>
                </a:lnTo>
                <a:lnTo>
                  <a:pt x="1502533" y="498535"/>
                </a:lnTo>
                <a:lnTo>
                  <a:pt x="1484625" y="496864"/>
                </a:lnTo>
                <a:cubicBezTo>
                  <a:pt x="1450758" y="496322"/>
                  <a:pt x="1417408" y="493257"/>
                  <a:pt x="1384798" y="487548"/>
                </a:cubicBezTo>
                <a:cubicBezTo>
                  <a:pt x="1378964" y="487979"/>
                  <a:pt x="1373389" y="487004"/>
                  <a:pt x="1367833" y="485964"/>
                </a:cubicBezTo>
                <a:lnTo>
                  <a:pt x="1367712" y="484784"/>
                </a:lnTo>
                <a:cubicBezTo>
                  <a:pt x="1115174" y="443705"/>
                  <a:pt x="899474" y="299632"/>
                  <a:pt x="769992" y="99096"/>
                </a:cubicBezTo>
                <a:close/>
                <a:moveTo>
                  <a:pt x="637843" y="3089525"/>
                </a:moveTo>
                <a:lnTo>
                  <a:pt x="644623" y="3006343"/>
                </a:lnTo>
                <a:lnTo>
                  <a:pt x="645189" y="2999411"/>
                </a:lnTo>
                <a:cubicBezTo>
                  <a:pt x="645364" y="2999406"/>
                  <a:pt x="645542" y="2999401"/>
                  <a:pt x="645717" y="2999346"/>
                </a:cubicBezTo>
                <a:cubicBezTo>
                  <a:pt x="698313" y="2633713"/>
                  <a:pt x="992312" y="2342777"/>
                  <a:pt x="1367711" y="2281230"/>
                </a:cubicBezTo>
                <a:lnTo>
                  <a:pt x="1367833" y="2280040"/>
                </a:lnTo>
                <a:cubicBezTo>
                  <a:pt x="1373387" y="2278993"/>
                  <a:pt x="1378961" y="2278011"/>
                  <a:pt x="1384794" y="2278445"/>
                </a:cubicBezTo>
                <a:cubicBezTo>
                  <a:pt x="1417415" y="2272687"/>
                  <a:pt x="1450779" y="2269598"/>
                  <a:pt x="1484657" y="2269052"/>
                </a:cubicBezTo>
                <a:lnTo>
                  <a:pt x="1502533" y="2267371"/>
                </a:lnTo>
                <a:lnTo>
                  <a:pt x="1502560" y="2267882"/>
                </a:lnTo>
                <a:lnTo>
                  <a:pt x="1503081" y="2267848"/>
                </a:lnTo>
                <a:lnTo>
                  <a:pt x="1503703" y="2279702"/>
                </a:lnTo>
                <a:cubicBezTo>
                  <a:pt x="1503703" y="2285589"/>
                  <a:pt x="1503641" y="2291461"/>
                  <a:pt x="1502268" y="2297292"/>
                </a:cubicBezTo>
                <a:cubicBezTo>
                  <a:pt x="1502312" y="2329761"/>
                  <a:pt x="1499749" y="2361770"/>
                  <a:pt x="1494457" y="2393114"/>
                </a:cubicBezTo>
                <a:lnTo>
                  <a:pt x="1493894" y="2400032"/>
                </a:lnTo>
                <a:cubicBezTo>
                  <a:pt x="1493716" y="2400037"/>
                  <a:pt x="1493541" y="2400042"/>
                  <a:pt x="1493365" y="2400097"/>
                </a:cubicBezTo>
                <a:cubicBezTo>
                  <a:pt x="1447346" y="2720025"/>
                  <a:pt x="1216500" y="2982764"/>
                  <a:pt x="908018" y="3084683"/>
                </a:cubicBezTo>
                <a:lnTo>
                  <a:pt x="888285" y="3089525"/>
                </a:lnTo>
                <a:close/>
                <a:moveTo>
                  <a:pt x="635382" y="1361522"/>
                </a:moveTo>
                <a:cubicBezTo>
                  <a:pt x="635382" y="1355634"/>
                  <a:pt x="635442" y="1349760"/>
                  <a:pt x="636815" y="1343926"/>
                </a:cubicBezTo>
                <a:cubicBezTo>
                  <a:pt x="636771" y="1311465"/>
                  <a:pt x="639334" y="1279462"/>
                  <a:pt x="644623" y="1248124"/>
                </a:cubicBezTo>
                <a:lnTo>
                  <a:pt x="645189" y="1241192"/>
                </a:lnTo>
                <a:cubicBezTo>
                  <a:pt x="645365" y="1241187"/>
                  <a:pt x="645543" y="1241182"/>
                  <a:pt x="645717" y="1241127"/>
                </a:cubicBezTo>
                <a:cubicBezTo>
                  <a:pt x="698313" y="875493"/>
                  <a:pt x="992312" y="584557"/>
                  <a:pt x="1367711" y="523010"/>
                </a:cubicBezTo>
                <a:lnTo>
                  <a:pt x="1367833" y="521820"/>
                </a:lnTo>
                <a:cubicBezTo>
                  <a:pt x="1373387" y="520774"/>
                  <a:pt x="1378961" y="519792"/>
                  <a:pt x="1384794" y="520226"/>
                </a:cubicBezTo>
                <a:cubicBezTo>
                  <a:pt x="1417415" y="514468"/>
                  <a:pt x="1450779" y="511379"/>
                  <a:pt x="1484657" y="510833"/>
                </a:cubicBezTo>
                <a:lnTo>
                  <a:pt x="1502533" y="509151"/>
                </a:lnTo>
                <a:lnTo>
                  <a:pt x="1502560" y="509663"/>
                </a:lnTo>
                <a:lnTo>
                  <a:pt x="1503081" y="509629"/>
                </a:lnTo>
                <a:lnTo>
                  <a:pt x="1503703" y="521483"/>
                </a:lnTo>
                <a:cubicBezTo>
                  <a:pt x="1503703" y="527369"/>
                  <a:pt x="1503641" y="533241"/>
                  <a:pt x="1502268" y="539073"/>
                </a:cubicBezTo>
                <a:cubicBezTo>
                  <a:pt x="1502312" y="571542"/>
                  <a:pt x="1499749" y="603550"/>
                  <a:pt x="1494457" y="634895"/>
                </a:cubicBezTo>
                <a:lnTo>
                  <a:pt x="1493894" y="641812"/>
                </a:lnTo>
                <a:cubicBezTo>
                  <a:pt x="1493716" y="641818"/>
                  <a:pt x="1493541" y="641823"/>
                  <a:pt x="1493365" y="641878"/>
                </a:cubicBezTo>
                <a:cubicBezTo>
                  <a:pt x="1440771" y="1007510"/>
                  <a:pt x="1146772" y="1298446"/>
                  <a:pt x="771371" y="1359994"/>
                </a:cubicBezTo>
                <a:lnTo>
                  <a:pt x="771250" y="1361184"/>
                </a:lnTo>
                <a:cubicBezTo>
                  <a:pt x="765695" y="1362231"/>
                  <a:pt x="760120" y="1363214"/>
                  <a:pt x="754286" y="1362780"/>
                </a:cubicBezTo>
                <a:cubicBezTo>
                  <a:pt x="721677" y="1368535"/>
                  <a:pt x="688326" y="1371623"/>
                  <a:pt x="654458" y="1372169"/>
                </a:cubicBezTo>
                <a:lnTo>
                  <a:pt x="636551" y="1373854"/>
                </a:lnTo>
                <a:lnTo>
                  <a:pt x="636524" y="1373341"/>
                </a:lnTo>
                <a:lnTo>
                  <a:pt x="636002" y="1373376"/>
                </a:lnTo>
                <a:cubicBezTo>
                  <a:pt x="635410" y="1369436"/>
                  <a:pt x="635382" y="1365482"/>
                  <a:pt x="635382" y="1361522"/>
                </a:cubicBezTo>
                <a:close/>
                <a:moveTo>
                  <a:pt x="635382" y="1411078"/>
                </a:moveTo>
                <a:lnTo>
                  <a:pt x="636003" y="1399317"/>
                </a:lnTo>
                <a:lnTo>
                  <a:pt x="636524" y="1399351"/>
                </a:lnTo>
                <a:lnTo>
                  <a:pt x="636551" y="1398843"/>
                </a:lnTo>
                <a:lnTo>
                  <a:pt x="654426" y="1400511"/>
                </a:lnTo>
                <a:cubicBezTo>
                  <a:pt x="688306" y="1401053"/>
                  <a:pt x="721668" y="1404118"/>
                  <a:pt x="754290" y="1409831"/>
                </a:cubicBezTo>
                <a:cubicBezTo>
                  <a:pt x="760124" y="1409399"/>
                  <a:pt x="765697" y="1410375"/>
                  <a:pt x="771250" y="1411413"/>
                </a:cubicBezTo>
                <a:lnTo>
                  <a:pt x="771372" y="1412593"/>
                </a:lnTo>
                <a:cubicBezTo>
                  <a:pt x="1146772" y="1473657"/>
                  <a:pt x="1440771" y="1762307"/>
                  <a:pt x="1493366" y="2125070"/>
                </a:cubicBezTo>
                <a:cubicBezTo>
                  <a:pt x="1493542" y="2125125"/>
                  <a:pt x="1493718" y="2125130"/>
                  <a:pt x="1493895" y="2125135"/>
                </a:cubicBezTo>
                <a:lnTo>
                  <a:pt x="1494460" y="2132012"/>
                </a:lnTo>
                <a:cubicBezTo>
                  <a:pt x="1499750" y="2163105"/>
                  <a:pt x="1502312" y="2194855"/>
                  <a:pt x="1502268" y="2227062"/>
                </a:cubicBezTo>
                <a:cubicBezTo>
                  <a:pt x="1503641" y="2232850"/>
                  <a:pt x="1503703" y="2238678"/>
                  <a:pt x="1503703" y="2244520"/>
                </a:cubicBezTo>
                <a:cubicBezTo>
                  <a:pt x="1503703" y="2248449"/>
                  <a:pt x="1503674" y="2252372"/>
                  <a:pt x="1503082" y="2256280"/>
                </a:cubicBezTo>
                <a:lnTo>
                  <a:pt x="1502560" y="2256246"/>
                </a:lnTo>
                <a:lnTo>
                  <a:pt x="1502533" y="2256755"/>
                </a:lnTo>
                <a:lnTo>
                  <a:pt x="1484625" y="2255084"/>
                </a:lnTo>
                <a:cubicBezTo>
                  <a:pt x="1450758" y="2254542"/>
                  <a:pt x="1417407" y="2251477"/>
                  <a:pt x="1384798" y="2245767"/>
                </a:cubicBezTo>
                <a:cubicBezTo>
                  <a:pt x="1378964" y="2246198"/>
                  <a:pt x="1373389" y="2245223"/>
                  <a:pt x="1367833" y="2244184"/>
                </a:cubicBezTo>
                <a:lnTo>
                  <a:pt x="1367712" y="2243004"/>
                </a:lnTo>
                <a:cubicBezTo>
                  <a:pt x="992312" y="2181939"/>
                  <a:pt x="698313" y="1893288"/>
                  <a:pt x="645718" y="1530527"/>
                </a:cubicBezTo>
                <a:cubicBezTo>
                  <a:pt x="645544" y="1530472"/>
                  <a:pt x="645367" y="1530468"/>
                  <a:pt x="645190" y="1530463"/>
                </a:cubicBezTo>
                <a:lnTo>
                  <a:pt x="644626" y="1523599"/>
                </a:lnTo>
                <a:cubicBezTo>
                  <a:pt x="639335" y="1492501"/>
                  <a:pt x="636771" y="1460743"/>
                  <a:pt x="636815" y="1428529"/>
                </a:cubicBezTo>
                <a:cubicBezTo>
                  <a:pt x="635442" y="1422743"/>
                  <a:pt x="635382" y="1416918"/>
                  <a:pt x="635382" y="1411078"/>
                </a:cubicBezTo>
                <a:close/>
                <a:moveTo>
                  <a:pt x="0" y="120584"/>
                </a:moveTo>
                <a:lnTo>
                  <a:pt x="0" y="0"/>
                </a:lnTo>
                <a:lnTo>
                  <a:pt x="95071" y="0"/>
                </a:lnTo>
                <a:lnTo>
                  <a:pt x="23697" y="79433"/>
                </a:lnTo>
                <a:close/>
                <a:moveTo>
                  <a:pt x="0" y="459154"/>
                </a:moveTo>
                <a:lnTo>
                  <a:pt x="0" y="322913"/>
                </a:lnTo>
                <a:lnTo>
                  <a:pt x="85961" y="286715"/>
                </a:lnTo>
                <a:cubicBezTo>
                  <a:pt x="198873" y="230513"/>
                  <a:pt x="294715" y="147295"/>
                  <a:pt x="364172" y="45955"/>
                </a:cubicBezTo>
                <a:lnTo>
                  <a:pt x="387426" y="0"/>
                </a:lnTo>
                <a:lnTo>
                  <a:pt x="542918" y="0"/>
                </a:lnTo>
                <a:lnTo>
                  <a:pt x="488688" y="99096"/>
                </a:lnTo>
                <a:cubicBezTo>
                  <a:pt x="380786" y="266209"/>
                  <a:pt x="213011" y="394112"/>
                  <a:pt x="13938" y="455878"/>
                </a:cubicBezTo>
                <a:close/>
                <a:moveTo>
                  <a:pt x="0" y="1108862"/>
                </a:moveTo>
                <a:lnTo>
                  <a:pt x="0" y="893255"/>
                </a:lnTo>
                <a:lnTo>
                  <a:pt x="33376" y="945052"/>
                </a:lnTo>
                <a:cubicBezTo>
                  <a:pt x="138130" y="1084176"/>
                  <a:pt x="293395" y="1185481"/>
                  <a:pt x="473320" y="1223782"/>
                </a:cubicBezTo>
                <a:cubicBezTo>
                  <a:pt x="424556" y="978162"/>
                  <a:pt x="246384" y="777056"/>
                  <a:pt x="9746" y="689563"/>
                </a:cubicBezTo>
                <a:lnTo>
                  <a:pt x="0" y="686740"/>
                </a:lnTo>
                <a:lnTo>
                  <a:pt x="0" y="549764"/>
                </a:lnTo>
                <a:lnTo>
                  <a:pt x="27617" y="556541"/>
                </a:lnTo>
                <a:cubicBezTo>
                  <a:pt x="336096" y="658459"/>
                  <a:pt x="566943" y="921197"/>
                  <a:pt x="612962" y="1241127"/>
                </a:cubicBezTo>
                <a:cubicBezTo>
                  <a:pt x="613138" y="1241182"/>
                  <a:pt x="613315" y="1241187"/>
                  <a:pt x="613492" y="1241192"/>
                </a:cubicBezTo>
                <a:lnTo>
                  <a:pt x="614057" y="1248124"/>
                </a:lnTo>
                <a:cubicBezTo>
                  <a:pt x="619347" y="1279462"/>
                  <a:pt x="621909" y="1311465"/>
                  <a:pt x="621865" y="1343926"/>
                </a:cubicBezTo>
                <a:cubicBezTo>
                  <a:pt x="623237" y="1349760"/>
                  <a:pt x="623299" y="1355634"/>
                  <a:pt x="623299" y="1361522"/>
                </a:cubicBezTo>
                <a:cubicBezTo>
                  <a:pt x="623299" y="1365482"/>
                  <a:pt x="623271" y="1369436"/>
                  <a:pt x="622679" y="1373376"/>
                </a:cubicBezTo>
                <a:lnTo>
                  <a:pt x="622157" y="1373341"/>
                </a:lnTo>
                <a:lnTo>
                  <a:pt x="622129" y="1373854"/>
                </a:lnTo>
                <a:lnTo>
                  <a:pt x="604221" y="1372169"/>
                </a:lnTo>
                <a:cubicBezTo>
                  <a:pt x="570354" y="1371623"/>
                  <a:pt x="537004" y="1368535"/>
                  <a:pt x="504394" y="1362780"/>
                </a:cubicBezTo>
                <a:cubicBezTo>
                  <a:pt x="498560" y="1363214"/>
                  <a:pt x="492985" y="1362231"/>
                  <a:pt x="487429" y="1361184"/>
                </a:cubicBezTo>
                <a:lnTo>
                  <a:pt x="487308" y="1359994"/>
                </a:lnTo>
                <a:cubicBezTo>
                  <a:pt x="299609" y="1329221"/>
                  <a:pt x="132258" y="1241100"/>
                  <a:pt x="5260" y="1114967"/>
                </a:cubicBezTo>
                <a:close/>
                <a:moveTo>
                  <a:pt x="0" y="2216459"/>
                </a:moveTo>
                <a:lnTo>
                  <a:pt x="0" y="2080559"/>
                </a:lnTo>
                <a:lnTo>
                  <a:pt x="9744" y="2077760"/>
                </a:lnTo>
                <a:cubicBezTo>
                  <a:pt x="246382" y="1990953"/>
                  <a:pt x="424553" y="1791426"/>
                  <a:pt x="473318" y="1547735"/>
                </a:cubicBezTo>
                <a:cubicBezTo>
                  <a:pt x="293393" y="1585736"/>
                  <a:pt x="138127" y="1686244"/>
                  <a:pt x="33374" y="1824276"/>
                </a:cubicBezTo>
                <a:lnTo>
                  <a:pt x="0" y="1875663"/>
                </a:lnTo>
                <a:lnTo>
                  <a:pt x="0" y="1661750"/>
                </a:lnTo>
                <a:lnTo>
                  <a:pt x="5257" y="1655695"/>
                </a:lnTo>
                <a:cubicBezTo>
                  <a:pt x="132256" y="1530554"/>
                  <a:pt x="299606" y="1443125"/>
                  <a:pt x="487305" y="1412593"/>
                </a:cubicBezTo>
                <a:lnTo>
                  <a:pt x="487427" y="1411413"/>
                </a:lnTo>
                <a:cubicBezTo>
                  <a:pt x="492981" y="1410375"/>
                  <a:pt x="498555" y="1409399"/>
                  <a:pt x="504388" y="1409831"/>
                </a:cubicBezTo>
                <a:cubicBezTo>
                  <a:pt x="537009" y="1404118"/>
                  <a:pt x="570373" y="1401053"/>
                  <a:pt x="604251" y="1400511"/>
                </a:cubicBezTo>
                <a:lnTo>
                  <a:pt x="622127" y="1398843"/>
                </a:lnTo>
                <a:lnTo>
                  <a:pt x="622154" y="1399351"/>
                </a:lnTo>
                <a:lnTo>
                  <a:pt x="622675" y="1399317"/>
                </a:lnTo>
                <a:lnTo>
                  <a:pt x="623297" y="1411078"/>
                </a:lnTo>
                <a:cubicBezTo>
                  <a:pt x="623297" y="1416918"/>
                  <a:pt x="623235" y="1422743"/>
                  <a:pt x="621863" y="1428529"/>
                </a:cubicBezTo>
                <a:cubicBezTo>
                  <a:pt x="621907" y="1460743"/>
                  <a:pt x="619344" y="1492501"/>
                  <a:pt x="614051" y="1523599"/>
                </a:cubicBezTo>
                <a:lnTo>
                  <a:pt x="613488" y="1530463"/>
                </a:lnTo>
                <a:cubicBezTo>
                  <a:pt x="613311" y="1530468"/>
                  <a:pt x="613135" y="1530472"/>
                  <a:pt x="612959" y="1530527"/>
                </a:cubicBezTo>
                <a:cubicBezTo>
                  <a:pt x="566940" y="1847943"/>
                  <a:pt x="336094" y="2108619"/>
                  <a:pt x="27613" y="2209736"/>
                </a:cubicBezTo>
                <a:close/>
                <a:moveTo>
                  <a:pt x="0" y="2867081"/>
                </a:moveTo>
                <a:lnTo>
                  <a:pt x="0" y="2651475"/>
                </a:lnTo>
                <a:lnTo>
                  <a:pt x="33376" y="2703272"/>
                </a:lnTo>
                <a:cubicBezTo>
                  <a:pt x="138130" y="2842396"/>
                  <a:pt x="293395" y="2943700"/>
                  <a:pt x="473320" y="2982001"/>
                </a:cubicBezTo>
                <a:cubicBezTo>
                  <a:pt x="424556" y="2736382"/>
                  <a:pt x="246384" y="2535275"/>
                  <a:pt x="9746" y="2447782"/>
                </a:cubicBezTo>
                <a:lnTo>
                  <a:pt x="0" y="2444960"/>
                </a:lnTo>
                <a:lnTo>
                  <a:pt x="0" y="2307984"/>
                </a:lnTo>
                <a:lnTo>
                  <a:pt x="27617" y="2314760"/>
                </a:lnTo>
                <a:cubicBezTo>
                  <a:pt x="336096" y="2416678"/>
                  <a:pt x="566943" y="2679417"/>
                  <a:pt x="612962" y="2999346"/>
                </a:cubicBezTo>
                <a:cubicBezTo>
                  <a:pt x="613138" y="2999401"/>
                  <a:pt x="613315" y="2999406"/>
                  <a:pt x="613492" y="2999411"/>
                </a:cubicBezTo>
                <a:lnTo>
                  <a:pt x="614056" y="3006343"/>
                </a:lnTo>
                <a:lnTo>
                  <a:pt x="620836" y="3089525"/>
                </a:lnTo>
                <a:lnTo>
                  <a:pt x="370396" y="3089525"/>
                </a:lnTo>
                <a:lnTo>
                  <a:pt x="350661" y="3084682"/>
                </a:lnTo>
                <a:cubicBezTo>
                  <a:pt x="218455" y="3041003"/>
                  <a:pt x="100509" y="2967785"/>
                  <a:pt x="5260" y="2873187"/>
                </a:cubicBezTo>
                <a:close/>
              </a:path>
            </a:pathLst>
          </a:cu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sp>
      <p:cxnSp>
        <p:nvCxnSpPr>
          <p:cNvPr id="79" name="Straight Connector 78">
            <a:extLst>
              <a:ext uri="{FF2B5EF4-FFF2-40B4-BE49-F238E27FC236}">
                <a16:creationId xmlns:a16="http://schemas.microsoft.com/office/drawing/2014/main" id="{99237721-19CF-41B1-AA0A-E1E1A8282D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243237" y="4576004"/>
            <a:ext cx="3429000"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Freeform 16">
            <a:extLst>
              <a:ext uri="{FF2B5EF4-FFF2-40B4-BE49-F238E27FC236}">
                <a16:creationId xmlns:a16="http://schemas.microsoft.com/office/drawing/2014/main" id="{A10C41F2-1746-4431-9B52-B9F147A89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custGeom>
            <a:avLst/>
            <a:gdLst>
              <a:gd name="connsiteX0" fmla="*/ 0 w 3096136"/>
              <a:gd name="connsiteY0" fmla="*/ 0 h 5856137"/>
              <a:gd name="connsiteX1" fmla="*/ 3096136 w 3096136"/>
              <a:gd name="connsiteY1" fmla="*/ 0 h 5856137"/>
              <a:gd name="connsiteX2" fmla="*/ 3096136 w 3096136"/>
              <a:gd name="connsiteY2" fmla="*/ 5856137 h 5856137"/>
              <a:gd name="connsiteX3" fmla="*/ 0 w 3096136"/>
              <a:gd name="connsiteY3" fmla="*/ 5856137 h 5856137"/>
            </a:gdLst>
            <a:ahLst/>
            <a:cxnLst>
              <a:cxn ang="0">
                <a:pos x="connsiteX0" y="connsiteY0"/>
              </a:cxn>
              <a:cxn ang="0">
                <a:pos x="connsiteX1" y="connsiteY1"/>
              </a:cxn>
              <a:cxn ang="0">
                <a:pos x="connsiteX2" y="connsiteY2"/>
              </a:cxn>
              <a:cxn ang="0">
                <a:pos x="connsiteX3" y="connsiteY3"/>
              </a:cxn>
            </a:cxnLst>
            <a:rect l="l" t="t" r="r" b="b"/>
            <a:pathLst>
              <a:path w="3096136" h="5856137">
                <a:moveTo>
                  <a:pt x="0" y="0"/>
                </a:moveTo>
                <a:lnTo>
                  <a:pt x="3096136" y="0"/>
                </a:lnTo>
                <a:lnTo>
                  <a:pt x="3096136" y="5856137"/>
                </a:lnTo>
                <a:lnTo>
                  <a:pt x="0" y="5856137"/>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prstClr val="white"/>
              </a:solidFill>
            </a:endParaRPr>
          </a:p>
        </p:txBody>
      </p:sp>
      <p:sp>
        <p:nvSpPr>
          <p:cNvPr id="75" name="Rectangle 74">
            <a:extLst>
              <a:ext uri="{FF2B5EF4-FFF2-40B4-BE49-F238E27FC236}">
                <a16:creationId xmlns:a16="http://schemas.microsoft.com/office/drawing/2014/main" id="{7984928E-D694-4849-BBAD-D7C7DC4054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920515" y="643461"/>
            <a:ext cx="5740884" cy="55710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62" name="Rectangle 2">
            <a:extLst>
              <a:ext uri="{FF2B5EF4-FFF2-40B4-BE49-F238E27FC236}">
                <a16:creationId xmlns:a16="http://schemas.microsoft.com/office/drawing/2014/main" id="{55850F8A-0C27-4FF0-93E6-D6A42889774F}"/>
              </a:ext>
            </a:extLst>
          </p:cNvPr>
          <p:cNvSpPr>
            <a:spLocks noGrp="1"/>
          </p:cNvSpPr>
          <p:nvPr>
            <p:ph type="title"/>
          </p:nvPr>
        </p:nvSpPr>
        <p:spPr>
          <a:xfrm>
            <a:off x="3164852" y="4735775"/>
            <a:ext cx="5255248" cy="1245732"/>
          </a:xfrm>
        </p:spPr>
        <p:txBody>
          <a:bodyPr anchor="t">
            <a:normAutofit/>
          </a:bodyPr>
          <a:lstStyle/>
          <a:p>
            <a:pPr eaLnBrk="1" hangingPunct="1"/>
            <a:r>
              <a:rPr lang="en-GB" altLang="en-US" b="1" i="1">
                <a:solidFill>
                  <a:srgbClr val="FFFFFF"/>
                </a:solidFill>
              </a:rPr>
              <a:t> Competitors</a:t>
            </a:r>
            <a:endParaRPr lang="en-GB" altLang="en-US">
              <a:solidFill>
                <a:srgbClr val="FFFFFF"/>
              </a:solidFill>
            </a:endParaRPr>
          </a:p>
        </p:txBody>
      </p:sp>
      <p:sp>
        <p:nvSpPr>
          <p:cNvPr id="15364" name="Content Placeholder 2">
            <a:extLst>
              <a:ext uri="{FF2B5EF4-FFF2-40B4-BE49-F238E27FC236}">
                <a16:creationId xmlns:a16="http://schemas.microsoft.com/office/drawing/2014/main" id="{697E1E42-6EAA-41D3-AED1-68C8CA68EFAB}"/>
              </a:ext>
            </a:extLst>
          </p:cNvPr>
          <p:cNvSpPr>
            <a:spLocks noGrp="1"/>
          </p:cNvSpPr>
          <p:nvPr>
            <p:ph idx="1"/>
          </p:nvPr>
        </p:nvSpPr>
        <p:spPr>
          <a:xfrm>
            <a:off x="3164851" y="965864"/>
            <a:ext cx="5255249" cy="3450370"/>
          </a:xfrm>
        </p:spPr>
        <p:txBody>
          <a:bodyPr anchor="b">
            <a:normAutofit/>
          </a:bodyPr>
          <a:lstStyle/>
          <a:p>
            <a:r>
              <a:rPr lang="en-US" altLang="en-US" sz="1700" b="1">
                <a:solidFill>
                  <a:srgbClr val="FFFFFF"/>
                </a:solidFill>
                <a:latin typeface="Arial" panose="020B0604020202020204" pitchFamily="34" charset="0"/>
                <a:cs typeface="Arial" panose="020B0604020202020204" pitchFamily="34" charset="0"/>
              </a:rPr>
              <a:t>To keep costs low we will buy in wholesale, however our prices are expected to be higher than our competitors because our products are genuine branded and of high quality, just like what you would get if you went to the actual brand shop.</a:t>
            </a:r>
          </a:p>
          <a:p>
            <a:r>
              <a:rPr lang="en-US" altLang="en-US" sz="1700" b="1">
                <a:solidFill>
                  <a:srgbClr val="FFFFFF"/>
                </a:solidFill>
                <a:latin typeface="Arial" panose="020B0604020202020204" pitchFamily="34" charset="0"/>
                <a:cs typeface="Arial" panose="020B0604020202020204" pitchFamily="34" charset="0"/>
              </a:rPr>
              <a:t>We have a wide selection of original products available instore however if anything specific you may need, it can be ordered from the catalogue and sent out to you in 3/4 working days</a:t>
            </a:r>
          </a:p>
          <a:p>
            <a:endParaRPr lang="en-US" altLang="en-US" sz="1700" b="1">
              <a:solidFill>
                <a:srgbClr val="FFFFFF"/>
              </a:solidFill>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3E30710B-D668-49A2-B235-5692980AAD4B}"/>
              </a:ext>
            </a:extLst>
          </p:cNvPr>
          <p:cNvSpPr>
            <a:spLocks noGrp="1"/>
          </p:cNvSpPr>
          <p:nvPr>
            <p:ph type="dt" sz="half" idx="10"/>
          </p:nvPr>
        </p:nvSpPr>
        <p:spPr/>
        <p:txBody>
          <a:bodyPr>
            <a:normAutofit/>
          </a:bodyPr>
          <a:lstStyle/>
          <a:p>
            <a:pPr>
              <a:spcAft>
                <a:spcPts val="600"/>
              </a:spcAft>
              <a:defRPr/>
            </a:pPr>
            <a:fld id="{BFEA8610-70C2-48F7-AED7-5F19D16F3191}" type="datetime1">
              <a:rPr lang="en-GB" altLang="en-US">
                <a:solidFill>
                  <a:schemeClr val="bg1">
                    <a:lumMod val="95000"/>
                    <a:lumOff val="5000"/>
                  </a:schemeClr>
                </a:solidFill>
              </a:rPr>
              <a:pPr>
                <a:spcAft>
                  <a:spcPts val="600"/>
                </a:spcAft>
                <a:defRPr/>
              </a:pPr>
              <a:t>07/01/2019</a:t>
            </a:fld>
            <a:endParaRPr lang="en-GB" altLang="en-US">
              <a:solidFill>
                <a:schemeClr val="bg1">
                  <a:lumMod val="95000"/>
                  <a:lumOff val="5000"/>
                </a:schemeClr>
              </a:solidFill>
            </a:endParaRPr>
          </a:p>
        </p:txBody>
      </p:sp>
      <p:sp>
        <p:nvSpPr>
          <p:cNvPr id="77" name="Freeform 18">
            <a:extLst>
              <a:ext uri="{FF2B5EF4-FFF2-40B4-BE49-F238E27FC236}">
                <a16:creationId xmlns:a16="http://schemas.microsoft.com/office/drawing/2014/main" id="{A24A153C-9BEC-46E7-9AA4-DFC65A2B1A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3434" y="2290355"/>
            <a:ext cx="5571069" cy="2277283"/>
          </a:xfrm>
          <a:custGeom>
            <a:avLst/>
            <a:gdLst>
              <a:gd name="connsiteX0" fmla="*/ 5215514 w 5851096"/>
              <a:gd name="connsiteY0" fmla="*/ 659222 h 3089525"/>
              <a:gd name="connsiteX1" fmla="*/ 5783878 w 5851096"/>
              <a:gd name="connsiteY1" fmla="*/ 1223782 h 3089525"/>
              <a:gd name="connsiteX2" fmla="*/ 5215514 w 5851096"/>
              <a:gd name="connsiteY2" fmla="*/ 659222 h 3089525"/>
              <a:gd name="connsiteX3" fmla="*/ 5215514 w 5851096"/>
              <a:gd name="connsiteY3" fmla="*/ 2417442 h 3089525"/>
              <a:gd name="connsiteX4" fmla="*/ 5783878 w 5851096"/>
              <a:gd name="connsiteY4" fmla="*/ 2982001 h 3089525"/>
              <a:gd name="connsiteX5" fmla="*/ 5215514 w 5851096"/>
              <a:gd name="connsiteY5" fmla="*/ 2417442 h 3089525"/>
              <a:gd name="connsiteX6" fmla="*/ 5215512 w 5851096"/>
              <a:gd name="connsiteY6" fmla="*/ 2107862 h 3089525"/>
              <a:gd name="connsiteX7" fmla="*/ 5783876 w 5851096"/>
              <a:gd name="connsiteY7" fmla="*/ 1547735 h 3089525"/>
              <a:gd name="connsiteX8" fmla="*/ 5215512 w 5851096"/>
              <a:gd name="connsiteY8" fmla="*/ 2107862 h 3089525"/>
              <a:gd name="connsiteX9" fmla="*/ 5065535 w 5851096"/>
              <a:gd name="connsiteY9" fmla="*/ 521483 h 3089525"/>
              <a:gd name="connsiteX10" fmla="*/ 5066157 w 5851096"/>
              <a:gd name="connsiteY10" fmla="*/ 509629 h 3089525"/>
              <a:gd name="connsiteX11" fmla="*/ 5066678 w 5851096"/>
              <a:gd name="connsiteY11" fmla="*/ 509663 h 3089525"/>
              <a:gd name="connsiteX12" fmla="*/ 5066705 w 5851096"/>
              <a:gd name="connsiteY12" fmla="*/ 509151 h 3089525"/>
              <a:gd name="connsiteX13" fmla="*/ 5084580 w 5851096"/>
              <a:gd name="connsiteY13" fmla="*/ 510833 h 3089525"/>
              <a:gd name="connsiteX14" fmla="*/ 5184444 w 5851096"/>
              <a:gd name="connsiteY14" fmla="*/ 520226 h 3089525"/>
              <a:gd name="connsiteX15" fmla="*/ 5201405 w 5851096"/>
              <a:gd name="connsiteY15" fmla="*/ 521820 h 3089525"/>
              <a:gd name="connsiteX16" fmla="*/ 5201527 w 5851096"/>
              <a:gd name="connsiteY16" fmla="*/ 523010 h 3089525"/>
              <a:gd name="connsiteX17" fmla="*/ 5841311 w 5851096"/>
              <a:gd name="connsiteY17" fmla="*/ 983324 h 3089525"/>
              <a:gd name="connsiteX18" fmla="*/ 5851096 w 5851096"/>
              <a:gd name="connsiteY18" fmla="*/ 1006985 h 3089525"/>
              <a:gd name="connsiteX19" fmla="*/ 5851096 w 5851096"/>
              <a:gd name="connsiteY19" fmla="*/ 1366179 h 3089525"/>
              <a:gd name="connsiteX20" fmla="*/ 5814952 w 5851096"/>
              <a:gd name="connsiteY20" fmla="*/ 1362779 h 3089525"/>
              <a:gd name="connsiteX21" fmla="*/ 5797987 w 5851096"/>
              <a:gd name="connsiteY21" fmla="*/ 1361184 h 3089525"/>
              <a:gd name="connsiteX22" fmla="*/ 5797866 w 5851096"/>
              <a:gd name="connsiteY22" fmla="*/ 1359994 h 3089525"/>
              <a:gd name="connsiteX23" fmla="*/ 5075873 w 5851096"/>
              <a:gd name="connsiteY23" fmla="*/ 641878 h 3089525"/>
              <a:gd name="connsiteX24" fmla="*/ 5075344 w 5851096"/>
              <a:gd name="connsiteY24" fmla="*/ 641812 h 3089525"/>
              <a:gd name="connsiteX25" fmla="*/ 5074781 w 5851096"/>
              <a:gd name="connsiteY25" fmla="*/ 634895 h 3089525"/>
              <a:gd name="connsiteX26" fmla="*/ 5066970 w 5851096"/>
              <a:gd name="connsiteY26" fmla="*/ 539073 h 3089525"/>
              <a:gd name="connsiteX27" fmla="*/ 5065535 w 5851096"/>
              <a:gd name="connsiteY27" fmla="*/ 521483 h 3089525"/>
              <a:gd name="connsiteX28" fmla="*/ 5065535 w 5851096"/>
              <a:gd name="connsiteY28" fmla="*/ 2279702 h 3089525"/>
              <a:gd name="connsiteX29" fmla="*/ 5066157 w 5851096"/>
              <a:gd name="connsiteY29" fmla="*/ 2267848 h 3089525"/>
              <a:gd name="connsiteX30" fmla="*/ 5066678 w 5851096"/>
              <a:gd name="connsiteY30" fmla="*/ 2267882 h 3089525"/>
              <a:gd name="connsiteX31" fmla="*/ 5066705 w 5851096"/>
              <a:gd name="connsiteY31" fmla="*/ 2267371 h 3089525"/>
              <a:gd name="connsiteX32" fmla="*/ 5084580 w 5851096"/>
              <a:gd name="connsiteY32" fmla="*/ 2269052 h 3089525"/>
              <a:gd name="connsiteX33" fmla="*/ 5184444 w 5851096"/>
              <a:gd name="connsiteY33" fmla="*/ 2278445 h 3089525"/>
              <a:gd name="connsiteX34" fmla="*/ 5201405 w 5851096"/>
              <a:gd name="connsiteY34" fmla="*/ 2280040 h 3089525"/>
              <a:gd name="connsiteX35" fmla="*/ 5201527 w 5851096"/>
              <a:gd name="connsiteY35" fmla="*/ 2281230 h 3089525"/>
              <a:gd name="connsiteX36" fmla="*/ 5841311 w 5851096"/>
              <a:gd name="connsiteY36" fmla="*/ 2741544 h 3089525"/>
              <a:gd name="connsiteX37" fmla="*/ 5851096 w 5851096"/>
              <a:gd name="connsiteY37" fmla="*/ 2765204 h 3089525"/>
              <a:gd name="connsiteX38" fmla="*/ 5851096 w 5851096"/>
              <a:gd name="connsiteY38" fmla="*/ 3089525 h 3089525"/>
              <a:gd name="connsiteX39" fmla="*/ 5680952 w 5851096"/>
              <a:gd name="connsiteY39" fmla="*/ 3089525 h 3089525"/>
              <a:gd name="connsiteX40" fmla="*/ 5661219 w 5851096"/>
              <a:gd name="connsiteY40" fmla="*/ 3084683 h 3089525"/>
              <a:gd name="connsiteX41" fmla="*/ 5075873 w 5851096"/>
              <a:gd name="connsiteY41" fmla="*/ 2400097 h 3089525"/>
              <a:gd name="connsiteX42" fmla="*/ 5075344 w 5851096"/>
              <a:gd name="connsiteY42" fmla="*/ 2400032 h 3089525"/>
              <a:gd name="connsiteX43" fmla="*/ 5074781 w 5851096"/>
              <a:gd name="connsiteY43" fmla="*/ 2393114 h 3089525"/>
              <a:gd name="connsiteX44" fmla="*/ 5066970 w 5851096"/>
              <a:gd name="connsiteY44" fmla="*/ 2297292 h 3089525"/>
              <a:gd name="connsiteX45" fmla="*/ 5065535 w 5851096"/>
              <a:gd name="connsiteY45" fmla="*/ 2279702 h 3089525"/>
              <a:gd name="connsiteX46" fmla="*/ 5065533 w 5851096"/>
              <a:gd name="connsiteY46" fmla="*/ 486299 h 3089525"/>
              <a:gd name="connsiteX47" fmla="*/ 5066968 w 5851096"/>
              <a:gd name="connsiteY47" fmla="*/ 468842 h 3089525"/>
              <a:gd name="connsiteX48" fmla="*/ 5074776 w 5851096"/>
              <a:gd name="connsiteY48" fmla="*/ 373792 h 3089525"/>
              <a:gd name="connsiteX49" fmla="*/ 5075341 w 5851096"/>
              <a:gd name="connsiteY49" fmla="*/ 366915 h 3089525"/>
              <a:gd name="connsiteX50" fmla="*/ 5075869 w 5851096"/>
              <a:gd name="connsiteY50" fmla="*/ 366850 h 3089525"/>
              <a:gd name="connsiteX51" fmla="*/ 5163966 w 5851096"/>
              <a:gd name="connsiteY51" fmla="*/ 100280 h 3089525"/>
              <a:gd name="connsiteX52" fmla="*/ 5229488 w 5851096"/>
              <a:gd name="connsiteY52" fmla="*/ 0 h 3089525"/>
              <a:gd name="connsiteX53" fmla="*/ 5405629 w 5851096"/>
              <a:gd name="connsiteY53" fmla="*/ 0 h 3089525"/>
              <a:gd name="connsiteX54" fmla="*/ 5334254 w 5851096"/>
              <a:gd name="connsiteY54" fmla="*/ 79433 h 3089525"/>
              <a:gd name="connsiteX55" fmla="*/ 5215512 w 5851096"/>
              <a:gd name="connsiteY55" fmla="*/ 349642 h 3089525"/>
              <a:gd name="connsiteX56" fmla="*/ 5674730 w 5851096"/>
              <a:gd name="connsiteY56" fmla="*/ 45955 h 3089525"/>
              <a:gd name="connsiteX57" fmla="*/ 5697983 w 5851096"/>
              <a:gd name="connsiteY57" fmla="*/ 0 h 3089525"/>
              <a:gd name="connsiteX58" fmla="*/ 5851096 w 5851096"/>
              <a:gd name="connsiteY58" fmla="*/ 0 h 3089525"/>
              <a:gd name="connsiteX59" fmla="*/ 5851096 w 5851096"/>
              <a:gd name="connsiteY59" fmla="*/ 4349 h 3089525"/>
              <a:gd name="connsiteX60" fmla="*/ 5799246 w 5851096"/>
              <a:gd name="connsiteY60" fmla="*/ 99096 h 3089525"/>
              <a:gd name="connsiteX61" fmla="*/ 5201524 w 5851096"/>
              <a:gd name="connsiteY61" fmla="*/ 484784 h 3089525"/>
              <a:gd name="connsiteX62" fmla="*/ 5201403 w 5851096"/>
              <a:gd name="connsiteY62" fmla="*/ 485964 h 3089525"/>
              <a:gd name="connsiteX63" fmla="*/ 5184438 w 5851096"/>
              <a:gd name="connsiteY63" fmla="*/ 487548 h 3089525"/>
              <a:gd name="connsiteX64" fmla="*/ 5084610 w 5851096"/>
              <a:gd name="connsiteY64" fmla="*/ 496864 h 3089525"/>
              <a:gd name="connsiteX65" fmla="*/ 5066703 w 5851096"/>
              <a:gd name="connsiteY65" fmla="*/ 498535 h 3089525"/>
              <a:gd name="connsiteX66" fmla="*/ 5066676 w 5851096"/>
              <a:gd name="connsiteY66" fmla="*/ 498027 h 3089525"/>
              <a:gd name="connsiteX67" fmla="*/ 5066154 w 5851096"/>
              <a:gd name="connsiteY67" fmla="*/ 498061 h 3089525"/>
              <a:gd name="connsiteX68" fmla="*/ 5065533 w 5851096"/>
              <a:gd name="connsiteY68" fmla="*/ 486299 h 3089525"/>
              <a:gd name="connsiteX69" fmla="*/ 5065533 w 5851096"/>
              <a:gd name="connsiteY69" fmla="*/ 2244520 h 3089525"/>
              <a:gd name="connsiteX70" fmla="*/ 5066968 w 5851096"/>
              <a:gd name="connsiteY70" fmla="*/ 2227062 h 3089525"/>
              <a:gd name="connsiteX71" fmla="*/ 5074776 w 5851096"/>
              <a:gd name="connsiteY71" fmla="*/ 2132012 h 3089525"/>
              <a:gd name="connsiteX72" fmla="*/ 5075341 w 5851096"/>
              <a:gd name="connsiteY72" fmla="*/ 2125135 h 3089525"/>
              <a:gd name="connsiteX73" fmla="*/ 5075869 w 5851096"/>
              <a:gd name="connsiteY73" fmla="*/ 2125070 h 3089525"/>
              <a:gd name="connsiteX74" fmla="*/ 5797863 w 5851096"/>
              <a:gd name="connsiteY74" fmla="*/ 1412593 h 3089525"/>
              <a:gd name="connsiteX75" fmla="*/ 5797985 w 5851096"/>
              <a:gd name="connsiteY75" fmla="*/ 1411413 h 3089525"/>
              <a:gd name="connsiteX76" fmla="*/ 5814946 w 5851096"/>
              <a:gd name="connsiteY76" fmla="*/ 1409830 h 3089525"/>
              <a:gd name="connsiteX77" fmla="*/ 5851096 w 5851096"/>
              <a:gd name="connsiteY77" fmla="*/ 1406457 h 3089525"/>
              <a:gd name="connsiteX78" fmla="*/ 5851096 w 5851096"/>
              <a:gd name="connsiteY78" fmla="*/ 1762823 h 3089525"/>
              <a:gd name="connsiteX79" fmla="*/ 5841309 w 5851096"/>
              <a:gd name="connsiteY79" fmla="*/ 1786304 h 3089525"/>
              <a:gd name="connsiteX80" fmla="*/ 5201524 w 5851096"/>
              <a:gd name="connsiteY80" fmla="*/ 2243004 h 3089525"/>
              <a:gd name="connsiteX81" fmla="*/ 5201403 w 5851096"/>
              <a:gd name="connsiteY81" fmla="*/ 2244184 h 3089525"/>
              <a:gd name="connsiteX82" fmla="*/ 5184438 w 5851096"/>
              <a:gd name="connsiteY82" fmla="*/ 2245767 h 3089525"/>
              <a:gd name="connsiteX83" fmla="*/ 5084610 w 5851096"/>
              <a:gd name="connsiteY83" fmla="*/ 2255084 h 3089525"/>
              <a:gd name="connsiteX84" fmla="*/ 5066703 w 5851096"/>
              <a:gd name="connsiteY84" fmla="*/ 2256755 h 3089525"/>
              <a:gd name="connsiteX85" fmla="*/ 5066676 w 5851096"/>
              <a:gd name="connsiteY85" fmla="*/ 2256246 h 3089525"/>
              <a:gd name="connsiteX86" fmla="*/ 5066154 w 5851096"/>
              <a:gd name="connsiteY86" fmla="*/ 2256280 h 3089525"/>
              <a:gd name="connsiteX87" fmla="*/ 5065533 w 5851096"/>
              <a:gd name="connsiteY87" fmla="*/ 2244520 h 3089525"/>
              <a:gd name="connsiteX88" fmla="*/ 4325732 w 5851096"/>
              <a:gd name="connsiteY88" fmla="*/ 1223782 h 3089525"/>
              <a:gd name="connsiteX89" fmla="*/ 4894096 w 5851096"/>
              <a:gd name="connsiteY89" fmla="*/ 659222 h 3089525"/>
              <a:gd name="connsiteX90" fmla="*/ 4325732 w 5851096"/>
              <a:gd name="connsiteY90" fmla="*/ 1223782 h 3089525"/>
              <a:gd name="connsiteX91" fmla="*/ 4325732 w 5851096"/>
              <a:gd name="connsiteY91" fmla="*/ 1547735 h 3089525"/>
              <a:gd name="connsiteX92" fmla="*/ 4894096 w 5851096"/>
              <a:gd name="connsiteY92" fmla="*/ 2107862 h 3089525"/>
              <a:gd name="connsiteX93" fmla="*/ 4325732 w 5851096"/>
              <a:gd name="connsiteY93" fmla="*/ 1547735 h 3089525"/>
              <a:gd name="connsiteX94" fmla="*/ 4325732 w 5851096"/>
              <a:gd name="connsiteY94" fmla="*/ 2982001 h 3089525"/>
              <a:gd name="connsiteX95" fmla="*/ 4894096 w 5851096"/>
              <a:gd name="connsiteY95" fmla="*/ 2417442 h 3089525"/>
              <a:gd name="connsiteX96" fmla="*/ 4325732 w 5851096"/>
              <a:gd name="connsiteY96" fmla="*/ 2982001 h 3089525"/>
              <a:gd name="connsiteX97" fmla="*/ 4256134 w 5851096"/>
              <a:gd name="connsiteY97" fmla="*/ 0 h 3089525"/>
              <a:gd name="connsiteX98" fmla="*/ 4411625 w 5851096"/>
              <a:gd name="connsiteY98" fmla="*/ 0 h 3089525"/>
              <a:gd name="connsiteX99" fmla="*/ 4434878 w 5851096"/>
              <a:gd name="connsiteY99" fmla="*/ 45955 h 3089525"/>
              <a:gd name="connsiteX100" fmla="*/ 4894096 w 5851096"/>
              <a:gd name="connsiteY100" fmla="*/ 349642 h 3089525"/>
              <a:gd name="connsiteX101" fmla="*/ 4775353 w 5851096"/>
              <a:gd name="connsiteY101" fmla="*/ 79433 h 3089525"/>
              <a:gd name="connsiteX102" fmla="*/ 4703980 w 5851096"/>
              <a:gd name="connsiteY102" fmla="*/ 0 h 3089525"/>
              <a:gd name="connsiteX103" fmla="*/ 4880119 w 5851096"/>
              <a:gd name="connsiteY103" fmla="*/ 0 h 3089525"/>
              <a:gd name="connsiteX104" fmla="*/ 4945641 w 5851096"/>
              <a:gd name="connsiteY104" fmla="*/ 100280 h 3089525"/>
              <a:gd name="connsiteX105" fmla="*/ 5033738 w 5851096"/>
              <a:gd name="connsiteY105" fmla="*/ 366850 h 3089525"/>
              <a:gd name="connsiteX106" fmla="*/ 5034267 w 5851096"/>
              <a:gd name="connsiteY106" fmla="*/ 366915 h 3089525"/>
              <a:gd name="connsiteX107" fmla="*/ 5034832 w 5851096"/>
              <a:gd name="connsiteY107" fmla="*/ 373792 h 3089525"/>
              <a:gd name="connsiteX108" fmla="*/ 5042640 w 5851096"/>
              <a:gd name="connsiteY108" fmla="*/ 468842 h 3089525"/>
              <a:gd name="connsiteX109" fmla="*/ 5044074 w 5851096"/>
              <a:gd name="connsiteY109" fmla="*/ 486299 h 3089525"/>
              <a:gd name="connsiteX110" fmla="*/ 5043454 w 5851096"/>
              <a:gd name="connsiteY110" fmla="*/ 498061 h 3089525"/>
              <a:gd name="connsiteX111" fmla="*/ 5042932 w 5851096"/>
              <a:gd name="connsiteY111" fmla="*/ 498027 h 3089525"/>
              <a:gd name="connsiteX112" fmla="*/ 5042905 w 5851096"/>
              <a:gd name="connsiteY112" fmla="*/ 498535 h 3089525"/>
              <a:gd name="connsiteX113" fmla="*/ 5024997 w 5851096"/>
              <a:gd name="connsiteY113" fmla="*/ 496864 h 3089525"/>
              <a:gd name="connsiteX114" fmla="*/ 4925170 w 5851096"/>
              <a:gd name="connsiteY114" fmla="*/ 487548 h 3089525"/>
              <a:gd name="connsiteX115" fmla="*/ 4908205 w 5851096"/>
              <a:gd name="connsiteY115" fmla="*/ 485964 h 3089525"/>
              <a:gd name="connsiteX116" fmla="*/ 4908084 w 5851096"/>
              <a:gd name="connsiteY116" fmla="*/ 484784 h 3089525"/>
              <a:gd name="connsiteX117" fmla="*/ 4310363 w 5851096"/>
              <a:gd name="connsiteY117" fmla="*/ 99096 h 3089525"/>
              <a:gd name="connsiteX118" fmla="*/ 4178216 w 5851096"/>
              <a:gd name="connsiteY118" fmla="*/ 3089525 h 3089525"/>
              <a:gd name="connsiteX119" fmla="*/ 4184996 w 5851096"/>
              <a:gd name="connsiteY119" fmla="*/ 3006343 h 3089525"/>
              <a:gd name="connsiteX120" fmla="*/ 4185561 w 5851096"/>
              <a:gd name="connsiteY120" fmla="*/ 2999411 h 3089525"/>
              <a:gd name="connsiteX121" fmla="*/ 4186090 w 5851096"/>
              <a:gd name="connsiteY121" fmla="*/ 2999346 h 3089525"/>
              <a:gd name="connsiteX122" fmla="*/ 4908083 w 5851096"/>
              <a:gd name="connsiteY122" fmla="*/ 2281230 h 3089525"/>
              <a:gd name="connsiteX123" fmla="*/ 4908205 w 5851096"/>
              <a:gd name="connsiteY123" fmla="*/ 2280040 h 3089525"/>
              <a:gd name="connsiteX124" fmla="*/ 4925166 w 5851096"/>
              <a:gd name="connsiteY124" fmla="*/ 2278445 h 3089525"/>
              <a:gd name="connsiteX125" fmla="*/ 5025030 w 5851096"/>
              <a:gd name="connsiteY125" fmla="*/ 2269052 h 3089525"/>
              <a:gd name="connsiteX126" fmla="*/ 5042905 w 5851096"/>
              <a:gd name="connsiteY126" fmla="*/ 2267371 h 3089525"/>
              <a:gd name="connsiteX127" fmla="*/ 5042932 w 5851096"/>
              <a:gd name="connsiteY127" fmla="*/ 2267882 h 3089525"/>
              <a:gd name="connsiteX128" fmla="*/ 5043453 w 5851096"/>
              <a:gd name="connsiteY128" fmla="*/ 2267848 h 3089525"/>
              <a:gd name="connsiteX129" fmla="*/ 5044074 w 5851096"/>
              <a:gd name="connsiteY129" fmla="*/ 2279702 h 3089525"/>
              <a:gd name="connsiteX130" fmla="*/ 5042640 w 5851096"/>
              <a:gd name="connsiteY130" fmla="*/ 2297292 h 3089525"/>
              <a:gd name="connsiteX131" fmla="*/ 5034829 w 5851096"/>
              <a:gd name="connsiteY131" fmla="*/ 2393114 h 3089525"/>
              <a:gd name="connsiteX132" fmla="*/ 5034266 w 5851096"/>
              <a:gd name="connsiteY132" fmla="*/ 2400032 h 3089525"/>
              <a:gd name="connsiteX133" fmla="*/ 5033737 w 5851096"/>
              <a:gd name="connsiteY133" fmla="*/ 2400097 h 3089525"/>
              <a:gd name="connsiteX134" fmla="*/ 4448391 w 5851096"/>
              <a:gd name="connsiteY134" fmla="*/ 3084683 h 3089525"/>
              <a:gd name="connsiteX135" fmla="*/ 4428658 w 5851096"/>
              <a:gd name="connsiteY135" fmla="*/ 3089525 h 3089525"/>
              <a:gd name="connsiteX136" fmla="*/ 4175753 w 5851096"/>
              <a:gd name="connsiteY136" fmla="*/ 1361522 h 3089525"/>
              <a:gd name="connsiteX137" fmla="*/ 4177187 w 5851096"/>
              <a:gd name="connsiteY137" fmla="*/ 1343926 h 3089525"/>
              <a:gd name="connsiteX138" fmla="*/ 4184996 w 5851096"/>
              <a:gd name="connsiteY138" fmla="*/ 1248124 h 3089525"/>
              <a:gd name="connsiteX139" fmla="*/ 4185561 w 5851096"/>
              <a:gd name="connsiteY139" fmla="*/ 1241192 h 3089525"/>
              <a:gd name="connsiteX140" fmla="*/ 4186090 w 5851096"/>
              <a:gd name="connsiteY140" fmla="*/ 1241127 h 3089525"/>
              <a:gd name="connsiteX141" fmla="*/ 4908083 w 5851096"/>
              <a:gd name="connsiteY141" fmla="*/ 523010 h 3089525"/>
              <a:gd name="connsiteX142" fmla="*/ 4908205 w 5851096"/>
              <a:gd name="connsiteY142" fmla="*/ 521820 h 3089525"/>
              <a:gd name="connsiteX143" fmla="*/ 4925166 w 5851096"/>
              <a:gd name="connsiteY143" fmla="*/ 520226 h 3089525"/>
              <a:gd name="connsiteX144" fmla="*/ 5025030 w 5851096"/>
              <a:gd name="connsiteY144" fmla="*/ 510833 h 3089525"/>
              <a:gd name="connsiteX145" fmla="*/ 5042905 w 5851096"/>
              <a:gd name="connsiteY145" fmla="*/ 509151 h 3089525"/>
              <a:gd name="connsiteX146" fmla="*/ 5042932 w 5851096"/>
              <a:gd name="connsiteY146" fmla="*/ 509663 h 3089525"/>
              <a:gd name="connsiteX147" fmla="*/ 5043453 w 5851096"/>
              <a:gd name="connsiteY147" fmla="*/ 509629 h 3089525"/>
              <a:gd name="connsiteX148" fmla="*/ 5044074 w 5851096"/>
              <a:gd name="connsiteY148" fmla="*/ 521483 h 3089525"/>
              <a:gd name="connsiteX149" fmla="*/ 5042640 w 5851096"/>
              <a:gd name="connsiteY149" fmla="*/ 539073 h 3089525"/>
              <a:gd name="connsiteX150" fmla="*/ 5034829 w 5851096"/>
              <a:gd name="connsiteY150" fmla="*/ 634895 h 3089525"/>
              <a:gd name="connsiteX151" fmla="*/ 5034266 w 5851096"/>
              <a:gd name="connsiteY151" fmla="*/ 641812 h 3089525"/>
              <a:gd name="connsiteX152" fmla="*/ 5033737 w 5851096"/>
              <a:gd name="connsiteY152" fmla="*/ 641878 h 3089525"/>
              <a:gd name="connsiteX153" fmla="*/ 4311744 w 5851096"/>
              <a:gd name="connsiteY153" fmla="*/ 1359994 h 3089525"/>
              <a:gd name="connsiteX154" fmla="*/ 4311623 w 5851096"/>
              <a:gd name="connsiteY154" fmla="*/ 1361184 h 3089525"/>
              <a:gd name="connsiteX155" fmla="*/ 4294658 w 5851096"/>
              <a:gd name="connsiteY155" fmla="*/ 1362780 h 3089525"/>
              <a:gd name="connsiteX156" fmla="*/ 4194831 w 5851096"/>
              <a:gd name="connsiteY156" fmla="*/ 1372169 h 3089525"/>
              <a:gd name="connsiteX157" fmla="*/ 4176923 w 5851096"/>
              <a:gd name="connsiteY157" fmla="*/ 1373854 h 3089525"/>
              <a:gd name="connsiteX158" fmla="*/ 4176896 w 5851096"/>
              <a:gd name="connsiteY158" fmla="*/ 1373341 h 3089525"/>
              <a:gd name="connsiteX159" fmla="*/ 4176374 w 5851096"/>
              <a:gd name="connsiteY159" fmla="*/ 1373376 h 3089525"/>
              <a:gd name="connsiteX160" fmla="*/ 4175753 w 5851096"/>
              <a:gd name="connsiteY160" fmla="*/ 1361522 h 3089525"/>
              <a:gd name="connsiteX161" fmla="*/ 4175753 w 5851096"/>
              <a:gd name="connsiteY161" fmla="*/ 1411078 h 3089525"/>
              <a:gd name="connsiteX162" fmla="*/ 4176375 w 5851096"/>
              <a:gd name="connsiteY162" fmla="*/ 1399317 h 3089525"/>
              <a:gd name="connsiteX163" fmla="*/ 4176896 w 5851096"/>
              <a:gd name="connsiteY163" fmla="*/ 1399351 h 3089525"/>
              <a:gd name="connsiteX164" fmla="*/ 4176923 w 5851096"/>
              <a:gd name="connsiteY164" fmla="*/ 1398843 h 3089525"/>
              <a:gd name="connsiteX165" fmla="*/ 4194799 w 5851096"/>
              <a:gd name="connsiteY165" fmla="*/ 1400511 h 3089525"/>
              <a:gd name="connsiteX166" fmla="*/ 4294662 w 5851096"/>
              <a:gd name="connsiteY166" fmla="*/ 1409831 h 3089525"/>
              <a:gd name="connsiteX167" fmla="*/ 4311623 w 5851096"/>
              <a:gd name="connsiteY167" fmla="*/ 1411413 h 3089525"/>
              <a:gd name="connsiteX168" fmla="*/ 4311745 w 5851096"/>
              <a:gd name="connsiteY168" fmla="*/ 1412593 h 3089525"/>
              <a:gd name="connsiteX169" fmla="*/ 5033738 w 5851096"/>
              <a:gd name="connsiteY169" fmla="*/ 2125070 h 3089525"/>
              <a:gd name="connsiteX170" fmla="*/ 5034267 w 5851096"/>
              <a:gd name="connsiteY170" fmla="*/ 2125135 h 3089525"/>
              <a:gd name="connsiteX171" fmla="*/ 5034832 w 5851096"/>
              <a:gd name="connsiteY171" fmla="*/ 2132012 h 3089525"/>
              <a:gd name="connsiteX172" fmla="*/ 5042640 w 5851096"/>
              <a:gd name="connsiteY172" fmla="*/ 2227062 h 3089525"/>
              <a:gd name="connsiteX173" fmla="*/ 5044074 w 5851096"/>
              <a:gd name="connsiteY173" fmla="*/ 2244520 h 3089525"/>
              <a:gd name="connsiteX174" fmla="*/ 5043454 w 5851096"/>
              <a:gd name="connsiteY174" fmla="*/ 2256280 h 3089525"/>
              <a:gd name="connsiteX175" fmla="*/ 5042932 w 5851096"/>
              <a:gd name="connsiteY175" fmla="*/ 2256246 h 3089525"/>
              <a:gd name="connsiteX176" fmla="*/ 5042905 w 5851096"/>
              <a:gd name="connsiteY176" fmla="*/ 2256755 h 3089525"/>
              <a:gd name="connsiteX177" fmla="*/ 5024997 w 5851096"/>
              <a:gd name="connsiteY177" fmla="*/ 2255084 h 3089525"/>
              <a:gd name="connsiteX178" fmla="*/ 4925170 w 5851096"/>
              <a:gd name="connsiteY178" fmla="*/ 2245767 h 3089525"/>
              <a:gd name="connsiteX179" fmla="*/ 4908205 w 5851096"/>
              <a:gd name="connsiteY179" fmla="*/ 2244184 h 3089525"/>
              <a:gd name="connsiteX180" fmla="*/ 4908084 w 5851096"/>
              <a:gd name="connsiteY180" fmla="*/ 2243004 h 3089525"/>
              <a:gd name="connsiteX181" fmla="*/ 4186091 w 5851096"/>
              <a:gd name="connsiteY181" fmla="*/ 1530527 h 3089525"/>
              <a:gd name="connsiteX182" fmla="*/ 4185562 w 5851096"/>
              <a:gd name="connsiteY182" fmla="*/ 1530463 h 3089525"/>
              <a:gd name="connsiteX183" fmla="*/ 4184999 w 5851096"/>
              <a:gd name="connsiteY183" fmla="*/ 1523599 h 3089525"/>
              <a:gd name="connsiteX184" fmla="*/ 4177187 w 5851096"/>
              <a:gd name="connsiteY184" fmla="*/ 1428529 h 3089525"/>
              <a:gd name="connsiteX185" fmla="*/ 4175753 w 5851096"/>
              <a:gd name="connsiteY185" fmla="*/ 1411078 h 3089525"/>
              <a:gd name="connsiteX186" fmla="*/ 3445328 w 5851096"/>
              <a:gd name="connsiteY186" fmla="*/ 659222 h 3089525"/>
              <a:gd name="connsiteX187" fmla="*/ 4013692 w 5851096"/>
              <a:gd name="connsiteY187" fmla="*/ 1223782 h 3089525"/>
              <a:gd name="connsiteX188" fmla="*/ 3445328 w 5851096"/>
              <a:gd name="connsiteY188" fmla="*/ 659222 h 3089525"/>
              <a:gd name="connsiteX189" fmla="*/ 3445328 w 5851096"/>
              <a:gd name="connsiteY189" fmla="*/ 2417442 h 3089525"/>
              <a:gd name="connsiteX190" fmla="*/ 4013692 w 5851096"/>
              <a:gd name="connsiteY190" fmla="*/ 2982001 h 3089525"/>
              <a:gd name="connsiteX191" fmla="*/ 3445328 w 5851096"/>
              <a:gd name="connsiteY191" fmla="*/ 2417442 h 3089525"/>
              <a:gd name="connsiteX192" fmla="*/ 3445326 w 5851096"/>
              <a:gd name="connsiteY192" fmla="*/ 2107862 h 3089525"/>
              <a:gd name="connsiteX193" fmla="*/ 4013690 w 5851096"/>
              <a:gd name="connsiteY193" fmla="*/ 1547735 h 3089525"/>
              <a:gd name="connsiteX194" fmla="*/ 3445326 w 5851096"/>
              <a:gd name="connsiteY194" fmla="*/ 2107862 h 3089525"/>
              <a:gd name="connsiteX195" fmla="*/ 3295350 w 5851096"/>
              <a:gd name="connsiteY195" fmla="*/ 521483 h 3089525"/>
              <a:gd name="connsiteX196" fmla="*/ 3295971 w 5851096"/>
              <a:gd name="connsiteY196" fmla="*/ 509629 h 3089525"/>
              <a:gd name="connsiteX197" fmla="*/ 3296492 w 5851096"/>
              <a:gd name="connsiteY197" fmla="*/ 509663 h 3089525"/>
              <a:gd name="connsiteX198" fmla="*/ 3296519 w 5851096"/>
              <a:gd name="connsiteY198" fmla="*/ 509151 h 3089525"/>
              <a:gd name="connsiteX199" fmla="*/ 3314395 w 5851096"/>
              <a:gd name="connsiteY199" fmla="*/ 510833 h 3089525"/>
              <a:gd name="connsiteX200" fmla="*/ 3414258 w 5851096"/>
              <a:gd name="connsiteY200" fmla="*/ 520226 h 3089525"/>
              <a:gd name="connsiteX201" fmla="*/ 3431219 w 5851096"/>
              <a:gd name="connsiteY201" fmla="*/ 521820 h 3089525"/>
              <a:gd name="connsiteX202" fmla="*/ 3431341 w 5851096"/>
              <a:gd name="connsiteY202" fmla="*/ 523010 h 3089525"/>
              <a:gd name="connsiteX203" fmla="*/ 4153335 w 5851096"/>
              <a:gd name="connsiteY203" fmla="*/ 1241127 h 3089525"/>
              <a:gd name="connsiteX204" fmla="*/ 4153863 w 5851096"/>
              <a:gd name="connsiteY204" fmla="*/ 1241192 h 3089525"/>
              <a:gd name="connsiteX205" fmla="*/ 4154429 w 5851096"/>
              <a:gd name="connsiteY205" fmla="*/ 1248124 h 3089525"/>
              <a:gd name="connsiteX206" fmla="*/ 4162237 w 5851096"/>
              <a:gd name="connsiteY206" fmla="*/ 1343926 h 3089525"/>
              <a:gd name="connsiteX207" fmla="*/ 4163671 w 5851096"/>
              <a:gd name="connsiteY207" fmla="*/ 1361522 h 3089525"/>
              <a:gd name="connsiteX208" fmla="*/ 4163050 w 5851096"/>
              <a:gd name="connsiteY208" fmla="*/ 1373376 h 3089525"/>
              <a:gd name="connsiteX209" fmla="*/ 4162528 w 5851096"/>
              <a:gd name="connsiteY209" fmla="*/ 1373341 h 3089525"/>
              <a:gd name="connsiteX210" fmla="*/ 4162501 w 5851096"/>
              <a:gd name="connsiteY210" fmla="*/ 1373854 h 3089525"/>
              <a:gd name="connsiteX211" fmla="*/ 4144594 w 5851096"/>
              <a:gd name="connsiteY211" fmla="*/ 1372169 h 3089525"/>
              <a:gd name="connsiteX212" fmla="*/ 4044766 w 5851096"/>
              <a:gd name="connsiteY212" fmla="*/ 1362780 h 3089525"/>
              <a:gd name="connsiteX213" fmla="*/ 4027802 w 5851096"/>
              <a:gd name="connsiteY213" fmla="*/ 1361184 h 3089525"/>
              <a:gd name="connsiteX214" fmla="*/ 4027681 w 5851096"/>
              <a:gd name="connsiteY214" fmla="*/ 1359994 h 3089525"/>
              <a:gd name="connsiteX215" fmla="*/ 3305687 w 5851096"/>
              <a:gd name="connsiteY215" fmla="*/ 641878 h 3089525"/>
              <a:gd name="connsiteX216" fmla="*/ 3305158 w 5851096"/>
              <a:gd name="connsiteY216" fmla="*/ 641812 h 3089525"/>
              <a:gd name="connsiteX217" fmla="*/ 3304595 w 5851096"/>
              <a:gd name="connsiteY217" fmla="*/ 634895 h 3089525"/>
              <a:gd name="connsiteX218" fmla="*/ 3296784 w 5851096"/>
              <a:gd name="connsiteY218" fmla="*/ 539073 h 3089525"/>
              <a:gd name="connsiteX219" fmla="*/ 3295350 w 5851096"/>
              <a:gd name="connsiteY219" fmla="*/ 521483 h 3089525"/>
              <a:gd name="connsiteX220" fmla="*/ 3295350 w 5851096"/>
              <a:gd name="connsiteY220" fmla="*/ 2279702 h 3089525"/>
              <a:gd name="connsiteX221" fmla="*/ 3295971 w 5851096"/>
              <a:gd name="connsiteY221" fmla="*/ 2267848 h 3089525"/>
              <a:gd name="connsiteX222" fmla="*/ 3296492 w 5851096"/>
              <a:gd name="connsiteY222" fmla="*/ 2267882 h 3089525"/>
              <a:gd name="connsiteX223" fmla="*/ 3296519 w 5851096"/>
              <a:gd name="connsiteY223" fmla="*/ 2267371 h 3089525"/>
              <a:gd name="connsiteX224" fmla="*/ 3314395 w 5851096"/>
              <a:gd name="connsiteY224" fmla="*/ 2269052 h 3089525"/>
              <a:gd name="connsiteX225" fmla="*/ 3414258 w 5851096"/>
              <a:gd name="connsiteY225" fmla="*/ 2278445 h 3089525"/>
              <a:gd name="connsiteX226" fmla="*/ 3431219 w 5851096"/>
              <a:gd name="connsiteY226" fmla="*/ 2280040 h 3089525"/>
              <a:gd name="connsiteX227" fmla="*/ 3431341 w 5851096"/>
              <a:gd name="connsiteY227" fmla="*/ 2281230 h 3089525"/>
              <a:gd name="connsiteX228" fmla="*/ 4153335 w 5851096"/>
              <a:gd name="connsiteY228" fmla="*/ 2999346 h 3089525"/>
              <a:gd name="connsiteX229" fmla="*/ 4153863 w 5851096"/>
              <a:gd name="connsiteY229" fmla="*/ 2999411 h 3089525"/>
              <a:gd name="connsiteX230" fmla="*/ 4154429 w 5851096"/>
              <a:gd name="connsiteY230" fmla="*/ 3006343 h 3089525"/>
              <a:gd name="connsiteX231" fmla="*/ 4161209 w 5851096"/>
              <a:gd name="connsiteY231" fmla="*/ 3089525 h 3089525"/>
              <a:gd name="connsiteX232" fmla="*/ 3910768 w 5851096"/>
              <a:gd name="connsiteY232" fmla="*/ 3089525 h 3089525"/>
              <a:gd name="connsiteX233" fmla="*/ 3891034 w 5851096"/>
              <a:gd name="connsiteY233" fmla="*/ 3084683 h 3089525"/>
              <a:gd name="connsiteX234" fmla="*/ 3305687 w 5851096"/>
              <a:gd name="connsiteY234" fmla="*/ 2400097 h 3089525"/>
              <a:gd name="connsiteX235" fmla="*/ 3305158 w 5851096"/>
              <a:gd name="connsiteY235" fmla="*/ 2400032 h 3089525"/>
              <a:gd name="connsiteX236" fmla="*/ 3304595 w 5851096"/>
              <a:gd name="connsiteY236" fmla="*/ 2393114 h 3089525"/>
              <a:gd name="connsiteX237" fmla="*/ 3296784 w 5851096"/>
              <a:gd name="connsiteY237" fmla="*/ 2297292 h 3089525"/>
              <a:gd name="connsiteX238" fmla="*/ 3295350 w 5851096"/>
              <a:gd name="connsiteY238" fmla="*/ 2279702 h 3089525"/>
              <a:gd name="connsiteX239" fmla="*/ 3295347 w 5851096"/>
              <a:gd name="connsiteY239" fmla="*/ 486299 h 3089525"/>
              <a:gd name="connsiteX240" fmla="*/ 3296782 w 5851096"/>
              <a:gd name="connsiteY240" fmla="*/ 468842 h 3089525"/>
              <a:gd name="connsiteX241" fmla="*/ 3304590 w 5851096"/>
              <a:gd name="connsiteY241" fmla="*/ 373792 h 3089525"/>
              <a:gd name="connsiteX242" fmla="*/ 3305155 w 5851096"/>
              <a:gd name="connsiteY242" fmla="*/ 366915 h 3089525"/>
              <a:gd name="connsiteX243" fmla="*/ 3305684 w 5851096"/>
              <a:gd name="connsiteY243" fmla="*/ 366850 h 3089525"/>
              <a:gd name="connsiteX244" fmla="*/ 3393781 w 5851096"/>
              <a:gd name="connsiteY244" fmla="*/ 100280 h 3089525"/>
              <a:gd name="connsiteX245" fmla="*/ 3459303 w 5851096"/>
              <a:gd name="connsiteY245" fmla="*/ 0 h 3089525"/>
              <a:gd name="connsiteX246" fmla="*/ 3635443 w 5851096"/>
              <a:gd name="connsiteY246" fmla="*/ 0 h 3089525"/>
              <a:gd name="connsiteX247" fmla="*/ 3564068 w 5851096"/>
              <a:gd name="connsiteY247" fmla="*/ 79433 h 3089525"/>
              <a:gd name="connsiteX248" fmla="*/ 3445326 w 5851096"/>
              <a:gd name="connsiteY248" fmla="*/ 349642 h 3089525"/>
              <a:gd name="connsiteX249" fmla="*/ 3904544 w 5851096"/>
              <a:gd name="connsiteY249" fmla="*/ 45955 h 3089525"/>
              <a:gd name="connsiteX250" fmla="*/ 3927798 w 5851096"/>
              <a:gd name="connsiteY250" fmla="*/ 0 h 3089525"/>
              <a:gd name="connsiteX251" fmla="*/ 4083290 w 5851096"/>
              <a:gd name="connsiteY251" fmla="*/ 0 h 3089525"/>
              <a:gd name="connsiteX252" fmla="*/ 4029061 w 5851096"/>
              <a:gd name="connsiteY252" fmla="*/ 99096 h 3089525"/>
              <a:gd name="connsiteX253" fmla="*/ 3431338 w 5851096"/>
              <a:gd name="connsiteY253" fmla="*/ 484784 h 3089525"/>
              <a:gd name="connsiteX254" fmla="*/ 3431217 w 5851096"/>
              <a:gd name="connsiteY254" fmla="*/ 485964 h 3089525"/>
              <a:gd name="connsiteX255" fmla="*/ 3414252 w 5851096"/>
              <a:gd name="connsiteY255" fmla="*/ 487548 h 3089525"/>
              <a:gd name="connsiteX256" fmla="*/ 3314425 w 5851096"/>
              <a:gd name="connsiteY256" fmla="*/ 496864 h 3089525"/>
              <a:gd name="connsiteX257" fmla="*/ 3296517 w 5851096"/>
              <a:gd name="connsiteY257" fmla="*/ 498535 h 3089525"/>
              <a:gd name="connsiteX258" fmla="*/ 3296490 w 5851096"/>
              <a:gd name="connsiteY258" fmla="*/ 498027 h 3089525"/>
              <a:gd name="connsiteX259" fmla="*/ 3295968 w 5851096"/>
              <a:gd name="connsiteY259" fmla="*/ 498061 h 3089525"/>
              <a:gd name="connsiteX260" fmla="*/ 3295347 w 5851096"/>
              <a:gd name="connsiteY260" fmla="*/ 486299 h 3089525"/>
              <a:gd name="connsiteX261" fmla="*/ 3295347 w 5851096"/>
              <a:gd name="connsiteY261" fmla="*/ 2244520 h 3089525"/>
              <a:gd name="connsiteX262" fmla="*/ 3296782 w 5851096"/>
              <a:gd name="connsiteY262" fmla="*/ 2227062 h 3089525"/>
              <a:gd name="connsiteX263" fmla="*/ 3304590 w 5851096"/>
              <a:gd name="connsiteY263" fmla="*/ 2132012 h 3089525"/>
              <a:gd name="connsiteX264" fmla="*/ 3305155 w 5851096"/>
              <a:gd name="connsiteY264" fmla="*/ 2125135 h 3089525"/>
              <a:gd name="connsiteX265" fmla="*/ 3305684 w 5851096"/>
              <a:gd name="connsiteY265" fmla="*/ 2125070 h 3089525"/>
              <a:gd name="connsiteX266" fmla="*/ 4027678 w 5851096"/>
              <a:gd name="connsiteY266" fmla="*/ 1412593 h 3089525"/>
              <a:gd name="connsiteX267" fmla="*/ 4027800 w 5851096"/>
              <a:gd name="connsiteY267" fmla="*/ 1411413 h 3089525"/>
              <a:gd name="connsiteX268" fmla="*/ 4044760 w 5851096"/>
              <a:gd name="connsiteY268" fmla="*/ 1409831 h 3089525"/>
              <a:gd name="connsiteX269" fmla="*/ 4144624 w 5851096"/>
              <a:gd name="connsiteY269" fmla="*/ 1400511 h 3089525"/>
              <a:gd name="connsiteX270" fmla="*/ 4162499 w 5851096"/>
              <a:gd name="connsiteY270" fmla="*/ 1398843 h 3089525"/>
              <a:gd name="connsiteX271" fmla="*/ 4162526 w 5851096"/>
              <a:gd name="connsiteY271" fmla="*/ 1399351 h 3089525"/>
              <a:gd name="connsiteX272" fmla="*/ 4163047 w 5851096"/>
              <a:gd name="connsiteY272" fmla="*/ 1399317 h 3089525"/>
              <a:gd name="connsiteX273" fmla="*/ 4163669 w 5851096"/>
              <a:gd name="connsiteY273" fmla="*/ 1411078 h 3089525"/>
              <a:gd name="connsiteX274" fmla="*/ 4162235 w 5851096"/>
              <a:gd name="connsiteY274" fmla="*/ 1428529 h 3089525"/>
              <a:gd name="connsiteX275" fmla="*/ 4154424 w 5851096"/>
              <a:gd name="connsiteY275" fmla="*/ 1523599 h 3089525"/>
              <a:gd name="connsiteX276" fmla="*/ 4153860 w 5851096"/>
              <a:gd name="connsiteY276" fmla="*/ 1530463 h 3089525"/>
              <a:gd name="connsiteX277" fmla="*/ 4153332 w 5851096"/>
              <a:gd name="connsiteY277" fmla="*/ 1530527 h 3089525"/>
              <a:gd name="connsiteX278" fmla="*/ 3431338 w 5851096"/>
              <a:gd name="connsiteY278" fmla="*/ 2243004 h 3089525"/>
              <a:gd name="connsiteX279" fmla="*/ 3431217 w 5851096"/>
              <a:gd name="connsiteY279" fmla="*/ 2244184 h 3089525"/>
              <a:gd name="connsiteX280" fmla="*/ 3414252 w 5851096"/>
              <a:gd name="connsiteY280" fmla="*/ 2245767 h 3089525"/>
              <a:gd name="connsiteX281" fmla="*/ 3314425 w 5851096"/>
              <a:gd name="connsiteY281" fmla="*/ 2255084 h 3089525"/>
              <a:gd name="connsiteX282" fmla="*/ 3296517 w 5851096"/>
              <a:gd name="connsiteY282" fmla="*/ 2256755 h 3089525"/>
              <a:gd name="connsiteX283" fmla="*/ 3296490 w 5851096"/>
              <a:gd name="connsiteY283" fmla="*/ 2256246 h 3089525"/>
              <a:gd name="connsiteX284" fmla="*/ 3295968 w 5851096"/>
              <a:gd name="connsiteY284" fmla="*/ 2256280 h 3089525"/>
              <a:gd name="connsiteX285" fmla="*/ 3295347 w 5851096"/>
              <a:gd name="connsiteY285" fmla="*/ 2244520 h 3089525"/>
              <a:gd name="connsiteX286" fmla="*/ 2555546 w 5851096"/>
              <a:gd name="connsiteY286" fmla="*/ 1223782 h 3089525"/>
              <a:gd name="connsiteX287" fmla="*/ 3123910 w 5851096"/>
              <a:gd name="connsiteY287" fmla="*/ 659222 h 3089525"/>
              <a:gd name="connsiteX288" fmla="*/ 2555546 w 5851096"/>
              <a:gd name="connsiteY288" fmla="*/ 1223782 h 3089525"/>
              <a:gd name="connsiteX289" fmla="*/ 2555546 w 5851096"/>
              <a:gd name="connsiteY289" fmla="*/ 1547735 h 3089525"/>
              <a:gd name="connsiteX290" fmla="*/ 3123910 w 5851096"/>
              <a:gd name="connsiteY290" fmla="*/ 2107862 h 3089525"/>
              <a:gd name="connsiteX291" fmla="*/ 2555546 w 5851096"/>
              <a:gd name="connsiteY291" fmla="*/ 1547735 h 3089525"/>
              <a:gd name="connsiteX292" fmla="*/ 2555546 w 5851096"/>
              <a:gd name="connsiteY292" fmla="*/ 2982001 h 3089525"/>
              <a:gd name="connsiteX293" fmla="*/ 3123910 w 5851096"/>
              <a:gd name="connsiteY293" fmla="*/ 2417442 h 3089525"/>
              <a:gd name="connsiteX294" fmla="*/ 2555546 w 5851096"/>
              <a:gd name="connsiteY294" fmla="*/ 2982001 h 3089525"/>
              <a:gd name="connsiteX295" fmla="*/ 2485948 w 5851096"/>
              <a:gd name="connsiteY295" fmla="*/ 0 h 3089525"/>
              <a:gd name="connsiteX296" fmla="*/ 2641440 w 5851096"/>
              <a:gd name="connsiteY296" fmla="*/ 0 h 3089525"/>
              <a:gd name="connsiteX297" fmla="*/ 2664693 w 5851096"/>
              <a:gd name="connsiteY297" fmla="*/ 45955 h 3089525"/>
              <a:gd name="connsiteX298" fmla="*/ 3123910 w 5851096"/>
              <a:gd name="connsiteY298" fmla="*/ 349642 h 3089525"/>
              <a:gd name="connsiteX299" fmla="*/ 3005167 w 5851096"/>
              <a:gd name="connsiteY299" fmla="*/ 79433 h 3089525"/>
              <a:gd name="connsiteX300" fmla="*/ 2933794 w 5851096"/>
              <a:gd name="connsiteY300" fmla="*/ 0 h 3089525"/>
              <a:gd name="connsiteX301" fmla="*/ 3109934 w 5851096"/>
              <a:gd name="connsiteY301" fmla="*/ 0 h 3089525"/>
              <a:gd name="connsiteX302" fmla="*/ 3175456 w 5851096"/>
              <a:gd name="connsiteY302" fmla="*/ 100280 h 3089525"/>
              <a:gd name="connsiteX303" fmla="*/ 3263553 w 5851096"/>
              <a:gd name="connsiteY303" fmla="*/ 366850 h 3089525"/>
              <a:gd name="connsiteX304" fmla="*/ 3264081 w 5851096"/>
              <a:gd name="connsiteY304" fmla="*/ 366915 h 3089525"/>
              <a:gd name="connsiteX305" fmla="*/ 3264647 w 5851096"/>
              <a:gd name="connsiteY305" fmla="*/ 373792 h 3089525"/>
              <a:gd name="connsiteX306" fmla="*/ 3272455 w 5851096"/>
              <a:gd name="connsiteY306" fmla="*/ 468842 h 3089525"/>
              <a:gd name="connsiteX307" fmla="*/ 3273888 w 5851096"/>
              <a:gd name="connsiteY307" fmla="*/ 486299 h 3089525"/>
              <a:gd name="connsiteX308" fmla="*/ 3273268 w 5851096"/>
              <a:gd name="connsiteY308" fmla="*/ 498061 h 3089525"/>
              <a:gd name="connsiteX309" fmla="*/ 3272746 w 5851096"/>
              <a:gd name="connsiteY309" fmla="*/ 498027 h 3089525"/>
              <a:gd name="connsiteX310" fmla="*/ 3272719 w 5851096"/>
              <a:gd name="connsiteY310" fmla="*/ 498535 h 3089525"/>
              <a:gd name="connsiteX311" fmla="*/ 3254811 w 5851096"/>
              <a:gd name="connsiteY311" fmla="*/ 496864 h 3089525"/>
              <a:gd name="connsiteX312" fmla="*/ 3154984 w 5851096"/>
              <a:gd name="connsiteY312" fmla="*/ 487548 h 3089525"/>
              <a:gd name="connsiteX313" fmla="*/ 3138020 w 5851096"/>
              <a:gd name="connsiteY313" fmla="*/ 485964 h 3089525"/>
              <a:gd name="connsiteX314" fmla="*/ 3137899 w 5851096"/>
              <a:gd name="connsiteY314" fmla="*/ 484784 h 3089525"/>
              <a:gd name="connsiteX315" fmla="*/ 2540177 w 5851096"/>
              <a:gd name="connsiteY315" fmla="*/ 99096 h 3089525"/>
              <a:gd name="connsiteX316" fmla="*/ 2408030 w 5851096"/>
              <a:gd name="connsiteY316" fmla="*/ 3089525 h 3089525"/>
              <a:gd name="connsiteX317" fmla="*/ 2414810 w 5851096"/>
              <a:gd name="connsiteY317" fmla="*/ 3006343 h 3089525"/>
              <a:gd name="connsiteX318" fmla="*/ 2415375 w 5851096"/>
              <a:gd name="connsiteY318" fmla="*/ 2999411 h 3089525"/>
              <a:gd name="connsiteX319" fmla="*/ 2415904 w 5851096"/>
              <a:gd name="connsiteY319" fmla="*/ 2999346 h 3089525"/>
              <a:gd name="connsiteX320" fmla="*/ 3137898 w 5851096"/>
              <a:gd name="connsiteY320" fmla="*/ 2281230 h 3089525"/>
              <a:gd name="connsiteX321" fmla="*/ 3138020 w 5851096"/>
              <a:gd name="connsiteY321" fmla="*/ 2280040 h 3089525"/>
              <a:gd name="connsiteX322" fmla="*/ 3154980 w 5851096"/>
              <a:gd name="connsiteY322" fmla="*/ 2278445 h 3089525"/>
              <a:gd name="connsiteX323" fmla="*/ 3254844 w 5851096"/>
              <a:gd name="connsiteY323" fmla="*/ 2269052 h 3089525"/>
              <a:gd name="connsiteX324" fmla="*/ 3272719 w 5851096"/>
              <a:gd name="connsiteY324" fmla="*/ 2267371 h 3089525"/>
              <a:gd name="connsiteX325" fmla="*/ 3272746 w 5851096"/>
              <a:gd name="connsiteY325" fmla="*/ 2267882 h 3089525"/>
              <a:gd name="connsiteX326" fmla="*/ 3273267 w 5851096"/>
              <a:gd name="connsiteY326" fmla="*/ 2267848 h 3089525"/>
              <a:gd name="connsiteX327" fmla="*/ 3273888 w 5851096"/>
              <a:gd name="connsiteY327" fmla="*/ 2279702 h 3089525"/>
              <a:gd name="connsiteX328" fmla="*/ 3272455 w 5851096"/>
              <a:gd name="connsiteY328" fmla="*/ 2297292 h 3089525"/>
              <a:gd name="connsiteX329" fmla="*/ 3264644 w 5851096"/>
              <a:gd name="connsiteY329" fmla="*/ 2393114 h 3089525"/>
              <a:gd name="connsiteX330" fmla="*/ 3264080 w 5851096"/>
              <a:gd name="connsiteY330" fmla="*/ 2400032 h 3089525"/>
              <a:gd name="connsiteX331" fmla="*/ 3263552 w 5851096"/>
              <a:gd name="connsiteY331" fmla="*/ 2400097 h 3089525"/>
              <a:gd name="connsiteX332" fmla="*/ 2678205 w 5851096"/>
              <a:gd name="connsiteY332" fmla="*/ 3084683 h 3089525"/>
              <a:gd name="connsiteX333" fmla="*/ 2658472 w 5851096"/>
              <a:gd name="connsiteY333" fmla="*/ 3089525 h 3089525"/>
              <a:gd name="connsiteX334" fmla="*/ 2405567 w 5851096"/>
              <a:gd name="connsiteY334" fmla="*/ 1361522 h 3089525"/>
              <a:gd name="connsiteX335" fmla="*/ 2407002 w 5851096"/>
              <a:gd name="connsiteY335" fmla="*/ 1343926 h 3089525"/>
              <a:gd name="connsiteX336" fmla="*/ 2414810 w 5851096"/>
              <a:gd name="connsiteY336" fmla="*/ 1248124 h 3089525"/>
              <a:gd name="connsiteX337" fmla="*/ 2415375 w 5851096"/>
              <a:gd name="connsiteY337" fmla="*/ 1241192 h 3089525"/>
              <a:gd name="connsiteX338" fmla="*/ 2415904 w 5851096"/>
              <a:gd name="connsiteY338" fmla="*/ 1241127 h 3089525"/>
              <a:gd name="connsiteX339" fmla="*/ 3137898 w 5851096"/>
              <a:gd name="connsiteY339" fmla="*/ 523010 h 3089525"/>
              <a:gd name="connsiteX340" fmla="*/ 3138020 w 5851096"/>
              <a:gd name="connsiteY340" fmla="*/ 521820 h 3089525"/>
              <a:gd name="connsiteX341" fmla="*/ 3154980 w 5851096"/>
              <a:gd name="connsiteY341" fmla="*/ 520226 h 3089525"/>
              <a:gd name="connsiteX342" fmla="*/ 3254844 w 5851096"/>
              <a:gd name="connsiteY342" fmla="*/ 510833 h 3089525"/>
              <a:gd name="connsiteX343" fmla="*/ 3272719 w 5851096"/>
              <a:gd name="connsiteY343" fmla="*/ 509151 h 3089525"/>
              <a:gd name="connsiteX344" fmla="*/ 3272746 w 5851096"/>
              <a:gd name="connsiteY344" fmla="*/ 509663 h 3089525"/>
              <a:gd name="connsiteX345" fmla="*/ 3273267 w 5851096"/>
              <a:gd name="connsiteY345" fmla="*/ 509629 h 3089525"/>
              <a:gd name="connsiteX346" fmla="*/ 3273888 w 5851096"/>
              <a:gd name="connsiteY346" fmla="*/ 521483 h 3089525"/>
              <a:gd name="connsiteX347" fmla="*/ 3272455 w 5851096"/>
              <a:gd name="connsiteY347" fmla="*/ 539073 h 3089525"/>
              <a:gd name="connsiteX348" fmla="*/ 3264644 w 5851096"/>
              <a:gd name="connsiteY348" fmla="*/ 634895 h 3089525"/>
              <a:gd name="connsiteX349" fmla="*/ 3264080 w 5851096"/>
              <a:gd name="connsiteY349" fmla="*/ 641812 h 3089525"/>
              <a:gd name="connsiteX350" fmla="*/ 3263552 w 5851096"/>
              <a:gd name="connsiteY350" fmla="*/ 641878 h 3089525"/>
              <a:gd name="connsiteX351" fmla="*/ 2541558 w 5851096"/>
              <a:gd name="connsiteY351" fmla="*/ 1359994 h 3089525"/>
              <a:gd name="connsiteX352" fmla="*/ 2541437 w 5851096"/>
              <a:gd name="connsiteY352" fmla="*/ 1361184 h 3089525"/>
              <a:gd name="connsiteX353" fmla="*/ 2524472 w 5851096"/>
              <a:gd name="connsiteY353" fmla="*/ 1362780 h 3089525"/>
              <a:gd name="connsiteX354" fmla="*/ 2424645 w 5851096"/>
              <a:gd name="connsiteY354" fmla="*/ 1372169 h 3089525"/>
              <a:gd name="connsiteX355" fmla="*/ 2406737 w 5851096"/>
              <a:gd name="connsiteY355" fmla="*/ 1373854 h 3089525"/>
              <a:gd name="connsiteX356" fmla="*/ 2406710 w 5851096"/>
              <a:gd name="connsiteY356" fmla="*/ 1373341 h 3089525"/>
              <a:gd name="connsiteX357" fmla="*/ 2406188 w 5851096"/>
              <a:gd name="connsiteY357" fmla="*/ 1373376 h 3089525"/>
              <a:gd name="connsiteX358" fmla="*/ 2405567 w 5851096"/>
              <a:gd name="connsiteY358" fmla="*/ 1361522 h 3089525"/>
              <a:gd name="connsiteX359" fmla="*/ 2405567 w 5851096"/>
              <a:gd name="connsiteY359" fmla="*/ 1411078 h 3089525"/>
              <a:gd name="connsiteX360" fmla="*/ 2406189 w 5851096"/>
              <a:gd name="connsiteY360" fmla="*/ 1399317 h 3089525"/>
              <a:gd name="connsiteX361" fmla="*/ 2406710 w 5851096"/>
              <a:gd name="connsiteY361" fmla="*/ 1399351 h 3089525"/>
              <a:gd name="connsiteX362" fmla="*/ 2406737 w 5851096"/>
              <a:gd name="connsiteY362" fmla="*/ 1398843 h 3089525"/>
              <a:gd name="connsiteX363" fmla="*/ 2424613 w 5851096"/>
              <a:gd name="connsiteY363" fmla="*/ 1400511 h 3089525"/>
              <a:gd name="connsiteX364" fmla="*/ 2524476 w 5851096"/>
              <a:gd name="connsiteY364" fmla="*/ 1409831 h 3089525"/>
              <a:gd name="connsiteX365" fmla="*/ 2541437 w 5851096"/>
              <a:gd name="connsiteY365" fmla="*/ 1411413 h 3089525"/>
              <a:gd name="connsiteX366" fmla="*/ 2541559 w 5851096"/>
              <a:gd name="connsiteY366" fmla="*/ 1412593 h 3089525"/>
              <a:gd name="connsiteX367" fmla="*/ 3263553 w 5851096"/>
              <a:gd name="connsiteY367" fmla="*/ 2125070 h 3089525"/>
              <a:gd name="connsiteX368" fmla="*/ 3264081 w 5851096"/>
              <a:gd name="connsiteY368" fmla="*/ 2125135 h 3089525"/>
              <a:gd name="connsiteX369" fmla="*/ 3264647 w 5851096"/>
              <a:gd name="connsiteY369" fmla="*/ 2132012 h 3089525"/>
              <a:gd name="connsiteX370" fmla="*/ 3272455 w 5851096"/>
              <a:gd name="connsiteY370" fmla="*/ 2227062 h 3089525"/>
              <a:gd name="connsiteX371" fmla="*/ 3273888 w 5851096"/>
              <a:gd name="connsiteY371" fmla="*/ 2244520 h 3089525"/>
              <a:gd name="connsiteX372" fmla="*/ 3273268 w 5851096"/>
              <a:gd name="connsiteY372" fmla="*/ 2256280 h 3089525"/>
              <a:gd name="connsiteX373" fmla="*/ 3272746 w 5851096"/>
              <a:gd name="connsiteY373" fmla="*/ 2256246 h 3089525"/>
              <a:gd name="connsiteX374" fmla="*/ 3272719 w 5851096"/>
              <a:gd name="connsiteY374" fmla="*/ 2256755 h 3089525"/>
              <a:gd name="connsiteX375" fmla="*/ 3254811 w 5851096"/>
              <a:gd name="connsiteY375" fmla="*/ 2255084 h 3089525"/>
              <a:gd name="connsiteX376" fmla="*/ 3154984 w 5851096"/>
              <a:gd name="connsiteY376" fmla="*/ 2245767 h 3089525"/>
              <a:gd name="connsiteX377" fmla="*/ 3138020 w 5851096"/>
              <a:gd name="connsiteY377" fmla="*/ 2244184 h 3089525"/>
              <a:gd name="connsiteX378" fmla="*/ 3137899 w 5851096"/>
              <a:gd name="connsiteY378" fmla="*/ 2243004 h 3089525"/>
              <a:gd name="connsiteX379" fmla="*/ 2415905 w 5851096"/>
              <a:gd name="connsiteY379" fmla="*/ 1530527 h 3089525"/>
              <a:gd name="connsiteX380" fmla="*/ 2415376 w 5851096"/>
              <a:gd name="connsiteY380" fmla="*/ 1530463 h 3089525"/>
              <a:gd name="connsiteX381" fmla="*/ 2414813 w 5851096"/>
              <a:gd name="connsiteY381" fmla="*/ 1523599 h 3089525"/>
              <a:gd name="connsiteX382" fmla="*/ 2407002 w 5851096"/>
              <a:gd name="connsiteY382" fmla="*/ 1428529 h 3089525"/>
              <a:gd name="connsiteX383" fmla="*/ 2405567 w 5851096"/>
              <a:gd name="connsiteY383" fmla="*/ 1411078 h 3089525"/>
              <a:gd name="connsiteX384" fmla="*/ 1675142 w 5851096"/>
              <a:gd name="connsiteY384" fmla="*/ 659222 h 3089525"/>
              <a:gd name="connsiteX385" fmla="*/ 2243506 w 5851096"/>
              <a:gd name="connsiteY385" fmla="*/ 1223782 h 3089525"/>
              <a:gd name="connsiteX386" fmla="*/ 1675142 w 5851096"/>
              <a:gd name="connsiteY386" fmla="*/ 659222 h 3089525"/>
              <a:gd name="connsiteX387" fmla="*/ 1675142 w 5851096"/>
              <a:gd name="connsiteY387" fmla="*/ 2417442 h 3089525"/>
              <a:gd name="connsiteX388" fmla="*/ 2243506 w 5851096"/>
              <a:gd name="connsiteY388" fmla="*/ 2982001 h 3089525"/>
              <a:gd name="connsiteX389" fmla="*/ 1675142 w 5851096"/>
              <a:gd name="connsiteY389" fmla="*/ 2417442 h 3089525"/>
              <a:gd name="connsiteX390" fmla="*/ 1675140 w 5851096"/>
              <a:gd name="connsiteY390" fmla="*/ 2107862 h 3089525"/>
              <a:gd name="connsiteX391" fmla="*/ 2243504 w 5851096"/>
              <a:gd name="connsiteY391" fmla="*/ 1547735 h 3089525"/>
              <a:gd name="connsiteX392" fmla="*/ 1675140 w 5851096"/>
              <a:gd name="connsiteY392" fmla="*/ 2107862 h 3089525"/>
              <a:gd name="connsiteX393" fmla="*/ 1525164 w 5851096"/>
              <a:gd name="connsiteY393" fmla="*/ 521483 h 3089525"/>
              <a:gd name="connsiteX394" fmla="*/ 1525785 w 5851096"/>
              <a:gd name="connsiteY394" fmla="*/ 509629 h 3089525"/>
              <a:gd name="connsiteX395" fmla="*/ 1526306 w 5851096"/>
              <a:gd name="connsiteY395" fmla="*/ 509663 h 3089525"/>
              <a:gd name="connsiteX396" fmla="*/ 1526333 w 5851096"/>
              <a:gd name="connsiteY396" fmla="*/ 509151 h 3089525"/>
              <a:gd name="connsiteX397" fmla="*/ 1544208 w 5851096"/>
              <a:gd name="connsiteY397" fmla="*/ 510833 h 3089525"/>
              <a:gd name="connsiteX398" fmla="*/ 1644072 w 5851096"/>
              <a:gd name="connsiteY398" fmla="*/ 520226 h 3089525"/>
              <a:gd name="connsiteX399" fmla="*/ 1661032 w 5851096"/>
              <a:gd name="connsiteY399" fmla="*/ 521820 h 3089525"/>
              <a:gd name="connsiteX400" fmla="*/ 1661154 w 5851096"/>
              <a:gd name="connsiteY400" fmla="*/ 523010 h 3089525"/>
              <a:gd name="connsiteX401" fmla="*/ 2383148 w 5851096"/>
              <a:gd name="connsiteY401" fmla="*/ 1241127 h 3089525"/>
              <a:gd name="connsiteX402" fmla="*/ 2383678 w 5851096"/>
              <a:gd name="connsiteY402" fmla="*/ 1241192 h 3089525"/>
              <a:gd name="connsiteX403" fmla="*/ 2384242 w 5851096"/>
              <a:gd name="connsiteY403" fmla="*/ 1248124 h 3089525"/>
              <a:gd name="connsiteX404" fmla="*/ 2392051 w 5851096"/>
              <a:gd name="connsiteY404" fmla="*/ 1343926 h 3089525"/>
              <a:gd name="connsiteX405" fmla="*/ 2393485 w 5851096"/>
              <a:gd name="connsiteY405" fmla="*/ 1361522 h 3089525"/>
              <a:gd name="connsiteX406" fmla="*/ 2392864 w 5851096"/>
              <a:gd name="connsiteY406" fmla="*/ 1373376 h 3089525"/>
              <a:gd name="connsiteX407" fmla="*/ 2392342 w 5851096"/>
              <a:gd name="connsiteY407" fmla="*/ 1373341 h 3089525"/>
              <a:gd name="connsiteX408" fmla="*/ 2392315 w 5851096"/>
              <a:gd name="connsiteY408" fmla="*/ 1373854 h 3089525"/>
              <a:gd name="connsiteX409" fmla="*/ 2374407 w 5851096"/>
              <a:gd name="connsiteY409" fmla="*/ 1372169 h 3089525"/>
              <a:gd name="connsiteX410" fmla="*/ 2274580 w 5851096"/>
              <a:gd name="connsiteY410" fmla="*/ 1362780 h 3089525"/>
              <a:gd name="connsiteX411" fmla="*/ 2257615 w 5851096"/>
              <a:gd name="connsiteY411" fmla="*/ 1361184 h 3089525"/>
              <a:gd name="connsiteX412" fmla="*/ 2257494 w 5851096"/>
              <a:gd name="connsiteY412" fmla="*/ 1359994 h 3089525"/>
              <a:gd name="connsiteX413" fmla="*/ 1535500 w 5851096"/>
              <a:gd name="connsiteY413" fmla="*/ 641878 h 3089525"/>
              <a:gd name="connsiteX414" fmla="*/ 1534972 w 5851096"/>
              <a:gd name="connsiteY414" fmla="*/ 641812 h 3089525"/>
              <a:gd name="connsiteX415" fmla="*/ 1534408 w 5851096"/>
              <a:gd name="connsiteY415" fmla="*/ 634895 h 3089525"/>
              <a:gd name="connsiteX416" fmla="*/ 1526597 w 5851096"/>
              <a:gd name="connsiteY416" fmla="*/ 539073 h 3089525"/>
              <a:gd name="connsiteX417" fmla="*/ 1525164 w 5851096"/>
              <a:gd name="connsiteY417" fmla="*/ 521483 h 3089525"/>
              <a:gd name="connsiteX418" fmla="*/ 1525164 w 5851096"/>
              <a:gd name="connsiteY418" fmla="*/ 2279702 h 3089525"/>
              <a:gd name="connsiteX419" fmla="*/ 1525785 w 5851096"/>
              <a:gd name="connsiteY419" fmla="*/ 2267848 h 3089525"/>
              <a:gd name="connsiteX420" fmla="*/ 1526306 w 5851096"/>
              <a:gd name="connsiteY420" fmla="*/ 2267882 h 3089525"/>
              <a:gd name="connsiteX421" fmla="*/ 1526333 w 5851096"/>
              <a:gd name="connsiteY421" fmla="*/ 2267371 h 3089525"/>
              <a:gd name="connsiteX422" fmla="*/ 1544208 w 5851096"/>
              <a:gd name="connsiteY422" fmla="*/ 2269052 h 3089525"/>
              <a:gd name="connsiteX423" fmla="*/ 1644072 w 5851096"/>
              <a:gd name="connsiteY423" fmla="*/ 2278445 h 3089525"/>
              <a:gd name="connsiteX424" fmla="*/ 1661032 w 5851096"/>
              <a:gd name="connsiteY424" fmla="*/ 2280040 h 3089525"/>
              <a:gd name="connsiteX425" fmla="*/ 1661154 w 5851096"/>
              <a:gd name="connsiteY425" fmla="*/ 2281230 h 3089525"/>
              <a:gd name="connsiteX426" fmla="*/ 2383148 w 5851096"/>
              <a:gd name="connsiteY426" fmla="*/ 2999346 h 3089525"/>
              <a:gd name="connsiteX427" fmla="*/ 2383678 w 5851096"/>
              <a:gd name="connsiteY427" fmla="*/ 2999411 h 3089525"/>
              <a:gd name="connsiteX428" fmla="*/ 2384242 w 5851096"/>
              <a:gd name="connsiteY428" fmla="*/ 3006343 h 3089525"/>
              <a:gd name="connsiteX429" fmla="*/ 2391022 w 5851096"/>
              <a:gd name="connsiteY429" fmla="*/ 3089525 h 3089525"/>
              <a:gd name="connsiteX430" fmla="*/ 2140581 w 5851096"/>
              <a:gd name="connsiteY430" fmla="*/ 3089525 h 3089525"/>
              <a:gd name="connsiteX431" fmla="*/ 2120847 w 5851096"/>
              <a:gd name="connsiteY431" fmla="*/ 3084683 h 3089525"/>
              <a:gd name="connsiteX432" fmla="*/ 1535500 w 5851096"/>
              <a:gd name="connsiteY432" fmla="*/ 2400097 h 3089525"/>
              <a:gd name="connsiteX433" fmla="*/ 1534972 w 5851096"/>
              <a:gd name="connsiteY433" fmla="*/ 2400032 h 3089525"/>
              <a:gd name="connsiteX434" fmla="*/ 1534408 w 5851096"/>
              <a:gd name="connsiteY434" fmla="*/ 2393114 h 3089525"/>
              <a:gd name="connsiteX435" fmla="*/ 1526597 w 5851096"/>
              <a:gd name="connsiteY435" fmla="*/ 2297292 h 3089525"/>
              <a:gd name="connsiteX436" fmla="*/ 1525164 w 5851096"/>
              <a:gd name="connsiteY436" fmla="*/ 2279702 h 3089525"/>
              <a:gd name="connsiteX437" fmla="*/ 1525162 w 5851096"/>
              <a:gd name="connsiteY437" fmla="*/ 486299 h 3089525"/>
              <a:gd name="connsiteX438" fmla="*/ 1526595 w 5851096"/>
              <a:gd name="connsiteY438" fmla="*/ 468842 h 3089525"/>
              <a:gd name="connsiteX439" fmla="*/ 1534403 w 5851096"/>
              <a:gd name="connsiteY439" fmla="*/ 373792 h 3089525"/>
              <a:gd name="connsiteX440" fmla="*/ 1534969 w 5851096"/>
              <a:gd name="connsiteY440" fmla="*/ 366915 h 3089525"/>
              <a:gd name="connsiteX441" fmla="*/ 1535497 w 5851096"/>
              <a:gd name="connsiteY441" fmla="*/ 366850 h 3089525"/>
              <a:gd name="connsiteX442" fmla="*/ 1623594 w 5851096"/>
              <a:gd name="connsiteY442" fmla="*/ 100280 h 3089525"/>
              <a:gd name="connsiteX443" fmla="*/ 1689117 w 5851096"/>
              <a:gd name="connsiteY443" fmla="*/ 0 h 3089525"/>
              <a:gd name="connsiteX444" fmla="*/ 1865257 w 5851096"/>
              <a:gd name="connsiteY444" fmla="*/ 0 h 3089525"/>
              <a:gd name="connsiteX445" fmla="*/ 1793882 w 5851096"/>
              <a:gd name="connsiteY445" fmla="*/ 79433 h 3089525"/>
              <a:gd name="connsiteX446" fmla="*/ 1675140 w 5851096"/>
              <a:gd name="connsiteY446" fmla="*/ 349642 h 3089525"/>
              <a:gd name="connsiteX447" fmla="*/ 2134358 w 5851096"/>
              <a:gd name="connsiteY447" fmla="*/ 45955 h 3089525"/>
              <a:gd name="connsiteX448" fmla="*/ 2157611 w 5851096"/>
              <a:gd name="connsiteY448" fmla="*/ 0 h 3089525"/>
              <a:gd name="connsiteX449" fmla="*/ 2313103 w 5851096"/>
              <a:gd name="connsiteY449" fmla="*/ 0 h 3089525"/>
              <a:gd name="connsiteX450" fmla="*/ 2258874 w 5851096"/>
              <a:gd name="connsiteY450" fmla="*/ 99096 h 3089525"/>
              <a:gd name="connsiteX451" fmla="*/ 1661151 w 5851096"/>
              <a:gd name="connsiteY451" fmla="*/ 484784 h 3089525"/>
              <a:gd name="connsiteX452" fmla="*/ 1661030 w 5851096"/>
              <a:gd name="connsiteY452" fmla="*/ 485964 h 3089525"/>
              <a:gd name="connsiteX453" fmla="*/ 1644066 w 5851096"/>
              <a:gd name="connsiteY453" fmla="*/ 487548 h 3089525"/>
              <a:gd name="connsiteX454" fmla="*/ 1544239 w 5851096"/>
              <a:gd name="connsiteY454" fmla="*/ 496864 h 3089525"/>
              <a:gd name="connsiteX455" fmla="*/ 1526331 w 5851096"/>
              <a:gd name="connsiteY455" fmla="*/ 498535 h 3089525"/>
              <a:gd name="connsiteX456" fmla="*/ 1526304 w 5851096"/>
              <a:gd name="connsiteY456" fmla="*/ 498027 h 3089525"/>
              <a:gd name="connsiteX457" fmla="*/ 1525782 w 5851096"/>
              <a:gd name="connsiteY457" fmla="*/ 498061 h 3089525"/>
              <a:gd name="connsiteX458" fmla="*/ 1525162 w 5851096"/>
              <a:gd name="connsiteY458" fmla="*/ 486299 h 3089525"/>
              <a:gd name="connsiteX459" fmla="*/ 1525161 w 5851096"/>
              <a:gd name="connsiteY459" fmla="*/ 2244520 h 3089525"/>
              <a:gd name="connsiteX460" fmla="*/ 1526595 w 5851096"/>
              <a:gd name="connsiteY460" fmla="*/ 2227062 h 3089525"/>
              <a:gd name="connsiteX461" fmla="*/ 1534403 w 5851096"/>
              <a:gd name="connsiteY461" fmla="*/ 2132012 h 3089525"/>
              <a:gd name="connsiteX462" fmla="*/ 1534969 w 5851096"/>
              <a:gd name="connsiteY462" fmla="*/ 2125135 h 3089525"/>
              <a:gd name="connsiteX463" fmla="*/ 1535497 w 5851096"/>
              <a:gd name="connsiteY463" fmla="*/ 2125070 h 3089525"/>
              <a:gd name="connsiteX464" fmla="*/ 2257491 w 5851096"/>
              <a:gd name="connsiteY464" fmla="*/ 1412593 h 3089525"/>
              <a:gd name="connsiteX465" fmla="*/ 2257613 w 5851096"/>
              <a:gd name="connsiteY465" fmla="*/ 1411413 h 3089525"/>
              <a:gd name="connsiteX466" fmla="*/ 2274574 w 5851096"/>
              <a:gd name="connsiteY466" fmla="*/ 1409831 h 3089525"/>
              <a:gd name="connsiteX467" fmla="*/ 2374437 w 5851096"/>
              <a:gd name="connsiteY467" fmla="*/ 1400511 h 3089525"/>
              <a:gd name="connsiteX468" fmla="*/ 2392313 w 5851096"/>
              <a:gd name="connsiteY468" fmla="*/ 1398843 h 3089525"/>
              <a:gd name="connsiteX469" fmla="*/ 2392341 w 5851096"/>
              <a:gd name="connsiteY469" fmla="*/ 1399351 h 3089525"/>
              <a:gd name="connsiteX470" fmla="*/ 2392861 w 5851096"/>
              <a:gd name="connsiteY470" fmla="*/ 1399317 h 3089525"/>
              <a:gd name="connsiteX471" fmla="*/ 2393483 w 5851096"/>
              <a:gd name="connsiteY471" fmla="*/ 1411078 h 3089525"/>
              <a:gd name="connsiteX472" fmla="*/ 2392048 w 5851096"/>
              <a:gd name="connsiteY472" fmla="*/ 1428529 h 3089525"/>
              <a:gd name="connsiteX473" fmla="*/ 2384237 w 5851096"/>
              <a:gd name="connsiteY473" fmla="*/ 1523599 h 3089525"/>
              <a:gd name="connsiteX474" fmla="*/ 2383674 w 5851096"/>
              <a:gd name="connsiteY474" fmla="*/ 1530463 h 3089525"/>
              <a:gd name="connsiteX475" fmla="*/ 2383145 w 5851096"/>
              <a:gd name="connsiteY475" fmla="*/ 1530527 h 3089525"/>
              <a:gd name="connsiteX476" fmla="*/ 1661151 w 5851096"/>
              <a:gd name="connsiteY476" fmla="*/ 2243004 h 3089525"/>
              <a:gd name="connsiteX477" fmla="*/ 1661030 w 5851096"/>
              <a:gd name="connsiteY477" fmla="*/ 2244184 h 3089525"/>
              <a:gd name="connsiteX478" fmla="*/ 1644066 w 5851096"/>
              <a:gd name="connsiteY478" fmla="*/ 2245767 h 3089525"/>
              <a:gd name="connsiteX479" fmla="*/ 1544238 w 5851096"/>
              <a:gd name="connsiteY479" fmla="*/ 2255084 h 3089525"/>
              <a:gd name="connsiteX480" fmla="*/ 1526331 w 5851096"/>
              <a:gd name="connsiteY480" fmla="*/ 2256755 h 3089525"/>
              <a:gd name="connsiteX481" fmla="*/ 1526304 w 5851096"/>
              <a:gd name="connsiteY481" fmla="*/ 2256246 h 3089525"/>
              <a:gd name="connsiteX482" fmla="*/ 1525782 w 5851096"/>
              <a:gd name="connsiteY482" fmla="*/ 2256280 h 3089525"/>
              <a:gd name="connsiteX483" fmla="*/ 1525161 w 5851096"/>
              <a:gd name="connsiteY483" fmla="*/ 2244520 h 3089525"/>
              <a:gd name="connsiteX484" fmla="*/ 785360 w 5851096"/>
              <a:gd name="connsiteY484" fmla="*/ 1223782 h 3089525"/>
              <a:gd name="connsiteX485" fmla="*/ 1353724 w 5851096"/>
              <a:gd name="connsiteY485" fmla="*/ 659222 h 3089525"/>
              <a:gd name="connsiteX486" fmla="*/ 785360 w 5851096"/>
              <a:gd name="connsiteY486" fmla="*/ 1223782 h 3089525"/>
              <a:gd name="connsiteX487" fmla="*/ 785360 w 5851096"/>
              <a:gd name="connsiteY487" fmla="*/ 1547735 h 3089525"/>
              <a:gd name="connsiteX488" fmla="*/ 1353724 w 5851096"/>
              <a:gd name="connsiteY488" fmla="*/ 2107862 h 3089525"/>
              <a:gd name="connsiteX489" fmla="*/ 785360 w 5851096"/>
              <a:gd name="connsiteY489" fmla="*/ 1547735 h 3089525"/>
              <a:gd name="connsiteX490" fmla="*/ 785360 w 5851096"/>
              <a:gd name="connsiteY490" fmla="*/ 2982001 h 3089525"/>
              <a:gd name="connsiteX491" fmla="*/ 1353724 w 5851096"/>
              <a:gd name="connsiteY491" fmla="*/ 2417442 h 3089525"/>
              <a:gd name="connsiteX492" fmla="*/ 785360 w 5851096"/>
              <a:gd name="connsiteY492" fmla="*/ 2982001 h 3089525"/>
              <a:gd name="connsiteX493" fmla="*/ 715762 w 5851096"/>
              <a:gd name="connsiteY493" fmla="*/ 0 h 3089525"/>
              <a:gd name="connsiteX494" fmla="*/ 871255 w 5851096"/>
              <a:gd name="connsiteY494" fmla="*/ 0 h 3089525"/>
              <a:gd name="connsiteX495" fmla="*/ 894508 w 5851096"/>
              <a:gd name="connsiteY495" fmla="*/ 45955 h 3089525"/>
              <a:gd name="connsiteX496" fmla="*/ 1353724 w 5851096"/>
              <a:gd name="connsiteY496" fmla="*/ 349642 h 3089525"/>
              <a:gd name="connsiteX497" fmla="*/ 1234983 w 5851096"/>
              <a:gd name="connsiteY497" fmla="*/ 79433 h 3089525"/>
              <a:gd name="connsiteX498" fmla="*/ 1163608 w 5851096"/>
              <a:gd name="connsiteY498" fmla="*/ 0 h 3089525"/>
              <a:gd name="connsiteX499" fmla="*/ 1339748 w 5851096"/>
              <a:gd name="connsiteY499" fmla="*/ 0 h 3089525"/>
              <a:gd name="connsiteX500" fmla="*/ 1405271 w 5851096"/>
              <a:gd name="connsiteY500" fmla="*/ 100280 h 3089525"/>
              <a:gd name="connsiteX501" fmla="*/ 1493366 w 5851096"/>
              <a:gd name="connsiteY501" fmla="*/ 366850 h 3089525"/>
              <a:gd name="connsiteX502" fmla="*/ 1493895 w 5851096"/>
              <a:gd name="connsiteY502" fmla="*/ 366914 h 3089525"/>
              <a:gd name="connsiteX503" fmla="*/ 1494460 w 5851096"/>
              <a:gd name="connsiteY503" fmla="*/ 373792 h 3089525"/>
              <a:gd name="connsiteX504" fmla="*/ 1502268 w 5851096"/>
              <a:gd name="connsiteY504" fmla="*/ 468842 h 3089525"/>
              <a:gd name="connsiteX505" fmla="*/ 1503703 w 5851096"/>
              <a:gd name="connsiteY505" fmla="*/ 486299 h 3089525"/>
              <a:gd name="connsiteX506" fmla="*/ 1503082 w 5851096"/>
              <a:gd name="connsiteY506" fmla="*/ 498061 h 3089525"/>
              <a:gd name="connsiteX507" fmla="*/ 1502560 w 5851096"/>
              <a:gd name="connsiteY507" fmla="*/ 498027 h 3089525"/>
              <a:gd name="connsiteX508" fmla="*/ 1502533 w 5851096"/>
              <a:gd name="connsiteY508" fmla="*/ 498535 h 3089525"/>
              <a:gd name="connsiteX509" fmla="*/ 1484625 w 5851096"/>
              <a:gd name="connsiteY509" fmla="*/ 496864 h 3089525"/>
              <a:gd name="connsiteX510" fmla="*/ 1384798 w 5851096"/>
              <a:gd name="connsiteY510" fmla="*/ 487548 h 3089525"/>
              <a:gd name="connsiteX511" fmla="*/ 1367833 w 5851096"/>
              <a:gd name="connsiteY511" fmla="*/ 485964 h 3089525"/>
              <a:gd name="connsiteX512" fmla="*/ 1367712 w 5851096"/>
              <a:gd name="connsiteY512" fmla="*/ 484784 h 3089525"/>
              <a:gd name="connsiteX513" fmla="*/ 769992 w 5851096"/>
              <a:gd name="connsiteY513" fmla="*/ 99096 h 3089525"/>
              <a:gd name="connsiteX514" fmla="*/ 637843 w 5851096"/>
              <a:gd name="connsiteY514" fmla="*/ 3089525 h 3089525"/>
              <a:gd name="connsiteX515" fmla="*/ 644623 w 5851096"/>
              <a:gd name="connsiteY515" fmla="*/ 3006343 h 3089525"/>
              <a:gd name="connsiteX516" fmla="*/ 645189 w 5851096"/>
              <a:gd name="connsiteY516" fmla="*/ 2999411 h 3089525"/>
              <a:gd name="connsiteX517" fmla="*/ 645717 w 5851096"/>
              <a:gd name="connsiteY517" fmla="*/ 2999346 h 3089525"/>
              <a:gd name="connsiteX518" fmla="*/ 1367711 w 5851096"/>
              <a:gd name="connsiteY518" fmla="*/ 2281230 h 3089525"/>
              <a:gd name="connsiteX519" fmla="*/ 1367833 w 5851096"/>
              <a:gd name="connsiteY519" fmla="*/ 2280040 h 3089525"/>
              <a:gd name="connsiteX520" fmla="*/ 1384794 w 5851096"/>
              <a:gd name="connsiteY520" fmla="*/ 2278445 h 3089525"/>
              <a:gd name="connsiteX521" fmla="*/ 1484657 w 5851096"/>
              <a:gd name="connsiteY521" fmla="*/ 2269052 h 3089525"/>
              <a:gd name="connsiteX522" fmla="*/ 1502533 w 5851096"/>
              <a:gd name="connsiteY522" fmla="*/ 2267371 h 3089525"/>
              <a:gd name="connsiteX523" fmla="*/ 1502560 w 5851096"/>
              <a:gd name="connsiteY523" fmla="*/ 2267882 h 3089525"/>
              <a:gd name="connsiteX524" fmla="*/ 1503081 w 5851096"/>
              <a:gd name="connsiteY524" fmla="*/ 2267848 h 3089525"/>
              <a:gd name="connsiteX525" fmla="*/ 1503703 w 5851096"/>
              <a:gd name="connsiteY525" fmla="*/ 2279702 h 3089525"/>
              <a:gd name="connsiteX526" fmla="*/ 1502268 w 5851096"/>
              <a:gd name="connsiteY526" fmla="*/ 2297292 h 3089525"/>
              <a:gd name="connsiteX527" fmla="*/ 1494457 w 5851096"/>
              <a:gd name="connsiteY527" fmla="*/ 2393114 h 3089525"/>
              <a:gd name="connsiteX528" fmla="*/ 1493894 w 5851096"/>
              <a:gd name="connsiteY528" fmla="*/ 2400032 h 3089525"/>
              <a:gd name="connsiteX529" fmla="*/ 1493365 w 5851096"/>
              <a:gd name="connsiteY529" fmla="*/ 2400097 h 3089525"/>
              <a:gd name="connsiteX530" fmla="*/ 908018 w 5851096"/>
              <a:gd name="connsiteY530" fmla="*/ 3084683 h 3089525"/>
              <a:gd name="connsiteX531" fmla="*/ 888285 w 5851096"/>
              <a:gd name="connsiteY531" fmla="*/ 3089525 h 3089525"/>
              <a:gd name="connsiteX532" fmla="*/ 635382 w 5851096"/>
              <a:gd name="connsiteY532" fmla="*/ 1361522 h 3089525"/>
              <a:gd name="connsiteX533" fmla="*/ 636815 w 5851096"/>
              <a:gd name="connsiteY533" fmla="*/ 1343926 h 3089525"/>
              <a:gd name="connsiteX534" fmla="*/ 644623 w 5851096"/>
              <a:gd name="connsiteY534" fmla="*/ 1248124 h 3089525"/>
              <a:gd name="connsiteX535" fmla="*/ 645189 w 5851096"/>
              <a:gd name="connsiteY535" fmla="*/ 1241192 h 3089525"/>
              <a:gd name="connsiteX536" fmla="*/ 645717 w 5851096"/>
              <a:gd name="connsiteY536" fmla="*/ 1241127 h 3089525"/>
              <a:gd name="connsiteX537" fmla="*/ 1367711 w 5851096"/>
              <a:gd name="connsiteY537" fmla="*/ 523010 h 3089525"/>
              <a:gd name="connsiteX538" fmla="*/ 1367833 w 5851096"/>
              <a:gd name="connsiteY538" fmla="*/ 521820 h 3089525"/>
              <a:gd name="connsiteX539" fmla="*/ 1384794 w 5851096"/>
              <a:gd name="connsiteY539" fmla="*/ 520226 h 3089525"/>
              <a:gd name="connsiteX540" fmla="*/ 1484657 w 5851096"/>
              <a:gd name="connsiteY540" fmla="*/ 510833 h 3089525"/>
              <a:gd name="connsiteX541" fmla="*/ 1502533 w 5851096"/>
              <a:gd name="connsiteY541" fmla="*/ 509151 h 3089525"/>
              <a:gd name="connsiteX542" fmla="*/ 1502560 w 5851096"/>
              <a:gd name="connsiteY542" fmla="*/ 509663 h 3089525"/>
              <a:gd name="connsiteX543" fmla="*/ 1503081 w 5851096"/>
              <a:gd name="connsiteY543" fmla="*/ 509629 h 3089525"/>
              <a:gd name="connsiteX544" fmla="*/ 1503703 w 5851096"/>
              <a:gd name="connsiteY544" fmla="*/ 521483 h 3089525"/>
              <a:gd name="connsiteX545" fmla="*/ 1502268 w 5851096"/>
              <a:gd name="connsiteY545" fmla="*/ 539073 h 3089525"/>
              <a:gd name="connsiteX546" fmla="*/ 1494457 w 5851096"/>
              <a:gd name="connsiteY546" fmla="*/ 634895 h 3089525"/>
              <a:gd name="connsiteX547" fmla="*/ 1493894 w 5851096"/>
              <a:gd name="connsiteY547" fmla="*/ 641812 h 3089525"/>
              <a:gd name="connsiteX548" fmla="*/ 1493365 w 5851096"/>
              <a:gd name="connsiteY548" fmla="*/ 641878 h 3089525"/>
              <a:gd name="connsiteX549" fmla="*/ 771371 w 5851096"/>
              <a:gd name="connsiteY549" fmla="*/ 1359994 h 3089525"/>
              <a:gd name="connsiteX550" fmla="*/ 771250 w 5851096"/>
              <a:gd name="connsiteY550" fmla="*/ 1361184 h 3089525"/>
              <a:gd name="connsiteX551" fmla="*/ 754286 w 5851096"/>
              <a:gd name="connsiteY551" fmla="*/ 1362780 h 3089525"/>
              <a:gd name="connsiteX552" fmla="*/ 654458 w 5851096"/>
              <a:gd name="connsiteY552" fmla="*/ 1372169 h 3089525"/>
              <a:gd name="connsiteX553" fmla="*/ 636551 w 5851096"/>
              <a:gd name="connsiteY553" fmla="*/ 1373854 h 3089525"/>
              <a:gd name="connsiteX554" fmla="*/ 636524 w 5851096"/>
              <a:gd name="connsiteY554" fmla="*/ 1373341 h 3089525"/>
              <a:gd name="connsiteX555" fmla="*/ 636002 w 5851096"/>
              <a:gd name="connsiteY555" fmla="*/ 1373376 h 3089525"/>
              <a:gd name="connsiteX556" fmla="*/ 635382 w 5851096"/>
              <a:gd name="connsiteY556" fmla="*/ 1361522 h 3089525"/>
              <a:gd name="connsiteX557" fmla="*/ 635382 w 5851096"/>
              <a:gd name="connsiteY557" fmla="*/ 1411078 h 3089525"/>
              <a:gd name="connsiteX558" fmla="*/ 636003 w 5851096"/>
              <a:gd name="connsiteY558" fmla="*/ 1399317 h 3089525"/>
              <a:gd name="connsiteX559" fmla="*/ 636524 w 5851096"/>
              <a:gd name="connsiteY559" fmla="*/ 1399351 h 3089525"/>
              <a:gd name="connsiteX560" fmla="*/ 636551 w 5851096"/>
              <a:gd name="connsiteY560" fmla="*/ 1398843 h 3089525"/>
              <a:gd name="connsiteX561" fmla="*/ 654426 w 5851096"/>
              <a:gd name="connsiteY561" fmla="*/ 1400511 h 3089525"/>
              <a:gd name="connsiteX562" fmla="*/ 754290 w 5851096"/>
              <a:gd name="connsiteY562" fmla="*/ 1409831 h 3089525"/>
              <a:gd name="connsiteX563" fmla="*/ 771250 w 5851096"/>
              <a:gd name="connsiteY563" fmla="*/ 1411413 h 3089525"/>
              <a:gd name="connsiteX564" fmla="*/ 771372 w 5851096"/>
              <a:gd name="connsiteY564" fmla="*/ 1412593 h 3089525"/>
              <a:gd name="connsiteX565" fmla="*/ 1493366 w 5851096"/>
              <a:gd name="connsiteY565" fmla="*/ 2125070 h 3089525"/>
              <a:gd name="connsiteX566" fmla="*/ 1493895 w 5851096"/>
              <a:gd name="connsiteY566" fmla="*/ 2125135 h 3089525"/>
              <a:gd name="connsiteX567" fmla="*/ 1494460 w 5851096"/>
              <a:gd name="connsiteY567" fmla="*/ 2132012 h 3089525"/>
              <a:gd name="connsiteX568" fmla="*/ 1502268 w 5851096"/>
              <a:gd name="connsiteY568" fmla="*/ 2227062 h 3089525"/>
              <a:gd name="connsiteX569" fmla="*/ 1503703 w 5851096"/>
              <a:gd name="connsiteY569" fmla="*/ 2244520 h 3089525"/>
              <a:gd name="connsiteX570" fmla="*/ 1503082 w 5851096"/>
              <a:gd name="connsiteY570" fmla="*/ 2256280 h 3089525"/>
              <a:gd name="connsiteX571" fmla="*/ 1502560 w 5851096"/>
              <a:gd name="connsiteY571" fmla="*/ 2256246 h 3089525"/>
              <a:gd name="connsiteX572" fmla="*/ 1502533 w 5851096"/>
              <a:gd name="connsiteY572" fmla="*/ 2256755 h 3089525"/>
              <a:gd name="connsiteX573" fmla="*/ 1484625 w 5851096"/>
              <a:gd name="connsiteY573" fmla="*/ 2255084 h 3089525"/>
              <a:gd name="connsiteX574" fmla="*/ 1384798 w 5851096"/>
              <a:gd name="connsiteY574" fmla="*/ 2245767 h 3089525"/>
              <a:gd name="connsiteX575" fmla="*/ 1367833 w 5851096"/>
              <a:gd name="connsiteY575" fmla="*/ 2244184 h 3089525"/>
              <a:gd name="connsiteX576" fmla="*/ 1367712 w 5851096"/>
              <a:gd name="connsiteY576" fmla="*/ 2243004 h 3089525"/>
              <a:gd name="connsiteX577" fmla="*/ 645718 w 5851096"/>
              <a:gd name="connsiteY577" fmla="*/ 1530527 h 3089525"/>
              <a:gd name="connsiteX578" fmla="*/ 645190 w 5851096"/>
              <a:gd name="connsiteY578" fmla="*/ 1530463 h 3089525"/>
              <a:gd name="connsiteX579" fmla="*/ 644626 w 5851096"/>
              <a:gd name="connsiteY579" fmla="*/ 1523599 h 3089525"/>
              <a:gd name="connsiteX580" fmla="*/ 636815 w 5851096"/>
              <a:gd name="connsiteY580" fmla="*/ 1428529 h 3089525"/>
              <a:gd name="connsiteX581" fmla="*/ 635382 w 5851096"/>
              <a:gd name="connsiteY581" fmla="*/ 1411078 h 3089525"/>
              <a:gd name="connsiteX582" fmla="*/ 0 w 5851096"/>
              <a:gd name="connsiteY582" fmla="*/ 120584 h 3089525"/>
              <a:gd name="connsiteX583" fmla="*/ 0 w 5851096"/>
              <a:gd name="connsiteY583" fmla="*/ 0 h 3089525"/>
              <a:gd name="connsiteX584" fmla="*/ 95071 w 5851096"/>
              <a:gd name="connsiteY584" fmla="*/ 0 h 3089525"/>
              <a:gd name="connsiteX585" fmla="*/ 23697 w 5851096"/>
              <a:gd name="connsiteY585" fmla="*/ 79433 h 3089525"/>
              <a:gd name="connsiteX586" fmla="*/ 0 w 5851096"/>
              <a:gd name="connsiteY586" fmla="*/ 459154 h 3089525"/>
              <a:gd name="connsiteX587" fmla="*/ 0 w 5851096"/>
              <a:gd name="connsiteY587" fmla="*/ 322913 h 3089525"/>
              <a:gd name="connsiteX588" fmla="*/ 85961 w 5851096"/>
              <a:gd name="connsiteY588" fmla="*/ 286715 h 3089525"/>
              <a:gd name="connsiteX589" fmla="*/ 364172 w 5851096"/>
              <a:gd name="connsiteY589" fmla="*/ 45955 h 3089525"/>
              <a:gd name="connsiteX590" fmla="*/ 387426 w 5851096"/>
              <a:gd name="connsiteY590" fmla="*/ 0 h 3089525"/>
              <a:gd name="connsiteX591" fmla="*/ 542918 w 5851096"/>
              <a:gd name="connsiteY591" fmla="*/ 0 h 3089525"/>
              <a:gd name="connsiteX592" fmla="*/ 488688 w 5851096"/>
              <a:gd name="connsiteY592" fmla="*/ 99096 h 3089525"/>
              <a:gd name="connsiteX593" fmla="*/ 13938 w 5851096"/>
              <a:gd name="connsiteY593" fmla="*/ 455878 h 3089525"/>
              <a:gd name="connsiteX594" fmla="*/ 0 w 5851096"/>
              <a:gd name="connsiteY594" fmla="*/ 1108862 h 3089525"/>
              <a:gd name="connsiteX595" fmla="*/ 0 w 5851096"/>
              <a:gd name="connsiteY595" fmla="*/ 893255 h 3089525"/>
              <a:gd name="connsiteX596" fmla="*/ 33376 w 5851096"/>
              <a:gd name="connsiteY596" fmla="*/ 945052 h 3089525"/>
              <a:gd name="connsiteX597" fmla="*/ 473320 w 5851096"/>
              <a:gd name="connsiteY597" fmla="*/ 1223782 h 3089525"/>
              <a:gd name="connsiteX598" fmla="*/ 9746 w 5851096"/>
              <a:gd name="connsiteY598" fmla="*/ 689563 h 3089525"/>
              <a:gd name="connsiteX599" fmla="*/ 0 w 5851096"/>
              <a:gd name="connsiteY599" fmla="*/ 686740 h 3089525"/>
              <a:gd name="connsiteX600" fmla="*/ 0 w 5851096"/>
              <a:gd name="connsiteY600" fmla="*/ 549764 h 3089525"/>
              <a:gd name="connsiteX601" fmla="*/ 27617 w 5851096"/>
              <a:gd name="connsiteY601" fmla="*/ 556541 h 3089525"/>
              <a:gd name="connsiteX602" fmla="*/ 612962 w 5851096"/>
              <a:gd name="connsiteY602" fmla="*/ 1241127 h 3089525"/>
              <a:gd name="connsiteX603" fmla="*/ 613492 w 5851096"/>
              <a:gd name="connsiteY603" fmla="*/ 1241192 h 3089525"/>
              <a:gd name="connsiteX604" fmla="*/ 614057 w 5851096"/>
              <a:gd name="connsiteY604" fmla="*/ 1248124 h 3089525"/>
              <a:gd name="connsiteX605" fmla="*/ 621865 w 5851096"/>
              <a:gd name="connsiteY605" fmla="*/ 1343926 h 3089525"/>
              <a:gd name="connsiteX606" fmla="*/ 623299 w 5851096"/>
              <a:gd name="connsiteY606" fmla="*/ 1361522 h 3089525"/>
              <a:gd name="connsiteX607" fmla="*/ 622679 w 5851096"/>
              <a:gd name="connsiteY607" fmla="*/ 1373376 h 3089525"/>
              <a:gd name="connsiteX608" fmla="*/ 622157 w 5851096"/>
              <a:gd name="connsiteY608" fmla="*/ 1373341 h 3089525"/>
              <a:gd name="connsiteX609" fmla="*/ 622129 w 5851096"/>
              <a:gd name="connsiteY609" fmla="*/ 1373854 h 3089525"/>
              <a:gd name="connsiteX610" fmla="*/ 604221 w 5851096"/>
              <a:gd name="connsiteY610" fmla="*/ 1372169 h 3089525"/>
              <a:gd name="connsiteX611" fmla="*/ 504394 w 5851096"/>
              <a:gd name="connsiteY611" fmla="*/ 1362780 h 3089525"/>
              <a:gd name="connsiteX612" fmla="*/ 487429 w 5851096"/>
              <a:gd name="connsiteY612" fmla="*/ 1361184 h 3089525"/>
              <a:gd name="connsiteX613" fmla="*/ 487308 w 5851096"/>
              <a:gd name="connsiteY613" fmla="*/ 1359994 h 3089525"/>
              <a:gd name="connsiteX614" fmla="*/ 5260 w 5851096"/>
              <a:gd name="connsiteY614" fmla="*/ 1114967 h 3089525"/>
              <a:gd name="connsiteX615" fmla="*/ 0 w 5851096"/>
              <a:gd name="connsiteY615" fmla="*/ 2216459 h 3089525"/>
              <a:gd name="connsiteX616" fmla="*/ 0 w 5851096"/>
              <a:gd name="connsiteY616" fmla="*/ 2080559 h 3089525"/>
              <a:gd name="connsiteX617" fmla="*/ 9744 w 5851096"/>
              <a:gd name="connsiteY617" fmla="*/ 2077760 h 3089525"/>
              <a:gd name="connsiteX618" fmla="*/ 473318 w 5851096"/>
              <a:gd name="connsiteY618" fmla="*/ 1547735 h 3089525"/>
              <a:gd name="connsiteX619" fmla="*/ 33374 w 5851096"/>
              <a:gd name="connsiteY619" fmla="*/ 1824276 h 3089525"/>
              <a:gd name="connsiteX620" fmla="*/ 0 w 5851096"/>
              <a:gd name="connsiteY620" fmla="*/ 1875663 h 3089525"/>
              <a:gd name="connsiteX621" fmla="*/ 0 w 5851096"/>
              <a:gd name="connsiteY621" fmla="*/ 1661750 h 3089525"/>
              <a:gd name="connsiteX622" fmla="*/ 5257 w 5851096"/>
              <a:gd name="connsiteY622" fmla="*/ 1655695 h 3089525"/>
              <a:gd name="connsiteX623" fmla="*/ 487305 w 5851096"/>
              <a:gd name="connsiteY623" fmla="*/ 1412593 h 3089525"/>
              <a:gd name="connsiteX624" fmla="*/ 487427 w 5851096"/>
              <a:gd name="connsiteY624" fmla="*/ 1411413 h 3089525"/>
              <a:gd name="connsiteX625" fmla="*/ 504388 w 5851096"/>
              <a:gd name="connsiteY625" fmla="*/ 1409831 h 3089525"/>
              <a:gd name="connsiteX626" fmla="*/ 604251 w 5851096"/>
              <a:gd name="connsiteY626" fmla="*/ 1400511 h 3089525"/>
              <a:gd name="connsiteX627" fmla="*/ 622127 w 5851096"/>
              <a:gd name="connsiteY627" fmla="*/ 1398843 h 3089525"/>
              <a:gd name="connsiteX628" fmla="*/ 622154 w 5851096"/>
              <a:gd name="connsiteY628" fmla="*/ 1399351 h 3089525"/>
              <a:gd name="connsiteX629" fmla="*/ 622675 w 5851096"/>
              <a:gd name="connsiteY629" fmla="*/ 1399317 h 3089525"/>
              <a:gd name="connsiteX630" fmla="*/ 623297 w 5851096"/>
              <a:gd name="connsiteY630" fmla="*/ 1411078 h 3089525"/>
              <a:gd name="connsiteX631" fmla="*/ 621863 w 5851096"/>
              <a:gd name="connsiteY631" fmla="*/ 1428529 h 3089525"/>
              <a:gd name="connsiteX632" fmla="*/ 614051 w 5851096"/>
              <a:gd name="connsiteY632" fmla="*/ 1523599 h 3089525"/>
              <a:gd name="connsiteX633" fmla="*/ 613488 w 5851096"/>
              <a:gd name="connsiteY633" fmla="*/ 1530463 h 3089525"/>
              <a:gd name="connsiteX634" fmla="*/ 612959 w 5851096"/>
              <a:gd name="connsiteY634" fmla="*/ 1530527 h 3089525"/>
              <a:gd name="connsiteX635" fmla="*/ 27613 w 5851096"/>
              <a:gd name="connsiteY635" fmla="*/ 2209736 h 3089525"/>
              <a:gd name="connsiteX636" fmla="*/ 0 w 5851096"/>
              <a:gd name="connsiteY636" fmla="*/ 2867081 h 3089525"/>
              <a:gd name="connsiteX637" fmla="*/ 0 w 5851096"/>
              <a:gd name="connsiteY637" fmla="*/ 2651475 h 3089525"/>
              <a:gd name="connsiteX638" fmla="*/ 33376 w 5851096"/>
              <a:gd name="connsiteY638" fmla="*/ 2703272 h 3089525"/>
              <a:gd name="connsiteX639" fmla="*/ 473320 w 5851096"/>
              <a:gd name="connsiteY639" fmla="*/ 2982001 h 3089525"/>
              <a:gd name="connsiteX640" fmla="*/ 9746 w 5851096"/>
              <a:gd name="connsiteY640" fmla="*/ 2447782 h 3089525"/>
              <a:gd name="connsiteX641" fmla="*/ 0 w 5851096"/>
              <a:gd name="connsiteY641" fmla="*/ 2444960 h 3089525"/>
              <a:gd name="connsiteX642" fmla="*/ 0 w 5851096"/>
              <a:gd name="connsiteY642" fmla="*/ 2307984 h 3089525"/>
              <a:gd name="connsiteX643" fmla="*/ 27617 w 5851096"/>
              <a:gd name="connsiteY643" fmla="*/ 2314760 h 3089525"/>
              <a:gd name="connsiteX644" fmla="*/ 612962 w 5851096"/>
              <a:gd name="connsiteY644" fmla="*/ 2999346 h 3089525"/>
              <a:gd name="connsiteX645" fmla="*/ 613492 w 5851096"/>
              <a:gd name="connsiteY645" fmla="*/ 2999411 h 3089525"/>
              <a:gd name="connsiteX646" fmla="*/ 614056 w 5851096"/>
              <a:gd name="connsiteY646" fmla="*/ 3006343 h 3089525"/>
              <a:gd name="connsiteX647" fmla="*/ 620836 w 5851096"/>
              <a:gd name="connsiteY647" fmla="*/ 3089525 h 3089525"/>
              <a:gd name="connsiteX648" fmla="*/ 370396 w 5851096"/>
              <a:gd name="connsiteY648" fmla="*/ 3089525 h 3089525"/>
              <a:gd name="connsiteX649" fmla="*/ 350661 w 5851096"/>
              <a:gd name="connsiteY649" fmla="*/ 3084682 h 3089525"/>
              <a:gd name="connsiteX650" fmla="*/ 5260 w 5851096"/>
              <a:gd name="connsiteY650" fmla="*/ 2873187 h 3089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Lst>
            <a:rect l="l" t="t" r="r" b="b"/>
            <a:pathLst>
              <a:path w="5851096" h="3089525">
                <a:moveTo>
                  <a:pt x="5215514" y="659222"/>
                </a:moveTo>
                <a:cubicBezTo>
                  <a:pt x="5271247" y="939930"/>
                  <a:pt x="5495997" y="1162499"/>
                  <a:pt x="5783878" y="1223782"/>
                </a:cubicBezTo>
                <a:cubicBezTo>
                  <a:pt x="5728146" y="943074"/>
                  <a:pt x="5503395" y="720505"/>
                  <a:pt x="5215514" y="659222"/>
                </a:cubicBezTo>
                <a:close/>
                <a:moveTo>
                  <a:pt x="5215514" y="2417442"/>
                </a:moveTo>
                <a:cubicBezTo>
                  <a:pt x="5271247" y="2698150"/>
                  <a:pt x="5495997" y="2920718"/>
                  <a:pt x="5783878" y="2982001"/>
                </a:cubicBezTo>
                <a:cubicBezTo>
                  <a:pt x="5728146" y="2701294"/>
                  <a:pt x="5503395" y="2478725"/>
                  <a:pt x="5215514" y="2417442"/>
                </a:cubicBezTo>
                <a:close/>
                <a:moveTo>
                  <a:pt x="5215512" y="2107862"/>
                </a:moveTo>
                <a:cubicBezTo>
                  <a:pt x="5503392" y="2047060"/>
                  <a:pt x="5728143" y="1826239"/>
                  <a:pt x="5783876" y="1547735"/>
                </a:cubicBezTo>
                <a:cubicBezTo>
                  <a:pt x="5495995" y="1608537"/>
                  <a:pt x="5271244" y="1829358"/>
                  <a:pt x="5215512" y="2107862"/>
                </a:cubicBezTo>
                <a:close/>
                <a:moveTo>
                  <a:pt x="5065535" y="521483"/>
                </a:moveTo>
                <a:lnTo>
                  <a:pt x="5066157" y="509629"/>
                </a:lnTo>
                <a:lnTo>
                  <a:pt x="5066678" y="509663"/>
                </a:lnTo>
                <a:lnTo>
                  <a:pt x="5066705" y="509151"/>
                </a:lnTo>
                <a:lnTo>
                  <a:pt x="5084580" y="510833"/>
                </a:lnTo>
                <a:cubicBezTo>
                  <a:pt x="5118460" y="511379"/>
                  <a:pt x="5151823" y="514468"/>
                  <a:pt x="5184444" y="520226"/>
                </a:cubicBezTo>
                <a:cubicBezTo>
                  <a:pt x="5190277" y="519792"/>
                  <a:pt x="5195851" y="520774"/>
                  <a:pt x="5201405" y="521820"/>
                </a:cubicBezTo>
                <a:lnTo>
                  <a:pt x="5201527" y="523010"/>
                </a:lnTo>
                <a:cubicBezTo>
                  <a:pt x="5483077" y="569171"/>
                  <a:pt x="5718838" y="744362"/>
                  <a:pt x="5841311" y="983324"/>
                </a:cubicBezTo>
                <a:lnTo>
                  <a:pt x="5851096" y="1006985"/>
                </a:lnTo>
                <a:lnTo>
                  <a:pt x="5851096" y="1366179"/>
                </a:lnTo>
                <a:lnTo>
                  <a:pt x="5814952" y="1362779"/>
                </a:lnTo>
                <a:cubicBezTo>
                  <a:pt x="5809118" y="1363214"/>
                  <a:pt x="5803543" y="1362231"/>
                  <a:pt x="5797987" y="1361184"/>
                </a:cubicBezTo>
                <a:lnTo>
                  <a:pt x="5797866" y="1359994"/>
                </a:lnTo>
                <a:cubicBezTo>
                  <a:pt x="5422466" y="1298446"/>
                  <a:pt x="5128467" y="1007510"/>
                  <a:pt x="5075873" y="641878"/>
                </a:cubicBezTo>
                <a:cubicBezTo>
                  <a:pt x="5075697" y="641823"/>
                  <a:pt x="5075522" y="641817"/>
                  <a:pt x="5075344" y="641812"/>
                </a:cubicBezTo>
                <a:lnTo>
                  <a:pt x="5074781" y="634895"/>
                </a:lnTo>
                <a:cubicBezTo>
                  <a:pt x="5069489" y="603550"/>
                  <a:pt x="5066925" y="571542"/>
                  <a:pt x="5066970" y="539073"/>
                </a:cubicBezTo>
                <a:cubicBezTo>
                  <a:pt x="5065597" y="533241"/>
                  <a:pt x="5065535" y="527369"/>
                  <a:pt x="5065535" y="521483"/>
                </a:cubicBezTo>
                <a:close/>
                <a:moveTo>
                  <a:pt x="5065535" y="2279702"/>
                </a:moveTo>
                <a:lnTo>
                  <a:pt x="5066157" y="2267848"/>
                </a:lnTo>
                <a:lnTo>
                  <a:pt x="5066678" y="2267882"/>
                </a:lnTo>
                <a:lnTo>
                  <a:pt x="5066705" y="2267371"/>
                </a:lnTo>
                <a:lnTo>
                  <a:pt x="5084580" y="2269052"/>
                </a:lnTo>
                <a:cubicBezTo>
                  <a:pt x="5118460" y="2269598"/>
                  <a:pt x="5151823" y="2272687"/>
                  <a:pt x="5184444" y="2278445"/>
                </a:cubicBezTo>
                <a:cubicBezTo>
                  <a:pt x="5190277" y="2278011"/>
                  <a:pt x="5195851" y="2278993"/>
                  <a:pt x="5201405" y="2280040"/>
                </a:cubicBezTo>
                <a:lnTo>
                  <a:pt x="5201527" y="2281230"/>
                </a:lnTo>
                <a:cubicBezTo>
                  <a:pt x="5483077" y="2327390"/>
                  <a:pt x="5718838" y="2502582"/>
                  <a:pt x="5841311" y="2741544"/>
                </a:cubicBezTo>
                <a:lnTo>
                  <a:pt x="5851096" y="2765204"/>
                </a:lnTo>
                <a:lnTo>
                  <a:pt x="5851096" y="3089525"/>
                </a:lnTo>
                <a:lnTo>
                  <a:pt x="5680952" y="3089525"/>
                </a:lnTo>
                <a:lnTo>
                  <a:pt x="5661219" y="3084683"/>
                </a:lnTo>
                <a:cubicBezTo>
                  <a:pt x="5352738" y="2982764"/>
                  <a:pt x="5121893" y="2720025"/>
                  <a:pt x="5075873" y="2400097"/>
                </a:cubicBezTo>
                <a:cubicBezTo>
                  <a:pt x="5075697" y="2400042"/>
                  <a:pt x="5075522" y="2400037"/>
                  <a:pt x="5075344" y="2400032"/>
                </a:cubicBezTo>
                <a:lnTo>
                  <a:pt x="5074781" y="2393114"/>
                </a:lnTo>
                <a:cubicBezTo>
                  <a:pt x="5069489" y="2361770"/>
                  <a:pt x="5066925" y="2329761"/>
                  <a:pt x="5066970" y="2297292"/>
                </a:cubicBezTo>
                <a:cubicBezTo>
                  <a:pt x="5065597" y="2291461"/>
                  <a:pt x="5065535" y="2285589"/>
                  <a:pt x="5065535" y="2279702"/>
                </a:cubicBezTo>
                <a:close/>
                <a:moveTo>
                  <a:pt x="5065533" y="486299"/>
                </a:moveTo>
                <a:cubicBezTo>
                  <a:pt x="5065533" y="480458"/>
                  <a:pt x="5065595" y="474631"/>
                  <a:pt x="5066968" y="468842"/>
                </a:cubicBezTo>
                <a:cubicBezTo>
                  <a:pt x="5066923" y="436636"/>
                  <a:pt x="5069486" y="404884"/>
                  <a:pt x="5074776" y="373792"/>
                </a:cubicBezTo>
                <a:lnTo>
                  <a:pt x="5075341" y="366915"/>
                </a:lnTo>
                <a:cubicBezTo>
                  <a:pt x="5075518" y="366910"/>
                  <a:pt x="5075694" y="366905"/>
                  <a:pt x="5075869" y="366850"/>
                </a:cubicBezTo>
                <a:cubicBezTo>
                  <a:pt x="5089628" y="271960"/>
                  <a:pt x="5119903" y="182140"/>
                  <a:pt x="5163966" y="100280"/>
                </a:cubicBezTo>
                <a:lnTo>
                  <a:pt x="5229488" y="0"/>
                </a:lnTo>
                <a:lnTo>
                  <a:pt x="5405629" y="0"/>
                </a:lnTo>
                <a:lnTo>
                  <a:pt x="5334254" y="79433"/>
                </a:lnTo>
                <a:cubicBezTo>
                  <a:pt x="5276439" y="159050"/>
                  <a:pt x="5235311" y="250706"/>
                  <a:pt x="5215512" y="349642"/>
                </a:cubicBezTo>
                <a:cubicBezTo>
                  <a:pt x="5406992" y="309201"/>
                  <a:pt x="5570544" y="197965"/>
                  <a:pt x="5674730" y="45955"/>
                </a:cubicBezTo>
                <a:lnTo>
                  <a:pt x="5697983" y="0"/>
                </a:lnTo>
                <a:lnTo>
                  <a:pt x="5851096" y="0"/>
                </a:lnTo>
                <a:lnTo>
                  <a:pt x="5851096" y="4349"/>
                </a:lnTo>
                <a:lnTo>
                  <a:pt x="5799246" y="99096"/>
                </a:lnTo>
                <a:cubicBezTo>
                  <a:pt x="5669765" y="299632"/>
                  <a:pt x="5454064" y="443705"/>
                  <a:pt x="5201524" y="484784"/>
                </a:cubicBezTo>
                <a:lnTo>
                  <a:pt x="5201403" y="485964"/>
                </a:lnTo>
                <a:cubicBezTo>
                  <a:pt x="5195847" y="487004"/>
                  <a:pt x="5190272" y="487979"/>
                  <a:pt x="5184438" y="487548"/>
                </a:cubicBezTo>
                <a:cubicBezTo>
                  <a:pt x="5151829" y="493257"/>
                  <a:pt x="5118478" y="496322"/>
                  <a:pt x="5084610" y="496864"/>
                </a:cubicBezTo>
                <a:lnTo>
                  <a:pt x="5066703" y="498535"/>
                </a:lnTo>
                <a:lnTo>
                  <a:pt x="5066676" y="498027"/>
                </a:lnTo>
                <a:lnTo>
                  <a:pt x="5066154" y="498061"/>
                </a:lnTo>
                <a:cubicBezTo>
                  <a:pt x="5065562" y="494151"/>
                  <a:pt x="5065533" y="490228"/>
                  <a:pt x="5065533" y="486299"/>
                </a:cubicBezTo>
                <a:close/>
                <a:moveTo>
                  <a:pt x="5065533" y="2244520"/>
                </a:moveTo>
                <a:cubicBezTo>
                  <a:pt x="5065533" y="2238678"/>
                  <a:pt x="5065595" y="2232850"/>
                  <a:pt x="5066968" y="2227062"/>
                </a:cubicBezTo>
                <a:cubicBezTo>
                  <a:pt x="5066923" y="2194855"/>
                  <a:pt x="5069486" y="2163105"/>
                  <a:pt x="5074776" y="2132012"/>
                </a:cubicBezTo>
                <a:lnTo>
                  <a:pt x="5075341" y="2125135"/>
                </a:lnTo>
                <a:cubicBezTo>
                  <a:pt x="5075518" y="2125130"/>
                  <a:pt x="5075694" y="2125125"/>
                  <a:pt x="5075869" y="2125070"/>
                </a:cubicBezTo>
                <a:cubicBezTo>
                  <a:pt x="5128465" y="1762307"/>
                  <a:pt x="5422464" y="1473657"/>
                  <a:pt x="5797863" y="1412593"/>
                </a:cubicBezTo>
                <a:lnTo>
                  <a:pt x="5797985" y="1411413"/>
                </a:lnTo>
                <a:cubicBezTo>
                  <a:pt x="5803539" y="1410374"/>
                  <a:pt x="5809112" y="1409399"/>
                  <a:pt x="5814946" y="1409830"/>
                </a:cubicBezTo>
                <a:lnTo>
                  <a:pt x="5851096" y="1406457"/>
                </a:lnTo>
                <a:lnTo>
                  <a:pt x="5851096" y="1762823"/>
                </a:lnTo>
                <a:lnTo>
                  <a:pt x="5841309" y="1786304"/>
                </a:lnTo>
                <a:cubicBezTo>
                  <a:pt x="5718836" y="2023390"/>
                  <a:pt x="5483074" y="2197206"/>
                  <a:pt x="5201524" y="2243004"/>
                </a:cubicBezTo>
                <a:lnTo>
                  <a:pt x="5201403" y="2244184"/>
                </a:lnTo>
                <a:cubicBezTo>
                  <a:pt x="5195847" y="2245223"/>
                  <a:pt x="5190272" y="2246198"/>
                  <a:pt x="5184438" y="2245767"/>
                </a:cubicBezTo>
                <a:cubicBezTo>
                  <a:pt x="5151829" y="2251477"/>
                  <a:pt x="5118478" y="2254542"/>
                  <a:pt x="5084610" y="2255084"/>
                </a:cubicBezTo>
                <a:lnTo>
                  <a:pt x="5066703" y="2256755"/>
                </a:lnTo>
                <a:lnTo>
                  <a:pt x="5066676" y="2256246"/>
                </a:lnTo>
                <a:lnTo>
                  <a:pt x="5066154" y="2256280"/>
                </a:lnTo>
                <a:cubicBezTo>
                  <a:pt x="5065562" y="2252372"/>
                  <a:pt x="5065533" y="2248449"/>
                  <a:pt x="5065533" y="2244520"/>
                </a:cubicBezTo>
                <a:close/>
                <a:moveTo>
                  <a:pt x="4325732" y="1223782"/>
                </a:moveTo>
                <a:cubicBezTo>
                  <a:pt x="4613612" y="1162499"/>
                  <a:pt x="4838363" y="939930"/>
                  <a:pt x="4894096" y="659222"/>
                </a:cubicBezTo>
                <a:cubicBezTo>
                  <a:pt x="4606215" y="720505"/>
                  <a:pt x="4381464" y="943074"/>
                  <a:pt x="4325732" y="1223782"/>
                </a:cubicBezTo>
                <a:close/>
                <a:moveTo>
                  <a:pt x="4325732" y="1547735"/>
                </a:moveTo>
                <a:cubicBezTo>
                  <a:pt x="4381465" y="1826239"/>
                  <a:pt x="4606215" y="2047060"/>
                  <a:pt x="4894096" y="2107862"/>
                </a:cubicBezTo>
                <a:cubicBezTo>
                  <a:pt x="4838364" y="1829358"/>
                  <a:pt x="4613612" y="1608537"/>
                  <a:pt x="4325732" y="1547735"/>
                </a:cubicBezTo>
                <a:close/>
                <a:moveTo>
                  <a:pt x="4325732" y="2982001"/>
                </a:moveTo>
                <a:cubicBezTo>
                  <a:pt x="4613612" y="2920718"/>
                  <a:pt x="4838363" y="2698150"/>
                  <a:pt x="4894096" y="2417442"/>
                </a:cubicBezTo>
                <a:cubicBezTo>
                  <a:pt x="4606215" y="2478725"/>
                  <a:pt x="4381464" y="2701294"/>
                  <a:pt x="4325732" y="2982001"/>
                </a:cubicBezTo>
                <a:close/>
                <a:moveTo>
                  <a:pt x="4256134" y="0"/>
                </a:moveTo>
                <a:lnTo>
                  <a:pt x="4411625" y="0"/>
                </a:lnTo>
                <a:lnTo>
                  <a:pt x="4434878" y="45955"/>
                </a:lnTo>
                <a:cubicBezTo>
                  <a:pt x="4539065" y="197965"/>
                  <a:pt x="4702616" y="309201"/>
                  <a:pt x="4894096" y="349642"/>
                </a:cubicBezTo>
                <a:cubicBezTo>
                  <a:pt x="4874298" y="250706"/>
                  <a:pt x="4833170" y="159050"/>
                  <a:pt x="4775353" y="79433"/>
                </a:cubicBezTo>
                <a:lnTo>
                  <a:pt x="4703980" y="0"/>
                </a:lnTo>
                <a:lnTo>
                  <a:pt x="4880119" y="0"/>
                </a:lnTo>
                <a:lnTo>
                  <a:pt x="4945641" y="100280"/>
                </a:lnTo>
                <a:cubicBezTo>
                  <a:pt x="4989705" y="182140"/>
                  <a:pt x="5019980" y="271960"/>
                  <a:pt x="5033738" y="366850"/>
                </a:cubicBezTo>
                <a:cubicBezTo>
                  <a:pt x="5033914" y="366905"/>
                  <a:pt x="5034090" y="366910"/>
                  <a:pt x="5034267" y="366915"/>
                </a:cubicBezTo>
                <a:lnTo>
                  <a:pt x="5034832" y="373792"/>
                </a:lnTo>
                <a:cubicBezTo>
                  <a:pt x="5040122" y="404884"/>
                  <a:pt x="5042685" y="436636"/>
                  <a:pt x="5042640" y="468842"/>
                </a:cubicBezTo>
                <a:cubicBezTo>
                  <a:pt x="5044013" y="474631"/>
                  <a:pt x="5044074" y="480458"/>
                  <a:pt x="5044074" y="486299"/>
                </a:cubicBezTo>
                <a:cubicBezTo>
                  <a:pt x="5044074" y="490228"/>
                  <a:pt x="5044046" y="494151"/>
                  <a:pt x="5043454" y="498061"/>
                </a:cubicBezTo>
                <a:lnTo>
                  <a:pt x="5042932" y="498027"/>
                </a:lnTo>
                <a:lnTo>
                  <a:pt x="5042905" y="498535"/>
                </a:lnTo>
                <a:lnTo>
                  <a:pt x="5024997" y="496864"/>
                </a:lnTo>
                <a:cubicBezTo>
                  <a:pt x="4991129" y="496322"/>
                  <a:pt x="4957779" y="493257"/>
                  <a:pt x="4925170" y="487548"/>
                </a:cubicBezTo>
                <a:cubicBezTo>
                  <a:pt x="4919336" y="487979"/>
                  <a:pt x="4913761" y="487004"/>
                  <a:pt x="4908205" y="485964"/>
                </a:cubicBezTo>
                <a:lnTo>
                  <a:pt x="4908084" y="484784"/>
                </a:lnTo>
                <a:cubicBezTo>
                  <a:pt x="4655545" y="443705"/>
                  <a:pt x="4439844" y="299632"/>
                  <a:pt x="4310363" y="99096"/>
                </a:cubicBezTo>
                <a:close/>
                <a:moveTo>
                  <a:pt x="4178216" y="3089525"/>
                </a:moveTo>
                <a:lnTo>
                  <a:pt x="4184996" y="3006343"/>
                </a:lnTo>
                <a:lnTo>
                  <a:pt x="4185561" y="2999411"/>
                </a:lnTo>
                <a:cubicBezTo>
                  <a:pt x="4185737" y="2999406"/>
                  <a:pt x="4185914" y="2999401"/>
                  <a:pt x="4186090" y="2999346"/>
                </a:cubicBezTo>
                <a:cubicBezTo>
                  <a:pt x="4238685" y="2633713"/>
                  <a:pt x="4532684" y="2342777"/>
                  <a:pt x="4908083" y="2281230"/>
                </a:cubicBezTo>
                <a:lnTo>
                  <a:pt x="4908205" y="2280040"/>
                </a:lnTo>
                <a:cubicBezTo>
                  <a:pt x="4913759" y="2278993"/>
                  <a:pt x="4919332" y="2278011"/>
                  <a:pt x="4925166" y="2278445"/>
                </a:cubicBezTo>
                <a:cubicBezTo>
                  <a:pt x="4957787" y="2272687"/>
                  <a:pt x="4991150" y="2269598"/>
                  <a:pt x="5025030" y="2269052"/>
                </a:cubicBezTo>
                <a:lnTo>
                  <a:pt x="5042905" y="2267371"/>
                </a:lnTo>
                <a:lnTo>
                  <a:pt x="5042932" y="2267882"/>
                </a:lnTo>
                <a:lnTo>
                  <a:pt x="5043453" y="2267848"/>
                </a:lnTo>
                <a:lnTo>
                  <a:pt x="5044074" y="2279702"/>
                </a:lnTo>
                <a:cubicBezTo>
                  <a:pt x="5044074" y="2285589"/>
                  <a:pt x="5044013" y="2291461"/>
                  <a:pt x="5042640" y="2297292"/>
                </a:cubicBezTo>
                <a:cubicBezTo>
                  <a:pt x="5042685" y="2329761"/>
                  <a:pt x="5040121" y="2361770"/>
                  <a:pt x="5034829" y="2393114"/>
                </a:cubicBezTo>
                <a:lnTo>
                  <a:pt x="5034266" y="2400032"/>
                </a:lnTo>
                <a:cubicBezTo>
                  <a:pt x="5034088" y="2400037"/>
                  <a:pt x="5033912" y="2400042"/>
                  <a:pt x="5033737" y="2400097"/>
                </a:cubicBezTo>
                <a:cubicBezTo>
                  <a:pt x="4987717" y="2720025"/>
                  <a:pt x="4756872" y="2982764"/>
                  <a:pt x="4448391" y="3084683"/>
                </a:cubicBezTo>
                <a:lnTo>
                  <a:pt x="4428658" y="3089525"/>
                </a:lnTo>
                <a:close/>
                <a:moveTo>
                  <a:pt x="4175753" y="1361522"/>
                </a:moveTo>
                <a:cubicBezTo>
                  <a:pt x="4175753" y="1355634"/>
                  <a:pt x="4175815" y="1349760"/>
                  <a:pt x="4177187" y="1343926"/>
                </a:cubicBezTo>
                <a:cubicBezTo>
                  <a:pt x="4177144" y="1311465"/>
                  <a:pt x="4179705" y="1279462"/>
                  <a:pt x="4184996" y="1248124"/>
                </a:cubicBezTo>
                <a:lnTo>
                  <a:pt x="4185561" y="1241192"/>
                </a:lnTo>
                <a:cubicBezTo>
                  <a:pt x="4185737" y="1241187"/>
                  <a:pt x="4185914" y="1241182"/>
                  <a:pt x="4186090" y="1241127"/>
                </a:cubicBezTo>
                <a:cubicBezTo>
                  <a:pt x="4238685" y="875493"/>
                  <a:pt x="4532684" y="584557"/>
                  <a:pt x="4908083" y="523010"/>
                </a:cubicBezTo>
                <a:lnTo>
                  <a:pt x="4908205" y="521820"/>
                </a:lnTo>
                <a:cubicBezTo>
                  <a:pt x="4913759" y="520774"/>
                  <a:pt x="4919332" y="519792"/>
                  <a:pt x="4925166" y="520226"/>
                </a:cubicBezTo>
                <a:cubicBezTo>
                  <a:pt x="4957787" y="514468"/>
                  <a:pt x="4991150" y="511379"/>
                  <a:pt x="5025030" y="510833"/>
                </a:cubicBezTo>
                <a:lnTo>
                  <a:pt x="5042905" y="509151"/>
                </a:lnTo>
                <a:lnTo>
                  <a:pt x="5042932" y="509663"/>
                </a:lnTo>
                <a:lnTo>
                  <a:pt x="5043453" y="509629"/>
                </a:lnTo>
                <a:lnTo>
                  <a:pt x="5044074" y="521483"/>
                </a:lnTo>
                <a:cubicBezTo>
                  <a:pt x="5044074" y="527369"/>
                  <a:pt x="5044013" y="533241"/>
                  <a:pt x="5042640" y="539073"/>
                </a:cubicBezTo>
                <a:cubicBezTo>
                  <a:pt x="5042685" y="571542"/>
                  <a:pt x="5040121" y="603550"/>
                  <a:pt x="5034829" y="634895"/>
                </a:cubicBezTo>
                <a:lnTo>
                  <a:pt x="5034266" y="641812"/>
                </a:lnTo>
                <a:cubicBezTo>
                  <a:pt x="5034088" y="641817"/>
                  <a:pt x="5033912" y="641823"/>
                  <a:pt x="5033737" y="641878"/>
                </a:cubicBezTo>
                <a:cubicBezTo>
                  <a:pt x="4981143" y="1007510"/>
                  <a:pt x="4687144" y="1298446"/>
                  <a:pt x="4311744" y="1359994"/>
                </a:cubicBezTo>
                <a:lnTo>
                  <a:pt x="4311623" y="1361184"/>
                </a:lnTo>
                <a:cubicBezTo>
                  <a:pt x="4306067" y="1362231"/>
                  <a:pt x="4300492" y="1363214"/>
                  <a:pt x="4294658" y="1362780"/>
                </a:cubicBezTo>
                <a:cubicBezTo>
                  <a:pt x="4262048" y="1368535"/>
                  <a:pt x="4228698" y="1371623"/>
                  <a:pt x="4194831" y="1372169"/>
                </a:cubicBezTo>
                <a:lnTo>
                  <a:pt x="4176923" y="1373854"/>
                </a:lnTo>
                <a:lnTo>
                  <a:pt x="4176896" y="1373341"/>
                </a:lnTo>
                <a:lnTo>
                  <a:pt x="4176374" y="1373376"/>
                </a:lnTo>
                <a:cubicBezTo>
                  <a:pt x="4175781" y="1369436"/>
                  <a:pt x="4175753" y="1365482"/>
                  <a:pt x="4175753" y="1361522"/>
                </a:cubicBezTo>
                <a:close/>
                <a:moveTo>
                  <a:pt x="4175753" y="1411078"/>
                </a:moveTo>
                <a:lnTo>
                  <a:pt x="4176375" y="1399317"/>
                </a:lnTo>
                <a:lnTo>
                  <a:pt x="4176896" y="1399351"/>
                </a:lnTo>
                <a:lnTo>
                  <a:pt x="4176923" y="1398843"/>
                </a:lnTo>
                <a:lnTo>
                  <a:pt x="4194799" y="1400511"/>
                </a:lnTo>
                <a:cubicBezTo>
                  <a:pt x="4228677" y="1401053"/>
                  <a:pt x="4262041" y="1404118"/>
                  <a:pt x="4294662" y="1409831"/>
                </a:cubicBezTo>
                <a:cubicBezTo>
                  <a:pt x="4300495" y="1409399"/>
                  <a:pt x="4306069" y="1410375"/>
                  <a:pt x="4311623" y="1411413"/>
                </a:cubicBezTo>
                <a:lnTo>
                  <a:pt x="4311745" y="1412593"/>
                </a:lnTo>
                <a:cubicBezTo>
                  <a:pt x="4687144" y="1473657"/>
                  <a:pt x="4981143" y="1762307"/>
                  <a:pt x="5033738" y="2125070"/>
                </a:cubicBezTo>
                <a:cubicBezTo>
                  <a:pt x="5033914" y="2125125"/>
                  <a:pt x="5034090" y="2125130"/>
                  <a:pt x="5034267" y="2125135"/>
                </a:cubicBezTo>
                <a:lnTo>
                  <a:pt x="5034832" y="2132012"/>
                </a:lnTo>
                <a:cubicBezTo>
                  <a:pt x="5040122" y="2163105"/>
                  <a:pt x="5042685" y="2194855"/>
                  <a:pt x="5042640" y="2227062"/>
                </a:cubicBezTo>
                <a:cubicBezTo>
                  <a:pt x="5044013" y="2232850"/>
                  <a:pt x="5044074" y="2238678"/>
                  <a:pt x="5044074" y="2244520"/>
                </a:cubicBezTo>
                <a:cubicBezTo>
                  <a:pt x="5044074" y="2248449"/>
                  <a:pt x="5044046" y="2252372"/>
                  <a:pt x="5043454" y="2256280"/>
                </a:cubicBezTo>
                <a:lnTo>
                  <a:pt x="5042932" y="2256246"/>
                </a:lnTo>
                <a:lnTo>
                  <a:pt x="5042905" y="2256755"/>
                </a:lnTo>
                <a:lnTo>
                  <a:pt x="5024997" y="2255084"/>
                </a:lnTo>
                <a:cubicBezTo>
                  <a:pt x="4991129" y="2254542"/>
                  <a:pt x="4957779" y="2251477"/>
                  <a:pt x="4925170" y="2245767"/>
                </a:cubicBezTo>
                <a:cubicBezTo>
                  <a:pt x="4919336" y="2246198"/>
                  <a:pt x="4913761" y="2245223"/>
                  <a:pt x="4908205" y="2244184"/>
                </a:cubicBezTo>
                <a:lnTo>
                  <a:pt x="4908084" y="2243004"/>
                </a:lnTo>
                <a:cubicBezTo>
                  <a:pt x="4532684" y="2181939"/>
                  <a:pt x="4238685" y="1893288"/>
                  <a:pt x="4186091" y="1530527"/>
                </a:cubicBezTo>
                <a:cubicBezTo>
                  <a:pt x="4185915" y="1530472"/>
                  <a:pt x="4185739" y="1530468"/>
                  <a:pt x="4185562" y="1530463"/>
                </a:cubicBezTo>
                <a:lnTo>
                  <a:pt x="4184999" y="1523599"/>
                </a:lnTo>
                <a:cubicBezTo>
                  <a:pt x="4179707" y="1492501"/>
                  <a:pt x="4177144" y="1460743"/>
                  <a:pt x="4177187" y="1428529"/>
                </a:cubicBezTo>
                <a:cubicBezTo>
                  <a:pt x="4175815" y="1422743"/>
                  <a:pt x="4175753" y="1416918"/>
                  <a:pt x="4175753" y="1411078"/>
                </a:cubicBezTo>
                <a:close/>
                <a:moveTo>
                  <a:pt x="3445328" y="659222"/>
                </a:moveTo>
                <a:cubicBezTo>
                  <a:pt x="3501061" y="939930"/>
                  <a:pt x="3725812" y="1162499"/>
                  <a:pt x="4013692" y="1223782"/>
                </a:cubicBezTo>
                <a:cubicBezTo>
                  <a:pt x="3957960" y="943074"/>
                  <a:pt x="3733209" y="720505"/>
                  <a:pt x="3445328" y="659222"/>
                </a:cubicBezTo>
                <a:close/>
                <a:moveTo>
                  <a:pt x="3445328" y="2417442"/>
                </a:moveTo>
                <a:cubicBezTo>
                  <a:pt x="3501061" y="2698150"/>
                  <a:pt x="3725812" y="2920718"/>
                  <a:pt x="4013692" y="2982001"/>
                </a:cubicBezTo>
                <a:cubicBezTo>
                  <a:pt x="3957960" y="2701294"/>
                  <a:pt x="3733209" y="2478725"/>
                  <a:pt x="3445328" y="2417442"/>
                </a:cubicBezTo>
                <a:close/>
                <a:moveTo>
                  <a:pt x="3445326" y="2107862"/>
                </a:moveTo>
                <a:cubicBezTo>
                  <a:pt x="3733207" y="2047060"/>
                  <a:pt x="3957957" y="1826239"/>
                  <a:pt x="4013690" y="1547735"/>
                </a:cubicBezTo>
                <a:cubicBezTo>
                  <a:pt x="3725809" y="1608537"/>
                  <a:pt x="3501058" y="1829358"/>
                  <a:pt x="3445326" y="2107862"/>
                </a:cubicBezTo>
                <a:close/>
                <a:moveTo>
                  <a:pt x="3295350" y="521483"/>
                </a:moveTo>
                <a:lnTo>
                  <a:pt x="3295971" y="509629"/>
                </a:lnTo>
                <a:lnTo>
                  <a:pt x="3296492" y="509663"/>
                </a:lnTo>
                <a:lnTo>
                  <a:pt x="3296519" y="509151"/>
                </a:lnTo>
                <a:lnTo>
                  <a:pt x="3314395" y="510833"/>
                </a:lnTo>
                <a:cubicBezTo>
                  <a:pt x="3348274" y="511379"/>
                  <a:pt x="3381637" y="514468"/>
                  <a:pt x="3414258" y="520226"/>
                </a:cubicBezTo>
                <a:cubicBezTo>
                  <a:pt x="3420092" y="519792"/>
                  <a:pt x="3425665" y="520774"/>
                  <a:pt x="3431219" y="521820"/>
                </a:cubicBezTo>
                <a:lnTo>
                  <a:pt x="3431341" y="523010"/>
                </a:lnTo>
                <a:cubicBezTo>
                  <a:pt x="3806740" y="584557"/>
                  <a:pt x="4100739" y="875493"/>
                  <a:pt x="4153335" y="1241127"/>
                </a:cubicBezTo>
                <a:cubicBezTo>
                  <a:pt x="4153510" y="1241182"/>
                  <a:pt x="4153688" y="1241187"/>
                  <a:pt x="4153863" y="1241192"/>
                </a:cubicBezTo>
                <a:lnTo>
                  <a:pt x="4154429" y="1248124"/>
                </a:lnTo>
                <a:cubicBezTo>
                  <a:pt x="4159718" y="1279462"/>
                  <a:pt x="4162281" y="1311465"/>
                  <a:pt x="4162237" y="1343926"/>
                </a:cubicBezTo>
                <a:cubicBezTo>
                  <a:pt x="4163610" y="1349760"/>
                  <a:pt x="4163671" y="1355634"/>
                  <a:pt x="4163671" y="1361522"/>
                </a:cubicBezTo>
                <a:cubicBezTo>
                  <a:pt x="4163671" y="1365482"/>
                  <a:pt x="4163642" y="1369436"/>
                  <a:pt x="4163050" y="1373376"/>
                </a:cubicBezTo>
                <a:lnTo>
                  <a:pt x="4162528" y="1373341"/>
                </a:lnTo>
                <a:lnTo>
                  <a:pt x="4162501" y="1373854"/>
                </a:lnTo>
                <a:lnTo>
                  <a:pt x="4144594" y="1372169"/>
                </a:lnTo>
                <a:cubicBezTo>
                  <a:pt x="4110727" y="1371623"/>
                  <a:pt x="4077375" y="1368535"/>
                  <a:pt x="4044766" y="1362780"/>
                </a:cubicBezTo>
                <a:cubicBezTo>
                  <a:pt x="4038932" y="1363214"/>
                  <a:pt x="4033357" y="1362231"/>
                  <a:pt x="4027802" y="1361184"/>
                </a:cubicBezTo>
                <a:lnTo>
                  <a:pt x="4027681" y="1359994"/>
                </a:lnTo>
                <a:cubicBezTo>
                  <a:pt x="3652280" y="1298446"/>
                  <a:pt x="3358281" y="1007510"/>
                  <a:pt x="3305687" y="641878"/>
                </a:cubicBezTo>
                <a:cubicBezTo>
                  <a:pt x="3305511" y="641823"/>
                  <a:pt x="3305336" y="641818"/>
                  <a:pt x="3305158" y="641812"/>
                </a:cubicBezTo>
                <a:lnTo>
                  <a:pt x="3304595" y="634895"/>
                </a:lnTo>
                <a:cubicBezTo>
                  <a:pt x="3299303" y="603550"/>
                  <a:pt x="3296740" y="571542"/>
                  <a:pt x="3296784" y="539073"/>
                </a:cubicBezTo>
                <a:cubicBezTo>
                  <a:pt x="3295411" y="533241"/>
                  <a:pt x="3295350" y="527369"/>
                  <a:pt x="3295350" y="521483"/>
                </a:cubicBezTo>
                <a:close/>
                <a:moveTo>
                  <a:pt x="3295350" y="2279702"/>
                </a:moveTo>
                <a:lnTo>
                  <a:pt x="3295971" y="2267848"/>
                </a:lnTo>
                <a:lnTo>
                  <a:pt x="3296492" y="2267882"/>
                </a:lnTo>
                <a:lnTo>
                  <a:pt x="3296519" y="2267371"/>
                </a:lnTo>
                <a:lnTo>
                  <a:pt x="3314395" y="2269052"/>
                </a:lnTo>
                <a:cubicBezTo>
                  <a:pt x="3348274" y="2269598"/>
                  <a:pt x="3381637" y="2272687"/>
                  <a:pt x="3414258" y="2278445"/>
                </a:cubicBezTo>
                <a:cubicBezTo>
                  <a:pt x="3420092" y="2278011"/>
                  <a:pt x="3425665" y="2278993"/>
                  <a:pt x="3431219" y="2280040"/>
                </a:cubicBezTo>
                <a:lnTo>
                  <a:pt x="3431341" y="2281230"/>
                </a:lnTo>
                <a:cubicBezTo>
                  <a:pt x="3806740" y="2342777"/>
                  <a:pt x="4100739" y="2633713"/>
                  <a:pt x="4153335" y="2999346"/>
                </a:cubicBezTo>
                <a:cubicBezTo>
                  <a:pt x="4153510" y="2999401"/>
                  <a:pt x="4153688" y="2999406"/>
                  <a:pt x="4153863" y="2999411"/>
                </a:cubicBezTo>
                <a:lnTo>
                  <a:pt x="4154429" y="3006343"/>
                </a:lnTo>
                <a:lnTo>
                  <a:pt x="4161209" y="3089525"/>
                </a:lnTo>
                <a:lnTo>
                  <a:pt x="3910768" y="3089525"/>
                </a:lnTo>
                <a:lnTo>
                  <a:pt x="3891034" y="3084683"/>
                </a:lnTo>
                <a:cubicBezTo>
                  <a:pt x="3582552" y="2982764"/>
                  <a:pt x="3351706" y="2720025"/>
                  <a:pt x="3305687" y="2400097"/>
                </a:cubicBezTo>
                <a:cubicBezTo>
                  <a:pt x="3305511" y="2400042"/>
                  <a:pt x="3305336" y="2400037"/>
                  <a:pt x="3305158" y="2400032"/>
                </a:cubicBezTo>
                <a:lnTo>
                  <a:pt x="3304595" y="2393114"/>
                </a:lnTo>
                <a:cubicBezTo>
                  <a:pt x="3299303" y="2361770"/>
                  <a:pt x="3296740" y="2329761"/>
                  <a:pt x="3296784" y="2297292"/>
                </a:cubicBezTo>
                <a:cubicBezTo>
                  <a:pt x="3295411" y="2291461"/>
                  <a:pt x="3295350" y="2285589"/>
                  <a:pt x="3295350" y="2279702"/>
                </a:cubicBezTo>
                <a:close/>
                <a:moveTo>
                  <a:pt x="3295347" y="486299"/>
                </a:moveTo>
                <a:cubicBezTo>
                  <a:pt x="3295347" y="480458"/>
                  <a:pt x="3295409" y="474631"/>
                  <a:pt x="3296782" y="468842"/>
                </a:cubicBezTo>
                <a:cubicBezTo>
                  <a:pt x="3296738" y="436636"/>
                  <a:pt x="3299300" y="404884"/>
                  <a:pt x="3304590" y="373792"/>
                </a:cubicBezTo>
                <a:lnTo>
                  <a:pt x="3305155" y="366915"/>
                </a:lnTo>
                <a:cubicBezTo>
                  <a:pt x="3305332" y="366910"/>
                  <a:pt x="3305508" y="366905"/>
                  <a:pt x="3305684" y="366850"/>
                </a:cubicBezTo>
                <a:cubicBezTo>
                  <a:pt x="3319442" y="271960"/>
                  <a:pt x="3349717" y="182140"/>
                  <a:pt x="3393781" y="100280"/>
                </a:cubicBezTo>
                <a:lnTo>
                  <a:pt x="3459303" y="0"/>
                </a:lnTo>
                <a:lnTo>
                  <a:pt x="3635443" y="0"/>
                </a:lnTo>
                <a:lnTo>
                  <a:pt x="3564068" y="79433"/>
                </a:lnTo>
                <a:cubicBezTo>
                  <a:pt x="3506253" y="159050"/>
                  <a:pt x="3465125" y="250706"/>
                  <a:pt x="3445326" y="349642"/>
                </a:cubicBezTo>
                <a:cubicBezTo>
                  <a:pt x="3636807" y="309201"/>
                  <a:pt x="3800358" y="197965"/>
                  <a:pt x="3904544" y="45955"/>
                </a:cubicBezTo>
                <a:lnTo>
                  <a:pt x="3927798" y="0"/>
                </a:lnTo>
                <a:lnTo>
                  <a:pt x="4083290" y="0"/>
                </a:lnTo>
                <a:lnTo>
                  <a:pt x="4029061" y="99096"/>
                </a:lnTo>
                <a:cubicBezTo>
                  <a:pt x="3899579" y="299632"/>
                  <a:pt x="3683877" y="443705"/>
                  <a:pt x="3431338" y="484784"/>
                </a:cubicBezTo>
                <a:lnTo>
                  <a:pt x="3431217" y="485964"/>
                </a:lnTo>
                <a:cubicBezTo>
                  <a:pt x="3425661" y="487004"/>
                  <a:pt x="3420086" y="487979"/>
                  <a:pt x="3414252" y="487548"/>
                </a:cubicBezTo>
                <a:cubicBezTo>
                  <a:pt x="3381643" y="493257"/>
                  <a:pt x="3348292" y="496322"/>
                  <a:pt x="3314425" y="496864"/>
                </a:cubicBezTo>
                <a:lnTo>
                  <a:pt x="3296517" y="498535"/>
                </a:lnTo>
                <a:lnTo>
                  <a:pt x="3296490" y="498027"/>
                </a:lnTo>
                <a:lnTo>
                  <a:pt x="3295968" y="498061"/>
                </a:lnTo>
                <a:cubicBezTo>
                  <a:pt x="3295376" y="494151"/>
                  <a:pt x="3295347" y="490228"/>
                  <a:pt x="3295347" y="486299"/>
                </a:cubicBezTo>
                <a:close/>
                <a:moveTo>
                  <a:pt x="3295347" y="2244520"/>
                </a:moveTo>
                <a:cubicBezTo>
                  <a:pt x="3295347" y="2238678"/>
                  <a:pt x="3295409" y="2232850"/>
                  <a:pt x="3296782" y="2227062"/>
                </a:cubicBezTo>
                <a:cubicBezTo>
                  <a:pt x="3296738" y="2194855"/>
                  <a:pt x="3299300" y="2163105"/>
                  <a:pt x="3304590" y="2132012"/>
                </a:cubicBezTo>
                <a:lnTo>
                  <a:pt x="3305155" y="2125135"/>
                </a:lnTo>
                <a:cubicBezTo>
                  <a:pt x="3305332" y="2125130"/>
                  <a:pt x="3305508" y="2125125"/>
                  <a:pt x="3305684" y="2125070"/>
                </a:cubicBezTo>
                <a:cubicBezTo>
                  <a:pt x="3358279" y="1762307"/>
                  <a:pt x="3652278" y="1473657"/>
                  <a:pt x="4027678" y="1412593"/>
                </a:cubicBezTo>
                <a:lnTo>
                  <a:pt x="4027800" y="1411413"/>
                </a:lnTo>
                <a:cubicBezTo>
                  <a:pt x="4033353" y="1410375"/>
                  <a:pt x="4038927" y="1409399"/>
                  <a:pt x="4044760" y="1409831"/>
                </a:cubicBezTo>
                <a:cubicBezTo>
                  <a:pt x="4077382" y="1404118"/>
                  <a:pt x="4110744" y="1401053"/>
                  <a:pt x="4144624" y="1400511"/>
                </a:cubicBezTo>
                <a:lnTo>
                  <a:pt x="4162499" y="1398843"/>
                </a:lnTo>
                <a:lnTo>
                  <a:pt x="4162526" y="1399351"/>
                </a:lnTo>
                <a:lnTo>
                  <a:pt x="4163047" y="1399317"/>
                </a:lnTo>
                <a:lnTo>
                  <a:pt x="4163669" y="1411078"/>
                </a:lnTo>
                <a:cubicBezTo>
                  <a:pt x="4163669" y="1416918"/>
                  <a:pt x="4163608" y="1422743"/>
                  <a:pt x="4162235" y="1428529"/>
                </a:cubicBezTo>
                <a:cubicBezTo>
                  <a:pt x="4162279" y="1460743"/>
                  <a:pt x="4159715" y="1492501"/>
                  <a:pt x="4154424" y="1523599"/>
                </a:cubicBezTo>
                <a:lnTo>
                  <a:pt x="4153860" y="1530463"/>
                </a:lnTo>
                <a:cubicBezTo>
                  <a:pt x="4153683" y="1530468"/>
                  <a:pt x="4153507" y="1530472"/>
                  <a:pt x="4153332" y="1530527"/>
                </a:cubicBezTo>
                <a:cubicBezTo>
                  <a:pt x="4100737" y="1893288"/>
                  <a:pt x="3806738" y="2181939"/>
                  <a:pt x="3431338" y="2243004"/>
                </a:cubicBezTo>
                <a:lnTo>
                  <a:pt x="3431217" y="2244184"/>
                </a:lnTo>
                <a:cubicBezTo>
                  <a:pt x="3425661" y="2245223"/>
                  <a:pt x="3420086" y="2246198"/>
                  <a:pt x="3414252" y="2245767"/>
                </a:cubicBezTo>
                <a:cubicBezTo>
                  <a:pt x="3381643" y="2251477"/>
                  <a:pt x="3348292" y="2254542"/>
                  <a:pt x="3314425" y="2255084"/>
                </a:cubicBezTo>
                <a:lnTo>
                  <a:pt x="3296517" y="2256755"/>
                </a:lnTo>
                <a:lnTo>
                  <a:pt x="3296490" y="2256246"/>
                </a:lnTo>
                <a:lnTo>
                  <a:pt x="3295968" y="2256280"/>
                </a:lnTo>
                <a:cubicBezTo>
                  <a:pt x="3295376" y="2252372"/>
                  <a:pt x="3295347" y="2248449"/>
                  <a:pt x="3295347" y="2244520"/>
                </a:cubicBezTo>
                <a:close/>
                <a:moveTo>
                  <a:pt x="2555546" y="1223782"/>
                </a:moveTo>
                <a:cubicBezTo>
                  <a:pt x="2843426" y="1162499"/>
                  <a:pt x="3068177" y="939930"/>
                  <a:pt x="3123910" y="659222"/>
                </a:cubicBezTo>
                <a:cubicBezTo>
                  <a:pt x="2836029" y="720505"/>
                  <a:pt x="2611278" y="943074"/>
                  <a:pt x="2555546" y="1223782"/>
                </a:cubicBezTo>
                <a:close/>
                <a:moveTo>
                  <a:pt x="2555546" y="1547735"/>
                </a:moveTo>
                <a:cubicBezTo>
                  <a:pt x="2611279" y="1826239"/>
                  <a:pt x="2836029" y="2047060"/>
                  <a:pt x="3123910" y="2107862"/>
                </a:cubicBezTo>
                <a:cubicBezTo>
                  <a:pt x="3068178" y="1829358"/>
                  <a:pt x="2843426" y="1608537"/>
                  <a:pt x="2555546" y="1547735"/>
                </a:cubicBezTo>
                <a:close/>
                <a:moveTo>
                  <a:pt x="2555546" y="2982001"/>
                </a:moveTo>
                <a:cubicBezTo>
                  <a:pt x="2843426" y="2920718"/>
                  <a:pt x="3068177" y="2698150"/>
                  <a:pt x="3123910" y="2417442"/>
                </a:cubicBezTo>
                <a:cubicBezTo>
                  <a:pt x="2836029" y="2478725"/>
                  <a:pt x="2611278" y="2701294"/>
                  <a:pt x="2555546" y="2982001"/>
                </a:cubicBezTo>
                <a:close/>
                <a:moveTo>
                  <a:pt x="2485948" y="0"/>
                </a:moveTo>
                <a:lnTo>
                  <a:pt x="2641440" y="0"/>
                </a:lnTo>
                <a:lnTo>
                  <a:pt x="2664693" y="45955"/>
                </a:lnTo>
                <a:cubicBezTo>
                  <a:pt x="2768879" y="197965"/>
                  <a:pt x="2932430" y="309201"/>
                  <a:pt x="3123910" y="349642"/>
                </a:cubicBezTo>
                <a:cubicBezTo>
                  <a:pt x="3104112" y="250706"/>
                  <a:pt x="3062984" y="159050"/>
                  <a:pt x="3005167" y="79433"/>
                </a:cubicBezTo>
                <a:lnTo>
                  <a:pt x="2933794" y="0"/>
                </a:lnTo>
                <a:lnTo>
                  <a:pt x="3109934" y="0"/>
                </a:lnTo>
                <a:lnTo>
                  <a:pt x="3175456" y="100280"/>
                </a:lnTo>
                <a:cubicBezTo>
                  <a:pt x="3219520" y="182140"/>
                  <a:pt x="3249795" y="271960"/>
                  <a:pt x="3263553" y="366850"/>
                </a:cubicBezTo>
                <a:cubicBezTo>
                  <a:pt x="3263728" y="366905"/>
                  <a:pt x="3263905" y="366910"/>
                  <a:pt x="3264081" y="366915"/>
                </a:cubicBezTo>
                <a:lnTo>
                  <a:pt x="3264647" y="373792"/>
                </a:lnTo>
                <a:cubicBezTo>
                  <a:pt x="3269936" y="404884"/>
                  <a:pt x="3272499" y="436636"/>
                  <a:pt x="3272455" y="468842"/>
                </a:cubicBezTo>
                <a:cubicBezTo>
                  <a:pt x="3273828" y="474631"/>
                  <a:pt x="3273888" y="480458"/>
                  <a:pt x="3273888" y="486299"/>
                </a:cubicBezTo>
                <a:cubicBezTo>
                  <a:pt x="3273888" y="490228"/>
                  <a:pt x="3273860" y="494151"/>
                  <a:pt x="3273268" y="498061"/>
                </a:cubicBezTo>
                <a:lnTo>
                  <a:pt x="3272746" y="498027"/>
                </a:lnTo>
                <a:lnTo>
                  <a:pt x="3272719" y="498535"/>
                </a:lnTo>
                <a:lnTo>
                  <a:pt x="3254811" y="496864"/>
                </a:lnTo>
                <a:cubicBezTo>
                  <a:pt x="3220945" y="496322"/>
                  <a:pt x="3187593" y="493257"/>
                  <a:pt x="3154984" y="487548"/>
                </a:cubicBezTo>
                <a:cubicBezTo>
                  <a:pt x="3149150" y="487979"/>
                  <a:pt x="3143575" y="487004"/>
                  <a:pt x="3138020" y="485964"/>
                </a:cubicBezTo>
                <a:lnTo>
                  <a:pt x="3137899" y="484784"/>
                </a:lnTo>
                <a:cubicBezTo>
                  <a:pt x="2885360" y="443705"/>
                  <a:pt x="2669659" y="299632"/>
                  <a:pt x="2540177" y="99096"/>
                </a:cubicBezTo>
                <a:close/>
                <a:moveTo>
                  <a:pt x="2408030" y="3089525"/>
                </a:moveTo>
                <a:lnTo>
                  <a:pt x="2414810" y="3006343"/>
                </a:lnTo>
                <a:lnTo>
                  <a:pt x="2415375" y="2999411"/>
                </a:lnTo>
                <a:cubicBezTo>
                  <a:pt x="2415552" y="2999406"/>
                  <a:pt x="2415728" y="2999401"/>
                  <a:pt x="2415904" y="2999346"/>
                </a:cubicBezTo>
                <a:cubicBezTo>
                  <a:pt x="2468499" y="2633713"/>
                  <a:pt x="2762498" y="2342777"/>
                  <a:pt x="3137898" y="2281230"/>
                </a:cubicBezTo>
                <a:lnTo>
                  <a:pt x="3138020" y="2280040"/>
                </a:lnTo>
                <a:cubicBezTo>
                  <a:pt x="3143573" y="2278993"/>
                  <a:pt x="3149146" y="2278011"/>
                  <a:pt x="3154980" y="2278445"/>
                </a:cubicBezTo>
                <a:cubicBezTo>
                  <a:pt x="3187602" y="2272687"/>
                  <a:pt x="3220964" y="2269598"/>
                  <a:pt x="3254844" y="2269052"/>
                </a:cubicBezTo>
                <a:lnTo>
                  <a:pt x="3272719" y="2267371"/>
                </a:lnTo>
                <a:lnTo>
                  <a:pt x="3272746" y="2267882"/>
                </a:lnTo>
                <a:lnTo>
                  <a:pt x="3273267" y="2267848"/>
                </a:lnTo>
                <a:lnTo>
                  <a:pt x="3273888" y="2279702"/>
                </a:lnTo>
                <a:cubicBezTo>
                  <a:pt x="3273888" y="2285589"/>
                  <a:pt x="3273828" y="2291461"/>
                  <a:pt x="3272455" y="2297292"/>
                </a:cubicBezTo>
                <a:cubicBezTo>
                  <a:pt x="3272499" y="2329761"/>
                  <a:pt x="3269935" y="2361770"/>
                  <a:pt x="3264644" y="2393114"/>
                </a:cubicBezTo>
                <a:lnTo>
                  <a:pt x="3264080" y="2400032"/>
                </a:lnTo>
                <a:cubicBezTo>
                  <a:pt x="3263903" y="2400037"/>
                  <a:pt x="3263726" y="2400042"/>
                  <a:pt x="3263552" y="2400097"/>
                </a:cubicBezTo>
                <a:cubicBezTo>
                  <a:pt x="3217532" y="2720025"/>
                  <a:pt x="2986686" y="2982764"/>
                  <a:pt x="2678205" y="3084683"/>
                </a:cubicBezTo>
                <a:lnTo>
                  <a:pt x="2658472" y="3089525"/>
                </a:lnTo>
                <a:close/>
                <a:moveTo>
                  <a:pt x="2405567" y="1361522"/>
                </a:moveTo>
                <a:cubicBezTo>
                  <a:pt x="2405567" y="1355634"/>
                  <a:pt x="2405629" y="1349760"/>
                  <a:pt x="2407002" y="1343926"/>
                </a:cubicBezTo>
                <a:cubicBezTo>
                  <a:pt x="2406958" y="1311465"/>
                  <a:pt x="2409520" y="1279462"/>
                  <a:pt x="2414810" y="1248124"/>
                </a:cubicBezTo>
                <a:lnTo>
                  <a:pt x="2415375" y="1241192"/>
                </a:lnTo>
                <a:cubicBezTo>
                  <a:pt x="2415552" y="1241187"/>
                  <a:pt x="2415728" y="1241182"/>
                  <a:pt x="2415904" y="1241127"/>
                </a:cubicBezTo>
                <a:cubicBezTo>
                  <a:pt x="2468499" y="875493"/>
                  <a:pt x="2762498" y="584557"/>
                  <a:pt x="3137898" y="523010"/>
                </a:cubicBezTo>
                <a:lnTo>
                  <a:pt x="3138020" y="521820"/>
                </a:lnTo>
                <a:cubicBezTo>
                  <a:pt x="3143573" y="520774"/>
                  <a:pt x="3149146" y="519792"/>
                  <a:pt x="3154980" y="520226"/>
                </a:cubicBezTo>
                <a:cubicBezTo>
                  <a:pt x="3187602" y="514468"/>
                  <a:pt x="3220964" y="511379"/>
                  <a:pt x="3254844" y="510833"/>
                </a:cubicBezTo>
                <a:lnTo>
                  <a:pt x="3272719" y="509151"/>
                </a:lnTo>
                <a:lnTo>
                  <a:pt x="3272746" y="509663"/>
                </a:lnTo>
                <a:lnTo>
                  <a:pt x="3273267" y="509629"/>
                </a:lnTo>
                <a:lnTo>
                  <a:pt x="3273888" y="521483"/>
                </a:lnTo>
                <a:cubicBezTo>
                  <a:pt x="3273888" y="527369"/>
                  <a:pt x="3273828" y="533241"/>
                  <a:pt x="3272455" y="539073"/>
                </a:cubicBezTo>
                <a:cubicBezTo>
                  <a:pt x="3272499" y="571542"/>
                  <a:pt x="3269935" y="603550"/>
                  <a:pt x="3264644" y="634895"/>
                </a:cubicBezTo>
                <a:lnTo>
                  <a:pt x="3264080" y="641812"/>
                </a:lnTo>
                <a:cubicBezTo>
                  <a:pt x="3263903" y="641818"/>
                  <a:pt x="3263726" y="641823"/>
                  <a:pt x="3263552" y="641878"/>
                </a:cubicBezTo>
                <a:cubicBezTo>
                  <a:pt x="3210957" y="1007510"/>
                  <a:pt x="2916958" y="1298446"/>
                  <a:pt x="2541558" y="1359994"/>
                </a:cubicBezTo>
                <a:lnTo>
                  <a:pt x="2541437" y="1361184"/>
                </a:lnTo>
                <a:cubicBezTo>
                  <a:pt x="2535881" y="1362231"/>
                  <a:pt x="2530306" y="1363214"/>
                  <a:pt x="2524472" y="1362780"/>
                </a:cubicBezTo>
                <a:cubicBezTo>
                  <a:pt x="2491863" y="1368535"/>
                  <a:pt x="2458513" y="1371623"/>
                  <a:pt x="2424645" y="1372169"/>
                </a:cubicBezTo>
                <a:lnTo>
                  <a:pt x="2406737" y="1373854"/>
                </a:lnTo>
                <a:lnTo>
                  <a:pt x="2406710" y="1373341"/>
                </a:lnTo>
                <a:lnTo>
                  <a:pt x="2406188" y="1373376"/>
                </a:lnTo>
                <a:cubicBezTo>
                  <a:pt x="2405596" y="1369436"/>
                  <a:pt x="2405567" y="1365482"/>
                  <a:pt x="2405567" y="1361522"/>
                </a:cubicBezTo>
                <a:close/>
                <a:moveTo>
                  <a:pt x="2405567" y="1411078"/>
                </a:moveTo>
                <a:lnTo>
                  <a:pt x="2406189" y="1399317"/>
                </a:lnTo>
                <a:lnTo>
                  <a:pt x="2406710" y="1399351"/>
                </a:lnTo>
                <a:lnTo>
                  <a:pt x="2406737" y="1398843"/>
                </a:lnTo>
                <a:lnTo>
                  <a:pt x="2424613" y="1400511"/>
                </a:lnTo>
                <a:cubicBezTo>
                  <a:pt x="2458492" y="1401053"/>
                  <a:pt x="2491855" y="1404118"/>
                  <a:pt x="2524476" y="1409831"/>
                </a:cubicBezTo>
                <a:cubicBezTo>
                  <a:pt x="2530309" y="1409399"/>
                  <a:pt x="2535883" y="1410375"/>
                  <a:pt x="2541437" y="1411413"/>
                </a:cubicBezTo>
                <a:lnTo>
                  <a:pt x="2541559" y="1412593"/>
                </a:lnTo>
                <a:cubicBezTo>
                  <a:pt x="2916958" y="1473657"/>
                  <a:pt x="3210957" y="1762307"/>
                  <a:pt x="3263553" y="2125070"/>
                </a:cubicBezTo>
                <a:cubicBezTo>
                  <a:pt x="3263728" y="2125125"/>
                  <a:pt x="3263905" y="2125130"/>
                  <a:pt x="3264081" y="2125135"/>
                </a:cubicBezTo>
                <a:lnTo>
                  <a:pt x="3264647" y="2132012"/>
                </a:lnTo>
                <a:cubicBezTo>
                  <a:pt x="3269936" y="2163105"/>
                  <a:pt x="3272499" y="2194855"/>
                  <a:pt x="3272455" y="2227062"/>
                </a:cubicBezTo>
                <a:cubicBezTo>
                  <a:pt x="3273828" y="2232850"/>
                  <a:pt x="3273888" y="2238678"/>
                  <a:pt x="3273888" y="2244520"/>
                </a:cubicBezTo>
                <a:cubicBezTo>
                  <a:pt x="3273888" y="2248449"/>
                  <a:pt x="3273860" y="2252372"/>
                  <a:pt x="3273268" y="2256280"/>
                </a:cubicBezTo>
                <a:lnTo>
                  <a:pt x="3272746" y="2256246"/>
                </a:lnTo>
                <a:lnTo>
                  <a:pt x="3272719" y="2256755"/>
                </a:lnTo>
                <a:lnTo>
                  <a:pt x="3254811" y="2255084"/>
                </a:lnTo>
                <a:cubicBezTo>
                  <a:pt x="3220945" y="2254542"/>
                  <a:pt x="3187593" y="2251477"/>
                  <a:pt x="3154984" y="2245767"/>
                </a:cubicBezTo>
                <a:cubicBezTo>
                  <a:pt x="3149150" y="2246198"/>
                  <a:pt x="3143575" y="2245223"/>
                  <a:pt x="3138020" y="2244184"/>
                </a:cubicBezTo>
                <a:lnTo>
                  <a:pt x="3137899" y="2243004"/>
                </a:lnTo>
                <a:cubicBezTo>
                  <a:pt x="2762498" y="2181939"/>
                  <a:pt x="2468499" y="1893288"/>
                  <a:pt x="2415905" y="1530527"/>
                </a:cubicBezTo>
                <a:cubicBezTo>
                  <a:pt x="2415730" y="1530472"/>
                  <a:pt x="2415554" y="1530468"/>
                  <a:pt x="2415376" y="1530463"/>
                </a:cubicBezTo>
                <a:lnTo>
                  <a:pt x="2414813" y="1523599"/>
                </a:lnTo>
                <a:cubicBezTo>
                  <a:pt x="2409521" y="1492501"/>
                  <a:pt x="2406958" y="1460743"/>
                  <a:pt x="2407002" y="1428529"/>
                </a:cubicBezTo>
                <a:cubicBezTo>
                  <a:pt x="2405629" y="1422743"/>
                  <a:pt x="2405567" y="1416918"/>
                  <a:pt x="2405567" y="1411078"/>
                </a:cubicBezTo>
                <a:close/>
                <a:moveTo>
                  <a:pt x="1675142" y="659222"/>
                </a:moveTo>
                <a:cubicBezTo>
                  <a:pt x="1730875" y="939930"/>
                  <a:pt x="1955626" y="1162499"/>
                  <a:pt x="2243506" y="1223782"/>
                </a:cubicBezTo>
                <a:cubicBezTo>
                  <a:pt x="2187774" y="943074"/>
                  <a:pt x="1963023" y="720505"/>
                  <a:pt x="1675142" y="659222"/>
                </a:cubicBezTo>
                <a:close/>
                <a:moveTo>
                  <a:pt x="1675142" y="2417442"/>
                </a:moveTo>
                <a:cubicBezTo>
                  <a:pt x="1730875" y="2698150"/>
                  <a:pt x="1955626" y="2920718"/>
                  <a:pt x="2243506" y="2982001"/>
                </a:cubicBezTo>
                <a:cubicBezTo>
                  <a:pt x="2187774" y="2701294"/>
                  <a:pt x="1963023" y="2478725"/>
                  <a:pt x="1675142" y="2417442"/>
                </a:cubicBezTo>
                <a:close/>
                <a:moveTo>
                  <a:pt x="1675140" y="2107862"/>
                </a:moveTo>
                <a:cubicBezTo>
                  <a:pt x="1963020" y="2047060"/>
                  <a:pt x="2187772" y="1826239"/>
                  <a:pt x="2243504" y="1547735"/>
                </a:cubicBezTo>
                <a:cubicBezTo>
                  <a:pt x="1955623" y="1608537"/>
                  <a:pt x="1730872" y="1829358"/>
                  <a:pt x="1675140" y="2107862"/>
                </a:cubicBezTo>
                <a:close/>
                <a:moveTo>
                  <a:pt x="1525164" y="521483"/>
                </a:moveTo>
                <a:lnTo>
                  <a:pt x="1525785" y="509629"/>
                </a:lnTo>
                <a:lnTo>
                  <a:pt x="1526306" y="509663"/>
                </a:lnTo>
                <a:lnTo>
                  <a:pt x="1526333" y="509151"/>
                </a:lnTo>
                <a:lnTo>
                  <a:pt x="1544208" y="510833"/>
                </a:lnTo>
                <a:cubicBezTo>
                  <a:pt x="1578088" y="511379"/>
                  <a:pt x="1611450" y="514468"/>
                  <a:pt x="1644072" y="520226"/>
                </a:cubicBezTo>
                <a:cubicBezTo>
                  <a:pt x="1649905" y="519792"/>
                  <a:pt x="1655479" y="520774"/>
                  <a:pt x="1661032" y="521820"/>
                </a:cubicBezTo>
                <a:lnTo>
                  <a:pt x="1661154" y="523010"/>
                </a:lnTo>
                <a:cubicBezTo>
                  <a:pt x="2036554" y="584557"/>
                  <a:pt x="2330554" y="875493"/>
                  <a:pt x="2383148" y="1241127"/>
                </a:cubicBezTo>
                <a:cubicBezTo>
                  <a:pt x="2383324" y="1241182"/>
                  <a:pt x="2383501" y="1241187"/>
                  <a:pt x="2383678" y="1241192"/>
                </a:cubicBezTo>
                <a:lnTo>
                  <a:pt x="2384242" y="1248124"/>
                </a:lnTo>
                <a:cubicBezTo>
                  <a:pt x="2389533" y="1279462"/>
                  <a:pt x="2392095" y="1311465"/>
                  <a:pt x="2392051" y="1343926"/>
                </a:cubicBezTo>
                <a:cubicBezTo>
                  <a:pt x="2393423" y="1349760"/>
                  <a:pt x="2393485" y="1355634"/>
                  <a:pt x="2393485" y="1361522"/>
                </a:cubicBezTo>
                <a:cubicBezTo>
                  <a:pt x="2393485" y="1365482"/>
                  <a:pt x="2393457" y="1369436"/>
                  <a:pt x="2392864" y="1373376"/>
                </a:cubicBezTo>
                <a:lnTo>
                  <a:pt x="2392342" y="1373341"/>
                </a:lnTo>
                <a:lnTo>
                  <a:pt x="2392315" y="1373854"/>
                </a:lnTo>
                <a:lnTo>
                  <a:pt x="2374407" y="1372169"/>
                </a:lnTo>
                <a:cubicBezTo>
                  <a:pt x="2340540" y="1371623"/>
                  <a:pt x="2307190" y="1368535"/>
                  <a:pt x="2274580" y="1362780"/>
                </a:cubicBezTo>
                <a:cubicBezTo>
                  <a:pt x="2268746" y="1363214"/>
                  <a:pt x="2263171" y="1362231"/>
                  <a:pt x="2257615" y="1361184"/>
                </a:cubicBezTo>
                <a:lnTo>
                  <a:pt x="2257494" y="1359994"/>
                </a:lnTo>
                <a:cubicBezTo>
                  <a:pt x="1882094" y="1298446"/>
                  <a:pt x="1588095" y="1007510"/>
                  <a:pt x="1535500" y="641878"/>
                </a:cubicBezTo>
                <a:cubicBezTo>
                  <a:pt x="1535326" y="641823"/>
                  <a:pt x="1535149" y="641818"/>
                  <a:pt x="1534972" y="641812"/>
                </a:cubicBezTo>
                <a:lnTo>
                  <a:pt x="1534408" y="634895"/>
                </a:lnTo>
                <a:cubicBezTo>
                  <a:pt x="1529117" y="603550"/>
                  <a:pt x="1526553" y="571542"/>
                  <a:pt x="1526597" y="539073"/>
                </a:cubicBezTo>
                <a:cubicBezTo>
                  <a:pt x="1525224" y="533241"/>
                  <a:pt x="1525164" y="527369"/>
                  <a:pt x="1525164" y="521483"/>
                </a:cubicBezTo>
                <a:close/>
                <a:moveTo>
                  <a:pt x="1525164" y="2279702"/>
                </a:moveTo>
                <a:lnTo>
                  <a:pt x="1525785" y="2267848"/>
                </a:lnTo>
                <a:lnTo>
                  <a:pt x="1526306" y="2267882"/>
                </a:lnTo>
                <a:lnTo>
                  <a:pt x="1526333" y="2267371"/>
                </a:lnTo>
                <a:lnTo>
                  <a:pt x="1544208" y="2269052"/>
                </a:lnTo>
                <a:cubicBezTo>
                  <a:pt x="1578088" y="2269598"/>
                  <a:pt x="1611450" y="2272687"/>
                  <a:pt x="1644072" y="2278445"/>
                </a:cubicBezTo>
                <a:cubicBezTo>
                  <a:pt x="1649905" y="2278011"/>
                  <a:pt x="1655479" y="2278993"/>
                  <a:pt x="1661032" y="2280040"/>
                </a:cubicBezTo>
                <a:lnTo>
                  <a:pt x="1661154" y="2281230"/>
                </a:lnTo>
                <a:cubicBezTo>
                  <a:pt x="2036554" y="2342777"/>
                  <a:pt x="2330554" y="2633713"/>
                  <a:pt x="2383148" y="2999346"/>
                </a:cubicBezTo>
                <a:cubicBezTo>
                  <a:pt x="2383324" y="2999401"/>
                  <a:pt x="2383501" y="2999406"/>
                  <a:pt x="2383678" y="2999411"/>
                </a:cubicBezTo>
                <a:lnTo>
                  <a:pt x="2384242" y="3006343"/>
                </a:lnTo>
                <a:lnTo>
                  <a:pt x="2391022" y="3089525"/>
                </a:lnTo>
                <a:lnTo>
                  <a:pt x="2140581" y="3089525"/>
                </a:lnTo>
                <a:lnTo>
                  <a:pt x="2120847" y="3084683"/>
                </a:lnTo>
                <a:cubicBezTo>
                  <a:pt x="1812366" y="2982764"/>
                  <a:pt x="1581520" y="2720025"/>
                  <a:pt x="1535500" y="2400097"/>
                </a:cubicBezTo>
                <a:cubicBezTo>
                  <a:pt x="1535326" y="2400042"/>
                  <a:pt x="1535149" y="2400037"/>
                  <a:pt x="1534972" y="2400032"/>
                </a:cubicBezTo>
                <a:lnTo>
                  <a:pt x="1534408" y="2393114"/>
                </a:lnTo>
                <a:cubicBezTo>
                  <a:pt x="1529117" y="2361770"/>
                  <a:pt x="1526553" y="2329761"/>
                  <a:pt x="1526597" y="2297292"/>
                </a:cubicBezTo>
                <a:cubicBezTo>
                  <a:pt x="1525224" y="2291461"/>
                  <a:pt x="1525164" y="2285589"/>
                  <a:pt x="1525164" y="2279702"/>
                </a:cubicBezTo>
                <a:close/>
                <a:moveTo>
                  <a:pt x="1525162" y="486299"/>
                </a:moveTo>
                <a:cubicBezTo>
                  <a:pt x="1525162" y="480458"/>
                  <a:pt x="1525222" y="474631"/>
                  <a:pt x="1526595" y="468842"/>
                </a:cubicBezTo>
                <a:cubicBezTo>
                  <a:pt x="1526551" y="436636"/>
                  <a:pt x="1529114" y="404884"/>
                  <a:pt x="1534403" y="373792"/>
                </a:cubicBezTo>
                <a:lnTo>
                  <a:pt x="1534969" y="366915"/>
                </a:lnTo>
                <a:cubicBezTo>
                  <a:pt x="1535145" y="366910"/>
                  <a:pt x="1535323" y="366905"/>
                  <a:pt x="1535497" y="366850"/>
                </a:cubicBezTo>
                <a:cubicBezTo>
                  <a:pt x="1549256" y="271960"/>
                  <a:pt x="1579531" y="182140"/>
                  <a:pt x="1623594" y="100280"/>
                </a:cubicBezTo>
                <a:lnTo>
                  <a:pt x="1689117" y="0"/>
                </a:lnTo>
                <a:lnTo>
                  <a:pt x="1865257" y="0"/>
                </a:lnTo>
                <a:lnTo>
                  <a:pt x="1793882" y="79433"/>
                </a:lnTo>
                <a:cubicBezTo>
                  <a:pt x="1736067" y="159050"/>
                  <a:pt x="1694939" y="250706"/>
                  <a:pt x="1675140" y="349642"/>
                </a:cubicBezTo>
                <a:cubicBezTo>
                  <a:pt x="1866621" y="309201"/>
                  <a:pt x="2030172" y="197965"/>
                  <a:pt x="2134358" y="45955"/>
                </a:cubicBezTo>
                <a:lnTo>
                  <a:pt x="2157611" y="0"/>
                </a:lnTo>
                <a:lnTo>
                  <a:pt x="2313103" y="0"/>
                </a:lnTo>
                <a:lnTo>
                  <a:pt x="2258874" y="99096"/>
                </a:lnTo>
                <a:cubicBezTo>
                  <a:pt x="2129392" y="299632"/>
                  <a:pt x="1913691" y="443705"/>
                  <a:pt x="1661151" y="484784"/>
                </a:cubicBezTo>
                <a:lnTo>
                  <a:pt x="1661030" y="485964"/>
                </a:lnTo>
                <a:cubicBezTo>
                  <a:pt x="1655475" y="487004"/>
                  <a:pt x="1649900" y="487979"/>
                  <a:pt x="1644066" y="487548"/>
                </a:cubicBezTo>
                <a:cubicBezTo>
                  <a:pt x="1611457" y="493257"/>
                  <a:pt x="1578105" y="496322"/>
                  <a:pt x="1544239" y="496864"/>
                </a:cubicBezTo>
                <a:lnTo>
                  <a:pt x="1526331" y="498535"/>
                </a:lnTo>
                <a:lnTo>
                  <a:pt x="1526304" y="498027"/>
                </a:lnTo>
                <a:lnTo>
                  <a:pt x="1525782" y="498061"/>
                </a:lnTo>
                <a:cubicBezTo>
                  <a:pt x="1525190" y="494151"/>
                  <a:pt x="1525162" y="490228"/>
                  <a:pt x="1525162" y="486299"/>
                </a:cubicBezTo>
                <a:close/>
                <a:moveTo>
                  <a:pt x="1525161" y="2244520"/>
                </a:moveTo>
                <a:cubicBezTo>
                  <a:pt x="1525161" y="2238678"/>
                  <a:pt x="1525222" y="2232850"/>
                  <a:pt x="1526595" y="2227062"/>
                </a:cubicBezTo>
                <a:cubicBezTo>
                  <a:pt x="1526551" y="2194855"/>
                  <a:pt x="1529114" y="2163105"/>
                  <a:pt x="1534403" y="2132012"/>
                </a:cubicBezTo>
                <a:lnTo>
                  <a:pt x="1534969" y="2125135"/>
                </a:lnTo>
                <a:cubicBezTo>
                  <a:pt x="1535145" y="2125130"/>
                  <a:pt x="1535322" y="2125125"/>
                  <a:pt x="1535497" y="2125070"/>
                </a:cubicBezTo>
                <a:cubicBezTo>
                  <a:pt x="1588092" y="1762307"/>
                  <a:pt x="1882092" y="1473657"/>
                  <a:pt x="2257491" y="1412593"/>
                </a:cubicBezTo>
                <a:lnTo>
                  <a:pt x="2257613" y="1411413"/>
                </a:lnTo>
                <a:cubicBezTo>
                  <a:pt x="2263167" y="1410375"/>
                  <a:pt x="2268741" y="1409399"/>
                  <a:pt x="2274574" y="1409831"/>
                </a:cubicBezTo>
                <a:cubicBezTo>
                  <a:pt x="2307195" y="1404118"/>
                  <a:pt x="2340559" y="1401053"/>
                  <a:pt x="2374437" y="1400511"/>
                </a:cubicBezTo>
                <a:lnTo>
                  <a:pt x="2392313" y="1398843"/>
                </a:lnTo>
                <a:lnTo>
                  <a:pt x="2392341" y="1399351"/>
                </a:lnTo>
                <a:lnTo>
                  <a:pt x="2392861" y="1399317"/>
                </a:lnTo>
                <a:lnTo>
                  <a:pt x="2393483" y="1411078"/>
                </a:lnTo>
                <a:cubicBezTo>
                  <a:pt x="2393483" y="1416918"/>
                  <a:pt x="2393421" y="1422743"/>
                  <a:pt x="2392048" y="1428529"/>
                </a:cubicBezTo>
                <a:cubicBezTo>
                  <a:pt x="2392092" y="1460743"/>
                  <a:pt x="2389530" y="1492501"/>
                  <a:pt x="2384237" y="1523599"/>
                </a:cubicBezTo>
                <a:lnTo>
                  <a:pt x="2383674" y="1530463"/>
                </a:lnTo>
                <a:cubicBezTo>
                  <a:pt x="2383497" y="1530468"/>
                  <a:pt x="2383321" y="1530472"/>
                  <a:pt x="2383145" y="1530527"/>
                </a:cubicBezTo>
                <a:cubicBezTo>
                  <a:pt x="2330551" y="1893288"/>
                  <a:pt x="2036552" y="2181939"/>
                  <a:pt x="1661151" y="2243004"/>
                </a:cubicBezTo>
                <a:lnTo>
                  <a:pt x="1661030" y="2244184"/>
                </a:lnTo>
                <a:cubicBezTo>
                  <a:pt x="1655475" y="2245223"/>
                  <a:pt x="1649900" y="2246198"/>
                  <a:pt x="1644066" y="2245767"/>
                </a:cubicBezTo>
                <a:cubicBezTo>
                  <a:pt x="1611457" y="2251477"/>
                  <a:pt x="1578105" y="2254542"/>
                  <a:pt x="1544238" y="2255084"/>
                </a:cubicBezTo>
                <a:lnTo>
                  <a:pt x="1526331" y="2256755"/>
                </a:lnTo>
                <a:lnTo>
                  <a:pt x="1526304" y="2256246"/>
                </a:lnTo>
                <a:lnTo>
                  <a:pt x="1525782" y="2256280"/>
                </a:lnTo>
                <a:cubicBezTo>
                  <a:pt x="1525190" y="2252372"/>
                  <a:pt x="1525161" y="2248449"/>
                  <a:pt x="1525161" y="2244520"/>
                </a:cubicBezTo>
                <a:close/>
                <a:moveTo>
                  <a:pt x="785360" y="1223782"/>
                </a:moveTo>
                <a:cubicBezTo>
                  <a:pt x="1073241" y="1162499"/>
                  <a:pt x="1297991" y="939930"/>
                  <a:pt x="1353724" y="659222"/>
                </a:cubicBezTo>
                <a:cubicBezTo>
                  <a:pt x="1065844" y="720505"/>
                  <a:pt x="841092" y="943074"/>
                  <a:pt x="785360" y="1223782"/>
                </a:cubicBezTo>
                <a:close/>
                <a:moveTo>
                  <a:pt x="785360" y="1547735"/>
                </a:moveTo>
                <a:cubicBezTo>
                  <a:pt x="841093" y="1826239"/>
                  <a:pt x="1065843" y="2047060"/>
                  <a:pt x="1353724" y="2107862"/>
                </a:cubicBezTo>
                <a:cubicBezTo>
                  <a:pt x="1297992" y="1829358"/>
                  <a:pt x="1073241" y="1608537"/>
                  <a:pt x="785360" y="1547735"/>
                </a:cubicBezTo>
                <a:close/>
                <a:moveTo>
                  <a:pt x="785360" y="2982001"/>
                </a:moveTo>
                <a:cubicBezTo>
                  <a:pt x="1073241" y="2920718"/>
                  <a:pt x="1297991" y="2698150"/>
                  <a:pt x="1353724" y="2417442"/>
                </a:cubicBezTo>
                <a:cubicBezTo>
                  <a:pt x="1065843" y="2478725"/>
                  <a:pt x="841092" y="2701294"/>
                  <a:pt x="785360" y="2982001"/>
                </a:cubicBezTo>
                <a:close/>
                <a:moveTo>
                  <a:pt x="715762" y="0"/>
                </a:moveTo>
                <a:lnTo>
                  <a:pt x="871255" y="0"/>
                </a:lnTo>
                <a:lnTo>
                  <a:pt x="894508" y="45955"/>
                </a:lnTo>
                <a:cubicBezTo>
                  <a:pt x="998693" y="197966"/>
                  <a:pt x="1162244" y="309201"/>
                  <a:pt x="1353724" y="349642"/>
                </a:cubicBezTo>
                <a:cubicBezTo>
                  <a:pt x="1333926" y="250706"/>
                  <a:pt x="1292798" y="159050"/>
                  <a:pt x="1234983" y="79433"/>
                </a:cubicBezTo>
                <a:lnTo>
                  <a:pt x="1163608" y="0"/>
                </a:lnTo>
                <a:lnTo>
                  <a:pt x="1339748" y="0"/>
                </a:lnTo>
                <a:lnTo>
                  <a:pt x="1405271" y="100280"/>
                </a:lnTo>
                <a:cubicBezTo>
                  <a:pt x="1449334" y="182140"/>
                  <a:pt x="1479609" y="271960"/>
                  <a:pt x="1493366" y="366850"/>
                </a:cubicBezTo>
                <a:cubicBezTo>
                  <a:pt x="1493542" y="366905"/>
                  <a:pt x="1493719" y="366910"/>
                  <a:pt x="1493895" y="366914"/>
                </a:cubicBezTo>
                <a:lnTo>
                  <a:pt x="1494460" y="373792"/>
                </a:lnTo>
                <a:cubicBezTo>
                  <a:pt x="1499750" y="404884"/>
                  <a:pt x="1502312" y="436636"/>
                  <a:pt x="1502268" y="468842"/>
                </a:cubicBezTo>
                <a:cubicBezTo>
                  <a:pt x="1503641" y="474631"/>
                  <a:pt x="1503703" y="480458"/>
                  <a:pt x="1503703" y="486299"/>
                </a:cubicBezTo>
                <a:cubicBezTo>
                  <a:pt x="1503703" y="490229"/>
                  <a:pt x="1503674" y="494151"/>
                  <a:pt x="1503082" y="498061"/>
                </a:cubicBezTo>
                <a:lnTo>
                  <a:pt x="1502560" y="498027"/>
                </a:lnTo>
                <a:lnTo>
                  <a:pt x="1502533" y="498535"/>
                </a:lnTo>
                <a:lnTo>
                  <a:pt x="1484625" y="496864"/>
                </a:lnTo>
                <a:cubicBezTo>
                  <a:pt x="1450758" y="496322"/>
                  <a:pt x="1417408" y="493257"/>
                  <a:pt x="1384798" y="487548"/>
                </a:cubicBezTo>
                <a:cubicBezTo>
                  <a:pt x="1378964" y="487979"/>
                  <a:pt x="1373389" y="487004"/>
                  <a:pt x="1367833" y="485964"/>
                </a:cubicBezTo>
                <a:lnTo>
                  <a:pt x="1367712" y="484784"/>
                </a:lnTo>
                <a:cubicBezTo>
                  <a:pt x="1115174" y="443705"/>
                  <a:pt x="899474" y="299632"/>
                  <a:pt x="769992" y="99096"/>
                </a:cubicBezTo>
                <a:close/>
                <a:moveTo>
                  <a:pt x="637843" y="3089525"/>
                </a:moveTo>
                <a:lnTo>
                  <a:pt x="644623" y="3006343"/>
                </a:lnTo>
                <a:lnTo>
                  <a:pt x="645189" y="2999411"/>
                </a:lnTo>
                <a:cubicBezTo>
                  <a:pt x="645364" y="2999406"/>
                  <a:pt x="645542" y="2999401"/>
                  <a:pt x="645717" y="2999346"/>
                </a:cubicBezTo>
                <a:cubicBezTo>
                  <a:pt x="698313" y="2633713"/>
                  <a:pt x="992312" y="2342777"/>
                  <a:pt x="1367711" y="2281230"/>
                </a:cubicBezTo>
                <a:lnTo>
                  <a:pt x="1367833" y="2280040"/>
                </a:lnTo>
                <a:cubicBezTo>
                  <a:pt x="1373387" y="2278993"/>
                  <a:pt x="1378961" y="2278011"/>
                  <a:pt x="1384794" y="2278445"/>
                </a:cubicBezTo>
                <a:cubicBezTo>
                  <a:pt x="1417415" y="2272687"/>
                  <a:pt x="1450779" y="2269598"/>
                  <a:pt x="1484657" y="2269052"/>
                </a:cubicBezTo>
                <a:lnTo>
                  <a:pt x="1502533" y="2267371"/>
                </a:lnTo>
                <a:lnTo>
                  <a:pt x="1502560" y="2267882"/>
                </a:lnTo>
                <a:lnTo>
                  <a:pt x="1503081" y="2267848"/>
                </a:lnTo>
                <a:lnTo>
                  <a:pt x="1503703" y="2279702"/>
                </a:lnTo>
                <a:cubicBezTo>
                  <a:pt x="1503703" y="2285589"/>
                  <a:pt x="1503641" y="2291461"/>
                  <a:pt x="1502268" y="2297292"/>
                </a:cubicBezTo>
                <a:cubicBezTo>
                  <a:pt x="1502312" y="2329761"/>
                  <a:pt x="1499749" y="2361770"/>
                  <a:pt x="1494457" y="2393114"/>
                </a:cubicBezTo>
                <a:lnTo>
                  <a:pt x="1493894" y="2400032"/>
                </a:lnTo>
                <a:cubicBezTo>
                  <a:pt x="1493716" y="2400037"/>
                  <a:pt x="1493541" y="2400042"/>
                  <a:pt x="1493365" y="2400097"/>
                </a:cubicBezTo>
                <a:cubicBezTo>
                  <a:pt x="1447346" y="2720025"/>
                  <a:pt x="1216500" y="2982764"/>
                  <a:pt x="908018" y="3084683"/>
                </a:cubicBezTo>
                <a:lnTo>
                  <a:pt x="888285" y="3089525"/>
                </a:lnTo>
                <a:close/>
                <a:moveTo>
                  <a:pt x="635382" y="1361522"/>
                </a:moveTo>
                <a:cubicBezTo>
                  <a:pt x="635382" y="1355634"/>
                  <a:pt x="635442" y="1349760"/>
                  <a:pt x="636815" y="1343926"/>
                </a:cubicBezTo>
                <a:cubicBezTo>
                  <a:pt x="636771" y="1311465"/>
                  <a:pt x="639334" y="1279462"/>
                  <a:pt x="644623" y="1248124"/>
                </a:cubicBezTo>
                <a:lnTo>
                  <a:pt x="645189" y="1241192"/>
                </a:lnTo>
                <a:cubicBezTo>
                  <a:pt x="645365" y="1241187"/>
                  <a:pt x="645543" y="1241182"/>
                  <a:pt x="645717" y="1241127"/>
                </a:cubicBezTo>
                <a:cubicBezTo>
                  <a:pt x="698313" y="875493"/>
                  <a:pt x="992312" y="584557"/>
                  <a:pt x="1367711" y="523010"/>
                </a:cubicBezTo>
                <a:lnTo>
                  <a:pt x="1367833" y="521820"/>
                </a:lnTo>
                <a:cubicBezTo>
                  <a:pt x="1373387" y="520774"/>
                  <a:pt x="1378961" y="519792"/>
                  <a:pt x="1384794" y="520226"/>
                </a:cubicBezTo>
                <a:cubicBezTo>
                  <a:pt x="1417415" y="514468"/>
                  <a:pt x="1450779" y="511379"/>
                  <a:pt x="1484657" y="510833"/>
                </a:cubicBezTo>
                <a:lnTo>
                  <a:pt x="1502533" y="509151"/>
                </a:lnTo>
                <a:lnTo>
                  <a:pt x="1502560" y="509663"/>
                </a:lnTo>
                <a:lnTo>
                  <a:pt x="1503081" y="509629"/>
                </a:lnTo>
                <a:lnTo>
                  <a:pt x="1503703" y="521483"/>
                </a:lnTo>
                <a:cubicBezTo>
                  <a:pt x="1503703" y="527369"/>
                  <a:pt x="1503641" y="533241"/>
                  <a:pt x="1502268" y="539073"/>
                </a:cubicBezTo>
                <a:cubicBezTo>
                  <a:pt x="1502312" y="571542"/>
                  <a:pt x="1499749" y="603550"/>
                  <a:pt x="1494457" y="634895"/>
                </a:cubicBezTo>
                <a:lnTo>
                  <a:pt x="1493894" y="641812"/>
                </a:lnTo>
                <a:cubicBezTo>
                  <a:pt x="1493716" y="641818"/>
                  <a:pt x="1493541" y="641823"/>
                  <a:pt x="1493365" y="641878"/>
                </a:cubicBezTo>
                <a:cubicBezTo>
                  <a:pt x="1440771" y="1007510"/>
                  <a:pt x="1146772" y="1298446"/>
                  <a:pt x="771371" y="1359994"/>
                </a:cubicBezTo>
                <a:lnTo>
                  <a:pt x="771250" y="1361184"/>
                </a:lnTo>
                <a:cubicBezTo>
                  <a:pt x="765695" y="1362231"/>
                  <a:pt x="760120" y="1363214"/>
                  <a:pt x="754286" y="1362780"/>
                </a:cubicBezTo>
                <a:cubicBezTo>
                  <a:pt x="721677" y="1368535"/>
                  <a:pt x="688326" y="1371623"/>
                  <a:pt x="654458" y="1372169"/>
                </a:cubicBezTo>
                <a:lnTo>
                  <a:pt x="636551" y="1373854"/>
                </a:lnTo>
                <a:lnTo>
                  <a:pt x="636524" y="1373341"/>
                </a:lnTo>
                <a:lnTo>
                  <a:pt x="636002" y="1373376"/>
                </a:lnTo>
                <a:cubicBezTo>
                  <a:pt x="635410" y="1369436"/>
                  <a:pt x="635382" y="1365482"/>
                  <a:pt x="635382" y="1361522"/>
                </a:cubicBezTo>
                <a:close/>
                <a:moveTo>
                  <a:pt x="635382" y="1411078"/>
                </a:moveTo>
                <a:lnTo>
                  <a:pt x="636003" y="1399317"/>
                </a:lnTo>
                <a:lnTo>
                  <a:pt x="636524" y="1399351"/>
                </a:lnTo>
                <a:lnTo>
                  <a:pt x="636551" y="1398843"/>
                </a:lnTo>
                <a:lnTo>
                  <a:pt x="654426" y="1400511"/>
                </a:lnTo>
                <a:cubicBezTo>
                  <a:pt x="688306" y="1401053"/>
                  <a:pt x="721668" y="1404118"/>
                  <a:pt x="754290" y="1409831"/>
                </a:cubicBezTo>
                <a:cubicBezTo>
                  <a:pt x="760124" y="1409399"/>
                  <a:pt x="765697" y="1410375"/>
                  <a:pt x="771250" y="1411413"/>
                </a:cubicBezTo>
                <a:lnTo>
                  <a:pt x="771372" y="1412593"/>
                </a:lnTo>
                <a:cubicBezTo>
                  <a:pt x="1146772" y="1473657"/>
                  <a:pt x="1440771" y="1762307"/>
                  <a:pt x="1493366" y="2125070"/>
                </a:cubicBezTo>
                <a:cubicBezTo>
                  <a:pt x="1493542" y="2125125"/>
                  <a:pt x="1493718" y="2125130"/>
                  <a:pt x="1493895" y="2125135"/>
                </a:cubicBezTo>
                <a:lnTo>
                  <a:pt x="1494460" y="2132012"/>
                </a:lnTo>
                <a:cubicBezTo>
                  <a:pt x="1499750" y="2163105"/>
                  <a:pt x="1502312" y="2194855"/>
                  <a:pt x="1502268" y="2227062"/>
                </a:cubicBezTo>
                <a:cubicBezTo>
                  <a:pt x="1503641" y="2232850"/>
                  <a:pt x="1503703" y="2238678"/>
                  <a:pt x="1503703" y="2244520"/>
                </a:cubicBezTo>
                <a:cubicBezTo>
                  <a:pt x="1503703" y="2248449"/>
                  <a:pt x="1503674" y="2252372"/>
                  <a:pt x="1503082" y="2256280"/>
                </a:cubicBezTo>
                <a:lnTo>
                  <a:pt x="1502560" y="2256246"/>
                </a:lnTo>
                <a:lnTo>
                  <a:pt x="1502533" y="2256755"/>
                </a:lnTo>
                <a:lnTo>
                  <a:pt x="1484625" y="2255084"/>
                </a:lnTo>
                <a:cubicBezTo>
                  <a:pt x="1450758" y="2254542"/>
                  <a:pt x="1417407" y="2251477"/>
                  <a:pt x="1384798" y="2245767"/>
                </a:cubicBezTo>
                <a:cubicBezTo>
                  <a:pt x="1378964" y="2246198"/>
                  <a:pt x="1373389" y="2245223"/>
                  <a:pt x="1367833" y="2244184"/>
                </a:cubicBezTo>
                <a:lnTo>
                  <a:pt x="1367712" y="2243004"/>
                </a:lnTo>
                <a:cubicBezTo>
                  <a:pt x="992312" y="2181939"/>
                  <a:pt x="698313" y="1893288"/>
                  <a:pt x="645718" y="1530527"/>
                </a:cubicBezTo>
                <a:cubicBezTo>
                  <a:pt x="645544" y="1530472"/>
                  <a:pt x="645367" y="1530468"/>
                  <a:pt x="645190" y="1530463"/>
                </a:cubicBezTo>
                <a:lnTo>
                  <a:pt x="644626" y="1523599"/>
                </a:lnTo>
                <a:cubicBezTo>
                  <a:pt x="639335" y="1492501"/>
                  <a:pt x="636771" y="1460743"/>
                  <a:pt x="636815" y="1428529"/>
                </a:cubicBezTo>
                <a:cubicBezTo>
                  <a:pt x="635442" y="1422743"/>
                  <a:pt x="635382" y="1416918"/>
                  <a:pt x="635382" y="1411078"/>
                </a:cubicBezTo>
                <a:close/>
                <a:moveTo>
                  <a:pt x="0" y="120584"/>
                </a:moveTo>
                <a:lnTo>
                  <a:pt x="0" y="0"/>
                </a:lnTo>
                <a:lnTo>
                  <a:pt x="95071" y="0"/>
                </a:lnTo>
                <a:lnTo>
                  <a:pt x="23697" y="79433"/>
                </a:lnTo>
                <a:close/>
                <a:moveTo>
                  <a:pt x="0" y="459154"/>
                </a:moveTo>
                <a:lnTo>
                  <a:pt x="0" y="322913"/>
                </a:lnTo>
                <a:lnTo>
                  <a:pt x="85961" y="286715"/>
                </a:lnTo>
                <a:cubicBezTo>
                  <a:pt x="198873" y="230513"/>
                  <a:pt x="294715" y="147295"/>
                  <a:pt x="364172" y="45955"/>
                </a:cubicBezTo>
                <a:lnTo>
                  <a:pt x="387426" y="0"/>
                </a:lnTo>
                <a:lnTo>
                  <a:pt x="542918" y="0"/>
                </a:lnTo>
                <a:lnTo>
                  <a:pt x="488688" y="99096"/>
                </a:lnTo>
                <a:cubicBezTo>
                  <a:pt x="380786" y="266209"/>
                  <a:pt x="213011" y="394112"/>
                  <a:pt x="13938" y="455878"/>
                </a:cubicBezTo>
                <a:close/>
                <a:moveTo>
                  <a:pt x="0" y="1108862"/>
                </a:moveTo>
                <a:lnTo>
                  <a:pt x="0" y="893255"/>
                </a:lnTo>
                <a:lnTo>
                  <a:pt x="33376" y="945052"/>
                </a:lnTo>
                <a:cubicBezTo>
                  <a:pt x="138130" y="1084176"/>
                  <a:pt x="293395" y="1185481"/>
                  <a:pt x="473320" y="1223782"/>
                </a:cubicBezTo>
                <a:cubicBezTo>
                  <a:pt x="424556" y="978162"/>
                  <a:pt x="246384" y="777056"/>
                  <a:pt x="9746" y="689563"/>
                </a:cubicBezTo>
                <a:lnTo>
                  <a:pt x="0" y="686740"/>
                </a:lnTo>
                <a:lnTo>
                  <a:pt x="0" y="549764"/>
                </a:lnTo>
                <a:lnTo>
                  <a:pt x="27617" y="556541"/>
                </a:lnTo>
                <a:cubicBezTo>
                  <a:pt x="336096" y="658459"/>
                  <a:pt x="566943" y="921197"/>
                  <a:pt x="612962" y="1241127"/>
                </a:cubicBezTo>
                <a:cubicBezTo>
                  <a:pt x="613138" y="1241182"/>
                  <a:pt x="613315" y="1241187"/>
                  <a:pt x="613492" y="1241192"/>
                </a:cubicBezTo>
                <a:lnTo>
                  <a:pt x="614057" y="1248124"/>
                </a:lnTo>
                <a:cubicBezTo>
                  <a:pt x="619347" y="1279462"/>
                  <a:pt x="621909" y="1311465"/>
                  <a:pt x="621865" y="1343926"/>
                </a:cubicBezTo>
                <a:cubicBezTo>
                  <a:pt x="623237" y="1349760"/>
                  <a:pt x="623299" y="1355634"/>
                  <a:pt x="623299" y="1361522"/>
                </a:cubicBezTo>
                <a:cubicBezTo>
                  <a:pt x="623299" y="1365482"/>
                  <a:pt x="623271" y="1369436"/>
                  <a:pt x="622679" y="1373376"/>
                </a:cubicBezTo>
                <a:lnTo>
                  <a:pt x="622157" y="1373341"/>
                </a:lnTo>
                <a:lnTo>
                  <a:pt x="622129" y="1373854"/>
                </a:lnTo>
                <a:lnTo>
                  <a:pt x="604221" y="1372169"/>
                </a:lnTo>
                <a:cubicBezTo>
                  <a:pt x="570354" y="1371623"/>
                  <a:pt x="537004" y="1368535"/>
                  <a:pt x="504394" y="1362780"/>
                </a:cubicBezTo>
                <a:cubicBezTo>
                  <a:pt x="498560" y="1363214"/>
                  <a:pt x="492985" y="1362231"/>
                  <a:pt x="487429" y="1361184"/>
                </a:cubicBezTo>
                <a:lnTo>
                  <a:pt x="487308" y="1359994"/>
                </a:lnTo>
                <a:cubicBezTo>
                  <a:pt x="299609" y="1329221"/>
                  <a:pt x="132258" y="1241100"/>
                  <a:pt x="5260" y="1114967"/>
                </a:cubicBezTo>
                <a:close/>
                <a:moveTo>
                  <a:pt x="0" y="2216459"/>
                </a:moveTo>
                <a:lnTo>
                  <a:pt x="0" y="2080559"/>
                </a:lnTo>
                <a:lnTo>
                  <a:pt x="9744" y="2077760"/>
                </a:lnTo>
                <a:cubicBezTo>
                  <a:pt x="246382" y="1990953"/>
                  <a:pt x="424553" y="1791426"/>
                  <a:pt x="473318" y="1547735"/>
                </a:cubicBezTo>
                <a:cubicBezTo>
                  <a:pt x="293393" y="1585736"/>
                  <a:pt x="138127" y="1686244"/>
                  <a:pt x="33374" y="1824276"/>
                </a:cubicBezTo>
                <a:lnTo>
                  <a:pt x="0" y="1875663"/>
                </a:lnTo>
                <a:lnTo>
                  <a:pt x="0" y="1661750"/>
                </a:lnTo>
                <a:lnTo>
                  <a:pt x="5257" y="1655695"/>
                </a:lnTo>
                <a:cubicBezTo>
                  <a:pt x="132256" y="1530554"/>
                  <a:pt x="299606" y="1443125"/>
                  <a:pt x="487305" y="1412593"/>
                </a:cubicBezTo>
                <a:lnTo>
                  <a:pt x="487427" y="1411413"/>
                </a:lnTo>
                <a:cubicBezTo>
                  <a:pt x="492981" y="1410375"/>
                  <a:pt x="498555" y="1409399"/>
                  <a:pt x="504388" y="1409831"/>
                </a:cubicBezTo>
                <a:cubicBezTo>
                  <a:pt x="537009" y="1404118"/>
                  <a:pt x="570373" y="1401053"/>
                  <a:pt x="604251" y="1400511"/>
                </a:cubicBezTo>
                <a:lnTo>
                  <a:pt x="622127" y="1398843"/>
                </a:lnTo>
                <a:lnTo>
                  <a:pt x="622154" y="1399351"/>
                </a:lnTo>
                <a:lnTo>
                  <a:pt x="622675" y="1399317"/>
                </a:lnTo>
                <a:lnTo>
                  <a:pt x="623297" y="1411078"/>
                </a:lnTo>
                <a:cubicBezTo>
                  <a:pt x="623297" y="1416918"/>
                  <a:pt x="623235" y="1422743"/>
                  <a:pt x="621863" y="1428529"/>
                </a:cubicBezTo>
                <a:cubicBezTo>
                  <a:pt x="621907" y="1460743"/>
                  <a:pt x="619344" y="1492501"/>
                  <a:pt x="614051" y="1523599"/>
                </a:cubicBezTo>
                <a:lnTo>
                  <a:pt x="613488" y="1530463"/>
                </a:lnTo>
                <a:cubicBezTo>
                  <a:pt x="613311" y="1530468"/>
                  <a:pt x="613135" y="1530472"/>
                  <a:pt x="612959" y="1530527"/>
                </a:cubicBezTo>
                <a:cubicBezTo>
                  <a:pt x="566940" y="1847943"/>
                  <a:pt x="336094" y="2108619"/>
                  <a:pt x="27613" y="2209736"/>
                </a:cubicBezTo>
                <a:close/>
                <a:moveTo>
                  <a:pt x="0" y="2867081"/>
                </a:moveTo>
                <a:lnTo>
                  <a:pt x="0" y="2651475"/>
                </a:lnTo>
                <a:lnTo>
                  <a:pt x="33376" y="2703272"/>
                </a:lnTo>
                <a:cubicBezTo>
                  <a:pt x="138130" y="2842396"/>
                  <a:pt x="293395" y="2943700"/>
                  <a:pt x="473320" y="2982001"/>
                </a:cubicBezTo>
                <a:cubicBezTo>
                  <a:pt x="424556" y="2736382"/>
                  <a:pt x="246384" y="2535275"/>
                  <a:pt x="9746" y="2447782"/>
                </a:cubicBezTo>
                <a:lnTo>
                  <a:pt x="0" y="2444960"/>
                </a:lnTo>
                <a:lnTo>
                  <a:pt x="0" y="2307984"/>
                </a:lnTo>
                <a:lnTo>
                  <a:pt x="27617" y="2314760"/>
                </a:lnTo>
                <a:cubicBezTo>
                  <a:pt x="336096" y="2416678"/>
                  <a:pt x="566943" y="2679417"/>
                  <a:pt x="612962" y="2999346"/>
                </a:cubicBezTo>
                <a:cubicBezTo>
                  <a:pt x="613138" y="2999401"/>
                  <a:pt x="613315" y="2999406"/>
                  <a:pt x="613492" y="2999411"/>
                </a:cubicBezTo>
                <a:lnTo>
                  <a:pt x="614056" y="3006343"/>
                </a:lnTo>
                <a:lnTo>
                  <a:pt x="620836" y="3089525"/>
                </a:lnTo>
                <a:lnTo>
                  <a:pt x="370396" y="3089525"/>
                </a:lnTo>
                <a:lnTo>
                  <a:pt x="350661" y="3084682"/>
                </a:lnTo>
                <a:cubicBezTo>
                  <a:pt x="218455" y="3041003"/>
                  <a:pt x="100509" y="2967785"/>
                  <a:pt x="5260" y="2873187"/>
                </a:cubicBezTo>
                <a:close/>
              </a:path>
            </a:pathLst>
          </a:cu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sp>
      <p:cxnSp>
        <p:nvCxnSpPr>
          <p:cNvPr id="79" name="Straight Connector 78">
            <a:extLst>
              <a:ext uri="{FF2B5EF4-FFF2-40B4-BE49-F238E27FC236}">
                <a16:creationId xmlns:a16="http://schemas.microsoft.com/office/drawing/2014/main" id="{99237721-19CF-41B1-AA0A-E1E1A8282D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243237" y="4576004"/>
            <a:ext cx="3429000"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Freeform 16">
            <a:extLst>
              <a:ext uri="{FF2B5EF4-FFF2-40B4-BE49-F238E27FC236}">
                <a16:creationId xmlns:a16="http://schemas.microsoft.com/office/drawing/2014/main" id="{A10C41F2-1746-4431-9B52-B9F147A89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custGeom>
            <a:avLst/>
            <a:gdLst>
              <a:gd name="connsiteX0" fmla="*/ 0 w 3096136"/>
              <a:gd name="connsiteY0" fmla="*/ 0 h 5856137"/>
              <a:gd name="connsiteX1" fmla="*/ 3096136 w 3096136"/>
              <a:gd name="connsiteY1" fmla="*/ 0 h 5856137"/>
              <a:gd name="connsiteX2" fmla="*/ 3096136 w 3096136"/>
              <a:gd name="connsiteY2" fmla="*/ 5856137 h 5856137"/>
              <a:gd name="connsiteX3" fmla="*/ 0 w 3096136"/>
              <a:gd name="connsiteY3" fmla="*/ 5856137 h 5856137"/>
            </a:gdLst>
            <a:ahLst/>
            <a:cxnLst>
              <a:cxn ang="0">
                <a:pos x="connsiteX0" y="connsiteY0"/>
              </a:cxn>
              <a:cxn ang="0">
                <a:pos x="connsiteX1" y="connsiteY1"/>
              </a:cxn>
              <a:cxn ang="0">
                <a:pos x="connsiteX2" y="connsiteY2"/>
              </a:cxn>
              <a:cxn ang="0">
                <a:pos x="connsiteX3" y="connsiteY3"/>
              </a:cxn>
            </a:cxnLst>
            <a:rect l="l" t="t" r="r" b="b"/>
            <a:pathLst>
              <a:path w="3096136" h="5856137">
                <a:moveTo>
                  <a:pt x="0" y="0"/>
                </a:moveTo>
                <a:lnTo>
                  <a:pt x="3096136" y="0"/>
                </a:lnTo>
                <a:lnTo>
                  <a:pt x="3096136" y="5856137"/>
                </a:lnTo>
                <a:lnTo>
                  <a:pt x="0" y="5856137"/>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prstClr val="white"/>
              </a:solidFill>
            </a:endParaRPr>
          </a:p>
        </p:txBody>
      </p:sp>
      <p:sp>
        <p:nvSpPr>
          <p:cNvPr id="74" name="Rectangle 73">
            <a:extLst>
              <a:ext uri="{FF2B5EF4-FFF2-40B4-BE49-F238E27FC236}">
                <a16:creationId xmlns:a16="http://schemas.microsoft.com/office/drawing/2014/main" id="{7984928E-D694-4849-BBAD-D7C7DC4054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920515" y="643461"/>
            <a:ext cx="5740884" cy="55710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10" name="Rectangle 2">
            <a:extLst>
              <a:ext uri="{FF2B5EF4-FFF2-40B4-BE49-F238E27FC236}">
                <a16:creationId xmlns:a16="http://schemas.microsoft.com/office/drawing/2014/main" id="{3C57A816-DA6E-43EA-9333-A1758492926D}"/>
              </a:ext>
            </a:extLst>
          </p:cNvPr>
          <p:cNvSpPr>
            <a:spLocks noGrp="1"/>
          </p:cNvSpPr>
          <p:nvPr>
            <p:ph type="title"/>
          </p:nvPr>
        </p:nvSpPr>
        <p:spPr>
          <a:xfrm>
            <a:off x="3163333" y="4941168"/>
            <a:ext cx="5255248" cy="762041"/>
          </a:xfrm>
        </p:spPr>
        <p:txBody>
          <a:bodyPr anchor="t">
            <a:normAutofit/>
          </a:bodyPr>
          <a:lstStyle/>
          <a:p>
            <a:pPr eaLnBrk="1" hangingPunct="1"/>
            <a:r>
              <a:rPr lang="en-GB" altLang="en-US" sz="3200" b="1" i="1" dirty="0">
                <a:solidFill>
                  <a:srgbClr val="FFFFFF"/>
                </a:solidFill>
              </a:rPr>
              <a:t>Marketing and Sales Plan</a:t>
            </a:r>
            <a:endParaRPr lang="en-GB" altLang="en-US" sz="3200" dirty="0">
              <a:solidFill>
                <a:srgbClr val="FFFFFF"/>
              </a:solidFill>
            </a:endParaRPr>
          </a:p>
        </p:txBody>
      </p:sp>
      <p:sp>
        <p:nvSpPr>
          <p:cNvPr id="4" name="Date Placeholder 3">
            <a:extLst>
              <a:ext uri="{FF2B5EF4-FFF2-40B4-BE49-F238E27FC236}">
                <a16:creationId xmlns:a16="http://schemas.microsoft.com/office/drawing/2014/main" id="{078BCAEB-68DE-4D74-8D04-D349E38F2CB2}"/>
              </a:ext>
            </a:extLst>
          </p:cNvPr>
          <p:cNvSpPr>
            <a:spLocks noGrp="1"/>
          </p:cNvSpPr>
          <p:nvPr>
            <p:ph type="dt" sz="half" idx="10"/>
          </p:nvPr>
        </p:nvSpPr>
        <p:spPr/>
        <p:txBody>
          <a:bodyPr>
            <a:normAutofit/>
          </a:bodyPr>
          <a:lstStyle/>
          <a:p>
            <a:pPr>
              <a:spcAft>
                <a:spcPts val="600"/>
              </a:spcAft>
              <a:defRPr/>
            </a:pPr>
            <a:fld id="{47CF5F8D-6B2D-471D-B7DD-11AA335A9608}" type="datetime1">
              <a:rPr lang="en-GB" altLang="en-US">
                <a:solidFill>
                  <a:schemeClr val="bg1">
                    <a:lumMod val="95000"/>
                    <a:lumOff val="5000"/>
                  </a:schemeClr>
                </a:solidFill>
              </a:rPr>
              <a:pPr>
                <a:spcAft>
                  <a:spcPts val="600"/>
                </a:spcAft>
                <a:defRPr/>
              </a:pPr>
              <a:t>07/01/2019</a:t>
            </a:fld>
            <a:endParaRPr lang="en-GB" altLang="en-US">
              <a:solidFill>
                <a:schemeClr val="bg1">
                  <a:lumMod val="95000"/>
                  <a:lumOff val="5000"/>
                </a:schemeClr>
              </a:solidFill>
            </a:endParaRPr>
          </a:p>
        </p:txBody>
      </p:sp>
      <p:sp>
        <p:nvSpPr>
          <p:cNvPr id="76" name="Freeform 18">
            <a:extLst>
              <a:ext uri="{FF2B5EF4-FFF2-40B4-BE49-F238E27FC236}">
                <a16:creationId xmlns:a16="http://schemas.microsoft.com/office/drawing/2014/main" id="{A24A153C-9BEC-46E7-9AA4-DFC65A2B1A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3434" y="2290355"/>
            <a:ext cx="5571069" cy="2277283"/>
          </a:xfrm>
          <a:custGeom>
            <a:avLst/>
            <a:gdLst>
              <a:gd name="connsiteX0" fmla="*/ 5215514 w 5851096"/>
              <a:gd name="connsiteY0" fmla="*/ 659222 h 3089525"/>
              <a:gd name="connsiteX1" fmla="*/ 5783878 w 5851096"/>
              <a:gd name="connsiteY1" fmla="*/ 1223782 h 3089525"/>
              <a:gd name="connsiteX2" fmla="*/ 5215514 w 5851096"/>
              <a:gd name="connsiteY2" fmla="*/ 659222 h 3089525"/>
              <a:gd name="connsiteX3" fmla="*/ 5215514 w 5851096"/>
              <a:gd name="connsiteY3" fmla="*/ 2417442 h 3089525"/>
              <a:gd name="connsiteX4" fmla="*/ 5783878 w 5851096"/>
              <a:gd name="connsiteY4" fmla="*/ 2982001 h 3089525"/>
              <a:gd name="connsiteX5" fmla="*/ 5215514 w 5851096"/>
              <a:gd name="connsiteY5" fmla="*/ 2417442 h 3089525"/>
              <a:gd name="connsiteX6" fmla="*/ 5215512 w 5851096"/>
              <a:gd name="connsiteY6" fmla="*/ 2107862 h 3089525"/>
              <a:gd name="connsiteX7" fmla="*/ 5783876 w 5851096"/>
              <a:gd name="connsiteY7" fmla="*/ 1547735 h 3089525"/>
              <a:gd name="connsiteX8" fmla="*/ 5215512 w 5851096"/>
              <a:gd name="connsiteY8" fmla="*/ 2107862 h 3089525"/>
              <a:gd name="connsiteX9" fmla="*/ 5065535 w 5851096"/>
              <a:gd name="connsiteY9" fmla="*/ 521483 h 3089525"/>
              <a:gd name="connsiteX10" fmla="*/ 5066157 w 5851096"/>
              <a:gd name="connsiteY10" fmla="*/ 509629 h 3089525"/>
              <a:gd name="connsiteX11" fmla="*/ 5066678 w 5851096"/>
              <a:gd name="connsiteY11" fmla="*/ 509663 h 3089525"/>
              <a:gd name="connsiteX12" fmla="*/ 5066705 w 5851096"/>
              <a:gd name="connsiteY12" fmla="*/ 509151 h 3089525"/>
              <a:gd name="connsiteX13" fmla="*/ 5084580 w 5851096"/>
              <a:gd name="connsiteY13" fmla="*/ 510833 h 3089525"/>
              <a:gd name="connsiteX14" fmla="*/ 5184444 w 5851096"/>
              <a:gd name="connsiteY14" fmla="*/ 520226 h 3089525"/>
              <a:gd name="connsiteX15" fmla="*/ 5201405 w 5851096"/>
              <a:gd name="connsiteY15" fmla="*/ 521820 h 3089525"/>
              <a:gd name="connsiteX16" fmla="*/ 5201527 w 5851096"/>
              <a:gd name="connsiteY16" fmla="*/ 523010 h 3089525"/>
              <a:gd name="connsiteX17" fmla="*/ 5841311 w 5851096"/>
              <a:gd name="connsiteY17" fmla="*/ 983324 h 3089525"/>
              <a:gd name="connsiteX18" fmla="*/ 5851096 w 5851096"/>
              <a:gd name="connsiteY18" fmla="*/ 1006985 h 3089525"/>
              <a:gd name="connsiteX19" fmla="*/ 5851096 w 5851096"/>
              <a:gd name="connsiteY19" fmla="*/ 1366179 h 3089525"/>
              <a:gd name="connsiteX20" fmla="*/ 5814952 w 5851096"/>
              <a:gd name="connsiteY20" fmla="*/ 1362779 h 3089525"/>
              <a:gd name="connsiteX21" fmla="*/ 5797987 w 5851096"/>
              <a:gd name="connsiteY21" fmla="*/ 1361184 h 3089525"/>
              <a:gd name="connsiteX22" fmla="*/ 5797866 w 5851096"/>
              <a:gd name="connsiteY22" fmla="*/ 1359994 h 3089525"/>
              <a:gd name="connsiteX23" fmla="*/ 5075873 w 5851096"/>
              <a:gd name="connsiteY23" fmla="*/ 641878 h 3089525"/>
              <a:gd name="connsiteX24" fmla="*/ 5075344 w 5851096"/>
              <a:gd name="connsiteY24" fmla="*/ 641812 h 3089525"/>
              <a:gd name="connsiteX25" fmla="*/ 5074781 w 5851096"/>
              <a:gd name="connsiteY25" fmla="*/ 634895 h 3089525"/>
              <a:gd name="connsiteX26" fmla="*/ 5066970 w 5851096"/>
              <a:gd name="connsiteY26" fmla="*/ 539073 h 3089525"/>
              <a:gd name="connsiteX27" fmla="*/ 5065535 w 5851096"/>
              <a:gd name="connsiteY27" fmla="*/ 521483 h 3089525"/>
              <a:gd name="connsiteX28" fmla="*/ 5065535 w 5851096"/>
              <a:gd name="connsiteY28" fmla="*/ 2279702 h 3089525"/>
              <a:gd name="connsiteX29" fmla="*/ 5066157 w 5851096"/>
              <a:gd name="connsiteY29" fmla="*/ 2267848 h 3089525"/>
              <a:gd name="connsiteX30" fmla="*/ 5066678 w 5851096"/>
              <a:gd name="connsiteY30" fmla="*/ 2267882 h 3089525"/>
              <a:gd name="connsiteX31" fmla="*/ 5066705 w 5851096"/>
              <a:gd name="connsiteY31" fmla="*/ 2267371 h 3089525"/>
              <a:gd name="connsiteX32" fmla="*/ 5084580 w 5851096"/>
              <a:gd name="connsiteY32" fmla="*/ 2269052 h 3089525"/>
              <a:gd name="connsiteX33" fmla="*/ 5184444 w 5851096"/>
              <a:gd name="connsiteY33" fmla="*/ 2278445 h 3089525"/>
              <a:gd name="connsiteX34" fmla="*/ 5201405 w 5851096"/>
              <a:gd name="connsiteY34" fmla="*/ 2280040 h 3089525"/>
              <a:gd name="connsiteX35" fmla="*/ 5201527 w 5851096"/>
              <a:gd name="connsiteY35" fmla="*/ 2281230 h 3089525"/>
              <a:gd name="connsiteX36" fmla="*/ 5841311 w 5851096"/>
              <a:gd name="connsiteY36" fmla="*/ 2741544 h 3089525"/>
              <a:gd name="connsiteX37" fmla="*/ 5851096 w 5851096"/>
              <a:gd name="connsiteY37" fmla="*/ 2765204 h 3089525"/>
              <a:gd name="connsiteX38" fmla="*/ 5851096 w 5851096"/>
              <a:gd name="connsiteY38" fmla="*/ 3089525 h 3089525"/>
              <a:gd name="connsiteX39" fmla="*/ 5680952 w 5851096"/>
              <a:gd name="connsiteY39" fmla="*/ 3089525 h 3089525"/>
              <a:gd name="connsiteX40" fmla="*/ 5661219 w 5851096"/>
              <a:gd name="connsiteY40" fmla="*/ 3084683 h 3089525"/>
              <a:gd name="connsiteX41" fmla="*/ 5075873 w 5851096"/>
              <a:gd name="connsiteY41" fmla="*/ 2400097 h 3089525"/>
              <a:gd name="connsiteX42" fmla="*/ 5075344 w 5851096"/>
              <a:gd name="connsiteY42" fmla="*/ 2400032 h 3089525"/>
              <a:gd name="connsiteX43" fmla="*/ 5074781 w 5851096"/>
              <a:gd name="connsiteY43" fmla="*/ 2393114 h 3089525"/>
              <a:gd name="connsiteX44" fmla="*/ 5066970 w 5851096"/>
              <a:gd name="connsiteY44" fmla="*/ 2297292 h 3089525"/>
              <a:gd name="connsiteX45" fmla="*/ 5065535 w 5851096"/>
              <a:gd name="connsiteY45" fmla="*/ 2279702 h 3089525"/>
              <a:gd name="connsiteX46" fmla="*/ 5065533 w 5851096"/>
              <a:gd name="connsiteY46" fmla="*/ 486299 h 3089525"/>
              <a:gd name="connsiteX47" fmla="*/ 5066968 w 5851096"/>
              <a:gd name="connsiteY47" fmla="*/ 468842 h 3089525"/>
              <a:gd name="connsiteX48" fmla="*/ 5074776 w 5851096"/>
              <a:gd name="connsiteY48" fmla="*/ 373792 h 3089525"/>
              <a:gd name="connsiteX49" fmla="*/ 5075341 w 5851096"/>
              <a:gd name="connsiteY49" fmla="*/ 366915 h 3089525"/>
              <a:gd name="connsiteX50" fmla="*/ 5075869 w 5851096"/>
              <a:gd name="connsiteY50" fmla="*/ 366850 h 3089525"/>
              <a:gd name="connsiteX51" fmla="*/ 5163966 w 5851096"/>
              <a:gd name="connsiteY51" fmla="*/ 100280 h 3089525"/>
              <a:gd name="connsiteX52" fmla="*/ 5229488 w 5851096"/>
              <a:gd name="connsiteY52" fmla="*/ 0 h 3089525"/>
              <a:gd name="connsiteX53" fmla="*/ 5405629 w 5851096"/>
              <a:gd name="connsiteY53" fmla="*/ 0 h 3089525"/>
              <a:gd name="connsiteX54" fmla="*/ 5334254 w 5851096"/>
              <a:gd name="connsiteY54" fmla="*/ 79433 h 3089525"/>
              <a:gd name="connsiteX55" fmla="*/ 5215512 w 5851096"/>
              <a:gd name="connsiteY55" fmla="*/ 349642 h 3089525"/>
              <a:gd name="connsiteX56" fmla="*/ 5674730 w 5851096"/>
              <a:gd name="connsiteY56" fmla="*/ 45955 h 3089525"/>
              <a:gd name="connsiteX57" fmla="*/ 5697983 w 5851096"/>
              <a:gd name="connsiteY57" fmla="*/ 0 h 3089525"/>
              <a:gd name="connsiteX58" fmla="*/ 5851096 w 5851096"/>
              <a:gd name="connsiteY58" fmla="*/ 0 h 3089525"/>
              <a:gd name="connsiteX59" fmla="*/ 5851096 w 5851096"/>
              <a:gd name="connsiteY59" fmla="*/ 4349 h 3089525"/>
              <a:gd name="connsiteX60" fmla="*/ 5799246 w 5851096"/>
              <a:gd name="connsiteY60" fmla="*/ 99096 h 3089525"/>
              <a:gd name="connsiteX61" fmla="*/ 5201524 w 5851096"/>
              <a:gd name="connsiteY61" fmla="*/ 484784 h 3089525"/>
              <a:gd name="connsiteX62" fmla="*/ 5201403 w 5851096"/>
              <a:gd name="connsiteY62" fmla="*/ 485964 h 3089525"/>
              <a:gd name="connsiteX63" fmla="*/ 5184438 w 5851096"/>
              <a:gd name="connsiteY63" fmla="*/ 487548 h 3089525"/>
              <a:gd name="connsiteX64" fmla="*/ 5084610 w 5851096"/>
              <a:gd name="connsiteY64" fmla="*/ 496864 h 3089525"/>
              <a:gd name="connsiteX65" fmla="*/ 5066703 w 5851096"/>
              <a:gd name="connsiteY65" fmla="*/ 498535 h 3089525"/>
              <a:gd name="connsiteX66" fmla="*/ 5066676 w 5851096"/>
              <a:gd name="connsiteY66" fmla="*/ 498027 h 3089525"/>
              <a:gd name="connsiteX67" fmla="*/ 5066154 w 5851096"/>
              <a:gd name="connsiteY67" fmla="*/ 498061 h 3089525"/>
              <a:gd name="connsiteX68" fmla="*/ 5065533 w 5851096"/>
              <a:gd name="connsiteY68" fmla="*/ 486299 h 3089525"/>
              <a:gd name="connsiteX69" fmla="*/ 5065533 w 5851096"/>
              <a:gd name="connsiteY69" fmla="*/ 2244520 h 3089525"/>
              <a:gd name="connsiteX70" fmla="*/ 5066968 w 5851096"/>
              <a:gd name="connsiteY70" fmla="*/ 2227062 h 3089525"/>
              <a:gd name="connsiteX71" fmla="*/ 5074776 w 5851096"/>
              <a:gd name="connsiteY71" fmla="*/ 2132012 h 3089525"/>
              <a:gd name="connsiteX72" fmla="*/ 5075341 w 5851096"/>
              <a:gd name="connsiteY72" fmla="*/ 2125135 h 3089525"/>
              <a:gd name="connsiteX73" fmla="*/ 5075869 w 5851096"/>
              <a:gd name="connsiteY73" fmla="*/ 2125070 h 3089525"/>
              <a:gd name="connsiteX74" fmla="*/ 5797863 w 5851096"/>
              <a:gd name="connsiteY74" fmla="*/ 1412593 h 3089525"/>
              <a:gd name="connsiteX75" fmla="*/ 5797985 w 5851096"/>
              <a:gd name="connsiteY75" fmla="*/ 1411413 h 3089525"/>
              <a:gd name="connsiteX76" fmla="*/ 5814946 w 5851096"/>
              <a:gd name="connsiteY76" fmla="*/ 1409830 h 3089525"/>
              <a:gd name="connsiteX77" fmla="*/ 5851096 w 5851096"/>
              <a:gd name="connsiteY77" fmla="*/ 1406457 h 3089525"/>
              <a:gd name="connsiteX78" fmla="*/ 5851096 w 5851096"/>
              <a:gd name="connsiteY78" fmla="*/ 1762823 h 3089525"/>
              <a:gd name="connsiteX79" fmla="*/ 5841309 w 5851096"/>
              <a:gd name="connsiteY79" fmla="*/ 1786304 h 3089525"/>
              <a:gd name="connsiteX80" fmla="*/ 5201524 w 5851096"/>
              <a:gd name="connsiteY80" fmla="*/ 2243004 h 3089525"/>
              <a:gd name="connsiteX81" fmla="*/ 5201403 w 5851096"/>
              <a:gd name="connsiteY81" fmla="*/ 2244184 h 3089525"/>
              <a:gd name="connsiteX82" fmla="*/ 5184438 w 5851096"/>
              <a:gd name="connsiteY82" fmla="*/ 2245767 h 3089525"/>
              <a:gd name="connsiteX83" fmla="*/ 5084610 w 5851096"/>
              <a:gd name="connsiteY83" fmla="*/ 2255084 h 3089525"/>
              <a:gd name="connsiteX84" fmla="*/ 5066703 w 5851096"/>
              <a:gd name="connsiteY84" fmla="*/ 2256755 h 3089525"/>
              <a:gd name="connsiteX85" fmla="*/ 5066676 w 5851096"/>
              <a:gd name="connsiteY85" fmla="*/ 2256246 h 3089525"/>
              <a:gd name="connsiteX86" fmla="*/ 5066154 w 5851096"/>
              <a:gd name="connsiteY86" fmla="*/ 2256280 h 3089525"/>
              <a:gd name="connsiteX87" fmla="*/ 5065533 w 5851096"/>
              <a:gd name="connsiteY87" fmla="*/ 2244520 h 3089525"/>
              <a:gd name="connsiteX88" fmla="*/ 4325732 w 5851096"/>
              <a:gd name="connsiteY88" fmla="*/ 1223782 h 3089525"/>
              <a:gd name="connsiteX89" fmla="*/ 4894096 w 5851096"/>
              <a:gd name="connsiteY89" fmla="*/ 659222 h 3089525"/>
              <a:gd name="connsiteX90" fmla="*/ 4325732 w 5851096"/>
              <a:gd name="connsiteY90" fmla="*/ 1223782 h 3089525"/>
              <a:gd name="connsiteX91" fmla="*/ 4325732 w 5851096"/>
              <a:gd name="connsiteY91" fmla="*/ 1547735 h 3089525"/>
              <a:gd name="connsiteX92" fmla="*/ 4894096 w 5851096"/>
              <a:gd name="connsiteY92" fmla="*/ 2107862 h 3089525"/>
              <a:gd name="connsiteX93" fmla="*/ 4325732 w 5851096"/>
              <a:gd name="connsiteY93" fmla="*/ 1547735 h 3089525"/>
              <a:gd name="connsiteX94" fmla="*/ 4325732 w 5851096"/>
              <a:gd name="connsiteY94" fmla="*/ 2982001 h 3089525"/>
              <a:gd name="connsiteX95" fmla="*/ 4894096 w 5851096"/>
              <a:gd name="connsiteY95" fmla="*/ 2417442 h 3089525"/>
              <a:gd name="connsiteX96" fmla="*/ 4325732 w 5851096"/>
              <a:gd name="connsiteY96" fmla="*/ 2982001 h 3089525"/>
              <a:gd name="connsiteX97" fmla="*/ 4256134 w 5851096"/>
              <a:gd name="connsiteY97" fmla="*/ 0 h 3089525"/>
              <a:gd name="connsiteX98" fmla="*/ 4411625 w 5851096"/>
              <a:gd name="connsiteY98" fmla="*/ 0 h 3089525"/>
              <a:gd name="connsiteX99" fmla="*/ 4434878 w 5851096"/>
              <a:gd name="connsiteY99" fmla="*/ 45955 h 3089525"/>
              <a:gd name="connsiteX100" fmla="*/ 4894096 w 5851096"/>
              <a:gd name="connsiteY100" fmla="*/ 349642 h 3089525"/>
              <a:gd name="connsiteX101" fmla="*/ 4775353 w 5851096"/>
              <a:gd name="connsiteY101" fmla="*/ 79433 h 3089525"/>
              <a:gd name="connsiteX102" fmla="*/ 4703980 w 5851096"/>
              <a:gd name="connsiteY102" fmla="*/ 0 h 3089525"/>
              <a:gd name="connsiteX103" fmla="*/ 4880119 w 5851096"/>
              <a:gd name="connsiteY103" fmla="*/ 0 h 3089525"/>
              <a:gd name="connsiteX104" fmla="*/ 4945641 w 5851096"/>
              <a:gd name="connsiteY104" fmla="*/ 100280 h 3089525"/>
              <a:gd name="connsiteX105" fmla="*/ 5033738 w 5851096"/>
              <a:gd name="connsiteY105" fmla="*/ 366850 h 3089525"/>
              <a:gd name="connsiteX106" fmla="*/ 5034267 w 5851096"/>
              <a:gd name="connsiteY106" fmla="*/ 366915 h 3089525"/>
              <a:gd name="connsiteX107" fmla="*/ 5034832 w 5851096"/>
              <a:gd name="connsiteY107" fmla="*/ 373792 h 3089525"/>
              <a:gd name="connsiteX108" fmla="*/ 5042640 w 5851096"/>
              <a:gd name="connsiteY108" fmla="*/ 468842 h 3089525"/>
              <a:gd name="connsiteX109" fmla="*/ 5044074 w 5851096"/>
              <a:gd name="connsiteY109" fmla="*/ 486299 h 3089525"/>
              <a:gd name="connsiteX110" fmla="*/ 5043454 w 5851096"/>
              <a:gd name="connsiteY110" fmla="*/ 498061 h 3089525"/>
              <a:gd name="connsiteX111" fmla="*/ 5042932 w 5851096"/>
              <a:gd name="connsiteY111" fmla="*/ 498027 h 3089525"/>
              <a:gd name="connsiteX112" fmla="*/ 5042905 w 5851096"/>
              <a:gd name="connsiteY112" fmla="*/ 498535 h 3089525"/>
              <a:gd name="connsiteX113" fmla="*/ 5024997 w 5851096"/>
              <a:gd name="connsiteY113" fmla="*/ 496864 h 3089525"/>
              <a:gd name="connsiteX114" fmla="*/ 4925170 w 5851096"/>
              <a:gd name="connsiteY114" fmla="*/ 487548 h 3089525"/>
              <a:gd name="connsiteX115" fmla="*/ 4908205 w 5851096"/>
              <a:gd name="connsiteY115" fmla="*/ 485964 h 3089525"/>
              <a:gd name="connsiteX116" fmla="*/ 4908084 w 5851096"/>
              <a:gd name="connsiteY116" fmla="*/ 484784 h 3089525"/>
              <a:gd name="connsiteX117" fmla="*/ 4310363 w 5851096"/>
              <a:gd name="connsiteY117" fmla="*/ 99096 h 3089525"/>
              <a:gd name="connsiteX118" fmla="*/ 4178216 w 5851096"/>
              <a:gd name="connsiteY118" fmla="*/ 3089525 h 3089525"/>
              <a:gd name="connsiteX119" fmla="*/ 4184996 w 5851096"/>
              <a:gd name="connsiteY119" fmla="*/ 3006343 h 3089525"/>
              <a:gd name="connsiteX120" fmla="*/ 4185561 w 5851096"/>
              <a:gd name="connsiteY120" fmla="*/ 2999411 h 3089525"/>
              <a:gd name="connsiteX121" fmla="*/ 4186090 w 5851096"/>
              <a:gd name="connsiteY121" fmla="*/ 2999346 h 3089525"/>
              <a:gd name="connsiteX122" fmla="*/ 4908083 w 5851096"/>
              <a:gd name="connsiteY122" fmla="*/ 2281230 h 3089525"/>
              <a:gd name="connsiteX123" fmla="*/ 4908205 w 5851096"/>
              <a:gd name="connsiteY123" fmla="*/ 2280040 h 3089525"/>
              <a:gd name="connsiteX124" fmla="*/ 4925166 w 5851096"/>
              <a:gd name="connsiteY124" fmla="*/ 2278445 h 3089525"/>
              <a:gd name="connsiteX125" fmla="*/ 5025030 w 5851096"/>
              <a:gd name="connsiteY125" fmla="*/ 2269052 h 3089525"/>
              <a:gd name="connsiteX126" fmla="*/ 5042905 w 5851096"/>
              <a:gd name="connsiteY126" fmla="*/ 2267371 h 3089525"/>
              <a:gd name="connsiteX127" fmla="*/ 5042932 w 5851096"/>
              <a:gd name="connsiteY127" fmla="*/ 2267882 h 3089525"/>
              <a:gd name="connsiteX128" fmla="*/ 5043453 w 5851096"/>
              <a:gd name="connsiteY128" fmla="*/ 2267848 h 3089525"/>
              <a:gd name="connsiteX129" fmla="*/ 5044074 w 5851096"/>
              <a:gd name="connsiteY129" fmla="*/ 2279702 h 3089525"/>
              <a:gd name="connsiteX130" fmla="*/ 5042640 w 5851096"/>
              <a:gd name="connsiteY130" fmla="*/ 2297292 h 3089525"/>
              <a:gd name="connsiteX131" fmla="*/ 5034829 w 5851096"/>
              <a:gd name="connsiteY131" fmla="*/ 2393114 h 3089525"/>
              <a:gd name="connsiteX132" fmla="*/ 5034266 w 5851096"/>
              <a:gd name="connsiteY132" fmla="*/ 2400032 h 3089525"/>
              <a:gd name="connsiteX133" fmla="*/ 5033737 w 5851096"/>
              <a:gd name="connsiteY133" fmla="*/ 2400097 h 3089525"/>
              <a:gd name="connsiteX134" fmla="*/ 4448391 w 5851096"/>
              <a:gd name="connsiteY134" fmla="*/ 3084683 h 3089525"/>
              <a:gd name="connsiteX135" fmla="*/ 4428658 w 5851096"/>
              <a:gd name="connsiteY135" fmla="*/ 3089525 h 3089525"/>
              <a:gd name="connsiteX136" fmla="*/ 4175753 w 5851096"/>
              <a:gd name="connsiteY136" fmla="*/ 1361522 h 3089525"/>
              <a:gd name="connsiteX137" fmla="*/ 4177187 w 5851096"/>
              <a:gd name="connsiteY137" fmla="*/ 1343926 h 3089525"/>
              <a:gd name="connsiteX138" fmla="*/ 4184996 w 5851096"/>
              <a:gd name="connsiteY138" fmla="*/ 1248124 h 3089525"/>
              <a:gd name="connsiteX139" fmla="*/ 4185561 w 5851096"/>
              <a:gd name="connsiteY139" fmla="*/ 1241192 h 3089525"/>
              <a:gd name="connsiteX140" fmla="*/ 4186090 w 5851096"/>
              <a:gd name="connsiteY140" fmla="*/ 1241127 h 3089525"/>
              <a:gd name="connsiteX141" fmla="*/ 4908083 w 5851096"/>
              <a:gd name="connsiteY141" fmla="*/ 523010 h 3089525"/>
              <a:gd name="connsiteX142" fmla="*/ 4908205 w 5851096"/>
              <a:gd name="connsiteY142" fmla="*/ 521820 h 3089525"/>
              <a:gd name="connsiteX143" fmla="*/ 4925166 w 5851096"/>
              <a:gd name="connsiteY143" fmla="*/ 520226 h 3089525"/>
              <a:gd name="connsiteX144" fmla="*/ 5025030 w 5851096"/>
              <a:gd name="connsiteY144" fmla="*/ 510833 h 3089525"/>
              <a:gd name="connsiteX145" fmla="*/ 5042905 w 5851096"/>
              <a:gd name="connsiteY145" fmla="*/ 509151 h 3089525"/>
              <a:gd name="connsiteX146" fmla="*/ 5042932 w 5851096"/>
              <a:gd name="connsiteY146" fmla="*/ 509663 h 3089525"/>
              <a:gd name="connsiteX147" fmla="*/ 5043453 w 5851096"/>
              <a:gd name="connsiteY147" fmla="*/ 509629 h 3089525"/>
              <a:gd name="connsiteX148" fmla="*/ 5044074 w 5851096"/>
              <a:gd name="connsiteY148" fmla="*/ 521483 h 3089525"/>
              <a:gd name="connsiteX149" fmla="*/ 5042640 w 5851096"/>
              <a:gd name="connsiteY149" fmla="*/ 539073 h 3089525"/>
              <a:gd name="connsiteX150" fmla="*/ 5034829 w 5851096"/>
              <a:gd name="connsiteY150" fmla="*/ 634895 h 3089525"/>
              <a:gd name="connsiteX151" fmla="*/ 5034266 w 5851096"/>
              <a:gd name="connsiteY151" fmla="*/ 641812 h 3089525"/>
              <a:gd name="connsiteX152" fmla="*/ 5033737 w 5851096"/>
              <a:gd name="connsiteY152" fmla="*/ 641878 h 3089525"/>
              <a:gd name="connsiteX153" fmla="*/ 4311744 w 5851096"/>
              <a:gd name="connsiteY153" fmla="*/ 1359994 h 3089525"/>
              <a:gd name="connsiteX154" fmla="*/ 4311623 w 5851096"/>
              <a:gd name="connsiteY154" fmla="*/ 1361184 h 3089525"/>
              <a:gd name="connsiteX155" fmla="*/ 4294658 w 5851096"/>
              <a:gd name="connsiteY155" fmla="*/ 1362780 h 3089525"/>
              <a:gd name="connsiteX156" fmla="*/ 4194831 w 5851096"/>
              <a:gd name="connsiteY156" fmla="*/ 1372169 h 3089525"/>
              <a:gd name="connsiteX157" fmla="*/ 4176923 w 5851096"/>
              <a:gd name="connsiteY157" fmla="*/ 1373854 h 3089525"/>
              <a:gd name="connsiteX158" fmla="*/ 4176896 w 5851096"/>
              <a:gd name="connsiteY158" fmla="*/ 1373341 h 3089525"/>
              <a:gd name="connsiteX159" fmla="*/ 4176374 w 5851096"/>
              <a:gd name="connsiteY159" fmla="*/ 1373376 h 3089525"/>
              <a:gd name="connsiteX160" fmla="*/ 4175753 w 5851096"/>
              <a:gd name="connsiteY160" fmla="*/ 1361522 h 3089525"/>
              <a:gd name="connsiteX161" fmla="*/ 4175753 w 5851096"/>
              <a:gd name="connsiteY161" fmla="*/ 1411078 h 3089525"/>
              <a:gd name="connsiteX162" fmla="*/ 4176375 w 5851096"/>
              <a:gd name="connsiteY162" fmla="*/ 1399317 h 3089525"/>
              <a:gd name="connsiteX163" fmla="*/ 4176896 w 5851096"/>
              <a:gd name="connsiteY163" fmla="*/ 1399351 h 3089525"/>
              <a:gd name="connsiteX164" fmla="*/ 4176923 w 5851096"/>
              <a:gd name="connsiteY164" fmla="*/ 1398843 h 3089525"/>
              <a:gd name="connsiteX165" fmla="*/ 4194799 w 5851096"/>
              <a:gd name="connsiteY165" fmla="*/ 1400511 h 3089525"/>
              <a:gd name="connsiteX166" fmla="*/ 4294662 w 5851096"/>
              <a:gd name="connsiteY166" fmla="*/ 1409831 h 3089525"/>
              <a:gd name="connsiteX167" fmla="*/ 4311623 w 5851096"/>
              <a:gd name="connsiteY167" fmla="*/ 1411413 h 3089525"/>
              <a:gd name="connsiteX168" fmla="*/ 4311745 w 5851096"/>
              <a:gd name="connsiteY168" fmla="*/ 1412593 h 3089525"/>
              <a:gd name="connsiteX169" fmla="*/ 5033738 w 5851096"/>
              <a:gd name="connsiteY169" fmla="*/ 2125070 h 3089525"/>
              <a:gd name="connsiteX170" fmla="*/ 5034267 w 5851096"/>
              <a:gd name="connsiteY170" fmla="*/ 2125135 h 3089525"/>
              <a:gd name="connsiteX171" fmla="*/ 5034832 w 5851096"/>
              <a:gd name="connsiteY171" fmla="*/ 2132012 h 3089525"/>
              <a:gd name="connsiteX172" fmla="*/ 5042640 w 5851096"/>
              <a:gd name="connsiteY172" fmla="*/ 2227062 h 3089525"/>
              <a:gd name="connsiteX173" fmla="*/ 5044074 w 5851096"/>
              <a:gd name="connsiteY173" fmla="*/ 2244520 h 3089525"/>
              <a:gd name="connsiteX174" fmla="*/ 5043454 w 5851096"/>
              <a:gd name="connsiteY174" fmla="*/ 2256280 h 3089525"/>
              <a:gd name="connsiteX175" fmla="*/ 5042932 w 5851096"/>
              <a:gd name="connsiteY175" fmla="*/ 2256246 h 3089525"/>
              <a:gd name="connsiteX176" fmla="*/ 5042905 w 5851096"/>
              <a:gd name="connsiteY176" fmla="*/ 2256755 h 3089525"/>
              <a:gd name="connsiteX177" fmla="*/ 5024997 w 5851096"/>
              <a:gd name="connsiteY177" fmla="*/ 2255084 h 3089525"/>
              <a:gd name="connsiteX178" fmla="*/ 4925170 w 5851096"/>
              <a:gd name="connsiteY178" fmla="*/ 2245767 h 3089525"/>
              <a:gd name="connsiteX179" fmla="*/ 4908205 w 5851096"/>
              <a:gd name="connsiteY179" fmla="*/ 2244184 h 3089525"/>
              <a:gd name="connsiteX180" fmla="*/ 4908084 w 5851096"/>
              <a:gd name="connsiteY180" fmla="*/ 2243004 h 3089525"/>
              <a:gd name="connsiteX181" fmla="*/ 4186091 w 5851096"/>
              <a:gd name="connsiteY181" fmla="*/ 1530527 h 3089525"/>
              <a:gd name="connsiteX182" fmla="*/ 4185562 w 5851096"/>
              <a:gd name="connsiteY182" fmla="*/ 1530463 h 3089525"/>
              <a:gd name="connsiteX183" fmla="*/ 4184999 w 5851096"/>
              <a:gd name="connsiteY183" fmla="*/ 1523599 h 3089525"/>
              <a:gd name="connsiteX184" fmla="*/ 4177187 w 5851096"/>
              <a:gd name="connsiteY184" fmla="*/ 1428529 h 3089525"/>
              <a:gd name="connsiteX185" fmla="*/ 4175753 w 5851096"/>
              <a:gd name="connsiteY185" fmla="*/ 1411078 h 3089525"/>
              <a:gd name="connsiteX186" fmla="*/ 3445328 w 5851096"/>
              <a:gd name="connsiteY186" fmla="*/ 659222 h 3089525"/>
              <a:gd name="connsiteX187" fmla="*/ 4013692 w 5851096"/>
              <a:gd name="connsiteY187" fmla="*/ 1223782 h 3089525"/>
              <a:gd name="connsiteX188" fmla="*/ 3445328 w 5851096"/>
              <a:gd name="connsiteY188" fmla="*/ 659222 h 3089525"/>
              <a:gd name="connsiteX189" fmla="*/ 3445328 w 5851096"/>
              <a:gd name="connsiteY189" fmla="*/ 2417442 h 3089525"/>
              <a:gd name="connsiteX190" fmla="*/ 4013692 w 5851096"/>
              <a:gd name="connsiteY190" fmla="*/ 2982001 h 3089525"/>
              <a:gd name="connsiteX191" fmla="*/ 3445328 w 5851096"/>
              <a:gd name="connsiteY191" fmla="*/ 2417442 h 3089525"/>
              <a:gd name="connsiteX192" fmla="*/ 3445326 w 5851096"/>
              <a:gd name="connsiteY192" fmla="*/ 2107862 h 3089525"/>
              <a:gd name="connsiteX193" fmla="*/ 4013690 w 5851096"/>
              <a:gd name="connsiteY193" fmla="*/ 1547735 h 3089525"/>
              <a:gd name="connsiteX194" fmla="*/ 3445326 w 5851096"/>
              <a:gd name="connsiteY194" fmla="*/ 2107862 h 3089525"/>
              <a:gd name="connsiteX195" fmla="*/ 3295350 w 5851096"/>
              <a:gd name="connsiteY195" fmla="*/ 521483 h 3089525"/>
              <a:gd name="connsiteX196" fmla="*/ 3295971 w 5851096"/>
              <a:gd name="connsiteY196" fmla="*/ 509629 h 3089525"/>
              <a:gd name="connsiteX197" fmla="*/ 3296492 w 5851096"/>
              <a:gd name="connsiteY197" fmla="*/ 509663 h 3089525"/>
              <a:gd name="connsiteX198" fmla="*/ 3296519 w 5851096"/>
              <a:gd name="connsiteY198" fmla="*/ 509151 h 3089525"/>
              <a:gd name="connsiteX199" fmla="*/ 3314395 w 5851096"/>
              <a:gd name="connsiteY199" fmla="*/ 510833 h 3089525"/>
              <a:gd name="connsiteX200" fmla="*/ 3414258 w 5851096"/>
              <a:gd name="connsiteY200" fmla="*/ 520226 h 3089525"/>
              <a:gd name="connsiteX201" fmla="*/ 3431219 w 5851096"/>
              <a:gd name="connsiteY201" fmla="*/ 521820 h 3089525"/>
              <a:gd name="connsiteX202" fmla="*/ 3431341 w 5851096"/>
              <a:gd name="connsiteY202" fmla="*/ 523010 h 3089525"/>
              <a:gd name="connsiteX203" fmla="*/ 4153335 w 5851096"/>
              <a:gd name="connsiteY203" fmla="*/ 1241127 h 3089525"/>
              <a:gd name="connsiteX204" fmla="*/ 4153863 w 5851096"/>
              <a:gd name="connsiteY204" fmla="*/ 1241192 h 3089525"/>
              <a:gd name="connsiteX205" fmla="*/ 4154429 w 5851096"/>
              <a:gd name="connsiteY205" fmla="*/ 1248124 h 3089525"/>
              <a:gd name="connsiteX206" fmla="*/ 4162237 w 5851096"/>
              <a:gd name="connsiteY206" fmla="*/ 1343926 h 3089525"/>
              <a:gd name="connsiteX207" fmla="*/ 4163671 w 5851096"/>
              <a:gd name="connsiteY207" fmla="*/ 1361522 h 3089525"/>
              <a:gd name="connsiteX208" fmla="*/ 4163050 w 5851096"/>
              <a:gd name="connsiteY208" fmla="*/ 1373376 h 3089525"/>
              <a:gd name="connsiteX209" fmla="*/ 4162528 w 5851096"/>
              <a:gd name="connsiteY209" fmla="*/ 1373341 h 3089525"/>
              <a:gd name="connsiteX210" fmla="*/ 4162501 w 5851096"/>
              <a:gd name="connsiteY210" fmla="*/ 1373854 h 3089525"/>
              <a:gd name="connsiteX211" fmla="*/ 4144594 w 5851096"/>
              <a:gd name="connsiteY211" fmla="*/ 1372169 h 3089525"/>
              <a:gd name="connsiteX212" fmla="*/ 4044766 w 5851096"/>
              <a:gd name="connsiteY212" fmla="*/ 1362780 h 3089525"/>
              <a:gd name="connsiteX213" fmla="*/ 4027802 w 5851096"/>
              <a:gd name="connsiteY213" fmla="*/ 1361184 h 3089525"/>
              <a:gd name="connsiteX214" fmla="*/ 4027681 w 5851096"/>
              <a:gd name="connsiteY214" fmla="*/ 1359994 h 3089525"/>
              <a:gd name="connsiteX215" fmla="*/ 3305687 w 5851096"/>
              <a:gd name="connsiteY215" fmla="*/ 641878 h 3089525"/>
              <a:gd name="connsiteX216" fmla="*/ 3305158 w 5851096"/>
              <a:gd name="connsiteY216" fmla="*/ 641812 h 3089525"/>
              <a:gd name="connsiteX217" fmla="*/ 3304595 w 5851096"/>
              <a:gd name="connsiteY217" fmla="*/ 634895 h 3089525"/>
              <a:gd name="connsiteX218" fmla="*/ 3296784 w 5851096"/>
              <a:gd name="connsiteY218" fmla="*/ 539073 h 3089525"/>
              <a:gd name="connsiteX219" fmla="*/ 3295350 w 5851096"/>
              <a:gd name="connsiteY219" fmla="*/ 521483 h 3089525"/>
              <a:gd name="connsiteX220" fmla="*/ 3295350 w 5851096"/>
              <a:gd name="connsiteY220" fmla="*/ 2279702 h 3089525"/>
              <a:gd name="connsiteX221" fmla="*/ 3295971 w 5851096"/>
              <a:gd name="connsiteY221" fmla="*/ 2267848 h 3089525"/>
              <a:gd name="connsiteX222" fmla="*/ 3296492 w 5851096"/>
              <a:gd name="connsiteY222" fmla="*/ 2267882 h 3089525"/>
              <a:gd name="connsiteX223" fmla="*/ 3296519 w 5851096"/>
              <a:gd name="connsiteY223" fmla="*/ 2267371 h 3089525"/>
              <a:gd name="connsiteX224" fmla="*/ 3314395 w 5851096"/>
              <a:gd name="connsiteY224" fmla="*/ 2269052 h 3089525"/>
              <a:gd name="connsiteX225" fmla="*/ 3414258 w 5851096"/>
              <a:gd name="connsiteY225" fmla="*/ 2278445 h 3089525"/>
              <a:gd name="connsiteX226" fmla="*/ 3431219 w 5851096"/>
              <a:gd name="connsiteY226" fmla="*/ 2280040 h 3089525"/>
              <a:gd name="connsiteX227" fmla="*/ 3431341 w 5851096"/>
              <a:gd name="connsiteY227" fmla="*/ 2281230 h 3089525"/>
              <a:gd name="connsiteX228" fmla="*/ 4153335 w 5851096"/>
              <a:gd name="connsiteY228" fmla="*/ 2999346 h 3089525"/>
              <a:gd name="connsiteX229" fmla="*/ 4153863 w 5851096"/>
              <a:gd name="connsiteY229" fmla="*/ 2999411 h 3089525"/>
              <a:gd name="connsiteX230" fmla="*/ 4154429 w 5851096"/>
              <a:gd name="connsiteY230" fmla="*/ 3006343 h 3089525"/>
              <a:gd name="connsiteX231" fmla="*/ 4161209 w 5851096"/>
              <a:gd name="connsiteY231" fmla="*/ 3089525 h 3089525"/>
              <a:gd name="connsiteX232" fmla="*/ 3910768 w 5851096"/>
              <a:gd name="connsiteY232" fmla="*/ 3089525 h 3089525"/>
              <a:gd name="connsiteX233" fmla="*/ 3891034 w 5851096"/>
              <a:gd name="connsiteY233" fmla="*/ 3084683 h 3089525"/>
              <a:gd name="connsiteX234" fmla="*/ 3305687 w 5851096"/>
              <a:gd name="connsiteY234" fmla="*/ 2400097 h 3089525"/>
              <a:gd name="connsiteX235" fmla="*/ 3305158 w 5851096"/>
              <a:gd name="connsiteY235" fmla="*/ 2400032 h 3089525"/>
              <a:gd name="connsiteX236" fmla="*/ 3304595 w 5851096"/>
              <a:gd name="connsiteY236" fmla="*/ 2393114 h 3089525"/>
              <a:gd name="connsiteX237" fmla="*/ 3296784 w 5851096"/>
              <a:gd name="connsiteY237" fmla="*/ 2297292 h 3089525"/>
              <a:gd name="connsiteX238" fmla="*/ 3295350 w 5851096"/>
              <a:gd name="connsiteY238" fmla="*/ 2279702 h 3089525"/>
              <a:gd name="connsiteX239" fmla="*/ 3295347 w 5851096"/>
              <a:gd name="connsiteY239" fmla="*/ 486299 h 3089525"/>
              <a:gd name="connsiteX240" fmla="*/ 3296782 w 5851096"/>
              <a:gd name="connsiteY240" fmla="*/ 468842 h 3089525"/>
              <a:gd name="connsiteX241" fmla="*/ 3304590 w 5851096"/>
              <a:gd name="connsiteY241" fmla="*/ 373792 h 3089525"/>
              <a:gd name="connsiteX242" fmla="*/ 3305155 w 5851096"/>
              <a:gd name="connsiteY242" fmla="*/ 366915 h 3089525"/>
              <a:gd name="connsiteX243" fmla="*/ 3305684 w 5851096"/>
              <a:gd name="connsiteY243" fmla="*/ 366850 h 3089525"/>
              <a:gd name="connsiteX244" fmla="*/ 3393781 w 5851096"/>
              <a:gd name="connsiteY244" fmla="*/ 100280 h 3089525"/>
              <a:gd name="connsiteX245" fmla="*/ 3459303 w 5851096"/>
              <a:gd name="connsiteY245" fmla="*/ 0 h 3089525"/>
              <a:gd name="connsiteX246" fmla="*/ 3635443 w 5851096"/>
              <a:gd name="connsiteY246" fmla="*/ 0 h 3089525"/>
              <a:gd name="connsiteX247" fmla="*/ 3564068 w 5851096"/>
              <a:gd name="connsiteY247" fmla="*/ 79433 h 3089525"/>
              <a:gd name="connsiteX248" fmla="*/ 3445326 w 5851096"/>
              <a:gd name="connsiteY248" fmla="*/ 349642 h 3089525"/>
              <a:gd name="connsiteX249" fmla="*/ 3904544 w 5851096"/>
              <a:gd name="connsiteY249" fmla="*/ 45955 h 3089525"/>
              <a:gd name="connsiteX250" fmla="*/ 3927798 w 5851096"/>
              <a:gd name="connsiteY250" fmla="*/ 0 h 3089525"/>
              <a:gd name="connsiteX251" fmla="*/ 4083290 w 5851096"/>
              <a:gd name="connsiteY251" fmla="*/ 0 h 3089525"/>
              <a:gd name="connsiteX252" fmla="*/ 4029061 w 5851096"/>
              <a:gd name="connsiteY252" fmla="*/ 99096 h 3089525"/>
              <a:gd name="connsiteX253" fmla="*/ 3431338 w 5851096"/>
              <a:gd name="connsiteY253" fmla="*/ 484784 h 3089525"/>
              <a:gd name="connsiteX254" fmla="*/ 3431217 w 5851096"/>
              <a:gd name="connsiteY254" fmla="*/ 485964 h 3089525"/>
              <a:gd name="connsiteX255" fmla="*/ 3414252 w 5851096"/>
              <a:gd name="connsiteY255" fmla="*/ 487548 h 3089525"/>
              <a:gd name="connsiteX256" fmla="*/ 3314425 w 5851096"/>
              <a:gd name="connsiteY256" fmla="*/ 496864 h 3089525"/>
              <a:gd name="connsiteX257" fmla="*/ 3296517 w 5851096"/>
              <a:gd name="connsiteY257" fmla="*/ 498535 h 3089525"/>
              <a:gd name="connsiteX258" fmla="*/ 3296490 w 5851096"/>
              <a:gd name="connsiteY258" fmla="*/ 498027 h 3089525"/>
              <a:gd name="connsiteX259" fmla="*/ 3295968 w 5851096"/>
              <a:gd name="connsiteY259" fmla="*/ 498061 h 3089525"/>
              <a:gd name="connsiteX260" fmla="*/ 3295347 w 5851096"/>
              <a:gd name="connsiteY260" fmla="*/ 486299 h 3089525"/>
              <a:gd name="connsiteX261" fmla="*/ 3295347 w 5851096"/>
              <a:gd name="connsiteY261" fmla="*/ 2244520 h 3089525"/>
              <a:gd name="connsiteX262" fmla="*/ 3296782 w 5851096"/>
              <a:gd name="connsiteY262" fmla="*/ 2227062 h 3089525"/>
              <a:gd name="connsiteX263" fmla="*/ 3304590 w 5851096"/>
              <a:gd name="connsiteY263" fmla="*/ 2132012 h 3089525"/>
              <a:gd name="connsiteX264" fmla="*/ 3305155 w 5851096"/>
              <a:gd name="connsiteY264" fmla="*/ 2125135 h 3089525"/>
              <a:gd name="connsiteX265" fmla="*/ 3305684 w 5851096"/>
              <a:gd name="connsiteY265" fmla="*/ 2125070 h 3089525"/>
              <a:gd name="connsiteX266" fmla="*/ 4027678 w 5851096"/>
              <a:gd name="connsiteY266" fmla="*/ 1412593 h 3089525"/>
              <a:gd name="connsiteX267" fmla="*/ 4027800 w 5851096"/>
              <a:gd name="connsiteY267" fmla="*/ 1411413 h 3089525"/>
              <a:gd name="connsiteX268" fmla="*/ 4044760 w 5851096"/>
              <a:gd name="connsiteY268" fmla="*/ 1409831 h 3089525"/>
              <a:gd name="connsiteX269" fmla="*/ 4144624 w 5851096"/>
              <a:gd name="connsiteY269" fmla="*/ 1400511 h 3089525"/>
              <a:gd name="connsiteX270" fmla="*/ 4162499 w 5851096"/>
              <a:gd name="connsiteY270" fmla="*/ 1398843 h 3089525"/>
              <a:gd name="connsiteX271" fmla="*/ 4162526 w 5851096"/>
              <a:gd name="connsiteY271" fmla="*/ 1399351 h 3089525"/>
              <a:gd name="connsiteX272" fmla="*/ 4163047 w 5851096"/>
              <a:gd name="connsiteY272" fmla="*/ 1399317 h 3089525"/>
              <a:gd name="connsiteX273" fmla="*/ 4163669 w 5851096"/>
              <a:gd name="connsiteY273" fmla="*/ 1411078 h 3089525"/>
              <a:gd name="connsiteX274" fmla="*/ 4162235 w 5851096"/>
              <a:gd name="connsiteY274" fmla="*/ 1428529 h 3089525"/>
              <a:gd name="connsiteX275" fmla="*/ 4154424 w 5851096"/>
              <a:gd name="connsiteY275" fmla="*/ 1523599 h 3089525"/>
              <a:gd name="connsiteX276" fmla="*/ 4153860 w 5851096"/>
              <a:gd name="connsiteY276" fmla="*/ 1530463 h 3089525"/>
              <a:gd name="connsiteX277" fmla="*/ 4153332 w 5851096"/>
              <a:gd name="connsiteY277" fmla="*/ 1530527 h 3089525"/>
              <a:gd name="connsiteX278" fmla="*/ 3431338 w 5851096"/>
              <a:gd name="connsiteY278" fmla="*/ 2243004 h 3089525"/>
              <a:gd name="connsiteX279" fmla="*/ 3431217 w 5851096"/>
              <a:gd name="connsiteY279" fmla="*/ 2244184 h 3089525"/>
              <a:gd name="connsiteX280" fmla="*/ 3414252 w 5851096"/>
              <a:gd name="connsiteY280" fmla="*/ 2245767 h 3089525"/>
              <a:gd name="connsiteX281" fmla="*/ 3314425 w 5851096"/>
              <a:gd name="connsiteY281" fmla="*/ 2255084 h 3089525"/>
              <a:gd name="connsiteX282" fmla="*/ 3296517 w 5851096"/>
              <a:gd name="connsiteY282" fmla="*/ 2256755 h 3089525"/>
              <a:gd name="connsiteX283" fmla="*/ 3296490 w 5851096"/>
              <a:gd name="connsiteY283" fmla="*/ 2256246 h 3089525"/>
              <a:gd name="connsiteX284" fmla="*/ 3295968 w 5851096"/>
              <a:gd name="connsiteY284" fmla="*/ 2256280 h 3089525"/>
              <a:gd name="connsiteX285" fmla="*/ 3295347 w 5851096"/>
              <a:gd name="connsiteY285" fmla="*/ 2244520 h 3089525"/>
              <a:gd name="connsiteX286" fmla="*/ 2555546 w 5851096"/>
              <a:gd name="connsiteY286" fmla="*/ 1223782 h 3089525"/>
              <a:gd name="connsiteX287" fmla="*/ 3123910 w 5851096"/>
              <a:gd name="connsiteY287" fmla="*/ 659222 h 3089525"/>
              <a:gd name="connsiteX288" fmla="*/ 2555546 w 5851096"/>
              <a:gd name="connsiteY288" fmla="*/ 1223782 h 3089525"/>
              <a:gd name="connsiteX289" fmla="*/ 2555546 w 5851096"/>
              <a:gd name="connsiteY289" fmla="*/ 1547735 h 3089525"/>
              <a:gd name="connsiteX290" fmla="*/ 3123910 w 5851096"/>
              <a:gd name="connsiteY290" fmla="*/ 2107862 h 3089525"/>
              <a:gd name="connsiteX291" fmla="*/ 2555546 w 5851096"/>
              <a:gd name="connsiteY291" fmla="*/ 1547735 h 3089525"/>
              <a:gd name="connsiteX292" fmla="*/ 2555546 w 5851096"/>
              <a:gd name="connsiteY292" fmla="*/ 2982001 h 3089525"/>
              <a:gd name="connsiteX293" fmla="*/ 3123910 w 5851096"/>
              <a:gd name="connsiteY293" fmla="*/ 2417442 h 3089525"/>
              <a:gd name="connsiteX294" fmla="*/ 2555546 w 5851096"/>
              <a:gd name="connsiteY294" fmla="*/ 2982001 h 3089525"/>
              <a:gd name="connsiteX295" fmla="*/ 2485948 w 5851096"/>
              <a:gd name="connsiteY295" fmla="*/ 0 h 3089525"/>
              <a:gd name="connsiteX296" fmla="*/ 2641440 w 5851096"/>
              <a:gd name="connsiteY296" fmla="*/ 0 h 3089525"/>
              <a:gd name="connsiteX297" fmla="*/ 2664693 w 5851096"/>
              <a:gd name="connsiteY297" fmla="*/ 45955 h 3089525"/>
              <a:gd name="connsiteX298" fmla="*/ 3123910 w 5851096"/>
              <a:gd name="connsiteY298" fmla="*/ 349642 h 3089525"/>
              <a:gd name="connsiteX299" fmla="*/ 3005167 w 5851096"/>
              <a:gd name="connsiteY299" fmla="*/ 79433 h 3089525"/>
              <a:gd name="connsiteX300" fmla="*/ 2933794 w 5851096"/>
              <a:gd name="connsiteY300" fmla="*/ 0 h 3089525"/>
              <a:gd name="connsiteX301" fmla="*/ 3109934 w 5851096"/>
              <a:gd name="connsiteY301" fmla="*/ 0 h 3089525"/>
              <a:gd name="connsiteX302" fmla="*/ 3175456 w 5851096"/>
              <a:gd name="connsiteY302" fmla="*/ 100280 h 3089525"/>
              <a:gd name="connsiteX303" fmla="*/ 3263553 w 5851096"/>
              <a:gd name="connsiteY303" fmla="*/ 366850 h 3089525"/>
              <a:gd name="connsiteX304" fmla="*/ 3264081 w 5851096"/>
              <a:gd name="connsiteY304" fmla="*/ 366915 h 3089525"/>
              <a:gd name="connsiteX305" fmla="*/ 3264647 w 5851096"/>
              <a:gd name="connsiteY305" fmla="*/ 373792 h 3089525"/>
              <a:gd name="connsiteX306" fmla="*/ 3272455 w 5851096"/>
              <a:gd name="connsiteY306" fmla="*/ 468842 h 3089525"/>
              <a:gd name="connsiteX307" fmla="*/ 3273888 w 5851096"/>
              <a:gd name="connsiteY307" fmla="*/ 486299 h 3089525"/>
              <a:gd name="connsiteX308" fmla="*/ 3273268 w 5851096"/>
              <a:gd name="connsiteY308" fmla="*/ 498061 h 3089525"/>
              <a:gd name="connsiteX309" fmla="*/ 3272746 w 5851096"/>
              <a:gd name="connsiteY309" fmla="*/ 498027 h 3089525"/>
              <a:gd name="connsiteX310" fmla="*/ 3272719 w 5851096"/>
              <a:gd name="connsiteY310" fmla="*/ 498535 h 3089525"/>
              <a:gd name="connsiteX311" fmla="*/ 3254811 w 5851096"/>
              <a:gd name="connsiteY311" fmla="*/ 496864 h 3089525"/>
              <a:gd name="connsiteX312" fmla="*/ 3154984 w 5851096"/>
              <a:gd name="connsiteY312" fmla="*/ 487548 h 3089525"/>
              <a:gd name="connsiteX313" fmla="*/ 3138020 w 5851096"/>
              <a:gd name="connsiteY313" fmla="*/ 485964 h 3089525"/>
              <a:gd name="connsiteX314" fmla="*/ 3137899 w 5851096"/>
              <a:gd name="connsiteY314" fmla="*/ 484784 h 3089525"/>
              <a:gd name="connsiteX315" fmla="*/ 2540177 w 5851096"/>
              <a:gd name="connsiteY315" fmla="*/ 99096 h 3089525"/>
              <a:gd name="connsiteX316" fmla="*/ 2408030 w 5851096"/>
              <a:gd name="connsiteY316" fmla="*/ 3089525 h 3089525"/>
              <a:gd name="connsiteX317" fmla="*/ 2414810 w 5851096"/>
              <a:gd name="connsiteY317" fmla="*/ 3006343 h 3089525"/>
              <a:gd name="connsiteX318" fmla="*/ 2415375 w 5851096"/>
              <a:gd name="connsiteY318" fmla="*/ 2999411 h 3089525"/>
              <a:gd name="connsiteX319" fmla="*/ 2415904 w 5851096"/>
              <a:gd name="connsiteY319" fmla="*/ 2999346 h 3089525"/>
              <a:gd name="connsiteX320" fmla="*/ 3137898 w 5851096"/>
              <a:gd name="connsiteY320" fmla="*/ 2281230 h 3089525"/>
              <a:gd name="connsiteX321" fmla="*/ 3138020 w 5851096"/>
              <a:gd name="connsiteY321" fmla="*/ 2280040 h 3089525"/>
              <a:gd name="connsiteX322" fmla="*/ 3154980 w 5851096"/>
              <a:gd name="connsiteY322" fmla="*/ 2278445 h 3089525"/>
              <a:gd name="connsiteX323" fmla="*/ 3254844 w 5851096"/>
              <a:gd name="connsiteY323" fmla="*/ 2269052 h 3089525"/>
              <a:gd name="connsiteX324" fmla="*/ 3272719 w 5851096"/>
              <a:gd name="connsiteY324" fmla="*/ 2267371 h 3089525"/>
              <a:gd name="connsiteX325" fmla="*/ 3272746 w 5851096"/>
              <a:gd name="connsiteY325" fmla="*/ 2267882 h 3089525"/>
              <a:gd name="connsiteX326" fmla="*/ 3273267 w 5851096"/>
              <a:gd name="connsiteY326" fmla="*/ 2267848 h 3089525"/>
              <a:gd name="connsiteX327" fmla="*/ 3273888 w 5851096"/>
              <a:gd name="connsiteY327" fmla="*/ 2279702 h 3089525"/>
              <a:gd name="connsiteX328" fmla="*/ 3272455 w 5851096"/>
              <a:gd name="connsiteY328" fmla="*/ 2297292 h 3089525"/>
              <a:gd name="connsiteX329" fmla="*/ 3264644 w 5851096"/>
              <a:gd name="connsiteY329" fmla="*/ 2393114 h 3089525"/>
              <a:gd name="connsiteX330" fmla="*/ 3264080 w 5851096"/>
              <a:gd name="connsiteY330" fmla="*/ 2400032 h 3089525"/>
              <a:gd name="connsiteX331" fmla="*/ 3263552 w 5851096"/>
              <a:gd name="connsiteY331" fmla="*/ 2400097 h 3089525"/>
              <a:gd name="connsiteX332" fmla="*/ 2678205 w 5851096"/>
              <a:gd name="connsiteY332" fmla="*/ 3084683 h 3089525"/>
              <a:gd name="connsiteX333" fmla="*/ 2658472 w 5851096"/>
              <a:gd name="connsiteY333" fmla="*/ 3089525 h 3089525"/>
              <a:gd name="connsiteX334" fmla="*/ 2405567 w 5851096"/>
              <a:gd name="connsiteY334" fmla="*/ 1361522 h 3089525"/>
              <a:gd name="connsiteX335" fmla="*/ 2407002 w 5851096"/>
              <a:gd name="connsiteY335" fmla="*/ 1343926 h 3089525"/>
              <a:gd name="connsiteX336" fmla="*/ 2414810 w 5851096"/>
              <a:gd name="connsiteY336" fmla="*/ 1248124 h 3089525"/>
              <a:gd name="connsiteX337" fmla="*/ 2415375 w 5851096"/>
              <a:gd name="connsiteY337" fmla="*/ 1241192 h 3089525"/>
              <a:gd name="connsiteX338" fmla="*/ 2415904 w 5851096"/>
              <a:gd name="connsiteY338" fmla="*/ 1241127 h 3089525"/>
              <a:gd name="connsiteX339" fmla="*/ 3137898 w 5851096"/>
              <a:gd name="connsiteY339" fmla="*/ 523010 h 3089525"/>
              <a:gd name="connsiteX340" fmla="*/ 3138020 w 5851096"/>
              <a:gd name="connsiteY340" fmla="*/ 521820 h 3089525"/>
              <a:gd name="connsiteX341" fmla="*/ 3154980 w 5851096"/>
              <a:gd name="connsiteY341" fmla="*/ 520226 h 3089525"/>
              <a:gd name="connsiteX342" fmla="*/ 3254844 w 5851096"/>
              <a:gd name="connsiteY342" fmla="*/ 510833 h 3089525"/>
              <a:gd name="connsiteX343" fmla="*/ 3272719 w 5851096"/>
              <a:gd name="connsiteY343" fmla="*/ 509151 h 3089525"/>
              <a:gd name="connsiteX344" fmla="*/ 3272746 w 5851096"/>
              <a:gd name="connsiteY344" fmla="*/ 509663 h 3089525"/>
              <a:gd name="connsiteX345" fmla="*/ 3273267 w 5851096"/>
              <a:gd name="connsiteY345" fmla="*/ 509629 h 3089525"/>
              <a:gd name="connsiteX346" fmla="*/ 3273888 w 5851096"/>
              <a:gd name="connsiteY346" fmla="*/ 521483 h 3089525"/>
              <a:gd name="connsiteX347" fmla="*/ 3272455 w 5851096"/>
              <a:gd name="connsiteY347" fmla="*/ 539073 h 3089525"/>
              <a:gd name="connsiteX348" fmla="*/ 3264644 w 5851096"/>
              <a:gd name="connsiteY348" fmla="*/ 634895 h 3089525"/>
              <a:gd name="connsiteX349" fmla="*/ 3264080 w 5851096"/>
              <a:gd name="connsiteY349" fmla="*/ 641812 h 3089525"/>
              <a:gd name="connsiteX350" fmla="*/ 3263552 w 5851096"/>
              <a:gd name="connsiteY350" fmla="*/ 641878 h 3089525"/>
              <a:gd name="connsiteX351" fmla="*/ 2541558 w 5851096"/>
              <a:gd name="connsiteY351" fmla="*/ 1359994 h 3089525"/>
              <a:gd name="connsiteX352" fmla="*/ 2541437 w 5851096"/>
              <a:gd name="connsiteY352" fmla="*/ 1361184 h 3089525"/>
              <a:gd name="connsiteX353" fmla="*/ 2524472 w 5851096"/>
              <a:gd name="connsiteY353" fmla="*/ 1362780 h 3089525"/>
              <a:gd name="connsiteX354" fmla="*/ 2424645 w 5851096"/>
              <a:gd name="connsiteY354" fmla="*/ 1372169 h 3089525"/>
              <a:gd name="connsiteX355" fmla="*/ 2406737 w 5851096"/>
              <a:gd name="connsiteY355" fmla="*/ 1373854 h 3089525"/>
              <a:gd name="connsiteX356" fmla="*/ 2406710 w 5851096"/>
              <a:gd name="connsiteY356" fmla="*/ 1373341 h 3089525"/>
              <a:gd name="connsiteX357" fmla="*/ 2406188 w 5851096"/>
              <a:gd name="connsiteY357" fmla="*/ 1373376 h 3089525"/>
              <a:gd name="connsiteX358" fmla="*/ 2405567 w 5851096"/>
              <a:gd name="connsiteY358" fmla="*/ 1361522 h 3089525"/>
              <a:gd name="connsiteX359" fmla="*/ 2405567 w 5851096"/>
              <a:gd name="connsiteY359" fmla="*/ 1411078 h 3089525"/>
              <a:gd name="connsiteX360" fmla="*/ 2406189 w 5851096"/>
              <a:gd name="connsiteY360" fmla="*/ 1399317 h 3089525"/>
              <a:gd name="connsiteX361" fmla="*/ 2406710 w 5851096"/>
              <a:gd name="connsiteY361" fmla="*/ 1399351 h 3089525"/>
              <a:gd name="connsiteX362" fmla="*/ 2406737 w 5851096"/>
              <a:gd name="connsiteY362" fmla="*/ 1398843 h 3089525"/>
              <a:gd name="connsiteX363" fmla="*/ 2424613 w 5851096"/>
              <a:gd name="connsiteY363" fmla="*/ 1400511 h 3089525"/>
              <a:gd name="connsiteX364" fmla="*/ 2524476 w 5851096"/>
              <a:gd name="connsiteY364" fmla="*/ 1409831 h 3089525"/>
              <a:gd name="connsiteX365" fmla="*/ 2541437 w 5851096"/>
              <a:gd name="connsiteY365" fmla="*/ 1411413 h 3089525"/>
              <a:gd name="connsiteX366" fmla="*/ 2541559 w 5851096"/>
              <a:gd name="connsiteY366" fmla="*/ 1412593 h 3089525"/>
              <a:gd name="connsiteX367" fmla="*/ 3263553 w 5851096"/>
              <a:gd name="connsiteY367" fmla="*/ 2125070 h 3089525"/>
              <a:gd name="connsiteX368" fmla="*/ 3264081 w 5851096"/>
              <a:gd name="connsiteY368" fmla="*/ 2125135 h 3089525"/>
              <a:gd name="connsiteX369" fmla="*/ 3264647 w 5851096"/>
              <a:gd name="connsiteY369" fmla="*/ 2132012 h 3089525"/>
              <a:gd name="connsiteX370" fmla="*/ 3272455 w 5851096"/>
              <a:gd name="connsiteY370" fmla="*/ 2227062 h 3089525"/>
              <a:gd name="connsiteX371" fmla="*/ 3273888 w 5851096"/>
              <a:gd name="connsiteY371" fmla="*/ 2244520 h 3089525"/>
              <a:gd name="connsiteX372" fmla="*/ 3273268 w 5851096"/>
              <a:gd name="connsiteY372" fmla="*/ 2256280 h 3089525"/>
              <a:gd name="connsiteX373" fmla="*/ 3272746 w 5851096"/>
              <a:gd name="connsiteY373" fmla="*/ 2256246 h 3089525"/>
              <a:gd name="connsiteX374" fmla="*/ 3272719 w 5851096"/>
              <a:gd name="connsiteY374" fmla="*/ 2256755 h 3089525"/>
              <a:gd name="connsiteX375" fmla="*/ 3254811 w 5851096"/>
              <a:gd name="connsiteY375" fmla="*/ 2255084 h 3089525"/>
              <a:gd name="connsiteX376" fmla="*/ 3154984 w 5851096"/>
              <a:gd name="connsiteY376" fmla="*/ 2245767 h 3089525"/>
              <a:gd name="connsiteX377" fmla="*/ 3138020 w 5851096"/>
              <a:gd name="connsiteY377" fmla="*/ 2244184 h 3089525"/>
              <a:gd name="connsiteX378" fmla="*/ 3137899 w 5851096"/>
              <a:gd name="connsiteY378" fmla="*/ 2243004 h 3089525"/>
              <a:gd name="connsiteX379" fmla="*/ 2415905 w 5851096"/>
              <a:gd name="connsiteY379" fmla="*/ 1530527 h 3089525"/>
              <a:gd name="connsiteX380" fmla="*/ 2415376 w 5851096"/>
              <a:gd name="connsiteY380" fmla="*/ 1530463 h 3089525"/>
              <a:gd name="connsiteX381" fmla="*/ 2414813 w 5851096"/>
              <a:gd name="connsiteY381" fmla="*/ 1523599 h 3089525"/>
              <a:gd name="connsiteX382" fmla="*/ 2407002 w 5851096"/>
              <a:gd name="connsiteY382" fmla="*/ 1428529 h 3089525"/>
              <a:gd name="connsiteX383" fmla="*/ 2405567 w 5851096"/>
              <a:gd name="connsiteY383" fmla="*/ 1411078 h 3089525"/>
              <a:gd name="connsiteX384" fmla="*/ 1675142 w 5851096"/>
              <a:gd name="connsiteY384" fmla="*/ 659222 h 3089525"/>
              <a:gd name="connsiteX385" fmla="*/ 2243506 w 5851096"/>
              <a:gd name="connsiteY385" fmla="*/ 1223782 h 3089525"/>
              <a:gd name="connsiteX386" fmla="*/ 1675142 w 5851096"/>
              <a:gd name="connsiteY386" fmla="*/ 659222 h 3089525"/>
              <a:gd name="connsiteX387" fmla="*/ 1675142 w 5851096"/>
              <a:gd name="connsiteY387" fmla="*/ 2417442 h 3089525"/>
              <a:gd name="connsiteX388" fmla="*/ 2243506 w 5851096"/>
              <a:gd name="connsiteY388" fmla="*/ 2982001 h 3089525"/>
              <a:gd name="connsiteX389" fmla="*/ 1675142 w 5851096"/>
              <a:gd name="connsiteY389" fmla="*/ 2417442 h 3089525"/>
              <a:gd name="connsiteX390" fmla="*/ 1675140 w 5851096"/>
              <a:gd name="connsiteY390" fmla="*/ 2107862 h 3089525"/>
              <a:gd name="connsiteX391" fmla="*/ 2243504 w 5851096"/>
              <a:gd name="connsiteY391" fmla="*/ 1547735 h 3089525"/>
              <a:gd name="connsiteX392" fmla="*/ 1675140 w 5851096"/>
              <a:gd name="connsiteY392" fmla="*/ 2107862 h 3089525"/>
              <a:gd name="connsiteX393" fmla="*/ 1525164 w 5851096"/>
              <a:gd name="connsiteY393" fmla="*/ 521483 h 3089525"/>
              <a:gd name="connsiteX394" fmla="*/ 1525785 w 5851096"/>
              <a:gd name="connsiteY394" fmla="*/ 509629 h 3089525"/>
              <a:gd name="connsiteX395" fmla="*/ 1526306 w 5851096"/>
              <a:gd name="connsiteY395" fmla="*/ 509663 h 3089525"/>
              <a:gd name="connsiteX396" fmla="*/ 1526333 w 5851096"/>
              <a:gd name="connsiteY396" fmla="*/ 509151 h 3089525"/>
              <a:gd name="connsiteX397" fmla="*/ 1544208 w 5851096"/>
              <a:gd name="connsiteY397" fmla="*/ 510833 h 3089525"/>
              <a:gd name="connsiteX398" fmla="*/ 1644072 w 5851096"/>
              <a:gd name="connsiteY398" fmla="*/ 520226 h 3089525"/>
              <a:gd name="connsiteX399" fmla="*/ 1661032 w 5851096"/>
              <a:gd name="connsiteY399" fmla="*/ 521820 h 3089525"/>
              <a:gd name="connsiteX400" fmla="*/ 1661154 w 5851096"/>
              <a:gd name="connsiteY400" fmla="*/ 523010 h 3089525"/>
              <a:gd name="connsiteX401" fmla="*/ 2383148 w 5851096"/>
              <a:gd name="connsiteY401" fmla="*/ 1241127 h 3089525"/>
              <a:gd name="connsiteX402" fmla="*/ 2383678 w 5851096"/>
              <a:gd name="connsiteY402" fmla="*/ 1241192 h 3089525"/>
              <a:gd name="connsiteX403" fmla="*/ 2384242 w 5851096"/>
              <a:gd name="connsiteY403" fmla="*/ 1248124 h 3089525"/>
              <a:gd name="connsiteX404" fmla="*/ 2392051 w 5851096"/>
              <a:gd name="connsiteY404" fmla="*/ 1343926 h 3089525"/>
              <a:gd name="connsiteX405" fmla="*/ 2393485 w 5851096"/>
              <a:gd name="connsiteY405" fmla="*/ 1361522 h 3089525"/>
              <a:gd name="connsiteX406" fmla="*/ 2392864 w 5851096"/>
              <a:gd name="connsiteY406" fmla="*/ 1373376 h 3089525"/>
              <a:gd name="connsiteX407" fmla="*/ 2392342 w 5851096"/>
              <a:gd name="connsiteY407" fmla="*/ 1373341 h 3089525"/>
              <a:gd name="connsiteX408" fmla="*/ 2392315 w 5851096"/>
              <a:gd name="connsiteY408" fmla="*/ 1373854 h 3089525"/>
              <a:gd name="connsiteX409" fmla="*/ 2374407 w 5851096"/>
              <a:gd name="connsiteY409" fmla="*/ 1372169 h 3089525"/>
              <a:gd name="connsiteX410" fmla="*/ 2274580 w 5851096"/>
              <a:gd name="connsiteY410" fmla="*/ 1362780 h 3089525"/>
              <a:gd name="connsiteX411" fmla="*/ 2257615 w 5851096"/>
              <a:gd name="connsiteY411" fmla="*/ 1361184 h 3089525"/>
              <a:gd name="connsiteX412" fmla="*/ 2257494 w 5851096"/>
              <a:gd name="connsiteY412" fmla="*/ 1359994 h 3089525"/>
              <a:gd name="connsiteX413" fmla="*/ 1535500 w 5851096"/>
              <a:gd name="connsiteY413" fmla="*/ 641878 h 3089525"/>
              <a:gd name="connsiteX414" fmla="*/ 1534972 w 5851096"/>
              <a:gd name="connsiteY414" fmla="*/ 641812 h 3089525"/>
              <a:gd name="connsiteX415" fmla="*/ 1534408 w 5851096"/>
              <a:gd name="connsiteY415" fmla="*/ 634895 h 3089525"/>
              <a:gd name="connsiteX416" fmla="*/ 1526597 w 5851096"/>
              <a:gd name="connsiteY416" fmla="*/ 539073 h 3089525"/>
              <a:gd name="connsiteX417" fmla="*/ 1525164 w 5851096"/>
              <a:gd name="connsiteY417" fmla="*/ 521483 h 3089525"/>
              <a:gd name="connsiteX418" fmla="*/ 1525164 w 5851096"/>
              <a:gd name="connsiteY418" fmla="*/ 2279702 h 3089525"/>
              <a:gd name="connsiteX419" fmla="*/ 1525785 w 5851096"/>
              <a:gd name="connsiteY419" fmla="*/ 2267848 h 3089525"/>
              <a:gd name="connsiteX420" fmla="*/ 1526306 w 5851096"/>
              <a:gd name="connsiteY420" fmla="*/ 2267882 h 3089525"/>
              <a:gd name="connsiteX421" fmla="*/ 1526333 w 5851096"/>
              <a:gd name="connsiteY421" fmla="*/ 2267371 h 3089525"/>
              <a:gd name="connsiteX422" fmla="*/ 1544208 w 5851096"/>
              <a:gd name="connsiteY422" fmla="*/ 2269052 h 3089525"/>
              <a:gd name="connsiteX423" fmla="*/ 1644072 w 5851096"/>
              <a:gd name="connsiteY423" fmla="*/ 2278445 h 3089525"/>
              <a:gd name="connsiteX424" fmla="*/ 1661032 w 5851096"/>
              <a:gd name="connsiteY424" fmla="*/ 2280040 h 3089525"/>
              <a:gd name="connsiteX425" fmla="*/ 1661154 w 5851096"/>
              <a:gd name="connsiteY425" fmla="*/ 2281230 h 3089525"/>
              <a:gd name="connsiteX426" fmla="*/ 2383148 w 5851096"/>
              <a:gd name="connsiteY426" fmla="*/ 2999346 h 3089525"/>
              <a:gd name="connsiteX427" fmla="*/ 2383678 w 5851096"/>
              <a:gd name="connsiteY427" fmla="*/ 2999411 h 3089525"/>
              <a:gd name="connsiteX428" fmla="*/ 2384242 w 5851096"/>
              <a:gd name="connsiteY428" fmla="*/ 3006343 h 3089525"/>
              <a:gd name="connsiteX429" fmla="*/ 2391022 w 5851096"/>
              <a:gd name="connsiteY429" fmla="*/ 3089525 h 3089525"/>
              <a:gd name="connsiteX430" fmla="*/ 2140581 w 5851096"/>
              <a:gd name="connsiteY430" fmla="*/ 3089525 h 3089525"/>
              <a:gd name="connsiteX431" fmla="*/ 2120847 w 5851096"/>
              <a:gd name="connsiteY431" fmla="*/ 3084683 h 3089525"/>
              <a:gd name="connsiteX432" fmla="*/ 1535500 w 5851096"/>
              <a:gd name="connsiteY432" fmla="*/ 2400097 h 3089525"/>
              <a:gd name="connsiteX433" fmla="*/ 1534972 w 5851096"/>
              <a:gd name="connsiteY433" fmla="*/ 2400032 h 3089525"/>
              <a:gd name="connsiteX434" fmla="*/ 1534408 w 5851096"/>
              <a:gd name="connsiteY434" fmla="*/ 2393114 h 3089525"/>
              <a:gd name="connsiteX435" fmla="*/ 1526597 w 5851096"/>
              <a:gd name="connsiteY435" fmla="*/ 2297292 h 3089525"/>
              <a:gd name="connsiteX436" fmla="*/ 1525164 w 5851096"/>
              <a:gd name="connsiteY436" fmla="*/ 2279702 h 3089525"/>
              <a:gd name="connsiteX437" fmla="*/ 1525162 w 5851096"/>
              <a:gd name="connsiteY437" fmla="*/ 486299 h 3089525"/>
              <a:gd name="connsiteX438" fmla="*/ 1526595 w 5851096"/>
              <a:gd name="connsiteY438" fmla="*/ 468842 h 3089525"/>
              <a:gd name="connsiteX439" fmla="*/ 1534403 w 5851096"/>
              <a:gd name="connsiteY439" fmla="*/ 373792 h 3089525"/>
              <a:gd name="connsiteX440" fmla="*/ 1534969 w 5851096"/>
              <a:gd name="connsiteY440" fmla="*/ 366915 h 3089525"/>
              <a:gd name="connsiteX441" fmla="*/ 1535497 w 5851096"/>
              <a:gd name="connsiteY441" fmla="*/ 366850 h 3089525"/>
              <a:gd name="connsiteX442" fmla="*/ 1623594 w 5851096"/>
              <a:gd name="connsiteY442" fmla="*/ 100280 h 3089525"/>
              <a:gd name="connsiteX443" fmla="*/ 1689117 w 5851096"/>
              <a:gd name="connsiteY443" fmla="*/ 0 h 3089525"/>
              <a:gd name="connsiteX444" fmla="*/ 1865257 w 5851096"/>
              <a:gd name="connsiteY444" fmla="*/ 0 h 3089525"/>
              <a:gd name="connsiteX445" fmla="*/ 1793882 w 5851096"/>
              <a:gd name="connsiteY445" fmla="*/ 79433 h 3089525"/>
              <a:gd name="connsiteX446" fmla="*/ 1675140 w 5851096"/>
              <a:gd name="connsiteY446" fmla="*/ 349642 h 3089525"/>
              <a:gd name="connsiteX447" fmla="*/ 2134358 w 5851096"/>
              <a:gd name="connsiteY447" fmla="*/ 45955 h 3089525"/>
              <a:gd name="connsiteX448" fmla="*/ 2157611 w 5851096"/>
              <a:gd name="connsiteY448" fmla="*/ 0 h 3089525"/>
              <a:gd name="connsiteX449" fmla="*/ 2313103 w 5851096"/>
              <a:gd name="connsiteY449" fmla="*/ 0 h 3089525"/>
              <a:gd name="connsiteX450" fmla="*/ 2258874 w 5851096"/>
              <a:gd name="connsiteY450" fmla="*/ 99096 h 3089525"/>
              <a:gd name="connsiteX451" fmla="*/ 1661151 w 5851096"/>
              <a:gd name="connsiteY451" fmla="*/ 484784 h 3089525"/>
              <a:gd name="connsiteX452" fmla="*/ 1661030 w 5851096"/>
              <a:gd name="connsiteY452" fmla="*/ 485964 h 3089525"/>
              <a:gd name="connsiteX453" fmla="*/ 1644066 w 5851096"/>
              <a:gd name="connsiteY453" fmla="*/ 487548 h 3089525"/>
              <a:gd name="connsiteX454" fmla="*/ 1544239 w 5851096"/>
              <a:gd name="connsiteY454" fmla="*/ 496864 h 3089525"/>
              <a:gd name="connsiteX455" fmla="*/ 1526331 w 5851096"/>
              <a:gd name="connsiteY455" fmla="*/ 498535 h 3089525"/>
              <a:gd name="connsiteX456" fmla="*/ 1526304 w 5851096"/>
              <a:gd name="connsiteY456" fmla="*/ 498027 h 3089525"/>
              <a:gd name="connsiteX457" fmla="*/ 1525782 w 5851096"/>
              <a:gd name="connsiteY457" fmla="*/ 498061 h 3089525"/>
              <a:gd name="connsiteX458" fmla="*/ 1525162 w 5851096"/>
              <a:gd name="connsiteY458" fmla="*/ 486299 h 3089525"/>
              <a:gd name="connsiteX459" fmla="*/ 1525161 w 5851096"/>
              <a:gd name="connsiteY459" fmla="*/ 2244520 h 3089525"/>
              <a:gd name="connsiteX460" fmla="*/ 1526595 w 5851096"/>
              <a:gd name="connsiteY460" fmla="*/ 2227062 h 3089525"/>
              <a:gd name="connsiteX461" fmla="*/ 1534403 w 5851096"/>
              <a:gd name="connsiteY461" fmla="*/ 2132012 h 3089525"/>
              <a:gd name="connsiteX462" fmla="*/ 1534969 w 5851096"/>
              <a:gd name="connsiteY462" fmla="*/ 2125135 h 3089525"/>
              <a:gd name="connsiteX463" fmla="*/ 1535497 w 5851096"/>
              <a:gd name="connsiteY463" fmla="*/ 2125070 h 3089525"/>
              <a:gd name="connsiteX464" fmla="*/ 2257491 w 5851096"/>
              <a:gd name="connsiteY464" fmla="*/ 1412593 h 3089525"/>
              <a:gd name="connsiteX465" fmla="*/ 2257613 w 5851096"/>
              <a:gd name="connsiteY465" fmla="*/ 1411413 h 3089525"/>
              <a:gd name="connsiteX466" fmla="*/ 2274574 w 5851096"/>
              <a:gd name="connsiteY466" fmla="*/ 1409831 h 3089525"/>
              <a:gd name="connsiteX467" fmla="*/ 2374437 w 5851096"/>
              <a:gd name="connsiteY467" fmla="*/ 1400511 h 3089525"/>
              <a:gd name="connsiteX468" fmla="*/ 2392313 w 5851096"/>
              <a:gd name="connsiteY468" fmla="*/ 1398843 h 3089525"/>
              <a:gd name="connsiteX469" fmla="*/ 2392341 w 5851096"/>
              <a:gd name="connsiteY469" fmla="*/ 1399351 h 3089525"/>
              <a:gd name="connsiteX470" fmla="*/ 2392861 w 5851096"/>
              <a:gd name="connsiteY470" fmla="*/ 1399317 h 3089525"/>
              <a:gd name="connsiteX471" fmla="*/ 2393483 w 5851096"/>
              <a:gd name="connsiteY471" fmla="*/ 1411078 h 3089525"/>
              <a:gd name="connsiteX472" fmla="*/ 2392048 w 5851096"/>
              <a:gd name="connsiteY472" fmla="*/ 1428529 h 3089525"/>
              <a:gd name="connsiteX473" fmla="*/ 2384237 w 5851096"/>
              <a:gd name="connsiteY473" fmla="*/ 1523599 h 3089525"/>
              <a:gd name="connsiteX474" fmla="*/ 2383674 w 5851096"/>
              <a:gd name="connsiteY474" fmla="*/ 1530463 h 3089525"/>
              <a:gd name="connsiteX475" fmla="*/ 2383145 w 5851096"/>
              <a:gd name="connsiteY475" fmla="*/ 1530527 h 3089525"/>
              <a:gd name="connsiteX476" fmla="*/ 1661151 w 5851096"/>
              <a:gd name="connsiteY476" fmla="*/ 2243004 h 3089525"/>
              <a:gd name="connsiteX477" fmla="*/ 1661030 w 5851096"/>
              <a:gd name="connsiteY477" fmla="*/ 2244184 h 3089525"/>
              <a:gd name="connsiteX478" fmla="*/ 1644066 w 5851096"/>
              <a:gd name="connsiteY478" fmla="*/ 2245767 h 3089525"/>
              <a:gd name="connsiteX479" fmla="*/ 1544238 w 5851096"/>
              <a:gd name="connsiteY479" fmla="*/ 2255084 h 3089525"/>
              <a:gd name="connsiteX480" fmla="*/ 1526331 w 5851096"/>
              <a:gd name="connsiteY480" fmla="*/ 2256755 h 3089525"/>
              <a:gd name="connsiteX481" fmla="*/ 1526304 w 5851096"/>
              <a:gd name="connsiteY481" fmla="*/ 2256246 h 3089525"/>
              <a:gd name="connsiteX482" fmla="*/ 1525782 w 5851096"/>
              <a:gd name="connsiteY482" fmla="*/ 2256280 h 3089525"/>
              <a:gd name="connsiteX483" fmla="*/ 1525161 w 5851096"/>
              <a:gd name="connsiteY483" fmla="*/ 2244520 h 3089525"/>
              <a:gd name="connsiteX484" fmla="*/ 785360 w 5851096"/>
              <a:gd name="connsiteY484" fmla="*/ 1223782 h 3089525"/>
              <a:gd name="connsiteX485" fmla="*/ 1353724 w 5851096"/>
              <a:gd name="connsiteY485" fmla="*/ 659222 h 3089525"/>
              <a:gd name="connsiteX486" fmla="*/ 785360 w 5851096"/>
              <a:gd name="connsiteY486" fmla="*/ 1223782 h 3089525"/>
              <a:gd name="connsiteX487" fmla="*/ 785360 w 5851096"/>
              <a:gd name="connsiteY487" fmla="*/ 1547735 h 3089525"/>
              <a:gd name="connsiteX488" fmla="*/ 1353724 w 5851096"/>
              <a:gd name="connsiteY488" fmla="*/ 2107862 h 3089525"/>
              <a:gd name="connsiteX489" fmla="*/ 785360 w 5851096"/>
              <a:gd name="connsiteY489" fmla="*/ 1547735 h 3089525"/>
              <a:gd name="connsiteX490" fmla="*/ 785360 w 5851096"/>
              <a:gd name="connsiteY490" fmla="*/ 2982001 h 3089525"/>
              <a:gd name="connsiteX491" fmla="*/ 1353724 w 5851096"/>
              <a:gd name="connsiteY491" fmla="*/ 2417442 h 3089525"/>
              <a:gd name="connsiteX492" fmla="*/ 785360 w 5851096"/>
              <a:gd name="connsiteY492" fmla="*/ 2982001 h 3089525"/>
              <a:gd name="connsiteX493" fmla="*/ 715762 w 5851096"/>
              <a:gd name="connsiteY493" fmla="*/ 0 h 3089525"/>
              <a:gd name="connsiteX494" fmla="*/ 871255 w 5851096"/>
              <a:gd name="connsiteY494" fmla="*/ 0 h 3089525"/>
              <a:gd name="connsiteX495" fmla="*/ 894508 w 5851096"/>
              <a:gd name="connsiteY495" fmla="*/ 45955 h 3089525"/>
              <a:gd name="connsiteX496" fmla="*/ 1353724 w 5851096"/>
              <a:gd name="connsiteY496" fmla="*/ 349642 h 3089525"/>
              <a:gd name="connsiteX497" fmla="*/ 1234983 w 5851096"/>
              <a:gd name="connsiteY497" fmla="*/ 79433 h 3089525"/>
              <a:gd name="connsiteX498" fmla="*/ 1163608 w 5851096"/>
              <a:gd name="connsiteY498" fmla="*/ 0 h 3089525"/>
              <a:gd name="connsiteX499" fmla="*/ 1339748 w 5851096"/>
              <a:gd name="connsiteY499" fmla="*/ 0 h 3089525"/>
              <a:gd name="connsiteX500" fmla="*/ 1405271 w 5851096"/>
              <a:gd name="connsiteY500" fmla="*/ 100280 h 3089525"/>
              <a:gd name="connsiteX501" fmla="*/ 1493366 w 5851096"/>
              <a:gd name="connsiteY501" fmla="*/ 366850 h 3089525"/>
              <a:gd name="connsiteX502" fmla="*/ 1493895 w 5851096"/>
              <a:gd name="connsiteY502" fmla="*/ 366914 h 3089525"/>
              <a:gd name="connsiteX503" fmla="*/ 1494460 w 5851096"/>
              <a:gd name="connsiteY503" fmla="*/ 373792 h 3089525"/>
              <a:gd name="connsiteX504" fmla="*/ 1502268 w 5851096"/>
              <a:gd name="connsiteY504" fmla="*/ 468842 h 3089525"/>
              <a:gd name="connsiteX505" fmla="*/ 1503703 w 5851096"/>
              <a:gd name="connsiteY505" fmla="*/ 486299 h 3089525"/>
              <a:gd name="connsiteX506" fmla="*/ 1503082 w 5851096"/>
              <a:gd name="connsiteY506" fmla="*/ 498061 h 3089525"/>
              <a:gd name="connsiteX507" fmla="*/ 1502560 w 5851096"/>
              <a:gd name="connsiteY507" fmla="*/ 498027 h 3089525"/>
              <a:gd name="connsiteX508" fmla="*/ 1502533 w 5851096"/>
              <a:gd name="connsiteY508" fmla="*/ 498535 h 3089525"/>
              <a:gd name="connsiteX509" fmla="*/ 1484625 w 5851096"/>
              <a:gd name="connsiteY509" fmla="*/ 496864 h 3089525"/>
              <a:gd name="connsiteX510" fmla="*/ 1384798 w 5851096"/>
              <a:gd name="connsiteY510" fmla="*/ 487548 h 3089525"/>
              <a:gd name="connsiteX511" fmla="*/ 1367833 w 5851096"/>
              <a:gd name="connsiteY511" fmla="*/ 485964 h 3089525"/>
              <a:gd name="connsiteX512" fmla="*/ 1367712 w 5851096"/>
              <a:gd name="connsiteY512" fmla="*/ 484784 h 3089525"/>
              <a:gd name="connsiteX513" fmla="*/ 769992 w 5851096"/>
              <a:gd name="connsiteY513" fmla="*/ 99096 h 3089525"/>
              <a:gd name="connsiteX514" fmla="*/ 637843 w 5851096"/>
              <a:gd name="connsiteY514" fmla="*/ 3089525 h 3089525"/>
              <a:gd name="connsiteX515" fmla="*/ 644623 w 5851096"/>
              <a:gd name="connsiteY515" fmla="*/ 3006343 h 3089525"/>
              <a:gd name="connsiteX516" fmla="*/ 645189 w 5851096"/>
              <a:gd name="connsiteY516" fmla="*/ 2999411 h 3089525"/>
              <a:gd name="connsiteX517" fmla="*/ 645717 w 5851096"/>
              <a:gd name="connsiteY517" fmla="*/ 2999346 h 3089525"/>
              <a:gd name="connsiteX518" fmla="*/ 1367711 w 5851096"/>
              <a:gd name="connsiteY518" fmla="*/ 2281230 h 3089525"/>
              <a:gd name="connsiteX519" fmla="*/ 1367833 w 5851096"/>
              <a:gd name="connsiteY519" fmla="*/ 2280040 h 3089525"/>
              <a:gd name="connsiteX520" fmla="*/ 1384794 w 5851096"/>
              <a:gd name="connsiteY520" fmla="*/ 2278445 h 3089525"/>
              <a:gd name="connsiteX521" fmla="*/ 1484657 w 5851096"/>
              <a:gd name="connsiteY521" fmla="*/ 2269052 h 3089525"/>
              <a:gd name="connsiteX522" fmla="*/ 1502533 w 5851096"/>
              <a:gd name="connsiteY522" fmla="*/ 2267371 h 3089525"/>
              <a:gd name="connsiteX523" fmla="*/ 1502560 w 5851096"/>
              <a:gd name="connsiteY523" fmla="*/ 2267882 h 3089525"/>
              <a:gd name="connsiteX524" fmla="*/ 1503081 w 5851096"/>
              <a:gd name="connsiteY524" fmla="*/ 2267848 h 3089525"/>
              <a:gd name="connsiteX525" fmla="*/ 1503703 w 5851096"/>
              <a:gd name="connsiteY525" fmla="*/ 2279702 h 3089525"/>
              <a:gd name="connsiteX526" fmla="*/ 1502268 w 5851096"/>
              <a:gd name="connsiteY526" fmla="*/ 2297292 h 3089525"/>
              <a:gd name="connsiteX527" fmla="*/ 1494457 w 5851096"/>
              <a:gd name="connsiteY527" fmla="*/ 2393114 h 3089525"/>
              <a:gd name="connsiteX528" fmla="*/ 1493894 w 5851096"/>
              <a:gd name="connsiteY528" fmla="*/ 2400032 h 3089525"/>
              <a:gd name="connsiteX529" fmla="*/ 1493365 w 5851096"/>
              <a:gd name="connsiteY529" fmla="*/ 2400097 h 3089525"/>
              <a:gd name="connsiteX530" fmla="*/ 908018 w 5851096"/>
              <a:gd name="connsiteY530" fmla="*/ 3084683 h 3089525"/>
              <a:gd name="connsiteX531" fmla="*/ 888285 w 5851096"/>
              <a:gd name="connsiteY531" fmla="*/ 3089525 h 3089525"/>
              <a:gd name="connsiteX532" fmla="*/ 635382 w 5851096"/>
              <a:gd name="connsiteY532" fmla="*/ 1361522 h 3089525"/>
              <a:gd name="connsiteX533" fmla="*/ 636815 w 5851096"/>
              <a:gd name="connsiteY533" fmla="*/ 1343926 h 3089525"/>
              <a:gd name="connsiteX534" fmla="*/ 644623 w 5851096"/>
              <a:gd name="connsiteY534" fmla="*/ 1248124 h 3089525"/>
              <a:gd name="connsiteX535" fmla="*/ 645189 w 5851096"/>
              <a:gd name="connsiteY535" fmla="*/ 1241192 h 3089525"/>
              <a:gd name="connsiteX536" fmla="*/ 645717 w 5851096"/>
              <a:gd name="connsiteY536" fmla="*/ 1241127 h 3089525"/>
              <a:gd name="connsiteX537" fmla="*/ 1367711 w 5851096"/>
              <a:gd name="connsiteY537" fmla="*/ 523010 h 3089525"/>
              <a:gd name="connsiteX538" fmla="*/ 1367833 w 5851096"/>
              <a:gd name="connsiteY538" fmla="*/ 521820 h 3089525"/>
              <a:gd name="connsiteX539" fmla="*/ 1384794 w 5851096"/>
              <a:gd name="connsiteY539" fmla="*/ 520226 h 3089525"/>
              <a:gd name="connsiteX540" fmla="*/ 1484657 w 5851096"/>
              <a:gd name="connsiteY540" fmla="*/ 510833 h 3089525"/>
              <a:gd name="connsiteX541" fmla="*/ 1502533 w 5851096"/>
              <a:gd name="connsiteY541" fmla="*/ 509151 h 3089525"/>
              <a:gd name="connsiteX542" fmla="*/ 1502560 w 5851096"/>
              <a:gd name="connsiteY542" fmla="*/ 509663 h 3089525"/>
              <a:gd name="connsiteX543" fmla="*/ 1503081 w 5851096"/>
              <a:gd name="connsiteY543" fmla="*/ 509629 h 3089525"/>
              <a:gd name="connsiteX544" fmla="*/ 1503703 w 5851096"/>
              <a:gd name="connsiteY544" fmla="*/ 521483 h 3089525"/>
              <a:gd name="connsiteX545" fmla="*/ 1502268 w 5851096"/>
              <a:gd name="connsiteY545" fmla="*/ 539073 h 3089525"/>
              <a:gd name="connsiteX546" fmla="*/ 1494457 w 5851096"/>
              <a:gd name="connsiteY546" fmla="*/ 634895 h 3089525"/>
              <a:gd name="connsiteX547" fmla="*/ 1493894 w 5851096"/>
              <a:gd name="connsiteY547" fmla="*/ 641812 h 3089525"/>
              <a:gd name="connsiteX548" fmla="*/ 1493365 w 5851096"/>
              <a:gd name="connsiteY548" fmla="*/ 641878 h 3089525"/>
              <a:gd name="connsiteX549" fmla="*/ 771371 w 5851096"/>
              <a:gd name="connsiteY549" fmla="*/ 1359994 h 3089525"/>
              <a:gd name="connsiteX550" fmla="*/ 771250 w 5851096"/>
              <a:gd name="connsiteY550" fmla="*/ 1361184 h 3089525"/>
              <a:gd name="connsiteX551" fmla="*/ 754286 w 5851096"/>
              <a:gd name="connsiteY551" fmla="*/ 1362780 h 3089525"/>
              <a:gd name="connsiteX552" fmla="*/ 654458 w 5851096"/>
              <a:gd name="connsiteY552" fmla="*/ 1372169 h 3089525"/>
              <a:gd name="connsiteX553" fmla="*/ 636551 w 5851096"/>
              <a:gd name="connsiteY553" fmla="*/ 1373854 h 3089525"/>
              <a:gd name="connsiteX554" fmla="*/ 636524 w 5851096"/>
              <a:gd name="connsiteY554" fmla="*/ 1373341 h 3089525"/>
              <a:gd name="connsiteX555" fmla="*/ 636002 w 5851096"/>
              <a:gd name="connsiteY555" fmla="*/ 1373376 h 3089525"/>
              <a:gd name="connsiteX556" fmla="*/ 635382 w 5851096"/>
              <a:gd name="connsiteY556" fmla="*/ 1361522 h 3089525"/>
              <a:gd name="connsiteX557" fmla="*/ 635382 w 5851096"/>
              <a:gd name="connsiteY557" fmla="*/ 1411078 h 3089525"/>
              <a:gd name="connsiteX558" fmla="*/ 636003 w 5851096"/>
              <a:gd name="connsiteY558" fmla="*/ 1399317 h 3089525"/>
              <a:gd name="connsiteX559" fmla="*/ 636524 w 5851096"/>
              <a:gd name="connsiteY559" fmla="*/ 1399351 h 3089525"/>
              <a:gd name="connsiteX560" fmla="*/ 636551 w 5851096"/>
              <a:gd name="connsiteY560" fmla="*/ 1398843 h 3089525"/>
              <a:gd name="connsiteX561" fmla="*/ 654426 w 5851096"/>
              <a:gd name="connsiteY561" fmla="*/ 1400511 h 3089525"/>
              <a:gd name="connsiteX562" fmla="*/ 754290 w 5851096"/>
              <a:gd name="connsiteY562" fmla="*/ 1409831 h 3089525"/>
              <a:gd name="connsiteX563" fmla="*/ 771250 w 5851096"/>
              <a:gd name="connsiteY563" fmla="*/ 1411413 h 3089525"/>
              <a:gd name="connsiteX564" fmla="*/ 771372 w 5851096"/>
              <a:gd name="connsiteY564" fmla="*/ 1412593 h 3089525"/>
              <a:gd name="connsiteX565" fmla="*/ 1493366 w 5851096"/>
              <a:gd name="connsiteY565" fmla="*/ 2125070 h 3089525"/>
              <a:gd name="connsiteX566" fmla="*/ 1493895 w 5851096"/>
              <a:gd name="connsiteY566" fmla="*/ 2125135 h 3089525"/>
              <a:gd name="connsiteX567" fmla="*/ 1494460 w 5851096"/>
              <a:gd name="connsiteY567" fmla="*/ 2132012 h 3089525"/>
              <a:gd name="connsiteX568" fmla="*/ 1502268 w 5851096"/>
              <a:gd name="connsiteY568" fmla="*/ 2227062 h 3089525"/>
              <a:gd name="connsiteX569" fmla="*/ 1503703 w 5851096"/>
              <a:gd name="connsiteY569" fmla="*/ 2244520 h 3089525"/>
              <a:gd name="connsiteX570" fmla="*/ 1503082 w 5851096"/>
              <a:gd name="connsiteY570" fmla="*/ 2256280 h 3089525"/>
              <a:gd name="connsiteX571" fmla="*/ 1502560 w 5851096"/>
              <a:gd name="connsiteY571" fmla="*/ 2256246 h 3089525"/>
              <a:gd name="connsiteX572" fmla="*/ 1502533 w 5851096"/>
              <a:gd name="connsiteY572" fmla="*/ 2256755 h 3089525"/>
              <a:gd name="connsiteX573" fmla="*/ 1484625 w 5851096"/>
              <a:gd name="connsiteY573" fmla="*/ 2255084 h 3089525"/>
              <a:gd name="connsiteX574" fmla="*/ 1384798 w 5851096"/>
              <a:gd name="connsiteY574" fmla="*/ 2245767 h 3089525"/>
              <a:gd name="connsiteX575" fmla="*/ 1367833 w 5851096"/>
              <a:gd name="connsiteY575" fmla="*/ 2244184 h 3089525"/>
              <a:gd name="connsiteX576" fmla="*/ 1367712 w 5851096"/>
              <a:gd name="connsiteY576" fmla="*/ 2243004 h 3089525"/>
              <a:gd name="connsiteX577" fmla="*/ 645718 w 5851096"/>
              <a:gd name="connsiteY577" fmla="*/ 1530527 h 3089525"/>
              <a:gd name="connsiteX578" fmla="*/ 645190 w 5851096"/>
              <a:gd name="connsiteY578" fmla="*/ 1530463 h 3089525"/>
              <a:gd name="connsiteX579" fmla="*/ 644626 w 5851096"/>
              <a:gd name="connsiteY579" fmla="*/ 1523599 h 3089525"/>
              <a:gd name="connsiteX580" fmla="*/ 636815 w 5851096"/>
              <a:gd name="connsiteY580" fmla="*/ 1428529 h 3089525"/>
              <a:gd name="connsiteX581" fmla="*/ 635382 w 5851096"/>
              <a:gd name="connsiteY581" fmla="*/ 1411078 h 3089525"/>
              <a:gd name="connsiteX582" fmla="*/ 0 w 5851096"/>
              <a:gd name="connsiteY582" fmla="*/ 120584 h 3089525"/>
              <a:gd name="connsiteX583" fmla="*/ 0 w 5851096"/>
              <a:gd name="connsiteY583" fmla="*/ 0 h 3089525"/>
              <a:gd name="connsiteX584" fmla="*/ 95071 w 5851096"/>
              <a:gd name="connsiteY584" fmla="*/ 0 h 3089525"/>
              <a:gd name="connsiteX585" fmla="*/ 23697 w 5851096"/>
              <a:gd name="connsiteY585" fmla="*/ 79433 h 3089525"/>
              <a:gd name="connsiteX586" fmla="*/ 0 w 5851096"/>
              <a:gd name="connsiteY586" fmla="*/ 459154 h 3089525"/>
              <a:gd name="connsiteX587" fmla="*/ 0 w 5851096"/>
              <a:gd name="connsiteY587" fmla="*/ 322913 h 3089525"/>
              <a:gd name="connsiteX588" fmla="*/ 85961 w 5851096"/>
              <a:gd name="connsiteY588" fmla="*/ 286715 h 3089525"/>
              <a:gd name="connsiteX589" fmla="*/ 364172 w 5851096"/>
              <a:gd name="connsiteY589" fmla="*/ 45955 h 3089525"/>
              <a:gd name="connsiteX590" fmla="*/ 387426 w 5851096"/>
              <a:gd name="connsiteY590" fmla="*/ 0 h 3089525"/>
              <a:gd name="connsiteX591" fmla="*/ 542918 w 5851096"/>
              <a:gd name="connsiteY591" fmla="*/ 0 h 3089525"/>
              <a:gd name="connsiteX592" fmla="*/ 488688 w 5851096"/>
              <a:gd name="connsiteY592" fmla="*/ 99096 h 3089525"/>
              <a:gd name="connsiteX593" fmla="*/ 13938 w 5851096"/>
              <a:gd name="connsiteY593" fmla="*/ 455878 h 3089525"/>
              <a:gd name="connsiteX594" fmla="*/ 0 w 5851096"/>
              <a:gd name="connsiteY594" fmla="*/ 1108862 h 3089525"/>
              <a:gd name="connsiteX595" fmla="*/ 0 w 5851096"/>
              <a:gd name="connsiteY595" fmla="*/ 893255 h 3089525"/>
              <a:gd name="connsiteX596" fmla="*/ 33376 w 5851096"/>
              <a:gd name="connsiteY596" fmla="*/ 945052 h 3089525"/>
              <a:gd name="connsiteX597" fmla="*/ 473320 w 5851096"/>
              <a:gd name="connsiteY597" fmla="*/ 1223782 h 3089525"/>
              <a:gd name="connsiteX598" fmla="*/ 9746 w 5851096"/>
              <a:gd name="connsiteY598" fmla="*/ 689563 h 3089525"/>
              <a:gd name="connsiteX599" fmla="*/ 0 w 5851096"/>
              <a:gd name="connsiteY599" fmla="*/ 686740 h 3089525"/>
              <a:gd name="connsiteX600" fmla="*/ 0 w 5851096"/>
              <a:gd name="connsiteY600" fmla="*/ 549764 h 3089525"/>
              <a:gd name="connsiteX601" fmla="*/ 27617 w 5851096"/>
              <a:gd name="connsiteY601" fmla="*/ 556541 h 3089525"/>
              <a:gd name="connsiteX602" fmla="*/ 612962 w 5851096"/>
              <a:gd name="connsiteY602" fmla="*/ 1241127 h 3089525"/>
              <a:gd name="connsiteX603" fmla="*/ 613492 w 5851096"/>
              <a:gd name="connsiteY603" fmla="*/ 1241192 h 3089525"/>
              <a:gd name="connsiteX604" fmla="*/ 614057 w 5851096"/>
              <a:gd name="connsiteY604" fmla="*/ 1248124 h 3089525"/>
              <a:gd name="connsiteX605" fmla="*/ 621865 w 5851096"/>
              <a:gd name="connsiteY605" fmla="*/ 1343926 h 3089525"/>
              <a:gd name="connsiteX606" fmla="*/ 623299 w 5851096"/>
              <a:gd name="connsiteY606" fmla="*/ 1361522 h 3089525"/>
              <a:gd name="connsiteX607" fmla="*/ 622679 w 5851096"/>
              <a:gd name="connsiteY607" fmla="*/ 1373376 h 3089525"/>
              <a:gd name="connsiteX608" fmla="*/ 622157 w 5851096"/>
              <a:gd name="connsiteY608" fmla="*/ 1373341 h 3089525"/>
              <a:gd name="connsiteX609" fmla="*/ 622129 w 5851096"/>
              <a:gd name="connsiteY609" fmla="*/ 1373854 h 3089525"/>
              <a:gd name="connsiteX610" fmla="*/ 604221 w 5851096"/>
              <a:gd name="connsiteY610" fmla="*/ 1372169 h 3089525"/>
              <a:gd name="connsiteX611" fmla="*/ 504394 w 5851096"/>
              <a:gd name="connsiteY611" fmla="*/ 1362780 h 3089525"/>
              <a:gd name="connsiteX612" fmla="*/ 487429 w 5851096"/>
              <a:gd name="connsiteY612" fmla="*/ 1361184 h 3089525"/>
              <a:gd name="connsiteX613" fmla="*/ 487308 w 5851096"/>
              <a:gd name="connsiteY613" fmla="*/ 1359994 h 3089525"/>
              <a:gd name="connsiteX614" fmla="*/ 5260 w 5851096"/>
              <a:gd name="connsiteY614" fmla="*/ 1114967 h 3089525"/>
              <a:gd name="connsiteX615" fmla="*/ 0 w 5851096"/>
              <a:gd name="connsiteY615" fmla="*/ 2216459 h 3089525"/>
              <a:gd name="connsiteX616" fmla="*/ 0 w 5851096"/>
              <a:gd name="connsiteY616" fmla="*/ 2080559 h 3089525"/>
              <a:gd name="connsiteX617" fmla="*/ 9744 w 5851096"/>
              <a:gd name="connsiteY617" fmla="*/ 2077760 h 3089525"/>
              <a:gd name="connsiteX618" fmla="*/ 473318 w 5851096"/>
              <a:gd name="connsiteY618" fmla="*/ 1547735 h 3089525"/>
              <a:gd name="connsiteX619" fmla="*/ 33374 w 5851096"/>
              <a:gd name="connsiteY619" fmla="*/ 1824276 h 3089525"/>
              <a:gd name="connsiteX620" fmla="*/ 0 w 5851096"/>
              <a:gd name="connsiteY620" fmla="*/ 1875663 h 3089525"/>
              <a:gd name="connsiteX621" fmla="*/ 0 w 5851096"/>
              <a:gd name="connsiteY621" fmla="*/ 1661750 h 3089525"/>
              <a:gd name="connsiteX622" fmla="*/ 5257 w 5851096"/>
              <a:gd name="connsiteY622" fmla="*/ 1655695 h 3089525"/>
              <a:gd name="connsiteX623" fmla="*/ 487305 w 5851096"/>
              <a:gd name="connsiteY623" fmla="*/ 1412593 h 3089525"/>
              <a:gd name="connsiteX624" fmla="*/ 487427 w 5851096"/>
              <a:gd name="connsiteY624" fmla="*/ 1411413 h 3089525"/>
              <a:gd name="connsiteX625" fmla="*/ 504388 w 5851096"/>
              <a:gd name="connsiteY625" fmla="*/ 1409831 h 3089525"/>
              <a:gd name="connsiteX626" fmla="*/ 604251 w 5851096"/>
              <a:gd name="connsiteY626" fmla="*/ 1400511 h 3089525"/>
              <a:gd name="connsiteX627" fmla="*/ 622127 w 5851096"/>
              <a:gd name="connsiteY627" fmla="*/ 1398843 h 3089525"/>
              <a:gd name="connsiteX628" fmla="*/ 622154 w 5851096"/>
              <a:gd name="connsiteY628" fmla="*/ 1399351 h 3089525"/>
              <a:gd name="connsiteX629" fmla="*/ 622675 w 5851096"/>
              <a:gd name="connsiteY629" fmla="*/ 1399317 h 3089525"/>
              <a:gd name="connsiteX630" fmla="*/ 623297 w 5851096"/>
              <a:gd name="connsiteY630" fmla="*/ 1411078 h 3089525"/>
              <a:gd name="connsiteX631" fmla="*/ 621863 w 5851096"/>
              <a:gd name="connsiteY631" fmla="*/ 1428529 h 3089525"/>
              <a:gd name="connsiteX632" fmla="*/ 614051 w 5851096"/>
              <a:gd name="connsiteY632" fmla="*/ 1523599 h 3089525"/>
              <a:gd name="connsiteX633" fmla="*/ 613488 w 5851096"/>
              <a:gd name="connsiteY633" fmla="*/ 1530463 h 3089525"/>
              <a:gd name="connsiteX634" fmla="*/ 612959 w 5851096"/>
              <a:gd name="connsiteY634" fmla="*/ 1530527 h 3089525"/>
              <a:gd name="connsiteX635" fmla="*/ 27613 w 5851096"/>
              <a:gd name="connsiteY635" fmla="*/ 2209736 h 3089525"/>
              <a:gd name="connsiteX636" fmla="*/ 0 w 5851096"/>
              <a:gd name="connsiteY636" fmla="*/ 2867081 h 3089525"/>
              <a:gd name="connsiteX637" fmla="*/ 0 w 5851096"/>
              <a:gd name="connsiteY637" fmla="*/ 2651475 h 3089525"/>
              <a:gd name="connsiteX638" fmla="*/ 33376 w 5851096"/>
              <a:gd name="connsiteY638" fmla="*/ 2703272 h 3089525"/>
              <a:gd name="connsiteX639" fmla="*/ 473320 w 5851096"/>
              <a:gd name="connsiteY639" fmla="*/ 2982001 h 3089525"/>
              <a:gd name="connsiteX640" fmla="*/ 9746 w 5851096"/>
              <a:gd name="connsiteY640" fmla="*/ 2447782 h 3089525"/>
              <a:gd name="connsiteX641" fmla="*/ 0 w 5851096"/>
              <a:gd name="connsiteY641" fmla="*/ 2444960 h 3089525"/>
              <a:gd name="connsiteX642" fmla="*/ 0 w 5851096"/>
              <a:gd name="connsiteY642" fmla="*/ 2307984 h 3089525"/>
              <a:gd name="connsiteX643" fmla="*/ 27617 w 5851096"/>
              <a:gd name="connsiteY643" fmla="*/ 2314760 h 3089525"/>
              <a:gd name="connsiteX644" fmla="*/ 612962 w 5851096"/>
              <a:gd name="connsiteY644" fmla="*/ 2999346 h 3089525"/>
              <a:gd name="connsiteX645" fmla="*/ 613492 w 5851096"/>
              <a:gd name="connsiteY645" fmla="*/ 2999411 h 3089525"/>
              <a:gd name="connsiteX646" fmla="*/ 614056 w 5851096"/>
              <a:gd name="connsiteY646" fmla="*/ 3006343 h 3089525"/>
              <a:gd name="connsiteX647" fmla="*/ 620836 w 5851096"/>
              <a:gd name="connsiteY647" fmla="*/ 3089525 h 3089525"/>
              <a:gd name="connsiteX648" fmla="*/ 370396 w 5851096"/>
              <a:gd name="connsiteY648" fmla="*/ 3089525 h 3089525"/>
              <a:gd name="connsiteX649" fmla="*/ 350661 w 5851096"/>
              <a:gd name="connsiteY649" fmla="*/ 3084682 h 3089525"/>
              <a:gd name="connsiteX650" fmla="*/ 5260 w 5851096"/>
              <a:gd name="connsiteY650" fmla="*/ 2873187 h 3089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Lst>
            <a:rect l="l" t="t" r="r" b="b"/>
            <a:pathLst>
              <a:path w="5851096" h="3089525">
                <a:moveTo>
                  <a:pt x="5215514" y="659222"/>
                </a:moveTo>
                <a:cubicBezTo>
                  <a:pt x="5271247" y="939930"/>
                  <a:pt x="5495997" y="1162499"/>
                  <a:pt x="5783878" y="1223782"/>
                </a:cubicBezTo>
                <a:cubicBezTo>
                  <a:pt x="5728146" y="943074"/>
                  <a:pt x="5503395" y="720505"/>
                  <a:pt x="5215514" y="659222"/>
                </a:cubicBezTo>
                <a:close/>
                <a:moveTo>
                  <a:pt x="5215514" y="2417442"/>
                </a:moveTo>
                <a:cubicBezTo>
                  <a:pt x="5271247" y="2698150"/>
                  <a:pt x="5495997" y="2920718"/>
                  <a:pt x="5783878" y="2982001"/>
                </a:cubicBezTo>
                <a:cubicBezTo>
                  <a:pt x="5728146" y="2701294"/>
                  <a:pt x="5503395" y="2478725"/>
                  <a:pt x="5215514" y="2417442"/>
                </a:cubicBezTo>
                <a:close/>
                <a:moveTo>
                  <a:pt x="5215512" y="2107862"/>
                </a:moveTo>
                <a:cubicBezTo>
                  <a:pt x="5503392" y="2047060"/>
                  <a:pt x="5728143" y="1826239"/>
                  <a:pt x="5783876" y="1547735"/>
                </a:cubicBezTo>
                <a:cubicBezTo>
                  <a:pt x="5495995" y="1608537"/>
                  <a:pt x="5271244" y="1829358"/>
                  <a:pt x="5215512" y="2107862"/>
                </a:cubicBezTo>
                <a:close/>
                <a:moveTo>
                  <a:pt x="5065535" y="521483"/>
                </a:moveTo>
                <a:lnTo>
                  <a:pt x="5066157" y="509629"/>
                </a:lnTo>
                <a:lnTo>
                  <a:pt x="5066678" y="509663"/>
                </a:lnTo>
                <a:lnTo>
                  <a:pt x="5066705" y="509151"/>
                </a:lnTo>
                <a:lnTo>
                  <a:pt x="5084580" y="510833"/>
                </a:lnTo>
                <a:cubicBezTo>
                  <a:pt x="5118460" y="511379"/>
                  <a:pt x="5151823" y="514468"/>
                  <a:pt x="5184444" y="520226"/>
                </a:cubicBezTo>
                <a:cubicBezTo>
                  <a:pt x="5190277" y="519792"/>
                  <a:pt x="5195851" y="520774"/>
                  <a:pt x="5201405" y="521820"/>
                </a:cubicBezTo>
                <a:lnTo>
                  <a:pt x="5201527" y="523010"/>
                </a:lnTo>
                <a:cubicBezTo>
                  <a:pt x="5483077" y="569171"/>
                  <a:pt x="5718838" y="744362"/>
                  <a:pt x="5841311" y="983324"/>
                </a:cubicBezTo>
                <a:lnTo>
                  <a:pt x="5851096" y="1006985"/>
                </a:lnTo>
                <a:lnTo>
                  <a:pt x="5851096" y="1366179"/>
                </a:lnTo>
                <a:lnTo>
                  <a:pt x="5814952" y="1362779"/>
                </a:lnTo>
                <a:cubicBezTo>
                  <a:pt x="5809118" y="1363214"/>
                  <a:pt x="5803543" y="1362231"/>
                  <a:pt x="5797987" y="1361184"/>
                </a:cubicBezTo>
                <a:lnTo>
                  <a:pt x="5797866" y="1359994"/>
                </a:lnTo>
                <a:cubicBezTo>
                  <a:pt x="5422466" y="1298446"/>
                  <a:pt x="5128467" y="1007510"/>
                  <a:pt x="5075873" y="641878"/>
                </a:cubicBezTo>
                <a:cubicBezTo>
                  <a:pt x="5075697" y="641823"/>
                  <a:pt x="5075522" y="641817"/>
                  <a:pt x="5075344" y="641812"/>
                </a:cubicBezTo>
                <a:lnTo>
                  <a:pt x="5074781" y="634895"/>
                </a:lnTo>
                <a:cubicBezTo>
                  <a:pt x="5069489" y="603550"/>
                  <a:pt x="5066925" y="571542"/>
                  <a:pt x="5066970" y="539073"/>
                </a:cubicBezTo>
                <a:cubicBezTo>
                  <a:pt x="5065597" y="533241"/>
                  <a:pt x="5065535" y="527369"/>
                  <a:pt x="5065535" y="521483"/>
                </a:cubicBezTo>
                <a:close/>
                <a:moveTo>
                  <a:pt x="5065535" y="2279702"/>
                </a:moveTo>
                <a:lnTo>
                  <a:pt x="5066157" y="2267848"/>
                </a:lnTo>
                <a:lnTo>
                  <a:pt x="5066678" y="2267882"/>
                </a:lnTo>
                <a:lnTo>
                  <a:pt x="5066705" y="2267371"/>
                </a:lnTo>
                <a:lnTo>
                  <a:pt x="5084580" y="2269052"/>
                </a:lnTo>
                <a:cubicBezTo>
                  <a:pt x="5118460" y="2269598"/>
                  <a:pt x="5151823" y="2272687"/>
                  <a:pt x="5184444" y="2278445"/>
                </a:cubicBezTo>
                <a:cubicBezTo>
                  <a:pt x="5190277" y="2278011"/>
                  <a:pt x="5195851" y="2278993"/>
                  <a:pt x="5201405" y="2280040"/>
                </a:cubicBezTo>
                <a:lnTo>
                  <a:pt x="5201527" y="2281230"/>
                </a:lnTo>
                <a:cubicBezTo>
                  <a:pt x="5483077" y="2327390"/>
                  <a:pt x="5718838" y="2502582"/>
                  <a:pt x="5841311" y="2741544"/>
                </a:cubicBezTo>
                <a:lnTo>
                  <a:pt x="5851096" y="2765204"/>
                </a:lnTo>
                <a:lnTo>
                  <a:pt x="5851096" y="3089525"/>
                </a:lnTo>
                <a:lnTo>
                  <a:pt x="5680952" y="3089525"/>
                </a:lnTo>
                <a:lnTo>
                  <a:pt x="5661219" y="3084683"/>
                </a:lnTo>
                <a:cubicBezTo>
                  <a:pt x="5352738" y="2982764"/>
                  <a:pt x="5121893" y="2720025"/>
                  <a:pt x="5075873" y="2400097"/>
                </a:cubicBezTo>
                <a:cubicBezTo>
                  <a:pt x="5075697" y="2400042"/>
                  <a:pt x="5075522" y="2400037"/>
                  <a:pt x="5075344" y="2400032"/>
                </a:cubicBezTo>
                <a:lnTo>
                  <a:pt x="5074781" y="2393114"/>
                </a:lnTo>
                <a:cubicBezTo>
                  <a:pt x="5069489" y="2361770"/>
                  <a:pt x="5066925" y="2329761"/>
                  <a:pt x="5066970" y="2297292"/>
                </a:cubicBezTo>
                <a:cubicBezTo>
                  <a:pt x="5065597" y="2291461"/>
                  <a:pt x="5065535" y="2285589"/>
                  <a:pt x="5065535" y="2279702"/>
                </a:cubicBezTo>
                <a:close/>
                <a:moveTo>
                  <a:pt x="5065533" y="486299"/>
                </a:moveTo>
                <a:cubicBezTo>
                  <a:pt x="5065533" y="480458"/>
                  <a:pt x="5065595" y="474631"/>
                  <a:pt x="5066968" y="468842"/>
                </a:cubicBezTo>
                <a:cubicBezTo>
                  <a:pt x="5066923" y="436636"/>
                  <a:pt x="5069486" y="404884"/>
                  <a:pt x="5074776" y="373792"/>
                </a:cubicBezTo>
                <a:lnTo>
                  <a:pt x="5075341" y="366915"/>
                </a:lnTo>
                <a:cubicBezTo>
                  <a:pt x="5075518" y="366910"/>
                  <a:pt x="5075694" y="366905"/>
                  <a:pt x="5075869" y="366850"/>
                </a:cubicBezTo>
                <a:cubicBezTo>
                  <a:pt x="5089628" y="271960"/>
                  <a:pt x="5119903" y="182140"/>
                  <a:pt x="5163966" y="100280"/>
                </a:cubicBezTo>
                <a:lnTo>
                  <a:pt x="5229488" y="0"/>
                </a:lnTo>
                <a:lnTo>
                  <a:pt x="5405629" y="0"/>
                </a:lnTo>
                <a:lnTo>
                  <a:pt x="5334254" y="79433"/>
                </a:lnTo>
                <a:cubicBezTo>
                  <a:pt x="5276439" y="159050"/>
                  <a:pt x="5235311" y="250706"/>
                  <a:pt x="5215512" y="349642"/>
                </a:cubicBezTo>
                <a:cubicBezTo>
                  <a:pt x="5406992" y="309201"/>
                  <a:pt x="5570544" y="197965"/>
                  <a:pt x="5674730" y="45955"/>
                </a:cubicBezTo>
                <a:lnTo>
                  <a:pt x="5697983" y="0"/>
                </a:lnTo>
                <a:lnTo>
                  <a:pt x="5851096" y="0"/>
                </a:lnTo>
                <a:lnTo>
                  <a:pt x="5851096" y="4349"/>
                </a:lnTo>
                <a:lnTo>
                  <a:pt x="5799246" y="99096"/>
                </a:lnTo>
                <a:cubicBezTo>
                  <a:pt x="5669765" y="299632"/>
                  <a:pt x="5454064" y="443705"/>
                  <a:pt x="5201524" y="484784"/>
                </a:cubicBezTo>
                <a:lnTo>
                  <a:pt x="5201403" y="485964"/>
                </a:lnTo>
                <a:cubicBezTo>
                  <a:pt x="5195847" y="487004"/>
                  <a:pt x="5190272" y="487979"/>
                  <a:pt x="5184438" y="487548"/>
                </a:cubicBezTo>
                <a:cubicBezTo>
                  <a:pt x="5151829" y="493257"/>
                  <a:pt x="5118478" y="496322"/>
                  <a:pt x="5084610" y="496864"/>
                </a:cubicBezTo>
                <a:lnTo>
                  <a:pt x="5066703" y="498535"/>
                </a:lnTo>
                <a:lnTo>
                  <a:pt x="5066676" y="498027"/>
                </a:lnTo>
                <a:lnTo>
                  <a:pt x="5066154" y="498061"/>
                </a:lnTo>
                <a:cubicBezTo>
                  <a:pt x="5065562" y="494151"/>
                  <a:pt x="5065533" y="490228"/>
                  <a:pt x="5065533" y="486299"/>
                </a:cubicBezTo>
                <a:close/>
                <a:moveTo>
                  <a:pt x="5065533" y="2244520"/>
                </a:moveTo>
                <a:cubicBezTo>
                  <a:pt x="5065533" y="2238678"/>
                  <a:pt x="5065595" y="2232850"/>
                  <a:pt x="5066968" y="2227062"/>
                </a:cubicBezTo>
                <a:cubicBezTo>
                  <a:pt x="5066923" y="2194855"/>
                  <a:pt x="5069486" y="2163105"/>
                  <a:pt x="5074776" y="2132012"/>
                </a:cubicBezTo>
                <a:lnTo>
                  <a:pt x="5075341" y="2125135"/>
                </a:lnTo>
                <a:cubicBezTo>
                  <a:pt x="5075518" y="2125130"/>
                  <a:pt x="5075694" y="2125125"/>
                  <a:pt x="5075869" y="2125070"/>
                </a:cubicBezTo>
                <a:cubicBezTo>
                  <a:pt x="5128465" y="1762307"/>
                  <a:pt x="5422464" y="1473657"/>
                  <a:pt x="5797863" y="1412593"/>
                </a:cubicBezTo>
                <a:lnTo>
                  <a:pt x="5797985" y="1411413"/>
                </a:lnTo>
                <a:cubicBezTo>
                  <a:pt x="5803539" y="1410374"/>
                  <a:pt x="5809112" y="1409399"/>
                  <a:pt x="5814946" y="1409830"/>
                </a:cubicBezTo>
                <a:lnTo>
                  <a:pt x="5851096" y="1406457"/>
                </a:lnTo>
                <a:lnTo>
                  <a:pt x="5851096" y="1762823"/>
                </a:lnTo>
                <a:lnTo>
                  <a:pt x="5841309" y="1786304"/>
                </a:lnTo>
                <a:cubicBezTo>
                  <a:pt x="5718836" y="2023390"/>
                  <a:pt x="5483074" y="2197206"/>
                  <a:pt x="5201524" y="2243004"/>
                </a:cubicBezTo>
                <a:lnTo>
                  <a:pt x="5201403" y="2244184"/>
                </a:lnTo>
                <a:cubicBezTo>
                  <a:pt x="5195847" y="2245223"/>
                  <a:pt x="5190272" y="2246198"/>
                  <a:pt x="5184438" y="2245767"/>
                </a:cubicBezTo>
                <a:cubicBezTo>
                  <a:pt x="5151829" y="2251477"/>
                  <a:pt x="5118478" y="2254542"/>
                  <a:pt x="5084610" y="2255084"/>
                </a:cubicBezTo>
                <a:lnTo>
                  <a:pt x="5066703" y="2256755"/>
                </a:lnTo>
                <a:lnTo>
                  <a:pt x="5066676" y="2256246"/>
                </a:lnTo>
                <a:lnTo>
                  <a:pt x="5066154" y="2256280"/>
                </a:lnTo>
                <a:cubicBezTo>
                  <a:pt x="5065562" y="2252372"/>
                  <a:pt x="5065533" y="2248449"/>
                  <a:pt x="5065533" y="2244520"/>
                </a:cubicBezTo>
                <a:close/>
                <a:moveTo>
                  <a:pt x="4325732" y="1223782"/>
                </a:moveTo>
                <a:cubicBezTo>
                  <a:pt x="4613612" y="1162499"/>
                  <a:pt x="4838363" y="939930"/>
                  <a:pt x="4894096" y="659222"/>
                </a:cubicBezTo>
                <a:cubicBezTo>
                  <a:pt x="4606215" y="720505"/>
                  <a:pt x="4381464" y="943074"/>
                  <a:pt x="4325732" y="1223782"/>
                </a:cubicBezTo>
                <a:close/>
                <a:moveTo>
                  <a:pt x="4325732" y="1547735"/>
                </a:moveTo>
                <a:cubicBezTo>
                  <a:pt x="4381465" y="1826239"/>
                  <a:pt x="4606215" y="2047060"/>
                  <a:pt x="4894096" y="2107862"/>
                </a:cubicBezTo>
                <a:cubicBezTo>
                  <a:pt x="4838364" y="1829358"/>
                  <a:pt x="4613612" y="1608537"/>
                  <a:pt x="4325732" y="1547735"/>
                </a:cubicBezTo>
                <a:close/>
                <a:moveTo>
                  <a:pt x="4325732" y="2982001"/>
                </a:moveTo>
                <a:cubicBezTo>
                  <a:pt x="4613612" y="2920718"/>
                  <a:pt x="4838363" y="2698150"/>
                  <a:pt x="4894096" y="2417442"/>
                </a:cubicBezTo>
                <a:cubicBezTo>
                  <a:pt x="4606215" y="2478725"/>
                  <a:pt x="4381464" y="2701294"/>
                  <a:pt x="4325732" y="2982001"/>
                </a:cubicBezTo>
                <a:close/>
                <a:moveTo>
                  <a:pt x="4256134" y="0"/>
                </a:moveTo>
                <a:lnTo>
                  <a:pt x="4411625" y="0"/>
                </a:lnTo>
                <a:lnTo>
                  <a:pt x="4434878" y="45955"/>
                </a:lnTo>
                <a:cubicBezTo>
                  <a:pt x="4539065" y="197965"/>
                  <a:pt x="4702616" y="309201"/>
                  <a:pt x="4894096" y="349642"/>
                </a:cubicBezTo>
                <a:cubicBezTo>
                  <a:pt x="4874298" y="250706"/>
                  <a:pt x="4833170" y="159050"/>
                  <a:pt x="4775353" y="79433"/>
                </a:cubicBezTo>
                <a:lnTo>
                  <a:pt x="4703980" y="0"/>
                </a:lnTo>
                <a:lnTo>
                  <a:pt x="4880119" y="0"/>
                </a:lnTo>
                <a:lnTo>
                  <a:pt x="4945641" y="100280"/>
                </a:lnTo>
                <a:cubicBezTo>
                  <a:pt x="4989705" y="182140"/>
                  <a:pt x="5019980" y="271960"/>
                  <a:pt x="5033738" y="366850"/>
                </a:cubicBezTo>
                <a:cubicBezTo>
                  <a:pt x="5033914" y="366905"/>
                  <a:pt x="5034090" y="366910"/>
                  <a:pt x="5034267" y="366915"/>
                </a:cubicBezTo>
                <a:lnTo>
                  <a:pt x="5034832" y="373792"/>
                </a:lnTo>
                <a:cubicBezTo>
                  <a:pt x="5040122" y="404884"/>
                  <a:pt x="5042685" y="436636"/>
                  <a:pt x="5042640" y="468842"/>
                </a:cubicBezTo>
                <a:cubicBezTo>
                  <a:pt x="5044013" y="474631"/>
                  <a:pt x="5044074" y="480458"/>
                  <a:pt x="5044074" y="486299"/>
                </a:cubicBezTo>
                <a:cubicBezTo>
                  <a:pt x="5044074" y="490228"/>
                  <a:pt x="5044046" y="494151"/>
                  <a:pt x="5043454" y="498061"/>
                </a:cubicBezTo>
                <a:lnTo>
                  <a:pt x="5042932" y="498027"/>
                </a:lnTo>
                <a:lnTo>
                  <a:pt x="5042905" y="498535"/>
                </a:lnTo>
                <a:lnTo>
                  <a:pt x="5024997" y="496864"/>
                </a:lnTo>
                <a:cubicBezTo>
                  <a:pt x="4991129" y="496322"/>
                  <a:pt x="4957779" y="493257"/>
                  <a:pt x="4925170" y="487548"/>
                </a:cubicBezTo>
                <a:cubicBezTo>
                  <a:pt x="4919336" y="487979"/>
                  <a:pt x="4913761" y="487004"/>
                  <a:pt x="4908205" y="485964"/>
                </a:cubicBezTo>
                <a:lnTo>
                  <a:pt x="4908084" y="484784"/>
                </a:lnTo>
                <a:cubicBezTo>
                  <a:pt x="4655545" y="443705"/>
                  <a:pt x="4439844" y="299632"/>
                  <a:pt x="4310363" y="99096"/>
                </a:cubicBezTo>
                <a:close/>
                <a:moveTo>
                  <a:pt x="4178216" y="3089525"/>
                </a:moveTo>
                <a:lnTo>
                  <a:pt x="4184996" y="3006343"/>
                </a:lnTo>
                <a:lnTo>
                  <a:pt x="4185561" y="2999411"/>
                </a:lnTo>
                <a:cubicBezTo>
                  <a:pt x="4185737" y="2999406"/>
                  <a:pt x="4185914" y="2999401"/>
                  <a:pt x="4186090" y="2999346"/>
                </a:cubicBezTo>
                <a:cubicBezTo>
                  <a:pt x="4238685" y="2633713"/>
                  <a:pt x="4532684" y="2342777"/>
                  <a:pt x="4908083" y="2281230"/>
                </a:cubicBezTo>
                <a:lnTo>
                  <a:pt x="4908205" y="2280040"/>
                </a:lnTo>
                <a:cubicBezTo>
                  <a:pt x="4913759" y="2278993"/>
                  <a:pt x="4919332" y="2278011"/>
                  <a:pt x="4925166" y="2278445"/>
                </a:cubicBezTo>
                <a:cubicBezTo>
                  <a:pt x="4957787" y="2272687"/>
                  <a:pt x="4991150" y="2269598"/>
                  <a:pt x="5025030" y="2269052"/>
                </a:cubicBezTo>
                <a:lnTo>
                  <a:pt x="5042905" y="2267371"/>
                </a:lnTo>
                <a:lnTo>
                  <a:pt x="5042932" y="2267882"/>
                </a:lnTo>
                <a:lnTo>
                  <a:pt x="5043453" y="2267848"/>
                </a:lnTo>
                <a:lnTo>
                  <a:pt x="5044074" y="2279702"/>
                </a:lnTo>
                <a:cubicBezTo>
                  <a:pt x="5044074" y="2285589"/>
                  <a:pt x="5044013" y="2291461"/>
                  <a:pt x="5042640" y="2297292"/>
                </a:cubicBezTo>
                <a:cubicBezTo>
                  <a:pt x="5042685" y="2329761"/>
                  <a:pt x="5040121" y="2361770"/>
                  <a:pt x="5034829" y="2393114"/>
                </a:cubicBezTo>
                <a:lnTo>
                  <a:pt x="5034266" y="2400032"/>
                </a:lnTo>
                <a:cubicBezTo>
                  <a:pt x="5034088" y="2400037"/>
                  <a:pt x="5033912" y="2400042"/>
                  <a:pt x="5033737" y="2400097"/>
                </a:cubicBezTo>
                <a:cubicBezTo>
                  <a:pt x="4987717" y="2720025"/>
                  <a:pt x="4756872" y="2982764"/>
                  <a:pt x="4448391" y="3084683"/>
                </a:cubicBezTo>
                <a:lnTo>
                  <a:pt x="4428658" y="3089525"/>
                </a:lnTo>
                <a:close/>
                <a:moveTo>
                  <a:pt x="4175753" y="1361522"/>
                </a:moveTo>
                <a:cubicBezTo>
                  <a:pt x="4175753" y="1355634"/>
                  <a:pt x="4175815" y="1349760"/>
                  <a:pt x="4177187" y="1343926"/>
                </a:cubicBezTo>
                <a:cubicBezTo>
                  <a:pt x="4177144" y="1311465"/>
                  <a:pt x="4179705" y="1279462"/>
                  <a:pt x="4184996" y="1248124"/>
                </a:cubicBezTo>
                <a:lnTo>
                  <a:pt x="4185561" y="1241192"/>
                </a:lnTo>
                <a:cubicBezTo>
                  <a:pt x="4185737" y="1241187"/>
                  <a:pt x="4185914" y="1241182"/>
                  <a:pt x="4186090" y="1241127"/>
                </a:cubicBezTo>
                <a:cubicBezTo>
                  <a:pt x="4238685" y="875493"/>
                  <a:pt x="4532684" y="584557"/>
                  <a:pt x="4908083" y="523010"/>
                </a:cubicBezTo>
                <a:lnTo>
                  <a:pt x="4908205" y="521820"/>
                </a:lnTo>
                <a:cubicBezTo>
                  <a:pt x="4913759" y="520774"/>
                  <a:pt x="4919332" y="519792"/>
                  <a:pt x="4925166" y="520226"/>
                </a:cubicBezTo>
                <a:cubicBezTo>
                  <a:pt x="4957787" y="514468"/>
                  <a:pt x="4991150" y="511379"/>
                  <a:pt x="5025030" y="510833"/>
                </a:cubicBezTo>
                <a:lnTo>
                  <a:pt x="5042905" y="509151"/>
                </a:lnTo>
                <a:lnTo>
                  <a:pt x="5042932" y="509663"/>
                </a:lnTo>
                <a:lnTo>
                  <a:pt x="5043453" y="509629"/>
                </a:lnTo>
                <a:lnTo>
                  <a:pt x="5044074" y="521483"/>
                </a:lnTo>
                <a:cubicBezTo>
                  <a:pt x="5044074" y="527369"/>
                  <a:pt x="5044013" y="533241"/>
                  <a:pt x="5042640" y="539073"/>
                </a:cubicBezTo>
                <a:cubicBezTo>
                  <a:pt x="5042685" y="571542"/>
                  <a:pt x="5040121" y="603550"/>
                  <a:pt x="5034829" y="634895"/>
                </a:cubicBezTo>
                <a:lnTo>
                  <a:pt x="5034266" y="641812"/>
                </a:lnTo>
                <a:cubicBezTo>
                  <a:pt x="5034088" y="641817"/>
                  <a:pt x="5033912" y="641823"/>
                  <a:pt x="5033737" y="641878"/>
                </a:cubicBezTo>
                <a:cubicBezTo>
                  <a:pt x="4981143" y="1007510"/>
                  <a:pt x="4687144" y="1298446"/>
                  <a:pt x="4311744" y="1359994"/>
                </a:cubicBezTo>
                <a:lnTo>
                  <a:pt x="4311623" y="1361184"/>
                </a:lnTo>
                <a:cubicBezTo>
                  <a:pt x="4306067" y="1362231"/>
                  <a:pt x="4300492" y="1363214"/>
                  <a:pt x="4294658" y="1362780"/>
                </a:cubicBezTo>
                <a:cubicBezTo>
                  <a:pt x="4262048" y="1368535"/>
                  <a:pt x="4228698" y="1371623"/>
                  <a:pt x="4194831" y="1372169"/>
                </a:cubicBezTo>
                <a:lnTo>
                  <a:pt x="4176923" y="1373854"/>
                </a:lnTo>
                <a:lnTo>
                  <a:pt x="4176896" y="1373341"/>
                </a:lnTo>
                <a:lnTo>
                  <a:pt x="4176374" y="1373376"/>
                </a:lnTo>
                <a:cubicBezTo>
                  <a:pt x="4175781" y="1369436"/>
                  <a:pt x="4175753" y="1365482"/>
                  <a:pt x="4175753" y="1361522"/>
                </a:cubicBezTo>
                <a:close/>
                <a:moveTo>
                  <a:pt x="4175753" y="1411078"/>
                </a:moveTo>
                <a:lnTo>
                  <a:pt x="4176375" y="1399317"/>
                </a:lnTo>
                <a:lnTo>
                  <a:pt x="4176896" y="1399351"/>
                </a:lnTo>
                <a:lnTo>
                  <a:pt x="4176923" y="1398843"/>
                </a:lnTo>
                <a:lnTo>
                  <a:pt x="4194799" y="1400511"/>
                </a:lnTo>
                <a:cubicBezTo>
                  <a:pt x="4228677" y="1401053"/>
                  <a:pt x="4262041" y="1404118"/>
                  <a:pt x="4294662" y="1409831"/>
                </a:cubicBezTo>
                <a:cubicBezTo>
                  <a:pt x="4300495" y="1409399"/>
                  <a:pt x="4306069" y="1410375"/>
                  <a:pt x="4311623" y="1411413"/>
                </a:cubicBezTo>
                <a:lnTo>
                  <a:pt x="4311745" y="1412593"/>
                </a:lnTo>
                <a:cubicBezTo>
                  <a:pt x="4687144" y="1473657"/>
                  <a:pt x="4981143" y="1762307"/>
                  <a:pt x="5033738" y="2125070"/>
                </a:cubicBezTo>
                <a:cubicBezTo>
                  <a:pt x="5033914" y="2125125"/>
                  <a:pt x="5034090" y="2125130"/>
                  <a:pt x="5034267" y="2125135"/>
                </a:cubicBezTo>
                <a:lnTo>
                  <a:pt x="5034832" y="2132012"/>
                </a:lnTo>
                <a:cubicBezTo>
                  <a:pt x="5040122" y="2163105"/>
                  <a:pt x="5042685" y="2194855"/>
                  <a:pt x="5042640" y="2227062"/>
                </a:cubicBezTo>
                <a:cubicBezTo>
                  <a:pt x="5044013" y="2232850"/>
                  <a:pt x="5044074" y="2238678"/>
                  <a:pt x="5044074" y="2244520"/>
                </a:cubicBezTo>
                <a:cubicBezTo>
                  <a:pt x="5044074" y="2248449"/>
                  <a:pt x="5044046" y="2252372"/>
                  <a:pt x="5043454" y="2256280"/>
                </a:cubicBezTo>
                <a:lnTo>
                  <a:pt x="5042932" y="2256246"/>
                </a:lnTo>
                <a:lnTo>
                  <a:pt x="5042905" y="2256755"/>
                </a:lnTo>
                <a:lnTo>
                  <a:pt x="5024997" y="2255084"/>
                </a:lnTo>
                <a:cubicBezTo>
                  <a:pt x="4991129" y="2254542"/>
                  <a:pt x="4957779" y="2251477"/>
                  <a:pt x="4925170" y="2245767"/>
                </a:cubicBezTo>
                <a:cubicBezTo>
                  <a:pt x="4919336" y="2246198"/>
                  <a:pt x="4913761" y="2245223"/>
                  <a:pt x="4908205" y="2244184"/>
                </a:cubicBezTo>
                <a:lnTo>
                  <a:pt x="4908084" y="2243004"/>
                </a:lnTo>
                <a:cubicBezTo>
                  <a:pt x="4532684" y="2181939"/>
                  <a:pt x="4238685" y="1893288"/>
                  <a:pt x="4186091" y="1530527"/>
                </a:cubicBezTo>
                <a:cubicBezTo>
                  <a:pt x="4185915" y="1530472"/>
                  <a:pt x="4185739" y="1530468"/>
                  <a:pt x="4185562" y="1530463"/>
                </a:cubicBezTo>
                <a:lnTo>
                  <a:pt x="4184999" y="1523599"/>
                </a:lnTo>
                <a:cubicBezTo>
                  <a:pt x="4179707" y="1492501"/>
                  <a:pt x="4177144" y="1460743"/>
                  <a:pt x="4177187" y="1428529"/>
                </a:cubicBezTo>
                <a:cubicBezTo>
                  <a:pt x="4175815" y="1422743"/>
                  <a:pt x="4175753" y="1416918"/>
                  <a:pt x="4175753" y="1411078"/>
                </a:cubicBezTo>
                <a:close/>
                <a:moveTo>
                  <a:pt x="3445328" y="659222"/>
                </a:moveTo>
                <a:cubicBezTo>
                  <a:pt x="3501061" y="939930"/>
                  <a:pt x="3725812" y="1162499"/>
                  <a:pt x="4013692" y="1223782"/>
                </a:cubicBezTo>
                <a:cubicBezTo>
                  <a:pt x="3957960" y="943074"/>
                  <a:pt x="3733209" y="720505"/>
                  <a:pt x="3445328" y="659222"/>
                </a:cubicBezTo>
                <a:close/>
                <a:moveTo>
                  <a:pt x="3445328" y="2417442"/>
                </a:moveTo>
                <a:cubicBezTo>
                  <a:pt x="3501061" y="2698150"/>
                  <a:pt x="3725812" y="2920718"/>
                  <a:pt x="4013692" y="2982001"/>
                </a:cubicBezTo>
                <a:cubicBezTo>
                  <a:pt x="3957960" y="2701294"/>
                  <a:pt x="3733209" y="2478725"/>
                  <a:pt x="3445328" y="2417442"/>
                </a:cubicBezTo>
                <a:close/>
                <a:moveTo>
                  <a:pt x="3445326" y="2107862"/>
                </a:moveTo>
                <a:cubicBezTo>
                  <a:pt x="3733207" y="2047060"/>
                  <a:pt x="3957957" y="1826239"/>
                  <a:pt x="4013690" y="1547735"/>
                </a:cubicBezTo>
                <a:cubicBezTo>
                  <a:pt x="3725809" y="1608537"/>
                  <a:pt x="3501058" y="1829358"/>
                  <a:pt x="3445326" y="2107862"/>
                </a:cubicBezTo>
                <a:close/>
                <a:moveTo>
                  <a:pt x="3295350" y="521483"/>
                </a:moveTo>
                <a:lnTo>
                  <a:pt x="3295971" y="509629"/>
                </a:lnTo>
                <a:lnTo>
                  <a:pt x="3296492" y="509663"/>
                </a:lnTo>
                <a:lnTo>
                  <a:pt x="3296519" y="509151"/>
                </a:lnTo>
                <a:lnTo>
                  <a:pt x="3314395" y="510833"/>
                </a:lnTo>
                <a:cubicBezTo>
                  <a:pt x="3348274" y="511379"/>
                  <a:pt x="3381637" y="514468"/>
                  <a:pt x="3414258" y="520226"/>
                </a:cubicBezTo>
                <a:cubicBezTo>
                  <a:pt x="3420092" y="519792"/>
                  <a:pt x="3425665" y="520774"/>
                  <a:pt x="3431219" y="521820"/>
                </a:cubicBezTo>
                <a:lnTo>
                  <a:pt x="3431341" y="523010"/>
                </a:lnTo>
                <a:cubicBezTo>
                  <a:pt x="3806740" y="584557"/>
                  <a:pt x="4100739" y="875493"/>
                  <a:pt x="4153335" y="1241127"/>
                </a:cubicBezTo>
                <a:cubicBezTo>
                  <a:pt x="4153510" y="1241182"/>
                  <a:pt x="4153688" y="1241187"/>
                  <a:pt x="4153863" y="1241192"/>
                </a:cubicBezTo>
                <a:lnTo>
                  <a:pt x="4154429" y="1248124"/>
                </a:lnTo>
                <a:cubicBezTo>
                  <a:pt x="4159718" y="1279462"/>
                  <a:pt x="4162281" y="1311465"/>
                  <a:pt x="4162237" y="1343926"/>
                </a:cubicBezTo>
                <a:cubicBezTo>
                  <a:pt x="4163610" y="1349760"/>
                  <a:pt x="4163671" y="1355634"/>
                  <a:pt x="4163671" y="1361522"/>
                </a:cubicBezTo>
                <a:cubicBezTo>
                  <a:pt x="4163671" y="1365482"/>
                  <a:pt x="4163642" y="1369436"/>
                  <a:pt x="4163050" y="1373376"/>
                </a:cubicBezTo>
                <a:lnTo>
                  <a:pt x="4162528" y="1373341"/>
                </a:lnTo>
                <a:lnTo>
                  <a:pt x="4162501" y="1373854"/>
                </a:lnTo>
                <a:lnTo>
                  <a:pt x="4144594" y="1372169"/>
                </a:lnTo>
                <a:cubicBezTo>
                  <a:pt x="4110727" y="1371623"/>
                  <a:pt x="4077375" y="1368535"/>
                  <a:pt x="4044766" y="1362780"/>
                </a:cubicBezTo>
                <a:cubicBezTo>
                  <a:pt x="4038932" y="1363214"/>
                  <a:pt x="4033357" y="1362231"/>
                  <a:pt x="4027802" y="1361184"/>
                </a:cubicBezTo>
                <a:lnTo>
                  <a:pt x="4027681" y="1359994"/>
                </a:lnTo>
                <a:cubicBezTo>
                  <a:pt x="3652280" y="1298446"/>
                  <a:pt x="3358281" y="1007510"/>
                  <a:pt x="3305687" y="641878"/>
                </a:cubicBezTo>
                <a:cubicBezTo>
                  <a:pt x="3305511" y="641823"/>
                  <a:pt x="3305336" y="641818"/>
                  <a:pt x="3305158" y="641812"/>
                </a:cubicBezTo>
                <a:lnTo>
                  <a:pt x="3304595" y="634895"/>
                </a:lnTo>
                <a:cubicBezTo>
                  <a:pt x="3299303" y="603550"/>
                  <a:pt x="3296740" y="571542"/>
                  <a:pt x="3296784" y="539073"/>
                </a:cubicBezTo>
                <a:cubicBezTo>
                  <a:pt x="3295411" y="533241"/>
                  <a:pt x="3295350" y="527369"/>
                  <a:pt x="3295350" y="521483"/>
                </a:cubicBezTo>
                <a:close/>
                <a:moveTo>
                  <a:pt x="3295350" y="2279702"/>
                </a:moveTo>
                <a:lnTo>
                  <a:pt x="3295971" y="2267848"/>
                </a:lnTo>
                <a:lnTo>
                  <a:pt x="3296492" y="2267882"/>
                </a:lnTo>
                <a:lnTo>
                  <a:pt x="3296519" y="2267371"/>
                </a:lnTo>
                <a:lnTo>
                  <a:pt x="3314395" y="2269052"/>
                </a:lnTo>
                <a:cubicBezTo>
                  <a:pt x="3348274" y="2269598"/>
                  <a:pt x="3381637" y="2272687"/>
                  <a:pt x="3414258" y="2278445"/>
                </a:cubicBezTo>
                <a:cubicBezTo>
                  <a:pt x="3420092" y="2278011"/>
                  <a:pt x="3425665" y="2278993"/>
                  <a:pt x="3431219" y="2280040"/>
                </a:cubicBezTo>
                <a:lnTo>
                  <a:pt x="3431341" y="2281230"/>
                </a:lnTo>
                <a:cubicBezTo>
                  <a:pt x="3806740" y="2342777"/>
                  <a:pt x="4100739" y="2633713"/>
                  <a:pt x="4153335" y="2999346"/>
                </a:cubicBezTo>
                <a:cubicBezTo>
                  <a:pt x="4153510" y="2999401"/>
                  <a:pt x="4153688" y="2999406"/>
                  <a:pt x="4153863" y="2999411"/>
                </a:cubicBezTo>
                <a:lnTo>
                  <a:pt x="4154429" y="3006343"/>
                </a:lnTo>
                <a:lnTo>
                  <a:pt x="4161209" y="3089525"/>
                </a:lnTo>
                <a:lnTo>
                  <a:pt x="3910768" y="3089525"/>
                </a:lnTo>
                <a:lnTo>
                  <a:pt x="3891034" y="3084683"/>
                </a:lnTo>
                <a:cubicBezTo>
                  <a:pt x="3582552" y="2982764"/>
                  <a:pt x="3351706" y="2720025"/>
                  <a:pt x="3305687" y="2400097"/>
                </a:cubicBezTo>
                <a:cubicBezTo>
                  <a:pt x="3305511" y="2400042"/>
                  <a:pt x="3305336" y="2400037"/>
                  <a:pt x="3305158" y="2400032"/>
                </a:cubicBezTo>
                <a:lnTo>
                  <a:pt x="3304595" y="2393114"/>
                </a:lnTo>
                <a:cubicBezTo>
                  <a:pt x="3299303" y="2361770"/>
                  <a:pt x="3296740" y="2329761"/>
                  <a:pt x="3296784" y="2297292"/>
                </a:cubicBezTo>
                <a:cubicBezTo>
                  <a:pt x="3295411" y="2291461"/>
                  <a:pt x="3295350" y="2285589"/>
                  <a:pt x="3295350" y="2279702"/>
                </a:cubicBezTo>
                <a:close/>
                <a:moveTo>
                  <a:pt x="3295347" y="486299"/>
                </a:moveTo>
                <a:cubicBezTo>
                  <a:pt x="3295347" y="480458"/>
                  <a:pt x="3295409" y="474631"/>
                  <a:pt x="3296782" y="468842"/>
                </a:cubicBezTo>
                <a:cubicBezTo>
                  <a:pt x="3296738" y="436636"/>
                  <a:pt x="3299300" y="404884"/>
                  <a:pt x="3304590" y="373792"/>
                </a:cubicBezTo>
                <a:lnTo>
                  <a:pt x="3305155" y="366915"/>
                </a:lnTo>
                <a:cubicBezTo>
                  <a:pt x="3305332" y="366910"/>
                  <a:pt x="3305508" y="366905"/>
                  <a:pt x="3305684" y="366850"/>
                </a:cubicBezTo>
                <a:cubicBezTo>
                  <a:pt x="3319442" y="271960"/>
                  <a:pt x="3349717" y="182140"/>
                  <a:pt x="3393781" y="100280"/>
                </a:cubicBezTo>
                <a:lnTo>
                  <a:pt x="3459303" y="0"/>
                </a:lnTo>
                <a:lnTo>
                  <a:pt x="3635443" y="0"/>
                </a:lnTo>
                <a:lnTo>
                  <a:pt x="3564068" y="79433"/>
                </a:lnTo>
                <a:cubicBezTo>
                  <a:pt x="3506253" y="159050"/>
                  <a:pt x="3465125" y="250706"/>
                  <a:pt x="3445326" y="349642"/>
                </a:cubicBezTo>
                <a:cubicBezTo>
                  <a:pt x="3636807" y="309201"/>
                  <a:pt x="3800358" y="197965"/>
                  <a:pt x="3904544" y="45955"/>
                </a:cubicBezTo>
                <a:lnTo>
                  <a:pt x="3927798" y="0"/>
                </a:lnTo>
                <a:lnTo>
                  <a:pt x="4083290" y="0"/>
                </a:lnTo>
                <a:lnTo>
                  <a:pt x="4029061" y="99096"/>
                </a:lnTo>
                <a:cubicBezTo>
                  <a:pt x="3899579" y="299632"/>
                  <a:pt x="3683877" y="443705"/>
                  <a:pt x="3431338" y="484784"/>
                </a:cubicBezTo>
                <a:lnTo>
                  <a:pt x="3431217" y="485964"/>
                </a:lnTo>
                <a:cubicBezTo>
                  <a:pt x="3425661" y="487004"/>
                  <a:pt x="3420086" y="487979"/>
                  <a:pt x="3414252" y="487548"/>
                </a:cubicBezTo>
                <a:cubicBezTo>
                  <a:pt x="3381643" y="493257"/>
                  <a:pt x="3348292" y="496322"/>
                  <a:pt x="3314425" y="496864"/>
                </a:cubicBezTo>
                <a:lnTo>
                  <a:pt x="3296517" y="498535"/>
                </a:lnTo>
                <a:lnTo>
                  <a:pt x="3296490" y="498027"/>
                </a:lnTo>
                <a:lnTo>
                  <a:pt x="3295968" y="498061"/>
                </a:lnTo>
                <a:cubicBezTo>
                  <a:pt x="3295376" y="494151"/>
                  <a:pt x="3295347" y="490228"/>
                  <a:pt x="3295347" y="486299"/>
                </a:cubicBezTo>
                <a:close/>
                <a:moveTo>
                  <a:pt x="3295347" y="2244520"/>
                </a:moveTo>
                <a:cubicBezTo>
                  <a:pt x="3295347" y="2238678"/>
                  <a:pt x="3295409" y="2232850"/>
                  <a:pt x="3296782" y="2227062"/>
                </a:cubicBezTo>
                <a:cubicBezTo>
                  <a:pt x="3296738" y="2194855"/>
                  <a:pt x="3299300" y="2163105"/>
                  <a:pt x="3304590" y="2132012"/>
                </a:cubicBezTo>
                <a:lnTo>
                  <a:pt x="3305155" y="2125135"/>
                </a:lnTo>
                <a:cubicBezTo>
                  <a:pt x="3305332" y="2125130"/>
                  <a:pt x="3305508" y="2125125"/>
                  <a:pt x="3305684" y="2125070"/>
                </a:cubicBezTo>
                <a:cubicBezTo>
                  <a:pt x="3358279" y="1762307"/>
                  <a:pt x="3652278" y="1473657"/>
                  <a:pt x="4027678" y="1412593"/>
                </a:cubicBezTo>
                <a:lnTo>
                  <a:pt x="4027800" y="1411413"/>
                </a:lnTo>
                <a:cubicBezTo>
                  <a:pt x="4033353" y="1410375"/>
                  <a:pt x="4038927" y="1409399"/>
                  <a:pt x="4044760" y="1409831"/>
                </a:cubicBezTo>
                <a:cubicBezTo>
                  <a:pt x="4077382" y="1404118"/>
                  <a:pt x="4110744" y="1401053"/>
                  <a:pt x="4144624" y="1400511"/>
                </a:cubicBezTo>
                <a:lnTo>
                  <a:pt x="4162499" y="1398843"/>
                </a:lnTo>
                <a:lnTo>
                  <a:pt x="4162526" y="1399351"/>
                </a:lnTo>
                <a:lnTo>
                  <a:pt x="4163047" y="1399317"/>
                </a:lnTo>
                <a:lnTo>
                  <a:pt x="4163669" y="1411078"/>
                </a:lnTo>
                <a:cubicBezTo>
                  <a:pt x="4163669" y="1416918"/>
                  <a:pt x="4163608" y="1422743"/>
                  <a:pt x="4162235" y="1428529"/>
                </a:cubicBezTo>
                <a:cubicBezTo>
                  <a:pt x="4162279" y="1460743"/>
                  <a:pt x="4159715" y="1492501"/>
                  <a:pt x="4154424" y="1523599"/>
                </a:cubicBezTo>
                <a:lnTo>
                  <a:pt x="4153860" y="1530463"/>
                </a:lnTo>
                <a:cubicBezTo>
                  <a:pt x="4153683" y="1530468"/>
                  <a:pt x="4153507" y="1530472"/>
                  <a:pt x="4153332" y="1530527"/>
                </a:cubicBezTo>
                <a:cubicBezTo>
                  <a:pt x="4100737" y="1893288"/>
                  <a:pt x="3806738" y="2181939"/>
                  <a:pt x="3431338" y="2243004"/>
                </a:cubicBezTo>
                <a:lnTo>
                  <a:pt x="3431217" y="2244184"/>
                </a:lnTo>
                <a:cubicBezTo>
                  <a:pt x="3425661" y="2245223"/>
                  <a:pt x="3420086" y="2246198"/>
                  <a:pt x="3414252" y="2245767"/>
                </a:cubicBezTo>
                <a:cubicBezTo>
                  <a:pt x="3381643" y="2251477"/>
                  <a:pt x="3348292" y="2254542"/>
                  <a:pt x="3314425" y="2255084"/>
                </a:cubicBezTo>
                <a:lnTo>
                  <a:pt x="3296517" y="2256755"/>
                </a:lnTo>
                <a:lnTo>
                  <a:pt x="3296490" y="2256246"/>
                </a:lnTo>
                <a:lnTo>
                  <a:pt x="3295968" y="2256280"/>
                </a:lnTo>
                <a:cubicBezTo>
                  <a:pt x="3295376" y="2252372"/>
                  <a:pt x="3295347" y="2248449"/>
                  <a:pt x="3295347" y="2244520"/>
                </a:cubicBezTo>
                <a:close/>
                <a:moveTo>
                  <a:pt x="2555546" y="1223782"/>
                </a:moveTo>
                <a:cubicBezTo>
                  <a:pt x="2843426" y="1162499"/>
                  <a:pt x="3068177" y="939930"/>
                  <a:pt x="3123910" y="659222"/>
                </a:cubicBezTo>
                <a:cubicBezTo>
                  <a:pt x="2836029" y="720505"/>
                  <a:pt x="2611278" y="943074"/>
                  <a:pt x="2555546" y="1223782"/>
                </a:cubicBezTo>
                <a:close/>
                <a:moveTo>
                  <a:pt x="2555546" y="1547735"/>
                </a:moveTo>
                <a:cubicBezTo>
                  <a:pt x="2611279" y="1826239"/>
                  <a:pt x="2836029" y="2047060"/>
                  <a:pt x="3123910" y="2107862"/>
                </a:cubicBezTo>
                <a:cubicBezTo>
                  <a:pt x="3068178" y="1829358"/>
                  <a:pt x="2843426" y="1608537"/>
                  <a:pt x="2555546" y="1547735"/>
                </a:cubicBezTo>
                <a:close/>
                <a:moveTo>
                  <a:pt x="2555546" y="2982001"/>
                </a:moveTo>
                <a:cubicBezTo>
                  <a:pt x="2843426" y="2920718"/>
                  <a:pt x="3068177" y="2698150"/>
                  <a:pt x="3123910" y="2417442"/>
                </a:cubicBezTo>
                <a:cubicBezTo>
                  <a:pt x="2836029" y="2478725"/>
                  <a:pt x="2611278" y="2701294"/>
                  <a:pt x="2555546" y="2982001"/>
                </a:cubicBezTo>
                <a:close/>
                <a:moveTo>
                  <a:pt x="2485948" y="0"/>
                </a:moveTo>
                <a:lnTo>
                  <a:pt x="2641440" y="0"/>
                </a:lnTo>
                <a:lnTo>
                  <a:pt x="2664693" y="45955"/>
                </a:lnTo>
                <a:cubicBezTo>
                  <a:pt x="2768879" y="197965"/>
                  <a:pt x="2932430" y="309201"/>
                  <a:pt x="3123910" y="349642"/>
                </a:cubicBezTo>
                <a:cubicBezTo>
                  <a:pt x="3104112" y="250706"/>
                  <a:pt x="3062984" y="159050"/>
                  <a:pt x="3005167" y="79433"/>
                </a:cubicBezTo>
                <a:lnTo>
                  <a:pt x="2933794" y="0"/>
                </a:lnTo>
                <a:lnTo>
                  <a:pt x="3109934" y="0"/>
                </a:lnTo>
                <a:lnTo>
                  <a:pt x="3175456" y="100280"/>
                </a:lnTo>
                <a:cubicBezTo>
                  <a:pt x="3219520" y="182140"/>
                  <a:pt x="3249795" y="271960"/>
                  <a:pt x="3263553" y="366850"/>
                </a:cubicBezTo>
                <a:cubicBezTo>
                  <a:pt x="3263728" y="366905"/>
                  <a:pt x="3263905" y="366910"/>
                  <a:pt x="3264081" y="366915"/>
                </a:cubicBezTo>
                <a:lnTo>
                  <a:pt x="3264647" y="373792"/>
                </a:lnTo>
                <a:cubicBezTo>
                  <a:pt x="3269936" y="404884"/>
                  <a:pt x="3272499" y="436636"/>
                  <a:pt x="3272455" y="468842"/>
                </a:cubicBezTo>
                <a:cubicBezTo>
                  <a:pt x="3273828" y="474631"/>
                  <a:pt x="3273888" y="480458"/>
                  <a:pt x="3273888" y="486299"/>
                </a:cubicBezTo>
                <a:cubicBezTo>
                  <a:pt x="3273888" y="490228"/>
                  <a:pt x="3273860" y="494151"/>
                  <a:pt x="3273268" y="498061"/>
                </a:cubicBezTo>
                <a:lnTo>
                  <a:pt x="3272746" y="498027"/>
                </a:lnTo>
                <a:lnTo>
                  <a:pt x="3272719" y="498535"/>
                </a:lnTo>
                <a:lnTo>
                  <a:pt x="3254811" y="496864"/>
                </a:lnTo>
                <a:cubicBezTo>
                  <a:pt x="3220945" y="496322"/>
                  <a:pt x="3187593" y="493257"/>
                  <a:pt x="3154984" y="487548"/>
                </a:cubicBezTo>
                <a:cubicBezTo>
                  <a:pt x="3149150" y="487979"/>
                  <a:pt x="3143575" y="487004"/>
                  <a:pt x="3138020" y="485964"/>
                </a:cubicBezTo>
                <a:lnTo>
                  <a:pt x="3137899" y="484784"/>
                </a:lnTo>
                <a:cubicBezTo>
                  <a:pt x="2885360" y="443705"/>
                  <a:pt x="2669659" y="299632"/>
                  <a:pt x="2540177" y="99096"/>
                </a:cubicBezTo>
                <a:close/>
                <a:moveTo>
                  <a:pt x="2408030" y="3089525"/>
                </a:moveTo>
                <a:lnTo>
                  <a:pt x="2414810" y="3006343"/>
                </a:lnTo>
                <a:lnTo>
                  <a:pt x="2415375" y="2999411"/>
                </a:lnTo>
                <a:cubicBezTo>
                  <a:pt x="2415552" y="2999406"/>
                  <a:pt x="2415728" y="2999401"/>
                  <a:pt x="2415904" y="2999346"/>
                </a:cubicBezTo>
                <a:cubicBezTo>
                  <a:pt x="2468499" y="2633713"/>
                  <a:pt x="2762498" y="2342777"/>
                  <a:pt x="3137898" y="2281230"/>
                </a:cubicBezTo>
                <a:lnTo>
                  <a:pt x="3138020" y="2280040"/>
                </a:lnTo>
                <a:cubicBezTo>
                  <a:pt x="3143573" y="2278993"/>
                  <a:pt x="3149146" y="2278011"/>
                  <a:pt x="3154980" y="2278445"/>
                </a:cubicBezTo>
                <a:cubicBezTo>
                  <a:pt x="3187602" y="2272687"/>
                  <a:pt x="3220964" y="2269598"/>
                  <a:pt x="3254844" y="2269052"/>
                </a:cubicBezTo>
                <a:lnTo>
                  <a:pt x="3272719" y="2267371"/>
                </a:lnTo>
                <a:lnTo>
                  <a:pt x="3272746" y="2267882"/>
                </a:lnTo>
                <a:lnTo>
                  <a:pt x="3273267" y="2267848"/>
                </a:lnTo>
                <a:lnTo>
                  <a:pt x="3273888" y="2279702"/>
                </a:lnTo>
                <a:cubicBezTo>
                  <a:pt x="3273888" y="2285589"/>
                  <a:pt x="3273828" y="2291461"/>
                  <a:pt x="3272455" y="2297292"/>
                </a:cubicBezTo>
                <a:cubicBezTo>
                  <a:pt x="3272499" y="2329761"/>
                  <a:pt x="3269935" y="2361770"/>
                  <a:pt x="3264644" y="2393114"/>
                </a:cubicBezTo>
                <a:lnTo>
                  <a:pt x="3264080" y="2400032"/>
                </a:lnTo>
                <a:cubicBezTo>
                  <a:pt x="3263903" y="2400037"/>
                  <a:pt x="3263726" y="2400042"/>
                  <a:pt x="3263552" y="2400097"/>
                </a:cubicBezTo>
                <a:cubicBezTo>
                  <a:pt x="3217532" y="2720025"/>
                  <a:pt x="2986686" y="2982764"/>
                  <a:pt x="2678205" y="3084683"/>
                </a:cubicBezTo>
                <a:lnTo>
                  <a:pt x="2658472" y="3089525"/>
                </a:lnTo>
                <a:close/>
                <a:moveTo>
                  <a:pt x="2405567" y="1361522"/>
                </a:moveTo>
                <a:cubicBezTo>
                  <a:pt x="2405567" y="1355634"/>
                  <a:pt x="2405629" y="1349760"/>
                  <a:pt x="2407002" y="1343926"/>
                </a:cubicBezTo>
                <a:cubicBezTo>
                  <a:pt x="2406958" y="1311465"/>
                  <a:pt x="2409520" y="1279462"/>
                  <a:pt x="2414810" y="1248124"/>
                </a:cubicBezTo>
                <a:lnTo>
                  <a:pt x="2415375" y="1241192"/>
                </a:lnTo>
                <a:cubicBezTo>
                  <a:pt x="2415552" y="1241187"/>
                  <a:pt x="2415728" y="1241182"/>
                  <a:pt x="2415904" y="1241127"/>
                </a:cubicBezTo>
                <a:cubicBezTo>
                  <a:pt x="2468499" y="875493"/>
                  <a:pt x="2762498" y="584557"/>
                  <a:pt x="3137898" y="523010"/>
                </a:cubicBezTo>
                <a:lnTo>
                  <a:pt x="3138020" y="521820"/>
                </a:lnTo>
                <a:cubicBezTo>
                  <a:pt x="3143573" y="520774"/>
                  <a:pt x="3149146" y="519792"/>
                  <a:pt x="3154980" y="520226"/>
                </a:cubicBezTo>
                <a:cubicBezTo>
                  <a:pt x="3187602" y="514468"/>
                  <a:pt x="3220964" y="511379"/>
                  <a:pt x="3254844" y="510833"/>
                </a:cubicBezTo>
                <a:lnTo>
                  <a:pt x="3272719" y="509151"/>
                </a:lnTo>
                <a:lnTo>
                  <a:pt x="3272746" y="509663"/>
                </a:lnTo>
                <a:lnTo>
                  <a:pt x="3273267" y="509629"/>
                </a:lnTo>
                <a:lnTo>
                  <a:pt x="3273888" y="521483"/>
                </a:lnTo>
                <a:cubicBezTo>
                  <a:pt x="3273888" y="527369"/>
                  <a:pt x="3273828" y="533241"/>
                  <a:pt x="3272455" y="539073"/>
                </a:cubicBezTo>
                <a:cubicBezTo>
                  <a:pt x="3272499" y="571542"/>
                  <a:pt x="3269935" y="603550"/>
                  <a:pt x="3264644" y="634895"/>
                </a:cubicBezTo>
                <a:lnTo>
                  <a:pt x="3264080" y="641812"/>
                </a:lnTo>
                <a:cubicBezTo>
                  <a:pt x="3263903" y="641818"/>
                  <a:pt x="3263726" y="641823"/>
                  <a:pt x="3263552" y="641878"/>
                </a:cubicBezTo>
                <a:cubicBezTo>
                  <a:pt x="3210957" y="1007510"/>
                  <a:pt x="2916958" y="1298446"/>
                  <a:pt x="2541558" y="1359994"/>
                </a:cubicBezTo>
                <a:lnTo>
                  <a:pt x="2541437" y="1361184"/>
                </a:lnTo>
                <a:cubicBezTo>
                  <a:pt x="2535881" y="1362231"/>
                  <a:pt x="2530306" y="1363214"/>
                  <a:pt x="2524472" y="1362780"/>
                </a:cubicBezTo>
                <a:cubicBezTo>
                  <a:pt x="2491863" y="1368535"/>
                  <a:pt x="2458513" y="1371623"/>
                  <a:pt x="2424645" y="1372169"/>
                </a:cubicBezTo>
                <a:lnTo>
                  <a:pt x="2406737" y="1373854"/>
                </a:lnTo>
                <a:lnTo>
                  <a:pt x="2406710" y="1373341"/>
                </a:lnTo>
                <a:lnTo>
                  <a:pt x="2406188" y="1373376"/>
                </a:lnTo>
                <a:cubicBezTo>
                  <a:pt x="2405596" y="1369436"/>
                  <a:pt x="2405567" y="1365482"/>
                  <a:pt x="2405567" y="1361522"/>
                </a:cubicBezTo>
                <a:close/>
                <a:moveTo>
                  <a:pt x="2405567" y="1411078"/>
                </a:moveTo>
                <a:lnTo>
                  <a:pt x="2406189" y="1399317"/>
                </a:lnTo>
                <a:lnTo>
                  <a:pt x="2406710" y="1399351"/>
                </a:lnTo>
                <a:lnTo>
                  <a:pt x="2406737" y="1398843"/>
                </a:lnTo>
                <a:lnTo>
                  <a:pt x="2424613" y="1400511"/>
                </a:lnTo>
                <a:cubicBezTo>
                  <a:pt x="2458492" y="1401053"/>
                  <a:pt x="2491855" y="1404118"/>
                  <a:pt x="2524476" y="1409831"/>
                </a:cubicBezTo>
                <a:cubicBezTo>
                  <a:pt x="2530309" y="1409399"/>
                  <a:pt x="2535883" y="1410375"/>
                  <a:pt x="2541437" y="1411413"/>
                </a:cubicBezTo>
                <a:lnTo>
                  <a:pt x="2541559" y="1412593"/>
                </a:lnTo>
                <a:cubicBezTo>
                  <a:pt x="2916958" y="1473657"/>
                  <a:pt x="3210957" y="1762307"/>
                  <a:pt x="3263553" y="2125070"/>
                </a:cubicBezTo>
                <a:cubicBezTo>
                  <a:pt x="3263728" y="2125125"/>
                  <a:pt x="3263905" y="2125130"/>
                  <a:pt x="3264081" y="2125135"/>
                </a:cubicBezTo>
                <a:lnTo>
                  <a:pt x="3264647" y="2132012"/>
                </a:lnTo>
                <a:cubicBezTo>
                  <a:pt x="3269936" y="2163105"/>
                  <a:pt x="3272499" y="2194855"/>
                  <a:pt x="3272455" y="2227062"/>
                </a:cubicBezTo>
                <a:cubicBezTo>
                  <a:pt x="3273828" y="2232850"/>
                  <a:pt x="3273888" y="2238678"/>
                  <a:pt x="3273888" y="2244520"/>
                </a:cubicBezTo>
                <a:cubicBezTo>
                  <a:pt x="3273888" y="2248449"/>
                  <a:pt x="3273860" y="2252372"/>
                  <a:pt x="3273268" y="2256280"/>
                </a:cubicBezTo>
                <a:lnTo>
                  <a:pt x="3272746" y="2256246"/>
                </a:lnTo>
                <a:lnTo>
                  <a:pt x="3272719" y="2256755"/>
                </a:lnTo>
                <a:lnTo>
                  <a:pt x="3254811" y="2255084"/>
                </a:lnTo>
                <a:cubicBezTo>
                  <a:pt x="3220945" y="2254542"/>
                  <a:pt x="3187593" y="2251477"/>
                  <a:pt x="3154984" y="2245767"/>
                </a:cubicBezTo>
                <a:cubicBezTo>
                  <a:pt x="3149150" y="2246198"/>
                  <a:pt x="3143575" y="2245223"/>
                  <a:pt x="3138020" y="2244184"/>
                </a:cubicBezTo>
                <a:lnTo>
                  <a:pt x="3137899" y="2243004"/>
                </a:lnTo>
                <a:cubicBezTo>
                  <a:pt x="2762498" y="2181939"/>
                  <a:pt x="2468499" y="1893288"/>
                  <a:pt x="2415905" y="1530527"/>
                </a:cubicBezTo>
                <a:cubicBezTo>
                  <a:pt x="2415730" y="1530472"/>
                  <a:pt x="2415554" y="1530468"/>
                  <a:pt x="2415376" y="1530463"/>
                </a:cubicBezTo>
                <a:lnTo>
                  <a:pt x="2414813" y="1523599"/>
                </a:lnTo>
                <a:cubicBezTo>
                  <a:pt x="2409521" y="1492501"/>
                  <a:pt x="2406958" y="1460743"/>
                  <a:pt x="2407002" y="1428529"/>
                </a:cubicBezTo>
                <a:cubicBezTo>
                  <a:pt x="2405629" y="1422743"/>
                  <a:pt x="2405567" y="1416918"/>
                  <a:pt x="2405567" y="1411078"/>
                </a:cubicBezTo>
                <a:close/>
                <a:moveTo>
                  <a:pt x="1675142" y="659222"/>
                </a:moveTo>
                <a:cubicBezTo>
                  <a:pt x="1730875" y="939930"/>
                  <a:pt x="1955626" y="1162499"/>
                  <a:pt x="2243506" y="1223782"/>
                </a:cubicBezTo>
                <a:cubicBezTo>
                  <a:pt x="2187774" y="943074"/>
                  <a:pt x="1963023" y="720505"/>
                  <a:pt x="1675142" y="659222"/>
                </a:cubicBezTo>
                <a:close/>
                <a:moveTo>
                  <a:pt x="1675142" y="2417442"/>
                </a:moveTo>
                <a:cubicBezTo>
                  <a:pt x="1730875" y="2698150"/>
                  <a:pt x="1955626" y="2920718"/>
                  <a:pt x="2243506" y="2982001"/>
                </a:cubicBezTo>
                <a:cubicBezTo>
                  <a:pt x="2187774" y="2701294"/>
                  <a:pt x="1963023" y="2478725"/>
                  <a:pt x="1675142" y="2417442"/>
                </a:cubicBezTo>
                <a:close/>
                <a:moveTo>
                  <a:pt x="1675140" y="2107862"/>
                </a:moveTo>
                <a:cubicBezTo>
                  <a:pt x="1963020" y="2047060"/>
                  <a:pt x="2187772" y="1826239"/>
                  <a:pt x="2243504" y="1547735"/>
                </a:cubicBezTo>
                <a:cubicBezTo>
                  <a:pt x="1955623" y="1608537"/>
                  <a:pt x="1730872" y="1829358"/>
                  <a:pt x="1675140" y="2107862"/>
                </a:cubicBezTo>
                <a:close/>
                <a:moveTo>
                  <a:pt x="1525164" y="521483"/>
                </a:moveTo>
                <a:lnTo>
                  <a:pt x="1525785" y="509629"/>
                </a:lnTo>
                <a:lnTo>
                  <a:pt x="1526306" y="509663"/>
                </a:lnTo>
                <a:lnTo>
                  <a:pt x="1526333" y="509151"/>
                </a:lnTo>
                <a:lnTo>
                  <a:pt x="1544208" y="510833"/>
                </a:lnTo>
                <a:cubicBezTo>
                  <a:pt x="1578088" y="511379"/>
                  <a:pt x="1611450" y="514468"/>
                  <a:pt x="1644072" y="520226"/>
                </a:cubicBezTo>
                <a:cubicBezTo>
                  <a:pt x="1649905" y="519792"/>
                  <a:pt x="1655479" y="520774"/>
                  <a:pt x="1661032" y="521820"/>
                </a:cubicBezTo>
                <a:lnTo>
                  <a:pt x="1661154" y="523010"/>
                </a:lnTo>
                <a:cubicBezTo>
                  <a:pt x="2036554" y="584557"/>
                  <a:pt x="2330554" y="875493"/>
                  <a:pt x="2383148" y="1241127"/>
                </a:cubicBezTo>
                <a:cubicBezTo>
                  <a:pt x="2383324" y="1241182"/>
                  <a:pt x="2383501" y="1241187"/>
                  <a:pt x="2383678" y="1241192"/>
                </a:cubicBezTo>
                <a:lnTo>
                  <a:pt x="2384242" y="1248124"/>
                </a:lnTo>
                <a:cubicBezTo>
                  <a:pt x="2389533" y="1279462"/>
                  <a:pt x="2392095" y="1311465"/>
                  <a:pt x="2392051" y="1343926"/>
                </a:cubicBezTo>
                <a:cubicBezTo>
                  <a:pt x="2393423" y="1349760"/>
                  <a:pt x="2393485" y="1355634"/>
                  <a:pt x="2393485" y="1361522"/>
                </a:cubicBezTo>
                <a:cubicBezTo>
                  <a:pt x="2393485" y="1365482"/>
                  <a:pt x="2393457" y="1369436"/>
                  <a:pt x="2392864" y="1373376"/>
                </a:cubicBezTo>
                <a:lnTo>
                  <a:pt x="2392342" y="1373341"/>
                </a:lnTo>
                <a:lnTo>
                  <a:pt x="2392315" y="1373854"/>
                </a:lnTo>
                <a:lnTo>
                  <a:pt x="2374407" y="1372169"/>
                </a:lnTo>
                <a:cubicBezTo>
                  <a:pt x="2340540" y="1371623"/>
                  <a:pt x="2307190" y="1368535"/>
                  <a:pt x="2274580" y="1362780"/>
                </a:cubicBezTo>
                <a:cubicBezTo>
                  <a:pt x="2268746" y="1363214"/>
                  <a:pt x="2263171" y="1362231"/>
                  <a:pt x="2257615" y="1361184"/>
                </a:cubicBezTo>
                <a:lnTo>
                  <a:pt x="2257494" y="1359994"/>
                </a:lnTo>
                <a:cubicBezTo>
                  <a:pt x="1882094" y="1298446"/>
                  <a:pt x="1588095" y="1007510"/>
                  <a:pt x="1535500" y="641878"/>
                </a:cubicBezTo>
                <a:cubicBezTo>
                  <a:pt x="1535326" y="641823"/>
                  <a:pt x="1535149" y="641818"/>
                  <a:pt x="1534972" y="641812"/>
                </a:cubicBezTo>
                <a:lnTo>
                  <a:pt x="1534408" y="634895"/>
                </a:lnTo>
                <a:cubicBezTo>
                  <a:pt x="1529117" y="603550"/>
                  <a:pt x="1526553" y="571542"/>
                  <a:pt x="1526597" y="539073"/>
                </a:cubicBezTo>
                <a:cubicBezTo>
                  <a:pt x="1525224" y="533241"/>
                  <a:pt x="1525164" y="527369"/>
                  <a:pt x="1525164" y="521483"/>
                </a:cubicBezTo>
                <a:close/>
                <a:moveTo>
                  <a:pt x="1525164" y="2279702"/>
                </a:moveTo>
                <a:lnTo>
                  <a:pt x="1525785" y="2267848"/>
                </a:lnTo>
                <a:lnTo>
                  <a:pt x="1526306" y="2267882"/>
                </a:lnTo>
                <a:lnTo>
                  <a:pt x="1526333" y="2267371"/>
                </a:lnTo>
                <a:lnTo>
                  <a:pt x="1544208" y="2269052"/>
                </a:lnTo>
                <a:cubicBezTo>
                  <a:pt x="1578088" y="2269598"/>
                  <a:pt x="1611450" y="2272687"/>
                  <a:pt x="1644072" y="2278445"/>
                </a:cubicBezTo>
                <a:cubicBezTo>
                  <a:pt x="1649905" y="2278011"/>
                  <a:pt x="1655479" y="2278993"/>
                  <a:pt x="1661032" y="2280040"/>
                </a:cubicBezTo>
                <a:lnTo>
                  <a:pt x="1661154" y="2281230"/>
                </a:lnTo>
                <a:cubicBezTo>
                  <a:pt x="2036554" y="2342777"/>
                  <a:pt x="2330554" y="2633713"/>
                  <a:pt x="2383148" y="2999346"/>
                </a:cubicBezTo>
                <a:cubicBezTo>
                  <a:pt x="2383324" y="2999401"/>
                  <a:pt x="2383501" y="2999406"/>
                  <a:pt x="2383678" y="2999411"/>
                </a:cubicBezTo>
                <a:lnTo>
                  <a:pt x="2384242" y="3006343"/>
                </a:lnTo>
                <a:lnTo>
                  <a:pt x="2391022" y="3089525"/>
                </a:lnTo>
                <a:lnTo>
                  <a:pt x="2140581" y="3089525"/>
                </a:lnTo>
                <a:lnTo>
                  <a:pt x="2120847" y="3084683"/>
                </a:lnTo>
                <a:cubicBezTo>
                  <a:pt x="1812366" y="2982764"/>
                  <a:pt x="1581520" y="2720025"/>
                  <a:pt x="1535500" y="2400097"/>
                </a:cubicBezTo>
                <a:cubicBezTo>
                  <a:pt x="1535326" y="2400042"/>
                  <a:pt x="1535149" y="2400037"/>
                  <a:pt x="1534972" y="2400032"/>
                </a:cubicBezTo>
                <a:lnTo>
                  <a:pt x="1534408" y="2393114"/>
                </a:lnTo>
                <a:cubicBezTo>
                  <a:pt x="1529117" y="2361770"/>
                  <a:pt x="1526553" y="2329761"/>
                  <a:pt x="1526597" y="2297292"/>
                </a:cubicBezTo>
                <a:cubicBezTo>
                  <a:pt x="1525224" y="2291461"/>
                  <a:pt x="1525164" y="2285589"/>
                  <a:pt x="1525164" y="2279702"/>
                </a:cubicBezTo>
                <a:close/>
                <a:moveTo>
                  <a:pt x="1525162" y="486299"/>
                </a:moveTo>
                <a:cubicBezTo>
                  <a:pt x="1525162" y="480458"/>
                  <a:pt x="1525222" y="474631"/>
                  <a:pt x="1526595" y="468842"/>
                </a:cubicBezTo>
                <a:cubicBezTo>
                  <a:pt x="1526551" y="436636"/>
                  <a:pt x="1529114" y="404884"/>
                  <a:pt x="1534403" y="373792"/>
                </a:cubicBezTo>
                <a:lnTo>
                  <a:pt x="1534969" y="366915"/>
                </a:lnTo>
                <a:cubicBezTo>
                  <a:pt x="1535145" y="366910"/>
                  <a:pt x="1535323" y="366905"/>
                  <a:pt x="1535497" y="366850"/>
                </a:cubicBezTo>
                <a:cubicBezTo>
                  <a:pt x="1549256" y="271960"/>
                  <a:pt x="1579531" y="182140"/>
                  <a:pt x="1623594" y="100280"/>
                </a:cubicBezTo>
                <a:lnTo>
                  <a:pt x="1689117" y="0"/>
                </a:lnTo>
                <a:lnTo>
                  <a:pt x="1865257" y="0"/>
                </a:lnTo>
                <a:lnTo>
                  <a:pt x="1793882" y="79433"/>
                </a:lnTo>
                <a:cubicBezTo>
                  <a:pt x="1736067" y="159050"/>
                  <a:pt x="1694939" y="250706"/>
                  <a:pt x="1675140" y="349642"/>
                </a:cubicBezTo>
                <a:cubicBezTo>
                  <a:pt x="1866621" y="309201"/>
                  <a:pt x="2030172" y="197965"/>
                  <a:pt x="2134358" y="45955"/>
                </a:cubicBezTo>
                <a:lnTo>
                  <a:pt x="2157611" y="0"/>
                </a:lnTo>
                <a:lnTo>
                  <a:pt x="2313103" y="0"/>
                </a:lnTo>
                <a:lnTo>
                  <a:pt x="2258874" y="99096"/>
                </a:lnTo>
                <a:cubicBezTo>
                  <a:pt x="2129392" y="299632"/>
                  <a:pt x="1913691" y="443705"/>
                  <a:pt x="1661151" y="484784"/>
                </a:cubicBezTo>
                <a:lnTo>
                  <a:pt x="1661030" y="485964"/>
                </a:lnTo>
                <a:cubicBezTo>
                  <a:pt x="1655475" y="487004"/>
                  <a:pt x="1649900" y="487979"/>
                  <a:pt x="1644066" y="487548"/>
                </a:cubicBezTo>
                <a:cubicBezTo>
                  <a:pt x="1611457" y="493257"/>
                  <a:pt x="1578105" y="496322"/>
                  <a:pt x="1544239" y="496864"/>
                </a:cubicBezTo>
                <a:lnTo>
                  <a:pt x="1526331" y="498535"/>
                </a:lnTo>
                <a:lnTo>
                  <a:pt x="1526304" y="498027"/>
                </a:lnTo>
                <a:lnTo>
                  <a:pt x="1525782" y="498061"/>
                </a:lnTo>
                <a:cubicBezTo>
                  <a:pt x="1525190" y="494151"/>
                  <a:pt x="1525162" y="490228"/>
                  <a:pt x="1525162" y="486299"/>
                </a:cubicBezTo>
                <a:close/>
                <a:moveTo>
                  <a:pt x="1525161" y="2244520"/>
                </a:moveTo>
                <a:cubicBezTo>
                  <a:pt x="1525161" y="2238678"/>
                  <a:pt x="1525222" y="2232850"/>
                  <a:pt x="1526595" y="2227062"/>
                </a:cubicBezTo>
                <a:cubicBezTo>
                  <a:pt x="1526551" y="2194855"/>
                  <a:pt x="1529114" y="2163105"/>
                  <a:pt x="1534403" y="2132012"/>
                </a:cubicBezTo>
                <a:lnTo>
                  <a:pt x="1534969" y="2125135"/>
                </a:lnTo>
                <a:cubicBezTo>
                  <a:pt x="1535145" y="2125130"/>
                  <a:pt x="1535322" y="2125125"/>
                  <a:pt x="1535497" y="2125070"/>
                </a:cubicBezTo>
                <a:cubicBezTo>
                  <a:pt x="1588092" y="1762307"/>
                  <a:pt x="1882092" y="1473657"/>
                  <a:pt x="2257491" y="1412593"/>
                </a:cubicBezTo>
                <a:lnTo>
                  <a:pt x="2257613" y="1411413"/>
                </a:lnTo>
                <a:cubicBezTo>
                  <a:pt x="2263167" y="1410375"/>
                  <a:pt x="2268741" y="1409399"/>
                  <a:pt x="2274574" y="1409831"/>
                </a:cubicBezTo>
                <a:cubicBezTo>
                  <a:pt x="2307195" y="1404118"/>
                  <a:pt x="2340559" y="1401053"/>
                  <a:pt x="2374437" y="1400511"/>
                </a:cubicBezTo>
                <a:lnTo>
                  <a:pt x="2392313" y="1398843"/>
                </a:lnTo>
                <a:lnTo>
                  <a:pt x="2392341" y="1399351"/>
                </a:lnTo>
                <a:lnTo>
                  <a:pt x="2392861" y="1399317"/>
                </a:lnTo>
                <a:lnTo>
                  <a:pt x="2393483" y="1411078"/>
                </a:lnTo>
                <a:cubicBezTo>
                  <a:pt x="2393483" y="1416918"/>
                  <a:pt x="2393421" y="1422743"/>
                  <a:pt x="2392048" y="1428529"/>
                </a:cubicBezTo>
                <a:cubicBezTo>
                  <a:pt x="2392092" y="1460743"/>
                  <a:pt x="2389530" y="1492501"/>
                  <a:pt x="2384237" y="1523599"/>
                </a:cubicBezTo>
                <a:lnTo>
                  <a:pt x="2383674" y="1530463"/>
                </a:lnTo>
                <a:cubicBezTo>
                  <a:pt x="2383497" y="1530468"/>
                  <a:pt x="2383321" y="1530472"/>
                  <a:pt x="2383145" y="1530527"/>
                </a:cubicBezTo>
                <a:cubicBezTo>
                  <a:pt x="2330551" y="1893288"/>
                  <a:pt x="2036552" y="2181939"/>
                  <a:pt x="1661151" y="2243004"/>
                </a:cubicBezTo>
                <a:lnTo>
                  <a:pt x="1661030" y="2244184"/>
                </a:lnTo>
                <a:cubicBezTo>
                  <a:pt x="1655475" y="2245223"/>
                  <a:pt x="1649900" y="2246198"/>
                  <a:pt x="1644066" y="2245767"/>
                </a:cubicBezTo>
                <a:cubicBezTo>
                  <a:pt x="1611457" y="2251477"/>
                  <a:pt x="1578105" y="2254542"/>
                  <a:pt x="1544238" y="2255084"/>
                </a:cubicBezTo>
                <a:lnTo>
                  <a:pt x="1526331" y="2256755"/>
                </a:lnTo>
                <a:lnTo>
                  <a:pt x="1526304" y="2256246"/>
                </a:lnTo>
                <a:lnTo>
                  <a:pt x="1525782" y="2256280"/>
                </a:lnTo>
                <a:cubicBezTo>
                  <a:pt x="1525190" y="2252372"/>
                  <a:pt x="1525161" y="2248449"/>
                  <a:pt x="1525161" y="2244520"/>
                </a:cubicBezTo>
                <a:close/>
                <a:moveTo>
                  <a:pt x="785360" y="1223782"/>
                </a:moveTo>
                <a:cubicBezTo>
                  <a:pt x="1073241" y="1162499"/>
                  <a:pt x="1297991" y="939930"/>
                  <a:pt x="1353724" y="659222"/>
                </a:cubicBezTo>
                <a:cubicBezTo>
                  <a:pt x="1065844" y="720505"/>
                  <a:pt x="841092" y="943074"/>
                  <a:pt x="785360" y="1223782"/>
                </a:cubicBezTo>
                <a:close/>
                <a:moveTo>
                  <a:pt x="785360" y="1547735"/>
                </a:moveTo>
                <a:cubicBezTo>
                  <a:pt x="841093" y="1826239"/>
                  <a:pt x="1065843" y="2047060"/>
                  <a:pt x="1353724" y="2107862"/>
                </a:cubicBezTo>
                <a:cubicBezTo>
                  <a:pt x="1297992" y="1829358"/>
                  <a:pt x="1073241" y="1608537"/>
                  <a:pt x="785360" y="1547735"/>
                </a:cubicBezTo>
                <a:close/>
                <a:moveTo>
                  <a:pt x="785360" y="2982001"/>
                </a:moveTo>
                <a:cubicBezTo>
                  <a:pt x="1073241" y="2920718"/>
                  <a:pt x="1297991" y="2698150"/>
                  <a:pt x="1353724" y="2417442"/>
                </a:cubicBezTo>
                <a:cubicBezTo>
                  <a:pt x="1065843" y="2478725"/>
                  <a:pt x="841092" y="2701294"/>
                  <a:pt x="785360" y="2982001"/>
                </a:cubicBezTo>
                <a:close/>
                <a:moveTo>
                  <a:pt x="715762" y="0"/>
                </a:moveTo>
                <a:lnTo>
                  <a:pt x="871255" y="0"/>
                </a:lnTo>
                <a:lnTo>
                  <a:pt x="894508" y="45955"/>
                </a:lnTo>
                <a:cubicBezTo>
                  <a:pt x="998693" y="197966"/>
                  <a:pt x="1162244" y="309201"/>
                  <a:pt x="1353724" y="349642"/>
                </a:cubicBezTo>
                <a:cubicBezTo>
                  <a:pt x="1333926" y="250706"/>
                  <a:pt x="1292798" y="159050"/>
                  <a:pt x="1234983" y="79433"/>
                </a:cubicBezTo>
                <a:lnTo>
                  <a:pt x="1163608" y="0"/>
                </a:lnTo>
                <a:lnTo>
                  <a:pt x="1339748" y="0"/>
                </a:lnTo>
                <a:lnTo>
                  <a:pt x="1405271" y="100280"/>
                </a:lnTo>
                <a:cubicBezTo>
                  <a:pt x="1449334" y="182140"/>
                  <a:pt x="1479609" y="271960"/>
                  <a:pt x="1493366" y="366850"/>
                </a:cubicBezTo>
                <a:cubicBezTo>
                  <a:pt x="1493542" y="366905"/>
                  <a:pt x="1493719" y="366910"/>
                  <a:pt x="1493895" y="366914"/>
                </a:cubicBezTo>
                <a:lnTo>
                  <a:pt x="1494460" y="373792"/>
                </a:lnTo>
                <a:cubicBezTo>
                  <a:pt x="1499750" y="404884"/>
                  <a:pt x="1502312" y="436636"/>
                  <a:pt x="1502268" y="468842"/>
                </a:cubicBezTo>
                <a:cubicBezTo>
                  <a:pt x="1503641" y="474631"/>
                  <a:pt x="1503703" y="480458"/>
                  <a:pt x="1503703" y="486299"/>
                </a:cubicBezTo>
                <a:cubicBezTo>
                  <a:pt x="1503703" y="490229"/>
                  <a:pt x="1503674" y="494151"/>
                  <a:pt x="1503082" y="498061"/>
                </a:cubicBezTo>
                <a:lnTo>
                  <a:pt x="1502560" y="498027"/>
                </a:lnTo>
                <a:lnTo>
                  <a:pt x="1502533" y="498535"/>
                </a:lnTo>
                <a:lnTo>
                  <a:pt x="1484625" y="496864"/>
                </a:lnTo>
                <a:cubicBezTo>
                  <a:pt x="1450758" y="496322"/>
                  <a:pt x="1417408" y="493257"/>
                  <a:pt x="1384798" y="487548"/>
                </a:cubicBezTo>
                <a:cubicBezTo>
                  <a:pt x="1378964" y="487979"/>
                  <a:pt x="1373389" y="487004"/>
                  <a:pt x="1367833" y="485964"/>
                </a:cubicBezTo>
                <a:lnTo>
                  <a:pt x="1367712" y="484784"/>
                </a:lnTo>
                <a:cubicBezTo>
                  <a:pt x="1115174" y="443705"/>
                  <a:pt x="899474" y="299632"/>
                  <a:pt x="769992" y="99096"/>
                </a:cubicBezTo>
                <a:close/>
                <a:moveTo>
                  <a:pt x="637843" y="3089525"/>
                </a:moveTo>
                <a:lnTo>
                  <a:pt x="644623" y="3006343"/>
                </a:lnTo>
                <a:lnTo>
                  <a:pt x="645189" y="2999411"/>
                </a:lnTo>
                <a:cubicBezTo>
                  <a:pt x="645364" y="2999406"/>
                  <a:pt x="645542" y="2999401"/>
                  <a:pt x="645717" y="2999346"/>
                </a:cubicBezTo>
                <a:cubicBezTo>
                  <a:pt x="698313" y="2633713"/>
                  <a:pt x="992312" y="2342777"/>
                  <a:pt x="1367711" y="2281230"/>
                </a:cubicBezTo>
                <a:lnTo>
                  <a:pt x="1367833" y="2280040"/>
                </a:lnTo>
                <a:cubicBezTo>
                  <a:pt x="1373387" y="2278993"/>
                  <a:pt x="1378961" y="2278011"/>
                  <a:pt x="1384794" y="2278445"/>
                </a:cubicBezTo>
                <a:cubicBezTo>
                  <a:pt x="1417415" y="2272687"/>
                  <a:pt x="1450779" y="2269598"/>
                  <a:pt x="1484657" y="2269052"/>
                </a:cubicBezTo>
                <a:lnTo>
                  <a:pt x="1502533" y="2267371"/>
                </a:lnTo>
                <a:lnTo>
                  <a:pt x="1502560" y="2267882"/>
                </a:lnTo>
                <a:lnTo>
                  <a:pt x="1503081" y="2267848"/>
                </a:lnTo>
                <a:lnTo>
                  <a:pt x="1503703" y="2279702"/>
                </a:lnTo>
                <a:cubicBezTo>
                  <a:pt x="1503703" y="2285589"/>
                  <a:pt x="1503641" y="2291461"/>
                  <a:pt x="1502268" y="2297292"/>
                </a:cubicBezTo>
                <a:cubicBezTo>
                  <a:pt x="1502312" y="2329761"/>
                  <a:pt x="1499749" y="2361770"/>
                  <a:pt x="1494457" y="2393114"/>
                </a:cubicBezTo>
                <a:lnTo>
                  <a:pt x="1493894" y="2400032"/>
                </a:lnTo>
                <a:cubicBezTo>
                  <a:pt x="1493716" y="2400037"/>
                  <a:pt x="1493541" y="2400042"/>
                  <a:pt x="1493365" y="2400097"/>
                </a:cubicBezTo>
                <a:cubicBezTo>
                  <a:pt x="1447346" y="2720025"/>
                  <a:pt x="1216500" y="2982764"/>
                  <a:pt x="908018" y="3084683"/>
                </a:cubicBezTo>
                <a:lnTo>
                  <a:pt x="888285" y="3089525"/>
                </a:lnTo>
                <a:close/>
                <a:moveTo>
                  <a:pt x="635382" y="1361522"/>
                </a:moveTo>
                <a:cubicBezTo>
                  <a:pt x="635382" y="1355634"/>
                  <a:pt x="635442" y="1349760"/>
                  <a:pt x="636815" y="1343926"/>
                </a:cubicBezTo>
                <a:cubicBezTo>
                  <a:pt x="636771" y="1311465"/>
                  <a:pt x="639334" y="1279462"/>
                  <a:pt x="644623" y="1248124"/>
                </a:cubicBezTo>
                <a:lnTo>
                  <a:pt x="645189" y="1241192"/>
                </a:lnTo>
                <a:cubicBezTo>
                  <a:pt x="645365" y="1241187"/>
                  <a:pt x="645543" y="1241182"/>
                  <a:pt x="645717" y="1241127"/>
                </a:cubicBezTo>
                <a:cubicBezTo>
                  <a:pt x="698313" y="875493"/>
                  <a:pt x="992312" y="584557"/>
                  <a:pt x="1367711" y="523010"/>
                </a:cubicBezTo>
                <a:lnTo>
                  <a:pt x="1367833" y="521820"/>
                </a:lnTo>
                <a:cubicBezTo>
                  <a:pt x="1373387" y="520774"/>
                  <a:pt x="1378961" y="519792"/>
                  <a:pt x="1384794" y="520226"/>
                </a:cubicBezTo>
                <a:cubicBezTo>
                  <a:pt x="1417415" y="514468"/>
                  <a:pt x="1450779" y="511379"/>
                  <a:pt x="1484657" y="510833"/>
                </a:cubicBezTo>
                <a:lnTo>
                  <a:pt x="1502533" y="509151"/>
                </a:lnTo>
                <a:lnTo>
                  <a:pt x="1502560" y="509663"/>
                </a:lnTo>
                <a:lnTo>
                  <a:pt x="1503081" y="509629"/>
                </a:lnTo>
                <a:lnTo>
                  <a:pt x="1503703" y="521483"/>
                </a:lnTo>
                <a:cubicBezTo>
                  <a:pt x="1503703" y="527369"/>
                  <a:pt x="1503641" y="533241"/>
                  <a:pt x="1502268" y="539073"/>
                </a:cubicBezTo>
                <a:cubicBezTo>
                  <a:pt x="1502312" y="571542"/>
                  <a:pt x="1499749" y="603550"/>
                  <a:pt x="1494457" y="634895"/>
                </a:cubicBezTo>
                <a:lnTo>
                  <a:pt x="1493894" y="641812"/>
                </a:lnTo>
                <a:cubicBezTo>
                  <a:pt x="1493716" y="641818"/>
                  <a:pt x="1493541" y="641823"/>
                  <a:pt x="1493365" y="641878"/>
                </a:cubicBezTo>
                <a:cubicBezTo>
                  <a:pt x="1440771" y="1007510"/>
                  <a:pt x="1146772" y="1298446"/>
                  <a:pt x="771371" y="1359994"/>
                </a:cubicBezTo>
                <a:lnTo>
                  <a:pt x="771250" y="1361184"/>
                </a:lnTo>
                <a:cubicBezTo>
                  <a:pt x="765695" y="1362231"/>
                  <a:pt x="760120" y="1363214"/>
                  <a:pt x="754286" y="1362780"/>
                </a:cubicBezTo>
                <a:cubicBezTo>
                  <a:pt x="721677" y="1368535"/>
                  <a:pt x="688326" y="1371623"/>
                  <a:pt x="654458" y="1372169"/>
                </a:cubicBezTo>
                <a:lnTo>
                  <a:pt x="636551" y="1373854"/>
                </a:lnTo>
                <a:lnTo>
                  <a:pt x="636524" y="1373341"/>
                </a:lnTo>
                <a:lnTo>
                  <a:pt x="636002" y="1373376"/>
                </a:lnTo>
                <a:cubicBezTo>
                  <a:pt x="635410" y="1369436"/>
                  <a:pt x="635382" y="1365482"/>
                  <a:pt x="635382" y="1361522"/>
                </a:cubicBezTo>
                <a:close/>
                <a:moveTo>
                  <a:pt x="635382" y="1411078"/>
                </a:moveTo>
                <a:lnTo>
                  <a:pt x="636003" y="1399317"/>
                </a:lnTo>
                <a:lnTo>
                  <a:pt x="636524" y="1399351"/>
                </a:lnTo>
                <a:lnTo>
                  <a:pt x="636551" y="1398843"/>
                </a:lnTo>
                <a:lnTo>
                  <a:pt x="654426" y="1400511"/>
                </a:lnTo>
                <a:cubicBezTo>
                  <a:pt x="688306" y="1401053"/>
                  <a:pt x="721668" y="1404118"/>
                  <a:pt x="754290" y="1409831"/>
                </a:cubicBezTo>
                <a:cubicBezTo>
                  <a:pt x="760124" y="1409399"/>
                  <a:pt x="765697" y="1410375"/>
                  <a:pt x="771250" y="1411413"/>
                </a:cubicBezTo>
                <a:lnTo>
                  <a:pt x="771372" y="1412593"/>
                </a:lnTo>
                <a:cubicBezTo>
                  <a:pt x="1146772" y="1473657"/>
                  <a:pt x="1440771" y="1762307"/>
                  <a:pt x="1493366" y="2125070"/>
                </a:cubicBezTo>
                <a:cubicBezTo>
                  <a:pt x="1493542" y="2125125"/>
                  <a:pt x="1493718" y="2125130"/>
                  <a:pt x="1493895" y="2125135"/>
                </a:cubicBezTo>
                <a:lnTo>
                  <a:pt x="1494460" y="2132012"/>
                </a:lnTo>
                <a:cubicBezTo>
                  <a:pt x="1499750" y="2163105"/>
                  <a:pt x="1502312" y="2194855"/>
                  <a:pt x="1502268" y="2227062"/>
                </a:cubicBezTo>
                <a:cubicBezTo>
                  <a:pt x="1503641" y="2232850"/>
                  <a:pt x="1503703" y="2238678"/>
                  <a:pt x="1503703" y="2244520"/>
                </a:cubicBezTo>
                <a:cubicBezTo>
                  <a:pt x="1503703" y="2248449"/>
                  <a:pt x="1503674" y="2252372"/>
                  <a:pt x="1503082" y="2256280"/>
                </a:cubicBezTo>
                <a:lnTo>
                  <a:pt x="1502560" y="2256246"/>
                </a:lnTo>
                <a:lnTo>
                  <a:pt x="1502533" y="2256755"/>
                </a:lnTo>
                <a:lnTo>
                  <a:pt x="1484625" y="2255084"/>
                </a:lnTo>
                <a:cubicBezTo>
                  <a:pt x="1450758" y="2254542"/>
                  <a:pt x="1417407" y="2251477"/>
                  <a:pt x="1384798" y="2245767"/>
                </a:cubicBezTo>
                <a:cubicBezTo>
                  <a:pt x="1378964" y="2246198"/>
                  <a:pt x="1373389" y="2245223"/>
                  <a:pt x="1367833" y="2244184"/>
                </a:cubicBezTo>
                <a:lnTo>
                  <a:pt x="1367712" y="2243004"/>
                </a:lnTo>
                <a:cubicBezTo>
                  <a:pt x="992312" y="2181939"/>
                  <a:pt x="698313" y="1893288"/>
                  <a:pt x="645718" y="1530527"/>
                </a:cubicBezTo>
                <a:cubicBezTo>
                  <a:pt x="645544" y="1530472"/>
                  <a:pt x="645367" y="1530468"/>
                  <a:pt x="645190" y="1530463"/>
                </a:cubicBezTo>
                <a:lnTo>
                  <a:pt x="644626" y="1523599"/>
                </a:lnTo>
                <a:cubicBezTo>
                  <a:pt x="639335" y="1492501"/>
                  <a:pt x="636771" y="1460743"/>
                  <a:pt x="636815" y="1428529"/>
                </a:cubicBezTo>
                <a:cubicBezTo>
                  <a:pt x="635442" y="1422743"/>
                  <a:pt x="635382" y="1416918"/>
                  <a:pt x="635382" y="1411078"/>
                </a:cubicBezTo>
                <a:close/>
                <a:moveTo>
                  <a:pt x="0" y="120584"/>
                </a:moveTo>
                <a:lnTo>
                  <a:pt x="0" y="0"/>
                </a:lnTo>
                <a:lnTo>
                  <a:pt x="95071" y="0"/>
                </a:lnTo>
                <a:lnTo>
                  <a:pt x="23697" y="79433"/>
                </a:lnTo>
                <a:close/>
                <a:moveTo>
                  <a:pt x="0" y="459154"/>
                </a:moveTo>
                <a:lnTo>
                  <a:pt x="0" y="322913"/>
                </a:lnTo>
                <a:lnTo>
                  <a:pt x="85961" y="286715"/>
                </a:lnTo>
                <a:cubicBezTo>
                  <a:pt x="198873" y="230513"/>
                  <a:pt x="294715" y="147295"/>
                  <a:pt x="364172" y="45955"/>
                </a:cubicBezTo>
                <a:lnTo>
                  <a:pt x="387426" y="0"/>
                </a:lnTo>
                <a:lnTo>
                  <a:pt x="542918" y="0"/>
                </a:lnTo>
                <a:lnTo>
                  <a:pt x="488688" y="99096"/>
                </a:lnTo>
                <a:cubicBezTo>
                  <a:pt x="380786" y="266209"/>
                  <a:pt x="213011" y="394112"/>
                  <a:pt x="13938" y="455878"/>
                </a:cubicBezTo>
                <a:close/>
                <a:moveTo>
                  <a:pt x="0" y="1108862"/>
                </a:moveTo>
                <a:lnTo>
                  <a:pt x="0" y="893255"/>
                </a:lnTo>
                <a:lnTo>
                  <a:pt x="33376" y="945052"/>
                </a:lnTo>
                <a:cubicBezTo>
                  <a:pt x="138130" y="1084176"/>
                  <a:pt x="293395" y="1185481"/>
                  <a:pt x="473320" y="1223782"/>
                </a:cubicBezTo>
                <a:cubicBezTo>
                  <a:pt x="424556" y="978162"/>
                  <a:pt x="246384" y="777056"/>
                  <a:pt x="9746" y="689563"/>
                </a:cubicBezTo>
                <a:lnTo>
                  <a:pt x="0" y="686740"/>
                </a:lnTo>
                <a:lnTo>
                  <a:pt x="0" y="549764"/>
                </a:lnTo>
                <a:lnTo>
                  <a:pt x="27617" y="556541"/>
                </a:lnTo>
                <a:cubicBezTo>
                  <a:pt x="336096" y="658459"/>
                  <a:pt x="566943" y="921197"/>
                  <a:pt x="612962" y="1241127"/>
                </a:cubicBezTo>
                <a:cubicBezTo>
                  <a:pt x="613138" y="1241182"/>
                  <a:pt x="613315" y="1241187"/>
                  <a:pt x="613492" y="1241192"/>
                </a:cubicBezTo>
                <a:lnTo>
                  <a:pt x="614057" y="1248124"/>
                </a:lnTo>
                <a:cubicBezTo>
                  <a:pt x="619347" y="1279462"/>
                  <a:pt x="621909" y="1311465"/>
                  <a:pt x="621865" y="1343926"/>
                </a:cubicBezTo>
                <a:cubicBezTo>
                  <a:pt x="623237" y="1349760"/>
                  <a:pt x="623299" y="1355634"/>
                  <a:pt x="623299" y="1361522"/>
                </a:cubicBezTo>
                <a:cubicBezTo>
                  <a:pt x="623299" y="1365482"/>
                  <a:pt x="623271" y="1369436"/>
                  <a:pt x="622679" y="1373376"/>
                </a:cubicBezTo>
                <a:lnTo>
                  <a:pt x="622157" y="1373341"/>
                </a:lnTo>
                <a:lnTo>
                  <a:pt x="622129" y="1373854"/>
                </a:lnTo>
                <a:lnTo>
                  <a:pt x="604221" y="1372169"/>
                </a:lnTo>
                <a:cubicBezTo>
                  <a:pt x="570354" y="1371623"/>
                  <a:pt x="537004" y="1368535"/>
                  <a:pt x="504394" y="1362780"/>
                </a:cubicBezTo>
                <a:cubicBezTo>
                  <a:pt x="498560" y="1363214"/>
                  <a:pt x="492985" y="1362231"/>
                  <a:pt x="487429" y="1361184"/>
                </a:cubicBezTo>
                <a:lnTo>
                  <a:pt x="487308" y="1359994"/>
                </a:lnTo>
                <a:cubicBezTo>
                  <a:pt x="299609" y="1329221"/>
                  <a:pt x="132258" y="1241100"/>
                  <a:pt x="5260" y="1114967"/>
                </a:cubicBezTo>
                <a:close/>
                <a:moveTo>
                  <a:pt x="0" y="2216459"/>
                </a:moveTo>
                <a:lnTo>
                  <a:pt x="0" y="2080559"/>
                </a:lnTo>
                <a:lnTo>
                  <a:pt x="9744" y="2077760"/>
                </a:lnTo>
                <a:cubicBezTo>
                  <a:pt x="246382" y="1990953"/>
                  <a:pt x="424553" y="1791426"/>
                  <a:pt x="473318" y="1547735"/>
                </a:cubicBezTo>
                <a:cubicBezTo>
                  <a:pt x="293393" y="1585736"/>
                  <a:pt x="138127" y="1686244"/>
                  <a:pt x="33374" y="1824276"/>
                </a:cubicBezTo>
                <a:lnTo>
                  <a:pt x="0" y="1875663"/>
                </a:lnTo>
                <a:lnTo>
                  <a:pt x="0" y="1661750"/>
                </a:lnTo>
                <a:lnTo>
                  <a:pt x="5257" y="1655695"/>
                </a:lnTo>
                <a:cubicBezTo>
                  <a:pt x="132256" y="1530554"/>
                  <a:pt x="299606" y="1443125"/>
                  <a:pt x="487305" y="1412593"/>
                </a:cubicBezTo>
                <a:lnTo>
                  <a:pt x="487427" y="1411413"/>
                </a:lnTo>
                <a:cubicBezTo>
                  <a:pt x="492981" y="1410375"/>
                  <a:pt x="498555" y="1409399"/>
                  <a:pt x="504388" y="1409831"/>
                </a:cubicBezTo>
                <a:cubicBezTo>
                  <a:pt x="537009" y="1404118"/>
                  <a:pt x="570373" y="1401053"/>
                  <a:pt x="604251" y="1400511"/>
                </a:cubicBezTo>
                <a:lnTo>
                  <a:pt x="622127" y="1398843"/>
                </a:lnTo>
                <a:lnTo>
                  <a:pt x="622154" y="1399351"/>
                </a:lnTo>
                <a:lnTo>
                  <a:pt x="622675" y="1399317"/>
                </a:lnTo>
                <a:lnTo>
                  <a:pt x="623297" y="1411078"/>
                </a:lnTo>
                <a:cubicBezTo>
                  <a:pt x="623297" y="1416918"/>
                  <a:pt x="623235" y="1422743"/>
                  <a:pt x="621863" y="1428529"/>
                </a:cubicBezTo>
                <a:cubicBezTo>
                  <a:pt x="621907" y="1460743"/>
                  <a:pt x="619344" y="1492501"/>
                  <a:pt x="614051" y="1523599"/>
                </a:cubicBezTo>
                <a:lnTo>
                  <a:pt x="613488" y="1530463"/>
                </a:lnTo>
                <a:cubicBezTo>
                  <a:pt x="613311" y="1530468"/>
                  <a:pt x="613135" y="1530472"/>
                  <a:pt x="612959" y="1530527"/>
                </a:cubicBezTo>
                <a:cubicBezTo>
                  <a:pt x="566940" y="1847943"/>
                  <a:pt x="336094" y="2108619"/>
                  <a:pt x="27613" y="2209736"/>
                </a:cubicBezTo>
                <a:close/>
                <a:moveTo>
                  <a:pt x="0" y="2867081"/>
                </a:moveTo>
                <a:lnTo>
                  <a:pt x="0" y="2651475"/>
                </a:lnTo>
                <a:lnTo>
                  <a:pt x="33376" y="2703272"/>
                </a:lnTo>
                <a:cubicBezTo>
                  <a:pt x="138130" y="2842396"/>
                  <a:pt x="293395" y="2943700"/>
                  <a:pt x="473320" y="2982001"/>
                </a:cubicBezTo>
                <a:cubicBezTo>
                  <a:pt x="424556" y="2736382"/>
                  <a:pt x="246384" y="2535275"/>
                  <a:pt x="9746" y="2447782"/>
                </a:cubicBezTo>
                <a:lnTo>
                  <a:pt x="0" y="2444960"/>
                </a:lnTo>
                <a:lnTo>
                  <a:pt x="0" y="2307984"/>
                </a:lnTo>
                <a:lnTo>
                  <a:pt x="27617" y="2314760"/>
                </a:lnTo>
                <a:cubicBezTo>
                  <a:pt x="336096" y="2416678"/>
                  <a:pt x="566943" y="2679417"/>
                  <a:pt x="612962" y="2999346"/>
                </a:cubicBezTo>
                <a:cubicBezTo>
                  <a:pt x="613138" y="2999401"/>
                  <a:pt x="613315" y="2999406"/>
                  <a:pt x="613492" y="2999411"/>
                </a:cubicBezTo>
                <a:lnTo>
                  <a:pt x="614056" y="3006343"/>
                </a:lnTo>
                <a:lnTo>
                  <a:pt x="620836" y="3089525"/>
                </a:lnTo>
                <a:lnTo>
                  <a:pt x="370396" y="3089525"/>
                </a:lnTo>
                <a:lnTo>
                  <a:pt x="350661" y="3084682"/>
                </a:lnTo>
                <a:cubicBezTo>
                  <a:pt x="218455" y="3041003"/>
                  <a:pt x="100509" y="2967785"/>
                  <a:pt x="5260" y="2873187"/>
                </a:cubicBezTo>
                <a:close/>
              </a:path>
            </a:pathLst>
          </a:cu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sp>
      <p:sp>
        <p:nvSpPr>
          <p:cNvPr id="6" name="TextBox 5"/>
          <p:cNvSpPr txBox="1"/>
          <p:nvPr/>
        </p:nvSpPr>
        <p:spPr>
          <a:xfrm>
            <a:off x="3491880" y="1052736"/>
            <a:ext cx="4680520" cy="2862322"/>
          </a:xfrm>
          <a:prstGeom prst="rect">
            <a:avLst/>
          </a:prstGeom>
          <a:noFill/>
        </p:spPr>
        <p:txBody>
          <a:bodyPr wrap="square" rtlCol="0">
            <a:spAutoFit/>
          </a:bodyPr>
          <a:lstStyle/>
          <a:p>
            <a:endParaRPr lang="en-GB" dirty="0"/>
          </a:p>
          <a:p>
            <a:r>
              <a:rPr lang="en-GB" dirty="0"/>
              <a:t>We will be marketing our business in many ways such as using social media like Facebook a instagram as well as printing out leaflets and business cards and distributing them to the local areas. We will also be marketing by using friends and families to spread the business of ours as well as by going door to door to target potential customers.  </a:t>
            </a:r>
          </a:p>
          <a:p>
            <a:endParaRPr lang="en-GB" dirty="0"/>
          </a:p>
        </p:txBody>
      </p:sp>
    </p:spTree>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Freeform 16">
            <a:extLst>
              <a:ext uri="{FF2B5EF4-FFF2-40B4-BE49-F238E27FC236}">
                <a16:creationId xmlns:a16="http://schemas.microsoft.com/office/drawing/2014/main" id="{A10C41F2-1746-4431-9B52-B9F147A89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custGeom>
            <a:avLst/>
            <a:gdLst>
              <a:gd name="connsiteX0" fmla="*/ 0 w 3096136"/>
              <a:gd name="connsiteY0" fmla="*/ 0 h 5856137"/>
              <a:gd name="connsiteX1" fmla="*/ 3096136 w 3096136"/>
              <a:gd name="connsiteY1" fmla="*/ 0 h 5856137"/>
              <a:gd name="connsiteX2" fmla="*/ 3096136 w 3096136"/>
              <a:gd name="connsiteY2" fmla="*/ 5856137 h 5856137"/>
              <a:gd name="connsiteX3" fmla="*/ 0 w 3096136"/>
              <a:gd name="connsiteY3" fmla="*/ 5856137 h 5856137"/>
            </a:gdLst>
            <a:ahLst/>
            <a:cxnLst>
              <a:cxn ang="0">
                <a:pos x="connsiteX0" y="connsiteY0"/>
              </a:cxn>
              <a:cxn ang="0">
                <a:pos x="connsiteX1" y="connsiteY1"/>
              </a:cxn>
              <a:cxn ang="0">
                <a:pos x="connsiteX2" y="connsiteY2"/>
              </a:cxn>
              <a:cxn ang="0">
                <a:pos x="connsiteX3" y="connsiteY3"/>
              </a:cxn>
            </a:cxnLst>
            <a:rect l="l" t="t" r="r" b="b"/>
            <a:pathLst>
              <a:path w="3096136" h="5856137">
                <a:moveTo>
                  <a:pt x="0" y="0"/>
                </a:moveTo>
                <a:lnTo>
                  <a:pt x="3096136" y="0"/>
                </a:lnTo>
                <a:lnTo>
                  <a:pt x="3096136" y="5856137"/>
                </a:lnTo>
                <a:lnTo>
                  <a:pt x="0" y="5856137"/>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prstClr val="white"/>
              </a:solidFill>
            </a:endParaRPr>
          </a:p>
        </p:txBody>
      </p:sp>
      <p:sp>
        <p:nvSpPr>
          <p:cNvPr id="74" name="Rectangle 73">
            <a:extLst>
              <a:ext uri="{FF2B5EF4-FFF2-40B4-BE49-F238E27FC236}">
                <a16:creationId xmlns:a16="http://schemas.microsoft.com/office/drawing/2014/main" id="{7984928E-D694-4849-BBAD-D7C7DC4054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920515" y="643461"/>
            <a:ext cx="5740884" cy="55710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58" name="Rectangle 2">
            <a:extLst>
              <a:ext uri="{FF2B5EF4-FFF2-40B4-BE49-F238E27FC236}">
                <a16:creationId xmlns:a16="http://schemas.microsoft.com/office/drawing/2014/main" id="{15C42E2D-C1F0-4C0B-A4BF-EE3447089A43}"/>
              </a:ext>
            </a:extLst>
          </p:cNvPr>
          <p:cNvSpPr>
            <a:spLocks noGrp="1"/>
          </p:cNvSpPr>
          <p:nvPr>
            <p:ph type="title"/>
          </p:nvPr>
        </p:nvSpPr>
        <p:spPr>
          <a:xfrm>
            <a:off x="3164852" y="4735775"/>
            <a:ext cx="5255248" cy="1245732"/>
          </a:xfrm>
        </p:spPr>
        <p:txBody>
          <a:bodyPr anchor="t">
            <a:normAutofit/>
          </a:bodyPr>
          <a:lstStyle/>
          <a:p>
            <a:pPr eaLnBrk="1" hangingPunct="1"/>
            <a:r>
              <a:rPr lang="en-GB" altLang="en-US" b="1" i="1" dirty="0">
                <a:solidFill>
                  <a:srgbClr val="FFFFFF"/>
                </a:solidFill>
              </a:rPr>
              <a:t>Management Team</a:t>
            </a:r>
            <a:endParaRPr lang="en-GB" altLang="en-US" i="1" dirty="0">
              <a:solidFill>
                <a:srgbClr val="FFFFFF"/>
              </a:solidFill>
            </a:endParaRPr>
          </a:p>
        </p:txBody>
      </p:sp>
      <p:sp>
        <p:nvSpPr>
          <p:cNvPr id="10" name="Rectangle 3">
            <a:extLst>
              <a:ext uri="{FF2B5EF4-FFF2-40B4-BE49-F238E27FC236}">
                <a16:creationId xmlns:a16="http://schemas.microsoft.com/office/drawing/2014/main" id="{E3FD7B8E-BE25-4323-8F07-91361516B2E4}"/>
              </a:ext>
            </a:extLst>
          </p:cNvPr>
          <p:cNvSpPr>
            <a:spLocks noGrp="1"/>
          </p:cNvSpPr>
          <p:nvPr>
            <p:ph idx="1"/>
          </p:nvPr>
        </p:nvSpPr>
        <p:spPr>
          <a:xfrm>
            <a:off x="3164851" y="965864"/>
            <a:ext cx="5255249" cy="3450370"/>
          </a:xfrm>
        </p:spPr>
        <p:txBody>
          <a:bodyPr anchor="b">
            <a:normAutofit/>
          </a:bodyPr>
          <a:lstStyle/>
          <a:p>
            <a:pPr marL="0" indent="0">
              <a:buNone/>
            </a:pPr>
            <a:r>
              <a:rPr lang="en-GB" dirty="0"/>
              <a:t>Our team will consist of four people who will be all equal business partners. All four of us will be fully qualified and trained to run all aspects of the business. We will all take the same responsibilities when it comes to running the business as well as being mature and professional. As we are all equal partners we will obtain the same level of quality and respect for each other by being honest and communicating well with one another. </a:t>
            </a:r>
          </a:p>
          <a:p>
            <a:pPr marL="0" indent="0" eaLnBrk="1" hangingPunct="1">
              <a:buFont typeface="Arial" panose="020B0604020202020204" pitchFamily="34" charset="0"/>
              <a:buNone/>
            </a:pPr>
            <a:endParaRPr lang="en-GB" altLang="en-US" dirty="0">
              <a:solidFill>
                <a:srgbClr val="FFFFFF"/>
              </a:solidFill>
            </a:endParaRPr>
          </a:p>
        </p:txBody>
      </p:sp>
      <p:sp>
        <p:nvSpPr>
          <p:cNvPr id="4" name="Date Placeholder 3">
            <a:extLst>
              <a:ext uri="{FF2B5EF4-FFF2-40B4-BE49-F238E27FC236}">
                <a16:creationId xmlns:a16="http://schemas.microsoft.com/office/drawing/2014/main" id="{D02F28F6-2D3B-4D25-8B99-DDE2C4B5A12E}"/>
              </a:ext>
            </a:extLst>
          </p:cNvPr>
          <p:cNvSpPr>
            <a:spLocks noGrp="1"/>
          </p:cNvSpPr>
          <p:nvPr>
            <p:ph type="dt" sz="half" idx="10"/>
          </p:nvPr>
        </p:nvSpPr>
        <p:spPr/>
        <p:txBody>
          <a:bodyPr>
            <a:normAutofit/>
          </a:bodyPr>
          <a:lstStyle/>
          <a:p>
            <a:pPr>
              <a:spcAft>
                <a:spcPts val="600"/>
              </a:spcAft>
              <a:defRPr/>
            </a:pPr>
            <a:fld id="{5522D75A-BA4C-41A3-BC05-E6BF0460FAF3}" type="datetime1">
              <a:rPr lang="en-GB" altLang="en-US">
                <a:solidFill>
                  <a:schemeClr val="bg1">
                    <a:lumMod val="95000"/>
                    <a:lumOff val="5000"/>
                  </a:schemeClr>
                </a:solidFill>
              </a:rPr>
              <a:pPr>
                <a:spcAft>
                  <a:spcPts val="600"/>
                </a:spcAft>
                <a:defRPr/>
              </a:pPr>
              <a:t>07/01/2019</a:t>
            </a:fld>
            <a:endParaRPr lang="en-GB" altLang="en-US">
              <a:solidFill>
                <a:schemeClr val="bg1">
                  <a:lumMod val="95000"/>
                  <a:lumOff val="5000"/>
                </a:schemeClr>
              </a:solidFill>
            </a:endParaRPr>
          </a:p>
        </p:txBody>
      </p:sp>
      <p:sp>
        <p:nvSpPr>
          <p:cNvPr id="76" name="Freeform 18">
            <a:extLst>
              <a:ext uri="{FF2B5EF4-FFF2-40B4-BE49-F238E27FC236}">
                <a16:creationId xmlns:a16="http://schemas.microsoft.com/office/drawing/2014/main" id="{A24A153C-9BEC-46E7-9AA4-DFC65A2B1A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3434" y="2290355"/>
            <a:ext cx="5571069" cy="2277283"/>
          </a:xfrm>
          <a:custGeom>
            <a:avLst/>
            <a:gdLst>
              <a:gd name="connsiteX0" fmla="*/ 5215514 w 5851096"/>
              <a:gd name="connsiteY0" fmla="*/ 659222 h 3089525"/>
              <a:gd name="connsiteX1" fmla="*/ 5783878 w 5851096"/>
              <a:gd name="connsiteY1" fmla="*/ 1223782 h 3089525"/>
              <a:gd name="connsiteX2" fmla="*/ 5215514 w 5851096"/>
              <a:gd name="connsiteY2" fmla="*/ 659222 h 3089525"/>
              <a:gd name="connsiteX3" fmla="*/ 5215514 w 5851096"/>
              <a:gd name="connsiteY3" fmla="*/ 2417442 h 3089525"/>
              <a:gd name="connsiteX4" fmla="*/ 5783878 w 5851096"/>
              <a:gd name="connsiteY4" fmla="*/ 2982001 h 3089525"/>
              <a:gd name="connsiteX5" fmla="*/ 5215514 w 5851096"/>
              <a:gd name="connsiteY5" fmla="*/ 2417442 h 3089525"/>
              <a:gd name="connsiteX6" fmla="*/ 5215512 w 5851096"/>
              <a:gd name="connsiteY6" fmla="*/ 2107862 h 3089525"/>
              <a:gd name="connsiteX7" fmla="*/ 5783876 w 5851096"/>
              <a:gd name="connsiteY7" fmla="*/ 1547735 h 3089525"/>
              <a:gd name="connsiteX8" fmla="*/ 5215512 w 5851096"/>
              <a:gd name="connsiteY8" fmla="*/ 2107862 h 3089525"/>
              <a:gd name="connsiteX9" fmla="*/ 5065535 w 5851096"/>
              <a:gd name="connsiteY9" fmla="*/ 521483 h 3089525"/>
              <a:gd name="connsiteX10" fmla="*/ 5066157 w 5851096"/>
              <a:gd name="connsiteY10" fmla="*/ 509629 h 3089525"/>
              <a:gd name="connsiteX11" fmla="*/ 5066678 w 5851096"/>
              <a:gd name="connsiteY11" fmla="*/ 509663 h 3089525"/>
              <a:gd name="connsiteX12" fmla="*/ 5066705 w 5851096"/>
              <a:gd name="connsiteY12" fmla="*/ 509151 h 3089525"/>
              <a:gd name="connsiteX13" fmla="*/ 5084580 w 5851096"/>
              <a:gd name="connsiteY13" fmla="*/ 510833 h 3089525"/>
              <a:gd name="connsiteX14" fmla="*/ 5184444 w 5851096"/>
              <a:gd name="connsiteY14" fmla="*/ 520226 h 3089525"/>
              <a:gd name="connsiteX15" fmla="*/ 5201405 w 5851096"/>
              <a:gd name="connsiteY15" fmla="*/ 521820 h 3089525"/>
              <a:gd name="connsiteX16" fmla="*/ 5201527 w 5851096"/>
              <a:gd name="connsiteY16" fmla="*/ 523010 h 3089525"/>
              <a:gd name="connsiteX17" fmla="*/ 5841311 w 5851096"/>
              <a:gd name="connsiteY17" fmla="*/ 983324 h 3089525"/>
              <a:gd name="connsiteX18" fmla="*/ 5851096 w 5851096"/>
              <a:gd name="connsiteY18" fmla="*/ 1006985 h 3089525"/>
              <a:gd name="connsiteX19" fmla="*/ 5851096 w 5851096"/>
              <a:gd name="connsiteY19" fmla="*/ 1366179 h 3089525"/>
              <a:gd name="connsiteX20" fmla="*/ 5814952 w 5851096"/>
              <a:gd name="connsiteY20" fmla="*/ 1362779 h 3089525"/>
              <a:gd name="connsiteX21" fmla="*/ 5797987 w 5851096"/>
              <a:gd name="connsiteY21" fmla="*/ 1361184 h 3089525"/>
              <a:gd name="connsiteX22" fmla="*/ 5797866 w 5851096"/>
              <a:gd name="connsiteY22" fmla="*/ 1359994 h 3089525"/>
              <a:gd name="connsiteX23" fmla="*/ 5075873 w 5851096"/>
              <a:gd name="connsiteY23" fmla="*/ 641878 h 3089525"/>
              <a:gd name="connsiteX24" fmla="*/ 5075344 w 5851096"/>
              <a:gd name="connsiteY24" fmla="*/ 641812 h 3089525"/>
              <a:gd name="connsiteX25" fmla="*/ 5074781 w 5851096"/>
              <a:gd name="connsiteY25" fmla="*/ 634895 h 3089525"/>
              <a:gd name="connsiteX26" fmla="*/ 5066970 w 5851096"/>
              <a:gd name="connsiteY26" fmla="*/ 539073 h 3089525"/>
              <a:gd name="connsiteX27" fmla="*/ 5065535 w 5851096"/>
              <a:gd name="connsiteY27" fmla="*/ 521483 h 3089525"/>
              <a:gd name="connsiteX28" fmla="*/ 5065535 w 5851096"/>
              <a:gd name="connsiteY28" fmla="*/ 2279702 h 3089525"/>
              <a:gd name="connsiteX29" fmla="*/ 5066157 w 5851096"/>
              <a:gd name="connsiteY29" fmla="*/ 2267848 h 3089525"/>
              <a:gd name="connsiteX30" fmla="*/ 5066678 w 5851096"/>
              <a:gd name="connsiteY30" fmla="*/ 2267882 h 3089525"/>
              <a:gd name="connsiteX31" fmla="*/ 5066705 w 5851096"/>
              <a:gd name="connsiteY31" fmla="*/ 2267371 h 3089525"/>
              <a:gd name="connsiteX32" fmla="*/ 5084580 w 5851096"/>
              <a:gd name="connsiteY32" fmla="*/ 2269052 h 3089525"/>
              <a:gd name="connsiteX33" fmla="*/ 5184444 w 5851096"/>
              <a:gd name="connsiteY33" fmla="*/ 2278445 h 3089525"/>
              <a:gd name="connsiteX34" fmla="*/ 5201405 w 5851096"/>
              <a:gd name="connsiteY34" fmla="*/ 2280040 h 3089525"/>
              <a:gd name="connsiteX35" fmla="*/ 5201527 w 5851096"/>
              <a:gd name="connsiteY35" fmla="*/ 2281230 h 3089525"/>
              <a:gd name="connsiteX36" fmla="*/ 5841311 w 5851096"/>
              <a:gd name="connsiteY36" fmla="*/ 2741544 h 3089525"/>
              <a:gd name="connsiteX37" fmla="*/ 5851096 w 5851096"/>
              <a:gd name="connsiteY37" fmla="*/ 2765204 h 3089525"/>
              <a:gd name="connsiteX38" fmla="*/ 5851096 w 5851096"/>
              <a:gd name="connsiteY38" fmla="*/ 3089525 h 3089525"/>
              <a:gd name="connsiteX39" fmla="*/ 5680952 w 5851096"/>
              <a:gd name="connsiteY39" fmla="*/ 3089525 h 3089525"/>
              <a:gd name="connsiteX40" fmla="*/ 5661219 w 5851096"/>
              <a:gd name="connsiteY40" fmla="*/ 3084683 h 3089525"/>
              <a:gd name="connsiteX41" fmla="*/ 5075873 w 5851096"/>
              <a:gd name="connsiteY41" fmla="*/ 2400097 h 3089525"/>
              <a:gd name="connsiteX42" fmla="*/ 5075344 w 5851096"/>
              <a:gd name="connsiteY42" fmla="*/ 2400032 h 3089525"/>
              <a:gd name="connsiteX43" fmla="*/ 5074781 w 5851096"/>
              <a:gd name="connsiteY43" fmla="*/ 2393114 h 3089525"/>
              <a:gd name="connsiteX44" fmla="*/ 5066970 w 5851096"/>
              <a:gd name="connsiteY44" fmla="*/ 2297292 h 3089525"/>
              <a:gd name="connsiteX45" fmla="*/ 5065535 w 5851096"/>
              <a:gd name="connsiteY45" fmla="*/ 2279702 h 3089525"/>
              <a:gd name="connsiteX46" fmla="*/ 5065533 w 5851096"/>
              <a:gd name="connsiteY46" fmla="*/ 486299 h 3089525"/>
              <a:gd name="connsiteX47" fmla="*/ 5066968 w 5851096"/>
              <a:gd name="connsiteY47" fmla="*/ 468842 h 3089525"/>
              <a:gd name="connsiteX48" fmla="*/ 5074776 w 5851096"/>
              <a:gd name="connsiteY48" fmla="*/ 373792 h 3089525"/>
              <a:gd name="connsiteX49" fmla="*/ 5075341 w 5851096"/>
              <a:gd name="connsiteY49" fmla="*/ 366915 h 3089525"/>
              <a:gd name="connsiteX50" fmla="*/ 5075869 w 5851096"/>
              <a:gd name="connsiteY50" fmla="*/ 366850 h 3089525"/>
              <a:gd name="connsiteX51" fmla="*/ 5163966 w 5851096"/>
              <a:gd name="connsiteY51" fmla="*/ 100280 h 3089525"/>
              <a:gd name="connsiteX52" fmla="*/ 5229488 w 5851096"/>
              <a:gd name="connsiteY52" fmla="*/ 0 h 3089525"/>
              <a:gd name="connsiteX53" fmla="*/ 5405629 w 5851096"/>
              <a:gd name="connsiteY53" fmla="*/ 0 h 3089525"/>
              <a:gd name="connsiteX54" fmla="*/ 5334254 w 5851096"/>
              <a:gd name="connsiteY54" fmla="*/ 79433 h 3089525"/>
              <a:gd name="connsiteX55" fmla="*/ 5215512 w 5851096"/>
              <a:gd name="connsiteY55" fmla="*/ 349642 h 3089525"/>
              <a:gd name="connsiteX56" fmla="*/ 5674730 w 5851096"/>
              <a:gd name="connsiteY56" fmla="*/ 45955 h 3089525"/>
              <a:gd name="connsiteX57" fmla="*/ 5697983 w 5851096"/>
              <a:gd name="connsiteY57" fmla="*/ 0 h 3089525"/>
              <a:gd name="connsiteX58" fmla="*/ 5851096 w 5851096"/>
              <a:gd name="connsiteY58" fmla="*/ 0 h 3089525"/>
              <a:gd name="connsiteX59" fmla="*/ 5851096 w 5851096"/>
              <a:gd name="connsiteY59" fmla="*/ 4349 h 3089525"/>
              <a:gd name="connsiteX60" fmla="*/ 5799246 w 5851096"/>
              <a:gd name="connsiteY60" fmla="*/ 99096 h 3089525"/>
              <a:gd name="connsiteX61" fmla="*/ 5201524 w 5851096"/>
              <a:gd name="connsiteY61" fmla="*/ 484784 h 3089525"/>
              <a:gd name="connsiteX62" fmla="*/ 5201403 w 5851096"/>
              <a:gd name="connsiteY62" fmla="*/ 485964 h 3089525"/>
              <a:gd name="connsiteX63" fmla="*/ 5184438 w 5851096"/>
              <a:gd name="connsiteY63" fmla="*/ 487548 h 3089525"/>
              <a:gd name="connsiteX64" fmla="*/ 5084610 w 5851096"/>
              <a:gd name="connsiteY64" fmla="*/ 496864 h 3089525"/>
              <a:gd name="connsiteX65" fmla="*/ 5066703 w 5851096"/>
              <a:gd name="connsiteY65" fmla="*/ 498535 h 3089525"/>
              <a:gd name="connsiteX66" fmla="*/ 5066676 w 5851096"/>
              <a:gd name="connsiteY66" fmla="*/ 498027 h 3089525"/>
              <a:gd name="connsiteX67" fmla="*/ 5066154 w 5851096"/>
              <a:gd name="connsiteY67" fmla="*/ 498061 h 3089525"/>
              <a:gd name="connsiteX68" fmla="*/ 5065533 w 5851096"/>
              <a:gd name="connsiteY68" fmla="*/ 486299 h 3089525"/>
              <a:gd name="connsiteX69" fmla="*/ 5065533 w 5851096"/>
              <a:gd name="connsiteY69" fmla="*/ 2244520 h 3089525"/>
              <a:gd name="connsiteX70" fmla="*/ 5066968 w 5851096"/>
              <a:gd name="connsiteY70" fmla="*/ 2227062 h 3089525"/>
              <a:gd name="connsiteX71" fmla="*/ 5074776 w 5851096"/>
              <a:gd name="connsiteY71" fmla="*/ 2132012 h 3089525"/>
              <a:gd name="connsiteX72" fmla="*/ 5075341 w 5851096"/>
              <a:gd name="connsiteY72" fmla="*/ 2125135 h 3089525"/>
              <a:gd name="connsiteX73" fmla="*/ 5075869 w 5851096"/>
              <a:gd name="connsiteY73" fmla="*/ 2125070 h 3089525"/>
              <a:gd name="connsiteX74" fmla="*/ 5797863 w 5851096"/>
              <a:gd name="connsiteY74" fmla="*/ 1412593 h 3089525"/>
              <a:gd name="connsiteX75" fmla="*/ 5797985 w 5851096"/>
              <a:gd name="connsiteY75" fmla="*/ 1411413 h 3089525"/>
              <a:gd name="connsiteX76" fmla="*/ 5814946 w 5851096"/>
              <a:gd name="connsiteY76" fmla="*/ 1409830 h 3089525"/>
              <a:gd name="connsiteX77" fmla="*/ 5851096 w 5851096"/>
              <a:gd name="connsiteY77" fmla="*/ 1406457 h 3089525"/>
              <a:gd name="connsiteX78" fmla="*/ 5851096 w 5851096"/>
              <a:gd name="connsiteY78" fmla="*/ 1762823 h 3089525"/>
              <a:gd name="connsiteX79" fmla="*/ 5841309 w 5851096"/>
              <a:gd name="connsiteY79" fmla="*/ 1786304 h 3089525"/>
              <a:gd name="connsiteX80" fmla="*/ 5201524 w 5851096"/>
              <a:gd name="connsiteY80" fmla="*/ 2243004 h 3089525"/>
              <a:gd name="connsiteX81" fmla="*/ 5201403 w 5851096"/>
              <a:gd name="connsiteY81" fmla="*/ 2244184 h 3089525"/>
              <a:gd name="connsiteX82" fmla="*/ 5184438 w 5851096"/>
              <a:gd name="connsiteY82" fmla="*/ 2245767 h 3089525"/>
              <a:gd name="connsiteX83" fmla="*/ 5084610 w 5851096"/>
              <a:gd name="connsiteY83" fmla="*/ 2255084 h 3089525"/>
              <a:gd name="connsiteX84" fmla="*/ 5066703 w 5851096"/>
              <a:gd name="connsiteY84" fmla="*/ 2256755 h 3089525"/>
              <a:gd name="connsiteX85" fmla="*/ 5066676 w 5851096"/>
              <a:gd name="connsiteY85" fmla="*/ 2256246 h 3089525"/>
              <a:gd name="connsiteX86" fmla="*/ 5066154 w 5851096"/>
              <a:gd name="connsiteY86" fmla="*/ 2256280 h 3089525"/>
              <a:gd name="connsiteX87" fmla="*/ 5065533 w 5851096"/>
              <a:gd name="connsiteY87" fmla="*/ 2244520 h 3089525"/>
              <a:gd name="connsiteX88" fmla="*/ 4325732 w 5851096"/>
              <a:gd name="connsiteY88" fmla="*/ 1223782 h 3089525"/>
              <a:gd name="connsiteX89" fmla="*/ 4894096 w 5851096"/>
              <a:gd name="connsiteY89" fmla="*/ 659222 h 3089525"/>
              <a:gd name="connsiteX90" fmla="*/ 4325732 w 5851096"/>
              <a:gd name="connsiteY90" fmla="*/ 1223782 h 3089525"/>
              <a:gd name="connsiteX91" fmla="*/ 4325732 w 5851096"/>
              <a:gd name="connsiteY91" fmla="*/ 1547735 h 3089525"/>
              <a:gd name="connsiteX92" fmla="*/ 4894096 w 5851096"/>
              <a:gd name="connsiteY92" fmla="*/ 2107862 h 3089525"/>
              <a:gd name="connsiteX93" fmla="*/ 4325732 w 5851096"/>
              <a:gd name="connsiteY93" fmla="*/ 1547735 h 3089525"/>
              <a:gd name="connsiteX94" fmla="*/ 4325732 w 5851096"/>
              <a:gd name="connsiteY94" fmla="*/ 2982001 h 3089525"/>
              <a:gd name="connsiteX95" fmla="*/ 4894096 w 5851096"/>
              <a:gd name="connsiteY95" fmla="*/ 2417442 h 3089525"/>
              <a:gd name="connsiteX96" fmla="*/ 4325732 w 5851096"/>
              <a:gd name="connsiteY96" fmla="*/ 2982001 h 3089525"/>
              <a:gd name="connsiteX97" fmla="*/ 4256134 w 5851096"/>
              <a:gd name="connsiteY97" fmla="*/ 0 h 3089525"/>
              <a:gd name="connsiteX98" fmla="*/ 4411625 w 5851096"/>
              <a:gd name="connsiteY98" fmla="*/ 0 h 3089525"/>
              <a:gd name="connsiteX99" fmla="*/ 4434878 w 5851096"/>
              <a:gd name="connsiteY99" fmla="*/ 45955 h 3089525"/>
              <a:gd name="connsiteX100" fmla="*/ 4894096 w 5851096"/>
              <a:gd name="connsiteY100" fmla="*/ 349642 h 3089525"/>
              <a:gd name="connsiteX101" fmla="*/ 4775353 w 5851096"/>
              <a:gd name="connsiteY101" fmla="*/ 79433 h 3089525"/>
              <a:gd name="connsiteX102" fmla="*/ 4703980 w 5851096"/>
              <a:gd name="connsiteY102" fmla="*/ 0 h 3089525"/>
              <a:gd name="connsiteX103" fmla="*/ 4880119 w 5851096"/>
              <a:gd name="connsiteY103" fmla="*/ 0 h 3089525"/>
              <a:gd name="connsiteX104" fmla="*/ 4945641 w 5851096"/>
              <a:gd name="connsiteY104" fmla="*/ 100280 h 3089525"/>
              <a:gd name="connsiteX105" fmla="*/ 5033738 w 5851096"/>
              <a:gd name="connsiteY105" fmla="*/ 366850 h 3089525"/>
              <a:gd name="connsiteX106" fmla="*/ 5034267 w 5851096"/>
              <a:gd name="connsiteY106" fmla="*/ 366915 h 3089525"/>
              <a:gd name="connsiteX107" fmla="*/ 5034832 w 5851096"/>
              <a:gd name="connsiteY107" fmla="*/ 373792 h 3089525"/>
              <a:gd name="connsiteX108" fmla="*/ 5042640 w 5851096"/>
              <a:gd name="connsiteY108" fmla="*/ 468842 h 3089525"/>
              <a:gd name="connsiteX109" fmla="*/ 5044074 w 5851096"/>
              <a:gd name="connsiteY109" fmla="*/ 486299 h 3089525"/>
              <a:gd name="connsiteX110" fmla="*/ 5043454 w 5851096"/>
              <a:gd name="connsiteY110" fmla="*/ 498061 h 3089525"/>
              <a:gd name="connsiteX111" fmla="*/ 5042932 w 5851096"/>
              <a:gd name="connsiteY111" fmla="*/ 498027 h 3089525"/>
              <a:gd name="connsiteX112" fmla="*/ 5042905 w 5851096"/>
              <a:gd name="connsiteY112" fmla="*/ 498535 h 3089525"/>
              <a:gd name="connsiteX113" fmla="*/ 5024997 w 5851096"/>
              <a:gd name="connsiteY113" fmla="*/ 496864 h 3089525"/>
              <a:gd name="connsiteX114" fmla="*/ 4925170 w 5851096"/>
              <a:gd name="connsiteY114" fmla="*/ 487548 h 3089525"/>
              <a:gd name="connsiteX115" fmla="*/ 4908205 w 5851096"/>
              <a:gd name="connsiteY115" fmla="*/ 485964 h 3089525"/>
              <a:gd name="connsiteX116" fmla="*/ 4908084 w 5851096"/>
              <a:gd name="connsiteY116" fmla="*/ 484784 h 3089525"/>
              <a:gd name="connsiteX117" fmla="*/ 4310363 w 5851096"/>
              <a:gd name="connsiteY117" fmla="*/ 99096 h 3089525"/>
              <a:gd name="connsiteX118" fmla="*/ 4178216 w 5851096"/>
              <a:gd name="connsiteY118" fmla="*/ 3089525 h 3089525"/>
              <a:gd name="connsiteX119" fmla="*/ 4184996 w 5851096"/>
              <a:gd name="connsiteY119" fmla="*/ 3006343 h 3089525"/>
              <a:gd name="connsiteX120" fmla="*/ 4185561 w 5851096"/>
              <a:gd name="connsiteY120" fmla="*/ 2999411 h 3089525"/>
              <a:gd name="connsiteX121" fmla="*/ 4186090 w 5851096"/>
              <a:gd name="connsiteY121" fmla="*/ 2999346 h 3089525"/>
              <a:gd name="connsiteX122" fmla="*/ 4908083 w 5851096"/>
              <a:gd name="connsiteY122" fmla="*/ 2281230 h 3089525"/>
              <a:gd name="connsiteX123" fmla="*/ 4908205 w 5851096"/>
              <a:gd name="connsiteY123" fmla="*/ 2280040 h 3089525"/>
              <a:gd name="connsiteX124" fmla="*/ 4925166 w 5851096"/>
              <a:gd name="connsiteY124" fmla="*/ 2278445 h 3089525"/>
              <a:gd name="connsiteX125" fmla="*/ 5025030 w 5851096"/>
              <a:gd name="connsiteY125" fmla="*/ 2269052 h 3089525"/>
              <a:gd name="connsiteX126" fmla="*/ 5042905 w 5851096"/>
              <a:gd name="connsiteY126" fmla="*/ 2267371 h 3089525"/>
              <a:gd name="connsiteX127" fmla="*/ 5042932 w 5851096"/>
              <a:gd name="connsiteY127" fmla="*/ 2267882 h 3089525"/>
              <a:gd name="connsiteX128" fmla="*/ 5043453 w 5851096"/>
              <a:gd name="connsiteY128" fmla="*/ 2267848 h 3089525"/>
              <a:gd name="connsiteX129" fmla="*/ 5044074 w 5851096"/>
              <a:gd name="connsiteY129" fmla="*/ 2279702 h 3089525"/>
              <a:gd name="connsiteX130" fmla="*/ 5042640 w 5851096"/>
              <a:gd name="connsiteY130" fmla="*/ 2297292 h 3089525"/>
              <a:gd name="connsiteX131" fmla="*/ 5034829 w 5851096"/>
              <a:gd name="connsiteY131" fmla="*/ 2393114 h 3089525"/>
              <a:gd name="connsiteX132" fmla="*/ 5034266 w 5851096"/>
              <a:gd name="connsiteY132" fmla="*/ 2400032 h 3089525"/>
              <a:gd name="connsiteX133" fmla="*/ 5033737 w 5851096"/>
              <a:gd name="connsiteY133" fmla="*/ 2400097 h 3089525"/>
              <a:gd name="connsiteX134" fmla="*/ 4448391 w 5851096"/>
              <a:gd name="connsiteY134" fmla="*/ 3084683 h 3089525"/>
              <a:gd name="connsiteX135" fmla="*/ 4428658 w 5851096"/>
              <a:gd name="connsiteY135" fmla="*/ 3089525 h 3089525"/>
              <a:gd name="connsiteX136" fmla="*/ 4175753 w 5851096"/>
              <a:gd name="connsiteY136" fmla="*/ 1361522 h 3089525"/>
              <a:gd name="connsiteX137" fmla="*/ 4177187 w 5851096"/>
              <a:gd name="connsiteY137" fmla="*/ 1343926 h 3089525"/>
              <a:gd name="connsiteX138" fmla="*/ 4184996 w 5851096"/>
              <a:gd name="connsiteY138" fmla="*/ 1248124 h 3089525"/>
              <a:gd name="connsiteX139" fmla="*/ 4185561 w 5851096"/>
              <a:gd name="connsiteY139" fmla="*/ 1241192 h 3089525"/>
              <a:gd name="connsiteX140" fmla="*/ 4186090 w 5851096"/>
              <a:gd name="connsiteY140" fmla="*/ 1241127 h 3089525"/>
              <a:gd name="connsiteX141" fmla="*/ 4908083 w 5851096"/>
              <a:gd name="connsiteY141" fmla="*/ 523010 h 3089525"/>
              <a:gd name="connsiteX142" fmla="*/ 4908205 w 5851096"/>
              <a:gd name="connsiteY142" fmla="*/ 521820 h 3089525"/>
              <a:gd name="connsiteX143" fmla="*/ 4925166 w 5851096"/>
              <a:gd name="connsiteY143" fmla="*/ 520226 h 3089525"/>
              <a:gd name="connsiteX144" fmla="*/ 5025030 w 5851096"/>
              <a:gd name="connsiteY144" fmla="*/ 510833 h 3089525"/>
              <a:gd name="connsiteX145" fmla="*/ 5042905 w 5851096"/>
              <a:gd name="connsiteY145" fmla="*/ 509151 h 3089525"/>
              <a:gd name="connsiteX146" fmla="*/ 5042932 w 5851096"/>
              <a:gd name="connsiteY146" fmla="*/ 509663 h 3089525"/>
              <a:gd name="connsiteX147" fmla="*/ 5043453 w 5851096"/>
              <a:gd name="connsiteY147" fmla="*/ 509629 h 3089525"/>
              <a:gd name="connsiteX148" fmla="*/ 5044074 w 5851096"/>
              <a:gd name="connsiteY148" fmla="*/ 521483 h 3089525"/>
              <a:gd name="connsiteX149" fmla="*/ 5042640 w 5851096"/>
              <a:gd name="connsiteY149" fmla="*/ 539073 h 3089525"/>
              <a:gd name="connsiteX150" fmla="*/ 5034829 w 5851096"/>
              <a:gd name="connsiteY150" fmla="*/ 634895 h 3089525"/>
              <a:gd name="connsiteX151" fmla="*/ 5034266 w 5851096"/>
              <a:gd name="connsiteY151" fmla="*/ 641812 h 3089525"/>
              <a:gd name="connsiteX152" fmla="*/ 5033737 w 5851096"/>
              <a:gd name="connsiteY152" fmla="*/ 641878 h 3089525"/>
              <a:gd name="connsiteX153" fmla="*/ 4311744 w 5851096"/>
              <a:gd name="connsiteY153" fmla="*/ 1359994 h 3089525"/>
              <a:gd name="connsiteX154" fmla="*/ 4311623 w 5851096"/>
              <a:gd name="connsiteY154" fmla="*/ 1361184 h 3089525"/>
              <a:gd name="connsiteX155" fmla="*/ 4294658 w 5851096"/>
              <a:gd name="connsiteY155" fmla="*/ 1362780 h 3089525"/>
              <a:gd name="connsiteX156" fmla="*/ 4194831 w 5851096"/>
              <a:gd name="connsiteY156" fmla="*/ 1372169 h 3089525"/>
              <a:gd name="connsiteX157" fmla="*/ 4176923 w 5851096"/>
              <a:gd name="connsiteY157" fmla="*/ 1373854 h 3089525"/>
              <a:gd name="connsiteX158" fmla="*/ 4176896 w 5851096"/>
              <a:gd name="connsiteY158" fmla="*/ 1373341 h 3089525"/>
              <a:gd name="connsiteX159" fmla="*/ 4176374 w 5851096"/>
              <a:gd name="connsiteY159" fmla="*/ 1373376 h 3089525"/>
              <a:gd name="connsiteX160" fmla="*/ 4175753 w 5851096"/>
              <a:gd name="connsiteY160" fmla="*/ 1361522 h 3089525"/>
              <a:gd name="connsiteX161" fmla="*/ 4175753 w 5851096"/>
              <a:gd name="connsiteY161" fmla="*/ 1411078 h 3089525"/>
              <a:gd name="connsiteX162" fmla="*/ 4176375 w 5851096"/>
              <a:gd name="connsiteY162" fmla="*/ 1399317 h 3089525"/>
              <a:gd name="connsiteX163" fmla="*/ 4176896 w 5851096"/>
              <a:gd name="connsiteY163" fmla="*/ 1399351 h 3089525"/>
              <a:gd name="connsiteX164" fmla="*/ 4176923 w 5851096"/>
              <a:gd name="connsiteY164" fmla="*/ 1398843 h 3089525"/>
              <a:gd name="connsiteX165" fmla="*/ 4194799 w 5851096"/>
              <a:gd name="connsiteY165" fmla="*/ 1400511 h 3089525"/>
              <a:gd name="connsiteX166" fmla="*/ 4294662 w 5851096"/>
              <a:gd name="connsiteY166" fmla="*/ 1409831 h 3089525"/>
              <a:gd name="connsiteX167" fmla="*/ 4311623 w 5851096"/>
              <a:gd name="connsiteY167" fmla="*/ 1411413 h 3089525"/>
              <a:gd name="connsiteX168" fmla="*/ 4311745 w 5851096"/>
              <a:gd name="connsiteY168" fmla="*/ 1412593 h 3089525"/>
              <a:gd name="connsiteX169" fmla="*/ 5033738 w 5851096"/>
              <a:gd name="connsiteY169" fmla="*/ 2125070 h 3089525"/>
              <a:gd name="connsiteX170" fmla="*/ 5034267 w 5851096"/>
              <a:gd name="connsiteY170" fmla="*/ 2125135 h 3089525"/>
              <a:gd name="connsiteX171" fmla="*/ 5034832 w 5851096"/>
              <a:gd name="connsiteY171" fmla="*/ 2132012 h 3089525"/>
              <a:gd name="connsiteX172" fmla="*/ 5042640 w 5851096"/>
              <a:gd name="connsiteY172" fmla="*/ 2227062 h 3089525"/>
              <a:gd name="connsiteX173" fmla="*/ 5044074 w 5851096"/>
              <a:gd name="connsiteY173" fmla="*/ 2244520 h 3089525"/>
              <a:gd name="connsiteX174" fmla="*/ 5043454 w 5851096"/>
              <a:gd name="connsiteY174" fmla="*/ 2256280 h 3089525"/>
              <a:gd name="connsiteX175" fmla="*/ 5042932 w 5851096"/>
              <a:gd name="connsiteY175" fmla="*/ 2256246 h 3089525"/>
              <a:gd name="connsiteX176" fmla="*/ 5042905 w 5851096"/>
              <a:gd name="connsiteY176" fmla="*/ 2256755 h 3089525"/>
              <a:gd name="connsiteX177" fmla="*/ 5024997 w 5851096"/>
              <a:gd name="connsiteY177" fmla="*/ 2255084 h 3089525"/>
              <a:gd name="connsiteX178" fmla="*/ 4925170 w 5851096"/>
              <a:gd name="connsiteY178" fmla="*/ 2245767 h 3089525"/>
              <a:gd name="connsiteX179" fmla="*/ 4908205 w 5851096"/>
              <a:gd name="connsiteY179" fmla="*/ 2244184 h 3089525"/>
              <a:gd name="connsiteX180" fmla="*/ 4908084 w 5851096"/>
              <a:gd name="connsiteY180" fmla="*/ 2243004 h 3089525"/>
              <a:gd name="connsiteX181" fmla="*/ 4186091 w 5851096"/>
              <a:gd name="connsiteY181" fmla="*/ 1530527 h 3089525"/>
              <a:gd name="connsiteX182" fmla="*/ 4185562 w 5851096"/>
              <a:gd name="connsiteY182" fmla="*/ 1530463 h 3089525"/>
              <a:gd name="connsiteX183" fmla="*/ 4184999 w 5851096"/>
              <a:gd name="connsiteY183" fmla="*/ 1523599 h 3089525"/>
              <a:gd name="connsiteX184" fmla="*/ 4177187 w 5851096"/>
              <a:gd name="connsiteY184" fmla="*/ 1428529 h 3089525"/>
              <a:gd name="connsiteX185" fmla="*/ 4175753 w 5851096"/>
              <a:gd name="connsiteY185" fmla="*/ 1411078 h 3089525"/>
              <a:gd name="connsiteX186" fmla="*/ 3445328 w 5851096"/>
              <a:gd name="connsiteY186" fmla="*/ 659222 h 3089525"/>
              <a:gd name="connsiteX187" fmla="*/ 4013692 w 5851096"/>
              <a:gd name="connsiteY187" fmla="*/ 1223782 h 3089525"/>
              <a:gd name="connsiteX188" fmla="*/ 3445328 w 5851096"/>
              <a:gd name="connsiteY188" fmla="*/ 659222 h 3089525"/>
              <a:gd name="connsiteX189" fmla="*/ 3445328 w 5851096"/>
              <a:gd name="connsiteY189" fmla="*/ 2417442 h 3089525"/>
              <a:gd name="connsiteX190" fmla="*/ 4013692 w 5851096"/>
              <a:gd name="connsiteY190" fmla="*/ 2982001 h 3089525"/>
              <a:gd name="connsiteX191" fmla="*/ 3445328 w 5851096"/>
              <a:gd name="connsiteY191" fmla="*/ 2417442 h 3089525"/>
              <a:gd name="connsiteX192" fmla="*/ 3445326 w 5851096"/>
              <a:gd name="connsiteY192" fmla="*/ 2107862 h 3089525"/>
              <a:gd name="connsiteX193" fmla="*/ 4013690 w 5851096"/>
              <a:gd name="connsiteY193" fmla="*/ 1547735 h 3089525"/>
              <a:gd name="connsiteX194" fmla="*/ 3445326 w 5851096"/>
              <a:gd name="connsiteY194" fmla="*/ 2107862 h 3089525"/>
              <a:gd name="connsiteX195" fmla="*/ 3295350 w 5851096"/>
              <a:gd name="connsiteY195" fmla="*/ 521483 h 3089525"/>
              <a:gd name="connsiteX196" fmla="*/ 3295971 w 5851096"/>
              <a:gd name="connsiteY196" fmla="*/ 509629 h 3089525"/>
              <a:gd name="connsiteX197" fmla="*/ 3296492 w 5851096"/>
              <a:gd name="connsiteY197" fmla="*/ 509663 h 3089525"/>
              <a:gd name="connsiteX198" fmla="*/ 3296519 w 5851096"/>
              <a:gd name="connsiteY198" fmla="*/ 509151 h 3089525"/>
              <a:gd name="connsiteX199" fmla="*/ 3314395 w 5851096"/>
              <a:gd name="connsiteY199" fmla="*/ 510833 h 3089525"/>
              <a:gd name="connsiteX200" fmla="*/ 3414258 w 5851096"/>
              <a:gd name="connsiteY200" fmla="*/ 520226 h 3089525"/>
              <a:gd name="connsiteX201" fmla="*/ 3431219 w 5851096"/>
              <a:gd name="connsiteY201" fmla="*/ 521820 h 3089525"/>
              <a:gd name="connsiteX202" fmla="*/ 3431341 w 5851096"/>
              <a:gd name="connsiteY202" fmla="*/ 523010 h 3089525"/>
              <a:gd name="connsiteX203" fmla="*/ 4153335 w 5851096"/>
              <a:gd name="connsiteY203" fmla="*/ 1241127 h 3089525"/>
              <a:gd name="connsiteX204" fmla="*/ 4153863 w 5851096"/>
              <a:gd name="connsiteY204" fmla="*/ 1241192 h 3089525"/>
              <a:gd name="connsiteX205" fmla="*/ 4154429 w 5851096"/>
              <a:gd name="connsiteY205" fmla="*/ 1248124 h 3089525"/>
              <a:gd name="connsiteX206" fmla="*/ 4162237 w 5851096"/>
              <a:gd name="connsiteY206" fmla="*/ 1343926 h 3089525"/>
              <a:gd name="connsiteX207" fmla="*/ 4163671 w 5851096"/>
              <a:gd name="connsiteY207" fmla="*/ 1361522 h 3089525"/>
              <a:gd name="connsiteX208" fmla="*/ 4163050 w 5851096"/>
              <a:gd name="connsiteY208" fmla="*/ 1373376 h 3089525"/>
              <a:gd name="connsiteX209" fmla="*/ 4162528 w 5851096"/>
              <a:gd name="connsiteY209" fmla="*/ 1373341 h 3089525"/>
              <a:gd name="connsiteX210" fmla="*/ 4162501 w 5851096"/>
              <a:gd name="connsiteY210" fmla="*/ 1373854 h 3089525"/>
              <a:gd name="connsiteX211" fmla="*/ 4144594 w 5851096"/>
              <a:gd name="connsiteY211" fmla="*/ 1372169 h 3089525"/>
              <a:gd name="connsiteX212" fmla="*/ 4044766 w 5851096"/>
              <a:gd name="connsiteY212" fmla="*/ 1362780 h 3089525"/>
              <a:gd name="connsiteX213" fmla="*/ 4027802 w 5851096"/>
              <a:gd name="connsiteY213" fmla="*/ 1361184 h 3089525"/>
              <a:gd name="connsiteX214" fmla="*/ 4027681 w 5851096"/>
              <a:gd name="connsiteY214" fmla="*/ 1359994 h 3089525"/>
              <a:gd name="connsiteX215" fmla="*/ 3305687 w 5851096"/>
              <a:gd name="connsiteY215" fmla="*/ 641878 h 3089525"/>
              <a:gd name="connsiteX216" fmla="*/ 3305158 w 5851096"/>
              <a:gd name="connsiteY216" fmla="*/ 641812 h 3089525"/>
              <a:gd name="connsiteX217" fmla="*/ 3304595 w 5851096"/>
              <a:gd name="connsiteY217" fmla="*/ 634895 h 3089525"/>
              <a:gd name="connsiteX218" fmla="*/ 3296784 w 5851096"/>
              <a:gd name="connsiteY218" fmla="*/ 539073 h 3089525"/>
              <a:gd name="connsiteX219" fmla="*/ 3295350 w 5851096"/>
              <a:gd name="connsiteY219" fmla="*/ 521483 h 3089525"/>
              <a:gd name="connsiteX220" fmla="*/ 3295350 w 5851096"/>
              <a:gd name="connsiteY220" fmla="*/ 2279702 h 3089525"/>
              <a:gd name="connsiteX221" fmla="*/ 3295971 w 5851096"/>
              <a:gd name="connsiteY221" fmla="*/ 2267848 h 3089525"/>
              <a:gd name="connsiteX222" fmla="*/ 3296492 w 5851096"/>
              <a:gd name="connsiteY222" fmla="*/ 2267882 h 3089525"/>
              <a:gd name="connsiteX223" fmla="*/ 3296519 w 5851096"/>
              <a:gd name="connsiteY223" fmla="*/ 2267371 h 3089525"/>
              <a:gd name="connsiteX224" fmla="*/ 3314395 w 5851096"/>
              <a:gd name="connsiteY224" fmla="*/ 2269052 h 3089525"/>
              <a:gd name="connsiteX225" fmla="*/ 3414258 w 5851096"/>
              <a:gd name="connsiteY225" fmla="*/ 2278445 h 3089525"/>
              <a:gd name="connsiteX226" fmla="*/ 3431219 w 5851096"/>
              <a:gd name="connsiteY226" fmla="*/ 2280040 h 3089525"/>
              <a:gd name="connsiteX227" fmla="*/ 3431341 w 5851096"/>
              <a:gd name="connsiteY227" fmla="*/ 2281230 h 3089525"/>
              <a:gd name="connsiteX228" fmla="*/ 4153335 w 5851096"/>
              <a:gd name="connsiteY228" fmla="*/ 2999346 h 3089525"/>
              <a:gd name="connsiteX229" fmla="*/ 4153863 w 5851096"/>
              <a:gd name="connsiteY229" fmla="*/ 2999411 h 3089525"/>
              <a:gd name="connsiteX230" fmla="*/ 4154429 w 5851096"/>
              <a:gd name="connsiteY230" fmla="*/ 3006343 h 3089525"/>
              <a:gd name="connsiteX231" fmla="*/ 4161209 w 5851096"/>
              <a:gd name="connsiteY231" fmla="*/ 3089525 h 3089525"/>
              <a:gd name="connsiteX232" fmla="*/ 3910768 w 5851096"/>
              <a:gd name="connsiteY232" fmla="*/ 3089525 h 3089525"/>
              <a:gd name="connsiteX233" fmla="*/ 3891034 w 5851096"/>
              <a:gd name="connsiteY233" fmla="*/ 3084683 h 3089525"/>
              <a:gd name="connsiteX234" fmla="*/ 3305687 w 5851096"/>
              <a:gd name="connsiteY234" fmla="*/ 2400097 h 3089525"/>
              <a:gd name="connsiteX235" fmla="*/ 3305158 w 5851096"/>
              <a:gd name="connsiteY235" fmla="*/ 2400032 h 3089525"/>
              <a:gd name="connsiteX236" fmla="*/ 3304595 w 5851096"/>
              <a:gd name="connsiteY236" fmla="*/ 2393114 h 3089525"/>
              <a:gd name="connsiteX237" fmla="*/ 3296784 w 5851096"/>
              <a:gd name="connsiteY237" fmla="*/ 2297292 h 3089525"/>
              <a:gd name="connsiteX238" fmla="*/ 3295350 w 5851096"/>
              <a:gd name="connsiteY238" fmla="*/ 2279702 h 3089525"/>
              <a:gd name="connsiteX239" fmla="*/ 3295347 w 5851096"/>
              <a:gd name="connsiteY239" fmla="*/ 486299 h 3089525"/>
              <a:gd name="connsiteX240" fmla="*/ 3296782 w 5851096"/>
              <a:gd name="connsiteY240" fmla="*/ 468842 h 3089525"/>
              <a:gd name="connsiteX241" fmla="*/ 3304590 w 5851096"/>
              <a:gd name="connsiteY241" fmla="*/ 373792 h 3089525"/>
              <a:gd name="connsiteX242" fmla="*/ 3305155 w 5851096"/>
              <a:gd name="connsiteY242" fmla="*/ 366915 h 3089525"/>
              <a:gd name="connsiteX243" fmla="*/ 3305684 w 5851096"/>
              <a:gd name="connsiteY243" fmla="*/ 366850 h 3089525"/>
              <a:gd name="connsiteX244" fmla="*/ 3393781 w 5851096"/>
              <a:gd name="connsiteY244" fmla="*/ 100280 h 3089525"/>
              <a:gd name="connsiteX245" fmla="*/ 3459303 w 5851096"/>
              <a:gd name="connsiteY245" fmla="*/ 0 h 3089525"/>
              <a:gd name="connsiteX246" fmla="*/ 3635443 w 5851096"/>
              <a:gd name="connsiteY246" fmla="*/ 0 h 3089525"/>
              <a:gd name="connsiteX247" fmla="*/ 3564068 w 5851096"/>
              <a:gd name="connsiteY247" fmla="*/ 79433 h 3089525"/>
              <a:gd name="connsiteX248" fmla="*/ 3445326 w 5851096"/>
              <a:gd name="connsiteY248" fmla="*/ 349642 h 3089525"/>
              <a:gd name="connsiteX249" fmla="*/ 3904544 w 5851096"/>
              <a:gd name="connsiteY249" fmla="*/ 45955 h 3089525"/>
              <a:gd name="connsiteX250" fmla="*/ 3927798 w 5851096"/>
              <a:gd name="connsiteY250" fmla="*/ 0 h 3089525"/>
              <a:gd name="connsiteX251" fmla="*/ 4083290 w 5851096"/>
              <a:gd name="connsiteY251" fmla="*/ 0 h 3089525"/>
              <a:gd name="connsiteX252" fmla="*/ 4029061 w 5851096"/>
              <a:gd name="connsiteY252" fmla="*/ 99096 h 3089525"/>
              <a:gd name="connsiteX253" fmla="*/ 3431338 w 5851096"/>
              <a:gd name="connsiteY253" fmla="*/ 484784 h 3089525"/>
              <a:gd name="connsiteX254" fmla="*/ 3431217 w 5851096"/>
              <a:gd name="connsiteY254" fmla="*/ 485964 h 3089525"/>
              <a:gd name="connsiteX255" fmla="*/ 3414252 w 5851096"/>
              <a:gd name="connsiteY255" fmla="*/ 487548 h 3089525"/>
              <a:gd name="connsiteX256" fmla="*/ 3314425 w 5851096"/>
              <a:gd name="connsiteY256" fmla="*/ 496864 h 3089525"/>
              <a:gd name="connsiteX257" fmla="*/ 3296517 w 5851096"/>
              <a:gd name="connsiteY257" fmla="*/ 498535 h 3089525"/>
              <a:gd name="connsiteX258" fmla="*/ 3296490 w 5851096"/>
              <a:gd name="connsiteY258" fmla="*/ 498027 h 3089525"/>
              <a:gd name="connsiteX259" fmla="*/ 3295968 w 5851096"/>
              <a:gd name="connsiteY259" fmla="*/ 498061 h 3089525"/>
              <a:gd name="connsiteX260" fmla="*/ 3295347 w 5851096"/>
              <a:gd name="connsiteY260" fmla="*/ 486299 h 3089525"/>
              <a:gd name="connsiteX261" fmla="*/ 3295347 w 5851096"/>
              <a:gd name="connsiteY261" fmla="*/ 2244520 h 3089525"/>
              <a:gd name="connsiteX262" fmla="*/ 3296782 w 5851096"/>
              <a:gd name="connsiteY262" fmla="*/ 2227062 h 3089525"/>
              <a:gd name="connsiteX263" fmla="*/ 3304590 w 5851096"/>
              <a:gd name="connsiteY263" fmla="*/ 2132012 h 3089525"/>
              <a:gd name="connsiteX264" fmla="*/ 3305155 w 5851096"/>
              <a:gd name="connsiteY264" fmla="*/ 2125135 h 3089525"/>
              <a:gd name="connsiteX265" fmla="*/ 3305684 w 5851096"/>
              <a:gd name="connsiteY265" fmla="*/ 2125070 h 3089525"/>
              <a:gd name="connsiteX266" fmla="*/ 4027678 w 5851096"/>
              <a:gd name="connsiteY266" fmla="*/ 1412593 h 3089525"/>
              <a:gd name="connsiteX267" fmla="*/ 4027800 w 5851096"/>
              <a:gd name="connsiteY267" fmla="*/ 1411413 h 3089525"/>
              <a:gd name="connsiteX268" fmla="*/ 4044760 w 5851096"/>
              <a:gd name="connsiteY268" fmla="*/ 1409831 h 3089525"/>
              <a:gd name="connsiteX269" fmla="*/ 4144624 w 5851096"/>
              <a:gd name="connsiteY269" fmla="*/ 1400511 h 3089525"/>
              <a:gd name="connsiteX270" fmla="*/ 4162499 w 5851096"/>
              <a:gd name="connsiteY270" fmla="*/ 1398843 h 3089525"/>
              <a:gd name="connsiteX271" fmla="*/ 4162526 w 5851096"/>
              <a:gd name="connsiteY271" fmla="*/ 1399351 h 3089525"/>
              <a:gd name="connsiteX272" fmla="*/ 4163047 w 5851096"/>
              <a:gd name="connsiteY272" fmla="*/ 1399317 h 3089525"/>
              <a:gd name="connsiteX273" fmla="*/ 4163669 w 5851096"/>
              <a:gd name="connsiteY273" fmla="*/ 1411078 h 3089525"/>
              <a:gd name="connsiteX274" fmla="*/ 4162235 w 5851096"/>
              <a:gd name="connsiteY274" fmla="*/ 1428529 h 3089525"/>
              <a:gd name="connsiteX275" fmla="*/ 4154424 w 5851096"/>
              <a:gd name="connsiteY275" fmla="*/ 1523599 h 3089525"/>
              <a:gd name="connsiteX276" fmla="*/ 4153860 w 5851096"/>
              <a:gd name="connsiteY276" fmla="*/ 1530463 h 3089525"/>
              <a:gd name="connsiteX277" fmla="*/ 4153332 w 5851096"/>
              <a:gd name="connsiteY277" fmla="*/ 1530527 h 3089525"/>
              <a:gd name="connsiteX278" fmla="*/ 3431338 w 5851096"/>
              <a:gd name="connsiteY278" fmla="*/ 2243004 h 3089525"/>
              <a:gd name="connsiteX279" fmla="*/ 3431217 w 5851096"/>
              <a:gd name="connsiteY279" fmla="*/ 2244184 h 3089525"/>
              <a:gd name="connsiteX280" fmla="*/ 3414252 w 5851096"/>
              <a:gd name="connsiteY280" fmla="*/ 2245767 h 3089525"/>
              <a:gd name="connsiteX281" fmla="*/ 3314425 w 5851096"/>
              <a:gd name="connsiteY281" fmla="*/ 2255084 h 3089525"/>
              <a:gd name="connsiteX282" fmla="*/ 3296517 w 5851096"/>
              <a:gd name="connsiteY282" fmla="*/ 2256755 h 3089525"/>
              <a:gd name="connsiteX283" fmla="*/ 3296490 w 5851096"/>
              <a:gd name="connsiteY283" fmla="*/ 2256246 h 3089525"/>
              <a:gd name="connsiteX284" fmla="*/ 3295968 w 5851096"/>
              <a:gd name="connsiteY284" fmla="*/ 2256280 h 3089525"/>
              <a:gd name="connsiteX285" fmla="*/ 3295347 w 5851096"/>
              <a:gd name="connsiteY285" fmla="*/ 2244520 h 3089525"/>
              <a:gd name="connsiteX286" fmla="*/ 2555546 w 5851096"/>
              <a:gd name="connsiteY286" fmla="*/ 1223782 h 3089525"/>
              <a:gd name="connsiteX287" fmla="*/ 3123910 w 5851096"/>
              <a:gd name="connsiteY287" fmla="*/ 659222 h 3089525"/>
              <a:gd name="connsiteX288" fmla="*/ 2555546 w 5851096"/>
              <a:gd name="connsiteY288" fmla="*/ 1223782 h 3089525"/>
              <a:gd name="connsiteX289" fmla="*/ 2555546 w 5851096"/>
              <a:gd name="connsiteY289" fmla="*/ 1547735 h 3089525"/>
              <a:gd name="connsiteX290" fmla="*/ 3123910 w 5851096"/>
              <a:gd name="connsiteY290" fmla="*/ 2107862 h 3089525"/>
              <a:gd name="connsiteX291" fmla="*/ 2555546 w 5851096"/>
              <a:gd name="connsiteY291" fmla="*/ 1547735 h 3089525"/>
              <a:gd name="connsiteX292" fmla="*/ 2555546 w 5851096"/>
              <a:gd name="connsiteY292" fmla="*/ 2982001 h 3089525"/>
              <a:gd name="connsiteX293" fmla="*/ 3123910 w 5851096"/>
              <a:gd name="connsiteY293" fmla="*/ 2417442 h 3089525"/>
              <a:gd name="connsiteX294" fmla="*/ 2555546 w 5851096"/>
              <a:gd name="connsiteY294" fmla="*/ 2982001 h 3089525"/>
              <a:gd name="connsiteX295" fmla="*/ 2485948 w 5851096"/>
              <a:gd name="connsiteY295" fmla="*/ 0 h 3089525"/>
              <a:gd name="connsiteX296" fmla="*/ 2641440 w 5851096"/>
              <a:gd name="connsiteY296" fmla="*/ 0 h 3089525"/>
              <a:gd name="connsiteX297" fmla="*/ 2664693 w 5851096"/>
              <a:gd name="connsiteY297" fmla="*/ 45955 h 3089525"/>
              <a:gd name="connsiteX298" fmla="*/ 3123910 w 5851096"/>
              <a:gd name="connsiteY298" fmla="*/ 349642 h 3089525"/>
              <a:gd name="connsiteX299" fmla="*/ 3005167 w 5851096"/>
              <a:gd name="connsiteY299" fmla="*/ 79433 h 3089525"/>
              <a:gd name="connsiteX300" fmla="*/ 2933794 w 5851096"/>
              <a:gd name="connsiteY300" fmla="*/ 0 h 3089525"/>
              <a:gd name="connsiteX301" fmla="*/ 3109934 w 5851096"/>
              <a:gd name="connsiteY301" fmla="*/ 0 h 3089525"/>
              <a:gd name="connsiteX302" fmla="*/ 3175456 w 5851096"/>
              <a:gd name="connsiteY302" fmla="*/ 100280 h 3089525"/>
              <a:gd name="connsiteX303" fmla="*/ 3263553 w 5851096"/>
              <a:gd name="connsiteY303" fmla="*/ 366850 h 3089525"/>
              <a:gd name="connsiteX304" fmla="*/ 3264081 w 5851096"/>
              <a:gd name="connsiteY304" fmla="*/ 366915 h 3089525"/>
              <a:gd name="connsiteX305" fmla="*/ 3264647 w 5851096"/>
              <a:gd name="connsiteY305" fmla="*/ 373792 h 3089525"/>
              <a:gd name="connsiteX306" fmla="*/ 3272455 w 5851096"/>
              <a:gd name="connsiteY306" fmla="*/ 468842 h 3089525"/>
              <a:gd name="connsiteX307" fmla="*/ 3273888 w 5851096"/>
              <a:gd name="connsiteY307" fmla="*/ 486299 h 3089525"/>
              <a:gd name="connsiteX308" fmla="*/ 3273268 w 5851096"/>
              <a:gd name="connsiteY308" fmla="*/ 498061 h 3089525"/>
              <a:gd name="connsiteX309" fmla="*/ 3272746 w 5851096"/>
              <a:gd name="connsiteY309" fmla="*/ 498027 h 3089525"/>
              <a:gd name="connsiteX310" fmla="*/ 3272719 w 5851096"/>
              <a:gd name="connsiteY310" fmla="*/ 498535 h 3089525"/>
              <a:gd name="connsiteX311" fmla="*/ 3254811 w 5851096"/>
              <a:gd name="connsiteY311" fmla="*/ 496864 h 3089525"/>
              <a:gd name="connsiteX312" fmla="*/ 3154984 w 5851096"/>
              <a:gd name="connsiteY312" fmla="*/ 487548 h 3089525"/>
              <a:gd name="connsiteX313" fmla="*/ 3138020 w 5851096"/>
              <a:gd name="connsiteY313" fmla="*/ 485964 h 3089525"/>
              <a:gd name="connsiteX314" fmla="*/ 3137899 w 5851096"/>
              <a:gd name="connsiteY314" fmla="*/ 484784 h 3089525"/>
              <a:gd name="connsiteX315" fmla="*/ 2540177 w 5851096"/>
              <a:gd name="connsiteY315" fmla="*/ 99096 h 3089525"/>
              <a:gd name="connsiteX316" fmla="*/ 2408030 w 5851096"/>
              <a:gd name="connsiteY316" fmla="*/ 3089525 h 3089525"/>
              <a:gd name="connsiteX317" fmla="*/ 2414810 w 5851096"/>
              <a:gd name="connsiteY317" fmla="*/ 3006343 h 3089525"/>
              <a:gd name="connsiteX318" fmla="*/ 2415375 w 5851096"/>
              <a:gd name="connsiteY318" fmla="*/ 2999411 h 3089525"/>
              <a:gd name="connsiteX319" fmla="*/ 2415904 w 5851096"/>
              <a:gd name="connsiteY319" fmla="*/ 2999346 h 3089525"/>
              <a:gd name="connsiteX320" fmla="*/ 3137898 w 5851096"/>
              <a:gd name="connsiteY320" fmla="*/ 2281230 h 3089525"/>
              <a:gd name="connsiteX321" fmla="*/ 3138020 w 5851096"/>
              <a:gd name="connsiteY321" fmla="*/ 2280040 h 3089525"/>
              <a:gd name="connsiteX322" fmla="*/ 3154980 w 5851096"/>
              <a:gd name="connsiteY322" fmla="*/ 2278445 h 3089525"/>
              <a:gd name="connsiteX323" fmla="*/ 3254844 w 5851096"/>
              <a:gd name="connsiteY323" fmla="*/ 2269052 h 3089525"/>
              <a:gd name="connsiteX324" fmla="*/ 3272719 w 5851096"/>
              <a:gd name="connsiteY324" fmla="*/ 2267371 h 3089525"/>
              <a:gd name="connsiteX325" fmla="*/ 3272746 w 5851096"/>
              <a:gd name="connsiteY325" fmla="*/ 2267882 h 3089525"/>
              <a:gd name="connsiteX326" fmla="*/ 3273267 w 5851096"/>
              <a:gd name="connsiteY326" fmla="*/ 2267848 h 3089525"/>
              <a:gd name="connsiteX327" fmla="*/ 3273888 w 5851096"/>
              <a:gd name="connsiteY327" fmla="*/ 2279702 h 3089525"/>
              <a:gd name="connsiteX328" fmla="*/ 3272455 w 5851096"/>
              <a:gd name="connsiteY328" fmla="*/ 2297292 h 3089525"/>
              <a:gd name="connsiteX329" fmla="*/ 3264644 w 5851096"/>
              <a:gd name="connsiteY329" fmla="*/ 2393114 h 3089525"/>
              <a:gd name="connsiteX330" fmla="*/ 3264080 w 5851096"/>
              <a:gd name="connsiteY330" fmla="*/ 2400032 h 3089525"/>
              <a:gd name="connsiteX331" fmla="*/ 3263552 w 5851096"/>
              <a:gd name="connsiteY331" fmla="*/ 2400097 h 3089525"/>
              <a:gd name="connsiteX332" fmla="*/ 2678205 w 5851096"/>
              <a:gd name="connsiteY332" fmla="*/ 3084683 h 3089525"/>
              <a:gd name="connsiteX333" fmla="*/ 2658472 w 5851096"/>
              <a:gd name="connsiteY333" fmla="*/ 3089525 h 3089525"/>
              <a:gd name="connsiteX334" fmla="*/ 2405567 w 5851096"/>
              <a:gd name="connsiteY334" fmla="*/ 1361522 h 3089525"/>
              <a:gd name="connsiteX335" fmla="*/ 2407002 w 5851096"/>
              <a:gd name="connsiteY335" fmla="*/ 1343926 h 3089525"/>
              <a:gd name="connsiteX336" fmla="*/ 2414810 w 5851096"/>
              <a:gd name="connsiteY336" fmla="*/ 1248124 h 3089525"/>
              <a:gd name="connsiteX337" fmla="*/ 2415375 w 5851096"/>
              <a:gd name="connsiteY337" fmla="*/ 1241192 h 3089525"/>
              <a:gd name="connsiteX338" fmla="*/ 2415904 w 5851096"/>
              <a:gd name="connsiteY338" fmla="*/ 1241127 h 3089525"/>
              <a:gd name="connsiteX339" fmla="*/ 3137898 w 5851096"/>
              <a:gd name="connsiteY339" fmla="*/ 523010 h 3089525"/>
              <a:gd name="connsiteX340" fmla="*/ 3138020 w 5851096"/>
              <a:gd name="connsiteY340" fmla="*/ 521820 h 3089525"/>
              <a:gd name="connsiteX341" fmla="*/ 3154980 w 5851096"/>
              <a:gd name="connsiteY341" fmla="*/ 520226 h 3089525"/>
              <a:gd name="connsiteX342" fmla="*/ 3254844 w 5851096"/>
              <a:gd name="connsiteY342" fmla="*/ 510833 h 3089525"/>
              <a:gd name="connsiteX343" fmla="*/ 3272719 w 5851096"/>
              <a:gd name="connsiteY343" fmla="*/ 509151 h 3089525"/>
              <a:gd name="connsiteX344" fmla="*/ 3272746 w 5851096"/>
              <a:gd name="connsiteY344" fmla="*/ 509663 h 3089525"/>
              <a:gd name="connsiteX345" fmla="*/ 3273267 w 5851096"/>
              <a:gd name="connsiteY345" fmla="*/ 509629 h 3089525"/>
              <a:gd name="connsiteX346" fmla="*/ 3273888 w 5851096"/>
              <a:gd name="connsiteY346" fmla="*/ 521483 h 3089525"/>
              <a:gd name="connsiteX347" fmla="*/ 3272455 w 5851096"/>
              <a:gd name="connsiteY347" fmla="*/ 539073 h 3089525"/>
              <a:gd name="connsiteX348" fmla="*/ 3264644 w 5851096"/>
              <a:gd name="connsiteY348" fmla="*/ 634895 h 3089525"/>
              <a:gd name="connsiteX349" fmla="*/ 3264080 w 5851096"/>
              <a:gd name="connsiteY349" fmla="*/ 641812 h 3089525"/>
              <a:gd name="connsiteX350" fmla="*/ 3263552 w 5851096"/>
              <a:gd name="connsiteY350" fmla="*/ 641878 h 3089525"/>
              <a:gd name="connsiteX351" fmla="*/ 2541558 w 5851096"/>
              <a:gd name="connsiteY351" fmla="*/ 1359994 h 3089525"/>
              <a:gd name="connsiteX352" fmla="*/ 2541437 w 5851096"/>
              <a:gd name="connsiteY352" fmla="*/ 1361184 h 3089525"/>
              <a:gd name="connsiteX353" fmla="*/ 2524472 w 5851096"/>
              <a:gd name="connsiteY353" fmla="*/ 1362780 h 3089525"/>
              <a:gd name="connsiteX354" fmla="*/ 2424645 w 5851096"/>
              <a:gd name="connsiteY354" fmla="*/ 1372169 h 3089525"/>
              <a:gd name="connsiteX355" fmla="*/ 2406737 w 5851096"/>
              <a:gd name="connsiteY355" fmla="*/ 1373854 h 3089525"/>
              <a:gd name="connsiteX356" fmla="*/ 2406710 w 5851096"/>
              <a:gd name="connsiteY356" fmla="*/ 1373341 h 3089525"/>
              <a:gd name="connsiteX357" fmla="*/ 2406188 w 5851096"/>
              <a:gd name="connsiteY357" fmla="*/ 1373376 h 3089525"/>
              <a:gd name="connsiteX358" fmla="*/ 2405567 w 5851096"/>
              <a:gd name="connsiteY358" fmla="*/ 1361522 h 3089525"/>
              <a:gd name="connsiteX359" fmla="*/ 2405567 w 5851096"/>
              <a:gd name="connsiteY359" fmla="*/ 1411078 h 3089525"/>
              <a:gd name="connsiteX360" fmla="*/ 2406189 w 5851096"/>
              <a:gd name="connsiteY360" fmla="*/ 1399317 h 3089525"/>
              <a:gd name="connsiteX361" fmla="*/ 2406710 w 5851096"/>
              <a:gd name="connsiteY361" fmla="*/ 1399351 h 3089525"/>
              <a:gd name="connsiteX362" fmla="*/ 2406737 w 5851096"/>
              <a:gd name="connsiteY362" fmla="*/ 1398843 h 3089525"/>
              <a:gd name="connsiteX363" fmla="*/ 2424613 w 5851096"/>
              <a:gd name="connsiteY363" fmla="*/ 1400511 h 3089525"/>
              <a:gd name="connsiteX364" fmla="*/ 2524476 w 5851096"/>
              <a:gd name="connsiteY364" fmla="*/ 1409831 h 3089525"/>
              <a:gd name="connsiteX365" fmla="*/ 2541437 w 5851096"/>
              <a:gd name="connsiteY365" fmla="*/ 1411413 h 3089525"/>
              <a:gd name="connsiteX366" fmla="*/ 2541559 w 5851096"/>
              <a:gd name="connsiteY366" fmla="*/ 1412593 h 3089525"/>
              <a:gd name="connsiteX367" fmla="*/ 3263553 w 5851096"/>
              <a:gd name="connsiteY367" fmla="*/ 2125070 h 3089525"/>
              <a:gd name="connsiteX368" fmla="*/ 3264081 w 5851096"/>
              <a:gd name="connsiteY368" fmla="*/ 2125135 h 3089525"/>
              <a:gd name="connsiteX369" fmla="*/ 3264647 w 5851096"/>
              <a:gd name="connsiteY369" fmla="*/ 2132012 h 3089525"/>
              <a:gd name="connsiteX370" fmla="*/ 3272455 w 5851096"/>
              <a:gd name="connsiteY370" fmla="*/ 2227062 h 3089525"/>
              <a:gd name="connsiteX371" fmla="*/ 3273888 w 5851096"/>
              <a:gd name="connsiteY371" fmla="*/ 2244520 h 3089525"/>
              <a:gd name="connsiteX372" fmla="*/ 3273268 w 5851096"/>
              <a:gd name="connsiteY372" fmla="*/ 2256280 h 3089525"/>
              <a:gd name="connsiteX373" fmla="*/ 3272746 w 5851096"/>
              <a:gd name="connsiteY373" fmla="*/ 2256246 h 3089525"/>
              <a:gd name="connsiteX374" fmla="*/ 3272719 w 5851096"/>
              <a:gd name="connsiteY374" fmla="*/ 2256755 h 3089525"/>
              <a:gd name="connsiteX375" fmla="*/ 3254811 w 5851096"/>
              <a:gd name="connsiteY375" fmla="*/ 2255084 h 3089525"/>
              <a:gd name="connsiteX376" fmla="*/ 3154984 w 5851096"/>
              <a:gd name="connsiteY376" fmla="*/ 2245767 h 3089525"/>
              <a:gd name="connsiteX377" fmla="*/ 3138020 w 5851096"/>
              <a:gd name="connsiteY377" fmla="*/ 2244184 h 3089525"/>
              <a:gd name="connsiteX378" fmla="*/ 3137899 w 5851096"/>
              <a:gd name="connsiteY378" fmla="*/ 2243004 h 3089525"/>
              <a:gd name="connsiteX379" fmla="*/ 2415905 w 5851096"/>
              <a:gd name="connsiteY379" fmla="*/ 1530527 h 3089525"/>
              <a:gd name="connsiteX380" fmla="*/ 2415376 w 5851096"/>
              <a:gd name="connsiteY380" fmla="*/ 1530463 h 3089525"/>
              <a:gd name="connsiteX381" fmla="*/ 2414813 w 5851096"/>
              <a:gd name="connsiteY381" fmla="*/ 1523599 h 3089525"/>
              <a:gd name="connsiteX382" fmla="*/ 2407002 w 5851096"/>
              <a:gd name="connsiteY382" fmla="*/ 1428529 h 3089525"/>
              <a:gd name="connsiteX383" fmla="*/ 2405567 w 5851096"/>
              <a:gd name="connsiteY383" fmla="*/ 1411078 h 3089525"/>
              <a:gd name="connsiteX384" fmla="*/ 1675142 w 5851096"/>
              <a:gd name="connsiteY384" fmla="*/ 659222 h 3089525"/>
              <a:gd name="connsiteX385" fmla="*/ 2243506 w 5851096"/>
              <a:gd name="connsiteY385" fmla="*/ 1223782 h 3089525"/>
              <a:gd name="connsiteX386" fmla="*/ 1675142 w 5851096"/>
              <a:gd name="connsiteY386" fmla="*/ 659222 h 3089525"/>
              <a:gd name="connsiteX387" fmla="*/ 1675142 w 5851096"/>
              <a:gd name="connsiteY387" fmla="*/ 2417442 h 3089525"/>
              <a:gd name="connsiteX388" fmla="*/ 2243506 w 5851096"/>
              <a:gd name="connsiteY388" fmla="*/ 2982001 h 3089525"/>
              <a:gd name="connsiteX389" fmla="*/ 1675142 w 5851096"/>
              <a:gd name="connsiteY389" fmla="*/ 2417442 h 3089525"/>
              <a:gd name="connsiteX390" fmla="*/ 1675140 w 5851096"/>
              <a:gd name="connsiteY390" fmla="*/ 2107862 h 3089525"/>
              <a:gd name="connsiteX391" fmla="*/ 2243504 w 5851096"/>
              <a:gd name="connsiteY391" fmla="*/ 1547735 h 3089525"/>
              <a:gd name="connsiteX392" fmla="*/ 1675140 w 5851096"/>
              <a:gd name="connsiteY392" fmla="*/ 2107862 h 3089525"/>
              <a:gd name="connsiteX393" fmla="*/ 1525164 w 5851096"/>
              <a:gd name="connsiteY393" fmla="*/ 521483 h 3089525"/>
              <a:gd name="connsiteX394" fmla="*/ 1525785 w 5851096"/>
              <a:gd name="connsiteY394" fmla="*/ 509629 h 3089525"/>
              <a:gd name="connsiteX395" fmla="*/ 1526306 w 5851096"/>
              <a:gd name="connsiteY395" fmla="*/ 509663 h 3089525"/>
              <a:gd name="connsiteX396" fmla="*/ 1526333 w 5851096"/>
              <a:gd name="connsiteY396" fmla="*/ 509151 h 3089525"/>
              <a:gd name="connsiteX397" fmla="*/ 1544208 w 5851096"/>
              <a:gd name="connsiteY397" fmla="*/ 510833 h 3089525"/>
              <a:gd name="connsiteX398" fmla="*/ 1644072 w 5851096"/>
              <a:gd name="connsiteY398" fmla="*/ 520226 h 3089525"/>
              <a:gd name="connsiteX399" fmla="*/ 1661032 w 5851096"/>
              <a:gd name="connsiteY399" fmla="*/ 521820 h 3089525"/>
              <a:gd name="connsiteX400" fmla="*/ 1661154 w 5851096"/>
              <a:gd name="connsiteY400" fmla="*/ 523010 h 3089525"/>
              <a:gd name="connsiteX401" fmla="*/ 2383148 w 5851096"/>
              <a:gd name="connsiteY401" fmla="*/ 1241127 h 3089525"/>
              <a:gd name="connsiteX402" fmla="*/ 2383678 w 5851096"/>
              <a:gd name="connsiteY402" fmla="*/ 1241192 h 3089525"/>
              <a:gd name="connsiteX403" fmla="*/ 2384242 w 5851096"/>
              <a:gd name="connsiteY403" fmla="*/ 1248124 h 3089525"/>
              <a:gd name="connsiteX404" fmla="*/ 2392051 w 5851096"/>
              <a:gd name="connsiteY404" fmla="*/ 1343926 h 3089525"/>
              <a:gd name="connsiteX405" fmla="*/ 2393485 w 5851096"/>
              <a:gd name="connsiteY405" fmla="*/ 1361522 h 3089525"/>
              <a:gd name="connsiteX406" fmla="*/ 2392864 w 5851096"/>
              <a:gd name="connsiteY406" fmla="*/ 1373376 h 3089525"/>
              <a:gd name="connsiteX407" fmla="*/ 2392342 w 5851096"/>
              <a:gd name="connsiteY407" fmla="*/ 1373341 h 3089525"/>
              <a:gd name="connsiteX408" fmla="*/ 2392315 w 5851096"/>
              <a:gd name="connsiteY408" fmla="*/ 1373854 h 3089525"/>
              <a:gd name="connsiteX409" fmla="*/ 2374407 w 5851096"/>
              <a:gd name="connsiteY409" fmla="*/ 1372169 h 3089525"/>
              <a:gd name="connsiteX410" fmla="*/ 2274580 w 5851096"/>
              <a:gd name="connsiteY410" fmla="*/ 1362780 h 3089525"/>
              <a:gd name="connsiteX411" fmla="*/ 2257615 w 5851096"/>
              <a:gd name="connsiteY411" fmla="*/ 1361184 h 3089525"/>
              <a:gd name="connsiteX412" fmla="*/ 2257494 w 5851096"/>
              <a:gd name="connsiteY412" fmla="*/ 1359994 h 3089525"/>
              <a:gd name="connsiteX413" fmla="*/ 1535500 w 5851096"/>
              <a:gd name="connsiteY413" fmla="*/ 641878 h 3089525"/>
              <a:gd name="connsiteX414" fmla="*/ 1534972 w 5851096"/>
              <a:gd name="connsiteY414" fmla="*/ 641812 h 3089525"/>
              <a:gd name="connsiteX415" fmla="*/ 1534408 w 5851096"/>
              <a:gd name="connsiteY415" fmla="*/ 634895 h 3089525"/>
              <a:gd name="connsiteX416" fmla="*/ 1526597 w 5851096"/>
              <a:gd name="connsiteY416" fmla="*/ 539073 h 3089525"/>
              <a:gd name="connsiteX417" fmla="*/ 1525164 w 5851096"/>
              <a:gd name="connsiteY417" fmla="*/ 521483 h 3089525"/>
              <a:gd name="connsiteX418" fmla="*/ 1525164 w 5851096"/>
              <a:gd name="connsiteY418" fmla="*/ 2279702 h 3089525"/>
              <a:gd name="connsiteX419" fmla="*/ 1525785 w 5851096"/>
              <a:gd name="connsiteY419" fmla="*/ 2267848 h 3089525"/>
              <a:gd name="connsiteX420" fmla="*/ 1526306 w 5851096"/>
              <a:gd name="connsiteY420" fmla="*/ 2267882 h 3089525"/>
              <a:gd name="connsiteX421" fmla="*/ 1526333 w 5851096"/>
              <a:gd name="connsiteY421" fmla="*/ 2267371 h 3089525"/>
              <a:gd name="connsiteX422" fmla="*/ 1544208 w 5851096"/>
              <a:gd name="connsiteY422" fmla="*/ 2269052 h 3089525"/>
              <a:gd name="connsiteX423" fmla="*/ 1644072 w 5851096"/>
              <a:gd name="connsiteY423" fmla="*/ 2278445 h 3089525"/>
              <a:gd name="connsiteX424" fmla="*/ 1661032 w 5851096"/>
              <a:gd name="connsiteY424" fmla="*/ 2280040 h 3089525"/>
              <a:gd name="connsiteX425" fmla="*/ 1661154 w 5851096"/>
              <a:gd name="connsiteY425" fmla="*/ 2281230 h 3089525"/>
              <a:gd name="connsiteX426" fmla="*/ 2383148 w 5851096"/>
              <a:gd name="connsiteY426" fmla="*/ 2999346 h 3089525"/>
              <a:gd name="connsiteX427" fmla="*/ 2383678 w 5851096"/>
              <a:gd name="connsiteY427" fmla="*/ 2999411 h 3089525"/>
              <a:gd name="connsiteX428" fmla="*/ 2384242 w 5851096"/>
              <a:gd name="connsiteY428" fmla="*/ 3006343 h 3089525"/>
              <a:gd name="connsiteX429" fmla="*/ 2391022 w 5851096"/>
              <a:gd name="connsiteY429" fmla="*/ 3089525 h 3089525"/>
              <a:gd name="connsiteX430" fmla="*/ 2140581 w 5851096"/>
              <a:gd name="connsiteY430" fmla="*/ 3089525 h 3089525"/>
              <a:gd name="connsiteX431" fmla="*/ 2120847 w 5851096"/>
              <a:gd name="connsiteY431" fmla="*/ 3084683 h 3089525"/>
              <a:gd name="connsiteX432" fmla="*/ 1535500 w 5851096"/>
              <a:gd name="connsiteY432" fmla="*/ 2400097 h 3089525"/>
              <a:gd name="connsiteX433" fmla="*/ 1534972 w 5851096"/>
              <a:gd name="connsiteY433" fmla="*/ 2400032 h 3089525"/>
              <a:gd name="connsiteX434" fmla="*/ 1534408 w 5851096"/>
              <a:gd name="connsiteY434" fmla="*/ 2393114 h 3089525"/>
              <a:gd name="connsiteX435" fmla="*/ 1526597 w 5851096"/>
              <a:gd name="connsiteY435" fmla="*/ 2297292 h 3089525"/>
              <a:gd name="connsiteX436" fmla="*/ 1525164 w 5851096"/>
              <a:gd name="connsiteY436" fmla="*/ 2279702 h 3089525"/>
              <a:gd name="connsiteX437" fmla="*/ 1525162 w 5851096"/>
              <a:gd name="connsiteY437" fmla="*/ 486299 h 3089525"/>
              <a:gd name="connsiteX438" fmla="*/ 1526595 w 5851096"/>
              <a:gd name="connsiteY438" fmla="*/ 468842 h 3089525"/>
              <a:gd name="connsiteX439" fmla="*/ 1534403 w 5851096"/>
              <a:gd name="connsiteY439" fmla="*/ 373792 h 3089525"/>
              <a:gd name="connsiteX440" fmla="*/ 1534969 w 5851096"/>
              <a:gd name="connsiteY440" fmla="*/ 366915 h 3089525"/>
              <a:gd name="connsiteX441" fmla="*/ 1535497 w 5851096"/>
              <a:gd name="connsiteY441" fmla="*/ 366850 h 3089525"/>
              <a:gd name="connsiteX442" fmla="*/ 1623594 w 5851096"/>
              <a:gd name="connsiteY442" fmla="*/ 100280 h 3089525"/>
              <a:gd name="connsiteX443" fmla="*/ 1689117 w 5851096"/>
              <a:gd name="connsiteY443" fmla="*/ 0 h 3089525"/>
              <a:gd name="connsiteX444" fmla="*/ 1865257 w 5851096"/>
              <a:gd name="connsiteY444" fmla="*/ 0 h 3089525"/>
              <a:gd name="connsiteX445" fmla="*/ 1793882 w 5851096"/>
              <a:gd name="connsiteY445" fmla="*/ 79433 h 3089525"/>
              <a:gd name="connsiteX446" fmla="*/ 1675140 w 5851096"/>
              <a:gd name="connsiteY446" fmla="*/ 349642 h 3089525"/>
              <a:gd name="connsiteX447" fmla="*/ 2134358 w 5851096"/>
              <a:gd name="connsiteY447" fmla="*/ 45955 h 3089525"/>
              <a:gd name="connsiteX448" fmla="*/ 2157611 w 5851096"/>
              <a:gd name="connsiteY448" fmla="*/ 0 h 3089525"/>
              <a:gd name="connsiteX449" fmla="*/ 2313103 w 5851096"/>
              <a:gd name="connsiteY449" fmla="*/ 0 h 3089525"/>
              <a:gd name="connsiteX450" fmla="*/ 2258874 w 5851096"/>
              <a:gd name="connsiteY450" fmla="*/ 99096 h 3089525"/>
              <a:gd name="connsiteX451" fmla="*/ 1661151 w 5851096"/>
              <a:gd name="connsiteY451" fmla="*/ 484784 h 3089525"/>
              <a:gd name="connsiteX452" fmla="*/ 1661030 w 5851096"/>
              <a:gd name="connsiteY452" fmla="*/ 485964 h 3089525"/>
              <a:gd name="connsiteX453" fmla="*/ 1644066 w 5851096"/>
              <a:gd name="connsiteY453" fmla="*/ 487548 h 3089525"/>
              <a:gd name="connsiteX454" fmla="*/ 1544239 w 5851096"/>
              <a:gd name="connsiteY454" fmla="*/ 496864 h 3089525"/>
              <a:gd name="connsiteX455" fmla="*/ 1526331 w 5851096"/>
              <a:gd name="connsiteY455" fmla="*/ 498535 h 3089525"/>
              <a:gd name="connsiteX456" fmla="*/ 1526304 w 5851096"/>
              <a:gd name="connsiteY456" fmla="*/ 498027 h 3089525"/>
              <a:gd name="connsiteX457" fmla="*/ 1525782 w 5851096"/>
              <a:gd name="connsiteY457" fmla="*/ 498061 h 3089525"/>
              <a:gd name="connsiteX458" fmla="*/ 1525162 w 5851096"/>
              <a:gd name="connsiteY458" fmla="*/ 486299 h 3089525"/>
              <a:gd name="connsiteX459" fmla="*/ 1525161 w 5851096"/>
              <a:gd name="connsiteY459" fmla="*/ 2244520 h 3089525"/>
              <a:gd name="connsiteX460" fmla="*/ 1526595 w 5851096"/>
              <a:gd name="connsiteY460" fmla="*/ 2227062 h 3089525"/>
              <a:gd name="connsiteX461" fmla="*/ 1534403 w 5851096"/>
              <a:gd name="connsiteY461" fmla="*/ 2132012 h 3089525"/>
              <a:gd name="connsiteX462" fmla="*/ 1534969 w 5851096"/>
              <a:gd name="connsiteY462" fmla="*/ 2125135 h 3089525"/>
              <a:gd name="connsiteX463" fmla="*/ 1535497 w 5851096"/>
              <a:gd name="connsiteY463" fmla="*/ 2125070 h 3089525"/>
              <a:gd name="connsiteX464" fmla="*/ 2257491 w 5851096"/>
              <a:gd name="connsiteY464" fmla="*/ 1412593 h 3089525"/>
              <a:gd name="connsiteX465" fmla="*/ 2257613 w 5851096"/>
              <a:gd name="connsiteY465" fmla="*/ 1411413 h 3089525"/>
              <a:gd name="connsiteX466" fmla="*/ 2274574 w 5851096"/>
              <a:gd name="connsiteY466" fmla="*/ 1409831 h 3089525"/>
              <a:gd name="connsiteX467" fmla="*/ 2374437 w 5851096"/>
              <a:gd name="connsiteY467" fmla="*/ 1400511 h 3089525"/>
              <a:gd name="connsiteX468" fmla="*/ 2392313 w 5851096"/>
              <a:gd name="connsiteY468" fmla="*/ 1398843 h 3089525"/>
              <a:gd name="connsiteX469" fmla="*/ 2392341 w 5851096"/>
              <a:gd name="connsiteY469" fmla="*/ 1399351 h 3089525"/>
              <a:gd name="connsiteX470" fmla="*/ 2392861 w 5851096"/>
              <a:gd name="connsiteY470" fmla="*/ 1399317 h 3089525"/>
              <a:gd name="connsiteX471" fmla="*/ 2393483 w 5851096"/>
              <a:gd name="connsiteY471" fmla="*/ 1411078 h 3089525"/>
              <a:gd name="connsiteX472" fmla="*/ 2392048 w 5851096"/>
              <a:gd name="connsiteY472" fmla="*/ 1428529 h 3089525"/>
              <a:gd name="connsiteX473" fmla="*/ 2384237 w 5851096"/>
              <a:gd name="connsiteY473" fmla="*/ 1523599 h 3089525"/>
              <a:gd name="connsiteX474" fmla="*/ 2383674 w 5851096"/>
              <a:gd name="connsiteY474" fmla="*/ 1530463 h 3089525"/>
              <a:gd name="connsiteX475" fmla="*/ 2383145 w 5851096"/>
              <a:gd name="connsiteY475" fmla="*/ 1530527 h 3089525"/>
              <a:gd name="connsiteX476" fmla="*/ 1661151 w 5851096"/>
              <a:gd name="connsiteY476" fmla="*/ 2243004 h 3089525"/>
              <a:gd name="connsiteX477" fmla="*/ 1661030 w 5851096"/>
              <a:gd name="connsiteY477" fmla="*/ 2244184 h 3089525"/>
              <a:gd name="connsiteX478" fmla="*/ 1644066 w 5851096"/>
              <a:gd name="connsiteY478" fmla="*/ 2245767 h 3089525"/>
              <a:gd name="connsiteX479" fmla="*/ 1544238 w 5851096"/>
              <a:gd name="connsiteY479" fmla="*/ 2255084 h 3089525"/>
              <a:gd name="connsiteX480" fmla="*/ 1526331 w 5851096"/>
              <a:gd name="connsiteY480" fmla="*/ 2256755 h 3089525"/>
              <a:gd name="connsiteX481" fmla="*/ 1526304 w 5851096"/>
              <a:gd name="connsiteY481" fmla="*/ 2256246 h 3089525"/>
              <a:gd name="connsiteX482" fmla="*/ 1525782 w 5851096"/>
              <a:gd name="connsiteY482" fmla="*/ 2256280 h 3089525"/>
              <a:gd name="connsiteX483" fmla="*/ 1525161 w 5851096"/>
              <a:gd name="connsiteY483" fmla="*/ 2244520 h 3089525"/>
              <a:gd name="connsiteX484" fmla="*/ 785360 w 5851096"/>
              <a:gd name="connsiteY484" fmla="*/ 1223782 h 3089525"/>
              <a:gd name="connsiteX485" fmla="*/ 1353724 w 5851096"/>
              <a:gd name="connsiteY485" fmla="*/ 659222 h 3089525"/>
              <a:gd name="connsiteX486" fmla="*/ 785360 w 5851096"/>
              <a:gd name="connsiteY486" fmla="*/ 1223782 h 3089525"/>
              <a:gd name="connsiteX487" fmla="*/ 785360 w 5851096"/>
              <a:gd name="connsiteY487" fmla="*/ 1547735 h 3089525"/>
              <a:gd name="connsiteX488" fmla="*/ 1353724 w 5851096"/>
              <a:gd name="connsiteY488" fmla="*/ 2107862 h 3089525"/>
              <a:gd name="connsiteX489" fmla="*/ 785360 w 5851096"/>
              <a:gd name="connsiteY489" fmla="*/ 1547735 h 3089525"/>
              <a:gd name="connsiteX490" fmla="*/ 785360 w 5851096"/>
              <a:gd name="connsiteY490" fmla="*/ 2982001 h 3089525"/>
              <a:gd name="connsiteX491" fmla="*/ 1353724 w 5851096"/>
              <a:gd name="connsiteY491" fmla="*/ 2417442 h 3089525"/>
              <a:gd name="connsiteX492" fmla="*/ 785360 w 5851096"/>
              <a:gd name="connsiteY492" fmla="*/ 2982001 h 3089525"/>
              <a:gd name="connsiteX493" fmla="*/ 715762 w 5851096"/>
              <a:gd name="connsiteY493" fmla="*/ 0 h 3089525"/>
              <a:gd name="connsiteX494" fmla="*/ 871255 w 5851096"/>
              <a:gd name="connsiteY494" fmla="*/ 0 h 3089525"/>
              <a:gd name="connsiteX495" fmla="*/ 894508 w 5851096"/>
              <a:gd name="connsiteY495" fmla="*/ 45955 h 3089525"/>
              <a:gd name="connsiteX496" fmla="*/ 1353724 w 5851096"/>
              <a:gd name="connsiteY496" fmla="*/ 349642 h 3089525"/>
              <a:gd name="connsiteX497" fmla="*/ 1234983 w 5851096"/>
              <a:gd name="connsiteY497" fmla="*/ 79433 h 3089525"/>
              <a:gd name="connsiteX498" fmla="*/ 1163608 w 5851096"/>
              <a:gd name="connsiteY498" fmla="*/ 0 h 3089525"/>
              <a:gd name="connsiteX499" fmla="*/ 1339748 w 5851096"/>
              <a:gd name="connsiteY499" fmla="*/ 0 h 3089525"/>
              <a:gd name="connsiteX500" fmla="*/ 1405271 w 5851096"/>
              <a:gd name="connsiteY500" fmla="*/ 100280 h 3089525"/>
              <a:gd name="connsiteX501" fmla="*/ 1493366 w 5851096"/>
              <a:gd name="connsiteY501" fmla="*/ 366850 h 3089525"/>
              <a:gd name="connsiteX502" fmla="*/ 1493895 w 5851096"/>
              <a:gd name="connsiteY502" fmla="*/ 366914 h 3089525"/>
              <a:gd name="connsiteX503" fmla="*/ 1494460 w 5851096"/>
              <a:gd name="connsiteY503" fmla="*/ 373792 h 3089525"/>
              <a:gd name="connsiteX504" fmla="*/ 1502268 w 5851096"/>
              <a:gd name="connsiteY504" fmla="*/ 468842 h 3089525"/>
              <a:gd name="connsiteX505" fmla="*/ 1503703 w 5851096"/>
              <a:gd name="connsiteY505" fmla="*/ 486299 h 3089525"/>
              <a:gd name="connsiteX506" fmla="*/ 1503082 w 5851096"/>
              <a:gd name="connsiteY506" fmla="*/ 498061 h 3089525"/>
              <a:gd name="connsiteX507" fmla="*/ 1502560 w 5851096"/>
              <a:gd name="connsiteY507" fmla="*/ 498027 h 3089525"/>
              <a:gd name="connsiteX508" fmla="*/ 1502533 w 5851096"/>
              <a:gd name="connsiteY508" fmla="*/ 498535 h 3089525"/>
              <a:gd name="connsiteX509" fmla="*/ 1484625 w 5851096"/>
              <a:gd name="connsiteY509" fmla="*/ 496864 h 3089525"/>
              <a:gd name="connsiteX510" fmla="*/ 1384798 w 5851096"/>
              <a:gd name="connsiteY510" fmla="*/ 487548 h 3089525"/>
              <a:gd name="connsiteX511" fmla="*/ 1367833 w 5851096"/>
              <a:gd name="connsiteY511" fmla="*/ 485964 h 3089525"/>
              <a:gd name="connsiteX512" fmla="*/ 1367712 w 5851096"/>
              <a:gd name="connsiteY512" fmla="*/ 484784 h 3089525"/>
              <a:gd name="connsiteX513" fmla="*/ 769992 w 5851096"/>
              <a:gd name="connsiteY513" fmla="*/ 99096 h 3089525"/>
              <a:gd name="connsiteX514" fmla="*/ 637843 w 5851096"/>
              <a:gd name="connsiteY514" fmla="*/ 3089525 h 3089525"/>
              <a:gd name="connsiteX515" fmla="*/ 644623 w 5851096"/>
              <a:gd name="connsiteY515" fmla="*/ 3006343 h 3089525"/>
              <a:gd name="connsiteX516" fmla="*/ 645189 w 5851096"/>
              <a:gd name="connsiteY516" fmla="*/ 2999411 h 3089525"/>
              <a:gd name="connsiteX517" fmla="*/ 645717 w 5851096"/>
              <a:gd name="connsiteY517" fmla="*/ 2999346 h 3089525"/>
              <a:gd name="connsiteX518" fmla="*/ 1367711 w 5851096"/>
              <a:gd name="connsiteY518" fmla="*/ 2281230 h 3089525"/>
              <a:gd name="connsiteX519" fmla="*/ 1367833 w 5851096"/>
              <a:gd name="connsiteY519" fmla="*/ 2280040 h 3089525"/>
              <a:gd name="connsiteX520" fmla="*/ 1384794 w 5851096"/>
              <a:gd name="connsiteY520" fmla="*/ 2278445 h 3089525"/>
              <a:gd name="connsiteX521" fmla="*/ 1484657 w 5851096"/>
              <a:gd name="connsiteY521" fmla="*/ 2269052 h 3089525"/>
              <a:gd name="connsiteX522" fmla="*/ 1502533 w 5851096"/>
              <a:gd name="connsiteY522" fmla="*/ 2267371 h 3089525"/>
              <a:gd name="connsiteX523" fmla="*/ 1502560 w 5851096"/>
              <a:gd name="connsiteY523" fmla="*/ 2267882 h 3089525"/>
              <a:gd name="connsiteX524" fmla="*/ 1503081 w 5851096"/>
              <a:gd name="connsiteY524" fmla="*/ 2267848 h 3089525"/>
              <a:gd name="connsiteX525" fmla="*/ 1503703 w 5851096"/>
              <a:gd name="connsiteY525" fmla="*/ 2279702 h 3089525"/>
              <a:gd name="connsiteX526" fmla="*/ 1502268 w 5851096"/>
              <a:gd name="connsiteY526" fmla="*/ 2297292 h 3089525"/>
              <a:gd name="connsiteX527" fmla="*/ 1494457 w 5851096"/>
              <a:gd name="connsiteY527" fmla="*/ 2393114 h 3089525"/>
              <a:gd name="connsiteX528" fmla="*/ 1493894 w 5851096"/>
              <a:gd name="connsiteY528" fmla="*/ 2400032 h 3089525"/>
              <a:gd name="connsiteX529" fmla="*/ 1493365 w 5851096"/>
              <a:gd name="connsiteY529" fmla="*/ 2400097 h 3089525"/>
              <a:gd name="connsiteX530" fmla="*/ 908018 w 5851096"/>
              <a:gd name="connsiteY530" fmla="*/ 3084683 h 3089525"/>
              <a:gd name="connsiteX531" fmla="*/ 888285 w 5851096"/>
              <a:gd name="connsiteY531" fmla="*/ 3089525 h 3089525"/>
              <a:gd name="connsiteX532" fmla="*/ 635382 w 5851096"/>
              <a:gd name="connsiteY532" fmla="*/ 1361522 h 3089525"/>
              <a:gd name="connsiteX533" fmla="*/ 636815 w 5851096"/>
              <a:gd name="connsiteY533" fmla="*/ 1343926 h 3089525"/>
              <a:gd name="connsiteX534" fmla="*/ 644623 w 5851096"/>
              <a:gd name="connsiteY534" fmla="*/ 1248124 h 3089525"/>
              <a:gd name="connsiteX535" fmla="*/ 645189 w 5851096"/>
              <a:gd name="connsiteY535" fmla="*/ 1241192 h 3089525"/>
              <a:gd name="connsiteX536" fmla="*/ 645717 w 5851096"/>
              <a:gd name="connsiteY536" fmla="*/ 1241127 h 3089525"/>
              <a:gd name="connsiteX537" fmla="*/ 1367711 w 5851096"/>
              <a:gd name="connsiteY537" fmla="*/ 523010 h 3089525"/>
              <a:gd name="connsiteX538" fmla="*/ 1367833 w 5851096"/>
              <a:gd name="connsiteY538" fmla="*/ 521820 h 3089525"/>
              <a:gd name="connsiteX539" fmla="*/ 1384794 w 5851096"/>
              <a:gd name="connsiteY539" fmla="*/ 520226 h 3089525"/>
              <a:gd name="connsiteX540" fmla="*/ 1484657 w 5851096"/>
              <a:gd name="connsiteY540" fmla="*/ 510833 h 3089525"/>
              <a:gd name="connsiteX541" fmla="*/ 1502533 w 5851096"/>
              <a:gd name="connsiteY541" fmla="*/ 509151 h 3089525"/>
              <a:gd name="connsiteX542" fmla="*/ 1502560 w 5851096"/>
              <a:gd name="connsiteY542" fmla="*/ 509663 h 3089525"/>
              <a:gd name="connsiteX543" fmla="*/ 1503081 w 5851096"/>
              <a:gd name="connsiteY543" fmla="*/ 509629 h 3089525"/>
              <a:gd name="connsiteX544" fmla="*/ 1503703 w 5851096"/>
              <a:gd name="connsiteY544" fmla="*/ 521483 h 3089525"/>
              <a:gd name="connsiteX545" fmla="*/ 1502268 w 5851096"/>
              <a:gd name="connsiteY545" fmla="*/ 539073 h 3089525"/>
              <a:gd name="connsiteX546" fmla="*/ 1494457 w 5851096"/>
              <a:gd name="connsiteY546" fmla="*/ 634895 h 3089525"/>
              <a:gd name="connsiteX547" fmla="*/ 1493894 w 5851096"/>
              <a:gd name="connsiteY547" fmla="*/ 641812 h 3089525"/>
              <a:gd name="connsiteX548" fmla="*/ 1493365 w 5851096"/>
              <a:gd name="connsiteY548" fmla="*/ 641878 h 3089525"/>
              <a:gd name="connsiteX549" fmla="*/ 771371 w 5851096"/>
              <a:gd name="connsiteY549" fmla="*/ 1359994 h 3089525"/>
              <a:gd name="connsiteX550" fmla="*/ 771250 w 5851096"/>
              <a:gd name="connsiteY550" fmla="*/ 1361184 h 3089525"/>
              <a:gd name="connsiteX551" fmla="*/ 754286 w 5851096"/>
              <a:gd name="connsiteY551" fmla="*/ 1362780 h 3089525"/>
              <a:gd name="connsiteX552" fmla="*/ 654458 w 5851096"/>
              <a:gd name="connsiteY552" fmla="*/ 1372169 h 3089525"/>
              <a:gd name="connsiteX553" fmla="*/ 636551 w 5851096"/>
              <a:gd name="connsiteY553" fmla="*/ 1373854 h 3089525"/>
              <a:gd name="connsiteX554" fmla="*/ 636524 w 5851096"/>
              <a:gd name="connsiteY554" fmla="*/ 1373341 h 3089525"/>
              <a:gd name="connsiteX555" fmla="*/ 636002 w 5851096"/>
              <a:gd name="connsiteY555" fmla="*/ 1373376 h 3089525"/>
              <a:gd name="connsiteX556" fmla="*/ 635382 w 5851096"/>
              <a:gd name="connsiteY556" fmla="*/ 1361522 h 3089525"/>
              <a:gd name="connsiteX557" fmla="*/ 635382 w 5851096"/>
              <a:gd name="connsiteY557" fmla="*/ 1411078 h 3089525"/>
              <a:gd name="connsiteX558" fmla="*/ 636003 w 5851096"/>
              <a:gd name="connsiteY558" fmla="*/ 1399317 h 3089525"/>
              <a:gd name="connsiteX559" fmla="*/ 636524 w 5851096"/>
              <a:gd name="connsiteY559" fmla="*/ 1399351 h 3089525"/>
              <a:gd name="connsiteX560" fmla="*/ 636551 w 5851096"/>
              <a:gd name="connsiteY560" fmla="*/ 1398843 h 3089525"/>
              <a:gd name="connsiteX561" fmla="*/ 654426 w 5851096"/>
              <a:gd name="connsiteY561" fmla="*/ 1400511 h 3089525"/>
              <a:gd name="connsiteX562" fmla="*/ 754290 w 5851096"/>
              <a:gd name="connsiteY562" fmla="*/ 1409831 h 3089525"/>
              <a:gd name="connsiteX563" fmla="*/ 771250 w 5851096"/>
              <a:gd name="connsiteY563" fmla="*/ 1411413 h 3089525"/>
              <a:gd name="connsiteX564" fmla="*/ 771372 w 5851096"/>
              <a:gd name="connsiteY564" fmla="*/ 1412593 h 3089525"/>
              <a:gd name="connsiteX565" fmla="*/ 1493366 w 5851096"/>
              <a:gd name="connsiteY565" fmla="*/ 2125070 h 3089525"/>
              <a:gd name="connsiteX566" fmla="*/ 1493895 w 5851096"/>
              <a:gd name="connsiteY566" fmla="*/ 2125135 h 3089525"/>
              <a:gd name="connsiteX567" fmla="*/ 1494460 w 5851096"/>
              <a:gd name="connsiteY567" fmla="*/ 2132012 h 3089525"/>
              <a:gd name="connsiteX568" fmla="*/ 1502268 w 5851096"/>
              <a:gd name="connsiteY568" fmla="*/ 2227062 h 3089525"/>
              <a:gd name="connsiteX569" fmla="*/ 1503703 w 5851096"/>
              <a:gd name="connsiteY569" fmla="*/ 2244520 h 3089525"/>
              <a:gd name="connsiteX570" fmla="*/ 1503082 w 5851096"/>
              <a:gd name="connsiteY570" fmla="*/ 2256280 h 3089525"/>
              <a:gd name="connsiteX571" fmla="*/ 1502560 w 5851096"/>
              <a:gd name="connsiteY571" fmla="*/ 2256246 h 3089525"/>
              <a:gd name="connsiteX572" fmla="*/ 1502533 w 5851096"/>
              <a:gd name="connsiteY572" fmla="*/ 2256755 h 3089525"/>
              <a:gd name="connsiteX573" fmla="*/ 1484625 w 5851096"/>
              <a:gd name="connsiteY573" fmla="*/ 2255084 h 3089525"/>
              <a:gd name="connsiteX574" fmla="*/ 1384798 w 5851096"/>
              <a:gd name="connsiteY574" fmla="*/ 2245767 h 3089525"/>
              <a:gd name="connsiteX575" fmla="*/ 1367833 w 5851096"/>
              <a:gd name="connsiteY575" fmla="*/ 2244184 h 3089525"/>
              <a:gd name="connsiteX576" fmla="*/ 1367712 w 5851096"/>
              <a:gd name="connsiteY576" fmla="*/ 2243004 h 3089525"/>
              <a:gd name="connsiteX577" fmla="*/ 645718 w 5851096"/>
              <a:gd name="connsiteY577" fmla="*/ 1530527 h 3089525"/>
              <a:gd name="connsiteX578" fmla="*/ 645190 w 5851096"/>
              <a:gd name="connsiteY578" fmla="*/ 1530463 h 3089525"/>
              <a:gd name="connsiteX579" fmla="*/ 644626 w 5851096"/>
              <a:gd name="connsiteY579" fmla="*/ 1523599 h 3089525"/>
              <a:gd name="connsiteX580" fmla="*/ 636815 w 5851096"/>
              <a:gd name="connsiteY580" fmla="*/ 1428529 h 3089525"/>
              <a:gd name="connsiteX581" fmla="*/ 635382 w 5851096"/>
              <a:gd name="connsiteY581" fmla="*/ 1411078 h 3089525"/>
              <a:gd name="connsiteX582" fmla="*/ 0 w 5851096"/>
              <a:gd name="connsiteY582" fmla="*/ 120584 h 3089525"/>
              <a:gd name="connsiteX583" fmla="*/ 0 w 5851096"/>
              <a:gd name="connsiteY583" fmla="*/ 0 h 3089525"/>
              <a:gd name="connsiteX584" fmla="*/ 95071 w 5851096"/>
              <a:gd name="connsiteY584" fmla="*/ 0 h 3089525"/>
              <a:gd name="connsiteX585" fmla="*/ 23697 w 5851096"/>
              <a:gd name="connsiteY585" fmla="*/ 79433 h 3089525"/>
              <a:gd name="connsiteX586" fmla="*/ 0 w 5851096"/>
              <a:gd name="connsiteY586" fmla="*/ 459154 h 3089525"/>
              <a:gd name="connsiteX587" fmla="*/ 0 w 5851096"/>
              <a:gd name="connsiteY587" fmla="*/ 322913 h 3089525"/>
              <a:gd name="connsiteX588" fmla="*/ 85961 w 5851096"/>
              <a:gd name="connsiteY588" fmla="*/ 286715 h 3089525"/>
              <a:gd name="connsiteX589" fmla="*/ 364172 w 5851096"/>
              <a:gd name="connsiteY589" fmla="*/ 45955 h 3089525"/>
              <a:gd name="connsiteX590" fmla="*/ 387426 w 5851096"/>
              <a:gd name="connsiteY590" fmla="*/ 0 h 3089525"/>
              <a:gd name="connsiteX591" fmla="*/ 542918 w 5851096"/>
              <a:gd name="connsiteY591" fmla="*/ 0 h 3089525"/>
              <a:gd name="connsiteX592" fmla="*/ 488688 w 5851096"/>
              <a:gd name="connsiteY592" fmla="*/ 99096 h 3089525"/>
              <a:gd name="connsiteX593" fmla="*/ 13938 w 5851096"/>
              <a:gd name="connsiteY593" fmla="*/ 455878 h 3089525"/>
              <a:gd name="connsiteX594" fmla="*/ 0 w 5851096"/>
              <a:gd name="connsiteY594" fmla="*/ 1108862 h 3089525"/>
              <a:gd name="connsiteX595" fmla="*/ 0 w 5851096"/>
              <a:gd name="connsiteY595" fmla="*/ 893255 h 3089525"/>
              <a:gd name="connsiteX596" fmla="*/ 33376 w 5851096"/>
              <a:gd name="connsiteY596" fmla="*/ 945052 h 3089525"/>
              <a:gd name="connsiteX597" fmla="*/ 473320 w 5851096"/>
              <a:gd name="connsiteY597" fmla="*/ 1223782 h 3089525"/>
              <a:gd name="connsiteX598" fmla="*/ 9746 w 5851096"/>
              <a:gd name="connsiteY598" fmla="*/ 689563 h 3089525"/>
              <a:gd name="connsiteX599" fmla="*/ 0 w 5851096"/>
              <a:gd name="connsiteY599" fmla="*/ 686740 h 3089525"/>
              <a:gd name="connsiteX600" fmla="*/ 0 w 5851096"/>
              <a:gd name="connsiteY600" fmla="*/ 549764 h 3089525"/>
              <a:gd name="connsiteX601" fmla="*/ 27617 w 5851096"/>
              <a:gd name="connsiteY601" fmla="*/ 556541 h 3089525"/>
              <a:gd name="connsiteX602" fmla="*/ 612962 w 5851096"/>
              <a:gd name="connsiteY602" fmla="*/ 1241127 h 3089525"/>
              <a:gd name="connsiteX603" fmla="*/ 613492 w 5851096"/>
              <a:gd name="connsiteY603" fmla="*/ 1241192 h 3089525"/>
              <a:gd name="connsiteX604" fmla="*/ 614057 w 5851096"/>
              <a:gd name="connsiteY604" fmla="*/ 1248124 h 3089525"/>
              <a:gd name="connsiteX605" fmla="*/ 621865 w 5851096"/>
              <a:gd name="connsiteY605" fmla="*/ 1343926 h 3089525"/>
              <a:gd name="connsiteX606" fmla="*/ 623299 w 5851096"/>
              <a:gd name="connsiteY606" fmla="*/ 1361522 h 3089525"/>
              <a:gd name="connsiteX607" fmla="*/ 622679 w 5851096"/>
              <a:gd name="connsiteY607" fmla="*/ 1373376 h 3089525"/>
              <a:gd name="connsiteX608" fmla="*/ 622157 w 5851096"/>
              <a:gd name="connsiteY608" fmla="*/ 1373341 h 3089525"/>
              <a:gd name="connsiteX609" fmla="*/ 622129 w 5851096"/>
              <a:gd name="connsiteY609" fmla="*/ 1373854 h 3089525"/>
              <a:gd name="connsiteX610" fmla="*/ 604221 w 5851096"/>
              <a:gd name="connsiteY610" fmla="*/ 1372169 h 3089525"/>
              <a:gd name="connsiteX611" fmla="*/ 504394 w 5851096"/>
              <a:gd name="connsiteY611" fmla="*/ 1362780 h 3089525"/>
              <a:gd name="connsiteX612" fmla="*/ 487429 w 5851096"/>
              <a:gd name="connsiteY612" fmla="*/ 1361184 h 3089525"/>
              <a:gd name="connsiteX613" fmla="*/ 487308 w 5851096"/>
              <a:gd name="connsiteY613" fmla="*/ 1359994 h 3089525"/>
              <a:gd name="connsiteX614" fmla="*/ 5260 w 5851096"/>
              <a:gd name="connsiteY614" fmla="*/ 1114967 h 3089525"/>
              <a:gd name="connsiteX615" fmla="*/ 0 w 5851096"/>
              <a:gd name="connsiteY615" fmla="*/ 2216459 h 3089525"/>
              <a:gd name="connsiteX616" fmla="*/ 0 w 5851096"/>
              <a:gd name="connsiteY616" fmla="*/ 2080559 h 3089525"/>
              <a:gd name="connsiteX617" fmla="*/ 9744 w 5851096"/>
              <a:gd name="connsiteY617" fmla="*/ 2077760 h 3089525"/>
              <a:gd name="connsiteX618" fmla="*/ 473318 w 5851096"/>
              <a:gd name="connsiteY618" fmla="*/ 1547735 h 3089525"/>
              <a:gd name="connsiteX619" fmla="*/ 33374 w 5851096"/>
              <a:gd name="connsiteY619" fmla="*/ 1824276 h 3089525"/>
              <a:gd name="connsiteX620" fmla="*/ 0 w 5851096"/>
              <a:gd name="connsiteY620" fmla="*/ 1875663 h 3089525"/>
              <a:gd name="connsiteX621" fmla="*/ 0 w 5851096"/>
              <a:gd name="connsiteY621" fmla="*/ 1661750 h 3089525"/>
              <a:gd name="connsiteX622" fmla="*/ 5257 w 5851096"/>
              <a:gd name="connsiteY622" fmla="*/ 1655695 h 3089525"/>
              <a:gd name="connsiteX623" fmla="*/ 487305 w 5851096"/>
              <a:gd name="connsiteY623" fmla="*/ 1412593 h 3089525"/>
              <a:gd name="connsiteX624" fmla="*/ 487427 w 5851096"/>
              <a:gd name="connsiteY624" fmla="*/ 1411413 h 3089525"/>
              <a:gd name="connsiteX625" fmla="*/ 504388 w 5851096"/>
              <a:gd name="connsiteY625" fmla="*/ 1409831 h 3089525"/>
              <a:gd name="connsiteX626" fmla="*/ 604251 w 5851096"/>
              <a:gd name="connsiteY626" fmla="*/ 1400511 h 3089525"/>
              <a:gd name="connsiteX627" fmla="*/ 622127 w 5851096"/>
              <a:gd name="connsiteY627" fmla="*/ 1398843 h 3089525"/>
              <a:gd name="connsiteX628" fmla="*/ 622154 w 5851096"/>
              <a:gd name="connsiteY628" fmla="*/ 1399351 h 3089525"/>
              <a:gd name="connsiteX629" fmla="*/ 622675 w 5851096"/>
              <a:gd name="connsiteY629" fmla="*/ 1399317 h 3089525"/>
              <a:gd name="connsiteX630" fmla="*/ 623297 w 5851096"/>
              <a:gd name="connsiteY630" fmla="*/ 1411078 h 3089525"/>
              <a:gd name="connsiteX631" fmla="*/ 621863 w 5851096"/>
              <a:gd name="connsiteY631" fmla="*/ 1428529 h 3089525"/>
              <a:gd name="connsiteX632" fmla="*/ 614051 w 5851096"/>
              <a:gd name="connsiteY632" fmla="*/ 1523599 h 3089525"/>
              <a:gd name="connsiteX633" fmla="*/ 613488 w 5851096"/>
              <a:gd name="connsiteY633" fmla="*/ 1530463 h 3089525"/>
              <a:gd name="connsiteX634" fmla="*/ 612959 w 5851096"/>
              <a:gd name="connsiteY634" fmla="*/ 1530527 h 3089525"/>
              <a:gd name="connsiteX635" fmla="*/ 27613 w 5851096"/>
              <a:gd name="connsiteY635" fmla="*/ 2209736 h 3089525"/>
              <a:gd name="connsiteX636" fmla="*/ 0 w 5851096"/>
              <a:gd name="connsiteY636" fmla="*/ 2867081 h 3089525"/>
              <a:gd name="connsiteX637" fmla="*/ 0 w 5851096"/>
              <a:gd name="connsiteY637" fmla="*/ 2651475 h 3089525"/>
              <a:gd name="connsiteX638" fmla="*/ 33376 w 5851096"/>
              <a:gd name="connsiteY638" fmla="*/ 2703272 h 3089525"/>
              <a:gd name="connsiteX639" fmla="*/ 473320 w 5851096"/>
              <a:gd name="connsiteY639" fmla="*/ 2982001 h 3089525"/>
              <a:gd name="connsiteX640" fmla="*/ 9746 w 5851096"/>
              <a:gd name="connsiteY640" fmla="*/ 2447782 h 3089525"/>
              <a:gd name="connsiteX641" fmla="*/ 0 w 5851096"/>
              <a:gd name="connsiteY641" fmla="*/ 2444960 h 3089525"/>
              <a:gd name="connsiteX642" fmla="*/ 0 w 5851096"/>
              <a:gd name="connsiteY642" fmla="*/ 2307984 h 3089525"/>
              <a:gd name="connsiteX643" fmla="*/ 27617 w 5851096"/>
              <a:gd name="connsiteY643" fmla="*/ 2314760 h 3089525"/>
              <a:gd name="connsiteX644" fmla="*/ 612962 w 5851096"/>
              <a:gd name="connsiteY644" fmla="*/ 2999346 h 3089525"/>
              <a:gd name="connsiteX645" fmla="*/ 613492 w 5851096"/>
              <a:gd name="connsiteY645" fmla="*/ 2999411 h 3089525"/>
              <a:gd name="connsiteX646" fmla="*/ 614056 w 5851096"/>
              <a:gd name="connsiteY646" fmla="*/ 3006343 h 3089525"/>
              <a:gd name="connsiteX647" fmla="*/ 620836 w 5851096"/>
              <a:gd name="connsiteY647" fmla="*/ 3089525 h 3089525"/>
              <a:gd name="connsiteX648" fmla="*/ 370396 w 5851096"/>
              <a:gd name="connsiteY648" fmla="*/ 3089525 h 3089525"/>
              <a:gd name="connsiteX649" fmla="*/ 350661 w 5851096"/>
              <a:gd name="connsiteY649" fmla="*/ 3084682 h 3089525"/>
              <a:gd name="connsiteX650" fmla="*/ 5260 w 5851096"/>
              <a:gd name="connsiteY650" fmla="*/ 2873187 h 3089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Lst>
            <a:rect l="l" t="t" r="r" b="b"/>
            <a:pathLst>
              <a:path w="5851096" h="3089525">
                <a:moveTo>
                  <a:pt x="5215514" y="659222"/>
                </a:moveTo>
                <a:cubicBezTo>
                  <a:pt x="5271247" y="939930"/>
                  <a:pt x="5495997" y="1162499"/>
                  <a:pt x="5783878" y="1223782"/>
                </a:cubicBezTo>
                <a:cubicBezTo>
                  <a:pt x="5728146" y="943074"/>
                  <a:pt x="5503395" y="720505"/>
                  <a:pt x="5215514" y="659222"/>
                </a:cubicBezTo>
                <a:close/>
                <a:moveTo>
                  <a:pt x="5215514" y="2417442"/>
                </a:moveTo>
                <a:cubicBezTo>
                  <a:pt x="5271247" y="2698150"/>
                  <a:pt x="5495997" y="2920718"/>
                  <a:pt x="5783878" y="2982001"/>
                </a:cubicBezTo>
                <a:cubicBezTo>
                  <a:pt x="5728146" y="2701294"/>
                  <a:pt x="5503395" y="2478725"/>
                  <a:pt x="5215514" y="2417442"/>
                </a:cubicBezTo>
                <a:close/>
                <a:moveTo>
                  <a:pt x="5215512" y="2107862"/>
                </a:moveTo>
                <a:cubicBezTo>
                  <a:pt x="5503392" y="2047060"/>
                  <a:pt x="5728143" y="1826239"/>
                  <a:pt x="5783876" y="1547735"/>
                </a:cubicBezTo>
                <a:cubicBezTo>
                  <a:pt x="5495995" y="1608537"/>
                  <a:pt x="5271244" y="1829358"/>
                  <a:pt x="5215512" y="2107862"/>
                </a:cubicBezTo>
                <a:close/>
                <a:moveTo>
                  <a:pt x="5065535" y="521483"/>
                </a:moveTo>
                <a:lnTo>
                  <a:pt x="5066157" y="509629"/>
                </a:lnTo>
                <a:lnTo>
                  <a:pt x="5066678" y="509663"/>
                </a:lnTo>
                <a:lnTo>
                  <a:pt x="5066705" y="509151"/>
                </a:lnTo>
                <a:lnTo>
                  <a:pt x="5084580" y="510833"/>
                </a:lnTo>
                <a:cubicBezTo>
                  <a:pt x="5118460" y="511379"/>
                  <a:pt x="5151823" y="514468"/>
                  <a:pt x="5184444" y="520226"/>
                </a:cubicBezTo>
                <a:cubicBezTo>
                  <a:pt x="5190277" y="519792"/>
                  <a:pt x="5195851" y="520774"/>
                  <a:pt x="5201405" y="521820"/>
                </a:cubicBezTo>
                <a:lnTo>
                  <a:pt x="5201527" y="523010"/>
                </a:lnTo>
                <a:cubicBezTo>
                  <a:pt x="5483077" y="569171"/>
                  <a:pt x="5718838" y="744362"/>
                  <a:pt x="5841311" y="983324"/>
                </a:cubicBezTo>
                <a:lnTo>
                  <a:pt x="5851096" y="1006985"/>
                </a:lnTo>
                <a:lnTo>
                  <a:pt x="5851096" y="1366179"/>
                </a:lnTo>
                <a:lnTo>
                  <a:pt x="5814952" y="1362779"/>
                </a:lnTo>
                <a:cubicBezTo>
                  <a:pt x="5809118" y="1363214"/>
                  <a:pt x="5803543" y="1362231"/>
                  <a:pt x="5797987" y="1361184"/>
                </a:cubicBezTo>
                <a:lnTo>
                  <a:pt x="5797866" y="1359994"/>
                </a:lnTo>
                <a:cubicBezTo>
                  <a:pt x="5422466" y="1298446"/>
                  <a:pt x="5128467" y="1007510"/>
                  <a:pt x="5075873" y="641878"/>
                </a:cubicBezTo>
                <a:cubicBezTo>
                  <a:pt x="5075697" y="641823"/>
                  <a:pt x="5075522" y="641817"/>
                  <a:pt x="5075344" y="641812"/>
                </a:cubicBezTo>
                <a:lnTo>
                  <a:pt x="5074781" y="634895"/>
                </a:lnTo>
                <a:cubicBezTo>
                  <a:pt x="5069489" y="603550"/>
                  <a:pt x="5066925" y="571542"/>
                  <a:pt x="5066970" y="539073"/>
                </a:cubicBezTo>
                <a:cubicBezTo>
                  <a:pt x="5065597" y="533241"/>
                  <a:pt x="5065535" y="527369"/>
                  <a:pt x="5065535" y="521483"/>
                </a:cubicBezTo>
                <a:close/>
                <a:moveTo>
                  <a:pt x="5065535" y="2279702"/>
                </a:moveTo>
                <a:lnTo>
                  <a:pt x="5066157" y="2267848"/>
                </a:lnTo>
                <a:lnTo>
                  <a:pt x="5066678" y="2267882"/>
                </a:lnTo>
                <a:lnTo>
                  <a:pt x="5066705" y="2267371"/>
                </a:lnTo>
                <a:lnTo>
                  <a:pt x="5084580" y="2269052"/>
                </a:lnTo>
                <a:cubicBezTo>
                  <a:pt x="5118460" y="2269598"/>
                  <a:pt x="5151823" y="2272687"/>
                  <a:pt x="5184444" y="2278445"/>
                </a:cubicBezTo>
                <a:cubicBezTo>
                  <a:pt x="5190277" y="2278011"/>
                  <a:pt x="5195851" y="2278993"/>
                  <a:pt x="5201405" y="2280040"/>
                </a:cubicBezTo>
                <a:lnTo>
                  <a:pt x="5201527" y="2281230"/>
                </a:lnTo>
                <a:cubicBezTo>
                  <a:pt x="5483077" y="2327390"/>
                  <a:pt x="5718838" y="2502582"/>
                  <a:pt x="5841311" y="2741544"/>
                </a:cubicBezTo>
                <a:lnTo>
                  <a:pt x="5851096" y="2765204"/>
                </a:lnTo>
                <a:lnTo>
                  <a:pt x="5851096" y="3089525"/>
                </a:lnTo>
                <a:lnTo>
                  <a:pt x="5680952" y="3089525"/>
                </a:lnTo>
                <a:lnTo>
                  <a:pt x="5661219" y="3084683"/>
                </a:lnTo>
                <a:cubicBezTo>
                  <a:pt x="5352738" y="2982764"/>
                  <a:pt x="5121893" y="2720025"/>
                  <a:pt x="5075873" y="2400097"/>
                </a:cubicBezTo>
                <a:cubicBezTo>
                  <a:pt x="5075697" y="2400042"/>
                  <a:pt x="5075522" y="2400037"/>
                  <a:pt x="5075344" y="2400032"/>
                </a:cubicBezTo>
                <a:lnTo>
                  <a:pt x="5074781" y="2393114"/>
                </a:lnTo>
                <a:cubicBezTo>
                  <a:pt x="5069489" y="2361770"/>
                  <a:pt x="5066925" y="2329761"/>
                  <a:pt x="5066970" y="2297292"/>
                </a:cubicBezTo>
                <a:cubicBezTo>
                  <a:pt x="5065597" y="2291461"/>
                  <a:pt x="5065535" y="2285589"/>
                  <a:pt x="5065535" y="2279702"/>
                </a:cubicBezTo>
                <a:close/>
                <a:moveTo>
                  <a:pt x="5065533" y="486299"/>
                </a:moveTo>
                <a:cubicBezTo>
                  <a:pt x="5065533" y="480458"/>
                  <a:pt x="5065595" y="474631"/>
                  <a:pt x="5066968" y="468842"/>
                </a:cubicBezTo>
                <a:cubicBezTo>
                  <a:pt x="5066923" y="436636"/>
                  <a:pt x="5069486" y="404884"/>
                  <a:pt x="5074776" y="373792"/>
                </a:cubicBezTo>
                <a:lnTo>
                  <a:pt x="5075341" y="366915"/>
                </a:lnTo>
                <a:cubicBezTo>
                  <a:pt x="5075518" y="366910"/>
                  <a:pt x="5075694" y="366905"/>
                  <a:pt x="5075869" y="366850"/>
                </a:cubicBezTo>
                <a:cubicBezTo>
                  <a:pt x="5089628" y="271960"/>
                  <a:pt x="5119903" y="182140"/>
                  <a:pt x="5163966" y="100280"/>
                </a:cubicBezTo>
                <a:lnTo>
                  <a:pt x="5229488" y="0"/>
                </a:lnTo>
                <a:lnTo>
                  <a:pt x="5405629" y="0"/>
                </a:lnTo>
                <a:lnTo>
                  <a:pt x="5334254" y="79433"/>
                </a:lnTo>
                <a:cubicBezTo>
                  <a:pt x="5276439" y="159050"/>
                  <a:pt x="5235311" y="250706"/>
                  <a:pt x="5215512" y="349642"/>
                </a:cubicBezTo>
                <a:cubicBezTo>
                  <a:pt x="5406992" y="309201"/>
                  <a:pt x="5570544" y="197965"/>
                  <a:pt x="5674730" y="45955"/>
                </a:cubicBezTo>
                <a:lnTo>
                  <a:pt x="5697983" y="0"/>
                </a:lnTo>
                <a:lnTo>
                  <a:pt x="5851096" y="0"/>
                </a:lnTo>
                <a:lnTo>
                  <a:pt x="5851096" y="4349"/>
                </a:lnTo>
                <a:lnTo>
                  <a:pt x="5799246" y="99096"/>
                </a:lnTo>
                <a:cubicBezTo>
                  <a:pt x="5669765" y="299632"/>
                  <a:pt x="5454064" y="443705"/>
                  <a:pt x="5201524" y="484784"/>
                </a:cubicBezTo>
                <a:lnTo>
                  <a:pt x="5201403" y="485964"/>
                </a:lnTo>
                <a:cubicBezTo>
                  <a:pt x="5195847" y="487004"/>
                  <a:pt x="5190272" y="487979"/>
                  <a:pt x="5184438" y="487548"/>
                </a:cubicBezTo>
                <a:cubicBezTo>
                  <a:pt x="5151829" y="493257"/>
                  <a:pt x="5118478" y="496322"/>
                  <a:pt x="5084610" y="496864"/>
                </a:cubicBezTo>
                <a:lnTo>
                  <a:pt x="5066703" y="498535"/>
                </a:lnTo>
                <a:lnTo>
                  <a:pt x="5066676" y="498027"/>
                </a:lnTo>
                <a:lnTo>
                  <a:pt x="5066154" y="498061"/>
                </a:lnTo>
                <a:cubicBezTo>
                  <a:pt x="5065562" y="494151"/>
                  <a:pt x="5065533" y="490228"/>
                  <a:pt x="5065533" y="486299"/>
                </a:cubicBezTo>
                <a:close/>
                <a:moveTo>
                  <a:pt x="5065533" y="2244520"/>
                </a:moveTo>
                <a:cubicBezTo>
                  <a:pt x="5065533" y="2238678"/>
                  <a:pt x="5065595" y="2232850"/>
                  <a:pt x="5066968" y="2227062"/>
                </a:cubicBezTo>
                <a:cubicBezTo>
                  <a:pt x="5066923" y="2194855"/>
                  <a:pt x="5069486" y="2163105"/>
                  <a:pt x="5074776" y="2132012"/>
                </a:cubicBezTo>
                <a:lnTo>
                  <a:pt x="5075341" y="2125135"/>
                </a:lnTo>
                <a:cubicBezTo>
                  <a:pt x="5075518" y="2125130"/>
                  <a:pt x="5075694" y="2125125"/>
                  <a:pt x="5075869" y="2125070"/>
                </a:cubicBezTo>
                <a:cubicBezTo>
                  <a:pt x="5128465" y="1762307"/>
                  <a:pt x="5422464" y="1473657"/>
                  <a:pt x="5797863" y="1412593"/>
                </a:cubicBezTo>
                <a:lnTo>
                  <a:pt x="5797985" y="1411413"/>
                </a:lnTo>
                <a:cubicBezTo>
                  <a:pt x="5803539" y="1410374"/>
                  <a:pt x="5809112" y="1409399"/>
                  <a:pt x="5814946" y="1409830"/>
                </a:cubicBezTo>
                <a:lnTo>
                  <a:pt x="5851096" y="1406457"/>
                </a:lnTo>
                <a:lnTo>
                  <a:pt x="5851096" y="1762823"/>
                </a:lnTo>
                <a:lnTo>
                  <a:pt x="5841309" y="1786304"/>
                </a:lnTo>
                <a:cubicBezTo>
                  <a:pt x="5718836" y="2023390"/>
                  <a:pt x="5483074" y="2197206"/>
                  <a:pt x="5201524" y="2243004"/>
                </a:cubicBezTo>
                <a:lnTo>
                  <a:pt x="5201403" y="2244184"/>
                </a:lnTo>
                <a:cubicBezTo>
                  <a:pt x="5195847" y="2245223"/>
                  <a:pt x="5190272" y="2246198"/>
                  <a:pt x="5184438" y="2245767"/>
                </a:cubicBezTo>
                <a:cubicBezTo>
                  <a:pt x="5151829" y="2251477"/>
                  <a:pt x="5118478" y="2254542"/>
                  <a:pt x="5084610" y="2255084"/>
                </a:cubicBezTo>
                <a:lnTo>
                  <a:pt x="5066703" y="2256755"/>
                </a:lnTo>
                <a:lnTo>
                  <a:pt x="5066676" y="2256246"/>
                </a:lnTo>
                <a:lnTo>
                  <a:pt x="5066154" y="2256280"/>
                </a:lnTo>
                <a:cubicBezTo>
                  <a:pt x="5065562" y="2252372"/>
                  <a:pt x="5065533" y="2248449"/>
                  <a:pt x="5065533" y="2244520"/>
                </a:cubicBezTo>
                <a:close/>
                <a:moveTo>
                  <a:pt x="4325732" y="1223782"/>
                </a:moveTo>
                <a:cubicBezTo>
                  <a:pt x="4613612" y="1162499"/>
                  <a:pt x="4838363" y="939930"/>
                  <a:pt x="4894096" y="659222"/>
                </a:cubicBezTo>
                <a:cubicBezTo>
                  <a:pt x="4606215" y="720505"/>
                  <a:pt x="4381464" y="943074"/>
                  <a:pt x="4325732" y="1223782"/>
                </a:cubicBezTo>
                <a:close/>
                <a:moveTo>
                  <a:pt x="4325732" y="1547735"/>
                </a:moveTo>
                <a:cubicBezTo>
                  <a:pt x="4381465" y="1826239"/>
                  <a:pt x="4606215" y="2047060"/>
                  <a:pt x="4894096" y="2107862"/>
                </a:cubicBezTo>
                <a:cubicBezTo>
                  <a:pt x="4838364" y="1829358"/>
                  <a:pt x="4613612" y="1608537"/>
                  <a:pt x="4325732" y="1547735"/>
                </a:cubicBezTo>
                <a:close/>
                <a:moveTo>
                  <a:pt x="4325732" y="2982001"/>
                </a:moveTo>
                <a:cubicBezTo>
                  <a:pt x="4613612" y="2920718"/>
                  <a:pt x="4838363" y="2698150"/>
                  <a:pt x="4894096" y="2417442"/>
                </a:cubicBezTo>
                <a:cubicBezTo>
                  <a:pt x="4606215" y="2478725"/>
                  <a:pt x="4381464" y="2701294"/>
                  <a:pt x="4325732" y="2982001"/>
                </a:cubicBezTo>
                <a:close/>
                <a:moveTo>
                  <a:pt x="4256134" y="0"/>
                </a:moveTo>
                <a:lnTo>
                  <a:pt x="4411625" y="0"/>
                </a:lnTo>
                <a:lnTo>
                  <a:pt x="4434878" y="45955"/>
                </a:lnTo>
                <a:cubicBezTo>
                  <a:pt x="4539065" y="197965"/>
                  <a:pt x="4702616" y="309201"/>
                  <a:pt x="4894096" y="349642"/>
                </a:cubicBezTo>
                <a:cubicBezTo>
                  <a:pt x="4874298" y="250706"/>
                  <a:pt x="4833170" y="159050"/>
                  <a:pt x="4775353" y="79433"/>
                </a:cubicBezTo>
                <a:lnTo>
                  <a:pt x="4703980" y="0"/>
                </a:lnTo>
                <a:lnTo>
                  <a:pt x="4880119" y="0"/>
                </a:lnTo>
                <a:lnTo>
                  <a:pt x="4945641" y="100280"/>
                </a:lnTo>
                <a:cubicBezTo>
                  <a:pt x="4989705" y="182140"/>
                  <a:pt x="5019980" y="271960"/>
                  <a:pt x="5033738" y="366850"/>
                </a:cubicBezTo>
                <a:cubicBezTo>
                  <a:pt x="5033914" y="366905"/>
                  <a:pt x="5034090" y="366910"/>
                  <a:pt x="5034267" y="366915"/>
                </a:cubicBezTo>
                <a:lnTo>
                  <a:pt x="5034832" y="373792"/>
                </a:lnTo>
                <a:cubicBezTo>
                  <a:pt x="5040122" y="404884"/>
                  <a:pt x="5042685" y="436636"/>
                  <a:pt x="5042640" y="468842"/>
                </a:cubicBezTo>
                <a:cubicBezTo>
                  <a:pt x="5044013" y="474631"/>
                  <a:pt x="5044074" y="480458"/>
                  <a:pt x="5044074" y="486299"/>
                </a:cubicBezTo>
                <a:cubicBezTo>
                  <a:pt x="5044074" y="490228"/>
                  <a:pt x="5044046" y="494151"/>
                  <a:pt x="5043454" y="498061"/>
                </a:cubicBezTo>
                <a:lnTo>
                  <a:pt x="5042932" y="498027"/>
                </a:lnTo>
                <a:lnTo>
                  <a:pt x="5042905" y="498535"/>
                </a:lnTo>
                <a:lnTo>
                  <a:pt x="5024997" y="496864"/>
                </a:lnTo>
                <a:cubicBezTo>
                  <a:pt x="4991129" y="496322"/>
                  <a:pt x="4957779" y="493257"/>
                  <a:pt x="4925170" y="487548"/>
                </a:cubicBezTo>
                <a:cubicBezTo>
                  <a:pt x="4919336" y="487979"/>
                  <a:pt x="4913761" y="487004"/>
                  <a:pt x="4908205" y="485964"/>
                </a:cubicBezTo>
                <a:lnTo>
                  <a:pt x="4908084" y="484784"/>
                </a:lnTo>
                <a:cubicBezTo>
                  <a:pt x="4655545" y="443705"/>
                  <a:pt x="4439844" y="299632"/>
                  <a:pt x="4310363" y="99096"/>
                </a:cubicBezTo>
                <a:close/>
                <a:moveTo>
                  <a:pt x="4178216" y="3089525"/>
                </a:moveTo>
                <a:lnTo>
                  <a:pt x="4184996" y="3006343"/>
                </a:lnTo>
                <a:lnTo>
                  <a:pt x="4185561" y="2999411"/>
                </a:lnTo>
                <a:cubicBezTo>
                  <a:pt x="4185737" y="2999406"/>
                  <a:pt x="4185914" y="2999401"/>
                  <a:pt x="4186090" y="2999346"/>
                </a:cubicBezTo>
                <a:cubicBezTo>
                  <a:pt x="4238685" y="2633713"/>
                  <a:pt x="4532684" y="2342777"/>
                  <a:pt x="4908083" y="2281230"/>
                </a:cubicBezTo>
                <a:lnTo>
                  <a:pt x="4908205" y="2280040"/>
                </a:lnTo>
                <a:cubicBezTo>
                  <a:pt x="4913759" y="2278993"/>
                  <a:pt x="4919332" y="2278011"/>
                  <a:pt x="4925166" y="2278445"/>
                </a:cubicBezTo>
                <a:cubicBezTo>
                  <a:pt x="4957787" y="2272687"/>
                  <a:pt x="4991150" y="2269598"/>
                  <a:pt x="5025030" y="2269052"/>
                </a:cubicBezTo>
                <a:lnTo>
                  <a:pt x="5042905" y="2267371"/>
                </a:lnTo>
                <a:lnTo>
                  <a:pt x="5042932" y="2267882"/>
                </a:lnTo>
                <a:lnTo>
                  <a:pt x="5043453" y="2267848"/>
                </a:lnTo>
                <a:lnTo>
                  <a:pt x="5044074" y="2279702"/>
                </a:lnTo>
                <a:cubicBezTo>
                  <a:pt x="5044074" y="2285589"/>
                  <a:pt x="5044013" y="2291461"/>
                  <a:pt x="5042640" y="2297292"/>
                </a:cubicBezTo>
                <a:cubicBezTo>
                  <a:pt x="5042685" y="2329761"/>
                  <a:pt x="5040121" y="2361770"/>
                  <a:pt x="5034829" y="2393114"/>
                </a:cubicBezTo>
                <a:lnTo>
                  <a:pt x="5034266" y="2400032"/>
                </a:lnTo>
                <a:cubicBezTo>
                  <a:pt x="5034088" y="2400037"/>
                  <a:pt x="5033912" y="2400042"/>
                  <a:pt x="5033737" y="2400097"/>
                </a:cubicBezTo>
                <a:cubicBezTo>
                  <a:pt x="4987717" y="2720025"/>
                  <a:pt x="4756872" y="2982764"/>
                  <a:pt x="4448391" y="3084683"/>
                </a:cubicBezTo>
                <a:lnTo>
                  <a:pt x="4428658" y="3089525"/>
                </a:lnTo>
                <a:close/>
                <a:moveTo>
                  <a:pt x="4175753" y="1361522"/>
                </a:moveTo>
                <a:cubicBezTo>
                  <a:pt x="4175753" y="1355634"/>
                  <a:pt x="4175815" y="1349760"/>
                  <a:pt x="4177187" y="1343926"/>
                </a:cubicBezTo>
                <a:cubicBezTo>
                  <a:pt x="4177144" y="1311465"/>
                  <a:pt x="4179705" y="1279462"/>
                  <a:pt x="4184996" y="1248124"/>
                </a:cubicBezTo>
                <a:lnTo>
                  <a:pt x="4185561" y="1241192"/>
                </a:lnTo>
                <a:cubicBezTo>
                  <a:pt x="4185737" y="1241187"/>
                  <a:pt x="4185914" y="1241182"/>
                  <a:pt x="4186090" y="1241127"/>
                </a:cubicBezTo>
                <a:cubicBezTo>
                  <a:pt x="4238685" y="875493"/>
                  <a:pt x="4532684" y="584557"/>
                  <a:pt x="4908083" y="523010"/>
                </a:cubicBezTo>
                <a:lnTo>
                  <a:pt x="4908205" y="521820"/>
                </a:lnTo>
                <a:cubicBezTo>
                  <a:pt x="4913759" y="520774"/>
                  <a:pt x="4919332" y="519792"/>
                  <a:pt x="4925166" y="520226"/>
                </a:cubicBezTo>
                <a:cubicBezTo>
                  <a:pt x="4957787" y="514468"/>
                  <a:pt x="4991150" y="511379"/>
                  <a:pt x="5025030" y="510833"/>
                </a:cubicBezTo>
                <a:lnTo>
                  <a:pt x="5042905" y="509151"/>
                </a:lnTo>
                <a:lnTo>
                  <a:pt x="5042932" y="509663"/>
                </a:lnTo>
                <a:lnTo>
                  <a:pt x="5043453" y="509629"/>
                </a:lnTo>
                <a:lnTo>
                  <a:pt x="5044074" y="521483"/>
                </a:lnTo>
                <a:cubicBezTo>
                  <a:pt x="5044074" y="527369"/>
                  <a:pt x="5044013" y="533241"/>
                  <a:pt x="5042640" y="539073"/>
                </a:cubicBezTo>
                <a:cubicBezTo>
                  <a:pt x="5042685" y="571542"/>
                  <a:pt x="5040121" y="603550"/>
                  <a:pt x="5034829" y="634895"/>
                </a:cubicBezTo>
                <a:lnTo>
                  <a:pt x="5034266" y="641812"/>
                </a:lnTo>
                <a:cubicBezTo>
                  <a:pt x="5034088" y="641817"/>
                  <a:pt x="5033912" y="641823"/>
                  <a:pt x="5033737" y="641878"/>
                </a:cubicBezTo>
                <a:cubicBezTo>
                  <a:pt x="4981143" y="1007510"/>
                  <a:pt x="4687144" y="1298446"/>
                  <a:pt x="4311744" y="1359994"/>
                </a:cubicBezTo>
                <a:lnTo>
                  <a:pt x="4311623" y="1361184"/>
                </a:lnTo>
                <a:cubicBezTo>
                  <a:pt x="4306067" y="1362231"/>
                  <a:pt x="4300492" y="1363214"/>
                  <a:pt x="4294658" y="1362780"/>
                </a:cubicBezTo>
                <a:cubicBezTo>
                  <a:pt x="4262048" y="1368535"/>
                  <a:pt x="4228698" y="1371623"/>
                  <a:pt x="4194831" y="1372169"/>
                </a:cubicBezTo>
                <a:lnTo>
                  <a:pt x="4176923" y="1373854"/>
                </a:lnTo>
                <a:lnTo>
                  <a:pt x="4176896" y="1373341"/>
                </a:lnTo>
                <a:lnTo>
                  <a:pt x="4176374" y="1373376"/>
                </a:lnTo>
                <a:cubicBezTo>
                  <a:pt x="4175781" y="1369436"/>
                  <a:pt x="4175753" y="1365482"/>
                  <a:pt x="4175753" y="1361522"/>
                </a:cubicBezTo>
                <a:close/>
                <a:moveTo>
                  <a:pt x="4175753" y="1411078"/>
                </a:moveTo>
                <a:lnTo>
                  <a:pt x="4176375" y="1399317"/>
                </a:lnTo>
                <a:lnTo>
                  <a:pt x="4176896" y="1399351"/>
                </a:lnTo>
                <a:lnTo>
                  <a:pt x="4176923" y="1398843"/>
                </a:lnTo>
                <a:lnTo>
                  <a:pt x="4194799" y="1400511"/>
                </a:lnTo>
                <a:cubicBezTo>
                  <a:pt x="4228677" y="1401053"/>
                  <a:pt x="4262041" y="1404118"/>
                  <a:pt x="4294662" y="1409831"/>
                </a:cubicBezTo>
                <a:cubicBezTo>
                  <a:pt x="4300495" y="1409399"/>
                  <a:pt x="4306069" y="1410375"/>
                  <a:pt x="4311623" y="1411413"/>
                </a:cubicBezTo>
                <a:lnTo>
                  <a:pt x="4311745" y="1412593"/>
                </a:lnTo>
                <a:cubicBezTo>
                  <a:pt x="4687144" y="1473657"/>
                  <a:pt x="4981143" y="1762307"/>
                  <a:pt x="5033738" y="2125070"/>
                </a:cubicBezTo>
                <a:cubicBezTo>
                  <a:pt x="5033914" y="2125125"/>
                  <a:pt x="5034090" y="2125130"/>
                  <a:pt x="5034267" y="2125135"/>
                </a:cubicBezTo>
                <a:lnTo>
                  <a:pt x="5034832" y="2132012"/>
                </a:lnTo>
                <a:cubicBezTo>
                  <a:pt x="5040122" y="2163105"/>
                  <a:pt x="5042685" y="2194855"/>
                  <a:pt x="5042640" y="2227062"/>
                </a:cubicBezTo>
                <a:cubicBezTo>
                  <a:pt x="5044013" y="2232850"/>
                  <a:pt x="5044074" y="2238678"/>
                  <a:pt x="5044074" y="2244520"/>
                </a:cubicBezTo>
                <a:cubicBezTo>
                  <a:pt x="5044074" y="2248449"/>
                  <a:pt x="5044046" y="2252372"/>
                  <a:pt x="5043454" y="2256280"/>
                </a:cubicBezTo>
                <a:lnTo>
                  <a:pt x="5042932" y="2256246"/>
                </a:lnTo>
                <a:lnTo>
                  <a:pt x="5042905" y="2256755"/>
                </a:lnTo>
                <a:lnTo>
                  <a:pt x="5024997" y="2255084"/>
                </a:lnTo>
                <a:cubicBezTo>
                  <a:pt x="4991129" y="2254542"/>
                  <a:pt x="4957779" y="2251477"/>
                  <a:pt x="4925170" y="2245767"/>
                </a:cubicBezTo>
                <a:cubicBezTo>
                  <a:pt x="4919336" y="2246198"/>
                  <a:pt x="4913761" y="2245223"/>
                  <a:pt x="4908205" y="2244184"/>
                </a:cubicBezTo>
                <a:lnTo>
                  <a:pt x="4908084" y="2243004"/>
                </a:lnTo>
                <a:cubicBezTo>
                  <a:pt x="4532684" y="2181939"/>
                  <a:pt x="4238685" y="1893288"/>
                  <a:pt x="4186091" y="1530527"/>
                </a:cubicBezTo>
                <a:cubicBezTo>
                  <a:pt x="4185915" y="1530472"/>
                  <a:pt x="4185739" y="1530468"/>
                  <a:pt x="4185562" y="1530463"/>
                </a:cubicBezTo>
                <a:lnTo>
                  <a:pt x="4184999" y="1523599"/>
                </a:lnTo>
                <a:cubicBezTo>
                  <a:pt x="4179707" y="1492501"/>
                  <a:pt x="4177144" y="1460743"/>
                  <a:pt x="4177187" y="1428529"/>
                </a:cubicBezTo>
                <a:cubicBezTo>
                  <a:pt x="4175815" y="1422743"/>
                  <a:pt x="4175753" y="1416918"/>
                  <a:pt x="4175753" y="1411078"/>
                </a:cubicBezTo>
                <a:close/>
                <a:moveTo>
                  <a:pt x="3445328" y="659222"/>
                </a:moveTo>
                <a:cubicBezTo>
                  <a:pt x="3501061" y="939930"/>
                  <a:pt x="3725812" y="1162499"/>
                  <a:pt x="4013692" y="1223782"/>
                </a:cubicBezTo>
                <a:cubicBezTo>
                  <a:pt x="3957960" y="943074"/>
                  <a:pt x="3733209" y="720505"/>
                  <a:pt x="3445328" y="659222"/>
                </a:cubicBezTo>
                <a:close/>
                <a:moveTo>
                  <a:pt x="3445328" y="2417442"/>
                </a:moveTo>
                <a:cubicBezTo>
                  <a:pt x="3501061" y="2698150"/>
                  <a:pt x="3725812" y="2920718"/>
                  <a:pt x="4013692" y="2982001"/>
                </a:cubicBezTo>
                <a:cubicBezTo>
                  <a:pt x="3957960" y="2701294"/>
                  <a:pt x="3733209" y="2478725"/>
                  <a:pt x="3445328" y="2417442"/>
                </a:cubicBezTo>
                <a:close/>
                <a:moveTo>
                  <a:pt x="3445326" y="2107862"/>
                </a:moveTo>
                <a:cubicBezTo>
                  <a:pt x="3733207" y="2047060"/>
                  <a:pt x="3957957" y="1826239"/>
                  <a:pt x="4013690" y="1547735"/>
                </a:cubicBezTo>
                <a:cubicBezTo>
                  <a:pt x="3725809" y="1608537"/>
                  <a:pt x="3501058" y="1829358"/>
                  <a:pt x="3445326" y="2107862"/>
                </a:cubicBezTo>
                <a:close/>
                <a:moveTo>
                  <a:pt x="3295350" y="521483"/>
                </a:moveTo>
                <a:lnTo>
                  <a:pt x="3295971" y="509629"/>
                </a:lnTo>
                <a:lnTo>
                  <a:pt x="3296492" y="509663"/>
                </a:lnTo>
                <a:lnTo>
                  <a:pt x="3296519" y="509151"/>
                </a:lnTo>
                <a:lnTo>
                  <a:pt x="3314395" y="510833"/>
                </a:lnTo>
                <a:cubicBezTo>
                  <a:pt x="3348274" y="511379"/>
                  <a:pt x="3381637" y="514468"/>
                  <a:pt x="3414258" y="520226"/>
                </a:cubicBezTo>
                <a:cubicBezTo>
                  <a:pt x="3420092" y="519792"/>
                  <a:pt x="3425665" y="520774"/>
                  <a:pt x="3431219" y="521820"/>
                </a:cubicBezTo>
                <a:lnTo>
                  <a:pt x="3431341" y="523010"/>
                </a:lnTo>
                <a:cubicBezTo>
                  <a:pt x="3806740" y="584557"/>
                  <a:pt x="4100739" y="875493"/>
                  <a:pt x="4153335" y="1241127"/>
                </a:cubicBezTo>
                <a:cubicBezTo>
                  <a:pt x="4153510" y="1241182"/>
                  <a:pt x="4153688" y="1241187"/>
                  <a:pt x="4153863" y="1241192"/>
                </a:cubicBezTo>
                <a:lnTo>
                  <a:pt x="4154429" y="1248124"/>
                </a:lnTo>
                <a:cubicBezTo>
                  <a:pt x="4159718" y="1279462"/>
                  <a:pt x="4162281" y="1311465"/>
                  <a:pt x="4162237" y="1343926"/>
                </a:cubicBezTo>
                <a:cubicBezTo>
                  <a:pt x="4163610" y="1349760"/>
                  <a:pt x="4163671" y="1355634"/>
                  <a:pt x="4163671" y="1361522"/>
                </a:cubicBezTo>
                <a:cubicBezTo>
                  <a:pt x="4163671" y="1365482"/>
                  <a:pt x="4163642" y="1369436"/>
                  <a:pt x="4163050" y="1373376"/>
                </a:cubicBezTo>
                <a:lnTo>
                  <a:pt x="4162528" y="1373341"/>
                </a:lnTo>
                <a:lnTo>
                  <a:pt x="4162501" y="1373854"/>
                </a:lnTo>
                <a:lnTo>
                  <a:pt x="4144594" y="1372169"/>
                </a:lnTo>
                <a:cubicBezTo>
                  <a:pt x="4110727" y="1371623"/>
                  <a:pt x="4077375" y="1368535"/>
                  <a:pt x="4044766" y="1362780"/>
                </a:cubicBezTo>
                <a:cubicBezTo>
                  <a:pt x="4038932" y="1363214"/>
                  <a:pt x="4033357" y="1362231"/>
                  <a:pt x="4027802" y="1361184"/>
                </a:cubicBezTo>
                <a:lnTo>
                  <a:pt x="4027681" y="1359994"/>
                </a:lnTo>
                <a:cubicBezTo>
                  <a:pt x="3652280" y="1298446"/>
                  <a:pt x="3358281" y="1007510"/>
                  <a:pt x="3305687" y="641878"/>
                </a:cubicBezTo>
                <a:cubicBezTo>
                  <a:pt x="3305511" y="641823"/>
                  <a:pt x="3305336" y="641818"/>
                  <a:pt x="3305158" y="641812"/>
                </a:cubicBezTo>
                <a:lnTo>
                  <a:pt x="3304595" y="634895"/>
                </a:lnTo>
                <a:cubicBezTo>
                  <a:pt x="3299303" y="603550"/>
                  <a:pt x="3296740" y="571542"/>
                  <a:pt x="3296784" y="539073"/>
                </a:cubicBezTo>
                <a:cubicBezTo>
                  <a:pt x="3295411" y="533241"/>
                  <a:pt x="3295350" y="527369"/>
                  <a:pt x="3295350" y="521483"/>
                </a:cubicBezTo>
                <a:close/>
                <a:moveTo>
                  <a:pt x="3295350" y="2279702"/>
                </a:moveTo>
                <a:lnTo>
                  <a:pt x="3295971" y="2267848"/>
                </a:lnTo>
                <a:lnTo>
                  <a:pt x="3296492" y="2267882"/>
                </a:lnTo>
                <a:lnTo>
                  <a:pt x="3296519" y="2267371"/>
                </a:lnTo>
                <a:lnTo>
                  <a:pt x="3314395" y="2269052"/>
                </a:lnTo>
                <a:cubicBezTo>
                  <a:pt x="3348274" y="2269598"/>
                  <a:pt x="3381637" y="2272687"/>
                  <a:pt x="3414258" y="2278445"/>
                </a:cubicBezTo>
                <a:cubicBezTo>
                  <a:pt x="3420092" y="2278011"/>
                  <a:pt x="3425665" y="2278993"/>
                  <a:pt x="3431219" y="2280040"/>
                </a:cubicBezTo>
                <a:lnTo>
                  <a:pt x="3431341" y="2281230"/>
                </a:lnTo>
                <a:cubicBezTo>
                  <a:pt x="3806740" y="2342777"/>
                  <a:pt x="4100739" y="2633713"/>
                  <a:pt x="4153335" y="2999346"/>
                </a:cubicBezTo>
                <a:cubicBezTo>
                  <a:pt x="4153510" y="2999401"/>
                  <a:pt x="4153688" y="2999406"/>
                  <a:pt x="4153863" y="2999411"/>
                </a:cubicBezTo>
                <a:lnTo>
                  <a:pt x="4154429" y="3006343"/>
                </a:lnTo>
                <a:lnTo>
                  <a:pt x="4161209" y="3089525"/>
                </a:lnTo>
                <a:lnTo>
                  <a:pt x="3910768" y="3089525"/>
                </a:lnTo>
                <a:lnTo>
                  <a:pt x="3891034" y="3084683"/>
                </a:lnTo>
                <a:cubicBezTo>
                  <a:pt x="3582552" y="2982764"/>
                  <a:pt x="3351706" y="2720025"/>
                  <a:pt x="3305687" y="2400097"/>
                </a:cubicBezTo>
                <a:cubicBezTo>
                  <a:pt x="3305511" y="2400042"/>
                  <a:pt x="3305336" y="2400037"/>
                  <a:pt x="3305158" y="2400032"/>
                </a:cubicBezTo>
                <a:lnTo>
                  <a:pt x="3304595" y="2393114"/>
                </a:lnTo>
                <a:cubicBezTo>
                  <a:pt x="3299303" y="2361770"/>
                  <a:pt x="3296740" y="2329761"/>
                  <a:pt x="3296784" y="2297292"/>
                </a:cubicBezTo>
                <a:cubicBezTo>
                  <a:pt x="3295411" y="2291461"/>
                  <a:pt x="3295350" y="2285589"/>
                  <a:pt x="3295350" y="2279702"/>
                </a:cubicBezTo>
                <a:close/>
                <a:moveTo>
                  <a:pt x="3295347" y="486299"/>
                </a:moveTo>
                <a:cubicBezTo>
                  <a:pt x="3295347" y="480458"/>
                  <a:pt x="3295409" y="474631"/>
                  <a:pt x="3296782" y="468842"/>
                </a:cubicBezTo>
                <a:cubicBezTo>
                  <a:pt x="3296738" y="436636"/>
                  <a:pt x="3299300" y="404884"/>
                  <a:pt x="3304590" y="373792"/>
                </a:cubicBezTo>
                <a:lnTo>
                  <a:pt x="3305155" y="366915"/>
                </a:lnTo>
                <a:cubicBezTo>
                  <a:pt x="3305332" y="366910"/>
                  <a:pt x="3305508" y="366905"/>
                  <a:pt x="3305684" y="366850"/>
                </a:cubicBezTo>
                <a:cubicBezTo>
                  <a:pt x="3319442" y="271960"/>
                  <a:pt x="3349717" y="182140"/>
                  <a:pt x="3393781" y="100280"/>
                </a:cubicBezTo>
                <a:lnTo>
                  <a:pt x="3459303" y="0"/>
                </a:lnTo>
                <a:lnTo>
                  <a:pt x="3635443" y="0"/>
                </a:lnTo>
                <a:lnTo>
                  <a:pt x="3564068" y="79433"/>
                </a:lnTo>
                <a:cubicBezTo>
                  <a:pt x="3506253" y="159050"/>
                  <a:pt x="3465125" y="250706"/>
                  <a:pt x="3445326" y="349642"/>
                </a:cubicBezTo>
                <a:cubicBezTo>
                  <a:pt x="3636807" y="309201"/>
                  <a:pt x="3800358" y="197965"/>
                  <a:pt x="3904544" y="45955"/>
                </a:cubicBezTo>
                <a:lnTo>
                  <a:pt x="3927798" y="0"/>
                </a:lnTo>
                <a:lnTo>
                  <a:pt x="4083290" y="0"/>
                </a:lnTo>
                <a:lnTo>
                  <a:pt x="4029061" y="99096"/>
                </a:lnTo>
                <a:cubicBezTo>
                  <a:pt x="3899579" y="299632"/>
                  <a:pt x="3683877" y="443705"/>
                  <a:pt x="3431338" y="484784"/>
                </a:cubicBezTo>
                <a:lnTo>
                  <a:pt x="3431217" y="485964"/>
                </a:lnTo>
                <a:cubicBezTo>
                  <a:pt x="3425661" y="487004"/>
                  <a:pt x="3420086" y="487979"/>
                  <a:pt x="3414252" y="487548"/>
                </a:cubicBezTo>
                <a:cubicBezTo>
                  <a:pt x="3381643" y="493257"/>
                  <a:pt x="3348292" y="496322"/>
                  <a:pt x="3314425" y="496864"/>
                </a:cubicBezTo>
                <a:lnTo>
                  <a:pt x="3296517" y="498535"/>
                </a:lnTo>
                <a:lnTo>
                  <a:pt x="3296490" y="498027"/>
                </a:lnTo>
                <a:lnTo>
                  <a:pt x="3295968" y="498061"/>
                </a:lnTo>
                <a:cubicBezTo>
                  <a:pt x="3295376" y="494151"/>
                  <a:pt x="3295347" y="490228"/>
                  <a:pt x="3295347" y="486299"/>
                </a:cubicBezTo>
                <a:close/>
                <a:moveTo>
                  <a:pt x="3295347" y="2244520"/>
                </a:moveTo>
                <a:cubicBezTo>
                  <a:pt x="3295347" y="2238678"/>
                  <a:pt x="3295409" y="2232850"/>
                  <a:pt x="3296782" y="2227062"/>
                </a:cubicBezTo>
                <a:cubicBezTo>
                  <a:pt x="3296738" y="2194855"/>
                  <a:pt x="3299300" y="2163105"/>
                  <a:pt x="3304590" y="2132012"/>
                </a:cubicBezTo>
                <a:lnTo>
                  <a:pt x="3305155" y="2125135"/>
                </a:lnTo>
                <a:cubicBezTo>
                  <a:pt x="3305332" y="2125130"/>
                  <a:pt x="3305508" y="2125125"/>
                  <a:pt x="3305684" y="2125070"/>
                </a:cubicBezTo>
                <a:cubicBezTo>
                  <a:pt x="3358279" y="1762307"/>
                  <a:pt x="3652278" y="1473657"/>
                  <a:pt x="4027678" y="1412593"/>
                </a:cubicBezTo>
                <a:lnTo>
                  <a:pt x="4027800" y="1411413"/>
                </a:lnTo>
                <a:cubicBezTo>
                  <a:pt x="4033353" y="1410375"/>
                  <a:pt x="4038927" y="1409399"/>
                  <a:pt x="4044760" y="1409831"/>
                </a:cubicBezTo>
                <a:cubicBezTo>
                  <a:pt x="4077382" y="1404118"/>
                  <a:pt x="4110744" y="1401053"/>
                  <a:pt x="4144624" y="1400511"/>
                </a:cubicBezTo>
                <a:lnTo>
                  <a:pt x="4162499" y="1398843"/>
                </a:lnTo>
                <a:lnTo>
                  <a:pt x="4162526" y="1399351"/>
                </a:lnTo>
                <a:lnTo>
                  <a:pt x="4163047" y="1399317"/>
                </a:lnTo>
                <a:lnTo>
                  <a:pt x="4163669" y="1411078"/>
                </a:lnTo>
                <a:cubicBezTo>
                  <a:pt x="4163669" y="1416918"/>
                  <a:pt x="4163608" y="1422743"/>
                  <a:pt x="4162235" y="1428529"/>
                </a:cubicBezTo>
                <a:cubicBezTo>
                  <a:pt x="4162279" y="1460743"/>
                  <a:pt x="4159715" y="1492501"/>
                  <a:pt x="4154424" y="1523599"/>
                </a:cubicBezTo>
                <a:lnTo>
                  <a:pt x="4153860" y="1530463"/>
                </a:lnTo>
                <a:cubicBezTo>
                  <a:pt x="4153683" y="1530468"/>
                  <a:pt x="4153507" y="1530472"/>
                  <a:pt x="4153332" y="1530527"/>
                </a:cubicBezTo>
                <a:cubicBezTo>
                  <a:pt x="4100737" y="1893288"/>
                  <a:pt x="3806738" y="2181939"/>
                  <a:pt x="3431338" y="2243004"/>
                </a:cubicBezTo>
                <a:lnTo>
                  <a:pt x="3431217" y="2244184"/>
                </a:lnTo>
                <a:cubicBezTo>
                  <a:pt x="3425661" y="2245223"/>
                  <a:pt x="3420086" y="2246198"/>
                  <a:pt x="3414252" y="2245767"/>
                </a:cubicBezTo>
                <a:cubicBezTo>
                  <a:pt x="3381643" y="2251477"/>
                  <a:pt x="3348292" y="2254542"/>
                  <a:pt x="3314425" y="2255084"/>
                </a:cubicBezTo>
                <a:lnTo>
                  <a:pt x="3296517" y="2256755"/>
                </a:lnTo>
                <a:lnTo>
                  <a:pt x="3296490" y="2256246"/>
                </a:lnTo>
                <a:lnTo>
                  <a:pt x="3295968" y="2256280"/>
                </a:lnTo>
                <a:cubicBezTo>
                  <a:pt x="3295376" y="2252372"/>
                  <a:pt x="3295347" y="2248449"/>
                  <a:pt x="3295347" y="2244520"/>
                </a:cubicBezTo>
                <a:close/>
                <a:moveTo>
                  <a:pt x="2555546" y="1223782"/>
                </a:moveTo>
                <a:cubicBezTo>
                  <a:pt x="2843426" y="1162499"/>
                  <a:pt x="3068177" y="939930"/>
                  <a:pt x="3123910" y="659222"/>
                </a:cubicBezTo>
                <a:cubicBezTo>
                  <a:pt x="2836029" y="720505"/>
                  <a:pt x="2611278" y="943074"/>
                  <a:pt x="2555546" y="1223782"/>
                </a:cubicBezTo>
                <a:close/>
                <a:moveTo>
                  <a:pt x="2555546" y="1547735"/>
                </a:moveTo>
                <a:cubicBezTo>
                  <a:pt x="2611279" y="1826239"/>
                  <a:pt x="2836029" y="2047060"/>
                  <a:pt x="3123910" y="2107862"/>
                </a:cubicBezTo>
                <a:cubicBezTo>
                  <a:pt x="3068178" y="1829358"/>
                  <a:pt x="2843426" y="1608537"/>
                  <a:pt x="2555546" y="1547735"/>
                </a:cubicBezTo>
                <a:close/>
                <a:moveTo>
                  <a:pt x="2555546" y="2982001"/>
                </a:moveTo>
                <a:cubicBezTo>
                  <a:pt x="2843426" y="2920718"/>
                  <a:pt x="3068177" y="2698150"/>
                  <a:pt x="3123910" y="2417442"/>
                </a:cubicBezTo>
                <a:cubicBezTo>
                  <a:pt x="2836029" y="2478725"/>
                  <a:pt x="2611278" y="2701294"/>
                  <a:pt x="2555546" y="2982001"/>
                </a:cubicBezTo>
                <a:close/>
                <a:moveTo>
                  <a:pt x="2485948" y="0"/>
                </a:moveTo>
                <a:lnTo>
                  <a:pt x="2641440" y="0"/>
                </a:lnTo>
                <a:lnTo>
                  <a:pt x="2664693" y="45955"/>
                </a:lnTo>
                <a:cubicBezTo>
                  <a:pt x="2768879" y="197965"/>
                  <a:pt x="2932430" y="309201"/>
                  <a:pt x="3123910" y="349642"/>
                </a:cubicBezTo>
                <a:cubicBezTo>
                  <a:pt x="3104112" y="250706"/>
                  <a:pt x="3062984" y="159050"/>
                  <a:pt x="3005167" y="79433"/>
                </a:cubicBezTo>
                <a:lnTo>
                  <a:pt x="2933794" y="0"/>
                </a:lnTo>
                <a:lnTo>
                  <a:pt x="3109934" y="0"/>
                </a:lnTo>
                <a:lnTo>
                  <a:pt x="3175456" y="100280"/>
                </a:lnTo>
                <a:cubicBezTo>
                  <a:pt x="3219520" y="182140"/>
                  <a:pt x="3249795" y="271960"/>
                  <a:pt x="3263553" y="366850"/>
                </a:cubicBezTo>
                <a:cubicBezTo>
                  <a:pt x="3263728" y="366905"/>
                  <a:pt x="3263905" y="366910"/>
                  <a:pt x="3264081" y="366915"/>
                </a:cubicBezTo>
                <a:lnTo>
                  <a:pt x="3264647" y="373792"/>
                </a:lnTo>
                <a:cubicBezTo>
                  <a:pt x="3269936" y="404884"/>
                  <a:pt x="3272499" y="436636"/>
                  <a:pt x="3272455" y="468842"/>
                </a:cubicBezTo>
                <a:cubicBezTo>
                  <a:pt x="3273828" y="474631"/>
                  <a:pt x="3273888" y="480458"/>
                  <a:pt x="3273888" y="486299"/>
                </a:cubicBezTo>
                <a:cubicBezTo>
                  <a:pt x="3273888" y="490228"/>
                  <a:pt x="3273860" y="494151"/>
                  <a:pt x="3273268" y="498061"/>
                </a:cubicBezTo>
                <a:lnTo>
                  <a:pt x="3272746" y="498027"/>
                </a:lnTo>
                <a:lnTo>
                  <a:pt x="3272719" y="498535"/>
                </a:lnTo>
                <a:lnTo>
                  <a:pt x="3254811" y="496864"/>
                </a:lnTo>
                <a:cubicBezTo>
                  <a:pt x="3220945" y="496322"/>
                  <a:pt x="3187593" y="493257"/>
                  <a:pt x="3154984" y="487548"/>
                </a:cubicBezTo>
                <a:cubicBezTo>
                  <a:pt x="3149150" y="487979"/>
                  <a:pt x="3143575" y="487004"/>
                  <a:pt x="3138020" y="485964"/>
                </a:cubicBezTo>
                <a:lnTo>
                  <a:pt x="3137899" y="484784"/>
                </a:lnTo>
                <a:cubicBezTo>
                  <a:pt x="2885360" y="443705"/>
                  <a:pt x="2669659" y="299632"/>
                  <a:pt x="2540177" y="99096"/>
                </a:cubicBezTo>
                <a:close/>
                <a:moveTo>
                  <a:pt x="2408030" y="3089525"/>
                </a:moveTo>
                <a:lnTo>
                  <a:pt x="2414810" y="3006343"/>
                </a:lnTo>
                <a:lnTo>
                  <a:pt x="2415375" y="2999411"/>
                </a:lnTo>
                <a:cubicBezTo>
                  <a:pt x="2415552" y="2999406"/>
                  <a:pt x="2415728" y="2999401"/>
                  <a:pt x="2415904" y="2999346"/>
                </a:cubicBezTo>
                <a:cubicBezTo>
                  <a:pt x="2468499" y="2633713"/>
                  <a:pt x="2762498" y="2342777"/>
                  <a:pt x="3137898" y="2281230"/>
                </a:cubicBezTo>
                <a:lnTo>
                  <a:pt x="3138020" y="2280040"/>
                </a:lnTo>
                <a:cubicBezTo>
                  <a:pt x="3143573" y="2278993"/>
                  <a:pt x="3149146" y="2278011"/>
                  <a:pt x="3154980" y="2278445"/>
                </a:cubicBezTo>
                <a:cubicBezTo>
                  <a:pt x="3187602" y="2272687"/>
                  <a:pt x="3220964" y="2269598"/>
                  <a:pt x="3254844" y="2269052"/>
                </a:cubicBezTo>
                <a:lnTo>
                  <a:pt x="3272719" y="2267371"/>
                </a:lnTo>
                <a:lnTo>
                  <a:pt x="3272746" y="2267882"/>
                </a:lnTo>
                <a:lnTo>
                  <a:pt x="3273267" y="2267848"/>
                </a:lnTo>
                <a:lnTo>
                  <a:pt x="3273888" y="2279702"/>
                </a:lnTo>
                <a:cubicBezTo>
                  <a:pt x="3273888" y="2285589"/>
                  <a:pt x="3273828" y="2291461"/>
                  <a:pt x="3272455" y="2297292"/>
                </a:cubicBezTo>
                <a:cubicBezTo>
                  <a:pt x="3272499" y="2329761"/>
                  <a:pt x="3269935" y="2361770"/>
                  <a:pt x="3264644" y="2393114"/>
                </a:cubicBezTo>
                <a:lnTo>
                  <a:pt x="3264080" y="2400032"/>
                </a:lnTo>
                <a:cubicBezTo>
                  <a:pt x="3263903" y="2400037"/>
                  <a:pt x="3263726" y="2400042"/>
                  <a:pt x="3263552" y="2400097"/>
                </a:cubicBezTo>
                <a:cubicBezTo>
                  <a:pt x="3217532" y="2720025"/>
                  <a:pt x="2986686" y="2982764"/>
                  <a:pt x="2678205" y="3084683"/>
                </a:cubicBezTo>
                <a:lnTo>
                  <a:pt x="2658472" y="3089525"/>
                </a:lnTo>
                <a:close/>
                <a:moveTo>
                  <a:pt x="2405567" y="1361522"/>
                </a:moveTo>
                <a:cubicBezTo>
                  <a:pt x="2405567" y="1355634"/>
                  <a:pt x="2405629" y="1349760"/>
                  <a:pt x="2407002" y="1343926"/>
                </a:cubicBezTo>
                <a:cubicBezTo>
                  <a:pt x="2406958" y="1311465"/>
                  <a:pt x="2409520" y="1279462"/>
                  <a:pt x="2414810" y="1248124"/>
                </a:cubicBezTo>
                <a:lnTo>
                  <a:pt x="2415375" y="1241192"/>
                </a:lnTo>
                <a:cubicBezTo>
                  <a:pt x="2415552" y="1241187"/>
                  <a:pt x="2415728" y="1241182"/>
                  <a:pt x="2415904" y="1241127"/>
                </a:cubicBezTo>
                <a:cubicBezTo>
                  <a:pt x="2468499" y="875493"/>
                  <a:pt x="2762498" y="584557"/>
                  <a:pt x="3137898" y="523010"/>
                </a:cubicBezTo>
                <a:lnTo>
                  <a:pt x="3138020" y="521820"/>
                </a:lnTo>
                <a:cubicBezTo>
                  <a:pt x="3143573" y="520774"/>
                  <a:pt x="3149146" y="519792"/>
                  <a:pt x="3154980" y="520226"/>
                </a:cubicBezTo>
                <a:cubicBezTo>
                  <a:pt x="3187602" y="514468"/>
                  <a:pt x="3220964" y="511379"/>
                  <a:pt x="3254844" y="510833"/>
                </a:cubicBezTo>
                <a:lnTo>
                  <a:pt x="3272719" y="509151"/>
                </a:lnTo>
                <a:lnTo>
                  <a:pt x="3272746" y="509663"/>
                </a:lnTo>
                <a:lnTo>
                  <a:pt x="3273267" y="509629"/>
                </a:lnTo>
                <a:lnTo>
                  <a:pt x="3273888" y="521483"/>
                </a:lnTo>
                <a:cubicBezTo>
                  <a:pt x="3273888" y="527369"/>
                  <a:pt x="3273828" y="533241"/>
                  <a:pt x="3272455" y="539073"/>
                </a:cubicBezTo>
                <a:cubicBezTo>
                  <a:pt x="3272499" y="571542"/>
                  <a:pt x="3269935" y="603550"/>
                  <a:pt x="3264644" y="634895"/>
                </a:cubicBezTo>
                <a:lnTo>
                  <a:pt x="3264080" y="641812"/>
                </a:lnTo>
                <a:cubicBezTo>
                  <a:pt x="3263903" y="641818"/>
                  <a:pt x="3263726" y="641823"/>
                  <a:pt x="3263552" y="641878"/>
                </a:cubicBezTo>
                <a:cubicBezTo>
                  <a:pt x="3210957" y="1007510"/>
                  <a:pt x="2916958" y="1298446"/>
                  <a:pt x="2541558" y="1359994"/>
                </a:cubicBezTo>
                <a:lnTo>
                  <a:pt x="2541437" y="1361184"/>
                </a:lnTo>
                <a:cubicBezTo>
                  <a:pt x="2535881" y="1362231"/>
                  <a:pt x="2530306" y="1363214"/>
                  <a:pt x="2524472" y="1362780"/>
                </a:cubicBezTo>
                <a:cubicBezTo>
                  <a:pt x="2491863" y="1368535"/>
                  <a:pt x="2458513" y="1371623"/>
                  <a:pt x="2424645" y="1372169"/>
                </a:cubicBezTo>
                <a:lnTo>
                  <a:pt x="2406737" y="1373854"/>
                </a:lnTo>
                <a:lnTo>
                  <a:pt x="2406710" y="1373341"/>
                </a:lnTo>
                <a:lnTo>
                  <a:pt x="2406188" y="1373376"/>
                </a:lnTo>
                <a:cubicBezTo>
                  <a:pt x="2405596" y="1369436"/>
                  <a:pt x="2405567" y="1365482"/>
                  <a:pt x="2405567" y="1361522"/>
                </a:cubicBezTo>
                <a:close/>
                <a:moveTo>
                  <a:pt x="2405567" y="1411078"/>
                </a:moveTo>
                <a:lnTo>
                  <a:pt x="2406189" y="1399317"/>
                </a:lnTo>
                <a:lnTo>
                  <a:pt x="2406710" y="1399351"/>
                </a:lnTo>
                <a:lnTo>
                  <a:pt x="2406737" y="1398843"/>
                </a:lnTo>
                <a:lnTo>
                  <a:pt x="2424613" y="1400511"/>
                </a:lnTo>
                <a:cubicBezTo>
                  <a:pt x="2458492" y="1401053"/>
                  <a:pt x="2491855" y="1404118"/>
                  <a:pt x="2524476" y="1409831"/>
                </a:cubicBezTo>
                <a:cubicBezTo>
                  <a:pt x="2530309" y="1409399"/>
                  <a:pt x="2535883" y="1410375"/>
                  <a:pt x="2541437" y="1411413"/>
                </a:cubicBezTo>
                <a:lnTo>
                  <a:pt x="2541559" y="1412593"/>
                </a:lnTo>
                <a:cubicBezTo>
                  <a:pt x="2916958" y="1473657"/>
                  <a:pt x="3210957" y="1762307"/>
                  <a:pt x="3263553" y="2125070"/>
                </a:cubicBezTo>
                <a:cubicBezTo>
                  <a:pt x="3263728" y="2125125"/>
                  <a:pt x="3263905" y="2125130"/>
                  <a:pt x="3264081" y="2125135"/>
                </a:cubicBezTo>
                <a:lnTo>
                  <a:pt x="3264647" y="2132012"/>
                </a:lnTo>
                <a:cubicBezTo>
                  <a:pt x="3269936" y="2163105"/>
                  <a:pt x="3272499" y="2194855"/>
                  <a:pt x="3272455" y="2227062"/>
                </a:cubicBezTo>
                <a:cubicBezTo>
                  <a:pt x="3273828" y="2232850"/>
                  <a:pt x="3273888" y="2238678"/>
                  <a:pt x="3273888" y="2244520"/>
                </a:cubicBezTo>
                <a:cubicBezTo>
                  <a:pt x="3273888" y="2248449"/>
                  <a:pt x="3273860" y="2252372"/>
                  <a:pt x="3273268" y="2256280"/>
                </a:cubicBezTo>
                <a:lnTo>
                  <a:pt x="3272746" y="2256246"/>
                </a:lnTo>
                <a:lnTo>
                  <a:pt x="3272719" y="2256755"/>
                </a:lnTo>
                <a:lnTo>
                  <a:pt x="3254811" y="2255084"/>
                </a:lnTo>
                <a:cubicBezTo>
                  <a:pt x="3220945" y="2254542"/>
                  <a:pt x="3187593" y="2251477"/>
                  <a:pt x="3154984" y="2245767"/>
                </a:cubicBezTo>
                <a:cubicBezTo>
                  <a:pt x="3149150" y="2246198"/>
                  <a:pt x="3143575" y="2245223"/>
                  <a:pt x="3138020" y="2244184"/>
                </a:cubicBezTo>
                <a:lnTo>
                  <a:pt x="3137899" y="2243004"/>
                </a:lnTo>
                <a:cubicBezTo>
                  <a:pt x="2762498" y="2181939"/>
                  <a:pt x="2468499" y="1893288"/>
                  <a:pt x="2415905" y="1530527"/>
                </a:cubicBezTo>
                <a:cubicBezTo>
                  <a:pt x="2415730" y="1530472"/>
                  <a:pt x="2415554" y="1530468"/>
                  <a:pt x="2415376" y="1530463"/>
                </a:cubicBezTo>
                <a:lnTo>
                  <a:pt x="2414813" y="1523599"/>
                </a:lnTo>
                <a:cubicBezTo>
                  <a:pt x="2409521" y="1492501"/>
                  <a:pt x="2406958" y="1460743"/>
                  <a:pt x="2407002" y="1428529"/>
                </a:cubicBezTo>
                <a:cubicBezTo>
                  <a:pt x="2405629" y="1422743"/>
                  <a:pt x="2405567" y="1416918"/>
                  <a:pt x="2405567" y="1411078"/>
                </a:cubicBezTo>
                <a:close/>
                <a:moveTo>
                  <a:pt x="1675142" y="659222"/>
                </a:moveTo>
                <a:cubicBezTo>
                  <a:pt x="1730875" y="939930"/>
                  <a:pt x="1955626" y="1162499"/>
                  <a:pt x="2243506" y="1223782"/>
                </a:cubicBezTo>
                <a:cubicBezTo>
                  <a:pt x="2187774" y="943074"/>
                  <a:pt x="1963023" y="720505"/>
                  <a:pt x="1675142" y="659222"/>
                </a:cubicBezTo>
                <a:close/>
                <a:moveTo>
                  <a:pt x="1675142" y="2417442"/>
                </a:moveTo>
                <a:cubicBezTo>
                  <a:pt x="1730875" y="2698150"/>
                  <a:pt x="1955626" y="2920718"/>
                  <a:pt x="2243506" y="2982001"/>
                </a:cubicBezTo>
                <a:cubicBezTo>
                  <a:pt x="2187774" y="2701294"/>
                  <a:pt x="1963023" y="2478725"/>
                  <a:pt x="1675142" y="2417442"/>
                </a:cubicBezTo>
                <a:close/>
                <a:moveTo>
                  <a:pt x="1675140" y="2107862"/>
                </a:moveTo>
                <a:cubicBezTo>
                  <a:pt x="1963020" y="2047060"/>
                  <a:pt x="2187772" y="1826239"/>
                  <a:pt x="2243504" y="1547735"/>
                </a:cubicBezTo>
                <a:cubicBezTo>
                  <a:pt x="1955623" y="1608537"/>
                  <a:pt x="1730872" y="1829358"/>
                  <a:pt x="1675140" y="2107862"/>
                </a:cubicBezTo>
                <a:close/>
                <a:moveTo>
                  <a:pt x="1525164" y="521483"/>
                </a:moveTo>
                <a:lnTo>
                  <a:pt x="1525785" y="509629"/>
                </a:lnTo>
                <a:lnTo>
                  <a:pt x="1526306" y="509663"/>
                </a:lnTo>
                <a:lnTo>
                  <a:pt x="1526333" y="509151"/>
                </a:lnTo>
                <a:lnTo>
                  <a:pt x="1544208" y="510833"/>
                </a:lnTo>
                <a:cubicBezTo>
                  <a:pt x="1578088" y="511379"/>
                  <a:pt x="1611450" y="514468"/>
                  <a:pt x="1644072" y="520226"/>
                </a:cubicBezTo>
                <a:cubicBezTo>
                  <a:pt x="1649905" y="519792"/>
                  <a:pt x="1655479" y="520774"/>
                  <a:pt x="1661032" y="521820"/>
                </a:cubicBezTo>
                <a:lnTo>
                  <a:pt x="1661154" y="523010"/>
                </a:lnTo>
                <a:cubicBezTo>
                  <a:pt x="2036554" y="584557"/>
                  <a:pt x="2330554" y="875493"/>
                  <a:pt x="2383148" y="1241127"/>
                </a:cubicBezTo>
                <a:cubicBezTo>
                  <a:pt x="2383324" y="1241182"/>
                  <a:pt x="2383501" y="1241187"/>
                  <a:pt x="2383678" y="1241192"/>
                </a:cubicBezTo>
                <a:lnTo>
                  <a:pt x="2384242" y="1248124"/>
                </a:lnTo>
                <a:cubicBezTo>
                  <a:pt x="2389533" y="1279462"/>
                  <a:pt x="2392095" y="1311465"/>
                  <a:pt x="2392051" y="1343926"/>
                </a:cubicBezTo>
                <a:cubicBezTo>
                  <a:pt x="2393423" y="1349760"/>
                  <a:pt x="2393485" y="1355634"/>
                  <a:pt x="2393485" y="1361522"/>
                </a:cubicBezTo>
                <a:cubicBezTo>
                  <a:pt x="2393485" y="1365482"/>
                  <a:pt x="2393457" y="1369436"/>
                  <a:pt x="2392864" y="1373376"/>
                </a:cubicBezTo>
                <a:lnTo>
                  <a:pt x="2392342" y="1373341"/>
                </a:lnTo>
                <a:lnTo>
                  <a:pt x="2392315" y="1373854"/>
                </a:lnTo>
                <a:lnTo>
                  <a:pt x="2374407" y="1372169"/>
                </a:lnTo>
                <a:cubicBezTo>
                  <a:pt x="2340540" y="1371623"/>
                  <a:pt x="2307190" y="1368535"/>
                  <a:pt x="2274580" y="1362780"/>
                </a:cubicBezTo>
                <a:cubicBezTo>
                  <a:pt x="2268746" y="1363214"/>
                  <a:pt x="2263171" y="1362231"/>
                  <a:pt x="2257615" y="1361184"/>
                </a:cubicBezTo>
                <a:lnTo>
                  <a:pt x="2257494" y="1359994"/>
                </a:lnTo>
                <a:cubicBezTo>
                  <a:pt x="1882094" y="1298446"/>
                  <a:pt x="1588095" y="1007510"/>
                  <a:pt x="1535500" y="641878"/>
                </a:cubicBezTo>
                <a:cubicBezTo>
                  <a:pt x="1535326" y="641823"/>
                  <a:pt x="1535149" y="641818"/>
                  <a:pt x="1534972" y="641812"/>
                </a:cubicBezTo>
                <a:lnTo>
                  <a:pt x="1534408" y="634895"/>
                </a:lnTo>
                <a:cubicBezTo>
                  <a:pt x="1529117" y="603550"/>
                  <a:pt x="1526553" y="571542"/>
                  <a:pt x="1526597" y="539073"/>
                </a:cubicBezTo>
                <a:cubicBezTo>
                  <a:pt x="1525224" y="533241"/>
                  <a:pt x="1525164" y="527369"/>
                  <a:pt x="1525164" y="521483"/>
                </a:cubicBezTo>
                <a:close/>
                <a:moveTo>
                  <a:pt x="1525164" y="2279702"/>
                </a:moveTo>
                <a:lnTo>
                  <a:pt x="1525785" y="2267848"/>
                </a:lnTo>
                <a:lnTo>
                  <a:pt x="1526306" y="2267882"/>
                </a:lnTo>
                <a:lnTo>
                  <a:pt x="1526333" y="2267371"/>
                </a:lnTo>
                <a:lnTo>
                  <a:pt x="1544208" y="2269052"/>
                </a:lnTo>
                <a:cubicBezTo>
                  <a:pt x="1578088" y="2269598"/>
                  <a:pt x="1611450" y="2272687"/>
                  <a:pt x="1644072" y="2278445"/>
                </a:cubicBezTo>
                <a:cubicBezTo>
                  <a:pt x="1649905" y="2278011"/>
                  <a:pt x="1655479" y="2278993"/>
                  <a:pt x="1661032" y="2280040"/>
                </a:cubicBezTo>
                <a:lnTo>
                  <a:pt x="1661154" y="2281230"/>
                </a:lnTo>
                <a:cubicBezTo>
                  <a:pt x="2036554" y="2342777"/>
                  <a:pt x="2330554" y="2633713"/>
                  <a:pt x="2383148" y="2999346"/>
                </a:cubicBezTo>
                <a:cubicBezTo>
                  <a:pt x="2383324" y="2999401"/>
                  <a:pt x="2383501" y="2999406"/>
                  <a:pt x="2383678" y="2999411"/>
                </a:cubicBezTo>
                <a:lnTo>
                  <a:pt x="2384242" y="3006343"/>
                </a:lnTo>
                <a:lnTo>
                  <a:pt x="2391022" y="3089525"/>
                </a:lnTo>
                <a:lnTo>
                  <a:pt x="2140581" y="3089525"/>
                </a:lnTo>
                <a:lnTo>
                  <a:pt x="2120847" y="3084683"/>
                </a:lnTo>
                <a:cubicBezTo>
                  <a:pt x="1812366" y="2982764"/>
                  <a:pt x="1581520" y="2720025"/>
                  <a:pt x="1535500" y="2400097"/>
                </a:cubicBezTo>
                <a:cubicBezTo>
                  <a:pt x="1535326" y="2400042"/>
                  <a:pt x="1535149" y="2400037"/>
                  <a:pt x="1534972" y="2400032"/>
                </a:cubicBezTo>
                <a:lnTo>
                  <a:pt x="1534408" y="2393114"/>
                </a:lnTo>
                <a:cubicBezTo>
                  <a:pt x="1529117" y="2361770"/>
                  <a:pt x="1526553" y="2329761"/>
                  <a:pt x="1526597" y="2297292"/>
                </a:cubicBezTo>
                <a:cubicBezTo>
                  <a:pt x="1525224" y="2291461"/>
                  <a:pt x="1525164" y="2285589"/>
                  <a:pt x="1525164" y="2279702"/>
                </a:cubicBezTo>
                <a:close/>
                <a:moveTo>
                  <a:pt x="1525162" y="486299"/>
                </a:moveTo>
                <a:cubicBezTo>
                  <a:pt x="1525162" y="480458"/>
                  <a:pt x="1525222" y="474631"/>
                  <a:pt x="1526595" y="468842"/>
                </a:cubicBezTo>
                <a:cubicBezTo>
                  <a:pt x="1526551" y="436636"/>
                  <a:pt x="1529114" y="404884"/>
                  <a:pt x="1534403" y="373792"/>
                </a:cubicBezTo>
                <a:lnTo>
                  <a:pt x="1534969" y="366915"/>
                </a:lnTo>
                <a:cubicBezTo>
                  <a:pt x="1535145" y="366910"/>
                  <a:pt x="1535323" y="366905"/>
                  <a:pt x="1535497" y="366850"/>
                </a:cubicBezTo>
                <a:cubicBezTo>
                  <a:pt x="1549256" y="271960"/>
                  <a:pt x="1579531" y="182140"/>
                  <a:pt x="1623594" y="100280"/>
                </a:cubicBezTo>
                <a:lnTo>
                  <a:pt x="1689117" y="0"/>
                </a:lnTo>
                <a:lnTo>
                  <a:pt x="1865257" y="0"/>
                </a:lnTo>
                <a:lnTo>
                  <a:pt x="1793882" y="79433"/>
                </a:lnTo>
                <a:cubicBezTo>
                  <a:pt x="1736067" y="159050"/>
                  <a:pt x="1694939" y="250706"/>
                  <a:pt x="1675140" y="349642"/>
                </a:cubicBezTo>
                <a:cubicBezTo>
                  <a:pt x="1866621" y="309201"/>
                  <a:pt x="2030172" y="197965"/>
                  <a:pt x="2134358" y="45955"/>
                </a:cubicBezTo>
                <a:lnTo>
                  <a:pt x="2157611" y="0"/>
                </a:lnTo>
                <a:lnTo>
                  <a:pt x="2313103" y="0"/>
                </a:lnTo>
                <a:lnTo>
                  <a:pt x="2258874" y="99096"/>
                </a:lnTo>
                <a:cubicBezTo>
                  <a:pt x="2129392" y="299632"/>
                  <a:pt x="1913691" y="443705"/>
                  <a:pt x="1661151" y="484784"/>
                </a:cubicBezTo>
                <a:lnTo>
                  <a:pt x="1661030" y="485964"/>
                </a:lnTo>
                <a:cubicBezTo>
                  <a:pt x="1655475" y="487004"/>
                  <a:pt x="1649900" y="487979"/>
                  <a:pt x="1644066" y="487548"/>
                </a:cubicBezTo>
                <a:cubicBezTo>
                  <a:pt x="1611457" y="493257"/>
                  <a:pt x="1578105" y="496322"/>
                  <a:pt x="1544239" y="496864"/>
                </a:cubicBezTo>
                <a:lnTo>
                  <a:pt x="1526331" y="498535"/>
                </a:lnTo>
                <a:lnTo>
                  <a:pt x="1526304" y="498027"/>
                </a:lnTo>
                <a:lnTo>
                  <a:pt x="1525782" y="498061"/>
                </a:lnTo>
                <a:cubicBezTo>
                  <a:pt x="1525190" y="494151"/>
                  <a:pt x="1525162" y="490228"/>
                  <a:pt x="1525162" y="486299"/>
                </a:cubicBezTo>
                <a:close/>
                <a:moveTo>
                  <a:pt x="1525161" y="2244520"/>
                </a:moveTo>
                <a:cubicBezTo>
                  <a:pt x="1525161" y="2238678"/>
                  <a:pt x="1525222" y="2232850"/>
                  <a:pt x="1526595" y="2227062"/>
                </a:cubicBezTo>
                <a:cubicBezTo>
                  <a:pt x="1526551" y="2194855"/>
                  <a:pt x="1529114" y="2163105"/>
                  <a:pt x="1534403" y="2132012"/>
                </a:cubicBezTo>
                <a:lnTo>
                  <a:pt x="1534969" y="2125135"/>
                </a:lnTo>
                <a:cubicBezTo>
                  <a:pt x="1535145" y="2125130"/>
                  <a:pt x="1535322" y="2125125"/>
                  <a:pt x="1535497" y="2125070"/>
                </a:cubicBezTo>
                <a:cubicBezTo>
                  <a:pt x="1588092" y="1762307"/>
                  <a:pt x="1882092" y="1473657"/>
                  <a:pt x="2257491" y="1412593"/>
                </a:cubicBezTo>
                <a:lnTo>
                  <a:pt x="2257613" y="1411413"/>
                </a:lnTo>
                <a:cubicBezTo>
                  <a:pt x="2263167" y="1410375"/>
                  <a:pt x="2268741" y="1409399"/>
                  <a:pt x="2274574" y="1409831"/>
                </a:cubicBezTo>
                <a:cubicBezTo>
                  <a:pt x="2307195" y="1404118"/>
                  <a:pt x="2340559" y="1401053"/>
                  <a:pt x="2374437" y="1400511"/>
                </a:cubicBezTo>
                <a:lnTo>
                  <a:pt x="2392313" y="1398843"/>
                </a:lnTo>
                <a:lnTo>
                  <a:pt x="2392341" y="1399351"/>
                </a:lnTo>
                <a:lnTo>
                  <a:pt x="2392861" y="1399317"/>
                </a:lnTo>
                <a:lnTo>
                  <a:pt x="2393483" y="1411078"/>
                </a:lnTo>
                <a:cubicBezTo>
                  <a:pt x="2393483" y="1416918"/>
                  <a:pt x="2393421" y="1422743"/>
                  <a:pt x="2392048" y="1428529"/>
                </a:cubicBezTo>
                <a:cubicBezTo>
                  <a:pt x="2392092" y="1460743"/>
                  <a:pt x="2389530" y="1492501"/>
                  <a:pt x="2384237" y="1523599"/>
                </a:cubicBezTo>
                <a:lnTo>
                  <a:pt x="2383674" y="1530463"/>
                </a:lnTo>
                <a:cubicBezTo>
                  <a:pt x="2383497" y="1530468"/>
                  <a:pt x="2383321" y="1530472"/>
                  <a:pt x="2383145" y="1530527"/>
                </a:cubicBezTo>
                <a:cubicBezTo>
                  <a:pt x="2330551" y="1893288"/>
                  <a:pt x="2036552" y="2181939"/>
                  <a:pt x="1661151" y="2243004"/>
                </a:cubicBezTo>
                <a:lnTo>
                  <a:pt x="1661030" y="2244184"/>
                </a:lnTo>
                <a:cubicBezTo>
                  <a:pt x="1655475" y="2245223"/>
                  <a:pt x="1649900" y="2246198"/>
                  <a:pt x="1644066" y="2245767"/>
                </a:cubicBezTo>
                <a:cubicBezTo>
                  <a:pt x="1611457" y="2251477"/>
                  <a:pt x="1578105" y="2254542"/>
                  <a:pt x="1544238" y="2255084"/>
                </a:cubicBezTo>
                <a:lnTo>
                  <a:pt x="1526331" y="2256755"/>
                </a:lnTo>
                <a:lnTo>
                  <a:pt x="1526304" y="2256246"/>
                </a:lnTo>
                <a:lnTo>
                  <a:pt x="1525782" y="2256280"/>
                </a:lnTo>
                <a:cubicBezTo>
                  <a:pt x="1525190" y="2252372"/>
                  <a:pt x="1525161" y="2248449"/>
                  <a:pt x="1525161" y="2244520"/>
                </a:cubicBezTo>
                <a:close/>
                <a:moveTo>
                  <a:pt x="785360" y="1223782"/>
                </a:moveTo>
                <a:cubicBezTo>
                  <a:pt x="1073241" y="1162499"/>
                  <a:pt x="1297991" y="939930"/>
                  <a:pt x="1353724" y="659222"/>
                </a:cubicBezTo>
                <a:cubicBezTo>
                  <a:pt x="1065844" y="720505"/>
                  <a:pt x="841092" y="943074"/>
                  <a:pt x="785360" y="1223782"/>
                </a:cubicBezTo>
                <a:close/>
                <a:moveTo>
                  <a:pt x="785360" y="1547735"/>
                </a:moveTo>
                <a:cubicBezTo>
                  <a:pt x="841093" y="1826239"/>
                  <a:pt x="1065843" y="2047060"/>
                  <a:pt x="1353724" y="2107862"/>
                </a:cubicBezTo>
                <a:cubicBezTo>
                  <a:pt x="1297992" y="1829358"/>
                  <a:pt x="1073241" y="1608537"/>
                  <a:pt x="785360" y="1547735"/>
                </a:cubicBezTo>
                <a:close/>
                <a:moveTo>
                  <a:pt x="785360" y="2982001"/>
                </a:moveTo>
                <a:cubicBezTo>
                  <a:pt x="1073241" y="2920718"/>
                  <a:pt x="1297991" y="2698150"/>
                  <a:pt x="1353724" y="2417442"/>
                </a:cubicBezTo>
                <a:cubicBezTo>
                  <a:pt x="1065843" y="2478725"/>
                  <a:pt x="841092" y="2701294"/>
                  <a:pt x="785360" y="2982001"/>
                </a:cubicBezTo>
                <a:close/>
                <a:moveTo>
                  <a:pt x="715762" y="0"/>
                </a:moveTo>
                <a:lnTo>
                  <a:pt x="871255" y="0"/>
                </a:lnTo>
                <a:lnTo>
                  <a:pt x="894508" y="45955"/>
                </a:lnTo>
                <a:cubicBezTo>
                  <a:pt x="998693" y="197966"/>
                  <a:pt x="1162244" y="309201"/>
                  <a:pt x="1353724" y="349642"/>
                </a:cubicBezTo>
                <a:cubicBezTo>
                  <a:pt x="1333926" y="250706"/>
                  <a:pt x="1292798" y="159050"/>
                  <a:pt x="1234983" y="79433"/>
                </a:cubicBezTo>
                <a:lnTo>
                  <a:pt x="1163608" y="0"/>
                </a:lnTo>
                <a:lnTo>
                  <a:pt x="1339748" y="0"/>
                </a:lnTo>
                <a:lnTo>
                  <a:pt x="1405271" y="100280"/>
                </a:lnTo>
                <a:cubicBezTo>
                  <a:pt x="1449334" y="182140"/>
                  <a:pt x="1479609" y="271960"/>
                  <a:pt x="1493366" y="366850"/>
                </a:cubicBezTo>
                <a:cubicBezTo>
                  <a:pt x="1493542" y="366905"/>
                  <a:pt x="1493719" y="366910"/>
                  <a:pt x="1493895" y="366914"/>
                </a:cubicBezTo>
                <a:lnTo>
                  <a:pt x="1494460" y="373792"/>
                </a:lnTo>
                <a:cubicBezTo>
                  <a:pt x="1499750" y="404884"/>
                  <a:pt x="1502312" y="436636"/>
                  <a:pt x="1502268" y="468842"/>
                </a:cubicBezTo>
                <a:cubicBezTo>
                  <a:pt x="1503641" y="474631"/>
                  <a:pt x="1503703" y="480458"/>
                  <a:pt x="1503703" y="486299"/>
                </a:cubicBezTo>
                <a:cubicBezTo>
                  <a:pt x="1503703" y="490229"/>
                  <a:pt x="1503674" y="494151"/>
                  <a:pt x="1503082" y="498061"/>
                </a:cubicBezTo>
                <a:lnTo>
                  <a:pt x="1502560" y="498027"/>
                </a:lnTo>
                <a:lnTo>
                  <a:pt x="1502533" y="498535"/>
                </a:lnTo>
                <a:lnTo>
                  <a:pt x="1484625" y="496864"/>
                </a:lnTo>
                <a:cubicBezTo>
                  <a:pt x="1450758" y="496322"/>
                  <a:pt x="1417408" y="493257"/>
                  <a:pt x="1384798" y="487548"/>
                </a:cubicBezTo>
                <a:cubicBezTo>
                  <a:pt x="1378964" y="487979"/>
                  <a:pt x="1373389" y="487004"/>
                  <a:pt x="1367833" y="485964"/>
                </a:cubicBezTo>
                <a:lnTo>
                  <a:pt x="1367712" y="484784"/>
                </a:lnTo>
                <a:cubicBezTo>
                  <a:pt x="1115174" y="443705"/>
                  <a:pt x="899474" y="299632"/>
                  <a:pt x="769992" y="99096"/>
                </a:cubicBezTo>
                <a:close/>
                <a:moveTo>
                  <a:pt x="637843" y="3089525"/>
                </a:moveTo>
                <a:lnTo>
                  <a:pt x="644623" y="3006343"/>
                </a:lnTo>
                <a:lnTo>
                  <a:pt x="645189" y="2999411"/>
                </a:lnTo>
                <a:cubicBezTo>
                  <a:pt x="645364" y="2999406"/>
                  <a:pt x="645542" y="2999401"/>
                  <a:pt x="645717" y="2999346"/>
                </a:cubicBezTo>
                <a:cubicBezTo>
                  <a:pt x="698313" y="2633713"/>
                  <a:pt x="992312" y="2342777"/>
                  <a:pt x="1367711" y="2281230"/>
                </a:cubicBezTo>
                <a:lnTo>
                  <a:pt x="1367833" y="2280040"/>
                </a:lnTo>
                <a:cubicBezTo>
                  <a:pt x="1373387" y="2278993"/>
                  <a:pt x="1378961" y="2278011"/>
                  <a:pt x="1384794" y="2278445"/>
                </a:cubicBezTo>
                <a:cubicBezTo>
                  <a:pt x="1417415" y="2272687"/>
                  <a:pt x="1450779" y="2269598"/>
                  <a:pt x="1484657" y="2269052"/>
                </a:cubicBezTo>
                <a:lnTo>
                  <a:pt x="1502533" y="2267371"/>
                </a:lnTo>
                <a:lnTo>
                  <a:pt x="1502560" y="2267882"/>
                </a:lnTo>
                <a:lnTo>
                  <a:pt x="1503081" y="2267848"/>
                </a:lnTo>
                <a:lnTo>
                  <a:pt x="1503703" y="2279702"/>
                </a:lnTo>
                <a:cubicBezTo>
                  <a:pt x="1503703" y="2285589"/>
                  <a:pt x="1503641" y="2291461"/>
                  <a:pt x="1502268" y="2297292"/>
                </a:cubicBezTo>
                <a:cubicBezTo>
                  <a:pt x="1502312" y="2329761"/>
                  <a:pt x="1499749" y="2361770"/>
                  <a:pt x="1494457" y="2393114"/>
                </a:cubicBezTo>
                <a:lnTo>
                  <a:pt x="1493894" y="2400032"/>
                </a:lnTo>
                <a:cubicBezTo>
                  <a:pt x="1493716" y="2400037"/>
                  <a:pt x="1493541" y="2400042"/>
                  <a:pt x="1493365" y="2400097"/>
                </a:cubicBezTo>
                <a:cubicBezTo>
                  <a:pt x="1447346" y="2720025"/>
                  <a:pt x="1216500" y="2982764"/>
                  <a:pt x="908018" y="3084683"/>
                </a:cubicBezTo>
                <a:lnTo>
                  <a:pt x="888285" y="3089525"/>
                </a:lnTo>
                <a:close/>
                <a:moveTo>
                  <a:pt x="635382" y="1361522"/>
                </a:moveTo>
                <a:cubicBezTo>
                  <a:pt x="635382" y="1355634"/>
                  <a:pt x="635442" y="1349760"/>
                  <a:pt x="636815" y="1343926"/>
                </a:cubicBezTo>
                <a:cubicBezTo>
                  <a:pt x="636771" y="1311465"/>
                  <a:pt x="639334" y="1279462"/>
                  <a:pt x="644623" y="1248124"/>
                </a:cubicBezTo>
                <a:lnTo>
                  <a:pt x="645189" y="1241192"/>
                </a:lnTo>
                <a:cubicBezTo>
                  <a:pt x="645365" y="1241187"/>
                  <a:pt x="645543" y="1241182"/>
                  <a:pt x="645717" y="1241127"/>
                </a:cubicBezTo>
                <a:cubicBezTo>
                  <a:pt x="698313" y="875493"/>
                  <a:pt x="992312" y="584557"/>
                  <a:pt x="1367711" y="523010"/>
                </a:cubicBezTo>
                <a:lnTo>
                  <a:pt x="1367833" y="521820"/>
                </a:lnTo>
                <a:cubicBezTo>
                  <a:pt x="1373387" y="520774"/>
                  <a:pt x="1378961" y="519792"/>
                  <a:pt x="1384794" y="520226"/>
                </a:cubicBezTo>
                <a:cubicBezTo>
                  <a:pt x="1417415" y="514468"/>
                  <a:pt x="1450779" y="511379"/>
                  <a:pt x="1484657" y="510833"/>
                </a:cubicBezTo>
                <a:lnTo>
                  <a:pt x="1502533" y="509151"/>
                </a:lnTo>
                <a:lnTo>
                  <a:pt x="1502560" y="509663"/>
                </a:lnTo>
                <a:lnTo>
                  <a:pt x="1503081" y="509629"/>
                </a:lnTo>
                <a:lnTo>
                  <a:pt x="1503703" y="521483"/>
                </a:lnTo>
                <a:cubicBezTo>
                  <a:pt x="1503703" y="527369"/>
                  <a:pt x="1503641" y="533241"/>
                  <a:pt x="1502268" y="539073"/>
                </a:cubicBezTo>
                <a:cubicBezTo>
                  <a:pt x="1502312" y="571542"/>
                  <a:pt x="1499749" y="603550"/>
                  <a:pt x="1494457" y="634895"/>
                </a:cubicBezTo>
                <a:lnTo>
                  <a:pt x="1493894" y="641812"/>
                </a:lnTo>
                <a:cubicBezTo>
                  <a:pt x="1493716" y="641818"/>
                  <a:pt x="1493541" y="641823"/>
                  <a:pt x="1493365" y="641878"/>
                </a:cubicBezTo>
                <a:cubicBezTo>
                  <a:pt x="1440771" y="1007510"/>
                  <a:pt x="1146772" y="1298446"/>
                  <a:pt x="771371" y="1359994"/>
                </a:cubicBezTo>
                <a:lnTo>
                  <a:pt x="771250" y="1361184"/>
                </a:lnTo>
                <a:cubicBezTo>
                  <a:pt x="765695" y="1362231"/>
                  <a:pt x="760120" y="1363214"/>
                  <a:pt x="754286" y="1362780"/>
                </a:cubicBezTo>
                <a:cubicBezTo>
                  <a:pt x="721677" y="1368535"/>
                  <a:pt x="688326" y="1371623"/>
                  <a:pt x="654458" y="1372169"/>
                </a:cubicBezTo>
                <a:lnTo>
                  <a:pt x="636551" y="1373854"/>
                </a:lnTo>
                <a:lnTo>
                  <a:pt x="636524" y="1373341"/>
                </a:lnTo>
                <a:lnTo>
                  <a:pt x="636002" y="1373376"/>
                </a:lnTo>
                <a:cubicBezTo>
                  <a:pt x="635410" y="1369436"/>
                  <a:pt x="635382" y="1365482"/>
                  <a:pt x="635382" y="1361522"/>
                </a:cubicBezTo>
                <a:close/>
                <a:moveTo>
                  <a:pt x="635382" y="1411078"/>
                </a:moveTo>
                <a:lnTo>
                  <a:pt x="636003" y="1399317"/>
                </a:lnTo>
                <a:lnTo>
                  <a:pt x="636524" y="1399351"/>
                </a:lnTo>
                <a:lnTo>
                  <a:pt x="636551" y="1398843"/>
                </a:lnTo>
                <a:lnTo>
                  <a:pt x="654426" y="1400511"/>
                </a:lnTo>
                <a:cubicBezTo>
                  <a:pt x="688306" y="1401053"/>
                  <a:pt x="721668" y="1404118"/>
                  <a:pt x="754290" y="1409831"/>
                </a:cubicBezTo>
                <a:cubicBezTo>
                  <a:pt x="760124" y="1409399"/>
                  <a:pt x="765697" y="1410375"/>
                  <a:pt x="771250" y="1411413"/>
                </a:cubicBezTo>
                <a:lnTo>
                  <a:pt x="771372" y="1412593"/>
                </a:lnTo>
                <a:cubicBezTo>
                  <a:pt x="1146772" y="1473657"/>
                  <a:pt x="1440771" y="1762307"/>
                  <a:pt x="1493366" y="2125070"/>
                </a:cubicBezTo>
                <a:cubicBezTo>
                  <a:pt x="1493542" y="2125125"/>
                  <a:pt x="1493718" y="2125130"/>
                  <a:pt x="1493895" y="2125135"/>
                </a:cubicBezTo>
                <a:lnTo>
                  <a:pt x="1494460" y="2132012"/>
                </a:lnTo>
                <a:cubicBezTo>
                  <a:pt x="1499750" y="2163105"/>
                  <a:pt x="1502312" y="2194855"/>
                  <a:pt x="1502268" y="2227062"/>
                </a:cubicBezTo>
                <a:cubicBezTo>
                  <a:pt x="1503641" y="2232850"/>
                  <a:pt x="1503703" y="2238678"/>
                  <a:pt x="1503703" y="2244520"/>
                </a:cubicBezTo>
                <a:cubicBezTo>
                  <a:pt x="1503703" y="2248449"/>
                  <a:pt x="1503674" y="2252372"/>
                  <a:pt x="1503082" y="2256280"/>
                </a:cubicBezTo>
                <a:lnTo>
                  <a:pt x="1502560" y="2256246"/>
                </a:lnTo>
                <a:lnTo>
                  <a:pt x="1502533" y="2256755"/>
                </a:lnTo>
                <a:lnTo>
                  <a:pt x="1484625" y="2255084"/>
                </a:lnTo>
                <a:cubicBezTo>
                  <a:pt x="1450758" y="2254542"/>
                  <a:pt x="1417407" y="2251477"/>
                  <a:pt x="1384798" y="2245767"/>
                </a:cubicBezTo>
                <a:cubicBezTo>
                  <a:pt x="1378964" y="2246198"/>
                  <a:pt x="1373389" y="2245223"/>
                  <a:pt x="1367833" y="2244184"/>
                </a:cubicBezTo>
                <a:lnTo>
                  <a:pt x="1367712" y="2243004"/>
                </a:lnTo>
                <a:cubicBezTo>
                  <a:pt x="992312" y="2181939"/>
                  <a:pt x="698313" y="1893288"/>
                  <a:pt x="645718" y="1530527"/>
                </a:cubicBezTo>
                <a:cubicBezTo>
                  <a:pt x="645544" y="1530472"/>
                  <a:pt x="645367" y="1530468"/>
                  <a:pt x="645190" y="1530463"/>
                </a:cubicBezTo>
                <a:lnTo>
                  <a:pt x="644626" y="1523599"/>
                </a:lnTo>
                <a:cubicBezTo>
                  <a:pt x="639335" y="1492501"/>
                  <a:pt x="636771" y="1460743"/>
                  <a:pt x="636815" y="1428529"/>
                </a:cubicBezTo>
                <a:cubicBezTo>
                  <a:pt x="635442" y="1422743"/>
                  <a:pt x="635382" y="1416918"/>
                  <a:pt x="635382" y="1411078"/>
                </a:cubicBezTo>
                <a:close/>
                <a:moveTo>
                  <a:pt x="0" y="120584"/>
                </a:moveTo>
                <a:lnTo>
                  <a:pt x="0" y="0"/>
                </a:lnTo>
                <a:lnTo>
                  <a:pt x="95071" y="0"/>
                </a:lnTo>
                <a:lnTo>
                  <a:pt x="23697" y="79433"/>
                </a:lnTo>
                <a:close/>
                <a:moveTo>
                  <a:pt x="0" y="459154"/>
                </a:moveTo>
                <a:lnTo>
                  <a:pt x="0" y="322913"/>
                </a:lnTo>
                <a:lnTo>
                  <a:pt x="85961" y="286715"/>
                </a:lnTo>
                <a:cubicBezTo>
                  <a:pt x="198873" y="230513"/>
                  <a:pt x="294715" y="147295"/>
                  <a:pt x="364172" y="45955"/>
                </a:cubicBezTo>
                <a:lnTo>
                  <a:pt x="387426" y="0"/>
                </a:lnTo>
                <a:lnTo>
                  <a:pt x="542918" y="0"/>
                </a:lnTo>
                <a:lnTo>
                  <a:pt x="488688" y="99096"/>
                </a:lnTo>
                <a:cubicBezTo>
                  <a:pt x="380786" y="266209"/>
                  <a:pt x="213011" y="394112"/>
                  <a:pt x="13938" y="455878"/>
                </a:cubicBezTo>
                <a:close/>
                <a:moveTo>
                  <a:pt x="0" y="1108862"/>
                </a:moveTo>
                <a:lnTo>
                  <a:pt x="0" y="893255"/>
                </a:lnTo>
                <a:lnTo>
                  <a:pt x="33376" y="945052"/>
                </a:lnTo>
                <a:cubicBezTo>
                  <a:pt x="138130" y="1084176"/>
                  <a:pt x="293395" y="1185481"/>
                  <a:pt x="473320" y="1223782"/>
                </a:cubicBezTo>
                <a:cubicBezTo>
                  <a:pt x="424556" y="978162"/>
                  <a:pt x="246384" y="777056"/>
                  <a:pt x="9746" y="689563"/>
                </a:cubicBezTo>
                <a:lnTo>
                  <a:pt x="0" y="686740"/>
                </a:lnTo>
                <a:lnTo>
                  <a:pt x="0" y="549764"/>
                </a:lnTo>
                <a:lnTo>
                  <a:pt x="27617" y="556541"/>
                </a:lnTo>
                <a:cubicBezTo>
                  <a:pt x="336096" y="658459"/>
                  <a:pt x="566943" y="921197"/>
                  <a:pt x="612962" y="1241127"/>
                </a:cubicBezTo>
                <a:cubicBezTo>
                  <a:pt x="613138" y="1241182"/>
                  <a:pt x="613315" y="1241187"/>
                  <a:pt x="613492" y="1241192"/>
                </a:cubicBezTo>
                <a:lnTo>
                  <a:pt x="614057" y="1248124"/>
                </a:lnTo>
                <a:cubicBezTo>
                  <a:pt x="619347" y="1279462"/>
                  <a:pt x="621909" y="1311465"/>
                  <a:pt x="621865" y="1343926"/>
                </a:cubicBezTo>
                <a:cubicBezTo>
                  <a:pt x="623237" y="1349760"/>
                  <a:pt x="623299" y="1355634"/>
                  <a:pt x="623299" y="1361522"/>
                </a:cubicBezTo>
                <a:cubicBezTo>
                  <a:pt x="623299" y="1365482"/>
                  <a:pt x="623271" y="1369436"/>
                  <a:pt x="622679" y="1373376"/>
                </a:cubicBezTo>
                <a:lnTo>
                  <a:pt x="622157" y="1373341"/>
                </a:lnTo>
                <a:lnTo>
                  <a:pt x="622129" y="1373854"/>
                </a:lnTo>
                <a:lnTo>
                  <a:pt x="604221" y="1372169"/>
                </a:lnTo>
                <a:cubicBezTo>
                  <a:pt x="570354" y="1371623"/>
                  <a:pt x="537004" y="1368535"/>
                  <a:pt x="504394" y="1362780"/>
                </a:cubicBezTo>
                <a:cubicBezTo>
                  <a:pt x="498560" y="1363214"/>
                  <a:pt x="492985" y="1362231"/>
                  <a:pt x="487429" y="1361184"/>
                </a:cubicBezTo>
                <a:lnTo>
                  <a:pt x="487308" y="1359994"/>
                </a:lnTo>
                <a:cubicBezTo>
                  <a:pt x="299609" y="1329221"/>
                  <a:pt x="132258" y="1241100"/>
                  <a:pt x="5260" y="1114967"/>
                </a:cubicBezTo>
                <a:close/>
                <a:moveTo>
                  <a:pt x="0" y="2216459"/>
                </a:moveTo>
                <a:lnTo>
                  <a:pt x="0" y="2080559"/>
                </a:lnTo>
                <a:lnTo>
                  <a:pt x="9744" y="2077760"/>
                </a:lnTo>
                <a:cubicBezTo>
                  <a:pt x="246382" y="1990953"/>
                  <a:pt x="424553" y="1791426"/>
                  <a:pt x="473318" y="1547735"/>
                </a:cubicBezTo>
                <a:cubicBezTo>
                  <a:pt x="293393" y="1585736"/>
                  <a:pt x="138127" y="1686244"/>
                  <a:pt x="33374" y="1824276"/>
                </a:cubicBezTo>
                <a:lnTo>
                  <a:pt x="0" y="1875663"/>
                </a:lnTo>
                <a:lnTo>
                  <a:pt x="0" y="1661750"/>
                </a:lnTo>
                <a:lnTo>
                  <a:pt x="5257" y="1655695"/>
                </a:lnTo>
                <a:cubicBezTo>
                  <a:pt x="132256" y="1530554"/>
                  <a:pt x="299606" y="1443125"/>
                  <a:pt x="487305" y="1412593"/>
                </a:cubicBezTo>
                <a:lnTo>
                  <a:pt x="487427" y="1411413"/>
                </a:lnTo>
                <a:cubicBezTo>
                  <a:pt x="492981" y="1410375"/>
                  <a:pt x="498555" y="1409399"/>
                  <a:pt x="504388" y="1409831"/>
                </a:cubicBezTo>
                <a:cubicBezTo>
                  <a:pt x="537009" y="1404118"/>
                  <a:pt x="570373" y="1401053"/>
                  <a:pt x="604251" y="1400511"/>
                </a:cubicBezTo>
                <a:lnTo>
                  <a:pt x="622127" y="1398843"/>
                </a:lnTo>
                <a:lnTo>
                  <a:pt x="622154" y="1399351"/>
                </a:lnTo>
                <a:lnTo>
                  <a:pt x="622675" y="1399317"/>
                </a:lnTo>
                <a:lnTo>
                  <a:pt x="623297" y="1411078"/>
                </a:lnTo>
                <a:cubicBezTo>
                  <a:pt x="623297" y="1416918"/>
                  <a:pt x="623235" y="1422743"/>
                  <a:pt x="621863" y="1428529"/>
                </a:cubicBezTo>
                <a:cubicBezTo>
                  <a:pt x="621907" y="1460743"/>
                  <a:pt x="619344" y="1492501"/>
                  <a:pt x="614051" y="1523599"/>
                </a:cubicBezTo>
                <a:lnTo>
                  <a:pt x="613488" y="1530463"/>
                </a:lnTo>
                <a:cubicBezTo>
                  <a:pt x="613311" y="1530468"/>
                  <a:pt x="613135" y="1530472"/>
                  <a:pt x="612959" y="1530527"/>
                </a:cubicBezTo>
                <a:cubicBezTo>
                  <a:pt x="566940" y="1847943"/>
                  <a:pt x="336094" y="2108619"/>
                  <a:pt x="27613" y="2209736"/>
                </a:cubicBezTo>
                <a:close/>
                <a:moveTo>
                  <a:pt x="0" y="2867081"/>
                </a:moveTo>
                <a:lnTo>
                  <a:pt x="0" y="2651475"/>
                </a:lnTo>
                <a:lnTo>
                  <a:pt x="33376" y="2703272"/>
                </a:lnTo>
                <a:cubicBezTo>
                  <a:pt x="138130" y="2842396"/>
                  <a:pt x="293395" y="2943700"/>
                  <a:pt x="473320" y="2982001"/>
                </a:cubicBezTo>
                <a:cubicBezTo>
                  <a:pt x="424556" y="2736382"/>
                  <a:pt x="246384" y="2535275"/>
                  <a:pt x="9746" y="2447782"/>
                </a:cubicBezTo>
                <a:lnTo>
                  <a:pt x="0" y="2444960"/>
                </a:lnTo>
                <a:lnTo>
                  <a:pt x="0" y="2307984"/>
                </a:lnTo>
                <a:lnTo>
                  <a:pt x="27617" y="2314760"/>
                </a:lnTo>
                <a:cubicBezTo>
                  <a:pt x="336096" y="2416678"/>
                  <a:pt x="566943" y="2679417"/>
                  <a:pt x="612962" y="2999346"/>
                </a:cubicBezTo>
                <a:cubicBezTo>
                  <a:pt x="613138" y="2999401"/>
                  <a:pt x="613315" y="2999406"/>
                  <a:pt x="613492" y="2999411"/>
                </a:cubicBezTo>
                <a:lnTo>
                  <a:pt x="614056" y="3006343"/>
                </a:lnTo>
                <a:lnTo>
                  <a:pt x="620836" y="3089525"/>
                </a:lnTo>
                <a:lnTo>
                  <a:pt x="370396" y="3089525"/>
                </a:lnTo>
                <a:lnTo>
                  <a:pt x="350661" y="3084682"/>
                </a:lnTo>
                <a:cubicBezTo>
                  <a:pt x="218455" y="3041003"/>
                  <a:pt x="100509" y="2967785"/>
                  <a:pt x="5260" y="2873187"/>
                </a:cubicBezTo>
                <a:close/>
              </a:path>
            </a:pathLst>
          </a:cu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sp>
      <p:cxnSp>
        <p:nvCxnSpPr>
          <p:cNvPr id="78" name="Straight Connector 77">
            <a:extLst>
              <a:ext uri="{FF2B5EF4-FFF2-40B4-BE49-F238E27FC236}">
                <a16:creationId xmlns:a16="http://schemas.microsoft.com/office/drawing/2014/main" id="{99237721-19CF-41B1-AA0A-E1E1A8282D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243237" y="4576004"/>
            <a:ext cx="3429000"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D4813502-7FEA-41FE-B4B2-3DF07B941489}"/>
              </a:ext>
            </a:extLst>
          </p:cNvPr>
          <p:cNvSpPr>
            <a:spLocks noGrp="1"/>
          </p:cNvSpPr>
          <p:nvPr>
            <p:ph type="title"/>
          </p:nvPr>
        </p:nvSpPr>
        <p:spPr>
          <a:xfrm>
            <a:off x="465138" y="114300"/>
            <a:ext cx="8229600" cy="1223963"/>
          </a:xfrm>
        </p:spPr>
        <p:txBody>
          <a:bodyPr/>
          <a:lstStyle/>
          <a:p>
            <a:pPr eaLnBrk="1" hangingPunct="1"/>
            <a:r>
              <a:rPr lang="en-GB" altLang="en-US" sz="3600" b="1" i="1"/>
              <a:t>Financial plan</a:t>
            </a:r>
            <a:endParaRPr lang="en-GB" altLang="en-US" sz="3600" i="1"/>
          </a:p>
        </p:txBody>
      </p:sp>
      <p:sp>
        <p:nvSpPr>
          <p:cNvPr id="4" name="Date Placeholder 3">
            <a:extLst>
              <a:ext uri="{FF2B5EF4-FFF2-40B4-BE49-F238E27FC236}">
                <a16:creationId xmlns:a16="http://schemas.microsoft.com/office/drawing/2014/main" id="{2A425B22-C7B6-4450-ADA6-53C95CD3E1C7}"/>
              </a:ext>
            </a:extLst>
          </p:cNvPr>
          <p:cNvSpPr>
            <a:spLocks noGrp="1"/>
          </p:cNvSpPr>
          <p:nvPr>
            <p:ph type="dt" sz="half" idx="10"/>
          </p:nvPr>
        </p:nvSpPr>
        <p:spPr/>
        <p:txBody>
          <a:bodyPr/>
          <a:lstStyle/>
          <a:p>
            <a:pPr>
              <a:defRPr/>
            </a:pPr>
            <a:fld id="{BB16917A-EA87-4932-9F19-3CCA72FF04F0}" type="datetime1">
              <a:rPr lang="en-GB" altLang="en-US"/>
              <a:pPr>
                <a:defRPr/>
              </a:pPr>
              <a:t>07/01/2019</a:t>
            </a:fld>
            <a:endParaRPr lang="en-GB" altLang="en-US"/>
          </a:p>
        </p:txBody>
      </p:sp>
      <p:sp>
        <p:nvSpPr>
          <p:cNvPr id="3" name="TextBox 2"/>
          <p:cNvSpPr txBox="1"/>
          <p:nvPr/>
        </p:nvSpPr>
        <p:spPr>
          <a:xfrm>
            <a:off x="465138" y="1338263"/>
            <a:ext cx="7995294" cy="4801314"/>
          </a:xfrm>
          <a:prstGeom prst="rect">
            <a:avLst/>
          </a:prstGeom>
          <a:noFill/>
        </p:spPr>
        <p:txBody>
          <a:bodyPr wrap="square" rtlCol="0">
            <a:spAutoFit/>
          </a:bodyPr>
          <a:lstStyle/>
          <a:p>
            <a:r>
              <a:rPr lang="en-GB" dirty="0"/>
              <a:t>The table below shows our financial figures for the first year. Our loans amount as well as the money we all put in, sales income, stocks, rent rates and wages. The table also shows our annual plan. </a:t>
            </a:r>
          </a:p>
          <a:p>
            <a:r>
              <a:rPr lang="en-GB" b="1" dirty="0"/>
              <a:t> </a:t>
            </a:r>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pic>
        <p:nvPicPr>
          <p:cNvPr id="8" name="Picture 7"/>
          <p:cNvPicPr/>
          <p:nvPr/>
        </p:nvPicPr>
        <p:blipFill rotWithShape="1">
          <a:blip r:embed="rId3"/>
          <a:srcRect t="26601" b="7192"/>
          <a:stretch/>
        </p:blipFill>
        <p:spPr bwMode="auto">
          <a:xfrm>
            <a:off x="611560" y="2544903"/>
            <a:ext cx="7486111" cy="3760238"/>
          </a:xfrm>
          <a:prstGeom prst="rect">
            <a:avLst/>
          </a:prstGeom>
          <a:ln>
            <a:noFill/>
          </a:ln>
          <a:extLst>
            <a:ext uri="{53640926-AAD7-44D8-BBD7-CCE9431645EC}">
              <a14:shadowObscured xmlns:a14="http://schemas.microsoft.com/office/drawing/2010/main"/>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FDEC0B85-945B-4257-AED0-5914021489CA}"/>
              </a:ext>
            </a:extLst>
          </p:cNvPr>
          <p:cNvSpPr>
            <a:spLocks noGrp="1"/>
          </p:cNvSpPr>
          <p:nvPr>
            <p:ph type="title"/>
          </p:nvPr>
        </p:nvSpPr>
        <p:spPr>
          <a:xfrm>
            <a:off x="457200" y="44450"/>
            <a:ext cx="8229600" cy="1081088"/>
          </a:xfrm>
        </p:spPr>
        <p:txBody>
          <a:bodyPr/>
          <a:lstStyle/>
          <a:p>
            <a:pPr eaLnBrk="1" hangingPunct="1"/>
            <a:r>
              <a:rPr lang="en-GB" altLang="en-US" sz="3600" b="1" i="1"/>
              <a:t>SWOT Analysis</a:t>
            </a:r>
          </a:p>
        </p:txBody>
      </p:sp>
      <p:sp>
        <p:nvSpPr>
          <p:cNvPr id="23555" name="Rectangle 3">
            <a:extLst>
              <a:ext uri="{FF2B5EF4-FFF2-40B4-BE49-F238E27FC236}">
                <a16:creationId xmlns:a16="http://schemas.microsoft.com/office/drawing/2014/main" id="{8FE9C6BA-5E7A-4109-B292-E9A53D072286}"/>
              </a:ext>
            </a:extLst>
          </p:cNvPr>
          <p:cNvSpPr>
            <a:spLocks noGrp="1"/>
          </p:cNvSpPr>
          <p:nvPr>
            <p:ph idx="1"/>
          </p:nvPr>
        </p:nvSpPr>
        <p:spPr>
          <a:xfrm>
            <a:off x="457200" y="1379538"/>
            <a:ext cx="8229600" cy="4857774"/>
          </a:xfrm>
        </p:spPr>
        <p:txBody>
          <a:bodyPr>
            <a:normAutofit/>
          </a:bodyPr>
          <a:lstStyle/>
          <a:p>
            <a:r>
              <a:rPr lang="en-GB" sz="1800" dirty="0"/>
              <a:t>S.W.O.T stand for Strength, weaknesses, opportunity and threats. (According to investopedia.com 2016)</a:t>
            </a:r>
          </a:p>
          <a:p>
            <a:r>
              <a:rPr lang="en-GB" sz="1800" dirty="0"/>
              <a:t>Our strengths are we are all young committed enthusiastic as well as all computer educated to high levels and we all have huge passion for modern day technologies. </a:t>
            </a:r>
          </a:p>
          <a:p>
            <a:r>
              <a:rPr lang="en-GB" sz="1800" dirty="0"/>
              <a:t>Our weaknesses are we are going into business for the first time which means are lacking practical experience. </a:t>
            </a:r>
          </a:p>
          <a:p>
            <a:r>
              <a:rPr lang="en-GB" sz="1800" dirty="0"/>
              <a:t>Our opportunities are gaining practical experience as well as helping the local communities gain ICT knowledge. We also have the opportunity to run a successful business and in time have financial stability. </a:t>
            </a:r>
          </a:p>
          <a:p>
            <a:r>
              <a:rPr lang="en-GB" sz="1800" dirty="0"/>
              <a:t>Our threats are other local businesses such as other ICT repairs services, as well as lack of interest for the customers to join and buy our products. Other threats can be low quality or fake products sold on the market by other businesses.  </a:t>
            </a:r>
          </a:p>
          <a:p>
            <a:pPr eaLnBrk="1" hangingPunct="1">
              <a:buFont typeface="Wingdings" panose="05000000000000000000" pitchFamily="2" charset="2"/>
              <a:buChar char="§"/>
            </a:pPr>
            <a:endParaRPr lang="en-GB" altLang="en-US" sz="1800" dirty="0"/>
          </a:p>
        </p:txBody>
      </p:sp>
      <p:sp>
        <p:nvSpPr>
          <p:cNvPr id="4" name="Date Placeholder 3">
            <a:extLst>
              <a:ext uri="{FF2B5EF4-FFF2-40B4-BE49-F238E27FC236}">
                <a16:creationId xmlns:a16="http://schemas.microsoft.com/office/drawing/2014/main" id="{6BA62F64-C1A0-479D-BA5F-B9017FFD43E1}"/>
              </a:ext>
            </a:extLst>
          </p:cNvPr>
          <p:cNvSpPr>
            <a:spLocks noGrp="1"/>
          </p:cNvSpPr>
          <p:nvPr>
            <p:ph type="dt" sz="half" idx="10"/>
          </p:nvPr>
        </p:nvSpPr>
        <p:spPr/>
        <p:txBody>
          <a:bodyPr/>
          <a:lstStyle/>
          <a:p>
            <a:pPr>
              <a:defRPr/>
            </a:pPr>
            <a:fld id="{AA2A7C81-35C9-4945-A4CE-7561AA5A8777}" type="datetime1">
              <a:rPr lang="en-GB" altLang="en-US"/>
              <a:pPr>
                <a:defRPr/>
              </a:pPr>
              <a:t>07/01/2019</a:t>
            </a:fld>
            <a:endParaRPr lang="en-GB"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CC6C7EED-4D9E-4003-AB2B-C0BFD970E007}"/>
              </a:ext>
            </a:extLst>
          </p:cNvPr>
          <p:cNvSpPr>
            <a:spLocks noGrp="1"/>
          </p:cNvSpPr>
          <p:nvPr>
            <p:ph type="title"/>
          </p:nvPr>
        </p:nvSpPr>
        <p:spPr>
          <a:xfrm>
            <a:off x="250825" y="223838"/>
            <a:ext cx="8425631" cy="900907"/>
          </a:xfrm>
        </p:spPr>
        <p:txBody>
          <a:bodyPr/>
          <a:lstStyle/>
          <a:p>
            <a:pPr algn="ctr" eaLnBrk="1" hangingPunct="1"/>
            <a:r>
              <a:rPr lang="en-GB" altLang="en-US" sz="3600" b="1" i="1" dirty="0">
                <a:solidFill>
                  <a:srgbClr val="FF0000"/>
                </a:solidFill>
              </a:rPr>
              <a:t>PESTLE Analysis</a:t>
            </a:r>
          </a:p>
        </p:txBody>
      </p:sp>
      <p:sp>
        <p:nvSpPr>
          <p:cNvPr id="2" name="Content Placeholder 1"/>
          <p:cNvSpPr>
            <a:spLocks noGrp="1"/>
          </p:cNvSpPr>
          <p:nvPr>
            <p:ph idx="1"/>
          </p:nvPr>
        </p:nvSpPr>
        <p:spPr>
          <a:xfrm>
            <a:off x="768096" y="1124745"/>
            <a:ext cx="7620328" cy="5184616"/>
          </a:xfrm>
        </p:spPr>
        <p:txBody>
          <a:bodyPr>
            <a:normAutofit fontScale="70000" lnSpcReduction="20000"/>
          </a:bodyPr>
          <a:lstStyle/>
          <a:p>
            <a:r>
              <a:rPr lang="en-GB" dirty="0"/>
              <a:t>A </a:t>
            </a:r>
            <a:r>
              <a:rPr lang="en-GB" i="1" dirty="0"/>
              <a:t>PESTEL analysis</a:t>
            </a:r>
            <a:r>
              <a:rPr lang="en-GB" dirty="0"/>
              <a:t> is a framework or tool used by marketers to </a:t>
            </a:r>
            <a:r>
              <a:rPr lang="en-GB" i="1" dirty="0"/>
              <a:t>analyse</a:t>
            </a:r>
            <a:r>
              <a:rPr lang="en-GB" dirty="0"/>
              <a:t> and monitor the macro-environmental (external marketing environment) factors that have an impact on an organisation. The result of which is used to identify threats and weaknesses which is used in a SWOT </a:t>
            </a:r>
            <a:r>
              <a:rPr lang="en-GB" i="1" dirty="0"/>
              <a:t>analysis</a:t>
            </a:r>
            <a:r>
              <a:rPr lang="en-GB" dirty="0"/>
              <a:t>. (According to the professional academy website 2016). </a:t>
            </a:r>
          </a:p>
          <a:p>
            <a:r>
              <a:rPr lang="en-GB" dirty="0"/>
              <a:t>Political factors that are going to affect our business are keeping up with the laws are regulations of the 21</a:t>
            </a:r>
            <a:r>
              <a:rPr lang="en-GB" baseline="30000" dirty="0"/>
              <a:t>st</a:t>
            </a:r>
            <a:r>
              <a:rPr lang="en-GB" dirty="0"/>
              <a:t> business as well as keeping up with the internet safety act. </a:t>
            </a:r>
          </a:p>
          <a:p>
            <a:r>
              <a:rPr lang="en-GB" dirty="0"/>
              <a:t>Economic factors that affect our business are Brexit which will affect our funds as well as stop us from trading with the European countries it will stop us from buying products from them and we will pay more VAT and Tax for the products. </a:t>
            </a:r>
          </a:p>
          <a:p>
            <a:r>
              <a:rPr lang="en-GB" dirty="0"/>
              <a:t>Social factors that affect our business are maintaining the business and our personal life keeping a balance between the two as well as respecting our business colleague’s traditions. </a:t>
            </a:r>
          </a:p>
          <a:p>
            <a:r>
              <a:rPr lang="en-GB" dirty="0"/>
              <a:t> </a:t>
            </a:r>
          </a:p>
          <a:p>
            <a:r>
              <a:rPr lang="en-GB" dirty="0"/>
              <a:t>Technological factors that affect our business are both positive and negative to our business such as the world of technologies are advancing day by day and also the cost of technologies are rising regularly. Technologies have huge effect in all our lives which is why we believe ICT knowledge is very vital regardless of the cost. </a:t>
            </a:r>
          </a:p>
          <a:p>
            <a:r>
              <a:rPr lang="en-GB" dirty="0"/>
              <a:t>Legal factors that affect our business are complying with the legal requirements of the country for example, making sure all workers have the right documentations and have the right to work in the country there are based in. legal factors such as meeting the right wages when it comes to paying employees as well as meeting the right age requirements. Other legal factors such as not discrimination and racism may affect our business as they have to comply with the rules and regulations of the country. </a:t>
            </a:r>
          </a:p>
          <a:p>
            <a:r>
              <a:rPr lang="en-GB" dirty="0"/>
              <a:t>Ethical factors that affect our business are following rules and regulations adhering to the businesses rules and having a sense of responsibility. There is many similarities between ethical and </a:t>
            </a:r>
            <a:r>
              <a:rPr lang="en-GB" dirty="0">
                <a:hlinkClick r:id="rId3" tooltip="Legal factors affecting business"/>
              </a:rPr>
              <a:t>legal factors affecting business</a:t>
            </a:r>
            <a:r>
              <a:rPr lang="en-GB" dirty="0"/>
              <a:t>. </a:t>
            </a:r>
          </a:p>
          <a:p>
            <a:endParaRPr lang="en-GB" dirty="0"/>
          </a:p>
        </p:txBody>
      </p:sp>
      <p:sp>
        <p:nvSpPr>
          <p:cNvPr id="4" name="Date Placeholder 3">
            <a:extLst>
              <a:ext uri="{FF2B5EF4-FFF2-40B4-BE49-F238E27FC236}">
                <a16:creationId xmlns:a16="http://schemas.microsoft.com/office/drawing/2014/main" id="{7B91B968-1B52-4E96-A9DD-5C894B372080}"/>
              </a:ext>
            </a:extLst>
          </p:cNvPr>
          <p:cNvSpPr>
            <a:spLocks noGrp="1"/>
          </p:cNvSpPr>
          <p:nvPr>
            <p:ph type="dt" sz="half" idx="10"/>
          </p:nvPr>
        </p:nvSpPr>
        <p:spPr/>
        <p:txBody>
          <a:bodyPr/>
          <a:lstStyle/>
          <a:p>
            <a:pPr>
              <a:defRPr/>
            </a:pPr>
            <a:fld id="{2AF6E3BD-2E92-472E-8EDA-F6014803D143}" type="datetime1">
              <a:rPr lang="en-GB" altLang="en-US"/>
              <a:pPr>
                <a:defRPr/>
              </a:pPr>
              <a:t>07/01/2019</a:t>
            </a:fld>
            <a:endParaRPr lang="en-GB"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5399" y="369192"/>
            <a:ext cx="7290054" cy="827560"/>
          </a:xfrm>
        </p:spPr>
        <p:txBody>
          <a:bodyPr>
            <a:normAutofit/>
          </a:bodyPr>
          <a:lstStyle/>
          <a:p>
            <a:pPr algn="ctr"/>
            <a:r>
              <a:rPr lang="en-GB" sz="4000" b="1" dirty="0">
                <a:solidFill>
                  <a:srgbClr val="FF0000"/>
                </a:solidFill>
              </a:rPr>
              <a:t>Reference list </a:t>
            </a:r>
          </a:p>
        </p:txBody>
      </p:sp>
      <p:sp>
        <p:nvSpPr>
          <p:cNvPr id="3" name="Content Placeholder 2"/>
          <p:cNvSpPr>
            <a:spLocks noGrp="1"/>
          </p:cNvSpPr>
          <p:nvPr>
            <p:ph idx="1"/>
          </p:nvPr>
        </p:nvSpPr>
        <p:spPr>
          <a:xfrm>
            <a:off x="768096" y="1412776"/>
            <a:ext cx="7980368" cy="4896544"/>
          </a:xfrm>
        </p:spPr>
        <p:txBody>
          <a:bodyPr>
            <a:normAutofit fontScale="92500" lnSpcReduction="20000"/>
          </a:bodyPr>
          <a:lstStyle/>
          <a:p>
            <a:r>
              <a:rPr lang="en-GB" u="sng" dirty="0">
                <a:hlinkClick r:id="rId2"/>
              </a:rPr>
              <a:t>https://www.ons.gov.uk/businessindustryandtrade/itandinternetindustry/bulletins/internetusers/2018</a:t>
            </a:r>
            <a:r>
              <a:rPr lang="en-GB" dirty="0"/>
              <a:t> (visited on the 28</a:t>
            </a:r>
            <a:r>
              <a:rPr lang="en-GB" baseline="30000" dirty="0"/>
              <a:t>th</a:t>
            </a:r>
            <a:r>
              <a:rPr lang="en-GB" dirty="0"/>
              <a:t> November 2018)</a:t>
            </a:r>
          </a:p>
          <a:p>
            <a:r>
              <a:rPr lang="en-GB" u="sng" dirty="0">
                <a:hlinkClick r:id="rId3"/>
              </a:rPr>
              <a:t>https://www.oksbdc.org/why-is-technology-important-in-business/</a:t>
            </a:r>
            <a:r>
              <a:rPr lang="en-GB" dirty="0"/>
              <a:t> (visited on the 28</a:t>
            </a:r>
            <a:r>
              <a:rPr lang="en-GB" baseline="30000" dirty="0"/>
              <a:t>th</a:t>
            </a:r>
            <a:r>
              <a:rPr lang="en-GB" dirty="0"/>
              <a:t> November 2018)</a:t>
            </a:r>
          </a:p>
          <a:p>
            <a:r>
              <a:rPr lang="en-GB" u="sng" dirty="0">
                <a:hlinkClick r:id="rId4"/>
              </a:rPr>
              <a:t>www.Investopedia.com</a:t>
            </a:r>
            <a:r>
              <a:rPr lang="en-GB" dirty="0"/>
              <a:t>  visited on the 29</a:t>
            </a:r>
            <a:r>
              <a:rPr lang="en-GB" baseline="30000" dirty="0"/>
              <a:t>th</a:t>
            </a:r>
            <a:r>
              <a:rPr lang="en-GB" dirty="0"/>
              <a:t> November 2018)</a:t>
            </a:r>
          </a:p>
          <a:p>
            <a:r>
              <a:rPr lang="en-GB" u="sng" dirty="0">
                <a:hlinkClick r:id="rId5"/>
              </a:rPr>
              <a:t>https://pestleanalysis.com/technological-factors-affecting-</a:t>
            </a:r>
            <a:r>
              <a:rPr lang="en-GB" dirty="0"/>
              <a:t> (visited on the 2</a:t>
            </a:r>
            <a:r>
              <a:rPr lang="en-GB" baseline="30000" dirty="0"/>
              <a:t>nd</a:t>
            </a:r>
            <a:r>
              <a:rPr lang="en-GB" dirty="0"/>
              <a:t> December 2018)</a:t>
            </a:r>
          </a:p>
          <a:p>
            <a:r>
              <a:rPr lang="en-GB" u="sng" dirty="0">
                <a:hlinkClick r:id="rId6"/>
              </a:rPr>
              <a:t>https://www.nibusinessinfo.co.uk/content/pestle-analysis-example</a:t>
            </a:r>
            <a:r>
              <a:rPr lang="en-GB" dirty="0"/>
              <a:t> (visited on the 2</a:t>
            </a:r>
            <a:r>
              <a:rPr lang="en-GB" baseline="30000" dirty="0"/>
              <a:t>nd</a:t>
            </a:r>
            <a:r>
              <a:rPr lang="en-GB" dirty="0"/>
              <a:t> December 2018)</a:t>
            </a:r>
          </a:p>
          <a:p>
            <a:r>
              <a:rPr lang="en-GB" u="sng" dirty="0">
                <a:hlinkClick r:id="rId7"/>
              </a:rPr>
              <a:t>https://www.inc.com/guides/business-plan-financial-section.html</a:t>
            </a:r>
            <a:r>
              <a:rPr lang="en-GB" dirty="0"/>
              <a:t>   (visited on the 09</a:t>
            </a:r>
            <a:r>
              <a:rPr lang="en-GB" baseline="30000" dirty="0"/>
              <a:t>th</a:t>
            </a:r>
            <a:r>
              <a:rPr lang="en-GB" dirty="0"/>
              <a:t> December 2018)</a:t>
            </a:r>
          </a:p>
          <a:p>
            <a:r>
              <a:rPr lang="en-GB" u="sng" dirty="0">
                <a:hlinkClick r:id="rId8"/>
              </a:rPr>
              <a:t>https://www.trustatec.co.uk/?gclid=EAIaIQobChMIqoW67Z-</a:t>
            </a:r>
            <a:r>
              <a:rPr lang="en-GB" dirty="0"/>
              <a:t>  (visited on the 11</a:t>
            </a:r>
            <a:r>
              <a:rPr lang="en-GB" baseline="30000" dirty="0"/>
              <a:t>th</a:t>
            </a:r>
            <a:r>
              <a:rPr lang="en-GB" dirty="0"/>
              <a:t> December 2018)</a:t>
            </a:r>
          </a:p>
          <a:p>
            <a:r>
              <a:rPr lang="en-GB" u="sng" dirty="0">
                <a:hlinkClick r:id="rId9"/>
              </a:rPr>
              <a:t>https://www.ricemedia.co.uk/competitor-analysis/</a:t>
            </a:r>
            <a:r>
              <a:rPr lang="en-GB" dirty="0"/>
              <a:t> (visited on the 15</a:t>
            </a:r>
            <a:r>
              <a:rPr lang="en-GB" baseline="30000" dirty="0"/>
              <a:t>th</a:t>
            </a:r>
            <a:r>
              <a:rPr lang="en-GB" dirty="0"/>
              <a:t> December 2018)</a:t>
            </a:r>
          </a:p>
          <a:p>
            <a:r>
              <a:rPr lang="en-GB" b="1" dirty="0"/>
              <a:t> </a:t>
            </a:r>
            <a:endParaRPr lang="en-GB" dirty="0"/>
          </a:p>
          <a:p>
            <a:endParaRPr lang="en-GB" dirty="0"/>
          </a:p>
        </p:txBody>
      </p:sp>
      <p:sp>
        <p:nvSpPr>
          <p:cNvPr id="4" name="Date Placeholder 3"/>
          <p:cNvSpPr>
            <a:spLocks noGrp="1"/>
          </p:cNvSpPr>
          <p:nvPr>
            <p:ph type="dt" sz="half" idx="10"/>
          </p:nvPr>
        </p:nvSpPr>
        <p:spPr/>
        <p:txBody>
          <a:bodyPr/>
          <a:lstStyle/>
          <a:p>
            <a:pPr>
              <a:defRPr/>
            </a:pPr>
            <a:fld id="{384B99DA-8C13-4E5F-AA0A-1F1000BE46CB}" type="datetime1">
              <a:rPr lang="en-GB" altLang="en-US" smtClean="0"/>
              <a:pPr>
                <a:defRPr/>
              </a:pPr>
              <a:t>07/01/2019</a:t>
            </a:fld>
            <a:endParaRPr lang="en-GB" altLang="en-US"/>
          </a:p>
        </p:txBody>
      </p:sp>
      <p:sp>
        <p:nvSpPr>
          <p:cNvPr id="5" name="Footer Placeholder 4"/>
          <p:cNvSpPr>
            <a:spLocks noGrp="1"/>
          </p:cNvSpPr>
          <p:nvPr>
            <p:ph type="ftr" sz="quarter" idx="11"/>
          </p:nvPr>
        </p:nvSpPr>
        <p:spPr/>
        <p:txBody>
          <a:bodyPr/>
          <a:lstStyle/>
          <a:p>
            <a:pPr>
              <a:defRPr/>
            </a:pPr>
            <a:r>
              <a:rPr lang="en-GB" altLang="en-US"/>
              <a:t>Mary March</a:t>
            </a:r>
          </a:p>
        </p:txBody>
      </p:sp>
    </p:spTree>
    <p:extLst>
      <p:ext uri="{BB962C8B-B14F-4D97-AF65-F5344CB8AC3E}">
        <p14:creationId xmlns:p14="http://schemas.microsoft.com/office/powerpoint/2010/main" val="412128862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0</TotalTime>
  <Words>1216</Words>
  <Application>Microsoft Office PowerPoint</Application>
  <PresentationFormat>On-screen Show (4:3)</PresentationFormat>
  <Paragraphs>95</Paragraphs>
  <Slides>12</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Algerian</vt:lpstr>
      <vt:lpstr>Arial</vt:lpstr>
      <vt:lpstr>Calibri</vt:lpstr>
      <vt:lpstr>Tw Cen MT</vt:lpstr>
      <vt:lpstr>Tw Cen MT Condensed</vt:lpstr>
      <vt:lpstr>Wingdings</vt:lpstr>
      <vt:lpstr>Wingdings 3</vt:lpstr>
      <vt:lpstr>Integral</vt:lpstr>
      <vt:lpstr>BUSINESS PLAN</vt:lpstr>
      <vt:lpstr>Executive Summary</vt:lpstr>
      <vt:lpstr>    Business / Company Overview</vt:lpstr>
      <vt:lpstr>Products and Services</vt:lpstr>
      <vt:lpstr> Target Market</vt:lpstr>
      <vt:lpstr> Competitors</vt:lpstr>
      <vt:lpstr>Marketing and Sales Plan</vt:lpstr>
      <vt:lpstr>Management Team</vt:lpstr>
      <vt:lpstr>Financial plan</vt:lpstr>
      <vt:lpstr>SWOT Analysis</vt:lpstr>
      <vt:lpstr>PESTLE Analysis</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PLAN</dc:title>
  <dc:creator>Kushba Begum (1713328)</dc:creator>
  <cp:lastModifiedBy>ab916652@gmail.com</cp:lastModifiedBy>
  <cp:revision>10</cp:revision>
  <dcterms:created xsi:type="dcterms:W3CDTF">2018-12-16T01:00:37Z</dcterms:created>
  <dcterms:modified xsi:type="dcterms:W3CDTF">2019-01-07T15:25:13Z</dcterms:modified>
</cp:coreProperties>
</file>