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69" d="100"/>
          <a:sy n="69" d="100"/>
        </p:scale>
        <p:origin x="90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503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9034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9574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0606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270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73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693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1428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392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902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2480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923BB-A744-41CF-8617-E2D0983049D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D51A6F9-47D5-4BCB-8C02-424A58155E7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712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heiw.nhs.wales/news/wellbeing-resources-released-for-nhs-wales-staff/" TargetMode="External"/><Relationship Id="rId3" Type="http://schemas.openxmlformats.org/officeDocument/2006/relationships/hyperlink" Target="https://www.nhsconfed.org/system/files/media/Supporting-Welsh-NHS-staff-wellbeing.pdf" TargetMode="External"/><Relationship Id="rId7" Type="http://schemas.openxmlformats.org/officeDocument/2006/relationships/hyperlink" Target="https://www.professionalstandards.org.uk/news-and-blog/blog/detail/blog/2020/11/03/covid-19-and-its-impact-on-health-and-care-a-view-from-wales" TargetMode="External"/><Relationship Id="rId2" Type="http://schemas.openxmlformats.org/officeDocument/2006/relationships/hyperlink" Target="https://heiw.nhs.wales/about-us/backgroun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isdom-advices.com/when-and-why-was-the-nhs-created/#:~:text=The%20NHS%20Act%2C%20brought%20before%20parliament%20in%201946%2C,report%20which%20called%20for%20a%20state%20welfare%20system." TargetMode="External"/><Relationship Id="rId5" Type="http://schemas.openxmlformats.org/officeDocument/2006/relationships/hyperlink" Target="https://www.nhsconfed.org/system/files/media/Transforming-NHS-Wales-services-digital-developments_0.pdf" TargetMode="External"/><Relationship Id="rId4" Type="http://schemas.openxmlformats.org/officeDocument/2006/relationships/hyperlink" Target="https://www.centreforpublicimpact.org/case-study/electronic-health-records-system-uk/#:~:text=In%202002%2C%20the%20UK%20government%20launched%20development%20of,system%20containing%20patient%20records%20from%20across%20the%20UK." TargetMode="External"/><Relationship Id="rId9" Type="http://schemas.openxmlformats.org/officeDocument/2006/relationships/hyperlink" Target="https://www.gov.wales/written-statement-covid-19-nhs-wales-operating-framework-quarter-one-pla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ACAA513-9FA5-8B07-AE83-39222C079BE6}"/>
              </a:ext>
            </a:extLst>
          </p:cNvPr>
          <p:cNvSpPr txBox="1"/>
          <p:nvPr/>
        </p:nvSpPr>
        <p:spPr>
          <a:xfrm>
            <a:off x="436418" y="833005"/>
            <a:ext cx="113191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/>
              <a:t>Operational Change during Covid-19 through the implementation of HIEW Wales.</a:t>
            </a:r>
          </a:p>
        </p:txBody>
      </p:sp>
      <p:pic>
        <p:nvPicPr>
          <p:cNvPr id="1028" name="Picture 4" descr="Wellbeing resources released for NHS Wales staff - HEIW">
            <a:extLst>
              <a:ext uri="{FF2B5EF4-FFF2-40B4-BE49-F238E27FC236}">
                <a16:creationId xmlns:a16="http://schemas.microsoft.com/office/drawing/2014/main" id="{F9823FDB-C4AD-01A2-BFDF-1D326539E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836" y="2438400"/>
            <a:ext cx="10460182" cy="353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788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9DD546-7F89-C775-3795-2242D6499BAF}"/>
              </a:ext>
            </a:extLst>
          </p:cNvPr>
          <p:cNvSpPr txBox="1"/>
          <p:nvPr/>
        </p:nvSpPr>
        <p:spPr>
          <a:xfrm>
            <a:off x="1025235" y="471055"/>
            <a:ext cx="107788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Historical Timeline and Key Developments of AI leading to Organisational Change during Covid-19.</a:t>
            </a:r>
          </a:p>
        </p:txBody>
      </p:sp>
      <p:sp>
        <p:nvSpPr>
          <p:cNvPr id="5" name="Arrow: Left-Right 4">
            <a:extLst>
              <a:ext uri="{FF2B5EF4-FFF2-40B4-BE49-F238E27FC236}">
                <a16:creationId xmlns:a16="http://schemas.microsoft.com/office/drawing/2014/main" id="{A7052BD1-F1EF-0D80-A655-E4FD8F917014}"/>
              </a:ext>
            </a:extLst>
          </p:cNvPr>
          <p:cNvSpPr/>
          <p:nvPr/>
        </p:nvSpPr>
        <p:spPr>
          <a:xfrm>
            <a:off x="561109" y="3643745"/>
            <a:ext cx="11069782" cy="29510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F718C71-B59A-22C7-9275-6211D975EF0B}"/>
              </a:ext>
            </a:extLst>
          </p:cNvPr>
          <p:cNvCxnSpPr/>
          <p:nvPr/>
        </p:nvCxnSpPr>
        <p:spPr>
          <a:xfrm flipV="1">
            <a:off x="1385455" y="3020291"/>
            <a:ext cx="0" cy="6927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276B631-470A-90E8-4656-C22402B62922}"/>
              </a:ext>
            </a:extLst>
          </p:cNvPr>
          <p:cNvCxnSpPr>
            <a:cxnSpLocks/>
          </p:cNvCxnSpPr>
          <p:nvPr/>
        </p:nvCxnSpPr>
        <p:spPr>
          <a:xfrm>
            <a:off x="3158836" y="3810000"/>
            <a:ext cx="0" cy="706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EFED235-C069-DDC9-E806-6E6B6EFA4F30}"/>
              </a:ext>
            </a:extLst>
          </p:cNvPr>
          <p:cNvCxnSpPr/>
          <p:nvPr/>
        </p:nvCxnSpPr>
        <p:spPr>
          <a:xfrm flipV="1">
            <a:off x="5320145" y="3020291"/>
            <a:ext cx="0" cy="7710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A38869D-8993-EA59-C241-57E98BFCC2E2}"/>
              </a:ext>
            </a:extLst>
          </p:cNvPr>
          <p:cNvCxnSpPr>
            <a:cxnSpLocks/>
          </p:cNvCxnSpPr>
          <p:nvPr/>
        </p:nvCxnSpPr>
        <p:spPr>
          <a:xfrm>
            <a:off x="7523018" y="3810000"/>
            <a:ext cx="0" cy="706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674E479-21F2-6EA7-77E4-D43A791285DA}"/>
              </a:ext>
            </a:extLst>
          </p:cNvPr>
          <p:cNvCxnSpPr/>
          <p:nvPr/>
        </p:nvCxnSpPr>
        <p:spPr>
          <a:xfrm flipV="1">
            <a:off x="10099964" y="3020291"/>
            <a:ext cx="0" cy="7710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B1E32F14-BF29-BE01-1392-BDF6B6158EA8}"/>
              </a:ext>
            </a:extLst>
          </p:cNvPr>
          <p:cNvSpPr txBox="1"/>
          <p:nvPr/>
        </p:nvSpPr>
        <p:spPr>
          <a:xfrm>
            <a:off x="561109" y="2523898"/>
            <a:ext cx="2147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Inception 1948.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6A117A-23D8-B0E2-B792-9F416DFFA5DB}"/>
              </a:ext>
            </a:extLst>
          </p:cNvPr>
          <p:cNvSpPr txBox="1"/>
          <p:nvPr/>
        </p:nvSpPr>
        <p:spPr>
          <a:xfrm>
            <a:off x="2092036" y="4689362"/>
            <a:ext cx="1981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Launch of (NPFIT).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F96212-6F47-D086-4859-136F5A8D58DE}"/>
              </a:ext>
            </a:extLst>
          </p:cNvPr>
          <p:cNvSpPr txBox="1"/>
          <p:nvPr/>
        </p:nvSpPr>
        <p:spPr>
          <a:xfrm>
            <a:off x="4225637" y="2503408"/>
            <a:ext cx="245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 of (NWIS).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3F7902-58A8-F13B-9F11-F53EBF1A6908}"/>
              </a:ext>
            </a:extLst>
          </p:cNvPr>
          <p:cNvSpPr txBox="1"/>
          <p:nvPr/>
        </p:nvSpPr>
        <p:spPr>
          <a:xfrm>
            <a:off x="5846622" y="4682837"/>
            <a:ext cx="3352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Implementation of HIEW Wales.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770127-445B-35BB-5FB4-4A6BBEC8CD94}"/>
              </a:ext>
            </a:extLst>
          </p:cNvPr>
          <p:cNvSpPr txBox="1"/>
          <p:nvPr/>
        </p:nvSpPr>
        <p:spPr>
          <a:xfrm>
            <a:off x="7661564" y="2385398"/>
            <a:ext cx="4336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Impact Of Covid-19 and the HIEW Wales Systems Involvement for managing Change</a:t>
            </a:r>
          </a:p>
        </p:txBody>
      </p:sp>
    </p:spTree>
    <p:extLst>
      <p:ext uri="{BB962C8B-B14F-4D97-AF65-F5344CB8AC3E}">
        <p14:creationId xmlns:p14="http://schemas.microsoft.com/office/powerpoint/2010/main" val="3172355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B98302-4932-7B92-2436-F9AEB115940E}"/>
              </a:ext>
            </a:extLst>
          </p:cNvPr>
          <p:cNvSpPr txBox="1"/>
          <p:nvPr/>
        </p:nvSpPr>
        <p:spPr>
          <a:xfrm>
            <a:off x="1607127" y="637309"/>
            <a:ext cx="9961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Public Sector Organisational Control and stakeholders.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1FECF8-9B20-2125-1077-1179475FE077}"/>
              </a:ext>
            </a:extLst>
          </p:cNvPr>
          <p:cNvSpPr txBox="1"/>
          <p:nvPr/>
        </p:nvSpPr>
        <p:spPr>
          <a:xfrm>
            <a:off x="1752600" y="2362200"/>
            <a:ext cx="8686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Special Health Authority within the NHS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Boards and Trusts.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Wales Deanery.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NHS Wales Workforce, Education and Development Services (WEDS).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Wales Centre of Pharmacy Professional Education (WCPPE).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081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3A0B8E-F626-F70A-0E49-7AEC33B8EBCE}"/>
              </a:ext>
            </a:extLst>
          </p:cNvPr>
          <p:cNvSpPr txBox="1"/>
          <p:nvPr/>
        </p:nvSpPr>
        <p:spPr>
          <a:xfrm>
            <a:off x="1662545" y="817418"/>
            <a:ext cx="93795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What was the nature of Change Impact within the NHS to help maintain employee engagement, support, and day to day operations?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F5E653-202A-A9E2-CDE2-3A75EC5BC556}"/>
              </a:ext>
            </a:extLst>
          </p:cNvPr>
          <p:cNvSpPr txBox="1"/>
          <p:nvPr/>
        </p:nvSpPr>
        <p:spPr>
          <a:xfrm>
            <a:off x="1551709" y="3239816"/>
            <a:ext cx="90885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Education and Training.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Professions and Patient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Challenges Vs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70804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7EBEF3-F94F-86CA-C348-03475F9D0D72}"/>
              </a:ext>
            </a:extLst>
          </p:cNvPr>
          <p:cNvSpPr txBox="1"/>
          <p:nvPr/>
        </p:nvSpPr>
        <p:spPr>
          <a:xfrm>
            <a:off x="1177636" y="1593273"/>
            <a:ext cx="100584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spc="600" dirty="0">
                <a:solidFill>
                  <a:srgbClr val="FFC000"/>
                </a:solidFill>
              </a:rPr>
              <a:t>PESTLE ANALYSIS </a:t>
            </a:r>
            <a:r>
              <a:rPr lang="en-GB" sz="3200" spc="600" dirty="0"/>
              <a:t>OF </a:t>
            </a:r>
            <a:r>
              <a:rPr lang="en-GB" sz="3200" spc="600" dirty="0">
                <a:solidFill>
                  <a:srgbClr val="00B050"/>
                </a:solidFill>
              </a:rPr>
              <a:t>ENVIRONMENTAL</a:t>
            </a:r>
            <a:r>
              <a:rPr lang="en-GB" sz="3200" spc="600" dirty="0"/>
              <a:t> CHANGE OF EXTERNAL </a:t>
            </a:r>
            <a:r>
              <a:rPr lang="en-GB" sz="3200" spc="600" dirty="0">
                <a:solidFill>
                  <a:srgbClr val="C00000"/>
                </a:solidFill>
              </a:rPr>
              <a:t>COVID-19 THREAT </a:t>
            </a:r>
            <a:r>
              <a:rPr lang="en-GB" sz="3200" spc="600" dirty="0"/>
              <a:t>IN CREATING A </a:t>
            </a:r>
            <a:r>
              <a:rPr lang="en-GB" sz="3200" spc="600" dirty="0">
                <a:solidFill>
                  <a:schemeClr val="accent3">
                    <a:lumMod val="50000"/>
                  </a:schemeClr>
                </a:solidFill>
              </a:rPr>
              <a:t>TECHNOLOGICAL</a:t>
            </a:r>
            <a:r>
              <a:rPr lang="en-GB" sz="3200" spc="600" dirty="0"/>
              <a:t> CHANGE THROUGH </a:t>
            </a:r>
            <a:r>
              <a:rPr lang="en-GB" sz="3200" spc="600" dirty="0">
                <a:solidFill>
                  <a:srgbClr val="002060"/>
                </a:solidFill>
              </a:rPr>
              <a:t>HIEW WALES</a:t>
            </a:r>
            <a:r>
              <a:rPr lang="en-GB" sz="3200" spc="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16894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C3F71-3CF9-9126-11E7-F47CDB3DB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F3BA2-54F3-C94D-DEBB-1C633E84D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45" y="2015732"/>
            <a:ext cx="11942619" cy="4037749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 Background, (2023). About Us.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Background - HEIW (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nhs.wales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NHS Confederation, (2021). Supporting NHS Staff Wellbeing Through Covid-19.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Supporting-Welsh-NHS-staff-wellbeing.pdf (nhsconfed.org)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27/03/2023.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Centre for Public Impact (2017). The Electronic Health Records System in the UK.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The Electronic Health Records System In the UK | Centre For Public Impact (CPI)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NHS Confederation, (2020). Transforming NHS Wales services through Digital Developments.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Transforming-NHS-Wales-services-digital-developments_0.pdf (nhsconfed.org)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Wisdom-Advice (2021). When and why was the NHS Created?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When and why was the NHS created? – Wisdom-Advices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Angela Parry (2020). Covid 19 and its Impact on Health Care.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The Welsh View On The Covid-19 Impact | PSA (professionalstandards.org.uk)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 (2023). Wellbeing Resources released for NHS Wales staff.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Wellbeing resources released for NHS Wales staff - HEIW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Vaughan Gethin (2020). Covid 19 Operating Framework – Quarter 1 Plans.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Written Statement: COVID-19 NHS Wales Operating Framework – Quarter One Plans (3 June 2020) | GOV.WALES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27/01/2023.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2188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210</TotalTime>
  <Words>422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Damien Roberts (1904978)</dc:creator>
  <cp:lastModifiedBy>Damien Roberts (1904978)</cp:lastModifiedBy>
  <cp:revision>4</cp:revision>
  <dcterms:created xsi:type="dcterms:W3CDTF">2023-01-27T10:14:14Z</dcterms:created>
  <dcterms:modified xsi:type="dcterms:W3CDTF">2023-01-27T13:45:11Z</dcterms:modified>
</cp:coreProperties>
</file>