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05" r:id="rId1"/>
  </p:sldMasterIdLst>
  <p:notesMasterIdLst>
    <p:notesMasterId r:id="rId11"/>
  </p:notesMasterIdLst>
  <p:sldIdLst>
    <p:sldId id="256" r:id="rId2"/>
    <p:sldId id="257" r:id="rId3"/>
    <p:sldId id="266" r:id="rId4"/>
    <p:sldId id="259" r:id="rId5"/>
    <p:sldId id="260" r:id="rId6"/>
    <p:sldId id="262" r:id="rId7"/>
    <p:sldId id="267" r:id="rId8"/>
    <p:sldId id="268" r:id="rId9"/>
    <p:sldId id="26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1206D3-B3E4-4806-BC4F-EAECF74A0FA1}" v="251" dt="2022-03-20T23:04:16.2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19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 dodo" userId="9657adf63f7cb373" providerId="LiveId" clId="{721206D3-B3E4-4806-BC4F-EAECF74A0FA1}"/>
    <pc:docChg chg="undo custSel addSld delSld modSld sldOrd modMainMaster">
      <pc:chgData name="nat dodo" userId="9657adf63f7cb373" providerId="LiveId" clId="{721206D3-B3E4-4806-BC4F-EAECF74A0FA1}" dt="2022-03-20T23:04:42.476" v="5694" actId="20577"/>
      <pc:docMkLst>
        <pc:docMk/>
      </pc:docMkLst>
      <pc:sldChg chg="addSp delSp modSp mod modTransition setBg addAnim delAnim modAnim setClrOvrMap delDesignElem chgLayout">
        <pc:chgData name="nat dodo" userId="9657adf63f7cb373" providerId="LiveId" clId="{721206D3-B3E4-4806-BC4F-EAECF74A0FA1}" dt="2022-03-20T23:00:18.136" v="5666"/>
        <pc:sldMkLst>
          <pc:docMk/>
          <pc:sldMk cId="2739230119" sldId="256"/>
        </pc:sldMkLst>
        <pc:spChg chg="mod ord">
          <ac:chgData name="nat dodo" userId="9657adf63f7cb373" providerId="LiveId" clId="{721206D3-B3E4-4806-BC4F-EAECF74A0FA1}" dt="2022-03-20T21:09:24.649" v="5020" actId="1076"/>
          <ac:spMkLst>
            <pc:docMk/>
            <pc:sldMk cId="2739230119" sldId="256"/>
            <ac:spMk id="2" creationId="{9FA29A8A-E8A5-4509-8B20-5A6DCB8933D7}"/>
          </ac:spMkLst>
        </pc:spChg>
        <pc:spChg chg="mod ord">
          <ac:chgData name="nat dodo" userId="9657adf63f7cb373" providerId="LiveId" clId="{721206D3-B3E4-4806-BC4F-EAECF74A0FA1}" dt="2022-03-20T21:09:52.288" v="5023" actId="255"/>
          <ac:spMkLst>
            <pc:docMk/>
            <pc:sldMk cId="2739230119" sldId="256"/>
            <ac:spMk id="3" creationId="{D42610F4-31FA-4DE1-A283-DDB7104592E1}"/>
          </ac:spMkLst>
        </pc:spChg>
        <pc:spChg chg="add del">
          <ac:chgData name="nat dodo" userId="9657adf63f7cb373" providerId="LiveId" clId="{721206D3-B3E4-4806-BC4F-EAECF74A0FA1}" dt="2022-03-14T14:44:38.183" v="1475" actId="26606"/>
          <ac:spMkLst>
            <pc:docMk/>
            <pc:sldMk cId="2739230119" sldId="256"/>
            <ac:spMk id="8" creationId="{E67A1FC6-22FB-4EA7-B90A-C9F18FBEF30F}"/>
          </ac:spMkLst>
        </pc:spChg>
        <pc:spChg chg="add del">
          <ac:chgData name="nat dodo" userId="9657adf63f7cb373" providerId="LiveId" clId="{721206D3-B3E4-4806-BC4F-EAECF74A0FA1}" dt="2022-03-14T14:44:38.183" v="1475" actId="26606"/>
          <ac:spMkLst>
            <pc:docMk/>
            <pc:sldMk cId="2739230119" sldId="256"/>
            <ac:spMk id="10" creationId="{6246FDC4-DD97-431A-914A-9EB57A4A3C7C}"/>
          </ac:spMkLst>
        </pc:spChg>
        <pc:spChg chg="add del">
          <ac:chgData name="nat dodo" userId="9657adf63f7cb373" providerId="LiveId" clId="{721206D3-B3E4-4806-BC4F-EAECF74A0FA1}" dt="2022-03-14T14:47:56.371" v="1502" actId="26606"/>
          <ac:spMkLst>
            <pc:docMk/>
            <pc:sldMk cId="2739230119" sldId="256"/>
            <ac:spMk id="11" creationId="{260615AE-7DBC-4FF7-9107-9FE957695B02}"/>
          </ac:spMkLst>
        </pc:spChg>
        <pc:spChg chg="add del">
          <ac:chgData name="nat dodo" userId="9657adf63f7cb373" providerId="LiveId" clId="{721206D3-B3E4-4806-BC4F-EAECF74A0FA1}" dt="2022-03-14T14:44:38.183" v="1475" actId="26606"/>
          <ac:spMkLst>
            <pc:docMk/>
            <pc:sldMk cId="2739230119" sldId="256"/>
            <ac:spMk id="12" creationId="{CD4E68A2-74B0-42F5-BB75-2E1A7C2018C7}"/>
          </ac:spMkLst>
        </pc:spChg>
        <pc:spChg chg="add">
          <ac:chgData name="nat dodo" userId="9657adf63f7cb373" providerId="LiveId" clId="{721206D3-B3E4-4806-BC4F-EAECF74A0FA1}" dt="2022-03-14T14:47:56.371" v="1502" actId="26606"/>
          <ac:spMkLst>
            <pc:docMk/>
            <pc:sldMk cId="2739230119" sldId="256"/>
            <ac:spMk id="14" creationId="{E58348C3-6249-4952-AA86-C63DB35EA9F2}"/>
          </ac:spMkLst>
        </pc:spChg>
        <pc:spChg chg="add del">
          <ac:chgData name="nat dodo" userId="9657adf63f7cb373" providerId="LiveId" clId="{721206D3-B3E4-4806-BC4F-EAECF74A0FA1}" dt="2022-03-13T17:26:12.651" v="890"/>
          <ac:spMkLst>
            <pc:docMk/>
            <pc:sldMk cId="2739230119" sldId="256"/>
            <ac:spMk id="16" creationId="{FB5B0058-AF13-4859-B429-4EDDE2A26F7F}"/>
          </ac:spMkLst>
        </pc:spChg>
        <pc:spChg chg="add del">
          <ac:chgData name="nat dodo" userId="9657adf63f7cb373" providerId="LiveId" clId="{721206D3-B3E4-4806-BC4F-EAECF74A0FA1}" dt="2022-03-13T17:26:12.651" v="890"/>
          <ac:spMkLst>
            <pc:docMk/>
            <pc:sldMk cId="2739230119" sldId="256"/>
            <ac:spMk id="18" creationId="{D84C2E9E-0B5D-4B5F-9A1F-70EBDCE39034}"/>
          </ac:spMkLst>
        </pc:spChg>
        <pc:spChg chg="add del">
          <ac:chgData name="nat dodo" userId="9657adf63f7cb373" providerId="LiveId" clId="{721206D3-B3E4-4806-BC4F-EAECF74A0FA1}" dt="2022-03-14T14:44:43.278" v="1477" actId="26606"/>
          <ac:spMkLst>
            <pc:docMk/>
            <pc:sldMk cId="2739230119" sldId="256"/>
            <ac:spMk id="19" creationId="{CE3D4922-3D1C-4679-9A86-15BFC1A252F0}"/>
          </ac:spMkLst>
        </pc:spChg>
        <pc:spChg chg="add del">
          <ac:chgData name="nat dodo" userId="9657adf63f7cb373" providerId="LiveId" clId="{721206D3-B3E4-4806-BC4F-EAECF74A0FA1}" dt="2022-03-14T14:44:43.278" v="1477" actId="26606"/>
          <ac:spMkLst>
            <pc:docMk/>
            <pc:sldMk cId="2739230119" sldId="256"/>
            <ac:spMk id="20" creationId="{164E9BCF-1B67-4514-808C-A5DCBDEB4A85}"/>
          </ac:spMkLst>
        </pc:spChg>
        <pc:spChg chg="add del">
          <ac:chgData name="nat dodo" userId="9657adf63f7cb373" providerId="LiveId" clId="{721206D3-B3E4-4806-BC4F-EAECF74A0FA1}" dt="2022-03-14T14:47:42.445" v="1501" actId="26606"/>
          <ac:spMkLst>
            <pc:docMk/>
            <pc:sldMk cId="2739230119" sldId="256"/>
            <ac:spMk id="28" creationId="{E67A1FC6-22FB-4EA7-B90A-C9F18FBEF30F}"/>
          </ac:spMkLst>
        </pc:spChg>
        <pc:spChg chg="add del">
          <ac:chgData name="nat dodo" userId="9657adf63f7cb373" providerId="LiveId" clId="{721206D3-B3E4-4806-BC4F-EAECF74A0FA1}" dt="2022-03-14T14:45:04.504" v="1483" actId="26606"/>
          <ac:spMkLst>
            <pc:docMk/>
            <pc:sldMk cId="2739230119" sldId="256"/>
            <ac:spMk id="29" creationId="{CE3D4922-3D1C-4679-9A86-15BFC1A252F0}"/>
          </ac:spMkLst>
        </pc:spChg>
        <pc:spChg chg="add del">
          <ac:chgData name="nat dodo" userId="9657adf63f7cb373" providerId="LiveId" clId="{721206D3-B3E4-4806-BC4F-EAECF74A0FA1}" dt="2022-03-14T14:45:04.504" v="1483" actId="26606"/>
          <ac:spMkLst>
            <pc:docMk/>
            <pc:sldMk cId="2739230119" sldId="256"/>
            <ac:spMk id="30" creationId="{164E9BCF-1B67-4514-808C-A5DCBDEB4A85}"/>
          </ac:spMkLst>
        </pc:spChg>
        <pc:spChg chg="add del">
          <ac:chgData name="nat dodo" userId="9657adf63f7cb373" providerId="LiveId" clId="{721206D3-B3E4-4806-BC4F-EAECF74A0FA1}" dt="2022-03-14T14:47:42.445" v="1501" actId="26606"/>
          <ac:spMkLst>
            <pc:docMk/>
            <pc:sldMk cId="2739230119" sldId="256"/>
            <ac:spMk id="32" creationId="{6246FDC4-DD97-431A-914A-9EB57A4A3C7C}"/>
          </ac:spMkLst>
        </pc:spChg>
        <pc:spChg chg="add del">
          <ac:chgData name="nat dodo" userId="9657adf63f7cb373" providerId="LiveId" clId="{721206D3-B3E4-4806-BC4F-EAECF74A0FA1}" dt="2022-03-14T14:47:42.445" v="1501" actId="26606"/>
          <ac:spMkLst>
            <pc:docMk/>
            <pc:sldMk cId="2739230119" sldId="256"/>
            <ac:spMk id="33" creationId="{CD4E68A2-74B0-42F5-BB75-2E1A7C2018C7}"/>
          </ac:spMkLst>
        </pc:spChg>
        <pc:spChg chg="add del">
          <ac:chgData name="nat dodo" userId="9657adf63f7cb373" providerId="LiveId" clId="{721206D3-B3E4-4806-BC4F-EAECF74A0FA1}" dt="2022-03-14T14:45:44.860" v="1493" actId="26606"/>
          <ac:spMkLst>
            <pc:docMk/>
            <pc:sldMk cId="2739230119" sldId="256"/>
            <ac:spMk id="35" creationId="{E5A92FE9-DB05-4D0D-AF5A-BE8664B9FFB4}"/>
          </ac:spMkLst>
        </pc:spChg>
        <pc:spChg chg="add mod">
          <ac:chgData name="nat dodo" userId="9657adf63f7cb373" providerId="LiveId" clId="{721206D3-B3E4-4806-BC4F-EAECF74A0FA1}" dt="2022-03-20T21:10:33.572" v="5027" actId="1076"/>
          <ac:spMkLst>
            <pc:docMk/>
            <pc:sldMk cId="2739230119" sldId="256"/>
            <ac:spMk id="39" creationId="{B746469C-73A4-40BF-A949-C31B8592D32A}"/>
          </ac:spMkLst>
        </pc:spChg>
        <pc:grpChg chg="add del">
          <ac:chgData name="nat dodo" userId="9657adf63f7cb373" providerId="LiveId" clId="{721206D3-B3E4-4806-BC4F-EAECF74A0FA1}" dt="2022-03-14T14:44:58.752" v="1481" actId="26606"/>
          <ac:grpSpMkLst>
            <pc:docMk/>
            <pc:sldMk cId="2739230119" sldId="256"/>
            <ac:grpSpMk id="9" creationId="{503816F2-40D5-4C23-AF57-063E3923610A}"/>
          </ac:grpSpMkLst>
        </pc:grpChg>
        <pc:grpChg chg="add">
          <ac:chgData name="nat dodo" userId="9657adf63f7cb373" providerId="LiveId" clId="{721206D3-B3E4-4806-BC4F-EAECF74A0FA1}" dt="2022-03-14T14:47:56.371" v="1502" actId="26606"/>
          <ac:grpSpMkLst>
            <pc:docMk/>
            <pc:sldMk cId="2739230119" sldId="256"/>
            <ac:grpSpMk id="15" creationId="{DE6174AD-DBB0-43E6-98C2-738DB3A15244}"/>
          </ac:grpSpMkLst>
        </pc:grpChg>
        <pc:grpChg chg="add del">
          <ac:chgData name="nat dodo" userId="9657adf63f7cb373" providerId="LiveId" clId="{721206D3-B3E4-4806-BC4F-EAECF74A0FA1}" dt="2022-03-14T14:47:22.188" v="1497" actId="26606"/>
          <ac:grpSpMkLst>
            <pc:docMk/>
            <pc:sldMk cId="2739230119" sldId="256"/>
            <ac:grpSpMk id="17" creationId="{0A3EF779-83DD-4EB0-9F4C-7304381A2870}"/>
          </ac:grpSpMkLst>
        </pc:grpChg>
        <pc:grpChg chg="add del">
          <ac:chgData name="nat dodo" userId="9657adf63f7cb373" providerId="LiveId" clId="{721206D3-B3E4-4806-BC4F-EAECF74A0FA1}" dt="2022-03-14T14:44:43.278" v="1477" actId="26606"/>
          <ac:grpSpMkLst>
            <pc:docMk/>
            <pc:sldMk cId="2739230119" sldId="256"/>
            <ac:grpSpMk id="21" creationId="{32238778-9D1D-45F4-BB78-76F208A224B4}"/>
          </ac:grpSpMkLst>
        </pc:grpChg>
        <pc:grpChg chg="add del">
          <ac:chgData name="nat dodo" userId="9657adf63f7cb373" providerId="LiveId" clId="{721206D3-B3E4-4806-BC4F-EAECF74A0FA1}" dt="2022-03-14T14:45:04.504" v="1483" actId="26606"/>
          <ac:grpSpMkLst>
            <pc:docMk/>
            <pc:sldMk cId="2739230119" sldId="256"/>
            <ac:grpSpMk id="31" creationId="{32238778-9D1D-45F4-BB78-76F208A224B4}"/>
          </ac:grpSpMkLst>
        </pc:grpChg>
        <pc:grpChg chg="add del">
          <ac:chgData name="nat dodo" userId="9657adf63f7cb373" providerId="LiveId" clId="{721206D3-B3E4-4806-BC4F-EAECF74A0FA1}" dt="2022-03-14T14:45:44.860" v="1493" actId="26606"/>
          <ac:grpSpMkLst>
            <pc:docMk/>
            <pc:sldMk cId="2739230119" sldId="256"/>
            <ac:grpSpMk id="36" creationId="{53D9B26A-5143-49A7-BA98-D871D5BD719A}"/>
          </ac:grpSpMkLst>
        </pc:grpChg>
        <pc:graphicFrameChg chg="add del">
          <ac:chgData name="nat dodo" userId="9657adf63f7cb373" providerId="LiveId" clId="{721206D3-B3E4-4806-BC4F-EAECF74A0FA1}" dt="2022-03-13T15:38:42.632" v="3" actId="478"/>
          <ac:graphicFrameMkLst>
            <pc:docMk/>
            <pc:sldMk cId="2739230119" sldId="256"/>
            <ac:graphicFrameMk id="4" creationId="{2C625D61-EA16-46AF-840F-2D2FDF703278}"/>
          </ac:graphicFrameMkLst>
        </pc:graphicFrameChg>
        <pc:graphicFrameChg chg="add del mod modGraphic">
          <ac:chgData name="nat dodo" userId="9657adf63f7cb373" providerId="LiveId" clId="{721206D3-B3E4-4806-BC4F-EAECF74A0FA1}" dt="2022-03-13T16:05:02.142" v="316" actId="478"/>
          <ac:graphicFrameMkLst>
            <pc:docMk/>
            <pc:sldMk cId="2739230119" sldId="256"/>
            <ac:graphicFrameMk id="6" creationId="{94FE0E3F-C6B9-4A0D-B6BD-477B0418C697}"/>
          </ac:graphicFrameMkLst>
        </pc:graphicFrameChg>
        <pc:picChg chg="del mod">
          <ac:chgData name="nat dodo" userId="9657adf63f7cb373" providerId="LiveId" clId="{721206D3-B3E4-4806-BC4F-EAECF74A0FA1}" dt="2022-03-14T14:06:23.229" v="1023" actId="478"/>
          <ac:picMkLst>
            <pc:docMk/>
            <pc:sldMk cId="2739230119" sldId="256"/>
            <ac:picMk id="5" creationId="{49D7448E-5CD9-4D3B-A0F2-634211E25841}"/>
          </ac:picMkLst>
        </pc:picChg>
        <pc:picChg chg="add del mod">
          <ac:chgData name="nat dodo" userId="9657adf63f7cb373" providerId="LiveId" clId="{721206D3-B3E4-4806-BC4F-EAECF74A0FA1}" dt="2022-03-20T21:32:31.672" v="5359"/>
          <ac:picMkLst>
            <pc:docMk/>
            <pc:sldMk cId="2739230119" sldId="256"/>
            <ac:picMk id="6" creationId="{21517870-E657-40F3-B21F-6AE5F23501A5}"/>
          </ac:picMkLst>
        </pc:picChg>
        <pc:picChg chg="add del">
          <ac:chgData name="nat dodo" userId="9657adf63f7cb373" providerId="LiveId" clId="{721206D3-B3E4-4806-BC4F-EAECF74A0FA1}" dt="2022-03-14T14:46:22.670" v="1495" actId="478"/>
          <ac:picMkLst>
            <pc:docMk/>
            <pc:sldMk cId="2739230119" sldId="256"/>
            <ac:picMk id="7" creationId="{43AD4250-2770-7C0F-A828-3476B0814194}"/>
          </ac:picMkLst>
        </pc:picChg>
        <pc:picChg chg="add del">
          <ac:chgData name="nat dodo" userId="9657adf63f7cb373" providerId="LiveId" clId="{721206D3-B3E4-4806-BC4F-EAECF74A0FA1}" dt="2022-03-14T14:47:22.188" v="1497" actId="26606"/>
          <ac:picMkLst>
            <pc:docMk/>
            <pc:sldMk cId="2739230119" sldId="256"/>
            <ac:picMk id="13" creationId="{3AE8B186-E04A-4D28-D364-D8F065219EA4}"/>
          </ac:picMkLst>
        </pc:picChg>
        <pc:picChg chg="add del mod">
          <ac:chgData name="nat dodo" userId="9657adf63f7cb373" providerId="LiveId" clId="{721206D3-B3E4-4806-BC4F-EAECF74A0FA1}" dt="2022-03-20T21:34:19.491" v="5361"/>
          <ac:picMkLst>
            <pc:docMk/>
            <pc:sldMk cId="2739230119" sldId="256"/>
            <ac:picMk id="16" creationId="{369C047C-DF9D-4399-B3F0-FA1F1AF672DF}"/>
          </ac:picMkLst>
        </pc:picChg>
        <pc:picChg chg="add del mod">
          <ac:chgData name="nat dodo" userId="9657adf63f7cb373" providerId="LiveId" clId="{721206D3-B3E4-4806-BC4F-EAECF74A0FA1}" dt="2022-03-20T21:49:17.500" v="5466"/>
          <ac:picMkLst>
            <pc:docMk/>
            <pc:sldMk cId="2739230119" sldId="256"/>
            <ac:picMk id="18" creationId="{324B3623-00D5-403E-8E30-6B2C59A22072}"/>
          </ac:picMkLst>
        </pc:picChg>
        <pc:picChg chg="add del">
          <ac:chgData name="nat dodo" userId="9657adf63f7cb373" providerId="LiveId" clId="{721206D3-B3E4-4806-BC4F-EAECF74A0FA1}" dt="2022-03-14T14:44:58.752" v="1481" actId="26606"/>
          <ac:picMkLst>
            <pc:docMk/>
            <pc:sldMk cId="2739230119" sldId="256"/>
            <ac:picMk id="25" creationId="{A2C2DE45-C4FB-8BB3-5172-41B1DAFFD26D}"/>
          </ac:picMkLst>
        </pc:picChg>
        <pc:picChg chg="add mod">
          <ac:chgData name="nat dodo" userId="9657adf63f7cb373" providerId="LiveId" clId="{721206D3-B3E4-4806-BC4F-EAECF74A0FA1}" dt="2022-03-14T15:00:29.531" v="1505" actId="14100"/>
          <ac:picMkLst>
            <pc:docMk/>
            <pc:sldMk cId="2739230119" sldId="256"/>
            <ac:picMk id="37" creationId="{8EAA748C-F52A-B44A-850A-C34DEA77DA73}"/>
          </ac:picMkLst>
        </pc:picChg>
        <pc:picChg chg="add del mod">
          <ac:chgData name="nat dodo" userId="9657adf63f7cb373" providerId="LiveId" clId="{721206D3-B3E4-4806-BC4F-EAECF74A0FA1}" dt="2022-03-20T22:58:10.371" v="5660"/>
          <ac:picMkLst>
            <pc:docMk/>
            <pc:sldMk cId="2739230119" sldId="256"/>
            <ac:picMk id="40" creationId="{5704CA71-4A80-4397-9E66-194114E2193D}"/>
          </ac:picMkLst>
        </pc:picChg>
        <pc:picChg chg="add del mod">
          <ac:chgData name="nat dodo" userId="9657adf63f7cb373" providerId="LiveId" clId="{721206D3-B3E4-4806-BC4F-EAECF74A0FA1}" dt="2022-03-20T23:00:06.388" v="5665"/>
          <ac:picMkLst>
            <pc:docMk/>
            <pc:sldMk cId="2739230119" sldId="256"/>
            <ac:picMk id="41" creationId="{E61E1550-D9AD-4C23-BE31-F3AB4314CD8F}"/>
          </ac:picMkLst>
        </pc:picChg>
        <pc:picChg chg="add mod">
          <ac:chgData name="nat dodo" userId="9657adf63f7cb373" providerId="LiveId" clId="{721206D3-B3E4-4806-BC4F-EAECF74A0FA1}" dt="2022-03-20T23:00:18.136" v="5666"/>
          <ac:picMkLst>
            <pc:docMk/>
            <pc:sldMk cId="2739230119" sldId="256"/>
            <ac:picMk id="42" creationId="{627AD439-5BD9-4096-BA28-899F9C6BE657}"/>
          </ac:picMkLst>
        </pc:picChg>
      </pc:sldChg>
      <pc:sldChg chg="addSp delSp modSp mod modTransition setBg modClrScheme delAnim modAnim setClrOvrMap delDesignElem chgLayout">
        <pc:chgData name="nat dodo" userId="9657adf63f7cb373" providerId="LiveId" clId="{721206D3-B3E4-4806-BC4F-EAECF74A0FA1}" dt="2022-03-20T23:04:42.476" v="5694" actId="20577"/>
        <pc:sldMkLst>
          <pc:docMk/>
          <pc:sldMk cId="2032644217" sldId="257"/>
        </pc:sldMkLst>
        <pc:spChg chg="mod ord">
          <ac:chgData name="nat dodo" userId="9657adf63f7cb373" providerId="LiveId" clId="{721206D3-B3E4-4806-BC4F-EAECF74A0FA1}" dt="2022-03-14T20:19:06.802" v="1872" actId="20577"/>
          <ac:spMkLst>
            <pc:docMk/>
            <pc:sldMk cId="2032644217" sldId="257"/>
            <ac:spMk id="2" creationId="{F4C31E64-BA4B-4037-8627-AEAE63954138}"/>
          </ac:spMkLst>
        </pc:spChg>
        <pc:spChg chg="del mod">
          <ac:chgData name="nat dodo" userId="9657adf63f7cb373" providerId="LiveId" clId="{721206D3-B3E4-4806-BC4F-EAECF74A0FA1}" dt="2022-03-13T17:16:41.006" v="717" actId="478"/>
          <ac:spMkLst>
            <pc:docMk/>
            <pc:sldMk cId="2032644217" sldId="257"/>
            <ac:spMk id="3" creationId="{42FBE5CB-2191-474D-9033-A0CBA142B9B0}"/>
          </ac:spMkLst>
        </pc:spChg>
        <pc:spChg chg="add del mod">
          <ac:chgData name="nat dodo" userId="9657adf63f7cb373" providerId="LiveId" clId="{721206D3-B3E4-4806-BC4F-EAECF74A0FA1}" dt="2022-03-14T14:08:39.663" v="1063" actId="478"/>
          <ac:spMkLst>
            <pc:docMk/>
            <pc:sldMk cId="2032644217" sldId="257"/>
            <ac:spMk id="4" creationId="{C2065A87-1649-4BA1-8507-C9282EF65119}"/>
          </ac:spMkLst>
        </pc:spChg>
        <pc:spChg chg="add del mod ord">
          <ac:chgData name="nat dodo" userId="9657adf63f7cb373" providerId="LiveId" clId="{721206D3-B3E4-4806-BC4F-EAECF74A0FA1}" dt="2022-03-13T17:21:11.502" v="835" actId="26606"/>
          <ac:spMkLst>
            <pc:docMk/>
            <pc:sldMk cId="2032644217" sldId="257"/>
            <ac:spMk id="7" creationId="{9FB682EE-3DA1-4004-A713-CC889B8FF832}"/>
          </ac:spMkLst>
        </pc:spChg>
        <pc:spChg chg="add mod">
          <ac:chgData name="nat dodo" userId="9657adf63f7cb373" providerId="LiveId" clId="{721206D3-B3E4-4806-BC4F-EAECF74A0FA1}" dt="2022-03-20T21:08:36.890" v="5010" actId="20577"/>
          <ac:spMkLst>
            <pc:docMk/>
            <pc:sldMk cId="2032644217" sldId="257"/>
            <ac:spMk id="7" creationId="{DABA74A6-9FD5-4EA6-B7A8-BB4FBD055293}"/>
          </ac:spMkLst>
        </pc:spChg>
        <pc:spChg chg="add del">
          <ac:chgData name="nat dodo" userId="9657adf63f7cb373" providerId="LiveId" clId="{721206D3-B3E4-4806-BC4F-EAECF74A0FA1}" dt="2022-03-13T17:20:58.389" v="828" actId="26606"/>
          <ac:spMkLst>
            <pc:docMk/>
            <pc:sldMk cId="2032644217" sldId="257"/>
            <ac:spMk id="12" creationId="{C3420C89-0B09-4632-A4AF-3971D08BF7A8}"/>
          </ac:spMkLst>
        </pc:spChg>
        <pc:spChg chg="add del">
          <ac:chgData name="nat dodo" userId="9657adf63f7cb373" providerId="LiveId" clId="{721206D3-B3E4-4806-BC4F-EAECF74A0FA1}" dt="2022-03-13T17:21:11.455" v="834" actId="26606"/>
          <ac:spMkLst>
            <pc:docMk/>
            <pc:sldMk cId="2032644217" sldId="257"/>
            <ac:spMk id="13" creationId="{ADF2AA3E-C714-4E8D-9F46-9E6FFF7FBA36}"/>
          </ac:spMkLst>
        </pc:spChg>
        <pc:spChg chg="add del">
          <ac:chgData name="nat dodo" userId="9657adf63f7cb373" providerId="LiveId" clId="{721206D3-B3E4-4806-BC4F-EAECF74A0FA1}" dt="2022-03-13T17:20:58.389" v="828" actId="26606"/>
          <ac:spMkLst>
            <pc:docMk/>
            <pc:sldMk cId="2032644217" sldId="257"/>
            <ac:spMk id="14" creationId="{4E5CBA61-BF74-40B4-A3A8-366BBA626CCF}"/>
          </ac:spMkLst>
        </pc:spChg>
        <pc:spChg chg="add del">
          <ac:chgData name="nat dodo" userId="9657adf63f7cb373" providerId="LiveId" clId="{721206D3-B3E4-4806-BC4F-EAECF74A0FA1}" dt="2022-03-13T17:26:12.651" v="890"/>
          <ac:spMkLst>
            <pc:docMk/>
            <pc:sldMk cId="2032644217" sldId="257"/>
            <ac:spMk id="15" creationId="{DB5B423A-57CC-4C58-AA26-8E2E862B03A0}"/>
          </ac:spMkLst>
        </pc:spChg>
        <pc:spChg chg="add del">
          <ac:chgData name="nat dodo" userId="9657adf63f7cb373" providerId="LiveId" clId="{721206D3-B3E4-4806-BC4F-EAECF74A0FA1}" dt="2022-03-13T16:18:46.008" v="666" actId="26606"/>
          <ac:spMkLst>
            <pc:docMk/>
            <pc:sldMk cId="2032644217" sldId="257"/>
            <ac:spMk id="16" creationId="{8537B233-9CDD-4A90-AABB-A8963DEE4FBC}"/>
          </ac:spMkLst>
        </pc:spChg>
        <pc:spChg chg="add del">
          <ac:chgData name="nat dodo" userId="9657adf63f7cb373" providerId="LiveId" clId="{721206D3-B3E4-4806-BC4F-EAECF74A0FA1}" dt="2022-03-13T17:26:12.651" v="890"/>
          <ac:spMkLst>
            <pc:docMk/>
            <pc:sldMk cId="2032644217" sldId="257"/>
            <ac:spMk id="17" creationId="{C05CBC3C-2E5A-4839-8B9B-2E5A6ADF0F58}"/>
          </ac:spMkLst>
        </pc:spChg>
        <pc:spChg chg="add del">
          <ac:chgData name="nat dodo" userId="9657adf63f7cb373" providerId="LiveId" clId="{721206D3-B3E4-4806-BC4F-EAECF74A0FA1}" dt="2022-03-13T16:20:37.294" v="680" actId="26606"/>
          <ac:spMkLst>
            <pc:docMk/>
            <pc:sldMk cId="2032644217" sldId="257"/>
            <ac:spMk id="25" creationId="{7F57BEA8-497D-4AA8-8A18-BDCD696B25FE}"/>
          </ac:spMkLst>
        </pc:spChg>
        <pc:spChg chg="add del">
          <ac:chgData name="nat dodo" userId="9657adf63f7cb373" providerId="LiveId" clId="{721206D3-B3E4-4806-BC4F-EAECF74A0FA1}" dt="2022-03-13T17:21:01.265" v="830" actId="26606"/>
          <ac:spMkLst>
            <pc:docMk/>
            <pc:sldMk cId="2032644217" sldId="257"/>
            <ac:spMk id="28" creationId="{A4AC5506-6312-4701-8D3C-40187889A947}"/>
          </ac:spMkLst>
        </pc:spChg>
        <pc:spChg chg="add del">
          <ac:chgData name="nat dodo" userId="9657adf63f7cb373" providerId="LiveId" clId="{721206D3-B3E4-4806-BC4F-EAECF74A0FA1}" dt="2022-03-13T17:21:05.563" v="832" actId="26606"/>
          <ac:spMkLst>
            <pc:docMk/>
            <pc:sldMk cId="2032644217" sldId="257"/>
            <ac:spMk id="30" creationId="{A4AC5506-6312-4701-8D3C-40187889A947}"/>
          </ac:spMkLst>
        </pc:spChg>
        <pc:spChg chg="add del">
          <ac:chgData name="nat dodo" userId="9657adf63f7cb373" providerId="LiveId" clId="{721206D3-B3E4-4806-BC4F-EAECF74A0FA1}" dt="2022-03-13T16:20:31.965" v="677" actId="26606"/>
          <ac:spMkLst>
            <pc:docMk/>
            <pc:sldMk cId="2032644217" sldId="257"/>
            <ac:spMk id="31" creationId="{A8384FB5-9ADC-4DDC-881B-597D56F5B15D}"/>
          </ac:spMkLst>
        </pc:spChg>
        <pc:spChg chg="add del">
          <ac:chgData name="nat dodo" userId="9657adf63f7cb373" providerId="LiveId" clId="{721206D3-B3E4-4806-BC4F-EAECF74A0FA1}" dt="2022-03-13T16:20:31.965" v="677" actId="26606"/>
          <ac:spMkLst>
            <pc:docMk/>
            <pc:sldMk cId="2032644217" sldId="257"/>
            <ac:spMk id="32" creationId="{91E5A9A7-95C6-4F4F-B00E-C82E07FE62EF}"/>
          </ac:spMkLst>
        </pc:spChg>
        <pc:spChg chg="add del">
          <ac:chgData name="nat dodo" userId="9657adf63f7cb373" providerId="LiveId" clId="{721206D3-B3E4-4806-BC4F-EAECF74A0FA1}" dt="2022-03-13T16:20:31.965" v="677" actId="26606"/>
          <ac:spMkLst>
            <pc:docMk/>
            <pc:sldMk cId="2032644217" sldId="257"/>
            <ac:spMk id="33" creationId="{D07DD2DE-F619-49DD-B5E7-03A290FF4ED1}"/>
          </ac:spMkLst>
        </pc:spChg>
        <pc:spChg chg="add del">
          <ac:chgData name="nat dodo" userId="9657adf63f7cb373" providerId="LiveId" clId="{721206D3-B3E4-4806-BC4F-EAECF74A0FA1}" dt="2022-03-13T16:20:31.965" v="677" actId="26606"/>
          <ac:spMkLst>
            <pc:docMk/>
            <pc:sldMk cId="2032644217" sldId="257"/>
            <ac:spMk id="35" creationId="{85149191-5F60-4A28-AAFF-039F96B0F3EC}"/>
          </ac:spMkLst>
        </pc:spChg>
        <pc:spChg chg="add del">
          <ac:chgData name="nat dodo" userId="9657adf63f7cb373" providerId="LiveId" clId="{721206D3-B3E4-4806-BC4F-EAECF74A0FA1}" dt="2022-03-13T16:20:10.192" v="669" actId="26606"/>
          <ac:spMkLst>
            <pc:docMk/>
            <pc:sldMk cId="2032644217" sldId="257"/>
            <ac:spMk id="36" creationId="{7F57BEA8-497D-4AA8-8A18-BDCD696B25FE}"/>
          </ac:spMkLst>
        </pc:spChg>
        <pc:spChg chg="add del">
          <ac:chgData name="nat dodo" userId="9657adf63f7cb373" providerId="LiveId" clId="{721206D3-B3E4-4806-BC4F-EAECF74A0FA1}" dt="2022-03-13T16:20:31.965" v="677" actId="26606"/>
          <ac:spMkLst>
            <pc:docMk/>
            <pc:sldMk cId="2032644217" sldId="257"/>
            <ac:spMk id="37" creationId="{F8260ED5-17F7-4158-B241-D51DD4CF1B7E}"/>
          </ac:spMkLst>
        </pc:spChg>
        <pc:spChg chg="add del">
          <ac:chgData name="nat dodo" userId="9657adf63f7cb373" providerId="LiveId" clId="{721206D3-B3E4-4806-BC4F-EAECF74A0FA1}" dt="2022-03-13T17:15:25.483" v="703" actId="26606"/>
          <ac:spMkLst>
            <pc:docMk/>
            <pc:sldMk cId="2032644217" sldId="257"/>
            <ac:spMk id="39" creationId="{1045B59B-615E-4718-A150-42DE5D03E1C8}"/>
          </ac:spMkLst>
        </pc:spChg>
        <pc:spChg chg="add del">
          <ac:chgData name="nat dodo" userId="9657adf63f7cb373" providerId="LiveId" clId="{721206D3-B3E4-4806-BC4F-EAECF74A0FA1}" dt="2022-03-13T17:15:25.483" v="703" actId="26606"/>
          <ac:spMkLst>
            <pc:docMk/>
            <pc:sldMk cId="2032644217" sldId="257"/>
            <ac:spMk id="41" creationId="{D6CF29CD-38B8-4924-BA11-6D60517487EF}"/>
          </ac:spMkLst>
        </pc:spChg>
        <pc:spChg chg="add del">
          <ac:chgData name="nat dodo" userId="9657adf63f7cb373" providerId="LiveId" clId="{721206D3-B3E4-4806-BC4F-EAECF74A0FA1}" dt="2022-03-13T16:20:11.615" v="671" actId="26606"/>
          <ac:spMkLst>
            <pc:docMk/>
            <pc:sldMk cId="2032644217" sldId="257"/>
            <ac:spMk id="43" creationId="{7F57BEA8-497D-4AA8-8A18-BDCD696B25FE}"/>
          </ac:spMkLst>
        </pc:spChg>
        <pc:spChg chg="add del">
          <ac:chgData name="nat dodo" userId="9657adf63f7cb373" providerId="LiveId" clId="{721206D3-B3E4-4806-BC4F-EAECF74A0FA1}" dt="2022-03-13T16:22:06.793" v="696" actId="26606"/>
          <ac:spMkLst>
            <pc:docMk/>
            <pc:sldMk cId="2032644217" sldId="257"/>
            <ac:spMk id="46" creationId="{1045B59B-615E-4718-A150-42DE5D03E1C8}"/>
          </ac:spMkLst>
        </pc:spChg>
        <pc:spChg chg="add del">
          <ac:chgData name="nat dodo" userId="9657adf63f7cb373" providerId="LiveId" clId="{721206D3-B3E4-4806-BC4F-EAECF74A0FA1}" dt="2022-03-13T16:20:14.397" v="673" actId="26606"/>
          <ac:spMkLst>
            <pc:docMk/>
            <pc:sldMk cId="2032644217" sldId="257"/>
            <ac:spMk id="47" creationId="{823AC064-BC96-4F32-8AE1-B2FD38754823}"/>
          </ac:spMkLst>
        </pc:spChg>
        <pc:spChg chg="add del">
          <ac:chgData name="nat dodo" userId="9657adf63f7cb373" providerId="LiveId" clId="{721206D3-B3E4-4806-BC4F-EAECF74A0FA1}" dt="2022-03-13T16:22:06.793" v="696" actId="26606"/>
          <ac:spMkLst>
            <pc:docMk/>
            <pc:sldMk cId="2032644217" sldId="257"/>
            <ac:spMk id="49" creationId="{D6CF29CD-38B8-4924-BA11-6D60517487EF}"/>
          </ac:spMkLst>
        </pc:spChg>
        <pc:spChg chg="add del">
          <ac:chgData name="nat dodo" userId="9657adf63f7cb373" providerId="LiveId" clId="{721206D3-B3E4-4806-BC4F-EAECF74A0FA1}" dt="2022-03-13T16:22:09.059" v="698" actId="26606"/>
          <ac:spMkLst>
            <pc:docMk/>
            <pc:sldMk cId="2032644217" sldId="257"/>
            <ac:spMk id="51" creationId="{1045B59B-615E-4718-A150-42DE5D03E1C8}"/>
          </ac:spMkLst>
        </pc:spChg>
        <pc:spChg chg="add del">
          <ac:chgData name="nat dodo" userId="9657adf63f7cb373" providerId="LiveId" clId="{721206D3-B3E4-4806-BC4F-EAECF74A0FA1}" dt="2022-03-13T16:22:09.059" v="698" actId="26606"/>
          <ac:spMkLst>
            <pc:docMk/>
            <pc:sldMk cId="2032644217" sldId="257"/>
            <ac:spMk id="52" creationId="{D6CF29CD-38B8-4924-BA11-6D60517487EF}"/>
          </ac:spMkLst>
        </pc:spChg>
        <pc:spChg chg="add del">
          <ac:chgData name="nat dodo" userId="9657adf63f7cb373" providerId="LiveId" clId="{721206D3-B3E4-4806-BC4F-EAECF74A0FA1}" dt="2022-03-13T16:22:10.169" v="700" actId="26606"/>
          <ac:spMkLst>
            <pc:docMk/>
            <pc:sldMk cId="2032644217" sldId="257"/>
            <ac:spMk id="54" creationId="{823AC064-BC96-4F32-8AE1-B2FD38754823}"/>
          </ac:spMkLst>
        </pc:spChg>
        <pc:spChg chg="add del">
          <ac:chgData name="nat dodo" userId="9657adf63f7cb373" providerId="LiveId" clId="{721206D3-B3E4-4806-BC4F-EAECF74A0FA1}" dt="2022-03-13T17:15:25.343" v="702" actId="26606"/>
          <ac:spMkLst>
            <pc:docMk/>
            <pc:sldMk cId="2032644217" sldId="257"/>
            <ac:spMk id="58" creationId="{7F57BEA8-497D-4AA8-8A18-BDCD696B25FE}"/>
          </ac:spMkLst>
        </pc:spChg>
        <pc:spChg chg="add del">
          <ac:chgData name="nat dodo" userId="9657adf63f7cb373" providerId="LiveId" clId="{721206D3-B3E4-4806-BC4F-EAECF74A0FA1}" dt="2022-03-13T17:17:28.825" v="721" actId="700"/>
          <ac:spMkLst>
            <pc:docMk/>
            <pc:sldMk cId="2032644217" sldId="257"/>
            <ac:spMk id="61" creationId="{823AC064-BC96-4F32-8AE1-B2FD38754823}"/>
          </ac:spMkLst>
        </pc:spChg>
        <pc:spChg chg="add del">
          <ac:chgData name="nat dodo" userId="9657adf63f7cb373" providerId="LiveId" clId="{721206D3-B3E4-4806-BC4F-EAECF74A0FA1}" dt="2022-03-14T14:45:35.123" v="1490" actId="26606"/>
          <ac:spMkLst>
            <pc:docMk/>
            <pc:sldMk cId="2032644217" sldId="257"/>
            <ac:spMk id="65" creationId="{A6073935-E043-4801-AF06-06093A9145F7}"/>
          </ac:spMkLst>
        </pc:spChg>
        <pc:spChg chg="add del">
          <ac:chgData name="nat dodo" userId="9657adf63f7cb373" providerId="LiveId" clId="{721206D3-B3E4-4806-BC4F-EAECF74A0FA1}" dt="2022-03-14T14:45:35.123" v="1490" actId="26606"/>
          <ac:spMkLst>
            <pc:docMk/>
            <pc:sldMk cId="2032644217" sldId="257"/>
            <ac:spMk id="70" creationId="{8D6B9972-4A81-4223-9901-0E559A1D5E59}"/>
          </ac:spMkLst>
        </pc:spChg>
        <pc:spChg chg="add del">
          <ac:chgData name="nat dodo" userId="9657adf63f7cb373" providerId="LiveId" clId="{721206D3-B3E4-4806-BC4F-EAECF74A0FA1}" dt="2022-03-14T14:45:44.813" v="1492" actId="26606"/>
          <ac:spMkLst>
            <pc:docMk/>
            <pc:sldMk cId="2032644217" sldId="257"/>
            <ac:spMk id="79" creationId="{21ECAAB0-702B-4C08-B30F-0AFAC3479ADF}"/>
          </ac:spMkLst>
        </pc:spChg>
        <pc:grpChg chg="add del">
          <ac:chgData name="nat dodo" userId="9657adf63f7cb373" providerId="LiveId" clId="{721206D3-B3E4-4806-BC4F-EAECF74A0FA1}" dt="2022-03-13T17:20:58.389" v="828" actId="26606"/>
          <ac:grpSpMkLst>
            <pc:docMk/>
            <pc:sldMk cId="2032644217" sldId="257"/>
            <ac:grpSpMk id="9" creationId="{AC27E70C-5470-4262-B9CE-AE52C51CF4C1}"/>
          </ac:grpSpMkLst>
        </pc:grpChg>
        <pc:grpChg chg="add del">
          <ac:chgData name="nat dodo" userId="9657adf63f7cb373" providerId="LiveId" clId="{721206D3-B3E4-4806-BC4F-EAECF74A0FA1}" dt="2022-03-14T14:45:35.123" v="1490" actId="26606"/>
          <ac:grpSpMkLst>
            <pc:docMk/>
            <pc:sldMk cId="2032644217" sldId="257"/>
            <ac:grpSpMk id="11" creationId="{C616B3DC-C165-433D-9187-62DCC0E317D3}"/>
          </ac:grpSpMkLst>
        </pc:grpChg>
        <pc:grpChg chg="add del">
          <ac:chgData name="nat dodo" userId="9657adf63f7cb373" providerId="LiveId" clId="{721206D3-B3E4-4806-BC4F-EAECF74A0FA1}" dt="2022-03-13T17:20:58.389" v="828" actId="26606"/>
          <ac:grpSpMkLst>
            <pc:docMk/>
            <pc:sldMk cId="2032644217" sldId="257"/>
            <ac:grpSpMk id="20" creationId="{E27AF472-EAE3-4572-AB69-B92BD10DBC6D}"/>
          </ac:grpSpMkLst>
        </pc:grpChg>
        <pc:grpChg chg="add del">
          <ac:chgData name="nat dodo" userId="9657adf63f7cb373" providerId="LiveId" clId="{721206D3-B3E4-4806-BC4F-EAECF74A0FA1}" dt="2022-03-14T14:45:35.123" v="1490" actId="26606"/>
          <ac:grpSpMkLst>
            <pc:docMk/>
            <pc:sldMk cId="2032644217" sldId="257"/>
            <ac:grpSpMk id="22" creationId="{8AC26FF4-D6F9-4A94-A837-D051A101EDD3}"/>
          </ac:grpSpMkLst>
        </pc:grpChg>
        <pc:grpChg chg="add del">
          <ac:chgData name="nat dodo" userId="9657adf63f7cb373" providerId="LiveId" clId="{721206D3-B3E4-4806-BC4F-EAECF74A0FA1}" dt="2022-03-14T14:45:44.813" v="1492" actId="26606"/>
          <ac:grpSpMkLst>
            <pc:docMk/>
            <pc:sldMk cId="2032644217" sldId="257"/>
            <ac:grpSpMk id="72" creationId="{28A4A409-9242-444A-AC1F-809866828B50}"/>
          </ac:grpSpMkLst>
        </pc:grpChg>
        <pc:graphicFrameChg chg="add del">
          <ac:chgData name="nat dodo" userId="9657adf63f7cb373" providerId="LiveId" clId="{721206D3-B3E4-4806-BC4F-EAECF74A0FA1}" dt="2022-03-13T16:05:18.214" v="318" actId="478"/>
          <ac:graphicFrameMkLst>
            <pc:docMk/>
            <pc:sldMk cId="2032644217" sldId="257"/>
            <ac:graphicFrameMk id="4" creationId="{A00E231E-7FF1-4AA4-BF1A-AE1078DA01F5}"/>
          </ac:graphicFrameMkLst>
        </pc:graphicFrameChg>
        <pc:graphicFrameChg chg="add mod modGraphic">
          <ac:chgData name="nat dodo" userId="9657adf63f7cb373" providerId="LiveId" clId="{721206D3-B3E4-4806-BC4F-EAECF74A0FA1}" dt="2022-03-20T23:04:42.476" v="5694" actId="20577"/>
          <ac:graphicFrameMkLst>
            <pc:docMk/>
            <pc:sldMk cId="2032644217" sldId="257"/>
            <ac:graphicFrameMk id="5" creationId="{1E35E13F-20CC-4EFD-826E-E5D8B63C6319}"/>
          </ac:graphicFrameMkLst>
        </pc:graphicFrameChg>
        <pc:graphicFrameChg chg="add del mod modGraphic">
          <ac:chgData name="nat dodo" userId="9657adf63f7cb373" providerId="LiveId" clId="{721206D3-B3E4-4806-BC4F-EAECF74A0FA1}" dt="2022-03-13T17:21:11.502" v="835" actId="26606"/>
          <ac:graphicFrameMkLst>
            <pc:docMk/>
            <pc:sldMk cId="2032644217" sldId="257"/>
            <ac:graphicFrameMk id="6" creationId="{079A0363-73E8-43B6-B73C-A84519A4DAC7}"/>
          </ac:graphicFrameMkLst>
        </pc:graphicFrameChg>
        <pc:graphicFrameChg chg="add del">
          <ac:chgData name="nat dodo" userId="9657adf63f7cb373" providerId="LiveId" clId="{721206D3-B3E4-4806-BC4F-EAECF74A0FA1}" dt="2022-03-13T17:21:11.455" v="834" actId="26606"/>
          <ac:graphicFrameMkLst>
            <pc:docMk/>
            <pc:sldMk cId="2032644217" sldId="257"/>
            <ac:graphicFrameMk id="10" creationId="{079A0363-73E8-43B6-B73C-A84519A4DAC7}"/>
          </ac:graphicFrameMkLst>
        </pc:graphicFrameChg>
        <pc:graphicFrameChg chg="add del mod modGraphic">
          <ac:chgData name="nat dodo" userId="9657adf63f7cb373" providerId="LiveId" clId="{721206D3-B3E4-4806-BC4F-EAECF74A0FA1}" dt="2022-03-14T14:37:27.202" v="1390" actId="478"/>
          <ac:graphicFrameMkLst>
            <pc:docMk/>
            <pc:sldMk cId="2032644217" sldId="257"/>
            <ac:graphicFrameMk id="19" creationId="{079A0363-73E8-43B6-B73C-A84519A4DAC7}"/>
          </ac:graphicFrameMkLst>
        </pc:graphicFrameChg>
        <pc:picChg chg="del">
          <ac:chgData name="nat dodo" userId="9657adf63f7cb373" providerId="LiveId" clId="{721206D3-B3E4-4806-BC4F-EAECF74A0FA1}" dt="2022-03-13T15:36:38.722" v="0" actId="478"/>
          <ac:picMkLst>
            <pc:docMk/>
            <pc:sldMk cId="2032644217" sldId="257"/>
            <ac:picMk id="5" creationId="{0E2C7BD5-8B04-4F9B-BD35-DFC52B1B41B4}"/>
          </ac:picMkLst>
        </pc:picChg>
        <pc:picChg chg="add del mod">
          <ac:chgData name="nat dodo" userId="9657adf63f7cb373" providerId="LiveId" clId="{721206D3-B3E4-4806-BC4F-EAECF74A0FA1}" dt="2022-03-20T21:35:44.612" v="5364"/>
          <ac:picMkLst>
            <pc:docMk/>
            <pc:sldMk cId="2032644217" sldId="257"/>
            <ac:picMk id="8" creationId="{CDA1DE74-D254-4FBC-9B52-A6C2DF041C1C}"/>
          </ac:picMkLst>
        </pc:picChg>
        <pc:picChg chg="add del mod">
          <ac:chgData name="nat dodo" userId="9657adf63f7cb373" providerId="LiveId" clId="{721206D3-B3E4-4806-BC4F-EAECF74A0FA1}" dt="2022-03-20T21:37:49.506" v="5366"/>
          <ac:picMkLst>
            <pc:docMk/>
            <pc:sldMk cId="2032644217" sldId="257"/>
            <ac:picMk id="9" creationId="{FE02304C-C46E-42B3-9C81-EEF6B1BBFF42}"/>
          </ac:picMkLst>
        </pc:picChg>
        <pc:picChg chg="add del mod">
          <ac:chgData name="nat dodo" userId="9657adf63f7cb373" providerId="LiveId" clId="{721206D3-B3E4-4806-BC4F-EAECF74A0FA1}" dt="2022-03-20T22:59:39.891" v="5663"/>
          <ac:picMkLst>
            <pc:docMk/>
            <pc:sldMk cId="2032644217" sldId="257"/>
            <ac:picMk id="10" creationId="{5E7DF3F7-5518-4E5F-9B0D-400149DA08DF}"/>
          </ac:picMkLst>
        </pc:picChg>
        <pc:picChg chg="add del mod">
          <ac:chgData name="nat dodo" userId="9657adf63f7cb373" providerId="LiveId" clId="{721206D3-B3E4-4806-BC4F-EAECF74A0FA1}" dt="2022-03-20T23:03:27.526" v="5681"/>
          <ac:picMkLst>
            <pc:docMk/>
            <pc:sldMk cId="2032644217" sldId="257"/>
            <ac:picMk id="12" creationId="{02A68C65-BD87-48C2-80F1-C0C91F5BDAD2}"/>
          </ac:picMkLst>
        </pc:picChg>
        <pc:picChg chg="add del mod">
          <ac:chgData name="nat dodo" userId="9657adf63f7cb373" providerId="LiveId" clId="{721206D3-B3E4-4806-BC4F-EAECF74A0FA1}" dt="2022-03-20T23:03:49.183" v="5683"/>
          <ac:picMkLst>
            <pc:docMk/>
            <pc:sldMk cId="2032644217" sldId="257"/>
            <ac:picMk id="13" creationId="{5B783146-6B29-42C9-8104-6E41C40D6E67}"/>
          </ac:picMkLst>
        </pc:picChg>
        <pc:picChg chg="add del mod">
          <ac:chgData name="nat dodo" userId="9657adf63f7cb373" providerId="LiveId" clId="{721206D3-B3E4-4806-BC4F-EAECF74A0FA1}" dt="2022-03-20T23:04:05.255" v="5685"/>
          <ac:picMkLst>
            <pc:docMk/>
            <pc:sldMk cId="2032644217" sldId="257"/>
            <ac:picMk id="14" creationId="{98FB985C-B17A-48A2-8967-1E4D309BD94A}"/>
          </ac:picMkLst>
        </pc:picChg>
        <pc:picChg chg="add mod">
          <ac:chgData name="nat dodo" userId="9657adf63f7cb373" providerId="LiveId" clId="{721206D3-B3E4-4806-BC4F-EAECF74A0FA1}" dt="2022-03-20T23:04:16.239" v="5686"/>
          <ac:picMkLst>
            <pc:docMk/>
            <pc:sldMk cId="2032644217" sldId="257"/>
            <ac:picMk id="15" creationId="{64F8C694-83EE-4D48-B7F4-F0BBBEBD5083}"/>
          </ac:picMkLst>
        </pc:picChg>
        <pc:cxnChg chg="add del">
          <ac:chgData name="nat dodo" userId="9657adf63f7cb373" providerId="LiveId" clId="{721206D3-B3E4-4806-BC4F-EAECF74A0FA1}" dt="2022-03-13T16:18:46.008" v="666" actId="26606"/>
          <ac:cxnSpMkLst>
            <pc:docMk/>
            <pc:sldMk cId="2032644217" sldId="257"/>
            <ac:cxnSpMk id="18" creationId="{040575EE-C594-4566-BC00-663004E52AB5}"/>
          </ac:cxnSpMkLst>
        </pc:cxnChg>
        <pc:cxnChg chg="add del">
          <ac:chgData name="nat dodo" userId="9657adf63f7cb373" providerId="LiveId" clId="{721206D3-B3E4-4806-BC4F-EAECF74A0FA1}" dt="2022-03-13T16:20:37.294" v="680" actId="26606"/>
          <ac:cxnSpMkLst>
            <pc:docMk/>
            <pc:sldMk cId="2032644217" sldId="257"/>
            <ac:cxnSpMk id="23" creationId="{D2E961F1-4A28-4A5F-BBD4-6E400E5E6C75}"/>
          </ac:cxnSpMkLst>
        </pc:cxnChg>
        <pc:cxnChg chg="add del">
          <ac:chgData name="nat dodo" userId="9657adf63f7cb373" providerId="LiveId" clId="{721206D3-B3E4-4806-BC4F-EAECF74A0FA1}" dt="2022-03-13T16:20:37.294" v="680" actId="26606"/>
          <ac:cxnSpMkLst>
            <pc:docMk/>
            <pc:sldMk cId="2032644217" sldId="257"/>
            <ac:cxnSpMk id="27" creationId="{A82415D3-DDE5-4D63-8CB3-23A5EC581B27}"/>
          </ac:cxnSpMkLst>
        </pc:cxnChg>
        <pc:cxnChg chg="add del">
          <ac:chgData name="nat dodo" userId="9657adf63f7cb373" providerId="LiveId" clId="{721206D3-B3E4-4806-BC4F-EAECF74A0FA1}" dt="2022-03-13T16:20:37.294" v="680" actId="26606"/>
          <ac:cxnSpMkLst>
            <pc:docMk/>
            <pc:sldMk cId="2032644217" sldId="257"/>
            <ac:cxnSpMk id="29" creationId="{AD7193FB-6AE6-4B3B-8F89-56B55DD63B4D}"/>
          </ac:cxnSpMkLst>
        </pc:cxnChg>
        <pc:cxnChg chg="add del">
          <ac:chgData name="nat dodo" userId="9657adf63f7cb373" providerId="LiveId" clId="{721206D3-B3E4-4806-BC4F-EAECF74A0FA1}" dt="2022-03-13T16:20:10.192" v="669" actId="26606"/>
          <ac:cxnSpMkLst>
            <pc:docMk/>
            <pc:sldMk cId="2032644217" sldId="257"/>
            <ac:cxnSpMk id="34" creationId="{D2E961F1-4A28-4A5F-BBD4-6E400E5E6C75}"/>
          </ac:cxnSpMkLst>
        </pc:cxnChg>
        <pc:cxnChg chg="add del">
          <ac:chgData name="nat dodo" userId="9657adf63f7cb373" providerId="LiveId" clId="{721206D3-B3E4-4806-BC4F-EAECF74A0FA1}" dt="2022-03-13T16:20:10.192" v="669" actId="26606"/>
          <ac:cxnSpMkLst>
            <pc:docMk/>
            <pc:sldMk cId="2032644217" sldId="257"/>
            <ac:cxnSpMk id="38" creationId="{A82415D3-DDE5-4D63-8CB3-23A5EC581B27}"/>
          </ac:cxnSpMkLst>
        </pc:cxnChg>
        <pc:cxnChg chg="add del">
          <ac:chgData name="nat dodo" userId="9657adf63f7cb373" providerId="LiveId" clId="{721206D3-B3E4-4806-BC4F-EAECF74A0FA1}" dt="2022-03-13T16:20:10.192" v="669" actId="26606"/>
          <ac:cxnSpMkLst>
            <pc:docMk/>
            <pc:sldMk cId="2032644217" sldId="257"/>
            <ac:cxnSpMk id="40" creationId="{AD7193FB-6AE6-4B3B-8F89-56B55DD63B4D}"/>
          </ac:cxnSpMkLst>
        </pc:cxnChg>
        <pc:cxnChg chg="add del">
          <ac:chgData name="nat dodo" userId="9657adf63f7cb373" providerId="LiveId" clId="{721206D3-B3E4-4806-BC4F-EAECF74A0FA1}" dt="2022-03-13T16:20:11.615" v="671" actId="26606"/>
          <ac:cxnSpMkLst>
            <pc:docMk/>
            <pc:sldMk cId="2032644217" sldId="257"/>
            <ac:cxnSpMk id="42" creationId="{D2E961F1-4A28-4A5F-BBD4-6E400E5E6C75}"/>
          </ac:cxnSpMkLst>
        </pc:cxnChg>
        <pc:cxnChg chg="add del">
          <ac:chgData name="nat dodo" userId="9657adf63f7cb373" providerId="LiveId" clId="{721206D3-B3E4-4806-BC4F-EAECF74A0FA1}" dt="2022-03-13T16:20:11.615" v="671" actId="26606"/>
          <ac:cxnSpMkLst>
            <pc:docMk/>
            <pc:sldMk cId="2032644217" sldId="257"/>
            <ac:cxnSpMk id="44" creationId="{A82415D3-DDE5-4D63-8CB3-23A5EC581B27}"/>
          </ac:cxnSpMkLst>
        </pc:cxnChg>
        <pc:cxnChg chg="add del">
          <ac:chgData name="nat dodo" userId="9657adf63f7cb373" providerId="LiveId" clId="{721206D3-B3E4-4806-BC4F-EAECF74A0FA1}" dt="2022-03-13T16:20:11.615" v="671" actId="26606"/>
          <ac:cxnSpMkLst>
            <pc:docMk/>
            <pc:sldMk cId="2032644217" sldId="257"/>
            <ac:cxnSpMk id="45" creationId="{AD7193FB-6AE6-4B3B-8F89-56B55DD63B4D}"/>
          </ac:cxnSpMkLst>
        </pc:cxnChg>
        <pc:cxnChg chg="add del">
          <ac:chgData name="nat dodo" userId="9657adf63f7cb373" providerId="LiveId" clId="{721206D3-B3E4-4806-BC4F-EAECF74A0FA1}" dt="2022-03-13T16:20:14.397" v="673" actId="26606"/>
          <ac:cxnSpMkLst>
            <pc:docMk/>
            <pc:sldMk cId="2032644217" sldId="257"/>
            <ac:cxnSpMk id="48" creationId="{7E7C77BC-7138-40B1-A15B-20F57A494629}"/>
          </ac:cxnSpMkLst>
        </pc:cxnChg>
        <pc:cxnChg chg="add del">
          <ac:chgData name="nat dodo" userId="9657adf63f7cb373" providerId="LiveId" clId="{721206D3-B3E4-4806-BC4F-EAECF74A0FA1}" dt="2022-03-13T17:15:25.343" v="702" actId="26606"/>
          <ac:cxnSpMkLst>
            <pc:docMk/>
            <pc:sldMk cId="2032644217" sldId="257"/>
            <ac:cxnSpMk id="50" creationId="{A82415D3-DDE5-4D63-8CB3-23A5EC581B27}"/>
          </ac:cxnSpMkLst>
        </pc:cxnChg>
        <pc:cxnChg chg="add del">
          <ac:chgData name="nat dodo" userId="9657adf63f7cb373" providerId="LiveId" clId="{721206D3-B3E4-4806-BC4F-EAECF74A0FA1}" dt="2022-03-13T16:22:10.169" v="700" actId="26606"/>
          <ac:cxnSpMkLst>
            <pc:docMk/>
            <pc:sldMk cId="2032644217" sldId="257"/>
            <ac:cxnSpMk id="55" creationId="{A58B1B64-31F5-4A02-8CDF-89C2A37BF4AB}"/>
          </ac:cxnSpMkLst>
        </pc:cxnChg>
        <pc:cxnChg chg="add del">
          <ac:chgData name="nat dodo" userId="9657adf63f7cb373" providerId="LiveId" clId="{721206D3-B3E4-4806-BC4F-EAECF74A0FA1}" dt="2022-03-13T17:15:25.343" v="702" actId="26606"/>
          <ac:cxnSpMkLst>
            <pc:docMk/>
            <pc:sldMk cId="2032644217" sldId="257"/>
            <ac:cxnSpMk id="57" creationId="{D2E961F1-4A28-4A5F-BBD4-6E400E5E6C75}"/>
          </ac:cxnSpMkLst>
        </pc:cxnChg>
        <pc:cxnChg chg="add del">
          <ac:chgData name="nat dodo" userId="9657adf63f7cb373" providerId="LiveId" clId="{721206D3-B3E4-4806-BC4F-EAECF74A0FA1}" dt="2022-03-13T17:15:25.343" v="702" actId="26606"/>
          <ac:cxnSpMkLst>
            <pc:docMk/>
            <pc:sldMk cId="2032644217" sldId="257"/>
            <ac:cxnSpMk id="59" creationId="{AD7193FB-6AE6-4B3B-8F89-56B55DD63B4D}"/>
          </ac:cxnSpMkLst>
        </pc:cxnChg>
        <pc:cxnChg chg="add del">
          <ac:chgData name="nat dodo" userId="9657adf63f7cb373" providerId="LiveId" clId="{721206D3-B3E4-4806-BC4F-EAECF74A0FA1}" dt="2022-03-13T17:17:28.825" v="721" actId="700"/>
          <ac:cxnSpMkLst>
            <pc:docMk/>
            <pc:sldMk cId="2032644217" sldId="257"/>
            <ac:cxnSpMk id="62" creationId="{A58B1B64-31F5-4A02-8CDF-89C2A37BF4AB}"/>
          </ac:cxnSpMkLst>
        </pc:cxnChg>
      </pc:sldChg>
      <pc:sldChg chg="delSp del setBg delDesignElem">
        <pc:chgData name="nat dodo" userId="9657adf63f7cb373" providerId="LiveId" clId="{721206D3-B3E4-4806-BC4F-EAECF74A0FA1}" dt="2022-03-14T15:21:32.902" v="1545" actId="2696"/>
        <pc:sldMkLst>
          <pc:docMk/>
          <pc:sldMk cId="2078163439" sldId="258"/>
        </pc:sldMkLst>
        <pc:spChg chg="del">
          <ac:chgData name="nat dodo" userId="9657adf63f7cb373" providerId="LiveId" clId="{721206D3-B3E4-4806-BC4F-EAECF74A0FA1}" dt="2022-03-13T17:26:12.651" v="890"/>
          <ac:spMkLst>
            <pc:docMk/>
            <pc:sldMk cId="2078163439" sldId="258"/>
            <ac:spMk id="9" creationId="{C1DD1A8A-57D5-4A81-AD04-532B043C5611}"/>
          </ac:spMkLst>
        </pc:spChg>
        <pc:spChg chg="del">
          <ac:chgData name="nat dodo" userId="9657adf63f7cb373" providerId="LiveId" clId="{721206D3-B3E4-4806-BC4F-EAECF74A0FA1}" dt="2022-03-13T17:26:12.651" v="890"/>
          <ac:spMkLst>
            <pc:docMk/>
            <pc:sldMk cId="2078163439" sldId="258"/>
            <ac:spMk id="11" creationId="{007891EC-4501-44ED-A8C8-B11B6DB767AB}"/>
          </ac:spMkLst>
        </pc:spChg>
      </pc:sldChg>
      <pc:sldChg chg="addSp delSp modSp mod modTransition setBg modAnim delDesignElem modNotesTx">
        <pc:chgData name="nat dodo" userId="9657adf63f7cb373" providerId="LiveId" clId="{721206D3-B3E4-4806-BC4F-EAECF74A0FA1}" dt="2022-03-20T22:13:37.751" v="5480"/>
        <pc:sldMkLst>
          <pc:docMk/>
          <pc:sldMk cId="3565576071" sldId="259"/>
        </pc:sldMkLst>
        <pc:spChg chg="mod">
          <ac:chgData name="nat dodo" userId="9657adf63f7cb373" providerId="LiveId" clId="{721206D3-B3E4-4806-BC4F-EAECF74A0FA1}" dt="2022-03-20T19:15:52.816" v="3932" actId="14100"/>
          <ac:spMkLst>
            <pc:docMk/>
            <pc:sldMk cId="3565576071" sldId="259"/>
            <ac:spMk id="2" creationId="{C491FC86-8558-4308-8640-D56891EAAE68}"/>
          </ac:spMkLst>
        </pc:spChg>
        <pc:spChg chg="del">
          <ac:chgData name="nat dodo" userId="9657adf63f7cb373" providerId="LiveId" clId="{721206D3-B3E4-4806-BC4F-EAECF74A0FA1}" dt="2022-03-14T20:17:57.499" v="1866"/>
          <ac:spMkLst>
            <pc:docMk/>
            <pc:sldMk cId="3565576071" sldId="259"/>
            <ac:spMk id="3" creationId="{2DB5C29C-E8EB-444B-9712-7B5A6BF0418E}"/>
          </ac:spMkLst>
        </pc:spChg>
        <pc:spChg chg="add mod">
          <ac:chgData name="nat dodo" userId="9657adf63f7cb373" providerId="LiveId" clId="{721206D3-B3E4-4806-BC4F-EAECF74A0FA1}" dt="2022-03-20T19:24:00.382" v="3938" actId="20577"/>
          <ac:spMkLst>
            <pc:docMk/>
            <pc:sldMk cId="3565576071" sldId="259"/>
            <ac:spMk id="4" creationId="{635CAE1B-72B4-4F55-A6EC-2DA46788A4A2}"/>
          </ac:spMkLst>
        </pc:spChg>
        <pc:spChg chg="del">
          <ac:chgData name="nat dodo" userId="9657adf63f7cb373" providerId="LiveId" clId="{721206D3-B3E4-4806-BC4F-EAECF74A0FA1}" dt="2022-03-13T17:26:12.651" v="890"/>
          <ac:spMkLst>
            <pc:docMk/>
            <pc:sldMk cId="3565576071" sldId="259"/>
            <ac:spMk id="8" creationId="{33CD251C-A887-4D2F-925B-FC097198538B}"/>
          </ac:spMkLst>
        </pc:spChg>
        <pc:spChg chg="del">
          <ac:chgData name="nat dodo" userId="9657adf63f7cb373" providerId="LiveId" clId="{721206D3-B3E4-4806-BC4F-EAECF74A0FA1}" dt="2022-03-13T17:26:12.651" v="890"/>
          <ac:spMkLst>
            <pc:docMk/>
            <pc:sldMk cId="3565576071" sldId="259"/>
            <ac:spMk id="10" creationId="{B19D093C-27FB-4032-B282-42C4563F257C}"/>
          </ac:spMkLst>
        </pc:spChg>
        <pc:grpChg chg="del">
          <ac:chgData name="nat dodo" userId="9657adf63f7cb373" providerId="LiveId" clId="{721206D3-B3E4-4806-BC4F-EAECF74A0FA1}" dt="2022-03-13T17:26:12.651" v="890"/>
          <ac:grpSpMkLst>
            <pc:docMk/>
            <pc:sldMk cId="3565576071" sldId="259"/>
            <ac:grpSpMk id="12" creationId="{35EE815E-1BD3-4777-B652-6D98825BF66B}"/>
          </ac:grpSpMkLst>
        </pc:grpChg>
        <pc:picChg chg="add del mod">
          <ac:chgData name="nat dodo" userId="9657adf63f7cb373" providerId="LiveId" clId="{721206D3-B3E4-4806-BC4F-EAECF74A0FA1}" dt="2022-03-20T21:51:19.461" v="5468"/>
          <ac:picMkLst>
            <pc:docMk/>
            <pc:sldMk cId="3565576071" sldId="259"/>
            <ac:picMk id="5" creationId="{6FFC1F82-E08B-4DCB-B636-92B444D4A1C3}"/>
          </ac:picMkLst>
        </pc:picChg>
        <pc:picChg chg="add del mod">
          <ac:chgData name="nat dodo" userId="9657adf63f7cb373" providerId="LiveId" clId="{721206D3-B3E4-4806-BC4F-EAECF74A0FA1}" dt="2022-03-20T22:08:21.053" v="5477"/>
          <ac:picMkLst>
            <pc:docMk/>
            <pc:sldMk cId="3565576071" sldId="259"/>
            <ac:picMk id="6" creationId="{39B0BDAB-252E-4F53-BFD5-33DE2DBC2FF3}"/>
          </ac:picMkLst>
        </pc:picChg>
        <pc:picChg chg="add del mod">
          <ac:chgData name="nat dodo" userId="9657adf63f7cb373" providerId="LiveId" clId="{721206D3-B3E4-4806-BC4F-EAECF74A0FA1}" dt="2022-03-20T22:09:03.122" v="5479"/>
          <ac:picMkLst>
            <pc:docMk/>
            <pc:sldMk cId="3565576071" sldId="259"/>
            <ac:picMk id="7" creationId="{4E665E41-AB5A-4C9E-983E-DED17CFD61BA}"/>
          </ac:picMkLst>
        </pc:picChg>
        <pc:picChg chg="add mod">
          <ac:chgData name="nat dodo" userId="9657adf63f7cb373" providerId="LiveId" clId="{721206D3-B3E4-4806-BC4F-EAECF74A0FA1}" dt="2022-03-20T22:13:37.751" v="5480"/>
          <ac:picMkLst>
            <pc:docMk/>
            <pc:sldMk cId="3565576071" sldId="259"/>
            <ac:picMk id="8" creationId="{BFD39FD6-B30D-4BA8-9A5A-E9AD517F1177}"/>
          </ac:picMkLst>
        </pc:picChg>
        <pc:picChg chg="add mod">
          <ac:chgData name="nat dodo" userId="9657adf63f7cb373" providerId="LiveId" clId="{721206D3-B3E4-4806-BC4F-EAECF74A0FA1}" dt="2022-03-15T09:31:24.247" v="2212" actId="14100"/>
          <ac:picMkLst>
            <pc:docMk/>
            <pc:sldMk cId="3565576071" sldId="259"/>
            <ac:picMk id="1026" creationId="{39AEDA6E-ECDD-4E70-AF8E-47E3484B117D}"/>
          </ac:picMkLst>
        </pc:picChg>
      </pc:sldChg>
      <pc:sldChg chg="addSp delSp modSp mod modTransition setBg modAnim delDesignElem modNotesTx">
        <pc:chgData name="nat dodo" userId="9657adf63f7cb373" providerId="LiveId" clId="{721206D3-B3E4-4806-BC4F-EAECF74A0FA1}" dt="2022-03-20T22:27:16.859" v="5493"/>
        <pc:sldMkLst>
          <pc:docMk/>
          <pc:sldMk cId="110829908" sldId="260"/>
        </pc:sldMkLst>
        <pc:spChg chg="mod">
          <ac:chgData name="nat dodo" userId="9657adf63f7cb373" providerId="LiveId" clId="{721206D3-B3E4-4806-BC4F-EAECF74A0FA1}" dt="2022-03-20T21:07:47.664" v="5006" actId="255"/>
          <ac:spMkLst>
            <pc:docMk/>
            <pc:sldMk cId="110829908" sldId="260"/>
            <ac:spMk id="2" creationId="{D8A8844E-CD2F-461A-8DED-1C3444A6315A}"/>
          </ac:spMkLst>
        </pc:spChg>
        <pc:spChg chg="del">
          <ac:chgData name="nat dodo" userId="9657adf63f7cb373" providerId="LiveId" clId="{721206D3-B3E4-4806-BC4F-EAECF74A0FA1}" dt="2022-03-15T18:01:22.312" v="2223"/>
          <ac:spMkLst>
            <pc:docMk/>
            <pc:sldMk cId="110829908" sldId="260"/>
            <ac:spMk id="3" creationId="{DE8F9FF4-3EBA-4588-A48E-0D654DDD2378}"/>
          </ac:spMkLst>
        </pc:spChg>
        <pc:spChg chg="add mod">
          <ac:chgData name="nat dodo" userId="9657adf63f7cb373" providerId="LiveId" clId="{721206D3-B3E4-4806-BC4F-EAECF74A0FA1}" dt="2022-03-20T21:21:30.877" v="5227" actId="1076"/>
          <ac:spMkLst>
            <pc:docMk/>
            <pc:sldMk cId="110829908" sldId="260"/>
            <ac:spMk id="5" creationId="{BFEC1889-E39B-44C9-B21B-5F7A75C17396}"/>
          </ac:spMkLst>
        </pc:spChg>
        <pc:spChg chg="add del mod">
          <ac:chgData name="nat dodo" userId="9657adf63f7cb373" providerId="LiveId" clId="{721206D3-B3E4-4806-BC4F-EAECF74A0FA1}" dt="2022-03-20T13:23:28.198" v="2310"/>
          <ac:spMkLst>
            <pc:docMk/>
            <pc:sldMk cId="110829908" sldId="260"/>
            <ac:spMk id="6" creationId="{5F6BD499-792E-4434-BC9E-BAADF0554369}"/>
          </ac:spMkLst>
        </pc:spChg>
        <pc:spChg chg="add mod">
          <ac:chgData name="nat dodo" userId="9657adf63f7cb373" providerId="LiveId" clId="{721206D3-B3E4-4806-BC4F-EAECF74A0FA1}" dt="2022-03-20T21:23:31.084" v="5357" actId="20577"/>
          <ac:spMkLst>
            <pc:docMk/>
            <pc:sldMk cId="110829908" sldId="260"/>
            <ac:spMk id="7" creationId="{3E09AF78-C9E3-4600-A728-7FFD35861E40}"/>
          </ac:spMkLst>
        </pc:spChg>
        <pc:spChg chg="del">
          <ac:chgData name="nat dodo" userId="9657adf63f7cb373" providerId="LiveId" clId="{721206D3-B3E4-4806-BC4F-EAECF74A0FA1}" dt="2022-03-13T17:26:12.651" v="890"/>
          <ac:spMkLst>
            <pc:docMk/>
            <pc:sldMk cId="110829908" sldId="260"/>
            <ac:spMk id="8" creationId="{33CD251C-A887-4D2F-925B-FC097198538B}"/>
          </ac:spMkLst>
        </pc:spChg>
        <pc:spChg chg="del">
          <ac:chgData name="nat dodo" userId="9657adf63f7cb373" providerId="LiveId" clId="{721206D3-B3E4-4806-BC4F-EAECF74A0FA1}" dt="2022-03-13T17:26:12.651" v="890"/>
          <ac:spMkLst>
            <pc:docMk/>
            <pc:sldMk cId="110829908" sldId="260"/>
            <ac:spMk id="10" creationId="{B19D093C-27FB-4032-B282-42C4563F257C}"/>
          </ac:spMkLst>
        </pc:spChg>
        <pc:grpChg chg="del">
          <ac:chgData name="nat dodo" userId="9657adf63f7cb373" providerId="LiveId" clId="{721206D3-B3E4-4806-BC4F-EAECF74A0FA1}" dt="2022-03-13T17:26:12.651" v="890"/>
          <ac:grpSpMkLst>
            <pc:docMk/>
            <pc:sldMk cId="110829908" sldId="260"/>
            <ac:grpSpMk id="12" creationId="{35EE815E-1BD3-4777-B652-6D98825BF66B}"/>
          </ac:grpSpMkLst>
        </pc:grpChg>
        <pc:picChg chg="add mod">
          <ac:chgData name="nat dodo" userId="9657adf63f7cb373" providerId="LiveId" clId="{721206D3-B3E4-4806-BC4F-EAECF74A0FA1}" dt="2022-03-20T21:21:24.894" v="5226" actId="1076"/>
          <ac:picMkLst>
            <pc:docMk/>
            <pc:sldMk cId="110829908" sldId="260"/>
            <ac:picMk id="4" creationId="{E0B5B966-5ADB-4B88-848F-E4A155A9DF02}"/>
          </ac:picMkLst>
        </pc:picChg>
        <pc:picChg chg="add del mod">
          <ac:chgData name="nat dodo" userId="9657adf63f7cb373" providerId="LiveId" clId="{721206D3-B3E4-4806-BC4F-EAECF74A0FA1}" dt="2022-03-20T21:52:46.231" v="5470"/>
          <ac:picMkLst>
            <pc:docMk/>
            <pc:sldMk cId="110829908" sldId="260"/>
            <ac:picMk id="8" creationId="{5F81F2A9-A5DF-436F-B7A9-A0D5C111A665}"/>
          </ac:picMkLst>
        </pc:picChg>
        <pc:picChg chg="add del mod">
          <ac:chgData name="nat dodo" userId="9657adf63f7cb373" providerId="LiveId" clId="{721206D3-B3E4-4806-BC4F-EAECF74A0FA1}" dt="2022-03-20T22:20:22.253" v="5482"/>
          <ac:picMkLst>
            <pc:docMk/>
            <pc:sldMk cId="110829908" sldId="260"/>
            <ac:picMk id="9" creationId="{CA1AB241-EBA4-41EC-B252-BA09024A5065}"/>
          </ac:picMkLst>
        </pc:picChg>
        <pc:picChg chg="add del mod">
          <ac:chgData name="nat dodo" userId="9657adf63f7cb373" providerId="LiveId" clId="{721206D3-B3E4-4806-BC4F-EAECF74A0FA1}" dt="2022-03-20T22:20:55.387" v="5484"/>
          <ac:picMkLst>
            <pc:docMk/>
            <pc:sldMk cId="110829908" sldId="260"/>
            <ac:picMk id="10" creationId="{18AEB8C6-28BD-42A3-8DA6-8A185EA5CED9}"/>
          </ac:picMkLst>
        </pc:picChg>
        <pc:picChg chg="add del mod">
          <ac:chgData name="nat dodo" userId="9657adf63f7cb373" providerId="LiveId" clId="{721206D3-B3E4-4806-BC4F-EAECF74A0FA1}" dt="2022-03-20T22:21:12.076" v="5486"/>
          <ac:picMkLst>
            <pc:docMk/>
            <pc:sldMk cId="110829908" sldId="260"/>
            <ac:picMk id="11" creationId="{66BE86D1-374E-4CAA-A09F-AF4AE5BDC00E}"/>
          </ac:picMkLst>
        </pc:picChg>
        <pc:picChg chg="add del mod">
          <ac:chgData name="nat dodo" userId="9657adf63f7cb373" providerId="LiveId" clId="{721206D3-B3E4-4806-BC4F-EAECF74A0FA1}" dt="2022-03-20T22:21:27.926" v="5488"/>
          <ac:picMkLst>
            <pc:docMk/>
            <pc:sldMk cId="110829908" sldId="260"/>
            <ac:picMk id="12" creationId="{F32B2E97-5E16-428A-86D4-0355A42CE1B9}"/>
          </ac:picMkLst>
        </pc:picChg>
        <pc:picChg chg="add del mod">
          <ac:chgData name="nat dodo" userId="9657adf63f7cb373" providerId="LiveId" clId="{721206D3-B3E4-4806-BC4F-EAECF74A0FA1}" dt="2022-03-20T22:24:23.401" v="5490"/>
          <ac:picMkLst>
            <pc:docMk/>
            <pc:sldMk cId="110829908" sldId="260"/>
            <ac:picMk id="13" creationId="{940967F3-CB8A-407C-806E-F8F7C657E6AE}"/>
          </ac:picMkLst>
        </pc:picChg>
        <pc:picChg chg="add del mod">
          <ac:chgData name="nat dodo" userId="9657adf63f7cb373" providerId="LiveId" clId="{721206D3-B3E4-4806-BC4F-EAECF74A0FA1}" dt="2022-03-20T22:24:47.822" v="5492"/>
          <ac:picMkLst>
            <pc:docMk/>
            <pc:sldMk cId="110829908" sldId="260"/>
            <ac:picMk id="14" creationId="{D3A1F637-454E-40E2-8136-49BA8A268F8A}"/>
          </ac:picMkLst>
        </pc:picChg>
        <pc:picChg chg="add mod">
          <ac:chgData name="nat dodo" userId="9657adf63f7cb373" providerId="LiveId" clId="{721206D3-B3E4-4806-BC4F-EAECF74A0FA1}" dt="2022-03-20T22:27:16.859" v="5493"/>
          <ac:picMkLst>
            <pc:docMk/>
            <pc:sldMk cId="110829908" sldId="260"/>
            <ac:picMk id="15" creationId="{12A5D2C7-7961-4A32-8C46-291EA8FE956D}"/>
          </ac:picMkLst>
        </pc:picChg>
      </pc:sldChg>
      <pc:sldChg chg="addSp delSp modSp del mod modTransition setBg delDesignElem">
        <pc:chgData name="nat dodo" userId="9657adf63f7cb373" providerId="LiveId" clId="{721206D3-B3E4-4806-BC4F-EAECF74A0FA1}" dt="2022-03-20T22:46:44.682" v="5570" actId="2696"/>
        <pc:sldMkLst>
          <pc:docMk/>
          <pc:sldMk cId="4055531757" sldId="261"/>
        </pc:sldMkLst>
        <pc:spChg chg="mod">
          <ac:chgData name="nat dodo" userId="9657adf63f7cb373" providerId="LiveId" clId="{721206D3-B3E4-4806-BC4F-EAECF74A0FA1}" dt="2022-03-20T21:07:35.772" v="5005" actId="255"/>
          <ac:spMkLst>
            <pc:docMk/>
            <pc:sldMk cId="4055531757" sldId="261"/>
            <ac:spMk id="2" creationId="{7611646D-6B27-4566-ACDA-C32967219039}"/>
          </ac:spMkLst>
        </pc:spChg>
        <pc:spChg chg="add del mod">
          <ac:chgData name="nat dodo" userId="9657adf63f7cb373" providerId="LiveId" clId="{721206D3-B3E4-4806-BC4F-EAECF74A0FA1}" dt="2022-03-20T14:34:33.907" v="3511"/>
          <ac:spMkLst>
            <pc:docMk/>
            <pc:sldMk cId="4055531757" sldId="261"/>
            <ac:spMk id="3" creationId="{22B501BD-D471-4EB8-BE83-E180CDD4A30B}"/>
          </ac:spMkLst>
        </pc:spChg>
        <pc:spChg chg="del">
          <ac:chgData name="nat dodo" userId="9657adf63f7cb373" providerId="LiveId" clId="{721206D3-B3E4-4806-BC4F-EAECF74A0FA1}" dt="2022-03-13T17:26:12.651" v="890"/>
          <ac:spMkLst>
            <pc:docMk/>
            <pc:sldMk cId="4055531757" sldId="261"/>
            <ac:spMk id="9" creationId="{71B2258F-86CA-4D4D-8270-BC05FCDEBFB3}"/>
          </ac:spMkLst>
        </pc:spChg>
        <pc:picChg chg="del mod">
          <ac:chgData name="nat dodo" userId="9657adf63f7cb373" providerId="LiveId" clId="{721206D3-B3E4-4806-BC4F-EAECF74A0FA1}" dt="2022-03-20T14:21:30.152" v="3500" actId="478"/>
          <ac:picMkLst>
            <pc:docMk/>
            <pc:sldMk cId="4055531757" sldId="261"/>
            <ac:picMk id="5" creationId="{7204BDDE-2AF1-49F2-A637-92B0E86D3C09}"/>
          </ac:picMkLst>
        </pc:picChg>
      </pc:sldChg>
      <pc:sldChg chg="addSp delSp modSp mod modTransition setBg delAnim delDesignElem modNotesTx">
        <pc:chgData name="nat dodo" userId="9657adf63f7cb373" providerId="LiveId" clId="{721206D3-B3E4-4806-BC4F-EAECF74A0FA1}" dt="2022-03-20T22:31:34.302" v="5494"/>
        <pc:sldMkLst>
          <pc:docMk/>
          <pc:sldMk cId="3016301734" sldId="262"/>
        </pc:sldMkLst>
        <pc:spChg chg="mod">
          <ac:chgData name="nat dodo" userId="9657adf63f7cb373" providerId="LiveId" clId="{721206D3-B3E4-4806-BC4F-EAECF74A0FA1}" dt="2022-03-20T21:07:07.292" v="5004" actId="27636"/>
          <ac:spMkLst>
            <pc:docMk/>
            <pc:sldMk cId="3016301734" sldId="262"/>
            <ac:spMk id="2" creationId="{EF09DB0F-0C4B-4954-9789-657AE284FFB5}"/>
          </ac:spMkLst>
        </pc:spChg>
        <pc:spChg chg="add del mod">
          <ac:chgData name="nat dodo" userId="9657adf63f7cb373" providerId="LiveId" clId="{721206D3-B3E4-4806-BC4F-EAECF74A0FA1}" dt="2022-03-20T14:34:45.189" v="3514"/>
          <ac:spMkLst>
            <pc:docMk/>
            <pc:sldMk cId="3016301734" sldId="262"/>
            <ac:spMk id="3" creationId="{3C6579A4-D81B-44E4-BC7A-C136EE36CD90}"/>
          </ac:spMkLst>
        </pc:spChg>
        <pc:spChg chg="add mod">
          <ac:chgData name="nat dodo" userId="9657adf63f7cb373" providerId="LiveId" clId="{721206D3-B3E4-4806-BC4F-EAECF74A0FA1}" dt="2022-03-20T19:12:41.357" v="3877" actId="20577"/>
          <ac:spMkLst>
            <pc:docMk/>
            <pc:sldMk cId="3016301734" sldId="262"/>
            <ac:spMk id="5" creationId="{6E4F23DE-ED76-42C3-9105-19C4E3CDADC9}"/>
          </ac:spMkLst>
        </pc:spChg>
        <pc:spChg chg="add del mod">
          <ac:chgData name="nat dodo" userId="9657adf63f7cb373" providerId="LiveId" clId="{721206D3-B3E4-4806-BC4F-EAECF74A0FA1}" dt="2022-03-20T19:00:15.417" v="3792"/>
          <ac:spMkLst>
            <pc:docMk/>
            <pc:sldMk cId="3016301734" sldId="262"/>
            <ac:spMk id="6" creationId="{443F15FB-8061-4FDF-9AA7-EC6E59417F87}"/>
          </ac:spMkLst>
        </pc:spChg>
        <pc:spChg chg="add mod">
          <ac:chgData name="nat dodo" userId="9657adf63f7cb373" providerId="LiveId" clId="{721206D3-B3E4-4806-BC4F-EAECF74A0FA1}" dt="2022-03-20T19:14:11.840" v="3930" actId="313"/>
          <ac:spMkLst>
            <pc:docMk/>
            <pc:sldMk cId="3016301734" sldId="262"/>
            <ac:spMk id="7" creationId="{72A5FCC8-59E5-4AA8-B504-61892C989EBA}"/>
          </ac:spMkLst>
        </pc:spChg>
        <pc:spChg chg="del">
          <ac:chgData name="nat dodo" userId="9657adf63f7cb373" providerId="LiveId" clId="{721206D3-B3E4-4806-BC4F-EAECF74A0FA1}" dt="2022-03-13T17:26:12.651" v="890"/>
          <ac:spMkLst>
            <pc:docMk/>
            <pc:sldMk cId="3016301734" sldId="262"/>
            <ac:spMk id="15" creationId="{94714483-7072-431F-9DBE-87F44E4D44BC}"/>
          </ac:spMkLst>
        </pc:spChg>
        <pc:spChg chg="del">
          <ac:chgData name="nat dodo" userId="9657adf63f7cb373" providerId="LiveId" clId="{721206D3-B3E4-4806-BC4F-EAECF74A0FA1}" dt="2022-03-13T17:26:12.651" v="890"/>
          <ac:spMkLst>
            <pc:docMk/>
            <pc:sldMk cId="3016301734" sldId="262"/>
            <ac:spMk id="17" creationId="{495892E1-F4A5-4991-AC52-4F417B14A2A2}"/>
          </ac:spMkLst>
        </pc:spChg>
        <pc:spChg chg="del">
          <ac:chgData name="nat dodo" userId="9657adf63f7cb373" providerId="LiveId" clId="{721206D3-B3E4-4806-BC4F-EAECF74A0FA1}" dt="2022-03-13T17:26:12.651" v="890"/>
          <ac:spMkLst>
            <pc:docMk/>
            <pc:sldMk cId="3016301734" sldId="262"/>
            <ac:spMk id="27" creationId="{E2683E3F-F855-4549-84F8-42064EC0F247}"/>
          </ac:spMkLst>
        </pc:spChg>
        <pc:spChg chg="del">
          <ac:chgData name="nat dodo" userId="9657adf63f7cb373" providerId="LiveId" clId="{721206D3-B3E4-4806-BC4F-EAECF74A0FA1}" dt="2022-03-13T17:26:12.651" v="890"/>
          <ac:spMkLst>
            <pc:docMk/>
            <pc:sldMk cId="3016301734" sldId="262"/>
            <ac:spMk id="35" creationId="{832F3179-0CD5-40C8-9939-D8355006F7BA}"/>
          </ac:spMkLst>
        </pc:spChg>
        <pc:grpChg chg="del">
          <ac:chgData name="nat dodo" userId="9657adf63f7cb373" providerId="LiveId" clId="{721206D3-B3E4-4806-BC4F-EAECF74A0FA1}" dt="2022-03-13T17:26:12.651" v="890"/>
          <ac:grpSpMkLst>
            <pc:docMk/>
            <pc:sldMk cId="3016301734" sldId="262"/>
            <ac:grpSpMk id="19" creationId="{ACF597F8-76AA-44FA-8E6A-06223B66C0DD}"/>
          </ac:grpSpMkLst>
        </pc:grpChg>
        <pc:grpChg chg="del">
          <ac:chgData name="nat dodo" userId="9657adf63f7cb373" providerId="LiveId" clId="{721206D3-B3E4-4806-BC4F-EAECF74A0FA1}" dt="2022-03-13T17:26:12.651" v="890"/>
          <ac:grpSpMkLst>
            <pc:docMk/>
            <pc:sldMk cId="3016301734" sldId="262"/>
            <ac:grpSpMk id="29" creationId="{8FC90B1E-0223-4440-AF22-8F32F6F0C7D2}"/>
          </ac:grpSpMkLst>
        </pc:grpChg>
        <pc:grpChg chg="del">
          <ac:chgData name="nat dodo" userId="9657adf63f7cb373" providerId="LiveId" clId="{721206D3-B3E4-4806-BC4F-EAECF74A0FA1}" dt="2022-03-13T17:26:12.651" v="890"/>
          <ac:grpSpMkLst>
            <pc:docMk/>
            <pc:sldMk cId="3016301734" sldId="262"/>
            <ac:grpSpMk id="37" creationId="{11CE155D-684B-4F5E-B835-C52765E310E7}"/>
          </ac:grpSpMkLst>
        </pc:grpChg>
        <pc:picChg chg="del mod">
          <ac:chgData name="nat dodo" userId="9657adf63f7cb373" providerId="LiveId" clId="{721206D3-B3E4-4806-BC4F-EAECF74A0FA1}" dt="2022-03-20T14:09:37.128" v="3213" actId="478"/>
          <ac:picMkLst>
            <pc:docMk/>
            <pc:sldMk cId="3016301734" sldId="262"/>
            <ac:picMk id="4" creationId="{E65DBAAB-E7D5-406A-AFA5-88C758BC0414}"/>
          </ac:picMkLst>
        </pc:picChg>
        <pc:picChg chg="add mod">
          <ac:chgData name="nat dodo" userId="9657adf63f7cb373" providerId="LiveId" clId="{721206D3-B3E4-4806-BC4F-EAECF74A0FA1}" dt="2022-03-20T22:31:34.302" v="5494"/>
          <ac:picMkLst>
            <pc:docMk/>
            <pc:sldMk cId="3016301734" sldId="262"/>
            <ac:picMk id="8" creationId="{09C9F132-8187-4E3F-9F9E-304CBF183526}"/>
          </ac:picMkLst>
        </pc:picChg>
      </pc:sldChg>
      <pc:sldChg chg="delSp modSp del mod setBg delDesignElem">
        <pc:chgData name="nat dodo" userId="9657adf63f7cb373" providerId="LiveId" clId="{721206D3-B3E4-4806-BC4F-EAECF74A0FA1}" dt="2022-03-20T19:24:54.441" v="3939" actId="2696"/>
        <pc:sldMkLst>
          <pc:docMk/>
          <pc:sldMk cId="3902904862" sldId="263"/>
        </pc:sldMkLst>
        <pc:spChg chg="mod">
          <ac:chgData name="nat dodo" userId="9657adf63f7cb373" providerId="LiveId" clId="{721206D3-B3E4-4806-BC4F-EAECF74A0FA1}" dt="2022-03-20T14:07:27.231" v="3142" actId="1076"/>
          <ac:spMkLst>
            <pc:docMk/>
            <pc:sldMk cId="3902904862" sldId="263"/>
            <ac:spMk id="2" creationId="{51EF20FB-792D-474A-95C5-32F90C4DE684}"/>
          </ac:spMkLst>
        </pc:spChg>
        <pc:spChg chg="del">
          <ac:chgData name="nat dodo" userId="9657adf63f7cb373" providerId="LiveId" clId="{721206D3-B3E4-4806-BC4F-EAECF74A0FA1}" dt="2022-03-13T17:26:12.651" v="890"/>
          <ac:spMkLst>
            <pc:docMk/>
            <pc:sldMk cId="3902904862" sldId="263"/>
            <ac:spMk id="8" creationId="{E49CC64F-7275-4E33-961B-0C5CDC439875}"/>
          </ac:spMkLst>
        </pc:spChg>
      </pc:sldChg>
      <pc:sldChg chg="delSp del setBg delDesignElem">
        <pc:chgData name="nat dodo" userId="9657adf63f7cb373" providerId="LiveId" clId="{721206D3-B3E4-4806-BC4F-EAECF74A0FA1}" dt="2022-03-20T20:56:39.921" v="4610" actId="2696"/>
        <pc:sldMkLst>
          <pc:docMk/>
          <pc:sldMk cId="2435720284" sldId="264"/>
        </pc:sldMkLst>
        <pc:spChg chg="del">
          <ac:chgData name="nat dodo" userId="9657adf63f7cb373" providerId="LiveId" clId="{721206D3-B3E4-4806-BC4F-EAECF74A0FA1}" dt="2022-03-13T17:26:12.651" v="890"/>
          <ac:spMkLst>
            <pc:docMk/>
            <pc:sldMk cId="2435720284" sldId="264"/>
            <ac:spMk id="8" creationId="{C1DD1A8A-57D5-4A81-AD04-532B043C5611}"/>
          </ac:spMkLst>
        </pc:spChg>
        <pc:spChg chg="del">
          <ac:chgData name="nat dodo" userId="9657adf63f7cb373" providerId="LiveId" clId="{721206D3-B3E4-4806-BC4F-EAECF74A0FA1}" dt="2022-03-13T17:26:12.651" v="890"/>
          <ac:spMkLst>
            <pc:docMk/>
            <pc:sldMk cId="2435720284" sldId="264"/>
            <ac:spMk id="10" creationId="{007891EC-4501-44ED-A8C8-B11B6DB767AB}"/>
          </ac:spMkLst>
        </pc:spChg>
      </pc:sldChg>
      <pc:sldChg chg="delSp del setBg delDesignElem">
        <pc:chgData name="nat dodo" userId="9657adf63f7cb373" providerId="LiveId" clId="{721206D3-B3E4-4806-BC4F-EAECF74A0FA1}" dt="2022-03-20T20:50:01.426" v="4609" actId="2696"/>
        <pc:sldMkLst>
          <pc:docMk/>
          <pc:sldMk cId="1038042057" sldId="265"/>
        </pc:sldMkLst>
        <pc:spChg chg="del">
          <ac:chgData name="nat dodo" userId="9657adf63f7cb373" providerId="LiveId" clId="{721206D3-B3E4-4806-BC4F-EAECF74A0FA1}" dt="2022-03-13T17:26:12.651" v="890"/>
          <ac:spMkLst>
            <pc:docMk/>
            <pc:sldMk cId="1038042057" sldId="265"/>
            <ac:spMk id="8" creationId="{C1DD1A8A-57D5-4A81-AD04-532B043C5611}"/>
          </ac:spMkLst>
        </pc:spChg>
        <pc:spChg chg="del">
          <ac:chgData name="nat dodo" userId="9657adf63f7cb373" providerId="LiveId" clId="{721206D3-B3E4-4806-BC4F-EAECF74A0FA1}" dt="2022-03-13T17:26:12.651" v="890"/>
          <ac:spMkLst>
            <pc:docMk/>
            <pc:sldMk cId="1038042057" sldId="265"/>
            <ac:spMk id="10" creationId="{007891EC-4501-44ED-A8C8-B11B6DB767AB}"/>
          </ac:spMkLst>
        </pc:spChg>
      </pc:sldChg>
      <pc:sldChg chg="modSp new del">
        <pc:chgData name="nat dodo" userId="9657adf63f7cb373" providerId="LiveId" clId="{721206D3-B3E4-4806-BC4F-EAECF74A0FA1}" dt="2022-03-14T14:07:09.103" v="1033" actId="2696"/>
        <pc:sldMkLst>
          <pc:docMk/>
          <pc:sldMk cId="2074020893" sldId="266"/>
        </pc:sldMkLst>
        <pc:spChg chg="mod">
          <ac:chgData name="nat dodo" userId="9657adf63f7cb373" providerId="LiveId" clId="{721206D3-B3E4-4806-BC4F-EAECF74A0FA1}" dt="2022-03-14T14:06:38.594" v="1030"/>
          <ac:spMkLst>
            <pc:docMk/>
            <pc:sldMk cId="2074020893" sldId="266"/>
            <ac:spMk id="2" creationId="{8A2A15FE-FFCC-49D5-97CD-186E3E0576AA}"/>
          </ac:spMkLst>
        </pc:spChg>
        <pc:spChg chg="mod">
          <ac:chgData name="nat dodo" userId="9657adf63f7cb373" providerId="LiveId" clId="{721206D3-B3E4-4806-BC4F-EAECF74A0FA1}" dt="2022-03-14T14:06:38.594" v="1030"/>
          <ac:spMkLst>
            <pc:docMk/>
            <pc:sldMk cId="2074020893" sldId="266"/>
            <ac:spMk id="3" creationId="{55850D5A-00B6-4B06-B195-8345AD76EC30}"/>
          </ac:spMkLst>
        </pc:spChg>
      </pc:sldChg>
      <pc:sldChg chg="addSp delSp modSp new mod modTransition modClrScheme modAnim chgLayout modNotesTx">
        <pc:chgData name="nat dodo" userId="9657adf63f7cb373" providerId="LiveId" clId="{721206D3-B3E4-4806-BC4F-EAECF74A0FA1}" dt="2022-03-20T22:01:11.912" v="5473"/>
        <pc:sldMkLst>
          <pc:docMk/>
          <pc:sldMk cId="2560124020" sldId="266"/>
        </pc:sldMkLst>
        <pc:spChg chg="mod ord">
          <ac:chgData name="nat dodo" userId="9657adf63f7cb373" providerId="LiveId" clId="{721206D3-B3E4-4806-BC4F-EAECF74A0FA1}" dt="2022-03-20T14:08:41.873" v="3145" actId="700"/>
          <ac:spMkLst>
            <pc:docMk/>
            <pc:sldMk cId="2560124020" sldId="266"/>
            <ac:spMk id="2" creationId="{B43B85A3-023E-4B3B-AAA3-9613A4A08FA4}"/>
          </ac:spMkLst>
        </pc:spChg>
        <pc:spChg chg="del mod">
          <ac:chgData name="nat dodo" userId="9657adf63f7cb373" providerId="LiveId" clId="{721206D3-B3E4-4806-BC4F-EAECF74A0FA1}" dt="2022-03-14T15:27:30.186" v="1695" actId="931"/>
          <ac:spMkLst>
            <pc:docMk/>
            <pc:sldMk cId="2560124020" sldId="266"/>
            <ac:spMk id="3" creationId="{E67946ED-49E4-42F4-9FB2-01EAD7601A69}"/>
          </ac:spMkLst>
        </pc:spChg>
        <pc:spChg chg="add del mod">
          <ac:chgData name="nat dodo" userId="9657adf63f7cb373" providerId="LiveId" clId="{721206D3-B3E4-4806-BC4F-EAECF74A0FA1}" dt="2022-03-20T14:08:58.732" v="3207"/>
          <ac:spMkLst>
            <pc:docMk/>
            <pc:sldMk cId="2560124020" sldId="266"/>
            <ac:spMk id="6" creationId="{9C7F3437-50C9-469B-987E-891658F37E6F}"/>
          </ac:spMkLst>
        </pc:spChg>
        <pc:spChg chg="add mod">
          <ac:chgData name="nat dodo" userId="9657adf63f7cb373" providerId="LiveId" clId="{721206D3-B3E4-4806-BC4F-EAECF74A0FA1}" dt="2022-03-20T21:43:47.109" v="5454" actId="20577"/>
          <ac:spMkLst>
            <pc:docMk/>
            <pc:sldMk cId="2560124020" sldId="266"/>
            <ac:spMk id="7" creationId="{52E7087C-599A-4B54-B65B-36B6BA9A32A1}"/>
          </ac:spMkLst>
        </pc:spChg>
        <pc:spChg chg="add del mod ord">
          <ac:chgData name="nat dodo" userId="9657adf63f7cb373" providerId="LiveId" clId="{721206D3-B3E4-4806-BC4F-EAECF74A0FA1}" dt="2022-03-20T14:08:41.873" v="3145" actId="700"/>
          <ac:spMkLst>
            <pc:docMk/>
            <pc:sldMk cId="2560124020" sldId="266"/>
            <ac:spMk id="8" creationId="{AD1EA15C-BF4D-4D13-B67F-6CB9EEB658C3}"/>
          </ac:spMkLst>
        </pc:spChg>
        <pc:picChg chg="add mod ord">
          <ac:chgData name="nat dodo" userId="9657adf63f7cb373" providerId="LiveId" clId="{721206D3-B3E4-4806-BC4F-EAECF74A0FA1}" dt="2022-03-20T14:09:01.697" v="3208" actId="1076"/>
          <ac:picMkLst>
            <pc:docMk/>
            <pc:sldMk cId="2560124020" sldId="266"/>
            <ac:picMk id="5" creationId="{F03D9B95-D012-494D-9040-FAD29569BC24}"/>
          </ac:picMkLst>
        </pc:picChg>
        <pc:picChg chg="add del mod">
          <ac:chgData name="nat dodo" userId="9657adf63f7cb373" providerId="LiveId" clId="{721206D3-B3E4-4806-BC4F-EAECF74A0FA1}" dt="2022-03-20T21:40:09.580" v="5368"/>
          <ac:picMkLst>
            <pc:docMk/>
            <pc:sldMk cId="2560124020" sldId="266"/>
            <ac:picMk id="9" creationId="{ECACB174-21A4-45EA-BF94-AE7F489150C2}"/>
          </ac:picMkLst>
        </pc:picChg>
        <pc:picChg chg="add del mod">
          <ac:chgData name="nat dodo" userId="9657adf63f7cb373" providerId="LiveId" clId="{721206D3-B3E4-4806-BC4F-EAECF74A0FA1}" dt="2022-03-20T21:42:08.429" v="5370"/>
          <ac:picMkLst>
            <pc:docMk/>
            <pc:sldMk cId="2560124020" sldId="266"/>
            <ac:picMk id="10" creationId="{8190C75D-CA7C-47BF-B555-494491A7FF0D}"/>
          </ac:picMkLst>
        </pc:picChg>
        <pc:picChg chg="add del mod">
          <ac:chgData name="nat dodo" userId="9657adf63f7cb373" providerId="LiveId" clId="{721206D3-B3E4-4806-BC4F-EAECF74A0FA1}" dt="2022-03-20T21:44:26.822" v="5456"/>
          <ac:picMkLst>
            <pc:docMk/>
            <pc:sldMk cId="2560124020" sldId="266"/>
            <ac:picMk id="11" creationId="{8087B91F-FF11-4928-8674-107F7D0963BD}"/>
          </ac:picMkLst>
        </pc:picChg>
        <pc:picChg chg="add del mod">
          <ac:chgData name="nat dodo" userId="9657adf63f7cb373" providerId="LiveId" clId="{721206D3-B3E4-4806-BC4F-EAECF74A0FA1}" dt="2022-03-20T21:45:15.018" v="5458"/>
          <ac:picMkLst>
            <pc:docMk/>
            <pc:sldMk cId="2560124020" sldId="266"/>
            <ac:picMk id="12" creationId="{E9B4F273-923F-490D-8934-D76686CD11D5}"/>
          </ac:picMkLst>
        </pc:picChg>
        <pc:picChg chg="add del mod">
          <ac:chgData name="nat dodo" userId="9657adf63f7cb373" providerId="LiveId" clId="{721206D3-B3E4-4806-BC4F-EAECF74A0FA1}" dt="2022-03-20T21:46:34.388" v="5460"/>
          <ac:picMkLst>
            <pc:docMk/>
            <pc:sldMk cId="2560124020" sldId="266"/>
            <ac:picMk id="13" creationId="{32C8226A-4600-47FB-B2D6-3124A6817429}"/>
          </ac:picMkLst>
        </pc:picChg>
        <pc:picChg chg="add del mod">
          <ac:chgData name="nat dodo" userId="9657adf63f7cb373" providerId="LiveId" clId="{721206D3-B3E4-4806-BC4F-EAECF74A0FA1}" dt="2022-03-20T21:47:50.658" v="5462"/>
          <ac:picMkLst>
            <pc:docMk/>
            <pc:sldMk cId="2560124020" sldId="266"/>
            <ac:picMk id="14" creationId="{0E4675D5-2A86-445E-8738-8B01AFC36053}"/>
          </ac:picMkLst>
        </pc:picChg>
        <pc:picChg chg="add del mod">
          <ac:chgData name="nat dodo" userId="9657adf63f7cb373" providerId="LiveId" clId="{721206D3-B3E4-4806-BC4F-EAECF74A0FA1}" dt="2022-03-20T21:48:10.306" v="5464"/>
          <ac:picMkLst>
            <pc:docMk/>
            <pc:sldMk cId="2560124020" sldId="266"/>
            <ac:picMk id="15" creationId="{3ECD966B-88A9-4AAF-A85A-C261209F4A18}"/>
          </ac:picMkLst>
        </pc:picChg>
        <pc:picChg chg="add del mod">
          <ac:chgData name="nat dodo" userId="9657adf63f7cb373" providerId="LiveId" clId="{721206D3-B3E4-4806-BC4F-EAECF74A0FA1}" dt="2022-03-20T21:49:17.500" v="5466"/>
          <ac:picMkLst>
            <pc:docMk/>
            <pc:sldMk cId="2560124020" sldId="266"/>
            <ac:picMk id="16" creationId="{F1193A2A-7176-41FF-81C8-BF0A6B502795}"/>
          </ac:picMkLst>
        </pc:picChg>
        <pc:picChg chg="add del mod">
          <ac:chgData name="nat dodo" userId="9657adf63f7cb373" providerId="LiveId" clId="{721206D3-B3E4-4806-BC4F-EAECF74A0FA1}" dt="2022-03-20T21:52:46.231" v="5470"/>
          <ac:picMkLst>
            <pc:docMk/>
            <pc:sldMk cId="2560124020" sldId="266"/>
            <ac:picMk id="17" creationId="{4DCB9422-FC97-45E9-9104-FDB3EF2BC48D}"/>
          </ac:picMkLst>
        </pc:picChg>
        <pc:picChg chg="add del mod">
          <ac:chgData name="nat dodo" userId="9657adf63f7cb373" providerId="LiveId" clId="{721206D3-B3E4-4806-BC4F-EAECF74A0FA1}" dt="2022-03-20T21:54:59.108" v="5472"/>
          <ac:picMkLst>
            <pc:docMk/>
            <pc:sldMk cId="2560124020" sldId="266"/>
            <ac:picMk id="18" creationId="{2F097EE8-7CA6-4B34-8684-B1A4C8C6C400}"/>
          </ac:picMkLst>
        </pc:picChg>
        <pc:picChg chg="add mod">
          <ac:chgData name="nat dodo" userId="9657adf63f7cb373" providerId="LiveId" clId="{721206D3-B3E4-4806-BC4F-EAECF74A0FA1}" dt="2022-03-20T22:01:11.912" v="5473"/>
          <ac:picMkLst>
            <pc:docMk/>
            <pc:sldMk cId="2560124020" sldId="266"/>
            <ac:picMk id="19" creationId="{2CEFBECD-6AEB-448A-B94B-39CF5675BD82}"/>
          </ac:picMkLst>
        </pc:picChg>
      </pc:sldChg>
      <pc:sldChg chg="addSp delSp modSp new mod modTransition modAnim modNotesTx">
        <pc:chgData name="nat dodo" userId="9657adf63f7cb373" providerId="LiveId" clId="{721206D3-B3E4-4806-BC4F-EAECF74A0FA1}" dt="2022-03-20T22:35:32.864" v="5497"/>
        <pc:sldMkLst>
          <pc:docMk/>
          <pc:sldMk cId="527853594" sldId="267"/>
        </pc:sldMkLst>
        <pc:spChg chg="mod">
          <ac:chgData name="nat dodo" userId="9657adf63f7cb373" providerId="LiveId" clId="{721206D3-B3E4-4806-BC4F-EAECF74A0FA1}" dt="2022-03-20T21:06:25.379" v="5001" actId="255"/>
          <ac:spMkLst>
            <pc:docMk/>
            <pc:sldMk cId="527853594" sldId="267"/>
            <ac:spMk id="2" creationId="{AB18FBE3-FE84-42C5-91BA-7C180ADFEF02}"/>
          </ac:spMkLst>
        </pc:spChg>
        <pc:spChg chg="del mod">
          <ac:chgData name="nat dodo" userId="9657adf63f7cb373" providerId="LiveId" clId="{721206D3-B3E4-4806-BC4F-EAECF74A0FA1}" dt="2022-03-20T14:10:53.098" v="3236" actId="478"/>
          <ac:spMkLst>
            <pc:docMk/>
            <pc:sldMk cId="527853594" sldId="267"/>
            <ac:spMk id="3" creationId="{DD4CDE16-6B2A-42A2-887A-32BC1FCEF431}"/>
          </ac:spMkLst>
        </pc:spChg>
        <pc:spChg chg="mod">
          <ac:chgData name="nat dodo" userId="9657adf63f7cb373" providerId="LiveId" clId="{721206D3-B3E4-4806-BC4F-EAECF74A0FA1}" dt="2022-03-20T21:06:35.490" v="5002" actId="255"/>
          <ac:spMkLst>
            <pc:docMk/>
            <pc:sldMk cId="527853594" sldId="267"/>
            <ac:spMk id="4" creationId="{3459FA75-D1F4-463D-BB47-41034B13FF20}"/>
          </ac:spMkLst>
        </pc:spChg>
        <pc:picChg chg="add del mod">
          <ac:chgData name="nat dodo" userId="9657adf63f7cb373" providerId="LiveId" clId="{721206D3-B3E4-4806-BC4F-EAECF74A0FA1}" dt="2022-03-20T22:33:06.014" v="5496"/>
          <ac:picMkLst>
            <pc:docMk/>
            <pc:sldMk cId="527853594" sldId="267"/>
            <ac:picMk id="5" creationId="{B57E8645-2536-45F1-95AC-92652E143A31}"/>
          </ac:picMkLst>
        </pc:picChg>
        <pc:picChg chg="add mod">
          <ac:chgData name="nat dodo" userId="9657adf63f7cb373" providerId="LiveId" clId="{721206D3-B3E4-4806-BC4F-EAECF74A0FA1}" dt="2022-03-20T22:35:32.864" v="5497"/>
          <ac:picMkLst>
            <pc:docMk/>
            <pc:sldMk cId="527853594" sldId="267"/>
            <ac:picMk id="6" creationId="{ABC5805E-FF20-4E4A-B21B-3741E786B09C}"/>
          </ac:picMkLst>
        </pc:picChg>
      </pc:sldChg>
      <pc:sldChg chg="modSp new del mod">
        <pc:chgData name="nat dodo" userId="9657adf63f7cb373" providerId="LiveId" clId="{721206D3-B3E4-4806-BC4F-EAECF74A0FA1}" dt="2022-03-14T14:07:13.292" v="1034" actId="2696"/>
        <pc:sldMkLst>
          <pc:docMk/>
          <pc:sldMk cId="2000907399" sldId="267"/>
        </pc:sldMkLst>
        <pc:spChg chg="mod">
          <ac:chgData name="nat dodo" userId="9657adf63f7cb373" providerId="LiveId" clId="{721206D3-B3E4-4806-BC4F-EAECF74A0FA1}" dt="2022-03-14T14:06:38.594" v="1030"/>
          <ac:spMkLst>
            <pc:docMk/>
            <pc:sldMk cId="2000907399" sldId="267"/>
            <ac:spMk id="2" creationId="{FA7BC333-252E-493B-A5ED-6C3DCC67C184}"/>
          </ac:spMkLst>
        </pc:spChg>
        <pc:spChg chg="mod">
          <ac:chgData name="nat dodo" userId="9657adf63f7cb373" providerId="LiveId" clId="{721206D3-B3E4-4806-BC4F-EAECF74A0FA1}" dt="2022-03-14T14:06:38.594" v="1030"/>
          <ac:spMkLst>
            <pc:docMk/>
            <pc:sldMk cId="2000907399" sldId="267"/>
            <ac:spMk id="3" creationId="{5AEA32C1-F77A-4372-9DBC-52CF41C20D98}"/>
          </ac:spMkLst>
        </pc:spChg>
      </pc:sldChg>
      <pc:sldChg chg="addSp delSp modSp new mod modTransition modClrScheme chgLayout">
        <pc:chgData name="nat dodo" userId="9657adf63f7cb373" providerId="LiveId" clId="{721206D3-B3E4-4806-BC4F-EAECF74A0FA1}" dt="2022-03-20T22:37:00.587" v="5498"/>
        <pc:sldMkLst>
          <pc:docMk/>
          <pc:sldMk cId="2446303098" sldId="268"/>
        </pc:sldMkLst>
        <pc:spChg chg="del mod ord">
          <ac:chgData name="nat dodo" userId="9657adf63f7cb373" providerId="LiveId" clId="{721206D3-B3E4-4806-BC4F-EAECF74A0FA1}" dt="2022-03-20T20:56:55.692" v="4612" actId="700"/>
          <ac:spMkLst>
            <pc:docMk/>
            <pc:sldMk cId="2446303098" sldId="268"/>
            <ac:spMk id="2" creationId="{F5E549F8-97AD-4CAF-AED3-13F5E482ECC9}"/>
          </ac:spMkLst>
        </pc:spChg>
        <pc:spChg chg="del">
          <ac:chgData name="nat dodo" userId="9657adf63f7cb373" providerId="LiveId" clId="{721206D3-B3E4-4806-BC4F-EAECF74A0FA1}" dt="2022-03-20T20:56:55.692" v="4612" actId="700"/>
          <ac:spMkLst>
            <pc:docMk/>
            <pc:sldMk cId="2446303098" sldId="268"/>
            <ac:spMk id="3" creationId="{4476FED8-AEA6-4111-BDDC-0FF0027A59EC}"/>
          </ac:spMkLst>
        </pc:spChg>
        <pc:spChg chg="del">
          <ac:chgData name="nat dodo" userId="9657adf63f7cb373" providerId="LiveId" clId="{721206D3-B3E4-4806-BC4F-EAECF74A0FA1}" dt="2022-03-20T20:56:55.692" v="4612" actId="700"/>
          <ac:spMkLst>
            <pc:docMk/>
            <pc:sldMk cId="2446303098" sldId="268"/>
            <ac:spMk id="4" creationId="{71279990-AEA6-4359-878E-45B2CAD2CB7F}"/>
          </ac:spMkLst>
        </pc:spChg>
        <pc:spChg chg="add mod ord">
          <ac:chgData name="nat dodo" userId="9657adf63f7cb373" providerId="LiveId" clId="{721206D3-B3E4-4806-BC4F-EAECF74A0FA1}" dt="2022-03-20T21:05:41.940" v="4998" actId="2711"/>
          <ac:spMkLst>
            <pc:docMk/>
            <pc:sldMk cId="2446303098" sldId="268"/>
            <ac:spMk id="5" creationId="{FCABF7FE-EEF8-4BD4-A3DE-79E839C77D0B}"/>
          </ac:spMkLst>
        </pc:spChg>
        <pc:spChg chg="add mod">
          <ac:chgData name="nat dodo" userId="9657adf63f7cb373" providerId="LiveId" clId="{721206D3-B3E4-4806-BC4F-EAECF74A0FA1}" dt="2022-03-20T21:16:01.253" v="5030"/>
          <ac:spMkLst>
            <pc:docMk/>
            <pc:sldMk cId="2446303098" sldId="268"/>
            <ac:spMk id="6" creationId="{2FFB1B0E-09C2-4277-ABD6-335DFFEB504F}"/>
          </ac:spMkLst>
        </pc:spChg>
        <pc:picChg chg="add mod">
          <ac:chgData name="nat dodo" userId="9657adf63f7cb373" providerId="LiveId" clId="{721206D3-B3E4-4806-BC4F-EAECF74A0FA1}" dt="2022-03-20T22:37:00.587" v="5498"/>
          <ac:picMkLst>
            <pc:docMk/>
            <pc:sldMk cId="2446303098" sldId="268"/>
            <ac:picMk id="7" creationId="{09875E7D-9534-41DF-B3F7-5F824CEDE8AD}"/>
          </ac:picMkLst>
        </pc:picChg>
      </pc:sldChg>
      <pc:sldChg chg="addSp delSp modSp new del mod setBg delDesignElem">
        <pc:chgData name="nat dodo" userId="9657adf63f7cb373" providerId="LiveId" clId="{721206D3-B3E4-4806-BC4F-EAECF74A0FA1}" dt="2022-03-14T14:07:17.809" v="1035" actId="2696"/>
        <pc:sldMkLst>
          <pc:docMk/>
          <pc:sldMk cId="3153523681" sldId="268"/>
        </pc:sldMkLst>
        <pc:spChg chg="del mod">
          <ac:chgData name="nat dodo" userId="9657adf63f7cb373" providerId="LiveId" clId="{721206D3-B3E4-4806-BC4F-EAECF74A0FA1}" dt="2022-03-13T17:23:17.127" v="856"/>
          <ac:spMkLst>
            <pc:docMk/>
            <pc:sldMk cId="3153523681" sldId="268"/>
            <ac:spMk id="2" creationId="{19D88777-9E8B-4AE9-A767-A45714E5F400}"/>
          </ac:spMkLst>
        </pc:spChg>
        <pc:spChg chg="del mod">
          <ac:chgData name="nat dodo" userId="9657adf63f7cb373" providerId="LiveId" clId="{721206D3-B3E4-4806-BC4F-EAECF74A0FA1}" dt="2022-03-13T17:23:17.127" v="856"/>
          <ac:spMkLst>
            <pc:docMk/>
            <pc:sldMk cId="3153523681" sldId="268"/>
            <ac:spMk id="3" creationId="{ACBFA406-AF3F-4737-AEEE-3B334019BAC5}"/>
          </ac:spMkLst>
        </pc:spChg>
        <pc:spChg chg="add mod">
          <ac:chgData name="nat dodo" userId="9657adf63f7cb373" providerId="LiveId" clId="{721206D3-B3E4-4806-BC4F-EAECF74A0FA1}" dt="2022-03-13T17:24:32.743" v="876" actId="26606"/>
          <ac:spMkLst>
            <pc:docMk/>
            <pc:sldMk cId="3153523681" sldId="268"/>
            <ac:spMk id="4" creationId="{233429D7-684E-4A69-B56B-0287F1AA107A}"/>
          </ac:spMkLst>
        </pc:spChg>
        <pc:spChg chg="add del mod">
          <ac:chgData name="nat dodo" userId="9657adf63f7cb373" providerId="LiveId" clId="{721206D3-B3E4-4806-BC4F-EAECF74A0FA1}" dt="2022-03-13T17:24:19.958" v="857" actId="26606"/>
          <ac:spMkLst>
            <pc:docMk/>
            <pc:sldMk cId="3153523681" sldId="268"/>
            <ac:spMk id="5" creationId="{C21A9911-5914-4EBF-8272-72F7729F02B4}"/>
          </ac:spMkLst>
        </pc:spChg>
        <pc:spChg chg="add del">
          <ac:chgData name="nat dodo" userId="9657adf63f7cb373" providerId="LiveId" clId="{721206D3-B3E4-4806-BC4F-EAECF74A0FA1}" dt="2022-03-13T17:24:32.743" v="876" actId="26606"/>
          <ac:spMkLst>
            <pc:docMk/>
            <pc:sldMk cId="3153523681" sldId="268"/>
            <ac:spMk id="7" creationId="{3A397E3E-B90C-4D82-BAAA-36F7AC6A4565}"/>
          </ac:spMkLst>
        </pc:spChg>
        <pc:spChg chg="add del">
          <ac:chgData name="nat dodo" userId="9657adf63f7cb373" providerId="LiveId" clId="{721206D3-B3E4-4806-BC4F-EAECF74A0FA1}" dt="2022-03-13T17:23:17.127" v="856"/>
          <ac:spMkLst>
            <pc:docMk/>
            <pc:sldMk cId="3153523681" sldId="268"/>
            <ac:spMk id="8" creationId="{AC17DE74-01C9-4859-B65A-85CF999E8580}"/>
          </ac:spMkLst>
        </pc:spChg>
        <pc:spChg chg="add del">
          <ac:chgData name="nat dodo" userId="9657adf63f7cb373" providerId="LiveId" clId="{721206D3-B3E4-4806-BC4F-EAECF74A0FA1}" dt="2022-03-13T17:23:17.127" v="856"/>
          <ac:spMkLst>
            <pc:docMk/>
            <pc:sldMk cId="3153523681" sldId="268"/>
            <ac:spMk id="10" creationId="{068C0432-0E90-4CC1-8CD3-D44A90DF07EF}"/>
          </ac:spMkLst>
        </pc:spChg>
        <pc:spChg chg="add del">
          <ac:chgData name="nat dodo" userId="9657adf63f7cb373" providerId="LiveId" clId="{721206D3-B3E4-4806-BC4F-EAECF74A0FA1}" dt="2022-03-13T17:24:32.743" v="876" actId="26606"/>
          <ac:spMkLst>
            <pc:docMk/>
            <pc:sldMk cId="3153523681" sldId="268"/>
            <ac:spMk id="12" creationId="{E16C8D8F-10E9-4498-ABDB-0F923F8B6837}"/>
          </ac:spMkLst>
        </pc:spChg>
        <pc:spChg chg="add del">
          <ac:chgData name="nat dodo" userId="9657adf63f7cb373" providerId="LiveId" clId="{721206D3-B3E4-4806-BC4F-EAECF74A0FA1}" dt="2022-03-13T17:24:32.743" v="876" actId="26606"/>
          <ac:spMkLst>
            <pc:docMk/>
            <pc:sldMk cId="3153523681" sldId="268"/>
            <ac:spMk id="14" creationId="{1E5A83E3-8A11-4492-BB6E-F5F2240316FB}"/>
          </ac:spMkLst>
        </pc:spChg>
        <pc:spChg chg="add del">
          <ac:chgData name="nat dodo" userId="9657adf63f7cb373" providerId="LiveId" clId="{721206D3-B3E4-4806-BC4F-EAECF74A0FA1}" dt="2022-03-13T17:24:32.743" v="876" actId="26606"/>
          <ac:spMkLst>
            <pc:docMk/>
            <pc:sldMk cId="3153523681" sldId="268"/>
            <ac:spMk id="16" creationId="{8CF5E676-CA04-4CED-9F1E-5026ED66E66D}"/>
          </ac:spMkLst>
        </pc:spChg>
        <pc:spChg chg="add del">
          <ac:chgData name="nat dodo" userId="9657adf63f7cb373" providerId="LiveId" clId="{721206D3-B3E4-4806-BC4F-EAECF74A0FA1}" dt="2022-03-13T17:24:32.743" v="876" actId="26606"/>
          <ac:spMkLst>
            <pc:docMk/>
            <pc:sldMk cId="3153523681" sldId="268"/>
            <ac:spMk id="18" creationId="{6BA9E676-A8FC-4C2F-8D78-C13ED8ABDBA8}"/>
          </ac:spMkLst>
        </pc:spChg>
        <pc:spChg chg="add del">
          <ac:chgData name="nat dodo" userId="9657adf63f7cb373" providerId="LiveId" clId="{721206D3-B3E4-4806-BC4F-EAECF74A0FA1}" dt="2022-03-13T17:24:32.743" v="876" actId="26606"/>
          <ac:spMkLst>
            <pc:docMk/>
            <pc:sldMk cId="3153523681" sldId="268"/>
            <ac:spMk id="20" creationId="{A2B5CBEA-F125-49B6-8335-227C325B112B}"/>
          </ac:spMkLst>
        </pc:spChg>
        <pc:spChg chg="add del">
          <ac:chgData name="nat dodo" userId="9657adf63f7cb373" providerId="LiveId" clId="{721206D3-B3E4-4806-BC4F-EAECF74A0FA1}" dt="2022-03-13T17:24:32.743" v="876" actId="26606"/>
          <ac:spMkLst>
            <pc:docMk/>
            <pc:sldMk cId="3153523681" sldId="268"/>
            <ac:spMk id="22" creationId="{EECD79B5-5FC5-495F-BFD6-346C16E787A7}"/>
          </ac:spMkLst>
        </pc:spChg>
        <pc:spChg chg="add del">
          <ac:chgData name="nat dodo" userId="9657adf63f7cb373" providerId="LiveId" clId="{721206D3-B3E4-4806-BC4F-EAECF74A0FA1}" dt="2022-03-13T17:24:32.743" v="876" actId="26606"/>
          <ac:spMkLst>
            <pc:docMk/>
            <pc:sldMk cId="3153523681" sldId="268"/>
            <ac:spMk id="24" creationId="{2C1D3151-5F97-4860-B56C-C98BD62CC255}"/>
          </ac:spMkLst>
        </pc:spChg>
        <pc:spChg chg="add del">
          <ac:chgData name="nat dodo" userId="9657adf63f7cb373" providerId="LiveId" clId="{721206D3-B3E4-4806-BC4F-EAECF74A0FA1}" dt="2022-03-13T17:24:32.743" v="876" actId="26606"/>
          <ac:spMkLst>
            <pc:docMk/>
            <pc:sldMk cId="3153523681" sldId="268"/>
            <ac:spMk id="26" creationId="{32D9D048-3063-435A-8C23-26C1907E9619}"/>
          </ac:spMkLst>
        </pc:spChg>
        <pc:spChg chg="add del">
          <ac:chgData name="nat dodo" userId="9657adf63f7cb373" providerId="LiveId" clId="{721206D3-B3E4-4806-BC4F-EAECF74A0FA1}" dt="2022-03-13T17:24:32.743" v="876" actId="26606"/>
          <ac:spMkLst>
            <pc:docMk/>
            <pc:sldMk cId="3153523681" sldId="268"/>
            <ac:spMk id="28" creationId="{8DE96824-E506-4448-8704-5EC7BF7BC51B}"/>
          </ac:spMkLst>
        </pc:spChg>
        <pc:spChg chg="add del">
          <ac:chgData name="nat dodo" userId="9657adf63f7cb373" providerId="LiveId" clId="{721206D3-B3E4-4806-BC4F-EAECF74A0FA1}" dt="2022-03-13T17:24:32.743" v="876" actId="26606"/>
          <ac:spMkLst>
            <pc:docMk/>
            <pc:sldMk cId="3153523681" sldId="268"/>
            <ac:spMk id="30" creationId="{4D1A5E71-B6B6-486A-8CDC-C7ABD9B903F6}"/>
          </ac:spMkLst>
        </pc:spChg>
        <pc:spChg chg="add del">
          <ac:chgData name="nat dodo" userId="9657adf63f7cb373" providerId="LiveId" clId="{721206D3-B3E4-4806-BC4F-EAECF74A0FA1}" dt="2022-03-13T17:24:32.743" v="876" actId="26606"/>
          <ac:spMkLst>
            <pc:docMk/>
            <pc:sldMk cId="3153523681" sldId="268"/>
            <ac:spMk id="32" creationId="{B6C541AE-9B02-44C0-B8C6-B2DEA7ED3813}"/>
          </ac:spMkLst>
        </pc:spChg>
        <pc:spChg chg="add del">
          <ac:chgData name="nat dodo" userId="9657adf63f7cb373" providerId="LiveId" clId="{721206D3-B3E4-4806-BC4F-EAECF74A0FA1}" dt="2022-03-13T17:26:12.651" v="890"/>
          <ac:spMkLst>
            <pc:docMk/>
            <pc:sldMk cId="3153523681" sldId="268"/>
            <ac:spMk id="37" creationId="{32D45EE4-C4F0-4F72-B1C6-39F596D138A9}"/>
          </ac:spMkLst>
        </pc:spChg>
        <pc:spChg chg="add del">
          <ac:chgData name="nat dodo" userId="9657adf63f7cb373" providerId="LiveId" clId="{721206D3-B3E4-4806-BC4F-EAECF74A0FA1}" dt="2022-03-13T17:26:12.651" v="890"/>
          <ac:spMkLst>
            <pc:docMk/>
            <pc:sldMk cId="3153523681" sldId="268"/>
            <ac:spMk id="39" creationId="{8C459BAD-4279-4A9D-B0C5-662C5F5ED21F}"/>
          </ac:spMkLst>
        </pc:spChg>
        <pc:spChg chg="add del">
          <ac:chgData name="nat dodo" userId="9657adf63f7cb373" providerId="LiveId" clId="{721206D3-B3E4-4806-BC4F-EAECF74A0FA1}" dt="2022-03-13T17:26:12.651" v="890"/>
          <ac:spMkLst>
            <pc:docMk/>
            <pc:sldMk cId="3153523681" sldId="268"/>
            <ac:spMk id="41" creationId="{0953BC39-9D68-40BE-BF3C-5C4EB782AF94}"/>
          </ac:spMkLst>
        </pc:spChg>
      </pc:sldChg>
      <pc:sldChg chg="addSp delSp modSp new del mod">
        <pc:chgData name="nat dodo" userId="9657adf63f7cb373" providerId="LiveId" clId="{721206D3-B3E4-4806-BC4F-EAECF74A0FA1}" dt="2022-03-14T14:07:04.164" v="1032" actId="2696"/>
        <pc:sldMkLst>
          <pc:docMk/>
          <pc:sldMk cId="1645895223" sldId="269"/>
        </pc:sldMkLst>
        <pc:spChg chg="del">
          <ac:chgData name="nat dodo" userId="9657adf63f7cb373" providerId="LiveId" clId="{721206D3-B3E4-4806-BC4F-EAECF74A0FA1}" dt="2022-03-13T17:25:41.095" v="878"/>
          <ac:spMkLst>
            <pc:docMk/>
            <pc:sldMk cId="1645895223" sldId="269"/>
            <ac:spMk id="2" creationId="{5427110B-474F-4A07-9087-9A2A4596029F}"/>
          </ac:spMkLst>
        </pc:spChg>
        <pc:spChg chg="del">
          <ac:chgData name="nat dodo" userId="9657adf63f7cb373" providerId="LiveId" clId="{721206D3-B3E4-4806-BC4F-EAECF74A0FA1}" dt="2022-03-13T17:25:41.095" v="878"/>
          <ac:spMkLst>
            <pc:docMk/>
            <pc:sldMk cId="1645895223" sldId="269"/>
            <ac:spMk id="3" creationId="{452251F4-D04B-4E32-8BB9-31A74ADF64F2}"/>
          </ac:spMkLst>
        </pc:spChg>
        <pc:spChg chg="add mod">
          <ac:chgData name="nat dodo" userId="9657adf63f7cb373" providerId="LiveId" clId="{721206D3-B3E4-4806-BC4F-EAECF74A0FA1}" dt="2022-03-14T14:06:38.594" v="1030"/>
          <ac:spMkLst>
            <pc:docMk/>
            <pc:sldMk cId="1645895223" sldId="269"/>
            <ac:spMk id="4" creationId="{838F0C5A-A619-443F-8415-1B88D09F5AB7}"/>
          </ac:spMkLst>
        </pc:spChg>
        <pc:spChg chg="add mod">
          <ac:chgData name="nat dodo" userId="9657adf63f7cb373" providerId="LiveId" clId="{721206D3-B3E4-4806-BC4F-EAECF74A0FA1}" dt="2022-03-14T14:06:38.594" v="1030"/>
          <ac:spMkLst>
            <pc:docMk/>
            <pc:sldMk cId="1645895223" sldId="269"/>
            <ac:spMk id="5" creationId="{918F92A1-48DA-4F8A-9DCC-DE46FA116DBF}"/>
          </ac:spMkLst>
        </pc:spChg>
      </pc:sldChg>
      <pc:sldChg chg="addSp delSp modSp new mod ord modClrScheme chgLayout">
        <pc:chgData name="nat dodo" userId="9657adf63f7cb373" providerId="LiveId" clId="{721206D3-B3E4-4806-BC4F-EAECF74A0FA1}" dt="2022-03-20T23:02:20.506" v="5675"/>
        <pc:sldMkLst>
          <pc:docMk/>
          <pc:sldMk cId="3086741008" sldId="269"/>
        </pc:sldMkLst>
        <pc:spChg chg="del mod ord">
          <ac:chgData name="nat dodo" userId="9657adf63f7cb373" providerId="LiveId" clId="{721206D3-B3E4-4806-BC4F-EAECF74A0FA1}" dt="2022-03-20T22:47:13.786" v="5574" actId="700"/>
          <ac:spMkLst>
            <pc:docMk/>
            <pc:sldMk cId="3086741008" sldId="269"/>
            <ac:spMk id="2" creationId="{73D2A5BE-DD1A-4DCF-9AF1-E60C2E997388}"/>
          </ac:spMkLst>
        </pc:spChg>
        <pc:spChg chg="add mod ord">
          <ac:chgData name="nat dodo" userId="9657adf63f7cb373" providerId="LiveId" clId="{721206D3-B3E4-4806-BC4F-EAECF74A0FA1}" dt="2022-03-20T22:48:10.260" v="5590" actId="1076"/>
          <ac:spMkLst>
            <pc:docMk/>
            <pc:sldMk cId="3086741008" sldId="269"/>
            <ac:spMk id="3" creationId="{C168B652-83D1-4DD4-8BC5-B9CEDACDDFD1}"/>
          </ac:spMkLst>
        </pc:spChg>
        <pc:spChg chg="add del mod ord">
          <ac:chgData name="nat dodo" userId="9657adf63f7cb373" providerId="LiveId" clId="{721206D3-B3E4-4806-BC4F-EAECF74A0FA1}" dt="2022-03-20T22:47:42.824" v="5586" actId="478"/>
          <ac:spMkLst>
            <pc:docMk/>
            <pc:sldMk cId="3086741008" sldId="269"/>
            <ac:spMk id="4" creationId="{D4ED1381-D531-422A-B3B7-D001CF14142E}"/>
          </ac:spMkLst>
        </pc:spChg>
        <pc:spChg chg="add del mod">
          <ac:chgData name="nat dodo" userId="9657adf63f7cb373" providerId="LiveId" clId="{721206D3-B3E4-4806-BC4F-EAECF74A0FA1}" dt="2022-03-20T22:55:00.234" v="5627" actId="20577"/>
          <ac:spMkLst>
            <pc:docMk/>
            <pc:sldMk cId="3086741008" sldId="269"/>
            <ac:spMk id="5" creationId="{EDD2DE40-BD7C-477C-A08D-8D4E16950BA6}"/>
          </ac:spMkLst>
        </pc:spChg>
        <pc:picChg chg="add mod">
          <ac:chgData name="nat dodo" userId="9657adf63f7cb373" providerId="LiveId" clId="{721206D3-B3E4-4806-BC4F-EAECF74A0FA1}" dt="2022-03-20T23:02:20.506" v="5675"/>
          <ac:picMkLst>
            <pc:docMk/>
            <pc:sldMk cId="3086741008" sldId="269"/>
            <ac:picMk id="6" creationId="{95C3256F-2287-4E06-9F86-52077216DD53}"/>
          </ac:picMkLst>
        </pc:picChg>
      </pc:sldChg>
      <pc:sldMasterChg chg="modSldLayout">
        <pc:chgData name="nat dodo" userId="9657adf63f7cb373" providerId="LiveId" clId="{721206D3-B3E4-4806-BC4F-EAECF74A0FA1}" dt="2022-03-13T17:27:21.102" v="927"/>
        <pc:sldMasterMkLst>
          <pc:docMk/>
          <pc:sldMasterMk cId="3132456253" sldId="2147483751"/>
        </pc:sldMasterMkLst>
        <pc:sldLayoutChg chg="delSp">
          <pc:chgData name="nat dodo" userId="9657adf63f7cb373" providerId="LiveId" clId="{721206D3-B3E4-4806-BC4F-EAECF74A0FA1}" dt="2022-03-13T17:27:21.102" v="927"/>
          <pc:sldLayoutMkLst>
            <pc:docMk/>
            <pc:sldMasterMk cId="3132456253" sldId="2147483751"/>
            <pc:sldLayoutMk cId="3809916115" sldId="2147483769"/>
          </pc:sldLayoutMkLst>
          <pc:spChg chg="del">
            <ac:chgData name="nat dodo" userId="9657adf63f7cb373" providerId="LiveId" clId="{721206D3-B3E4-4806-BC4F-EAECF74A0FA1}" dt="2022-03-13T17:27:21.102" v="927"/>
            <ac:spMkLst>
              <pc:docMk/>
              <pc:sldMasterMk cId="3132456253" sldId="2147483751"/>
              <pc:sldLayoutMk cId="3809916115" sldId="2147483769"/>
              <ac:spMk id="7" creationId="{00000000-0000-0000-0000-000000000000}"/>
            </ac:spMkLst>
          </pc:spChg>
        </pc:sldLayoutChg>
      </pc:sldMasterChg>
      <pc:sldMasterChg chg="setBg">
        <pc:chgData name="nat dodo" userId="9657adf63f7cb373" providerId="LiveId" clId="{721206D3-B3E4-4806-BC4F-EAECF74A0FA1}" dt="2022-03-13T17:28:46.429" v="1013"/>
        <pc:sldMasterMkLst>
          <pc:docMk/>
          <pc:sldMasterMk cId="2737806854" sldId="2147483884"/>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918120-6B44-47E9-8408-31D08CE4AC3E}" type="datetimeFigureOut">
              <a:rPr lang="en-GB" smtClean="0"/>
              <a:t>20/03/2022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9CFC2-22BE-4E68-99C5-7A35747B45FC}" type="slidenum">
              <a:rPr lang="en-GB" smtClean="0"/>
              <a:t>‹#›</a:t>
            </a:fld>
            <a:endParaRPr lang="en-GB"/>
          </a:p>
        </p:txBody>
      </p:sp>
    </p:spTree>
    <p:extLst>
      <p:ext uri="{BB962C8B-B14F-4D97-AF65-F5344CB8AC3E}">
        <p14:creationId xmlns:p14="http://schemas.microsoft.com/office/powerpoint/2010/main" val="2941833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CD9CFC2-22BE-4E68-99C5-7A35747B45FC}" type="slidenum">
              <a:rPr lang="en-GB" smtClean="0"/>
              <a:t>1</a:t>
            </a:fld>
            <a:endParaRPr lang="en-GB"/>
          </a:p>
        </p:txBody>
      </p:sp>
    </p:spTree>
    <p:extLst>
      <p:ext uri="{BB962C8B-B14F-4D97-AF65-F5344CB8AC3E}">
        <p14:creationId xmlns:p14="http://schemas.microsoft.com/office/powerpoint/2010/main" val="1569637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CD9CFC2-22BE-4E68-99C5-7A35747B45FC}" type="slidenum">
              <a:rPr lang="en-GB" smtClean="0"/>
              <a:t>2</a:t>
            </a:fld>
            <a:endParaRPr lang="en-GB"/>
          </a:p>
        </p:txBody>
      </p:sp>
    </p:spTree>
    <p:extLst>
      <p:ext uri="{BB962C8B-B14F-4D97-AF65-F5344CB8AC3E}">
        <p14:creationId xmlns:p14="http://schemas.microsoft.com/office/powerpoint/2010/main" val="2677081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7000"/>
              </a:lnSpc>
              <a:spcAft>
                <a:spcPts val="1500"/>
              </a:spcAft>
              <a:buSzPts val="1000"/>
              <a:buFont typeface="Symbol" panose="05050102010706020507" pitchFamily="18" charset="2"/>
              <a:buNone/>
              <a:tabLst>
                <a:tab pos="457200" algn="l"/>
              </a:tabLst>
            </a:pPr>
            <a:r>
              <a:rPr lang="en-GB" sz="1800" dirty="0">
                <a:solidFill>
                  <a:srgbClr val="000000"/>
                </a:solidFill>
                <a:effectLst/>
                <a:latin typeface="Calibri" panose="020F0502020204030204" pitchFamily="34" charset="0"/>
                <a:ea typeface="Calibri" panose="020F0502020204030204" pitchFamily="34" charset="0"/>
              </a:rPr>
              <a:t>Groups consist of individuals with different personalities, attitudes, skills and objectives that work independently of each other to achieve their organization </a:t>
            </a:r>
            <a:r>
              <a:rPr lang="en-GB" sz="1800" dirty="0" err="1">
                <a:solidFill>
                  <a:srgbClr val="000000"/>
                </a:solidFill>
                <a:effectLst/>
                <a:latin typeface="Calibri" panose="020F0502020204030204" pitchFamily="34" charset="0"/>
                <a:ea typeface="Calibri" panose="020F0502020204030204" pitchFamily="34" charset="0"/>
              </a:rPr>
              <a:t>goals.the</a:t>
            </a:r>
            <a:r>
              <a:rPr lang="en-GB" sz="1800" dirty="0">
                <a:solidFill>
                  <a:srgbClr val="000000"/>
                </a:solidFill>
                <a:effectLst/>
                <a:latin typeface="Calibri" panose="020F0502020204030204" pitchFamily="34" charset="0"/>
                <a:ea typeface="Calibri" panose="020F0502020204030204" pitchFamily="34" charset="0"/>
              </a:rPr>
              <a:t> goals are usually set out by designated leader.  Individuals in groups interact and communicate in diverse ways to how they would on a one-to-one basis Groups thrive best with meetings and delegation. There are different types of groups including primary groups and secondary groups. </a:t>
            </a:r>
            <a:r>
              <a:rPr lang="en-GB" sz="1800" dirty="0">
                <a:solidFill>
                  <a:srgbClr val="575354"/>
                </a:solidFill>
                <a:effectLst/>
                <a:latin typeface="Calibri" panose="020F0502020204030204" pitchFamily="34" charset="0"/>
                <a:ea typeface="Times New Roman" panose="02020603050405020304" pitchFamily="18" charset="0"/>
              </a:rPr>
              <a:t>A group will change, adjust and interact according to the changing circumstances and relationships among group members</a:t>
            </a:r>
            <a:endParaRPr lang="en-GB" sz="1800" dirty="0">
              <a:effectLst/>
              <a:latin typeface="Times New Roman" panose="02020603050405020304" pitchFamily="18" charset="0"/>
              <a:ea typeface="Calibri" panose="020F0502020204030204" pitchFamily="34" charset="0"/>
            </a:endParaRPr>
          </a:p>
          <a:p>
            <a:r>
              <a:rPr lang="en-GB" sz="1800" dirty="0">
                <a:solidFill>
                  <a:srgbClr val="373D3F"/>
                </a:solidFill>
                <a:effectLst/>
                <a:latin typeface="Calibri" panose="020F0502020204030204" pitchFamily="34" charset="0"/>
                <a:ea typeface="Calibri" panose="020F0502020204030204" pitchFamily="34" charset="0"/>
              </a:rPr>
              <a:t>Teams are individuals that can create interdependent relationships, share common goals that are mutually accountable. In teams, the role is shared. In a team all individuals participate in a focused goal and objective. leadership roles are not designated to a certain individual, the role is shared. Teams thrive with active problem solving and active feedback</a:t>
            </a:r>
            <a:endParaRPr lang="en-GB" dirty="0"/>
          </a:p>
        </p:txBody>
      </p:sp>
      <p:sp>
        <p:nvSpPr>
          <p:cNvPr id="4" name="Slide Number Placeholder 3"/>
          <p:cNvSpPr>
            <a:spLocks noGrp="1"/>
          </p:cNvSpPr>
          <p:nvPr>
            <p:ph type="sldNum" sz="quarter" idx="5"/>
          </p:nvPr>
        </p:nvSpPr>
        <p:spPr/>
        <p:txBody>
          <a:bodyPr/>
          <a:lstStyle/>
          <a:p>
            <a:fld id="{ECD9CFC2-22BE-4E68-99C5-7A35747B45FC}" type="slidenum">
              <a:rPr lang="en-GB" smtClean="0"/>
              <a:t>3</a:t>
            </a:fld>
            <a:endParaRPr lang="en-GB"/>
          </a:p>
        </p:txBody>
      </p:sp>
    </p:spTree>
    <p:extLst>
      <p:ext uri="{BB962C8B-B14F-4D97-AF65-F5344CB8AC3E}">
        <p14:creationId xmlns:p14="http://schemas.microsoft.com/office/powerpoint/2010/main" val="4158322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373D3F"/>
                </a:solidFill>
                <a:effectLst/>
                <a:latin typeface="Calibri Light" panose="020F0302020204030204" pitchFamily="34" charset="0"/>
                <a:ea typeface="Calibri" panose="020F0502020204030204" pitchFamily="34" charset="0"/>
                <a:cs typeface="Times New Roman" panose="02020603050405020304" pitchFamily="18" charset="0"/>
              </a:rPr>
              <a:t>The </a:t>
            </a:r>
            <a:r>
              <a:rPr lang="en-GB" sz="1800" dirty="0" err="1">
                <a:solidFill>
                  <a:srgbClr val="373D3F"/>
                </a:solidFill>
                <a:effectLst/>
                <a:latin typeface="Calibri Light" panose="020F0302020204030204" pitchFamily="34" charset="0"/>
                <a:ea typeface="Calibri" panose="020F0502020204030204" pitchFamily="34" charset="0"/>
                <a:cs typeface="Times New Roman" panose="02020603050405020304" pitchFamily="18" charset="0"/>
              </a:rPr>
              <a:t>tuckmans</a:t>
            </a:r>
            <a:r>
              <a:rPr lang="en-GB" sz="1800" dirty="0">
                <a:solidFill>
                  <a:srgbClr val="373D3F"/>
                </a:solidFill>
                <a:effectLst/>
                <a:latin typeface="Calibri Light" panose="020F0302020204030204" pitchFamily="34" charset="0"/>
                <a:ea typeface="Calibri" panose="020F0502020204030204" pitchFamily="34" charset="0"/>
                <a:cs typeface="Times New Roman" panose="02020603050405020304" pitchFamily="18" charset="0"/>
              </a:rPr>
              <a:t> theory was </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first created by Bruce Tuckman  in 1965 for the purpose of how teams move</a:t>
            </a:r>
            <a:r>
              <a:rPr lang="en-GB" sz="1800" dirty="0">
                <a:solidFill>
                  <a:srgbClr val="111111"/>
                </a:solidFill>
                <a:effectLst/>
                <a:latin typeface="Calibri Light" panose="020F0302020204030204" pitchFamily="34" charset="0"/>
                <a:ea typeface="Calibri" panose="020F0502020204030204" pitchFamily="34" charset="0"/>
                <a:cs typeface="Times New Roman" panose="02020603050405020304" pitchFamily="18" charset="0"/>
              </a:rPr>
              <a:t> through 4  different stages, known as forming, storming, norming, and </a:t>
            </a:r>
            <a:r>
              <a:rPr lang="en-GB" sz="1800" dirty="0" err="1">
                <a:solidFill>
                  <a:srgbClr val="111111"/>
                </a:solidFill>
                <a:effectLst/>
                <a:latin typeface="Calibri Light" panose="020F0302020204030204" pitchFamily="34" charset="0"/>
                <a:ea typeface="Calibri" panose="020F0502020204030204" pitchFamily="34" charset="0"/>
                <a:cs typeface="Times New Roman" panose="02020603050405020304" pitchFamily="18" charset="0"/>
              </a:rPr>
              <a:t>performing.</a:t>
            </a:r>
            <a:r>
              <a:rPr lang="en-GB" sz="1800" dirty="0" err="1">
                <a:solidFill>
                  <a:srgbClr val="202122"/>
                </a:solidFill>
                <a:effectLst/>
                <a:latin typeface="Calibri Light" panose="020F0302020204030204" pitchFamily="34" charset="0"/>
                <a:ea typeface="Calibri" panose="020F0502020204030204" pitchFamily="34" charset="0"/>
                <a:cs typeface="Times New Roman" panose="02020603050405020304" pitchFamily="18" charset="0"/>
              </a:rPr>
              <a:t>In</a:t>
            </a:r>
            <a:r>
              <a:rPr lang="en-GB" sz="1800" dirty="0">
                <a:solidFill>
                  <a:srgbClr val="202122"/>
                </a:solidFill>
                <a:effectLst/>
                <a:latin typeface="Calibri Light" panose="020F0302020204030204" pitchFamily="34" charset="0"/>
                <a:ea typeface="Calibri" panose="020F0502020204030204" pitchFamily="34" charset="0"/>
                <a:cs typeface="Times New Roman" panose="02020603050405020304" pitchFamily="18" charset="0"/>
              </a:rPr>
              <a:t> 1977, he added a fifth stage, named Adjournin</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g</a:t>
            </a:r>
            <a:r>
              <a:rPr lang="en-GB" sz="1800" dirty="0">
                <a:solidFill>
                  <a:srgbClr val="111111"/>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001B40"/>
                </a:solidFill>
                <a:effectLst/>
                <a:latin typeface="Calibri" panose="020F0502020204030204" pitchFamily="34" charset="0"/>
                <a:ea typeface="Calibri" panose="020F0502020204030204" pitchFamily="34" charset="0"/>
                <a:cs typeface="Times New Roman" panose="02020603050405020304" pitchFamily="18" charset="0"/>
              </a:rPr>
              <a:t>These stages start when the group first meets and last until the project ends.</a:t>
            </a:r>
            <a:r>
              <a:rPr lang="en-GB" sz="1800" dirty="0">
                <a:solidFill>
                  <a:srgbClr val="111111"/>
                </a:solidFill>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solidFill>
                  <a:srgbClr val="111111"/>
                </a:solidFill>
                <a:effectLst/>
                <a:latin typeface="Calibri Light" panose="020F0302020204030204" pitchFamily="34" charset="0"/>
                <a:ea typeface="Calibri" panose="020F0502020204030204" pitchFamily="34" charset="0"/>
                <a:cs typeface="Times New Roman" panose="02020603050405020304" pitchFamily="18" charset="0"/>
              </a:rPr>
              <a:t>In the  forming </a:t>
            </a:r>
            <a:r>
              <a:rPr lang="en-GB" sz="180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stage of the team development, individuals discuss: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750"/>
              </a:spcAft>
              <a:buSzPts val="1000"/>
              <a:buFont typeface="Symbol" panose="05050102010706020507" pitchFamily="18" charset="2"/>
              <a:buChar char=""/>
              <a:tabLst>
                <a:tab pos="457200" algn="l"/>
              </a:tabLst>
            </a:pPr>
            <a:r>
              <a:rPr lang="en-GB" sz="180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Everyone’s skills, background and interests</a:t>
            </a:r>
            <a:endParaRPr lang="en-GB" sz="1800" dirty="0">
              <a:solidFill>
                <a:srgbClr val="001B4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750"/>
              </a:spcAft>
              <a:buSzPts val="1000"/>
              <a:buFont typeface="Symbol" panose="05050102010706020507" pitchFamily="18" charset="2"/>
              <a:buChar char=""/>
              <a:tabLst>
                <a:tab pos="457200" algn="l"/>
              </a:tabLst>
            </a:pPr>
            <a:r>
              <a:rPr lang="en-GB" sz="180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The project goals</a:t>
            </a:r>
            <a:endParaRPr lang="en-GB" sz="1800" dirty="0">
              <a:solidFill>
                <a:srgbClr val="001B4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750"/>
              </a:spcAft>
              <a:buSzPts val="1000"/>
              <a:buFont typeface="Symbol" panose="05050102010706020507" pitchFamily="18" charset="2"/>
              <a:buChar char=""/>
              <a:tabLst>
                <a:tab pos="457200" algn="l"/>
              </a:tabLst>
            </a:pPr>
            <a:r>
              <a:rPr lang="en-GB" sz="180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The timeline</a:t>
            </a:r>
            <a:endParaRPr lang="en-GB" sz="1800" dirty="0">
              <a:solidFill>
                <a:srgbClr val="001B4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750"/>
              </a:spcAft>
              <a:buSzPts val="1000"/>
              <a:buFont typeface="Symbol" panose="05050102010706020507" pitchFamily="18" charset="2"/>
              <a:buChar char=""/>
              <a:tabLst>
                <a:tab pos="457200" algn="l"/>
              </a:tabLst>
            </a:pPr>
            <a:r>
              <a:rPr lang="en-GB" sz="180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 rules and regulations</a:t>
            </a:r>
            <a:endParaRPr lang="en-GB" sz="1800" dirty="0">
              <a:solidFill>
                <a:srgbClr val="001B4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750"/>
              </a:spcAft>
              <a:buSzPts val="1000"/>
              <a:buFont typeface="Symbol" panose="05050102010706020507" pitchFamily="18" charset="2"/>
              <a:buChar char=""/>
              <a:tabLst>
                <a:tab pos="457200" algn="l"/>
              </a:tabLst>
            </a:pPr>
            <a:r>
              <a:rPr lang="en-GB" sz="180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What individual roles each member will play</a:t>
            </a:r>
            <a:endParaRPr lang="en-GB" sz="1800" dirty="0">
              <a:solidFill>
                <a:srgbClr val="001B4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It’s important at this stage that the group starts to develop an understanding of the part each person will play.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spc="-1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2. Storming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The storming stage is when The reality and the weight of completing the project has now most likely settled 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This is the stage where egos may start to show themselves and tempers may flare. The team may disagree on how to complete a particular task or voice any concerns.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spc="-1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3. Norming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This is the stage where things tend to settle down. teams can get into the habit of working together towards a common goal..  there may still be some incidents of conflict. these disagreements may be easier to address.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Light" panose="020F03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spc="-1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4. Performing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The performing stage where Each team member understands everyone's strengths and weaknesses and they are familiar enough with each other to help.at this stage  each member is confident and motivated. This stage is when the team can get their best work </a:t>
            </a:r>
            <a:r>
              <a:rPr lang="en-GB" sz="1800" dirty="0" err="1">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done.When</a:t>
            </a:r>
            <a:r>
              <a:rPr lang="en-GB" sz="180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 working in a supportive creativity can be sparked and team members will have high morale.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spc="-1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5. Adjourning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Is the stage When the project </a:t>
            </a:r>
            <a:r>
              <a:rPr lang="en-GB" sz="1800" dirty="0" err="1">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ends,and</a:t>
            </a:r>
            <a:r>
              <a:rPr lang="en-GB" sz="1800" dirty="0">
                <a:solidFill>
                  <a:srgbClr val="001B40"/>
                </a:solidFill>
                <a:effectLst/>
                <a:latin typeface="Calibri Light" panose="020F0302020204030204" pitchFamily="34" charset="0"/>
                <a:ea typeface="Times New Roman" panose="02020603050405020304" pitchFamily="18" charset="0"/>
                <a:cs typeface="Times New Roman" panose="02020603050405020304" pitchFamily="18" charset="0"/>
              </a:rPr>
              <a:t>  the team disband. having positive shared experiences will make it easier if you work with some of these people again.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1B40"/>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CD9CFC2-22BE-4E68-99C5-7A35747B45FC}" type="slidenum">
              <a:rPr lang="en-GB" smtClean="0"/>
              <a:t>4</a:t>
            </a:fld>
            <a:endParaRPr lang="en-GB"/>
          </a:p>
        </p:txBody>
      </p:sp>
    </p:spTree>
    <p:extLst>
      <p:ext uri="{BB962C8B-B14F-4D97-AF65-F5344CB8AC3E}">
        <p14:creationId xmlns:p14="http://schemas.microsoft.com/office/powerpoint/2010/main" val="1510627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373D3F"/>
                </a:solidFill>
                <a:effectLst/>
                <a:latin typeface="Arial" panose="020B0604020202020204" pitchFamily="34" charset="0"/>
                <a:ea typeface="Calibri" panose="020F0502020204030204" pitchFamily="34" charset="0"/>
                <a:cs typeface="Times New Roman" panose="02020603050405020304" pitchFamily="18" charset="0"/>
              </a:rPr>
              <a:t>Belbin is a behavioural tool used to assess how an individual acts/ behaves in a team environment and gives an understanding of individuals strengths/ weaknesses. Successful teams are those that have a mixture of different people. Belbin scores people of behavioural traits from 9 different team rolls , </a:t>
            </a:r>
            <a:r>
              <a:rPr lang="en-GB" sz="1800" dirty="0" err="1">
                <a:solidFill>
                  <a:srgbClr val="373D3F"/>
                </a:solidFill>
                <a:effectLst/>
                <a:latin typeface="Arial" panose="020B0604020202020204" pitchFamily="34" charset="0"/>
                <a:ea typeface="Calibri" panose="020F0502020204030204" pitchFamily="34" charset="0"/>
                <a:cs typeface="Times New Roman" panose="02020603050405020304" pitchFamily="18" charset="0"/>
              </a:rPr>
              <a:t>devided</a:t>
            </a:r>
            <a:r>
              <a:rPr lang="en-GB" sz="1800" dirty="0">
                <a:solidFill>
                  <a:srgbClr val="373D3F"/>
                </a:solidFill>
                <a:effectLst/>
                <a:latin typeface="Arial" panose="020B0604020202020204" pitchFamily="34" charset="0"/>
                <a:ea typeface="Calibri" panose="020F0502020204030204" pitchFamily="34" charset="0"/>
                <a:cs typeface="Times New Roman" panose="02020603050405020304" pitchFamily="18" charset="0"/>
              </a:rPr>
              <a:t> into 3 types.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CD9CFC2-22BE-4E68-99C5-7A35747B45FC}" type="slidenum">
              <a:rPr lang="en-GB" smtClean="0"/>
              <a:t>5</a:t>
            </a:fld>
            <a:endParaRPr lang="en-GB"/>
          </a:p>
        </p:txBody>
      </p:sp>
    </p:spTree>
    <p:extLst>
      <p:ext uri="{BB962C8B-B14F-4D97-AF65-F5344CB8AC3E}">
        <p14:creationId xmlns:p14="http://schemas.microsoft.com/office/powerpoint/2010/main" val="31844902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lnSpc>
                <a:spcPts val="1465"/>
              </a:lnSpc>
              <a:spcAft>
                <a:spcPts val="1330"/>
              </a:spcAft>
            </a:pPr>
            <a:r>
              <a:rPr lang="en-GB" sz="1800" i="1"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ts val="1465"/>
              </a:lnSpc>
              <a:spcAft>
                <a:spcPts val="1330"/>
              </a:spcAft>
            </a:pPr>
            <a:r>
              <a:rPr lang="en-GB" sz="1800" i="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Trust- is a key element to a high performing effective team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ts val="1465"/>
              </a:lnSpc>
              <a:spcAft>
                <a:spcPts val="1330"/>
              </a:spcAft>
            </a:pPr>
            <a:r>
              <a:rPr lang="en-GB" sz="1800" i="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There are many ways to build trust including, leaders setting an example, sharing knowledge </a:t>
            </a:r>
            <a:r>
              <a:rPr lang="en-GB" sz="1800" b="1" i="1" dirty="0">
                <a:solidFill>
                  <a:srgbClr val="777777"/>
                </a:solidFill>
                <a:effectLst/>
                <a:latin typeface="Calibri" panose="020F0502020204030204" pitchFamily="34" charset="0"/>
                <a:ea typeface="Calibri" panose="020F0502020204030204" pitchFamily="34" charset="0"/>
                <a:cs typeface="Calibri" panose="020F0502020204030204" pitchFamily="34" charset="0"/>
              </a:rPr>
              <a:t>communicating intentions, understanding each other, use feedback  and spending time with each other. when teams trust it provides safety increases communication, commitment and loyalty between team members</a:t>
            </a:r>
            <a:r>
              <a:rPr lang="en-GB" sz="1800" i="1" dirty="0">
                <a:solidFill>
                  <a:srgbClr val="777777"/>
                </a:solidFill>
                <a:effectLst/>
                <a:latin typeface="Calibri" panose="020F0502020204030204" pitchFamily="34" charset="0"/>
                <a:ea typeface="Calibri" panose="020F0502020204030204" pitchFamily="34" charset="0"/>
                <a:cs typeface="Calibri" panose="020F0502020204030204" pitchFamily="34" charset="0"/>
              </a:rPr>
              <a:t> </a:t>
            </a:r>
            <a:r>
              <a:rPr lang="en-GB" sz="1800" i="1" dirty="0">
                <a:solidFill>
                  <a:srgbClr val="373737"/>
                </a:solidFill>
                <a:effectLst/>
                <a:latin typeface="Calibri" panose="020F0502020204030204" pitchFamily="34" charset="0"/>
                <a:ea typeface="Calibri" panose="020F0502020204030204" pitchFamily="34" charset="0"/>
                <a:cs typeface="Calibri" panose="020F0502020204030204" pitchFamily="34" charset="0"/>
              </a:rPr>
              <a:t>If you don’t  have trusting teams all you have is a group of people lying hiding and faking</a:t>
            </a:r>
            <a:r>
              <a:rPr lang="en-GB" sz="1800" i="1" dirty="0">
                <a:solidFill>
                  <a:srgbClr val="777777"/>
                </a:solidFill>
                <a:effectLst/>
                <a:latin typeface="Calibri" panose="020F0502020204030204" pitchFamily="34" charset="0"/>
                <a:ea typeface="Calibri" panose="020F0502020204030204" pitchFamily="34" charset="0"/>
                <a:cs typeface="Calibri" panose="020F0502020204030204" pitchFamily="34" charset="0"/>
              </a:rPr>
              <a:t>. </a:t>
            </a:r>
            <a:r>
              <a:rPr lang="en-GB" sz="1800" i="1" dirty="0">
                <a:solidFill>
                  <a:srgbClr val="373737"/>
                </a:solidFill>
                <a:effectLst/>
                <a:latin typeface="Calibri" panose="020F0502020204030204" pitchFamily="34" charset="0"/>
                <a:ea typeface="Calibri" panose="020F0502020204030204" pitchFamily="34" charset="0"/>
                <a:cs typeface="Calibri" panose="020F0502020204030204" pitchFamily="34" charset="0"/>
              </a:rPr>
              <a:t>(Sinek,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CD9CFC2-22BE-4E68-99C5-7A35747B45FC}" type="slidenum">
              <a:rPr lang="en-GB" smtClean="0"/>
              <a:t>6</a:t>
            </a:fld>
            <a:endParaRPr lang="en-GB"/>
          </a:p>
        </p:txBody>
      </p:sp>
    </p:spTree>
    <p:extLst>
      <p:ext uri="{BB962C8B-B14F-4D97-AF65-F5344CB8AC3E}">
        <p14:creationId xmlns:p14="http://schemas.microsoft.com/office/powerpoint/2010/main" val="17426291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Teams are made up with different strengths and weaknesses. If a team has positive dynamics, the members will work more effectively and have a higher chance of accomplishing goals. There are many factors that contribute to positive team dynamics, including clearly defined roles, positive relationships between team members effective leadership. Likewise there's many factors that have a negative effect on group </a:t>
            </a:r>
            <a:r>
              <a:rPr lang="en-GB" dirty="0" err="1"/>
              <a:t>dymamics</a:t>
            </a:r>
            <a:r>
              <a:rPr lang="en-GB" dirty="0"/>
              <a:t> including – weak leadership, blocking behaviours and  lack of direction </a:t>
            </a:r>
          </a:p>
        </p:txBody>
      </p:sp>
      <p:sp>
        <p:nvSpPr>
          <p:cNvPr id="4" name="Slide Number Placeholder 3"/>
          <p:cNvSpPr>
            <a:spLocks noGrp="1"/>
          </p:cNvSpPr>
          <p:nvPr>
            <p:ph type="sldNum" sz="quarter" idx="5"/>
          </p:nvPr>
        </p:nvSpPr>
        <p:spPr/>
        <p:txBody>
          <a:bodyPr/>
          <a:lstStyle/>
          <a:p>
            <a:fld id="{ECD9CFC2-22BE-4E68-99C5-7A35747B45FC}" type="slidenum">
              <a:rPr lang="en-GB" smtClean="0"/>
              <a:t>7</a:t>
            </a:fld>
            <a:endParaRPr lang="en-GB"/>
          </a:p>
        </p:txBody>
      </p:sp>
    </p:spTree>
    <p:extLst>
      <p:ext uri="{BB962C8B-B14F-4D97-AF65-F5344CB8AC3E}">
        <p14:creationId xmlns:p14="http://schemas.microsoft.com/office/powerpoint/2010/main" val="2501692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232CA0-3F33-4C93-87F6-36DDC23376C7}" type="datetimeFigureOut">
              <a:rPr lang="en-GB" smtClean="0"/>
              <a:t>14/03/2022</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3884486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232CA0-3F33-4C93-87F6-36DDC23376C7}"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593390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232CA0-3F33-4C93-87F6-36DDC23376C7}"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2707756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232CA0-3F33-4C93-87F6-36DDC23376C7}" type="datetimeFigureOut">
              <a:rPr lang="en-GB" smtClean="0"/>
              <a:t>14/03/2022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373852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232CA0-3F33-4C93-87F6-36DDC23376C7}" type="datetimeFigureOut">
              <a:rPr lang="en-GB" smtClean="0"/>
              <a:t>14/03/2022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2246671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232CA0-3F33-4C93-87F6-36DDC23376C7}" type="datetimeFigureOut">
              <a:rPr lang="en-GB" smtClean="0"/>
              <a:t>14/03/2022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3172096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232CA0-3F33-4C93-87F6-36DDC23376C7}" type="datetimeFigureOut">
              <a:rPr lang="en-GB" smtClean="0"/>
              <a:t>14/03/2022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2806943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232CA0-3F33-4C93-87F6-36DDC23376C7}" type="datetimeFigureOut">
              <a:rPr lang="en-GB" smtClean="0"/>
              <a:t>14/03/2022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1971070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232CA0-3F33-4C93-87F6-36DDC23376C7}" type="datetimeFigureOut">
              <a:rPr lang="en-GB" smtClean="0"/>
              <a:t>14/03/2022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2884880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232CA0-3F33-4C93-87F6-36DDC23376C7}" type="datetimeFigureOut">
              <a:rPr lang="en-GB" smtClean="0"/>
              <a:t>14/03/2022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1365787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232CA0-3F33-4C93-87F6-36DDC23376C7}"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2533417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232CA0-3F33-4C93-87F6-36DDC23376C7}"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29278274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232CA0-3F33-4C93-87F6-36DDC23376C7}"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32999789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232CA0-3F33-4C93-87F6-36DDC23376C7}"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8253336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232CA0-3F33-4C93-87F6-36DDC23376C7}"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39375479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232CA0-3F33-4C93-87F6-36DDC23376C7}"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2551509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232CA0-3F33-4C93-87F6-36DDC23376C7}" type="datetimeFigureOut">
              <a:rPr lang="en-GB" smtClean="0"/>
              <a:t>14/03/2022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6B5FE-3A52-470B-819C-87437E53C3F9}" type="slidenum">
              <a:rPr lang="en-GB" smtClean="0"/>
              <a:t>‹#›</a:t>
            </a:fld>
            <a:endParaRPr lang="en-GB"/>
          </a:p>
        </p:txBody>
      </p:sp>
    </p:spTree>
    <p:extLst>
      <p:ext uri="{BB962C8B-B14F-4D97-AF65-F5344CB8AC3E}">
        <p14:creationId xmlns:p14="http://schemas.microsoft.com/office/powerpoint/2010/main" val="1590064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9232CA0-3F33-4C93-87F6-36DDC23376C7}" type="datetimeFigureOut">
              <a:rPr lang="en-GB" smtClean="0"/>
              <a:t>14/03/2022</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4A6B5FE-3A52-470B-819C-87437E53C3F9}" type="slidenum">
              <a:rPr lang="en-GB" smtClean="0"/>
              <a:t>‹#›</a:t>
            </a:fld>
            <a:endParaRPr lang="en-GB"/>
          </a:p>
        </p:txBody>
      </p:sp>
    </p:spTree>
    <p:extLst>
      <p:ext uri="{BB962C8B-B14F-4D97-AF65-F5344CB8AC3E}">
        <p14:creationId xmlns:p14="http://schemas.microsoft.com/office/powerpoint/2010/main" val="2973807671"/>
      </p:ext>
    </p:extLst>
  </p:cSld>
  <p:clrMap bg1="lt1" tx1="dk1" bg2="lt2" tx2="dk2" accent1="accent1" accent2="accent2" accent3="accent3" accent4="accent4" accent5="accent5" accent6="accent6" hlink="hlink" folHlink="folHlink"/>
  <p:sldLayoutIdLst>
    <p:sldLayoutId id="2147484206" r:id="rId1"/>
    <p:sldLayoutId id="2147484207" r:id="rId2"/>
    <p:sldLayoutId id="2147484208" r:id="rId3"/>
    <p:sldLayoutId id="2147484209" r:id="rId4"/>
    <p:sldLayoutId id="2147484210" r:id="rId5"/>
    <p:sldLayoutId id="2147484211" r:id="rId6"/>
    <p:sldLayoutId id="2147484212" r:id="rId7"/>
    <p:sldLayoutId id="2147484213" r:id="rId8"/>
    <p:sldLayoutId id="2147484214" r:id="rId9"/>
    <p:sldLayoutId id="2147484215" r:id="rId10"/>
    <p:sldLayoutId id="2147484216" r:id="rId11"/>
    <p:sldLayoutId id="2147484217" r:id="rId12"/>
    <p:sldLayoutId id="2147484218" r:id="rId13"/>
    <p:sldLayoutId id="2147484219" r:id="rId14"/>
    <p:sldLayoutId id="2147484220" r:id="rId15"/>
    <p:sldLayoutId id="2147484221" r:id="rId16"/>
    <p:sldLayoutId id="2147484222"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jpe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hyperlink" Target="https://technofaq.org/posts/2020/02/6-tips-on-communication-and-teamwork-to-strengthen-team-collaboration/" TargetMode="External"/><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8" Type="http://schemas.openxmlformats.org/officeDocument/2006/relationships/hyperlink" Target="https://hbr.org/2005/07/the-discipline-of-teams" TargetMode="External"/><Relationship Id="rId3" Type="http://schemas.openxmlformats.org/officeDocument/2006/relationships/slideLayout" Target="../slideLayouts/slideLayout3.xml"/><Relationship Id="rId7" Type="http://schemas.openxmlformats.org/officeDocument/2006/relationships/hyperlink" Target="https://www.linkedin.com/pulse/highperforming-teams-have-10-key-elements-mike-croneccp#:~:text=High%20Performing%20Teams%20Have%20These%2010%20Key%20Elements" TargetMode="Externa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hyperlink" Target="https://www.youtube.com/watch?v=Y0s_xFzNYOM" TargetMode="External"/><Relationship Id="rId11" Type="http://schemas.openxmlformats.org/officeDocument/2006/relationships/image" Target="../media/image14.png"/><Relationship Id="rId5" Type="http://schemas.openxmlformats.org/officeDocument/2006/relationships/hyperlink" Target="https://teamworkdefinition.com/brucetuckmantheory/" TargetMode="External"/><Relationship Id="rId10" Type="http://schemas.openxmlformats.org/officeDocument/2006/relationships/hyperlink" Target="https://www.youtube.com/watch?v=W5qQJhe7sLE" TargetMode="External"/><Relationship Id="rId4" Type="http://schemas.openxmlformats.org/officeDocument/2006/relationships/hyperlink" Target="https://youtu.be/7LunroajlLE" TargetMode="External"/><Relationship Id="rId9" Type="http://schemas.openxmlformats.org/officeDocument/2006/relationships/hyperlink" Target="https://www.rallybright.com/team-dynam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4" name="Rectangle 16">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8">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6"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7"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2"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3"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4"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4"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FA29A8A-E8A5-4509-8B20-5A6DCB8933D7}"/>
              </a:ext>
            </a:extLst>
          </p:cNvPr>
          <p:cNvSpPr>
            <a:spLocks noGrp="1"/>
          </p:cNvSpPr>
          <p:nvPr>
            <p:ph type="ctrTitle"/>
          </p:nvPr>
        </p:nvSpPr>
        <p:spPr>
          <a:xfrm>
            <a:off x="5068093" y="-560764"/>
            <a:ext cx="6054723" cy="3229351"/>
          </a:xfrm>
        </p:spPr>
        <p:txBody>
          <a:bodyPr>
            <a:normAutofit/>
          </a:bodyPr>
          <a:lstStyle/>
          <a:p>
            <a:pPr>
              <a:lnSpc>
                <a:spcPct val="90000"/>
              </a:lnSpc>
            </a:pPr>
            <a:r>
              <a:rPr lang="en-GB" sz="4000" dirty="0"/>
              <a:t>Effective Team Working and Communication</a:t>
            </a:r>
            <a:r>
              <a:rPr lang="en-GB" dirty="0"/>
              <a:t> </a:t>
            </a:r>
          </a:p>
        </p:txBody>
      </p:sp>
      <p:sp>
        <p:nvSpPr>
          <p:cNvPr id="3" name="Subtitle 2">
            <a:extLst>
              <a:ext uri="{FF2B5EF4-FFF2-40B4-BE49-F238E27FC236}">
                <a16:creationId xmlns:a16="http://schemas.microsoft.com/office/drawing/2014/main" id="{D42610F4-31FA-4DE1-A283-DDB7104592E1}"/>
              </a:ext>
            </a:extLst>
          </p:cNvPr>
          <p:cNvSpPr>
            <a:spLocks noGrp="1"/>
          </p:cNvSpPr>
          <p:nvPr>
            <p:ph type="subTitle" idx="1"/>
          </p:nvPr>
        </p:nvSpPr>
        <p:spPr>
          <a:xfrm>
            <a:off x="6083477" y="2773362"/>
            <a:ext cx="5419545" cy="3800995"/>
          </a:xfrm>
        </p:spPr>
        <p:txBody>
          <a:bodyPr>
            <a:normAutofit/>
          </a:bodyPr>
          <a:lstStyle/>
          <a:p>
            <a:r>
              <a:rPr lang="en-GB" sz="2800" dirty="0"/>
              <a:t>Bmsk4002 </a:t>
            </a:r>
          </a:p>
          <a:p>
            <a:r>
              <a:rPr lang="en-GB" sz="2800" dirty="0"/>
              <a:t>Natalie Griffiths 2115124</a:t>
            </a:r>
          </a:p>
          <a:p>
            <a:endParaRPr lang="en-GB" dirty="0"/>
          </a:p>
        </p:txBody>
      </p:sp>
      <p:pic>
        <p:nvPicPr>
          <p:cNvPr id="37" name="Picture 12" descr="People at the meeting desk">
            <a:extLst>
              <a:ext uri="{FF2B5EF4-FFF2-40B4-BE49-F238E27FC236}">
                <a16:creationId xmlns:a16="http://schemas.microsoft.com/office/drawing/2014/main" id="{8EAA748C-F52A-B44A-850A-C34DEA77DA73}"/>
              </a:ext>
            </a:extLst>
          </p:cNvPr>
          <p:cNvPicPr>
            <a:picLocks noChangeAspect="1"/>
          </p:cNvPicPr>
          <p:nvPr/>
        </p:nvPicPr>
        <p:blipFill rotWithShape="1">
          <a:blip r:embed="rId6"/>
          <a:srcRect l="29577" r="25735"/>
          <a:stretch/>
        </p:blipFill>
        <p:spPr>
          <a:xfrm>
            <a:off x="19" y="10"/>
            <a:ext cx="5572105"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39" name="TextBox 38">
            <a:extLst>
              <a:ext uri="{FF2B5EF4-FFF2-40B4-BE49-F238E27FC236}">
                <a16:creationId xmlns:a16="http://schemas.microsoft.com/office/drawing/2014/main" id="{B746469C-73A4-40BF-A949-C31B8592D32A}"/>
              </a:ext>
            </a:extLst>
          </p:cNvPr>
          <p:cNvSpPr txBox="1"/>
          <p:nvPr/>
        </p:nvSpPr>
        <p:spPr>
          <a:xfrm>
            <a:off x="6214028" y="3953887"/>
            <a:ext cx="6073222" cy="2585580"/>
          </a:xfrm>
          <a:prstGeom prst="rect">
            <a:avLst/>
          </a:prstGeom>
          <a:noFill/>
        </p:spPr>
        <p:txBody>
          <a:bodyPr wrap="square">
            <a:spAutoFit/>
          </a:bodyPr>
          <a:lstStyle/>
          <a:p>
            <a:pPr>
              <a:lnSpc>
                <a:spcPct val="150000"/>
              </a:lnSpc>
              <a:spcBef>
                <a:spcPts val="600"/>
              </a:spcBef>
              <a:spcAft>
                <a:spcPts val="600"/>
              </a:spcAft>
            </a:pPr>
            <a:r>
              <a:rPr lang="en-GB" sz="1200" b="1" dirty="0">
                <a:solidFill>
                  <a:srgbClr val="000000"/>
                </a:solidFill>
                <a:effectLst/>
                <a:latin typeface="Tahoma" panose="020B0604030504040204" pitchFamily="34" charset="0"/>
                <a:ea typeface="Calibri" panose="020F0502020204030204" pitchFamily="34" charset="0"/>
                <a:cs typeface="Times New Roman" panose="02020603050405020304" pitchFamily="18" charset="0"/>
              </a:rPr>
              <a:t>Statement of Confirmation of Authenticity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600"/>
              </a:spcBef>
              <a:spcAft>
                <a:spcPts val="600"/>
              </a:spcAft>
            </a:pPr>
            <a:r>
              <a:rPr lang="en-GB" sz="1200" dirty="0">
                <a:solidFill>
                  <a:srgbClr val="000000"/>
                </a:solidFill>
                <a:effectLst/>
                <a:latin typeface="Tahoma" panose="020B0604030504040204" pitchFamily="34" charset="0"/>
                <a:ea typeface="Calibri" panose="020F0502020204030204" pitchFamily="34" charset="0"/>
                <a:cs typeface="Times New Roman" panose="02020603050405020304" pitchFamily="18" charset="0"/>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600"/>
              </a:spcBef>
              <a:spcAft>
                <a:spcPts val="600"/>
              </a:spcAft>
            </a:pPr>
            <a:r>
              <a:rPr lang="en-GB" sz="1200" dirty="0">
                <a:solidFill>
                  <a:srgbClr val="000000"/>
                </a:solidFill>
                <a:effectLst/>
                <a:latin typeface="Tahoma" panose="020B0604030504040204" pitchFamily="34" charset="0"/>
                <a:ea typeface="Calibri" panose="020F0502020204030204" pitchFamily="34" charset="0"/>
                <a:cs typeface="Times New Roman" panose="02020603050405020304" pitchFamily="18" charset="0"/>
              </a:rPr>
              <a:t>Attention is drawn to the plagiarism and unfair practice policies of UWTSD.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2" name="Video 41">
            <a:hlinkClick r:id="" action="ppaction://media"/>
            <a:extLst>
              <a:ext uri="{FF2B5EF4-FFF2-40B4-BE49-F238E27FC236}">
                <a16:creationId xmlns:a16="http://schemas.microsoft.com/office/drawing/2014/main" id="{627AD439-5BD9-4096-BA28-899F9C6BE65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739230119"/>
      </p:ext>
    </p:extLst>
  </p:cSld>
  <p:clrMapOvr>
    <a:masterClrMapping/>
  </p:clrMapOvr>
  <mc:AlternateContent xmlns:mc="http://schemas.openxmlformats.org/markup-compatibility/2006">
    <mc:Choice xmlns:p14="http://schemas.microsoft.com/office/powerpoint/2010/main" Requires="p14">
      <p:transition spd="slow" p14:dur="2000" advTm="8228"/>
    </mc:Choice>
    <mc:Fallback>
      <p:transition spd="slow" advTm="8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400"/>
                                        <p:tgtEl>
                                          <p:spTgt spid="3">
                                            <p:txEl>
                                              <p:pRg st="0" end="0"/>
                                            </p:txEl>
                                          </p:spTgt>
                                        </p:tgtEl>
                                      </p:cBhvr>
                                    </p:animEffect>
                                  </p:childTnLst>
                                </p:cTn>
                              </p:par>
                              <p:par>
                                <p:cTn id="10" presetID="10" presetClass="entr" presetSubtype="0" fill="hold" grpId="0" nodeType="withEffect">
                                  <p:stCondLst>
                                    <p:cond delay="1000"/>
                                  </p:stCondLst>
                                  <p:iterate type="lt">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4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8" fill="hold" display="0">
                  <p:stCondLst>
                    <p:cond delay="indefinite"/>
                  </p:stCondLst>
                </p:cTn>
                <p:tgtEl>
                  <p:spTgt spid="42"/>
                </p:tgtEl>
              </p:cMediaNode>
            </p:video>
            <p:seq concurrent="1" nextAc="seek">
              <p:cTn id="19" restart="whenNotActive" fill="hold" evtFilter="cancelBubble" nodeType="interactiveSeq">
                <p:stCondLst>
                  <p:cond evt="onClick" delay="0">
                    <p:tgtEl>
                      <p:spTgt spid="42"/>
                    </p:tgtEl>
                  </p:cond>
                </p:stCondLst>
                <p:endSync evt="end" delay="0">
                  <p:rtn val="all"/>
                </p:endSync>
                <p:childTnLst>
                  <p:par>
                    <p:cTn id="20" fill="hold">
                      <p:stCondLst>
                        <p:cond delay="0"/>
                      </p:stCondLst>
                      <p:childTnLst>
                        <p:par>
                          <p:cTn id="21" fill="hold">
                            <p:stCondLst>
                              <p:cond delay="0"/>
                            </p:stCondLst>
                            <p:childTnLst>
                              <p:par>
                                <p:cTn id="22" presetID="2" presetClass="mediacall" presetSubtype="0" fill="hold" nodeType="clickEffect">
                                  <p:stCondLst>
                                    <p:cond delay="0"/>
                                  </p:stCondLst>
                                  <p:childTnLst>
                                    <p:cmd type="call" cmd="togglePause">
                                      <p:cBhvr>
                                        <p:cTn id="23" dur="1" fill="hold"/>
                                        <p:tgtEl>
                                          <p:spTgt spid="42"/>
                                        </p:tgtEl>
                                      </p:cBhvr>
                                    </p:cmd>
                                  </p:childTnLst>
                                </p:cTn>
                              </p:par>
                            </p:childTnLst>
                          </p:cTn>
                        </p:par>
                      </p:childTnLst>
                    </p:cTn>
                  </p:par>
                </p:childTnLst>
              </p:cTn>
              <p:nextCondLst>
                <p:cond evt="onClick" delay="0">
                  <p:tgtEl>
                    <p:spTgt spid="42"/>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31E64-BA4B-4037-8627-AEAE63954138}"/>
              </a:ext>
            </a:extLst>
          </p:cNvPr>
          <p:cNvSpPr>
            <a:spLocks noGrp="1"/>
          </p:cNvSpPr>
          <p:nvPr>
            <p:ph type="title"/>
          </p:nvPr>
        </p:nvSpPr>
        <p:spPr>
          <a:xfrm>
            <a:off x="838200" y="673770"/>
            <a:ext cx="3220329" cy="2027227"/>
          </a:xfrm>
        </p:spPr>
        <p:txBody>
          <a:bodyPr anchor="t">
            <a:normAutofit/>
          </a:bodyPr>
          <a:lstStyle/>
          <a:p>
            <a:br>
              <a:rPr lang="en-GB" sz="5400" dirty="0">
                <a:solidFill>
                  <a:srgbClr val="FFFFFF"/>
                </a:solidFill>
              </a:rPr>
            </a:br>
            <a:endParaRPr lang="en-GB" sz="5400" dirty="0">
              <a:solidFill>
                <a:srgbClr val="FFFFFF"/>
              </a:solidFill>
            </a:endParaRPr>
          </a:p>
        </p:txBody>
      </p:sp>
      <p:sp>
        <p:nvSpPr>
          <p:cNvPr id="7" name="Content Placeholder 6">
            <a:extLst>
              <a:ext uri="{FF2B5EF4-FFF2-40B4-BE49-F238E27FC236}">
                <a16:creationId xmlns:a16="http://schemas.microsoft.com/office/drawing/2014/main" id="{DABA74A6-9FD5-4EA6-B7A8-BB4FBD055293}"/>
              </a:ext>
            </a:extLst>
          </p:cNvPr>
          <p:cNvSpPr>
            <a:spLocks noGrp="1"/>
          </p:cNvSpPr>
          <p:nvPr>
            <p:ph idx="1"/>
          </p:nvPr>
        </p:nvSpPr>
        <p:spPr>
          <a:xfrm>
            <a:off x="3990975" y="317171"/>
            <a:ext cx="7372350" cy="1083004"/>
          </a:xfrm>
        </p:spPr>
        <p:txBody>
          <a:bodyPr>
            <a:noAutofit/>
          </a:bodyPr>
          <a:lstStyle/>
          <a:p>
            <a:pPr marL="0" indent="0">
              <a:buNone/>
            </a:pPr>
            <a:r>
              <a:rPr lang="en-GB" sz="4000" dirty="0"/>
              <a:t>Session</a:t>
            </a:r>
            <a:r>
              <a:rPr lang="en-GB" sz="6600" dirty="0"/>
              <a:t> </a:t>
            </a:r>
            <a:r>
              <a:rPr lang="en-GB" sz="4000" dirty="0"/>
              <a:t>Plan</a:t>
            </a:r>
            <a:r>
              <a:rPr lang="en-GB" sz="6600" dirty="0"/>
              <a:t> </a:t>
            </a:r>
          </a:p>
        </p:txBody>
      </p:sp>
      <p:graphicFrame>
        <p:nvGraphicFramePr>
          <p:cNvPr id="5" name="Table 5">
            <a:extLst>
              <a:ext uri="{FF2B5EF4-FFF2-40B4-BE49-F238E27FC236}">
                <a16:creationId xmlns:a16="http://schemas.microsoft.com/office/drawing/2014/main" id="{1E35E13F-20CC-4EFD-826E-E5D8B63C6319}"/>
              </a:ext>
            </a:extLst>
          </p:cNvPr>
          <p:cNvGraphicFramePr>
            <a:graphicFrameLocks noGrp="1"/>
          </p:cNvGraphicFramePr>
          <p:nvPr>
            <p:extLst>
              <p:ext uri="{D42A27DB-BD31-4B8C-83A1-F6EECF244321}">
                <p14:modId xmlns:p14="http://schemas.microsoft.com/office/powerpoint/2010/main" val="195054017"/>
              </p:ext>
            </p:extLst>
          </p:nvPr>
        </p:nvGraphicFramePr>
        <p:xfrm>
          <a:off x="2713092" y="1551700"/>
          <a:ext cx="7018736" cy="4326408"/>
        </p:xfrm>
        <a:graphic>
          <a:graphicData uri="http://schemas.openxmlformats.org/drawingml/2006/table">
            <a:tbl>
              <a:tblPr firstRow="1" bandRow="1">
                <a:tableStyleId>{21E4AEA4-8DFA-4A89-87EB-49C32662AFE0}</a:tableStyleId>
              </a:tblPr>
              <a:tblGrid>
                <a:gridCol w="1880716">
                  <a:extLst>
                    <a:ext uri="{9D8B030D-6E8A-4147-A177-3AD203B41FA5}">
                      <a16:colId xmlns:a16="http://schemas.microsoft.com/office/drawing/2014/main" val="2548737414"/>
                    </a:ext>
                  </a:extLst>
                </a:gridCol>
                <a:gridCol w="3130995">
                  <a:extLst>
                    <a:ext uri="{9D8B030D-6E8A-4147-A177-3AD203B41FA5}">
                      <a16:colId xmlns:a16="http://schemas.microsoft.com/office/drawing/2014/main" val="491842852"/>
                    </a:ext>
                  </a:extLst>
                </a:gridCol>
                <a:gridCol w="2007025">
                  <a:extLst>
                    <a:ext uri="{9D8B030D-6E8A-4147-A177-3AD203B41FA5}">
                      <a16:colId xmlns:a16="http://schemas.microsoft.com/office/drawing/2014/main" val="1937943820"/>
                    </a:ext>
                  </a:extLst>
                </a:gridCol>
              </a:tblGrid>
              <a:tr h="486213">
                <a:tc>
                  <a:txBody>
                    <a:bodyPr/>
                    <a:lstStyle/>
                    <a:p>
                      <a:r>
                        <a:rPr lang="en-GB" sz="1800" b="1" cap="none" spc="0">
                          <a:solidFill>
                            <a:schemeClr val="tx1"/>
                          </a:solidFill>
                        </a:rPr>
                        <a:t>Content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cap="none" spc="0">
                          <a:solidFill>
                            <a:schemeClr val="tx1"/>
                          </a:solidFill>
                        </a:rPr>
                        <a:t>Description </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cap="none" spc="0">
                          <a:solidFill>
                            <a:schemeClr val="tx1"/>
                          </a:solidFill>
                        </a:rPr>
                        <a:t>Duration </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extLst>
                  <a:ext uri="{0D108BD9-81ED-4DB2-BD59-A6C34878D82A}">
                    <a16:rowId xmlns:a16="http://schemas.microsoft.com/office/drawing/2014/main" val="770233170"/>
                  </a:ext>
                </a:extLst>
              </a:tr>
              <a:tr h="277836">
                <a:tc>
                  <a:txBody>
                    <a:bodyPr/>
                    <a:lstStyle/>
                    <a:p>
                      <a:r>
                        <a:rPr lang="en-GB" sz="1800" b="0">
                          <a:latin typeface="Agency FB" panose="020B0503020202020204" pitchFamily="34" charset="0"/>
                        </a:rPr>
                        <a:t>Slide 1 </a:t>
                      </a:r>
                      <a:endParaRPr lang="en-GB" sz="1800" b="0" dirty="0">
                        <a:latin typeface="Agency FB" panose="020B0503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b="0" cap="none" spc="0">
                          <a:solidFill>
                            <a:schemeClr val="tx1"/>
                          </a:solidFill>
                          <a:latin typeface="Agency FB" panose="020B0503020202020204" pitchFamily="34" charset="0"/>
                        </a:rPr>
                        <a:t>Front cover </a:t>
                      </a:r>
                      <a:endParaRPr lang="en-GB" sz="1800" b="0" cap="none" spc="0" dirty="0">
                        <a:solidFill>
                          <a:schemeClr val="tx1"/>
                        </a:solidFill>
                        <a:latin typeface="Agency FB" panose="020B0503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r>
                        <a:rPr lang="en-GB" dirty="0"/>
                        <a:t>00:08:08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extLst>
                  <a:ext uri="{0D108BD9-81ED-4DB2-BD59-A6C34878D82A}">
                    <a16:rowId xmlns:a16="http://schemas.microsoft.com/office/drawing/2014/main" val="236855290"/>
                  </a:ext>
                </a:extLst>
              </a:tr>
              <a:tr h="315293">
                <a:tc>
                  <a:txBody>
                    <a:bodyPr/>
                    <a:lstStyle/>
                    <a:p>
                      <a:r>
                        <a:rPr lang="en-GB" sz="1800" b="0">
                          <a:latin typeface="Agency FB" panose="020B0503020202020204" pitchFamily="34" charset="0"/>
                        </a:rPr>
                        <a:t>Slide 2</a:t>
                      </a:r>
                      <a:endParaRPr lang="en-GB" sz="1800" b="0" dirty="0">
                        <a:latin typeface="Agency FB" panose="020B0503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r>
                        <a:rPr lang="en-GB" sz="1800" b="0" cap="none" spc="0">
                          <a:solidFill>
                            <a:schemeClr val="tx1"/>
                          </a:solidFill>
                          <a:latin typeface="Agency FB" panose="020B0503020202020204" pitchFamily="34" charset="0"/>
                        </a:rPr>
                        <a:t>Session plan </a:t>
                      </a:r>
                      <a:endParaRPr lang="en-GB" sz="1800" b="0" cap="none" spc="0" dirty="0">
                        <a:solidFill>
                          <a:schemeClr val="tx1"/>
                        </a:solidFill>
                        <a:latin typeface="Agency FB" panose="020B0503020202020204" pitchFamily="34" charset="0"/>
                      </a:endParaRPr>
                    </a:p>
                  </a:txBody>
                  <a:tcPr marL="57956" marR="82796" marT="16559" marB="12419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r>
                        <a:rPr lang="en-GB"/>
                        <a:t>00:06:57</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extLst>
                  <a:ext uri="{0D108BD9-81ED-4DB2-BD59-A6C34878D82A}">
                    <a16:rowId xmlns:a16="http://schemas.microsoft.com/office/drawing/2014/main" val="1598984885"/>
                  </a:ext>
                </a:extLst>
              </a:tr>
              <a:tr h="315293">
                <a:tc>
                  <a:txBody>
                    <a:bodyPr/>
                    <a:lstStyle/>
                    <a:p>
                      <a:r>
                        <a:rPr lang="en-GB" sz="1800" b="0">
                          <a:latin typeface="Agency FB" panose="020B0503020202020204" pitchFamily="34" charset="0"/>
                        </a:rPr>
                        <a:t>Slide 3</a:t>
                      </a:r>
                      <a:endParaRPr lang="en-GB" sz="1800" b="0" dirty="0">
                        <a:latin typeface="Agency FB" panose="020B0503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r>
                        <a:rPr lang="en-GB" sz="1800" b="0" cap="none" spc="0">
                          <a:solidFill>
                            <a:schemeClr val="tx1"/>
                          </a:solidFill>
                          <a:latin typeface="Agency FB" panose="020B0503020202020204" pitchFamily="34" charset="0"/>
                        </a:rPr>
                        <a:t>Group vs team </a:t>
                      </a:r>
                      <a:endParaRPr lang="en-GB" sz="1800" b="0" cap="none" spc="0" dirty="0">
                        <a:solidFill>
                          <a:schemeClr val="tx1"/>
                        </a:solidFill>
                        <a:latin typeface="Agency FB" panose="020B0503020202020204" pitchFamily="34" charset="0"/>
                      </a:endParaRPr>
                    </a:p>
                  </a:txBody>
                  <a:tcPr marL="57956" marR="82796" marT="16559" marB="12419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r>
                        <a:rPr lang="en-GB" dirty="0"/>
                        <a:t>01:41:75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extLst>
                  <a:ext uri="{0D108BD9-81ED-4DB2-BD59-A6C34878D82A}">
                    <a16:rowId xmlns:a16="http://schemas.microsoft.com/office/drawing/2014/main" val="1186549982"/>
                  </a:ext>
                </a:extLst>
              </a:tr>
              <a:tr h="315293">
                <a:tc>
                  <a:txBody>
                    <a:bodyPr/>
                    <a:lstStyle/>
                    <a:p>
                      <a:r>
                        <a:rPr lang="en-GB" sz="1800" b="0">
                          <a:latin typeface="Agency FB" panose="020B0503020202020204" pitchFamily="34" charset="0"/>
                        </a:rPr>
                        <a:t>Slide 4</a:t>
                      </a:r>
                      <a:endParaRPr lang="en-GB" sz="1800" b="0" dirty="0">
                        <a:latin typeface="Agency FB" panose="020B0503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r>
                        <a:rPr lang="en-GB" sz="1800" b="0" cap="none" spc="0">
                          <a:solidFill>
                            <a:schemeClr val="tx1"/>
                          </a:solidFill>
                          <a:latin typeface="Agency FB" panose="020B0503020202020204" pitchFamily="34" charset="0"/>
                        </a:rPr>
                        <a:t>Tuckman </a:t>
                      </a:r>
                      <a:endParaRPr lang="en-GB" sz="1800" b="0" cap="none" spc="0" dirty="0">
                        <a:solidFill>
                          <a:schemeClr val="tx1"/>
                        </a:solidFill>
                        <a:latin typeface="Agency FB" panose="020B0503020202020204" pitchFamily="34" charset="0"/>
                      </a:endParaRPr>
                    </a:p>
                  </a:txBody>
                  <a:tcPr marL="57956" marR="82796" marT="16559" marB="12419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r>
                        <a:rPr lang="en-GB" dirty="0"/>
                        <a:t>02:44:36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extLst>
                  <a:ext uri="{0D108BD9-81ED-4DB2-BD59-A6C34878D82A}">
                    <a16:rowId xmlns:a16="http://schemas.microsoft.com/office/drawing/2014/main" val="955784746"/>
                  </a:ext>
                </a:extLst>
              </a:tr>
              <a:tr h="315293">
                <a:tc>
                  <a:txBody>
                    <a:bodyPr/>
                    <a:lstStyle/>
                    <a:p>
                      <a:r>
                        <a:rPr lang="en-GB" sz="1800" b="0">
                          <a:latin typeface="Agency FB" panose="020B0503020202020204" pitchFamily="34" charset="0"/>
                        </a:rPr>
                        <a:t>Slide 5 </a:t>
                      </a:r>
                      <a:endParaRPr lang="en-GB" sz="1800" b="0" dirty="0">
                        <a:latin typeface="Agency FB" panose="020B0503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r>
                        <a:rPr lang="en-GB" sz="1800" b="0" cap="none" spc="0">
                          <a:solidFill>
                            <a:schemeClr val="tx1"/>
                          </a:solidFill>
                          <a:latin typeface="Agency FB" panose="020B0503020202020204" pitchFamily="34" charset="0"/>
                        </a:rPr>
                        <a:t>Belbin </a:t>
                      </a:r>
                      <a:endParaRPr lang="en-GB" sz="1800" b="0" cap="none" spc="0" dirty="0">
                        <a:solidFill>
                          <a:schemeClr val="tx1"/>
                        </a:solidFill>
                        <a:latin typeface="Agency FB" panose="020B0503020202020204" pitchFamily="34" charset="0"/>
                      </a:endParaRPr>
                    </a:p>
                  </a:txBody>
                  <a:tcPr marL="57956" marR="82796" marT="16559" marB="12419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r>
                        <a:rPr lang="en-GB" dirty="0"/>
                        <a:t>01:14:65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extLst>
                  <a:ext uri="{0D108BD9-81ED-4DB2-BD59-A6C34878D82A}">
                    <a16:rowId xmlns:a16="http://schemas.microsoft.com/office/drawing/2014/main" val="1212347362"/>
                  </a:ext>
                </a:extLst>
              </a:tr>
              <a:tr h="315293">
                <a:tc>
                  <a:txBody>
                    <a:bodyPr/>
                    <a:lstStyle/>
                    <a:p>
                      <a:r>
                        <a:rPr lang="en-GB" sz="1800" b="0" dirty="0">
                          <a:latin typeface="Agency FB" panose="020B0503020202020204" pitchFamily="34" charset="0"/>
                        </a:rPr>
                        <a:t>Slide 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r>
                        <a:rPr lang="en-GB" sz="1800" b="0" cap="none" spc="0" dirty="0">
                          <a:solidFill>
                            <a:schemeClr val="tx1"/>
                          </a:solidFill>
                          <a:latin typeface="Agency FB" panose="020B0503020202020204" pitchFamily="34" charset="0"/>
                        </a:rPr>
                        <a:t>Trust </a:t>
                      </a:r>
                    </a:p>
                  </a:txBody>
                  <a:tcPr marL="57956" marR="82796" marT="16559" marB="12419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r>
                        <a:rPr lang="en-GB" dirty="0"/>
                        <a:t>00:36:51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extLst>
                  <a:ext uri="{0D108BD9-81ED-4DB2-BD59-A6C34878D82A}">
                    <a16:rowId xmlns:a16="http://schemas.microsoft.com/office/drawing/2014/main" val="2880474217"/>
                  </a:ext>
                </a:extLst>
              </a:tr>
              <a:tr h="315293">
                <a:tc>
                  <a:txBody>
                    <a:bodyPr/>
                    <a:lstStyle/>
                    <a:p>
                      <a:r>
                        <a:rPr lang="en-GB" sz="1800" b="0" dirty="0">
                          <a:latin typeface="Agency FB" panose="020B0503020202020204" pitchFamily="34" charset="0"/>
                        </a:rPr>
                        <a:t>Slide 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r>
                        <a:rPr lang="en-GB" sz="1800" b="0" cap="none" spc="0">
                          <a:solidFill>
                            <a:schemeClr val="tx1"/>
                          </a:solidFill>
                          <a:latin typeface="Agency FB" panose="020B0503020202020204" pitchFamily="34" charset="0"/>
                        </a:rPr>
                        <a:t>Group dynamics </a:t>
                      </a:r>
                      <a:endParaRPr lang="en-GB" sz="1800" b="0" cap="none" spc="0" dirty="0">
                        <a:solidFill>
                          <a:schemeClr val="tx1"/>
                        </a:solidFill>
                        <a:latin typeface="Agency FB" panose="020B0503020202020204" pitchFamily="34" charset="0"/>
                      </a:endParaRPr>
                    </a:p>
                  </a:txBody>
                  <a:tcPr marL="57956" marR="82796" marT="16559" marB="12419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r>
                        <a:rPr lang="en-GB" dirty="0"/>
                        <a:t>01:21:15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extLst>
                  <a:ext uri="{0D108BD9-81ED-4DB2-BD59-A6C34878D82A}">
                    <a16:rowId xmlns:a16="http://schemas.microsoft.com/office/drawing/2014/main" val="4250172998"/>
                  </a:ext>
                </a:extLst>
              </a:tr>
              <a:tr h="315293">
                <a:tc>
                  <a:txBody>
                    <a:bodyPr/>
                    <a:lstStyle/>
                    <a:p>
                      <a:r>
                        <a:rPr lang="en-GB" sz="1800" b="0" dirty="0">
                          <a:latin typeface="Agency FB" panose="020B0503020202020204" pitchFamily="34" charset="0"/>
                        </a:rPr>
                        <a:t>Slide 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r>
                        <a:rPr lang="en-GB" sz="1800" b="0" cap="none" spc="0">
                          <a:solidFill>
                            <a:schemeClr val="tx1"/>
                          </a:solidFill>
                          <a:latin typeface="Agency FB" panose="020B0503020202020204" pitchFamily="34" charset="0"/>
                        </a:rPr>
                        <a:t>Elements of high performing  teams </a:t>
                      </a:r>
                      <a:endParaRPr lang="en-GB" sz="1800" b="0" cap="none" spc="0" dirty="0">
                        <a:solidFill>
                          <a:schemeClr val="tx1"/>
                        </a:solidFill>
                        <a:latin typeface="Agency FB" panose="020B0503020202020204" pitchFamily="34" charset="0"/>
                      </a:endParaRPr>
                    </a:p>
                  </a:txBody>
                  <a:tcPr marL="57956" marR="82796" marT="16559" marB="12419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r>
                        <a:rPr lang="en-GB" dirty="0"/>
                        <a:t>00:33:87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B0F0"/>
                    </a:solidFill>
                  </a:tcPr>
                </a:tc>
                <a:extLst>
                  <a:ext uri="{0D108BD9-81ED-4DB2-BD59-A6C34878D82A}">
                    <a16:rowId xmlns:a16="http://schemas.microsoft.com/office/drawing/2014/main" val="1826120630"/>
                  </a:ext>
                </a:extLst>
              </a:tr>
              <a:tr h="315293">
                <a:tc>
                  <a:txBody>
                    <a:bodyPr/>
                    <a:lstStyle/>
                    <a:p>
                      <a:r>
                        <a:rPr lang="en-GB" sz="1800" b="0" dirty="0">
                          <a:latin typeface="Agency FB" panose="020B0503020202020204" pitchFamily="34" charset="0"/>
                        </a:rPr>
                        <a:t>Slide 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r>
                        <a:rPr lang="en-GB" sz="1800" b="0" cap="none" spc="0">
                          <a:solidFill>
                            <a:schemeClr val="tx1"/>
                          </a:solidFill>
                          <a:latin typeface="Agency FB" panose="020B0503020202020204" pitchFamily="34" charset="0"/>
                        </a:rPr>
                        <a:t>References </a:t>
                      </a:r>
                      <a:endParaRPr lang="en-GB" sz="1800" b="0" cap="none" spc="0" dirty="0">
                        <a:solidFill>
                          <a:schemeClr val="tx1"/>
                        </a:solidFill>
                        <a:latin typeface="Agency FB" panose="020B0503020202020204" pitchFamily="34" charset="0"/>
                      </a:endParaRPr>
                    </a:p>
                  </a:txBody>
                  <a:tcPr marL="57956" marR="82796" marT="16559" marB="12419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r>
                        <a:rPr lang="en-GB" dirty="0"/>
                        <a:t>00:05:05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extLst>
                  <a:ext uri="{0D108BD9-81ED-4DB2-BD59-A6C34878D82A}">
                    <a16:rowId xmlns:a16="http://schemas.microsoft.com/office/drawing/2014/main" val="731260609"/>
                  </a:ext>
                </a:extLst>
              </a:tr>
            </a:tbl>
          </a:graphicData>
        </a:graphic>
      </p:graphicFrame>
      <p:pic>
        <p:nvPicPr>
          <p:cNvPr id="15" name="Video 14">
            <a:hlinkClick r:id="" action="ppaction://media"/>
            <a:extLst>
              <a:ext uri="{FF2B5EF4-FFF2-40B4-BE49-F238E27FC236}">
                <a16:creationId xmlns:a16="http://schemas.microsoft.com/office/drawing/2014/main" id="{64F8C694-83EE-4D48-B7F4-F0BBBEBD508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032644217"/>
      </p:ext>
    </p:extLst>
  </p:cSld>
  <p:clrMapOvr>
    <a:masterClrMapping/>
  </p:clrMapOvr>
  <mc:AlternateContent xmlns:mc="http://schemas.openxmlformats.org/markup-compatibility/2006">
    <mc:Choice xmlns:p14="http://schemas.microsoft.com/office/powerpoint/2010/main" Requires="p14">
      <p:transition spd="slow" p14:dur="2000" advTm="6614"/>
    </mc:Choice>
    <mc:Fallback>
      <p:transition spd="slow" advTm="6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B85A3-023E-4B3B-AAA3-9613A4A08FA4}"/>
              </a:ext>
            </a:extLst>
          </p:cNvPr>
          <p:cNvSpPr>
            <a:spLocks noGrp="1"/>
          </p:cNvSpPr>
          <p:nvPr>
            <p:ph type="title"/>
          </p:nvPr>
        </p:nvSpPr>
        <p:spPr>
          <a:xfrm>
            <a:off x="1484311" y="0"/>
            <a:ext cx="10018713" cy="783771"/>
          </a:xfrm>
        </p:spPr>
        <p:txBody>
          <a:bodyPr/>
          <a:lstStyle/>
          <a:p>
            <a:r>
              <a:rPr lang="en-GB" dirty="0"/>
              <a:t>Group vs Team</a:t>
            </a:r>
          </a:p>
        </p:txBody>
      </p:sp>
      <p:pic>
        <p:nvPicPr>
          <p:cNvPr id="5" name="Content Placeholder 4" descr="A group of people in a circle&#10;&#10;Description automatically generated with low confidence">
            <a:extLst>
              <a:ext uri="{FF2B5EF4-FFF2-40B4-BE49-F238E27FC236}">
                <a16:creationId xmlns:a16="http://schemas.microsoft.com/office/drawing/2014/main" id="{F03D9B95-D012-494D-9040-FAD29569BC24}"/>
              </a:ext>
            </a:extLst>
          </p:cNvPr>
          <p:cNvPicPr>
            <a:picLocks noGrp="1" noChangeAspect="1"/>
          </p:cNvPicPr>
          <p:nvPr>
            <p:ph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359460" y="1665973"/>
            <a:ext cx="2959859" cy="2900932"/>
          </a:xfrm>
        </p:spPr>
      </p:pic>
      <p:sp>
        <p:nvSpPr>
          <p:cNvPr id="7" name="TextBox 6">
            <a:extLst>
              <a:ext uri="{FF2B5EF4-FFF2-40B4-BE49-F238E27FC236}">
                <a16:creationId xmlns:a16="http://schemas.microsoft.com/office/drawing/2014/main" id="{52E7087C-599A-4B54-B65B-36B6BA9A32A1}"/>
              </a:ext>
            </a:extLst>
          </p:cNvPr>
          <p:cNvSpPr txBox="1"/>
          <p:nvPr/>
        </p:nvSpPr>
        <p:spPr>
          <a:xfrm>
            <a:off x="2705878" y="1427584"/>
            <a:ext cx="5421085" cy="5539978"/>
          </a:xfrm>
          <a:prstGeom prst="rect">
            <a:avLst/>
          </a:prstGeom>
          <a:noFill/>
        </p:spPr>
        <p:txBody>
          <a:bodyPr wrap="square" rtlCol="0">
            <a:spAutoFit/>
          </a:bodyPr>
          <a:lstStyle/>
          <a:p>
            <a:r>
              <a:rPr lang="en-GB" dirty="0"/>
              <a:t>“The essence of a team is shared commitment, without it groups form as individuals” </a:t>
            </a:r>
          </a:p>
          <a:p>
            <a:r>
              <a:rPr lang="en-GB" dirty="0"/>
              <a:t>(Katzenbach &amp; Smith, 2005)</a:t>
            </a:r>
          </a:p>
          <a:p>
            <a:endParaRPr lang="en-GB" dirty="0"/>
          </a:p>
          <a:p>
            <a:endParaRPr lang="en-GB" dirty="0"/>
          </a:p>
          <a:p>
            <a:r>
              <a:rPr lang="en-GB" dirty="0"/>
              <a:t>Groups </a:t>
            </a:r>
          </a:p>
          <a:p>
            <a:pPr marL="285750" indent="-285750">
              <a:buFont typeface="Arial" panose="020B0604020202020204" pitchFamily="34" charset="0"/>
              <a:buChar char="•"/>
            </a:pPr>
            <a:r>
              <a:rPr lang="en-GB" dirty="0"/>
              <a:t>Consist of individuals with different Personalities, Attitudes And Skills </a:t>
            </a:r>
          </a:p>
          <a:p>
            <a:pPr marL="285750" indent="-285750">
              <a:buFont typeface="Arial" panose="020B0604020202020204" pitchFamily="34" charset="0"/>
              <a:buChar char="•"/>
            </a:pPr>
            <a:r>
              <a:rPr lang="en-GB" dirty="0"/>
              <a:t>Work Independently of each other to achieve organizational goals </a:t>
            </a:r>
          </a:p>
          <a:p>
            <a:pPr marL="285750" indent="-285750">
              <a:buFont typeface="Arial" panose="020B0604020202020204" pitchFamily="34" charset="0"/>
              <a:buChar char="•"/>
            </a:pPr>
            <a:r>
              <a:rPr lang="en-GB" dirty="0"/>
              <a:t>Usually have a designated leader </a:t>
            </a:r>
          </a:p>
          <a:p>
            <a:pPr marL="285750" indent="-285750">
              <a:buFont typeface="Arial" panose="020B0604020202020204" pitchFamily="34" charset="0"/>
              <a:buChar char="•"/>
            </a:pPr>
            <a:r>
              <a:rPr lang="en-GB" dirty="0"/>
              <a:t>Thrive best with meetings and delegation </a:t>
            </a:r>
          </a:p>
          <a:p>
            <a:endParaRPr lang="en-GB" dirty="0"/>
          </a:p>
          <a:p>
            <a:r>
              <a:rPr lang="en-GB" dirty="0"/>
              <a:t>Teams </a:t>
            </a:r>
          </a:p>
          <a:p>
            <a:pPr marL="171450" indent="-171450">
              <a:buFont typeface="Arial" panose="020B0604020202020204" pitchFamily="34" charset="0"/>
              <a:buChar char="•"/>
            </a:pPr>
            <a:r>
              <a:rPr lang="en-GB" dirty="0"/>
              <a:t>Individuals that can create interdependent relationships </a:t>
            </a:r>
          </a:p>
          <a:p>
            <a:pPr marL="171450" indent="-171450">
              <a:buFont typeface="Arial" panose="020B0604020202020204" pitchFamily="34" charset="0"/>
              <a:buChar char="•"/>
            </a:pPr>
            <a:r>
              <a:rPr lang="en-GB" dirty="0"/>
              <a:t>Share common goals </a:t>
            </a:r>
          </a:p>
          <a:p>
            <a:pPr marL="171450" indent="-171450">
              <a:buFont typeface="Arial" panose="020B0604020202020204" pitchFamily="34" charset="0"/>
              <a:buChar char="•"/>
            </a:pPr>
            <a:r>
              <a:rPr lang="en-GB" dirty="0"/>
              <a:t> leadership goals are shared </a:t>
            </a:r>
          </a:p>
          <a:p>
            <a:pPr marL="171450" indent="-171450">
              <a:buFont typeface="Arial" panose="020B0604020202020204" pitchFamily="34" charset="0"/>
              <a:buChar char="•"/>
            </a:pPr>
            <a:r>
              <a:rPr lang="en-GB" dirty="0"/>
              <a:t>Thrive with active problem solving and feedback </a:t>
            </a:r>
          </a:p>
          <a:p>
            <a:endParaRPr lang="en-GB" sz="1200" dirty="0"/>
          </a:p>
        </p:txBody>
      </p:sp>
      <p:pic>
        <p:nvPicPr>
          <p:cNvPr id="19" name="Video 18">
            <a:hlinkClick r:id="" action="ppaction://media"/>
            <a:extLst>
              <a:ext uri="{FF2B5EF4-FFF2-40B4-BE49-F238E27FC236}">
                <a16:creationId xmlns:a16="http://schemas.microsoft.com/office/drawing/2014/main" id="{2CEFBECD-6AEB-448A-B94B-39CF5675BD8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560124020"/>
      </p:ext>
    </p:extLst>
  </p:cSld>
  <p:clrMapOvr>
    <a:masterClrMapping/>
  </p:clrMapOvr>
  <mc:AlternateContent xmlns:mc="http://schemas.openxmlformats.org/markup-compatibility/2006">
    <mc:Choice xmlns:p14="http://schemas.microsoft.com/office/powerpoint/2010/main" Requires="p14">
      <p:transition spd="slow" p14:dur="2000" advTm="102151"/>
    </mc:Choice>
    <mc:Fallback>
      <p:transition spd="slow" advTm="102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1FC86-8558-4308-8640-D56891EAAE68}"/>
              </a:ext>
            </a:extLst>
          </p:cNvPr>
          <p:cNvSpPr>
            <a:spLocks noGrp="1"/>
          </p:cNvSpPr>
          <p:nvPr>
            <p:ph type="title"/>
          </p:nvPr>
        </p:nvSpPr>
        <p:spPr>
          <a:xfrm>
            <a:off x="767290" y="78658"/>
            <a:ext cx="10280155" cy="1283611"/>
          </a:xfrm>
        </p:spPr>
        <p:txBody>
          <a:bodyPr anchor="ctr">
            <a:normAutofit/>
          </a:bodyPr>
          <a:lstStyle/>
          <a:p>
            <a:r>
              <a:rPr lang="en-GB" sz="4800" dirty="0"/>
              <a:t>Tuckman </a:t>
            </a:r>
          </a:p>
        </p:txBody>
      </p:sp>
      <p:pic>
        <p:nvPicPr>
          <p:cNvPr id="1026" name="Picture 2" descr="See the source image">
            <a:extLst>
              <a:ext uri="{FF2B5EF4-FFF2-40B4-BE49-F238E27FC236}">
                <a16:creationId xmlns:a16="http://schemas.microsoft.com/office/drawing/2014/main" id="{39AEDA6E-ECDD-4E70-AF8E-47E3484B117D}"/>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6923314" y="1996751"/>
            <a:ext cx="4255018" cy="34989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35CAE1B-72B4-4F55-A6EC-2DA46788A4A2}"/>
              </a:ext>
            </a:extLst>
          </p:cNvPr>
          <p:cNvSpPr txBox="1"/>
          <p:nvPr/>
        </p:nvSpPr>
        <p:spPr>
          <a:xfrm>
            <a:off x="2789853" y="2080727"/>
            <a:ext cx="2817845" cy="5632311"/>
          </a:xfrm>
          <a:prstGeom prst="rect">
            <a:avLst/>
          </a:prstGeom>
          <a:noFill/>
        </p:spPr>
        <p:txBody>
          <a:bodyPr wrap="square" rtlCol="0">
            <a:spAutoFit/>
          </a:bodyPr>
          <a:lstStyle/>
          <a:p>
            <a:pPr marL="285750" indent="-285750">
              <a:buFont typeface="Arial" panose="020B0604020202020204" pitchFamily="34" charset="0"/>
              <a:buChar char="•"/>
            </a:pPr>
            <a:r>
              <a:rPr lang="en-GB" dirty="0"/>
              <a:t>Tuckman's theory was First created by Bruce Tuckman in 1965</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purpose of the theory shows the 5  stages teams go through from start to finish.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Stages are forming, storming, norming and performing.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 1977 the 5</a:t>
            </a:r>
            <a:r>
              <a:rPr lang="en-GB" baseline="30000" dirty="0"/>
              <a:t>th</a:t>
            </a:r>
            <a:r>
              <a:rPr lang="en-GB" dirty="0"/>
              <a:t> stage adjourning was added. (</a:t>
            </a:r>
            <a:r>
              <a:rPr lang="en-GB" dirty="0" err="1"/>
              <a:t>belsan</a:t>
            </a:r>
            <a:r>
              <a:rPr lang="en-GB" dirty="0"/>
              <a:t>, 2013)</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GB" dirty="0"/>
          </a:p>
        </p:txBody>
      </p:sp>
      <p:pic>
        <p:nvPicPr>
          <p:cNvPr id="8" name="Video 7">
            <a:hlinkClick r:id="" action="ppaction://media"/>
            <a:extLst>
              <a:ext uri="{FF2B5EF4-FFF2-40B4-BE49-F238E27FC236}">
                <a16:creationId xmlns:a16="http://schemas.microsoft.com/office/drawing/2014/main" id="{BFD39FD6-B30D-4BA8-9A5A-E9AD517F117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565576071"/>
      </p:ext>
    </p:extLst>
  </p:cSld>
  <p:clrMapOvr>
    <a:masterClrMapping/>
  </p:clrMapOvr>
  <mc:AlternateContent xmlns:mc="http://schemas.openxmlformats.org/markup-compatibility/2006">
    <mc:Choice xmlns:p14="http://schemas.microsoft.com/office/powerpoint/2010/main" Requires="p14">
      <p:transition spd="slow" p14:dur="2000" advTm="164948"/>
    </mc:Choice>
    <mc:Fallback>
      <p:transition spd="slow" advTm="164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8844E-CD2F-461A-8DED-1C3444A6315A}"/>
              </a:ext>
            </a:extLst>
          </p:cNvPr>
          <p:cNvSpPr>
            <a:spLocks noGrp="1"/>
          </p:cNvSpPr>
          <p:nvPr>
            <p:ph type="title"/>
          </p:nvPr>
        </p:nvSpPr>
        <p:spPr>
          <a:xfrm>
            <a:off x="1620392" y="404009"/>
            <a:ext cx="6948574" cy="548746"/>
          </a:xfrm>
        </p:spPr>
        <p:txBody>
          <a:bodyPr anchor="ctr">
            <a:noAutofit/>
          </a:bodyPr>
          <a:lstStyle/>
          <a:p>
            <a:r>
              <a:rPr lang="en-GB" dirty="0"/>
              <a:t>Belbin team roles </a:t>
            </a:r>
          </a:p>
        </p:txBody>
      </p:sp>
      <p:pic>
        <p:nvPicPr>
          <p:cNvPr id="4" name="Content Placeholder 3">
            <a:extLst>
              <a:ext uri="{FF2B5EF4-FFF2-40B4-BE49-F238E27FC236}">
                <a16:creationId xmlns:a16="http://schemas.microsoft.com/office/drawing/2014/main" id="{E0B5B966-5ADB-4B88-848F-E4A155A9DF02}"/>
              </a:ext>
            </a:extLst>
          </p:cNvPr>
          <p:cNvPicPr>
            <a:picLocks noGrp="1" noChangeAspect="1"/>
          </p:cNvPicPr>
          <p:nvPr>
            <p:ph idx="1"/>
          </p:nvPr>
        </p:nvPicPr>
        <p:blipFill>
          <a:blip r:embed="rId5"/>
          <a:stretch>
            <a:fillRect/>
          </a:stretch>
        </p:blipFill>
        <p:spPr>
          <a:xfrm>
            <a:off x="8224837" y="1466570"/>
            <a:ext cx="2540546" cy="2270456"/>
          </a:xfrm>
          <a:prstGeom prst="rect">
            <a:avLst/>
          </a:prstGeom>
        </p:spPr>
      </p:pic>
      <p:sp>
        <p:nvSpPr>
          <p:cNvPr id="5" name="TextBox 4">
            <a:extLst>
              <a:ext uri="{FF2B5EF4-FFF2-40B4-BE49-F238E27FC236}">
                <a16:creationId xmlns:a16="http://schemas.microsoft.com/office/drawing/2014/main" id="{BFEC1889-E39B-44C9-B21B-5F7A75C17396}"/>
              </a:ext>
            </a:extLst>
          </p:cNvPr>
          <p:cNvSpPr txBox="1"/>
          <p:nvPr/>
        </p:nvSpPr>
        <p:spPr>
          <a:xfrm>
            <a:off x="8338060" y="3737026"/>
            <a:ext cx="3054283" cy="369332"/>
          </a:xfrm>
          <a:prstGeom prst="rect">
            <a:avLst/>
          </a:prstGeom>
          <a:noFill/>
        </p:spPr>
        <p:txBody>
          <a:bodyPr wrap="square" rtlCol="0">
            <a:spAutoFit/>
          </a:bodyPr>
          <a:lstStyle/>
          <a:p>
            <a:r>
              <a:rPr lang="en-GB" dirty="0" err="1"/>
              <a:t>Dr.</a:t>
            </a:r>
            <a:r>
              <a:rPr lang="en-GB" dirty="0"/>
              <a:t> Meredith Belbin </a:t>
            </a:r>
          </a:p>
        </p:txBody>
      </p:sp>
      <p:sp>
        <p:nvSpPr>
          <p:cNvPr id="7" name="TextBox 6">
            <a:extLst>
              <a:ext uri="{FF2B5EF4-FFF2-40B4-BE49-F238E27FC236}">
                <a16:creationId xmlns:a16="http://schemas.microsoft.com/office/drawing/2014/main" id="{3E09AF78-C9E3-4600-A728-7FFD35861E40}"/>
              </a:ext>
            </a:extLst>
          </p:cNvPr>
          <p:cNvSpPr txBox="1"/>
          <p:nvPr/>
        </p:nvSpPr>
        <p:spPr>
          <a:xfrm>
            <a:off x="2532668" y="1287461"/>
            <a:ext cx="2963159" cy="6740307"/>
          </a:xfrm>
          <a:prstGeom prst="rect">
            <a:avLst/>
          </a:prstGeom>
          <a:noFill/>
        </p:spPr>
        <p:txBody>
          <a:bodyPr wrap="square" rtlCol="0">
            <a:spAutoFit/>
          </a:bodyPr>
          <a:lstStyle/>
          <a:p>
            <a:pPr marL="285750" indent="-285750">
              <a:buFont typeface="Arial" panose="020B0604020202020204" pitchFamily="34" charset="0"/>
              <a:buChar char="•"/>
            </a:pPr>
            <a:r>
              <a:rPr lang="en-GB" dirty="0"/>
              <a:t>Behavioural Tool Created      by </a:t>
            </a:r>
            <a:r>
              <a:rPr lang="en-GB" dirty="0" err="1"/>
              <a:t>Dr.</a:t>
            </a:r>
            <a:r>
              <a:rPr lang="en-GB" dirty="0"/>
              <a:t> Meredith Belbin (Belbin’s 9 Team Roles, 2017)</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Scoring People Of Behavioural traits from 9 Different Team Roles Divided Into 3 Types </a:t>
            </a:r>
          </a:p>
          <a:p>
            <a:pPr marL="285750" indent="-285750">
              <a:buFont typeface="Arial" panose="020B0604020202020204" pitchFamily="34" charset="0"/>
              <a:buChar char="•"/>
            </a:pPr>
            <a:r>
              <a:rPr lang="en-GB" sz="1800" b="1" dirty="0">
                <a:effectLst/>
                <a:ea typeface="Times New Roman" panose="02020603050405020304" pitchFamily="18" charset="0"/>
                <a:cs typeface="Arial" panose="020B0604020202020204" pitchFamily="34" charset="0"/>
              </a:rPr>
              <a:t>Action-Oriented Roles</a:t>
            </a:r>
          </a:p>
          <a:p>
            <a:r>
              <a:rPr lang="en-GB" sz="1800" dirty="0">
                <a:effectLst/>
                <a:ea typeface="Calibri" panose="020F0502020204030204" pitchFamily="34" charset="0"/>
              </a:rPr>
              <a:t>Shaper, Implementer &amp; complete finisher. </a:t>
            </a:r>
          </a:p>
          <a:p>
            <a:pPr marL="285750" indent="-285750">
              <a:buFont typeface="Arial" panose="020B0604020202020204" pitchFamily="34" charset="0"/>
              <a:buChar char="•"/>
            </a:pPr>
            <a:r>
              <a:rPr lang="en-GB" b="1" dirty="0">
                <a:ea typeface="Calibri" panose="020F0502020204030204" pitchFamily="34" charset="0"/>
              </a:rPr>
              <a:t>People-oriented Roles </a:t>
            </a:r>
          </a:p>
          <a:p>
            <a:r>
              <a:rPr lang="en-GB" dirty="0">
                <a:ea typeface="Calibri" panose="020F0502020204030204" pitchFamily="34" charset="0"/>
              </a:rPr>
              <a:t>Coordinator, Team Worker &amp; Resource Investigator. </a:t>
            </a:r>
          </a:p>
          <a:p>
            <a:pPr marL="285750" indent="-285750">
              <a:buFont typeface="Arial" panose="020B0604020202020204" pitchFamily="34" charset="0"/>
              <a:buChar char="•"/>
            </a:pPr>
            <a:r>
              <a:rPr lang="en-GB" b="1" dirty="0">
                <a:ea typeface="Calibri" panose="020F0502020204030204" pitchFamily="34" charset="0"/>
              </a:rPr>
              <a:t>Thought-Oriented Roles </a:t>
            </a:r>
          </a:p>
          <a:p>
            <a:r>
              <a:rPr lang="en-GB" dirty="0">
                <a:ea typeface="Calibri" panose="020F0502020204030204" pitchFamily="34" charset="0"/>
              </a:rPr>
              <a:t>Plant, Monitor-Evaluator &amp; Specialist</a:t>
            </a:r>
          </a:p>
          <a:p>
            <a:endParaRPr lang="en-GB" dirty="0">
              <a:latin typeface="Arial" panose="020B0604020202020204" pitchFamily="34" charset="0"/>
              <a:ea typeface="Calibri" panose="020F0502020204030204" pitchFamily="34" charset="0"/>
            </a:endParaRPr>
          </a:p>
          <a:p>
            <a:endParaRPr lang="en-GB" sz="1800" b="1" dirty="0">
              <a:effectLst/>
              <a:latin typeface="Arial" panose="020B0604020202020204" pitchFamily="34" charset="0"/>
              <a:ea typeface="Calibri" panose="020F0502020204030204" pitchFamily="34" charset="0"/>
            </a:endParaRPr>
          </a:p>
          <a:p>
            <a:endParaRPr lang="en-GB" sz="1800" dirty="0">
              <a:effectLst/>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endParaRPr lang="en-GB" dirty="0">
              <a:solidFill>
                <a:srgbClr val="373D3F"/>
              </a:solidFill>
              <a:latin typeface="Arial" panose="020B0604020202020204" pitchFamily="34" charset="0"/>
            </a:endParaRPr>
          </a:p>
          <a:p>
            <a:pPr marL="285750" indent="-285750">
              <a:buFont typeface="Arial" panose="020B0604020202020204" pitchFamily="34" charset="0"/>
              <a:buChar char="•"/>
            </a:pPr>
            <a:endParaRPr lang="en-GB" dirty="0">
              <a:solidFill>
                <a:srgbClr val="373D3F"/>
              </a:solidFill>
              <a:latin typeface="Arial" panose="020B0604020202020204" pitchFamily="34" charset="0"/>
            </a:endParaRPr>
          </a:p>
          <a:p>
            <a:pPr marL="285750" indent="-285750">
              <a:buFont typeface="Arial" panose="020B0604020202020204" pitchFamily="34" charset="0"/>
              <a:buChar char="•"/>
            </a:pPr>
            <a:endParaRPr lang="en-GB" dirty="0"/>
          </a:p>
        </p:txBody>
      </p:sp>
      <p:pic>
        <p:nvPicPr>
          <p:cNvPr id="15" name="Video 14">
            <a:hlinkClick r:id="" action="ppaction://media"/>
            <a:extLst>
              <a:ext uri="{FF2B5EF4-FFF2-40B4-BE49-F238E27FC236}">
                <a16:creationId xmlns:a16="http://schemas.microsoft.com/office/drawing/2014/main" id="{12A5D2C7-7961-4A32-8C46-291EA8FE956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10829908"/>
      </p:ext>
    </p:extLst>
  </p:cSld>
  <p:clrMapOvr>
    <a:masterClrMapping/>
  </p:clrMapOvr>
  <mc:AlternateContent xmlns:mc="http://schemas.openxmlformats.org/markup-compatibility/2006">
    <mc:Choice xmlns:p14="http://schemas.microsoft.com/office/powerpoint/2010/main" Requires="p14">
      <p:transition spd="slow" p14:dur="2000" advTm="75026"/>
    </mc:Choice>
    <mc:Fallback>
      <p:transition spd="slow" advTm="75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9DB0F-0C4B-4954-9789-657AE284FFB5}"/>
              </a:ext>
            </a:extLst>
          </p:cNvPr>
          <p:cNvSpPr>
            <a:spLocks noGrp="1"/>
          </p:cNvSpPr>
          <p:nvPr>
            <p:ph type="title"/>
          </p:nvPr>
        </p:nvSpPr>
        <p:spPr>
          <a:xfrm>
            <a:off x="2929257" y="226244"/>
            <a:ext cx="7315200" cy="712302"/>
          </a:xfrm>
          <a:noFill/>
        </p:spPr>
        <p:txBody>
          <a:bodyPr vert="horz" lIns="91440" tIns="45720" rIns="91440" bIns="45720" rtlCol="0" anchor="b">
            <a:normAutofit/>
          </a:bodyPr>
          <a:lstStyle/>
          <a:p>
            <a:pPr algn="ctr"/>
            <a:r>
              <a:rPr lang="en-US" dirty="0"/>
              <a:t>T</a:t>
            </a:r>
            <a:r>
              <a:rPr lang="en-US" kern="1200" dirty="0">
                <a:latin typeface="+mj-lt"/>
                <a:ea typeface="+mj-ea"/>
                <a:cs typeface="+mj-cs"/>
              </a:rPr>
              <a:t>rust</a:t>
            </a:r>
          </a:p>
        </p:txBody>
      </p:sp>
      <p:sp>
        <p:nvSpPr>
          <p:cNvPr id="5" name="TextBox 4">
            <a:extLst>
              <a:ext uri="{FF2B5EF4-FFF2-40B4-BE49-F238E27FC236}">
                <a16:creationId xmlns:a16="http://schemas.microsoft.com/office/drawing/2014/main" id="{6E4F23DE-ED76-42C3-9105-19C4E3CDADC9}"/>
              </a:ext>
            </a:extLst>
          </p:cNvPr>
          <p:cNvSpPr txBox="1"/>
          <p:nvPr/>
        </p:nvSpPr>
        <p:spPr>
          <a:xfrm>
            <a:off x="2929257" y="1397675"/>
            <a:ext cx="7494310" cy="1754326"/>
          </a:xfrm>
          <a:prstGeom prst="rect">
            <a:avLst/>
          </a:prstGeom>
          <a:noFill/>
        </p:spPr>
        <p:txBody>
          <a:bodyPr wrap="square" rtlCol="0">
            <a:spAutoFit/>
          </a:bodyPr>
          <a:lstStyle/>
          <a:p>
            <a:pPr marL="285750" indent="-285750">
              <a:buFont typeface="Arial" panose="020B0604020202020204" pitchFamily="34" charset="0"/>
              <a:buChar char="•"/>
            </a:pPr>
            <a:r>
              <a:rPr lang="en-GB" dirty="0"/>
              <a:t>What is trust in a team? </a:t>
            </a:r>
          </a:p>
          <a:p>
            <a:pPr marL="285750" indent="-285750">
              <a:buFont typeface="Arial" panose="020B0604020202020204" pitchFamily="34" charset="0"/>
              <a:buChar char="•"/>
            </a:pPr>
            <a:r>
              <a:rPr lang="en-GB" dirty="0"/>
              <a:t>How is trust developed? </a:t>
            </a:r>
          </a:p>
          <a:p>
            <a:pPr marL="285750" indent="-285750">
              <a:buFont typeface="Arial" panose="020B0604020202020204" pitchFamily="34" charset="0"/>
              <a:buChar char="•"/>
            </a:pPr>
            <a:r>
              <a:rPr lang="en-GB" dirty="0"/>
              <a:t>Key element to an effective team.</a:t>
            </a:r>
          </a:p>
          <a:p>
            <a:pPr marL="285750" indent="-285750">
              <a:buFont typeface="Arial" panose="020B0604020202020204" pitchFamily="34" charset="0"/>
              <a:buChar char="•"/>
            </a:pPr>
            <a:r>
              <a:rPr lang="en-GB" dirty="0"/>
              <a:t>Increases communication, commitment and loyalty.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72A5FCC8-59E5-4AA8-B504-61892C989EBA}"/>
              </a:ext>
            </a:extLst>
          </p:cNvPr>
          <p:cNvSpPr txBox="1"/>
          <p:nvPr/>
        </p:nvSpPr>
        <p:spPr>
          <a:xfrm>
            <a:off x="2684206" y="3525625"/>
            <a:ext cx="7920949" cy="646331"/>
          </a:xfrm>
          <a:prstGeom prst="rect">
            <a:avLst/>
          </a:prstGeom>
          <a:noFill/>
        </p:spPr>
        <p:txBody>
          <a:bodyPr wrap="square" rtlCol="0">
            <a:spAutoFit/>
          </a:bodyPr>
          <a:lstStyle/>
          <a:p>
            <a:r>
              <a:rPr lang="en-GB" sz="1800" dirty="0">
                <a:solidFill>
                  <a:srgbClr val="373737"/>
                </a:solidFill>
                <a:effectLst/>
                <a:latin typeface="Helvetica" panose="020B0604020202020204" pitchFamily="34" charset="0"/>
                <a:ea typeface="Calibri" panose="020F0502020204030204" pitchFamily="34" charset="0"/>
              </a:rPr>
              <a:t>“If you don't have trusting teams all you have is a group of people lying hiding and faking”(</a:t>
            </a:r>
            <a:r>
              <a:rPr lang="en-GB" dirty="0">
                <a:solidFill>
                  <a:srgbClr val="373737"/>
                </a:solidFill>
                <a:latin typeface="Helvetica" panose="020B0604020202020204" pitchFamily="34" charset="0"/>
                <a:ea typeface="Calibri" panose="020F0502020204030204" pitchFamily="34" charset="0"/>
              </a:rPr>
              <a:t>S</a:t>
            </a:r>
            <a:r>
              <a:rPr lang="en-GB" sz="1800" dirty="0">
                <a:solidFill>
                  <a:srgbClr val="373737"/>
                </a:solidFill>
                <a:effectLst/>
                <a:latin typeface="Helvetica" panose="020B0604020202020204" pitchFamily="34" charset="0"/>
                <a:ea typeface="Calibri" panose="020F0502020204030204" pitchFamily="34" charset="0"/>
              </a:rPr>
              <a:t>inek, 2019)</a:t>
            </a:r>
            <a:endParaRPr lang="en-GB" dirty="0"/>
          </a:p>
        </p:txBody>
      </p:sp>
      <p:pic>
        <p:nvPicPr>
          <p:cNvPr id="8" name="Video 7">
            <a:hlinkClick r:id="" action="ppaction://media"/>
            <a:extLst>
              <a:ext uri="{FF2B5EF4-FFF2-40B4-BE49-F238E27FC236}">
                <a16:creationId xmlns:a16="http://schemas.microsoft.com/office/drawing/2014/main" id="{09C9F132-8187-4E3F-9F9E-304CBF18352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016301734"/>
      </p:ext>
    </p:extLst>
  </p:cSld>
  <p:clrMapOvr>
    <a:masterClrMapping/>
  </p:clrMapOvr>
  <mc:AlternateContent xmlns:mc="http://schemas.openxmlformats.org/markup-compatibility/2006">
    <mc:Choice xmlns:p14="http://schemas.microsoft.com/office/powerpoint/2010/main" Requires="p14">
      <p:transition spd="slow" p14:dur="2000" advTm="36811"/>
    </mc:Choice>
    <mc:Fallback>
      <p:transition spd="slow" advTm="36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8FBE3-FE84-42C5-91BA-7C180ADFEF02}"/>
              </a:ext>
            </a:extLst>
          </p:cNvPr>
          <p:cNvSpPr>
            <a:spLocks noGrp="1"/>
          </p:cNvSpPr>
          <p:nvPr>
            <p:ph type="title"/>
          </p:nvPr>
        </p:nvSpPr>
        <p:spPr/>
        <p:txBody>
          <a:bodyPr>
            <a:normAutofit/>
          </a:bodyPr>
          <a:lstStyle/>
          <a:p>
            <a:r>
              <a:rPr lang="en-GB" dirty="0"/>
              <a:t>Group Dynamics </a:t>
            </a:r>
          </a:p>
        </p:txBody>
      </p:sp>
      <p:sp>
        <p:nvSpPr>
          <p:cNvPr id="4" name="Content Placeholder 3">
            <a:extLst>
              <a:ext uri="{FF2B5EF4-FFF2-40B4-BE49-F238E27FC236}">
                <a16:creationId xmlns:a16="http://schemas.microsoft.com/office/drawing/2014/main" id="{3459FA75-D1F4-463D-BB47-41034B13FF20}"/>
              </a:ext>
            </a:extLst>
          </p:cNvPr>
          <p:cNvSpPr>
            <a:spLocks noGrp="1"/>
          </p:cNvSpPr>
          <p:nvPr>
            <p:ph sz="half" idx="2"/>
          </p:nvPr>
        </p:nvSpPr>
        <p:spPr>
          <a:xfrm>
            <a:off x="1583703" y="2666999"/>
            <a:ext cx="9919320" cy="1499647"/>
          </a:xfrm>
        </p:spPr>
        <p:txBody>
          <a:bodyPr>
            <a:noAutofit/>
          </a:bodyPr>
          <a:lstStyle/>
          <a:p>
            <a:r>
              <a:rPr lang="en-GB" dirty="0"/>
              <a:t>The way people in a group interact with each other </a:t>
            </a:r>
          </a:p>
          <a:p>
            <a:r>
              <a:rPr lang="en-GB" dirty="0"/>
              <a:t>Organised groups are more effective and cooperative </a:t>
            </a:r>
          </a:p>
          <a:p>
            <a:r>
              <a:rPr lang="en-GB" dirty="0"/>
              <a:t>Boosts morale &amp; increases productivity </a:t>
            </a:r>
          </a:p>
          <a:p>
            <a:r>
              <a:rPr lang="en-GB" dirty="0"/>
              <a:t>Many factors that contribute to positive/ negative  team dynamics </a:t>
            </a:r>
          </a:p>
          <a:p>
            <a:pPr marL="0" indent="0">
              <a:buNone/>
            </a:pPr>
            <a:r>
              <a:rPr lang="en-GB" dirty="0"/>
              <a:t>(Osborne, 2020)</a:t>
            </a:r>
          </a:p>
          <a:p>
            <a:endParaRPr lang="en-GB" sz="1400" dirty="0"/>
          </a:p>
        </p:txBody>
      </p:sp>
      <p:pic>
        <p:nvPicPr>
          <p:cNvPr id="6" name="Video 5">
            <a:hlinkClick r:id="" action="ppaction://media"/>
            <a:extLst>
              <a:ext uri="{FF2B5EF4-FFF2-40B4-BE49-F238E27FC236}">
                <a16:creationId xmlns:a16="http://schemas.microsoft.com/office/drawing/2014/main" id="{ABC5805E-FF20-4E4A-B21B-3741E786B09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527853594"/>
      </p:ext>
    </p:extLst>
  </p:cSld>
  <p:clrMapOvr>
    <a:masterClrMapping/>
  </p:clrMapOvr>
  <mc:AlternateContent xmlns:mc="http://schemas.openxmlformats.org/markup-compatibility/2006">
    <mc:Choice xmlns:p14="http://schemas.microsoft.com/office/powerpoint/2010/main" Requires="p14">
      <p:transition spd="slow" p14:dur="2000" advTm="83837"/>
    </mc:Choice>
    <mc:Fallback>
      <p:transition spd="slow" advTm="83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ABF7FE-EEF8-4BD4-A3DE-79E839C77D0B}"/>
              </a:ext>
            </a:extLst>
          </p:cNvPr>
          <p:cNvSpPr>
            <a:spLocks noGrp="1"/>
          </p:cNvSpPr>
          <p:nvPr>
            <p:ph type="title"/>
          </p:nvPr>
        </p:nvSpPr>
        <p:spPr>
          <a:xfrm>
            <a:off x="1484311" y="685800"/>
            <a:ext cx="10018713" cy="720213"/>
          </a:xfrm>
        </p:spPr>
        <p:txBody>
          <a:bodyPr/>
          <a:lstStyle/>
          <a:p>
            <a:r>
              <a:rPr lang="en-GB" dirty="0"/>
              <a:t>Elements of High Performing </a:t>
            </a:r>
          </a:p>
        </p:txBody>
      </p:sp>
      <p:sp>
        <p:nvSpPr>
          <p:cNvPr id="6" name="TextBox 5">
            <a:extLst>
              <a:ext uri="{FF2B5EF4-FFF2-40B4-BE49-F238E27FC236}">
                <a16:creationId xmlns:a16="http://schemas.microsoft.com/office/drawing/2014/main" id="{2FFB1B0E-09C2-4277-ABD6-335DFFEB504F}"/>
              </a:ext>
            </a:extLst>
          </p:cNvPr>
          <p:cNvSpPr txBox="1"/>
          <p:nvPr/>
        </p:nvSpPr>
        <p:spPr>
          <a:xfrm>
            <a:off x="2379407" y="1543664"/>
            <a:ext cx="6253316" cy="3693319"/>
          </a:xfrm>
          <a:prstGeom prst="rect">
            <a:avLst/>
          </a:prstGeom>
          <a:noFill/>
        </p:spPr>
        <p:txBody>
          <a:bodyPr wrap="square" rtlCol="0">
            <a:spAutoFit/>
          </a:bodyPr>
          <a:lstStyle/>
          <a:p>
            <a:r>
              <a:rPr lang="en-GB" dirty="0"/>
              <a:t>High Performing Teams have key elements </a:t>
            </a:r>
          </a:p>
          <a:p>
            <a:pPr marL="285750" indent="-285750">
              <a:buFont typeface="Arial" panose="020B0604020202020204" pitchFamily="34" charset="0"/>
              <a:buChar char="•"/>
            </a:pPr>
            <a:r>
              <a:rPr lang="en-GB" dirty="0"/>
              <a:t>Vision </a:t>
            </a:r>
          </a:p>
          <a:p>
            <a:pPr marL="285750" indent="-285750">
              <a:buFont typeface="Arial" panose="020B0604020202020204" pitchFamily="34" charset="0"/>
              <a:buChar char="•"/>
            </a:pPr>
            <a:r>
              <a:rPr lang="en-GB" dirty="0"/>
              <a:t>Common purpose </a:t>
            </a:r>
          </a:p>
          <a:p>
            <a:pPr marL="285750" indent="-285750">
              <a:buFont typeface="Arial" panose="020B0604020202020204" pitchFamily="34" charset="0"/>
              <a:buChar char="•"/>
            </a:pPr>
            <a:r>
              <a:rPr lang="en-GB" dirty="0"/>
              <a:t>Culture </a:t>
            </a:r>
          </a:p>
          <a:p>
            <a:pPr marL="285750" indent="-285750">
              <a:buFont typeface="Arial" panose="020B0604020202020204" pitchFamily="34" charset="0"/>
              <a:buChar char="•"/>
            </a:pPr>
            <a:r>
              <a:rPr lang="en-GB" dirty="0"/>
              <a:t>Clear Roles and Responsibilities  </a:t>
            </a:r>
          </a:p>
          <a:p>
            <a:pPr marL="285750" indent="-285750">
              <a:buFont typeface="Arial" panose="020B0604020202020204" pitchFamily="34" charset="0"/>
              <a:buChar char="•"/>
            </a:pPr>
            <a:r>
              <a:rPr lang="en-GB" dirty="0"/>
              <a:t>Efficient and Effective Processes </a:t>
            </a:r>
          </a:p>
          <a:p>
            <a:pPr marL="285750" indent="-285750">
              <a:buFont typeface="Arial" panose="020B0604020202020204" pitchFamily="34" charset="0"/>
              <a:buChar char="•"/>
            </a:pPr>
            <a:r>
              <a:rPr lang="en-GB" dirty="0"/>
              <a:t>Collective Leadership</a:t>
            </a:r>
          </a:p>
          <a:p>
            <a:pPr marL="285750" indent="-285750">
              <a:buFont typeface="Arial" panose="020B0604020202020204" pitchFamily="34" charset="0"/>
              <a:buChar char="•"/>
            </a:pPr>
            <a:r>
              <a:rPr lang="en-GB" dirty="0"/>
              <a:t>Solid Relationships </a:t>
            </a:r>
          </a:p>
          <a:p>
            <a:pPr marL="285750" indent="-285750">
              <a:buFont typeface="Arial" panose="020B0604020202020204" pitchFamily="34" charset="0"/>
              <a:buChar char="•"/>
            </a:pPr>
            <a:r>
              <a:rPr lang="en-GB" dirty="0"/>
              <a:t>Excellent Communication </a:t>
            </a:r>
          </a:p>
          <a:p>
            <a:pPr marL="285750" indent="-285750">
              <a:buFont typeface="Arial" panose="020B0604020202020204" pitchFamily="34" charset="0"/>
              <a:buChar char="•"/>
            </a:pPr>
            <a:r>
              <a:rPr lang="en-GB" dirty="0"/>
              <a:t>Skill Diversity </a:t>
            </a:r>
          </a:p>
          <a:p>
            <a:pPr marL="285750" indent="-285750">
              <a:buFont typeface="Arial" panose="020B0604020202020204" pitchFamily="34" charset="0"/>
              <a:buChar char="•"/>
            </a:pPr>
            <a:r>
              <a:rPr lang="en-GB" dirty="0"/>
              <a:t>Embrace Change </a:t>
            </a:r>
          </a:p>
          <a:p>
            <a:pPr marL="285750" indent="-285750">
              <a:buFont typeface="Arial" panose="020B0604020202020204" pitchFamily="34" charset="0"/>
              <a:buChar char="•"/>
            </a:pPr>
            <a:r>
              <a:rPr lang="en-GB" dirty="0"/>
              <a:t>Internal and External factors </a:t>
            </a:r>
          </a:p>
          <a:p>
            <a:r>
              <a:rPr lang="en-GB" dirty="0"/>
              <a:t>(Crone, 2015)</a:t>
            </a:r>
          </a:p>
        </p:txBody>
      </p:sp>
      <p:pic>
        <p:nvPicPr>
          <p:cNvPr id="7" name="Video 6">
            <a:hlinkClick r:id="" action="ppaction://media"/>
            <a:extLst>
              <a:ext uri="{FF2B5EF4-FFF2-40B4-BE49-F238E27FC236}">
                <a16:creationId xmlns:a16="http://schemas.microsoft.com/office/drawing/2014/main" id="{09875E7D-9534-41DF-B3F7-5F824CEDE8A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446303098"/>
      </p:ext>
    </p:extLst>
  </p:cSld>
  <p:clrMapOvr>
    <a:masterClrMapping/>
  </p:clrMapOvr>
  <mc:AlternateContent xmlns:mc="http://schemas.openxmlformats.org/markup-compatibility/2006">
    <mc:Choice xmlns:p14="http://schemas.microsoft.com/office/powerpoint/2010/main" Requires="p14">
      <p:transition spd="slow" p14:dur="2000" advTm="34258"/>
    </mc:Choice>
    <mc:Fallback>
      <p:transition spd="slow" advTm="34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168B652-83D1-4DD4-8BC5-B9CEDACDDFD1}"/>
              </a:ext>
            </a:extLst>
          </p:cNvPr>
          <p:cNvSpPr>
            <a:spLocks noGrp="1"/>
          </p:cNvSpPr>
          <p:nvPr>
            <p:ph type="title"/>
          </p:nvPr>
        </p:nvSpPr>
        <p:spPr>
          <a:xfrm>
            <a:off x="4542861" y="186815"/>
            <a:ext cx="3106278" cy="1288026"/>
          </a:xfrm>
        </p:spPr>
        <p:txBody>
          <a:bodyPr/>
          <a:lstStyle/>
          <a:p>
            <a:r>
              <a:rPr lang="en-GB" dirty="0"/>
              <a:t>References </a:t>
            </a:r>
          </a:p>
        </p:txBody>
      </p:sp>
      <p:sp>
        <p:nvSpPr>
          <p:cNvPr id="5" name="TextBox 4">
            <a:extLst>
              <a:ext uri="{FF2B5EF4-FFF2-40B4-BE49-F238E27FC236}">
                <a16:creationId xmlns:a16="http://schemas.microsoft.com/office/drawing/2014/main" id="{EDD2DE40-BD7C-477C-A08D-8D4E16950BA6}"/>
              </a:ext>
            </a:extLst>
          </p:cNvPr>
          <p:cNvSpPr txBox="1"/>
          <p:nvPr/>
        </p:nvSpPr>
        <p:spPr>
          <a:xfrm>
            <a:off x="2035277" y="1592827"/>
            <a:ext cx="9124336" cy="5022016"/>
          </a:xfrm>
          <a:prstGeom prst="rect">
            <a:avLst/>
          </a:prstGeom>
          <a:noFill/>
        </p:spPr>
        <p:txBody>
          <a:bodyPr wrap="square" rtlCol="0">
            <a:spAutoFit/>
          </a:bodyPr>
          <a:lstStyle/>
          <a:p>
            <a:pPr algn="ctr">
              <a:lnSpc>
                <a:spcPct val="200000"/>
              </a:lnSpc>
            </a:pPr>
            <a:endParaRPr lang="en-GB" sz="1800" b="0" dirty="0">
              <a:effectLst/>
              <a:latin typeface="Times New Roman" panose="02020603050405020304" pitchFamily="18" charset="0"/>
            </a:endParaRPr>
          </a:p>
          <a:p>
            <a:pPr marL="457200" indent="-457200">
              <a:lnSpc>
                <a:spcPct val="200000"/>
              </a:lnSpc>
            </a:pPr>
            <a:r>
              <a:rPr lang="en-GB" sz="1200" dirty="0">
                <a:effectLst/>
                <a:latin typeface="Times New Roman" panose="02020603050405020304" pitchFamily="18" charset="0"/>
              </a:rPr>
              <a:t>Belbin's 9 Team Roles. (2017, October 13). </a:t>
            </a:r>
            <a:r>
              <a:rPr lang="en-GB" sz="1200" i="1" dirty="0">
                <a:effectLst/>
                <a:latin typeface="Times New Roman" panose="02020603050405020304" pitchFamily="18" charset="0"/>
              </a:rPr>
              <a:t>Belbin’s 9 Team Roles</a:t>
            </a:r>
            <a:r>
              <a:rPr lang="en-GB" sz="1200" dirty="0">
                <a:effectLst/>
                <a:latin typeface="Times New Roman" panose="02020603050405020304" pitchFamily="18" charset="0"/>
              </a:rPr>
              <a:t>. YouTube. </a:t>
            </a:r>
            <a:r>
              <a:rPr lang="en-GB" sz="1200" dirty="0">
                <a:effectLst/>
                <a:latin typeface="Times New Roman" panose="02020603050405020304" pitchFamily="18" charset="0"/>
                <a:hlinkClick r:id="rId4"/>
              </a:rPr>
              <a:t>https://youtu.be/7LunroajlLE</a:t>
            </a:r>
            <a:endParaRPr lang="en-GB" sz="1200" dirty="0">
              <a:effectLst/>
              <a:latin typeface="Times New Roman" panose="02020603050405020304" pitchFamily="18" charset="0"/>
            </a:endParaRPr>
          </a:p>
          <a:p>
            <a:pPr marL="457200" indent="-457200">
              <a:lnSpc>
                <a:spcPct val="200000"/>
              </a:lnSpc>
            </a:pPr>
            <a:r>
              <a:rPr lang="en-GB" sz="1200" dirty="0" err="1">
                <a:effectLst/>
                <a:latin typeface="Times New Roman" panose="02020603050405020304" pitchFamily="18" charset="0"/>
              </a:rPr>
              <a:t>belsan</a:t>
            </a:r>
            <a:r>
              <a:rPr lang="en-GB" sz="1200" dirty="0">
                <a:effectLst/>
                <a:latin typeface="Times New Roman" panose="02020603050405020304" pitchFamily="18" charset="0"/>
              </a:rPr>
              <a:t>. (2013, March 31). </a:t>
            </a:r>
            <a:r>
              <a:rPr lang="en-GB" sz="1200" i="1" dirty="0">
                <a:effectLst/>
                <a:latin typeface="Times New Roman" panose="02020603050405020304" pitchFamily="18" charset="0"/>
              </a:rPr>
              <a:t>The Bruce Tuckman Theory</a:t>
            </a:r>
            <a:r>
              <a:rPr lang="en-GB" sz="1200" dirty="0">
                <a:effectLst/>
                <a:latin typeface="Times New Roman" panose="02020603050405020304" pitchFamily="18" charset="0"/>
              </a:rPr>
              <a:t>. Teamwork Definition Information. </a:t>
            </a:r>
            <a:r>
              <a:rPr lang="en-GB" sz="1200" dirty="0">
                <a:effectLst/>
                <a:latin typeface="Times New Roman" panose="02020603050405020304" pitchFamily="18" charset="0"/>
                <a:hlinkClick r:id="rId5"/>
              </a:rPr>
              <a:t>https://teamworkdefinition.com/brucetuckmantheory/</a:t>
            </a:r>
            <a:endParaRPr lang="en-GB" sz="1200" dirty="0">
              <a:effectLst/>
              <a:latin typeface="Times New Roman" panose="02020603050405020304" pitchFamily="18" charset="0"/>
            </a:endParaRPr>
          </a:p>
          <a:p>
            <a:pPr marL="457200" indent="-457200">
              <a:lnSpc>
                <a:spcPct val="200000"/>
              </a:lnSpc>
            </a:pPr>
            <a:r>
              <a:rPr lang="en-GB" sz="1200" dirty="0" err="1">
                <a:effectLst/>
                <a:latin typeface="Times New Roman" panose="02020603050405020304" pitchFamily="18" charset="0"/>
              </a:rPr>
              <a:t>Burkus</a:t>
            </a:r>
            <a:r>
              <a:rPr lang="en-GB" sz="1200" dirty="0">
                <a:effectLst/>
                <a:latin typeface="Times New Roman" panose="02020603050405020304" pitchFamily="18" charset="0"/>
              </a:rPr>
              <a:t>, D. (2020). HOW LEADERS BUILD TRUST IN TEAMS. In </a:t>
            </a:r>
            <a:r>
              <a:rPr lang="en-GB" sz="1200" i="1" dirty="0">
                <a:effectLst/>
                <a:latin typeface="Times New Roman" panose="02020603050405020304" pitchFamily="18" charset="0"/>
              </a:rPr>
              <a:t>YouTube</a:t>
            </a:r>
            <a:r>
              <a:rPr lang="en-GB" sz="1200" dirty="0">
                <a:effectLst/>
                <a:latin typeface="Times New Roman" panose="02020603050405020304" pitchFamily="18" charset="0"/>
              </a:rPr>
              <a:t>. </a:t>
            </a:r>
            <a:r>
              <a:rPr lang="en-GB" sz="1200" dirty="0">
                <a:effectLst/>
                <a:latin typeface="Times New Roman" panose="02020603050405020304" pitchFamily="18" charset="0"/>
                <a:hlinkClick r:id="rId6"/>
              </a:rPr>
              <a:t>https://www.youtube.com/watch?v=Y0s_xFzNYOM</a:t>
            </a:r>
            <a:endParaRPr lang="en-GB" sz="1200" dirty="0">
              <a:effectLst/>
              <a:latin typeface="Times New Roman" panose="02020603050405020304" pitchFamily="18" charset="0"/>
            </a:endParaRPr>
          </a:p>
          <a:p>
            <a:pPr marL="457200" indent="-457200">
              <a:lnSpc>
                <a:spcPct val="200000"/>
              </a:lnSpc>
            </a:pPr>
            <a:r>
              <a:rPr lang="en-GB" sz="1200" dirty="0">
                <a:effectLst/>
                <a:latin typeface="Times New Roman" panose="02020603050405020304" pitchFamily="18" charset="0"/>
              </a:rPr>
              <a:t>Crone, M. (2015, July 30). </a:t>
            </a:r>
            <a:r>
              <a:rPr lang="en-GB" sz="1200" i="1" dirty="0">
                <a:effectLst/>
                <a:latin typeface="Times New Roman" panose="02020603050405020304" pitchFamily="18" charset="0"/>
              </a:rPr>
              <a:t>High Performing Teams Have These 10 Key Elements</a:t>
            </a:r>
            <a:r>
              <a:rPr lang="en-GB" sz="1200" dirty="0">
                <a:effectLst/>
                <a:latin typeface="Times New Roman" panose="02020603050405020304" pitchFamily="18" charset="0"/>
              </a:rPr>
              <a:t>. Www.linkedin.com. </a:t>
            </a:r>
            <a:r>
              <a:rPr lang="en-GB" sz="1200" dirty="0">
                <a:effectLst/>
                <a:latin typeface="Times New Roman" panose="02020603050405020304" pitchFamily="18" charset="0"/>
                <a:hlinkClick r:id="rId7"/>
              </a:rPr>
              <a:t>https://www.linkedin.com/pulse/highperforming-teams-have-10-key-elements-mike-croneccp#:~:text=High%20Performing%20Teams%20Have%20These%2010%20Key%20Elements</a:t>
            </a:r>
            <a:endParaRPr lang="en-GB" sz="1200" dirty="0">
              <a:effectLst/>
              <a:latin typeface="Times New Roman" panose="02020603050405020304" pitchFamily="18" charset="0"/>
            </a:endParaRPr>
          </a:p>
          <a:p>
            <a:pPr marL="457200" indent="-457200">
              <a:lnSpc>
                <a:spcPct val="200000"/>
              </a:lnSpc>
            </a:pPr>
            <a:r>
              <a:rPr lang="en-GB" sz="1200" dirty="0">
                <a:effectLst/>
                <a:latin typeface="Times New Roman" panose="02020603050405020304" pitchFamily="18" charset="0"/>
              </a:rPr>
              <a:t>Katzenbach, J. R., &amp; Smith, D. K. (2005, July). </a:t>
            </a:r>
            <a:r>
              <a:rPr lang="en-GB" sz="1200" i="1" dirty="0">
                <a:effectLst/>
                <a:latin typeface="Times New Roman" panose="02020603050405020304" pitchFamily="18" charset="0"/>
              </a:rPr>
              <a:t>The Discipline of Teams</a:t>
            </a:r>
            <a:r>
              <a:rPr lang="en-GB" sz="1200" dirty="0">
                <a:effectLst/>
                <a:latin typeface="Times New Roman" panose="02020603050405020304" pitchFamily="18" charset="0"/>
              </a:rPr>
              <a:t>. Harvard Business Review. </a:t>
            </a:r>
            <a:r>
              <a:rPr lang="en-GB" sz="1200" dirty="0">
                <a:effectLst/>
                <a:latin typeface="Times New Roman" panose="02020603050405020304" pitchFamily="18" charset="0"/>
                <a:hlinkClick r:id="rId8"/>
              </a:rPr>
              <a:t>https://hbr.org/2005/07/the-discipline-of-teams</a:t>
            </a:r>
            <a:endParaRPr lang="en-GB" sz="1200" dirty="0">
              <a:effectLst/>
              <a:latin typeface="Times New Roman" panose="02020603050405020304" pitchFamily="18" charset="0"/>
            </a:endParaRPr>
          </a:p>
          <a:p>
            <a:pPr marL="457200" indent="-457200">
              <a:lnSpc>
                <a:spcPct val="200000"/>
              </a:lnSpc>
            </a:pPr>
            <a:r>
              <a:rPr lang="en-GB" sz="1200" dirty="0">
                <a:effectLst/>
                <a:latin typeface="Times New Roman" panose="02020603050405020304" pitchFamily="18" charset="0"/>
              </a:rPr>
              <a:t>Osborne, B. (2020, March 19). </a:t>
            </a:r>
            <a:r>
              <a:rPr lang="en-GB" sz="1200" i="1" dirty="0">
                <a:effectLst/>
                <a:latin typeface="Times New Roman" panose="02020603050405020304" pitchFamily="18" charset="0"/>
              </a:rPr>
              <a:t>What Are Team Dynamics &amp; Why Are They Important?</a:t>
            </a:r>
            <a:r>
              <a:rPr lang="en-GB" sz="1200" dirty="0">
                <a:effectLst/>
                <a:latin typeface="Times New Roman" panose="02020603050405020304" pitchFamily="18" charset="0"/>
              </a:rPr>
              <a:t> Www.rallybright.com. </a:t>
            </a:r>
            <a:r>
              <a:rPr lang="en-GB" sz="1200" dirty="0">
                <a:effectLst/>
                <a:latin typeface="Times New Roman" panose="02020603050405020304" pitchFamily="18" charset="0"/>
                <a:hlinkClick r:id="rId9"/>
              </a:rPr>
              <a:t>https://www.rallybright.com/team-dynamics</a:t>
            </a:r>
            <a:endParaRPr lang="en-GB" sz="1200" dirty="0">
              <a:effectLst/>
              <a:latin typeface="Times New Roman" panose="02020603050405020304" pitchFamily="18" charset="0"/>
            </a:endParaRPr>
          </a:p>
          <a:p>
            <a:pPr marL="457200" indent="-457200">
              <a:lnSpc>
                <a:spcPct val="200000"/>
              </a:lnSpc>
            </a:pPr>
            <a:r>
              <a:rPr lang="en-GB" sz="1200" dirty="0">
                <a:effectLst/>
                <a:latin typeface="Times New Roman" panose="02020603050405020304" pitchFamily="18" charset="0"/>
              </a:rPr>
              <a:t>Sinek, S. (2019). 2. Trusting Teams | THE 5 PRACTICES. In </a:t>
            </a:r>
            <a:r>
              <a:rPr lang="en-GB" sz="1200" i="1" dirty="0">
                <a:effectLst/>
                <a:latin typeface="Times New Roman" panose="02020603050405020304" pitchFamily="18" charset="0"/>
              </a:rPr>
              <a:t>YouTube</a:t>
            </a:r>
            <a:r>
              <a:rPr lang="en-GB" sz="1200" dirty="0">
                <a:effectLst/>
                <a:latin typeface="Times New Roman" panose="02020603050405020304" pitchFamily="18" charset="0"/>
              </a:rPr>
              <a:t>. </a:t>
            </a:r>
            <a:r>
              <a:rPr lang="en-GB" sz="1200" dirty="0">
                <a:effectLst/>
                <a:latin typeface="Times New Roman" panose="02020603050405020304" pitchFamily="18" charset="0"/>
                <a:hlinkClick r:id="rId10"/>
              </a:rPr>
              <a:t>https://www.youtube.com/watch?v=W5qQJhe7sLE</a:t>
            </a:r>
            <a:endParaRPr lang="en-GB" sz="1200" dirty="0">
              <a:effectLst/>
              <a:latin typeface="Times New Roman" panose="02020603050405020304" pitchFamily="18" charset="0"/>
            </a:endParaRPr>
          </a:p>
          <a:p>
            <a:pPr marL="457200" indent="-457200">
              <a:lnSpc>
                <a:spcPct val="200000"/>
              </a:lnSpc>
            </a:pPr>
            <a:endParaRPr lang="en-GB" sz="1200" dirty="0">
              <a:effectLst/>
              <a:latin typeface="Times New Roman" panose="02020603050405020304" pitchFamily="18" charset="0"/>
            </a:endParaRPr>
          </a:p>
        </p:txBody>
      </p:sp>
      <p:pic>
        <p:nvPicPr>
          <p:cNvPr id="6" name="Video 5">
            <a:hlinkClick r:id="" action="ppaction://media"/>
            <a:extLst>
              <a:ext uri="{FF2B5EF4-FFF2-40B4-BE49-F238E27FC236}">
                <a16:creationId xmlns:a16="http://schemas.microsoft.com/office/drawing/2014/main" id="{95C3256F-2287-4E06-9F86-52077216DD5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086741008"/>
      </p:ext>
    </p:extLst>
  </p:cSld>
  <p:clrMapOvr>
    <a:masterClrMapping/>
  </p:clrMapOvr>
  <mc:AlternateContent xmlns:mc="http://schemas.openxmlformats.org/markup-compatibility/2006">
    <mc:Choice xmlns:p14="http://schemas.microsoft.com/office/powerpoint/2010/main" Requires="p14">
      <p:transition spd="slow" p14:dur="2000" advTm="5201"/>
    </mc:Choice>
    <mc:Fallback>
      <p:transition spd="slow" advTm="5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9318</TotalTime>
  <Words>1427</Words>
  <Application>Microsoft Office PowerPoint</Application>
  <PresentationFormat>Widescreen</PresentationFormat>
  <Paragraphs>147</Paragraphs>
  <Slides>9</Slides>
  <Notes>7</Notes>
  <HiddenSlides>0</HiddenSlides>
  <MMClips>9</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vt:i4>
      </vt:variant>
    </vt:vector>
  </HeadingPairs>
  <TitlesOfParts>
    <vt:vector size="19" baseType="lpstr">
      <vt:lpstr>Agency FB</vt:lpstr>
      <vt:lpstr>Arial</vt:lpstr>
      <vt:lpstr>Calibri</vt:lpstr>
      <vt:lpstr>Calibri Light</vt:lpstr>
      <vt:lpstr>Corbel</vt:lpstr>
      <vt:lpstr>Helvetica</vt:lpstr>
      <vt:lpstr>Symbol</vt:lpstr>
      <vt:lpstr>Tahoma</vt:lpstr>
      <vt:lpstr>Times New Roman</vt:lpstr>
      <vt:lpstr>Parallax</vt:lpstr>
      <vt:lpstr>Effective Team Working and Communication </vt:lpstr>
      <vt:lpstr> </vt:lpstr>
      <vt:lpstr>Group vs Team</vt:lpstr>
      <vt:lpstr>Tuckman </vt:lpstr>
      <vt:lpstr>Belbin team roles </vt:lpstr>
      <vt:lpstr>Trust</vt:lpstr>
      <vt:lpstr>Group Dynamics </vt:lpstr>
      <vt:lpstr>Elements of High Performing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dc:title>
  <dc:creator>nat dodo</dc:creator>
  <cp:lastModifiedBy>nat dodo</cp:lastModifiedBy>
  <cp:revision>1</cp:revision>
  <dcterms:created xsi:type="dcterms:W3CDTF">2022-02-28T18:01:37Z</dcterms:created>
  <dcterms:modified xsi:type="dcterms:W3CDTF">2022-03-20T23:04:46Z</dcterms:modified>
</cp:coreProperties>
</file>