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85" d="100"/>
          <a:sy n="85" d="100"/>
        </p:scale>
        <p:origin x="340"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F3C8159-2C1B-4532-A62C-4CB869F2BA6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3102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350077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6463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6863E4-4E78-4853-9804-546550FBB7F7}" type="datetimeFigureOut">
              <a:rPr lang="en-US" smtClean="0"/>
              <a:t>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1911258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6863E4-4E78-4853-9804-546550FBB7F7}" type="datetimeFigureOut">
              <a:rPr lang="en-US" smtClean="0"/>
              <a:t>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3C8159-2C1B-4532-A62C-4CB869F2BA6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956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6863E4-4E78-4853-9804-546550FBB7F7}" type="datetimeFigureOut">
              <a:rPr lang="en-US" smtClean="0"/>
              <a:t>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3C8159-2C1B-4532-A62C-4CB869F2BA6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4367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6863E4-4E78-4853-9804-546550FBB7F7}" type="datetimeFigureOut">
              <a:rPr lang="en-US" smtClean="0"/>
              <a:t>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330290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6863E4-4E78-4853-9804-546550FBB7F7}" type="datetimeFigureOut">
              <a:rPr lang="en-US" smtClean="0"/>
              <a:t>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3C8159-2C1B-4532-A62C-4CB869F2BA6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394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6863E4-4E78-4853-9804-546550FBB7F7}" type="datetimeFigureOut">
              <a:rPr lang="en-US" smtClean="0"/>
              <a:t>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3730220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6863E4-4E78-4853-9804-546550FBB7F7}" type="datetimeFigureOut">
              <a:rPr lang="en-US" smtClean="0"/>
              <a:t>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3338932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7788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4675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spTree>
    <p:extLst>
      <p:ext uri="{BB962C8B-B14F-4D97-AF65-F5344CB8AC3E}">
        <p14:creationId xmlns:p14="http://schemas.microsoft.com/office/powerpoint/2010/main" val="1580052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5365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1843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7076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6863E4-4E78-4853-9804-546550FBB7F7}" type="datetimeFigureOut">
              <a:rPr lang="en-US" smtClean="0"/>
              <a:t>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3C8159-2C1B-4532-A62C-4CB869F2BA6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5451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36863E4-4E78-4853-9804-546550FBB7F7}" type="datetimeFigureOut">
              <a:rPr lang="en-US" smtClean="0"/>
              <a:t>1/5/2024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F3C8159-2C1B-4532-A62C-4CB869F2BA64}" type="slidenum">
              <a:rPr lang="en-US" smtClean="0"/>
              <a:t>‹#›</a:t>
            </a:fld>
            <a:endParaRPr lang="en-US"/>
          </a:p>
        </p:txBody>
      </p:sp>
    </p:spTree>
    <p:extLst>
      <p:ext uri="{BB962C8B-B14F-4D97-AF65-F5344CB8AC3E}">
        <p14:creationId xmlns:p14="http://schemas.microsoft.com/office/powerpoint/2010/main" val="2672321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Digital Technologies Module Reflection</a:t>
            </a:r>
          </a:p>
        </p:txBody>
      </p:sp>
      <p:sp>
        <p:nvSpPr>
          <p:cNvPr id="3" name="Subtitle 2"/>
          <p:cNvSpPr>
            <a:spLocks noGrp="1"/>
          </p:cNvSpPr>
          <p:nvPr>
            <p:ph type="subTitle" idx="1"/>
          </p:nvPr>
        </p:nvSpPr>
        <p:spPr/>
        <p:txBody>
          <a:bodyPr/>
          <a:lstStyle/>
          <a:p>
            <a:r>
              <a:rPr lang="en-GB" sz="3200" dirty="0"/>
              <a:t>Journey, Learning, and Skill </a:t>
            </a:r>
            <a:r>
              <a:rPr lang="en-GB" sz="3200" dirty="0" smtClean="0"/>
              <a:t>Development</a:t>
            </a:r>
          </a:p>
          <a:p>
            <a:r>
              <a:rPr lang="en-GB" dirty="0" smtClean="0"/>
              <a:t>Student name &amp; Id</a:t>
            </a:r>
            <a:endParaRPr lang="en-US" dirty="0"/>
          </a:p>
        </p:txBody>
      </p:sp>
    </p:spTree>
    <p:extLst>
      <p:ext uri="{BB962C8B-B14F-4D97-AF65-F5344CB8AC3E}">
        <p14:creationId xmlns:p14="http://schemas.microsoft.com/office/powerpoint/2010/main" val="1663912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fontScale="92500" lnSpcReduction="20000"/>
          </a:bodyPr>
          <a:lstStyle/>
          <a:p>
            <a:pPr algn="just"/>
            <a:r>
              <a:rPr lang="en-GB" dirty="0"/>
              <a:t>In this presentation, we delve into my experiences and learnings from the Digital Technologies Module. </a:t>
            </a:r>
            <a:endParaRPr lang="en-GB" dirty="0" smtClean="0"/>
          </a:p>
          <a:p>
            <a:pPr algn="just"/>
            <a:r>
              <a:rPr lang="en-GB" dirty="0" smtClean="0"/>
              <a:t>This </a:t>
            </a:r>
            <a:r>
              <a:rPr lang="en-GB" dirty="0"/>
              <a:t>module has been a transformative journey, shaping my understanding of the digital landscape and equipping me with valuable skills. </a:t>
            </a:r>
            <a:endParaRPr lang="en-GB" dirty="0" smtClean="0"/>
          </a:p>
          <a:p>
            <a:pPr algn="just"/>
            <a:r>
              <a:rPr lang="en-GB" dirty="0" smtClean="0"/>
              <a:t>As </a:t>
            </a:r>
            <a:r>
              <a:rPr lang="en-GB" dirty="0"/>
              <a:t>we navigate through my IT experience at the beginning of the module, general learnings acquired, and reflections on five carefully selected courses, join me in exploring the evolution of my digital knowledge. </a:t>
            </a:r>
            <a:endParaRPr lang="en-GB" dirty="0" smtClean="0"/>
          </a:p>
          <a:p>
            <a:pPr algn="just"/>
            <a:r>
              <a:rPr lang="en-GB" dirty="0" smtClean="0"/>
              <a:t>Let's </a:t>
            </a:r>
            <a:r>
              <a:rPr lang="en-GB" dirty="0"/>
              <a:t>uncover the insights gained and discuss how these learnings have paved the way for a more proficient and confident approach to the world of digital technologies.</a:t>
            </a:r>
            <a:endParaRPr lang="en-US" dirty="0"/>
          </a:p>
        </p:txBody>
      </p:sp>
    </p:spTree>
    <p:extLst>
      <p:ext uri="{BB962C8B-B14F-4D97-AF65-F5344CB8AC3E}">
        <p14:creationId xmlns:p14="http://schemas.microsoft.com/office/powerpoint/2010/main" val="3148600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IT Experience Before the Module</a:t>
            </a:r>
            <a:endParaRPr lang="en-US" dirty="0"/>
          </a:p>
        </p:txBody>
      </p:sp>
      <p:sp>
        <p:nvSpPr>
          <p:cNvPr id="3" name="Content Placeholder 2"/>
          <p:cNvSpPr>
            <a:spLocks noGrp="1"/>
          </p:cNvSpPr>
          <p:nvPr>
            <p:ph idx="1"/>
          </p:nvPr>
        </p:nvSpPr>
        <p:spPr>
          <a:xfrm>
            <a:off x="4600107" y="2586912"/>
            <a:ext cx="2991786" cy="3318936"/>
          </a:xfrm>
        </p:spPr>
        <p:txBody>
          <a:bodyPr>
            <a:normAutofit fontScale="92500" lnSpcReduction="10000"/>
          </a:bodyPr>
          <a:lstStyle/>
          <a:p>
            <a:pPr marL="0" indent="0" algn="ctr">
              <a:buNone/>
            </a:pPr>
            <a:r>
              <a:rPr lang="en-GB" b="1" dirty="0" smtClean="0"/>
              <a:t>Skills</a:t>
            </a:r>
            <a:endParaRPr lang="en-GB" dirty="0"/>
          </a:p>
          <a:p>
            <a:pPr lvl="1"/>
            <a:r>
              <a:rPr lang="en-GB" dirty="0"/>
              <a:t>Proficient in common office applications (Word, Excel, PowerPoint).</a:t>
            </a:r>
          </a:p>
          <a:p>
            <a:pPr lvl="1"/>
            <a:r>
              <a:rPr lang="en-GB" dirty="0"/>
              <a:t>Basic troubleshooting skills for personal devices.</a:t>
            </a:r>
          </a:p>
          <a:p>
            <a:pPr lvl="1"/>
            <a:r>
              <a:rPr lang="en-GB" dirty="0"/>
              <a:t>Familiarity with social media platforms</a:t>
            </a:r>
            <a:r>
              <a:rPr lang="en-GB" dirty="0" smtClean="0"/>
              <a:t>.</a:t>
            </a:r>
            <a:endParaRPr lang="en-GB" dirty="0"/>
          </a:p>
        </p:txBody>
      </p:sp>
      <p:sp>
        <p:nvSpPr>
          <p:cNvPr id="7" name="Content Placeholder 2"/>
          <p:cNvSpPr txBox="1">
            <a:spLocks/>
          </p:cNvSpPr>
          <p:nvPr/>
        </p:nvSpPr>
        <p:spPr>
          <a:xfrm>
            <a:off x="1500267" y="2586912"/>
            <a:ext cx="2991786" cy="3318936"/>
          </a:xfrm>
          <a:prstGeom prst="rect">
            <a:avLst/>
          </a:prstGeom>
        </p:spPr>
        <p:txBody>
          <a:bodyPr vert="horz" lIns="91440" tIns="45720" rIns="91440" bIns="45720" rtlCol="0" anchor="t">
            <a:normAutofit fontScale="925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ctr">
              <a:buNone/>
            </a:pPr>
            <a:r>
              <a:rPr lang="en-GB" b="1" dirty="0" smtClean="0"/>
              <a:t>Challenges</a:t>
            </a:r>
            <a:endParaRPr lang="en-GB" dirty="0" smtClean="0"/>
          </a:p>
          <a:p>
            <a:pPr lvl="1"/>
            <a:r>
              <a:rPr lang="en-GB" dirty="0" smtClean="0"/>
              <a:t>Limited exposure to advanced digital tools and software.</a:t>
            </a:r>
          </a:p>
          <a:p>
            <a:pPr lvl="1"/>
            <a:r>
              <a:rPr lang="en-GB" dirty="0" smtClean="0"/>
              <a:t>Basic understanding of coding languages with room for improvement.</a:t>
            </a:r>
          </a:p>
          <a:p>
            <a:pPr lvl="1"/>
            <a:r>
              <a:rPr lang="en-GB" dirty="0" smtClean="0"/>
              <a:t>Limited collaboration experience in virtual workspaces.</a:t>
            </a:r>
          </a:p>
        </p:txBody>
      </p:sp>
      <p:sp>
        <p:nvSpPr>
          <p:cNvPr id="8" name="Content Placeholder 2"/>
          <p:cNvSpPr txBox="1">
            <a:spLocks/>
          </p:cNvSpPr>
          <p:nvPr/>
        </p:nvSpPr>
        <p:spPr>
          <a:xfrm>
            <a:off x="7591893" y="2586912"/>
            <a:ext cx="2991786" cy="3318936"/>
          </a:xfrm>
          <a:prstGeom prst="rect">
            <a:avLst/>
          </a:prstGeom>
        </p:spPr>
        <p:txBody>
          <a:bodyPr vert="horz" lIns="91440" tIns="45720" rIns="91440" bIns="45720" rtlCol="0" anchor="t">
            <a:normAutofit fontScale="85000"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ctr">
              <a:buNone/>
            </a:pPr>
            <a:r>
              <a:rPr lang="en-GB" b="1" dirty="0" smtClean="0"/>
              <a:t>Areas for Improvement</a:t>
            </a:r>
            <a:endParaRPr lang="en-GB" dirty="0" smtClean="0"/>
          </a:p>
          <a:p>
            <a:pPr lvl="1"/>
            <a:r>
              <a:rPr lang="en-GB" dirty="0" smtClean="0"/>
              <a:t>Desired a deeper understanding of software development.</a:t>
            </a:r>
          </a:p>
          <a:p>
            <a:pPr lvl="1"/>
            <a:r>
              <a:rPr lang="en-GB" dirty="0" smtClean="0"/>
              <a:t>Lack of experience in project management and collaborative coding.</a:t>
            </a:r>
          </a:p>
          <a:p>
            <a:pPr lvl="1"/>
            <a:r>
              <a:rPr lang="en-GB" dirty="0" smtClean="0"/>
              <a:t>Aspired to enhance coding proficiency for more complex projects.</a:t>
            </a:r>
            <a:endParaRPr lang="en-GB" dirty="0"/>
          </a:p>
        </p:txBody>
      </p:sp>
    </p:spTree>
    <p:extLst>
      <p:ext uri="{BB962C8B-B14F-4D97-AF65-F5344CB8AC3E}">
        <p14:creationId xmlns:p14="http://schemas.microsoft.com/office/powerpoint/2010/main" val="414937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Learnings from the Module</a:t>
            </a:r>
            <a:endParaRPr lang="en-US" dirty="0"/>
          </a:p>
        </p:txBody>
      </p:sp>
      <p:sp>
        <p:nvSpPr>
          <p:cNvPr id="3" name="Content Placeholder 2"/>
          <p:cNvSpPr>
            <a:spLocks noGrp="1"/>
          </p:cNvSpPr>
          <p:nvPr>
            <p:ph idx="1"/>
          </p:nvPr>
        </p:nvSpPr>
        <p:spPr>
          <a:xfrm>
            <a:off x="1295401" y="2556932"/>
            <a:ext cx="9601196" cy="3551560"/>
          </a:xfrm>
        </p:spPr>
        <p:txBody>
          <a:bodyPr>
            <a:normAutofit fontScale="70000" lnSpcReduction="20000"/>
          </a:bodyPr>
          <a:lstStyle/>
          <a:p>
            <a:pPr algn="just"/>
            <a:r>
              <a:rPr lang="en-GB" b="1" dirty="0"/>
              <a:t>Software and Tools </a:t>
            </a:r>
            <a:r>
              <a:rPr lang="en-GB" b="1" dirty="0" smtClean="0"/>
              <a:t>Mastery:</a:t>
            </a:r>
            <a:r>
              <a:rPr lang="en-GB" dirty="0" smtClean="0"/>
              <a:t> Acquired </a:t>
            </a:r>
            <a:r>
              <a:rPr lang="en-GB" dirty="0"/>
              <a:t>proficiency in Adobe Creative Suite for graphic </a:t>
            </a:r>
            <a:r>
              <a:rPr lang="en-GB" dirty="0" smtClean="0"/>
              <a:t>design and gained </a:t>
            </a:r>
            <a:r>
              <a:rPr lang="en-GB" dirty="0"/>
              <a:t>hands-on experience with </a:t>
            </a:r>
            <a:r>
              <a:rPr lang="en-GB" dirty="0" err="1"/>
              <a:t>GitHub</a:t>
            </a:r>
            <a:r>
              <a:rPr lang="en-GB" dirty="0"/>
              <a:t> for collaborative </a:t>
            </a:r>
            <a:r>
              <a:rPr lang="en-GB" dirty="0" smtClean="0"/>
              <a:t>coding. Also developed </a:t>
            </a:r>
            <a:r>
              <a:rPr lang="en-GB" dirty="0"/>
              <a:t>skills in project management using JIRA.</a:t>
            </a:r>
          </a:p>
          <a:p>
            <a:pPr algn="just"/>
            <a:r>
              <a:rPr lang="en-GB" b="1" dirty="0"/>
              <a:t>Practical </a:t>
            </a:r>
            <a:r>
              <a:rPr lang="en-GB" b="1" dirty="0" smtClean="0"/>
              <a:t>Applications:</a:t>
            </a:r>
            <a:r>
              <a:rPr lang="en-GB" dirty="0" smtClean="0"/>
              <a:t> Applied </a:t>
            </a:r>
            <a:r>
              <a:rPr lang="en-GB" dirty="0"/>
              <a:t>coding skills in Python for data analysis and </a:t>
            </a:r>
            <a:r>
              <a:rPr lang="en-GB" dirty="0" smtClean="0"/>
              <a:t>automation and developed </a:t>
            </a:r>
            <a:r>
              <a:rPr lang="en-GB" dirty="0"/>
              <a:t>virtual reality simulations using Unity 3D</a:t>
            </a:r>
            <a:r>
              <a:rPr lang="en-GB" dirty="0" smtClean="0"/>
              <a:t>.</a:t>
            </a:r>
            <a:endParaRPr lang="en-GB" dirty="0"/>
          </a:p>
          <a:p>
            <a:pPr algn="just"/>
            <a:r>
              <a:rPr lang="en-GB" b="1" dirty="0"/>
              <a:t>Collaboration and </a:t>
            </a:r>
            <a:r>
              <a:rPr lang="en-GB" b="1" dirty="0" smtClean="0"/>
              <a:t>Communication:</a:t>
            </a:r>
            <a:r>
              <a:rPr lang="en-GB" dirty="0" smtClean="0"/>
              <a:t> Improved </a:t>
            </a:r>
            <a:r>
              <a:rPr lang="en-GB" dirty="0"/>
              <a:t>collaboration skills using digital tools like </a:t>
            </a:r>
            <a:r>
              <a:rPr lang="en-GB" dirty="0" smtClean="0"/>
              <a:t>Slack. Enhanced </a:t>
            </a:r>
            <a:r>
              <a:rPr lang="en-GB" dirty="0"/>
              <a:t>email communication etiquette for workplace </a:t>
            </a:r>
            <a:r>
              <a:rPr lang="en-GB" dirty="0" smtClean="0"/>
              <a:t>efficiency and gained </a:t>
            </a:r>
            <a:r>
              <a:rPr lang="en-GB" dirty="0"/>
              <a:t>insights into safeguarding passwords and avoiding online scams.</a:t>
            </a:r>
          </a:p>
          <a:p>
            <a:pPr algn="just"/>
            <a:r>
              <a:rPr lang="en-GB" b="1" dirty="0"/>
              <a:t>Versatility in Career </a:t>
            </a:r>
            <a:r>
              <a:rPr lang="en-GB" b="1" dirty="0" smtClean="0"/>
              <a:t>Paths:</a:t>
            </a:r>
            <a:r>
              <a:rPr lang="en-GB" dirty="0" smtClean="0"/>
              <a:t> Discovered </a:t>
            </a:r>
            <a:r>
              <a:rPr lang="en-GB" dirty="0"/>
              <a:t>various career paths, including software development, UX/UI design, and data </a:t>
            </a:r>
            <a:r>
              <a:rPr lang="en-GB" dirty="0" smtClean="0"/>
              <a:t>analysis. Recognized </a:t>
            </a:r>
            <a:r>
              <a:rPr lang="en-GB" dirty="0"/>
              <a:t>the importance of cybersecurity in the digital landscape</a:t>
            </a:r>
            <a:r>
              <a:rPr lang="en-GB" dirty="0" smtClean="0"/>
              <a:t>.</a:t>
            </a:r>
            <a:endParaRPr lang="en-GB" dirty="0"/>
          </a:p>
          <a:p>
            <a:pPr algn="just"/>
            <a:r>
              <a:rPr lang="en-GB" b="1" dirty="0"/>
              <a:t>Continuous </a:t>
            </a:r>
            <a:r>
              <a:rPr lang="en-GB" b="1" dirty="0" smtClean="0"/>
              <a:t>Learning:</a:t>
            </a:r>
            <a:r>
              <a:rPr lang="en-GB" dirty="0" smtClean="0"/>
              <a:t> Embraced </a:t>
            </a:r>
            <a:r>
              <a:rPr lang="en-GB" dirty="0"/>
              <a:t>the concept of lifelong learning in the rapidly evolving digital </a:t>
            </a:r>
            <a:r>
              <a:rPr lang="en-GB" dirty="0" smtClean="0"/>
              <a:t>industry. Recognized </a:t>
            </a:r>
            <a:r>
              <a:rPr lang="en-GB" dirty="0"/>
              <a:t>the need for staying updated on emerging </a:t>
            </a:r>
            <a:r>
              <a:rPr lang="en-GB" dirty="0" smtClean="0"/>
              <a:t>technologies and experienced </a:t>
            </a:r>
            <a:r>
              <a:rPr lang="en-GB" dirty="0"/>
              <a:t>the value of regular skills enhancement</a:t>
            </a:r>
            <a:r>
              <a:rPr lang="en-GB" dirty="0" smtClean="0"/>
              <a:t>.</a:t>
            </a:r>
            <a:endParaRPr lang="en-GB" dirty="0"/>
          </a:p>
        </p:txBody>
      </p:sp>
    </p:spTree>
    <p:extLst>
      <p:ext uri="{BB962C8B-B14F-4D97-AF65-F5344CB8AC3E}">
        <p14:creationId xmlns:p14="http://schemas.microsoft.com/office/powerpoint/2010/main" val="1605911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Selected Courses</a:t>
            </a:r>
            <a:endParaRPr lang="en-US" dirty="0"/>
          </a:p>
        </p:txBody>
      </p:sp>
      <p:sp>
        <p:nvSpPr>
          <p:cNvPr id="3" name="Content Placeholder 2"/>
          <p:cNvSpPr>
            <a:spLocks noGrp="1"/>
          </p:cNvSpPr>
          <p:nvPr>
            <p:ph idx="1"/>
          </p:nvPr>
        </p:nvSpPr>
        <p:spPr/>
        <p:txBody>
          <a:bodyPr/>
          <a:lstStyle/>
          <a:p>
            <a:r>
              <a:rPr lang="en-GB" b="1" dirty="0"/>
              <a:t>Working with Computers and Devices</a:t>
            </a:r>
            <a:endParaRPr lang="en-GB" dirty="0"/>
          </a:p>
          <a:p>
            <a:r>
              <a:rPr lang="en-GB" b="1" dirty="0"/>
              <a:t>Make a promotional flyer</a:t>
            </a:r>
            <a:endParaRPr lang="en-GB" dirty="0"/>
          </a:p>
          <a:p>
            <a:r>
              <a:rPr lang="en-GB" b="1" dirty="0"/>
              <a:t>Connect and collaborate from anywhere with digital tools</a:t>
            </a:r>
            <a:endParaRPr lang="en-GB" dirty="0"/>
          </a:p>
          <a:p>
            <a:r>
              <a:rPr lang="en-GB" b="1" dirty="0"/>
              <a:t>Create and Safeguards passwords</a:t>
            </a:r>
            <a:endParaRPr lang="en-GB" dirty="0"/>
          </a:p>
          <a:p>
            <a:r>
              <a:rPr lang="en-GB" b="1" dirty="0"/>
              <a:t>Brainstorm ideas in a </a:t>
            </a:r>
            <a:r>
              <a:rPr lang="en-GB" b="1" dirty="0" smtClean="0"/>
              <a:t>group</a:t>
            </a:r>
            <a:endParaRPr lang="en-GB" dirty="0"/>
          </a:p>
        </p:txBody>
      </p:sp>
    </p:spTree>
    <p:extLst>
      <p:ext uri="{BB962C8B-B14F-4D97-AF65-F5344CB8AC3E}">
        <p14:creationId xmlns:p14="http://schemas.microsoft.com/office/powerpoint/2010/main" val="2294281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Working with Computer Devices</a:t>
            </a:r>
            <a:endParaRPr lang="en-US" dirty="0"/>
          </a:p>
        </p:txBody>
      </p:sp>
      <p:sp>
        <p:nvSpPr>
          <p:cNvPr id="3" name="Content Placeholder 2"/>
          <p:cNvSpPr>
            <a:spLocks noGrp="1"/>
          </p:cNvSpPr>
          <p:nvPr>
            <p:ph idx="1"/>
          </p:nvPr>
        </p:nvSpPr>
        <p:spPr>
          <a:xfrm>
            <a:off x="1295401" y="2556931"/>
            <a:ext cx="9601196" cy="3671481"/>
          </a:xfrm>
        </p:spPr>
        <p:txBody>
          <a:bodyPr>
            <a:normAutofit fontScale="70000" lnSpcReduction="20000"/>
          </a:bodyPr>
          <a:lstStyle/>
          <a:p>
            <a:pPr marL="0" indent="0">
              <a:buNone/>
            </a:pPr>
            <a:r>
              <a:rPr lang="en-GB" b="1" dirty="0"/>
              <a:t>Experience:</a:t>
            </a:r>
            <a:endParaRPr lang="en-GB" dirty="0"/>
          </a:p>
          <a:p>
            <a:r>
              <a:rPr lang="en-GB" dirty="0"/>
              <a:t>Engaging and insightful introduction to fundamental concepts of working with computers and various devices.</a:t>
            </a:r>
          </a:p>
          <a:p>
            <a:r>
              <a:rPr lang="en-GB" dirty="0"/>
              <a:t>Interactive modules facilitated a hands-on understanding of device functionalities and computer operations.</a:t>
            </a:r>
          </a:p>
          <a:p>
            <a:pPr marL="0" indent="0">
              <a:buNone/>
            </a:pPr>
            <a:r>
              <a:rPr lang="en-GB" b="1" dirty="0"/>
              <a:t>Skills Gained:</a:t>
            </a:r>
            <a:endParaRPr lang="en-GB" dirty="0"/>
          </a:p>
          <a:p>
            <a:r>
              <a:rPr lang="en-GB" dirty="0"/>
              <a:t>Proficiency in navigating various computer systems and devices.</a:t>
            </a:r>
          </a:p>
          <a:p>
            <a:r>
              <a:rPr lang="en-GB" dirty="0"/>
              <a:t>Improved troubleshooting skills for common device issues.</a:t>
            </a:r>
          </a:p>
          <a:p>
            <a:pPr marL="0" indent="0">
              <a:buNone/>
            </a:pPr>
            <a:r>
              <a:rPr lang="en-GB" b="1" dirty="0"/>
              <a:t>Applicability:</a:t>
            </a:r>
            <a:endParaRPr lang="en-GB" dirty="0"/>
          </a:p>
          <a:p>
            <a:r>
              <a:rPr lang="en-GB" dirty="0"/>
              <a:t>Enhanced ability to assist others in resolving basic computer-related problems.</a:t>
            </a:r>
          </a:p>
          <a:p>
            <a:r>
              <a:rPr lang="en-GB" dirty="0"/>
              <a:t>Foundation laid for more advanced courses by establishing a solid understanding of essential digital tools and devices.</a:t>
            </a:r>
          </a:p>
        </p:txBody>
      </p:sp>
    </p:spTree>
    <p:extLst>
      <p:ext uri="{BB962C8B-B14F-4D97-AF65-F5344CB8AC3E}">
        <p14:creationId xmlns:p14="http://schemas.microsoft.com/office/powerpoint/2010/main" val="4232276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Make a Promotional Flyer</a:t>
            </a:r>
            <a:endParaRPr lang="en-US" dirty="0"/>
          </a:p>
        </p:txBody>
      </p:sp>
      <p:sp>
        <p:nvSpPr>
          <p:cNvPr id="3" name="Content Placeholder 2"/>
          <p:cNvSpPr>
            <a:spLocks noGrp="1"/>
          </p:cNvSpPr>
          <p:nvPr>
            <p:ph idx="1"/>
          </p:nvPr>
        </p:nvSpPr>
        <p:spPr>
          <a:xfrm>
            <a:off x="1295401" y="2556931"/>
            <a:ext cx="9601196" cy="3708957"/>
          </a:xfrm>
        </p:spPr>
        <p:txBody>
          <a:bodyPr>
            <a:normAutofit fontScale="85000" lnSpcReduction="20000"/>
          </a:bodyPr>
          <a:lstStyle/>
          <a:p>
            <a:pPr marL="0" indent="0">
              <a:buNone/>
            </a:pPr>
            <a:r>
              <a:rPr lang="en-GB" b="1" dirty="0" smtClean="0"/>
              <a:t>Experience</a:t>
            </a:r>
            <a:r>
              <a:rPr lang="en-GB" dirty="0" smtClean="0"/>
              <a:t>:</a:t>
            </a:r>
          </a:p>
          <a:p>
            <a:r>
              <a:rPr lang="en-GB" dirty="0" smtClean="0"/>
              <a:t>Creative and practical exploration of promotional flyer design using tools like </a:t>
            </a:r>
            <a:r>
              <a:rPr lang="en-GB" dirty="0" err="1" smtClean="0"/>
              <a:t>Canva</a:t>
            </a:r>
            <a:r>
              <a:rPr lang="en-GB" dirty="0" smtClean="0"/>
              <a:t> and Adobe Spark.</a:t>
            </a:r>
          </a:p>
          <a:p>
            <a:r>
              <a:rPr lang="en-GB" dirty="0" smtClean="0"/>
              <a:t>Emphasis on visually appealing content creation for marketing purposes.</a:t>
            </a:r>
          </a:p>
          <a:p>
            <a:pPr marL="0" indent="0">
              <a:buNone/>
            </a:pPr>
            <a:r>
              <a:rPr lang="en-GB" b="1" dirty="0" smtClean="0"/>
              <a:t>Skills Gained:</a:t>
            </a:r>
            <a:endParaRPr lang="en-GB" dirty="0" smtClean="0"/>
          </a:p>
          <a:p>
            <a:r>
              <a:rPr lang="en-GB" dirty="0" smtClean="0"/>
              <a:t>Proficiency in using graphic design tools for promotional materials.</a:t>
            </a:r>
          </a:p>
          <a:p>
            <a:r>
              <a:rPr lang="en-GB" dirty="0" smtClean="0"/>
              <a:t>Understanding of layout design and visual communication principles.</a:t>
            </a:r>
          </a:p>
          <a:p>
            <a:pPr marL="0" indent="0">
              <a:buNone/>
            </a:pPr>
            <a:r>
              <a:rPr lang="en-GB" b="1" dirty="0" smtClean="0"/>
              <a:t>Applicability:</a:t>
            </a:r>
            <a:endParaRPr lang="en-GB" dirty="0" smtClean="0"/>
          </a:p>
          <a:p>
            <a:r>
              <a:rPr lang="en-GB" dirty="0" smtClean="0"/>
              <a:t>Ability to create eye-catching promotional materials for digital marketing campaigns.</a:t>
            </a:r>
          </a:p>
          <a:p>
            <a:r>
              <a:rPr lang="en-GB" dirty="0" smtClean="0"/>
              <a:t>Transferable skills applicable to diverse projects requiring graphic design elements.</a:t>
            </a:r>
            <a:endParaRPr lang="en-GB" dirty="0"/>
          </a:p>
        </p:txBody>
      </p:sp>
    </p:spTree>
    <p:extLst>
      <p:ext uri="{BB962C8B-B14F-4D97-AF65-F5344CB8AC3E}">
        <p14:creationId xmlns:p14="http://schemas.microsoft.com/office/powerpoint/2010/main" val="360885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3. Connect and Collaborate from anywhere with Digital Tools</a:t>
            </a:r>
            <a:endParaRPr lang="en-US" dirty="0"/>
          </a:p>
        </p:txBody>
      </p:sp>
      <p:sp>
        <p:nvSpPr>
          <p:cNvPr id="3" name="Content Placeholder 2"/>
          <p:cNvSpPr>
            <a:spLocks noGrp="1"/>
          </p:cNvSpPr>
          <p:nvPr>
            <p:ph idx="1"/>
          </p:nvPr>
        </p:nvSpPr>
        <p:spPr>
          <a:xfrm>
            <a:off x="1295401" y="2556932"/>
            <a:ext cx="9601196" cy="3648996"/>
          </a:xfrm>
        </p:spPr>
        <p:txBody>
          <a:bodyPr>
            <a:normAutofit fontScale="85000" lnSpcReduction="20000"/>
          </a:bodyPr>
          <a:lstStyle/>
          <a:p>
            <a:pPr marL="0" indent="0">
              <a:buNone/>
            </a:pPr>
            <a:r>
              <a:rPr lang="en-GB" b="1" dirty="0"/>
              <a:t>Experience:</a:t>
            </a:r>
            <a:endParaRPr lang="en-GB" dirty="0"/>
          </a:p>
          <a:p>
            <a:r>
              <a:rPr lang="en-GB" dirty="0"/>
              <a:t>Insightful exploration of digital collaboration tools and platforms.</a:t>
            </a:r>
          </a:p>
          <a:p>
            <a:r>
              <a:rPr lang="en-GB" dirty="0"/>
              <a:t>Emphasis on effective communication and collaboration in virtual workspaces.</a:t>
            </a:r>
          </a:p>
          <a:p>
            <a:pPr marL="0" indent="0">
              <a:buNone/>
            </a:pPr>
            <a:r>
              <a:rPr lang="en-GB" b="1" dirty="0"/>
              <a:t>Skills Gained:</a:t>
            </a:r>
            <a:endParaRPr lang="en-GB" dirty="0"/>
          </a:p>
          <a:p>
            <a:r>
              <a:rPr lang="en-GB" dirty="0"/>
              <a:t>Proficiency in using digital tools for remote collaboration.</a:t>
            </a:r>
          </a:p>
          <a:p>
            <a:r>
              <a:rPr lang="en-GB" dirty="0"/>
              <a:t>Improved communication skills in virtual environments.</a:t>
            </a:r>
          </a:p>
          <a:p>
            <a:pPr marL="0" indent="0">
              <a:buNone/>
            </a:pPr>
            <a:r>
              <a:rPr lang="en-GB" b="1" dirty="0"/>
              <a:t>Applicability:</a:t>
            </a:r>
            <a:endParaRPr lang="en-GB" dirty="0"/>
          </a:p>
          <a:p>
            <a:r>
              <a:rPr lang="en-GB" dirty="0"/>
              <a:t>Enhanced ability to collaborate seamlessly in virtual teams.</a:t>
            </a:r>
          </a:p>
          <a:p>
            <a:r>
              <a:rPr lang="en-GB" dirty="0"/>
              <a:t>Practical skills applicable to modern work settings that increasingly rely on remote collaboration.</a:t>
            </a:r>
          </a:p>
        </p:txBody>
      </p:sp>
    </p:spTree>
    <p:extLst>
      <p:ext uri="{BB962C8B-B14F-4D97-AF65-F5344CB8AC3E}">
        <p14:creationId xmlns:p14="http://schemas.microsoft.com/office/powerpoint/2010/main" val="1925272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Create and Safeguards Passwords</a:t>
            </a:r>
            <a:endParaRPr lang="en-US" dirty="0"/>
          </a:p>
        </p:txBody>
      </p:sp>
      <p:sp>
        <p:nvSpPr>
          <p:cNvPr id="3" name="Content Placeholder 2"/>
          <p:cNvSpPr>
            <a:spLocks noGrp="1"/>
          </p:cNvSpPr>
          <p:nvPr>
            <p:ph idx="1"/>
          </p:nvPr>
        </p:nvSpPr>
        <p:spPr>
          <a:xfrm>
            <a:off x="1295401" y="2556932"/>
            <a:ext cx="9601196" cy="3678976"/>
          </a:xfrm>
        </p:spPr>
        <p:txBody>
          <a:bodyPr>
            <a:normAutofit fontScale="85000" lnSpcReduction="20000"/>
          </a:bodyPr>
          <a:lstStyle/>
          <a:p>
            <a:pPr marL="0" indent="0">
              <a:buNone/>
            </a:pPr>
            <a:r>
              <a:rPr lang="en-GB" b="1" dirty="0"/>
              <a:t>Experience:</a:t>
            </a:r>
            <a:endParaRPr lang="en-GB" dirty="0"/>
          </a:p>
          <a:p>
            <a:r>
              <a:rPr lang="en-GB" dirty="0"/>
              <a:t>In-depth exploration of password creation and cybersecurity best practices.</a:t>
            </a:r>
          </a:p>
          <a:p>
            <a:r>
              <a:rPr lang="en-GB" dirty="0"/>
              <a:t>Focus on securing digital identities and preventing unauthorized access.</a:t>
            </a:r>
          </a:p>
          <a:p>
            <a:pPr marL="0" indent="0">
              <a:buNone/>
            </a:pPr>
            <a:r>
              <a:rPr lang="en-GB" b="1" dirty="0"/>
              <a:t>Skills Gained:</a:t>
            </a:r>
            <a:endParaRPr lang="en-GB" dirty="0"/>
          </a:p>
          <a:p>
            <a:r>
              <a:rPr lang="en-GB" dirty="0"/>
              <a:t>Mastery in creating strong and secure passwords.</a:t>
            </a:r>
          </a:p>
          <a:p>
            <a:r>
              <a:rPr lang="en-GB" dirty="0"/>
              <a:t>Understanding of cybersecurity principles and practices.</a:t>
            </a:r>
          </a:p>
          <a:p>
            <a:pPr marL="0" indent="0">
              <a:buNone/>
            </a:pPr>
            <a:r>
              <a:rPr lang="en-GB" b="1" dirty="0"/>
              <a:t>Applicability:</a:t>
            </a:r>
            <a:endParaRPr lang="en-GB" dirty="0"/>
          </a:p>
          <a:p>
            <a:r>
              <a:rPr lang="en-GB" dirty="0"/>
              <a:t>Improved personal online security with robust password creation.</a:t>
            </a:r>
          </a:p>
          <a:p>
            <a:r>
              <a:rPr lang="en-GB" dirty="0"/>
              <a:t>Contribution to a safer digital environment through adherence to cybersecurity best practices</a:t>
            </a:r>
            <a:r>
              <a:rPr lang="en-GB" dirty="0" smtClean="0"/>
              <a:t>.</a:t>
            </a:r>
            <a:endParaRPr lang="en-GB" dirty="0"/>
          </a:p>
        </p:txBody>
      </p:sp>
    </p:spTree>
    <p:extLst>
      <p:ext uri="{BB962C8B-B14F-4D97-AF65-F5344CB8AC3E}">
        <p14:creationId xmlns:p14="http://schemas.microsoft.com/office/powerpoint/2010/main" val="3228492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 Brainstorm Ideas in a Group</a:t>
            </a:r>
            <a:endParaRPr lang="en-US" dirty="0"/>
          </a:p>
        </p:txBody>
      </p:sp>
      <p:sp>
        <p:nvSpPr>
          <p:cNvPr id="3" name="Content Placeholder 2"/>
          <p:cNvSpPr>
            <a:spLocks noGrp="1"/>
          </p:cNvSpPr>
          <p:nvPr>
            <p:ph idx="1"/>
          </p:nvPr>
        </p:nvSpPr>
        <p:spPr>
          <a:xfrm>
            <a:off x="1295401" y="2556932"/>
            <a:ext cx="9601196" cy="3693966"/>
          </a:xfrm>
        </p:spPr>
        <p:txBody>
          <a:bodyPr>
            <a:normAutofit fontScale="85000" lnSpcReduction="20000"/>
          </a:bodyPr>
          <a:lstStyle/>
          <a:p>
            <a:pPr marL="0" indent="0">
              <a:buNone/>
            </a:pPr>
            <a:r>
              <a:rPr lang="en-GB" b="1" dirty="0"/>
              <a:t>Experience:</a:t>
            </a:r>
            <a:endParaRPr lang="en-GB" dirty="0"/>
          </a:p>
          <a:p>
            <a:r>
              <a:rPr lang="en-GB" dirty="0"/>
              <a:t>Structured approach to collaborative idea generation and brainstorming.</a:t>
            </a:r>
          </a:p>
          <a:p>
            <a:r>
              <a:rPr lang="en-GB" dirty="0"/>
              <a:t>Emphasis on fostering creativity within a group setting.</a:t>
            </a:r>
          </a:p>
          <a:p>
            <a:pPr marL="0" indent="0">
              <a:buNone/>
            </a:pPr>
            <a:r>
              <a:rPr lang="en-GB" b="1" dirty="0"/>
              <a:t>Skills Gained:</a:t>
            </a:r>
            <a:endParaRPr lang="en-GB" dirty="0"/>
          </a:p>
          <a:p>
            <a:r>
              <a:rPr lang="en-GB" dirty="0"/>
              <a:t>Enhanced ability to generate innovative ideas within a team.</a:t>
            </a:r>
          </a:p>
          <a:p>
            <a:r>
              <a:rPr lang="en-GB" dirty="0"/>
              <a:t>Improved teamwork and communication skills in a collaborative setting.</a:t>
            </a:r>
          </a:p>
          <a:p>
            <a:pPr marL="0" indent="0">
              <a:buNone/>
            </a:pPr>
            <a:r>
              <a:rPr lang="en-GB" b="1" dirty="0"/>
              <a:t>Applicability:</a:t>
            </a:r>
            <a:endParaRPr lang="en-GB" dirty="0"/>
          </a:p>
          <a:p>
            <a:r>
              <a:rPr lang="en-GB" dirty="0"/>
              <a:t>Application of collaborative brainstorming skills in project development.</a:t>
            </a:r>
          </a:p>
          <a:p>
            <a:r>
              <a:rPr lang="en-GB" dirty="0"/>
              <a:t>Contribution to a more creative and dynamic work environment through effective idea generation.</a:t>
            </a:r>
          </a:p>
        </p:txBody>
      </p:sp>
    </p:spTree>
    <p:extLst>
      <p:ext uri="{BB962C8B-B14F-4D97-AF65-F5344CB8AC3E}">
        <p14:creationId xmlns:p14="http://schemas.microsoft.com/office/powerpoint/2010/main" val="3418697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Overall Reflection</a:t>
            </a:r>
            <a:endParaRPr lang="en-US" dirty="0"/>
          </a:p>
        </p:txBody>
      </p:sp>
      <p:sp>
        <p:nvSpPr>
          <p:cNvPr id="3" name="Content Placeholder 2"/>
          <p:cNvSpPr>
            <a:spLocks noGrp="1"/>
          </p:cNvSpPr>
          <p:nvPr>
            <p:ph idx="1"/>
          </p:nvPr>
        </p:nvSpPr>
        <p:spPr/>
        <p:txBody>
          <a:bodyPr>
            <a:normAutofit/>
          </a:bodyPr>
          <a:lstStyle/>
          <a:p>
            <a:pPr algn="just"/>
            <a:r>
              <a:rPr lang="en-GB" dirty="0" smtClean="0"/>
              <a:t>The </a:t>
            </a:r>
            <a:r>
              <a:rPr lang="en-GB" dirty="0"/>
              <a:t>module laid a strong foundation in fundamental digital concepts, ensuring a comprehensive understanding of essential tools and technologies.</a:t>
            </a:r>
          </a:p>
          <a:p>
            <a:pPr algn="just"/>
            <a:r>
              <a:rPr lang="en-GB" dirty="0" smtClean="0"/>
              <a:t>Through </a:t>
            </a:r>
            <a:r>
              <a:rPr lang="en-GB" dirty="0"/>
              <a:t>carefully selected courses, I honed specific skills, including graphic design, remote collaboration, cybersecurity, and group idea generation.</a:t>
            </a:r>
          </a:p>
          <a:p>
            <a:pPr algn="just"/>
            <a:r>
              <a:rPr lang="en-GB" dirty="0" smtClean="0"/>
              <a:t>The </a:t>
            </a:r>
            <a:r>
              <a:rPr lang="en-GB" dirty="0"/>
              <a:t>module emphasized the importance of adapting to evolving digital trends and technologies, fostering a </a:t>
            </a:r>
            <a:r>
              <a:rPr lang="en-GB" dirty="0" smtClean="0"/>
              <a:t>mind-set </a:t>
            </a:r>
            <a:r>
              <a:rPr lang="en-GB" dirty="0"/>
              <a:t>of continuous learning</a:t>
            </a:r>
            <a:r>
              <a:rPr lang="en-GB" dirty="0" smtClean="0"/>
              <a:t>.</a:t>
            </a:r>
            <a:endParaRPr lang="en-GB" dirty="0"/>
          </a:p>
        </p:txBody>
      </p:sp>
    </p:spTree>
    <p:extLst>
      <p:ext uri="{BB962C8B-B14F-4D97-AF65-F5344CB8AC3E}">
        <p14:creationId xmlns:p14="http://schemas.microsoft.com/office/powerpoint/2010/main" val="2639024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lnSpcReduction="10000"/>
          </a:bodyPr>
          <a:lstStyle/>
          <a:p>
            <a:pPr marL="0" indent="0" algn="just">
              <a:buNone/>
            </a:pPr>
            <a:r>
              <a:rPr lang="en-GB" dirty="0" smtClean="0"/>
              <a:t>	The </a:t>
            </a:r>
            <a:r>
              <a:rPr lang="en-GB" dirty="0"/>
              <a:t>Digital Technologies Module has been a transformative journey, equipping me with a diverse skill set and a deep understanding of the digital landscape. The carefully selected courses have not only addressed specific areas of improvement but have </a:t>
            </a:r>
            <a:r>
              <a:rPr lang="en-GB" dirty="0" smtClean="0"/>
              <a:t>also </a:t>
            </a:r>
            <a:r>
              <a:rPr lang="en-GB" dirty="0"/>
              <a:t>aspirations for future </a:t>
            </a:r>
            <a:r>
              <a:rPr lang="en-GB" dirty="0" smtClean="0"/>
              <a:t>efforts. </a:t>
            </a:r>
            <a:r>
              <a:rPr lang="en-GB" dirty="0"/>
              <a:t>With </a:t>
            </a:r>
            <a:r>
              <a:rPr lang="en-GB" dirty="0" smtClean="0"/>
              <a:t>modern </a:t>
            </a:r>
            <a:r>
              <a:rPr lang="en-GB" dirty="0"/>
              <a:t>proficiency in graphic design, remote collaboration, cybersecurity, and innovative thinking, I am </a:t>
            </a:r>
            <a:r>
              <a:rPr lang="en-GB" dirty="0" smtClean="0"/>
              <a:t>passionate </a:t>
            </a:r>
            <a:r>
              <a:rPr lang="en-GB" dirty="0"/>
              <a:t>to apply these skills in real-world scenarios. This module has been a catalyst for personal and professional growth, empowering me to navigate the dynamic digital terrain with confidence and contribute meaningfully to the ever-evolving field of digital technology.</a:t>
            </a:r>
            <a:endParaRPr lang="en-US" dirty="0"/>
          </a:p>
        </p:txBody>
      </p:sp>
    </p:spTree>
    <p:extLst>
      <p:ext uri="{BB962C8B-B14F-4D97-AF65-F5344CB8AC3E}">
        <p14:creationId xmlns:p14="http://schemas.microsoft.com/office/powerpoint/2010/main" val="1183496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6132" y="1263546"/>
            <a:ext cx="596265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21485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21</TotalTime>
  <Words>849</Words>
  <Application>Microsoft Office PowerPoint</Application>
  <PresentationFormat>Widescreen</PresentationFormat>
  <Paragraphs>89</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Garamond</vt:lpstr>
      <vt:lpstr>Organic</vt:lpstr>
      <vt:lpstr>Digital Technologies Module Reflection</vt:lpstr>
      <vt:lpstr>Introduction</vt:lpstr>
      <vt:lpstr>IT Experience Before the Module</vt:lpstr>
      <vt:lpstr>Key Learnings from the Module</vt:lpstr>
      <vt:lpstr>Selected Courses</vt:lpstr>
      <vt:lpstr>1. Working with Computer Devices</vt:lpstr>
      <vt:lpstr>2. Make a Promotional Flyer</vt:lpstr>
      <vt:lpstr>3. Connect and Collaborate from anywhere with Digital Tools</vt:lpstr>
      <vt:lpstr>4. Create and Safeguards Passwords</vt:lpstr>
      <vt:lpstr>5. Brainstorm Ideas in a Group</vt:lpstr>
      <vt:lpstr>Overall Reflection</vt:lpstr>
      <vt:lpstr>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Microsoft account</cp:lastModifiedBy>
  <cp:revision>4</cp:revision>
  <dcterms:created xsi:type="dcterms:W3CDTF">2024-01-05T17:03:21Z</dcterms:created>
  <dcterms:modified xsi:type="dcterms:W3CDTF">2024-01-05T17:25:14Z</dcterms:modified>
</cp:coreProperties>
</file>