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</p:sldIdLst>
  <p:sldSz cx="12192000" cy="6858000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10/29/2019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6E9E0D-9296-46AE-B415-AE244DBEFEDB}"/>
              </a:ext>
            </a:extLst>
          </p:cNvPr>
          <p:cNvSpPr/>
          <p:nvPr/>
        </p:nvSpPr>
        <p:spPr>
          <a:xfrm>
            <a:off x="939978" y="2297066"/>
            <a:ext cx="391766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6000" dirty="0"/>
              <a:t>万豪酒店</a:t>
            </a:r>
            <a:endParaRPr lang="en-GB" sz="60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1C58A4E-34A2-4DA2-A17B-891AF62F7B94}"/>
              </a:ext>
            </a:extLst>
          </p:cNvPr>
          <p:cNvSpPr/>
          <p:nvPr/>
        </p:nvSpPr>
        <p:spPr>
          <a:xfrm>
            <a:off x="243281" y="3948875"/>
            <a:ext cx="2936147" cy="1938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zh-CN" altLang="en-US" sz="6000" dirty="0">
                <a:latin typeface="+mj-lt"/>
              </a:rPr>
              <a:t>麦丽           </a:t>
            </a:r>
            <a:endParaRPr lang="en-GB" altLang="zh-CN" sz="6000" dirty="0">
              <a:latin typeface="+mj-lt"/>
            </a:endParaRPr>
          </a:p>
          <a:p>
            <a:pPr algn="ctr"/>
            <a:r>
              <a:rPr lang="zh-CN" altLang="en-US" sz="6000" dirty="0">
                <a:latin typeface="+mj-lt"/>
              </a:rPr>
              <a:t>经理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2F6CC87-BCB1-42D7-A1AC-938D2008886C}"/>
              </a:ext>
            </a:extLst>
          </p:cNvPr>
          <p:cNvSpPr/>
          <p:nvPr/>
        </p:nvSpPr>
        <p:spPr>
          <a:xfrm>
            <a:off x="3395856" y="3948875"/>
            <a:ext cx="673356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2400" dirty="0">
                <a:latin typeface="+mj-lt"/>
              </a:rPr>
              <a:t>地址 </a:t>
            </a:r>
            <a:r>
              <a:rPr lang="en-US" altLang="zh-CN" sz="2400" dirty="0">
                <a:latin typeface="+mj-lt"/>
              </a:rPr>
              <a:t>:</a:t>
            </a:r>
            <a:r>
              <a:rPr lang="en-GB" altLang="zh-CN" sz="2400" dirty="0">
                <a:latin typeface="+mj-lt"/>
              </a:rPr>
              <a:t> 12 Hagley Road, Five Ways, Birmingham B16 8SJ United Kingdom</a:t>
            </a:r>
            <a:endParaRPr lang="zh-CN" altLang="en-US" sz="2400" dirty="0">
              <a:latin typeface="+mj-lt"/>
            </a:endParaRPr>
          </a:p>
          <a:p>
            <a:r>
              <a:rPr lang="zh-CN" altLang="en-US" sz="2400" dirty="0">
                <a:latin typeface="+mj-lt"/>
              </a:rPr>
              <a:t>电话 </a:t>
            </a:r>
            <a:r>
              <a:rPr lang="en-US" altLang="zh-CN" sz="2400" dirty="0">
                <a:latin typeface="+mj-lt"/>
              </a:rPr>
              <a:t>:0121 452 1144</a:t>
            </a:r>
            <a:endParaRPr lang="zh-CN" altLang="en-US" sz="2400" dirty="0">
              <a:latin typeface="+mj-lt"/>
            </a:endParaRPr>
          </a:p>
          <a:p>
            <a:r>
              <a:rPr lang="zh-CN" altLang="en-US" sz="2400" dirty="0">
                <a:latin typeface="+mj-lt"/>
              </a:rPr>
              <a:t>传真 </a:t>
            </a:r>
            <a:r>
              <a:rPr lang="en-US" altLang="zh-CN" sz="2400" dirty="0">
                <a:latin typeface="+mj-lt"/>
              </a:rPr>
              <a:t>:0</a:t>
            </a:r>
            <a:r>
              <a:rPr lang="en-GB" sz="2400" dirty="0"/>
              <a:t>121 456 3442</a:t>
            </a:r>
            <a:endParaRPr lang="zh-CN" altLang="en-US" sz="2400" dirty="0">
              <a:latin typeface="+mj-lt"/>
            </a:endParaRPr>
          </a:p>
          <a:p>
            <a:r>
              <a:rPr lang="zh-CN" altLang="en-US" sz="2400" dirty="0">
                <a:latin typeface="+mj-lt"/>
              </a:rPr>
              <a:t>电子邮箱 </a:t>
            </a:r>
            <a:r>
              <a:rPr lang="en-US" altLang="zh-CN" sz="2400" dirty="0">
                <a:latin typeface="+mj-lt"/>
              </a:rPr>
              <a:t>: </a:t>
            </a:r>
            <a:r>
              <a:rPr lang="en-GB" altLang="zh-CN" sz="2400" dirty="0">
                <a:latin typeface="+mj-lt"/>
              </a:rPr>
              <a:t>1813622@student.uwtsd.ac.uk</a:t>
            </a:r>
            <a:endParaRPr lang="en-GB" sz="2400" dirty="0">
              <a:latin typeface="+mj-l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217AF5D-385F-4A00-A842-1490AC0BEF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4219" y="147579"/>
            <a:ext cx="2409825" cy="18954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66EDDB4-2E72-4C6F-85A6-B4F682D729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638" y="872669"/>
            <a:ext cx="3810000" cy="1343025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0DC3CE-F576-423A-82BC-6F2060712447}"/>
              </a:ext>
            </a:extLst>
          </p:cNvPr>
          <p:cNvCxnSpPr/>
          <p:nvPr/>
        </p:nvCxnSpPr>
        <p:spPr>
          <a:xfrm>
            <a:off x="3179428" y="3246539"/>
            <a:ext cx="75499" cy="37414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DE6205D-01C3-4A2A-865E-670634926832}"/>
              </a:ext>
            </a:extLst>
          </p:cNvPr>
          <p:cNvCxnSpPr/>
          <p:nvPr/>
        </p:nvCxnSpPr>
        <p:spPr>
          <a:xfrm>
            <a:off x="420236" y="3246539"/>
            <a:ext cx="117717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655049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</TotalTime>
  <Words>50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华文新魏</vt:lpstr>
      <vt:lpstr>Arial</vt:lpstr>
      <vt:lpstr>Trebuchet MS</vt:lpstr>
      <vt:lpstr>Wingdings 3</vt:lpstr>
      <vt:lpstr>Facet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Celia Mcclelland (1813622)</dc:creator>
  <cp:lastModifiedBy>Celia Mcclelland (1813622)</cp:lastModifiedBy>
  <cp:revision>2</cp:revision>
  <cp:lastPrinted>2019-10-29T12:36:44Z</cp:lastPrinted>
  <dcterms:created xsi:type="dcterms:W3CDTF">2019-10-29T12:29:24Z</dcterms:created>
  <dcterms:modified xsi:type="dcterms:W3CDTF">2019-10-29T16:39:21Z</dcterms:modified>
</cp:coreProperties>
</file>