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7" r:id="rId1"/>
  </p:sldMasterIdLst>
  <p:notesMasterIdLst>
    <p:notesMasterId r:id="rId8"/>
  </p:notesMasterIdLst>
  <p:sldIdLst>
    <p:sldId id="265" r:id="rId2"/>
    <p:sldId id="261" r:id="rId3"/>
    <p:sldId id="262" r:id="rId4"/>
    <p:sldId id="266" r:id="rId5"/>
    <p:sldId id="263" r:id="rId6"/>
    <p:sldId id="264" r:id="rId7"/>
  </p:sldIdLst>
  <p:sldSz cx="9144000" cy="5143500" type="screen16x9"/>
  <p:notesSz cx="6858000" cy="9144000"/>
  <p:embeddedFontLst>
    <p:embeddedFont>
      <p:font typeface="Sniglet" pitchFamily="82" charset="0"/>
      <p:regular r:id="rId9"/>
    </p:embeddedFont>
    <p:embeddedFont>
      <p:font typeface="Walter Turncoat" panose="02000000000000000000" pitchFamily="2" charset="0"/>
      <p:regular r:id="rId1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8966F61-C05A-490E-8EFA-38F92B327C12}">
  <a:tblStyle styleId="{08966F61-C05A-490E-8EFA-38F92B327C1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07"/>
    <p:restoredTop sz="94659"/>
  </p:normalViewPr>
  <p:slideViewPr>
    <p:cSldViewPr snapToGrid="0" snapToObjects="1">
      <p:cViewPr varScale="1">
        <p:scale>
          <a:sx n="147" d="100"/>
          <a:sy n="147" d="100"/>
        </p:scale>
        <p:origin x="86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-6025" y="967975"/>
            <a:ext cx="9156000" cy="85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457200" y="1563400"/>
            <a:ext cx="8229600" cy="250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55600">
              <a:spcBef>
                <a:spcPts val="600"/>
              </a:spcBef>
              <a:spcAft>
                <a:spcPts val="0"/>
              </a:spcAft>
              <a:buSzPts val="2000"/>
              <a:buChar char="✘"/>
              <a:defRPr/>
            </a:lvl1pPr>
            <a:lvl2pPr marL="914400" lvl="1" indent="-355600">
              <a:spcBef>
                <a:spcPts val="0"/>
              </a:spcBef>
              <a:spcAft>
                <a:spcPts val="0"/>
              </a:spcAft>
              <a:buSzPts val="2000"/>
              <a:buChar char="○"/>
              <a:defRPr/>
            </a:lvl2pPr>
            <a:lvl3pPr marL="1371600" lvl="2" indent="-355600">
              <a:spcBef>
                <a:spcPts val="0"/>
              </a:spcBef>
              <a:spcAft>
                <a:spcPts val="0"/>
              </a:spcAft>
              <a:buSzPts val="2000"/>
              <a:buChar char="■"/>
              <a:defRPr/>
            </a:lvl3pPr>
            <a:lvl4pPr marL="1828800" lvl="3" indent="-355600">
              <a:spcBef>
                <a:spcPts val="0"/>
              </a:spcBef>
              <a:spcAft>
                <a:spcPts val="0"/>
              </a:spcAft>
              <a:buSzPts val="2000"/>
              <a:buChar char="●"/>
              <a:defRPr/>
            </a:lvl4pPr>
            <a:lvl5pPr marL="2286000" lvl="4" indent="-355600">
              <a:spcBef>
                <a:spcPts val="0"/>
              </a:spcBef>
              <a:spcAft>
                <a:spcPts val="0"/>
              </a:spcAft>
              <a:buSzPts val="2000"/>
              <a:buChar char="○"/>
              <a:defRPr/>
            </a:lvl5pPr>
            <a:lvl6pPr marL="2743200" lvl="5" indent="-355600">
              <a:spcBef>
                <a:spcPts val="0"/>
              </a:spcBef>
              <a:spcAft>
                <a:spcPts val="0"/>
              </a:spcAft>
              <a:buSzPts val="2000"/>
              <a:buChar char="■"/>
              <a:defRPr/>
            </a:lvl6pPr>
            <a:lvl7pPr marL="3200400" lvl="6" indent="-355600">
              <a:spcBef>
                <a:spcPts val="0"/>
              </a:spcBef>
              <a:spcAft>
                <a:spcPts val="0"/>
              </a:spcAft>
              <a:buSzPts val="2000"/>
              <a:buChar char="●"/>
              <a:defRPr/>
            </a:lvl7pPr>
            <a:lvl8pPr marL="3657600" lvl="7" indent="-355600">
              <a:spcBef>
                <a:spcPts val="0"/>
              </a:spcBef>
              <a:spcAft>
                <a:spcPts val="0"/>
              </a:spcAft>
              <a:buSzPts val="2000"/>
              <a:buChar char="○"/>
              <a:defRPr/>
            </a:lvl8pPr>
            <a:lvl9pPr marL="4114800" lvl="8" indent="-355600">
              <a:spcBef>
                <a:spcPts val="0"/>
              </a:spcBef>
              <a:spcAft>
                <a:spcPts val="0"/>
              </a:spcAft>
              <a:buSzPts val="2000"/>
              <a:buChar char="■"/>
              <a:defRPr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sldNum" idx="12"/>
          </p:nvPr>
        </p:nvSpPr>
        <p:spPr>
          <a:xfrm>
            <a:off x="4297650" y="4832975"/>
            <a:ext cx="548700" cy="31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-6025" y="967975"/>
            <a:ext cx="91560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Walter Turncoat"/>
              <a:buNone/>
              <a:defRPr sz="2600">
                <a:solidFill>
                  <a:srgbClr val="FFFFFF"/>
                </a:solidFill>
                <a:latin typeface="Walter Turncoat"/>
                <a:ea typeface="Walter Turncoat"/>
                <a:cs typeface="Walter Turncoat"/>
                <a:sym typeface="Walter Turncoa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563400"/>
            <a:ext cx="8229600" cy="250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55600">
              <a:spcBef>
                <a:spcPts val="60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Sniglet"/>
              <a:buChar char="✘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1pPr>
            <a:lvl2pPr marL="914400" lvl="1" indent="-355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Sniglet"/>
              <a:buChar char="○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2pPr>
            <a:lvl3pPr marL="1371600" lvl="2" indent="-355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Sniglet"/>
              <a:buChar char="■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3pPr>
            <a:lvl4pPr marL="1828800" lvl="3" indent="-355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Sniglet"/>
              <a:buChar char="●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4pPr>
            <a:lvl5pPr marL="2286000" lvl="4" indent="-355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Sniglet"/>
              <a:buChar char="○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5pPr>
            <a:lvl6pPr marL="2743200" lvl="5" indent="-355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Sniglet"/>
              <a:buChar char="■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6pPr>
            <a:lvl7pPr marL="3200400" lvl="6" indent="-355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Sniglet"/>
              <a:buChar char="●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7pPr>
            <a:lvl8pPr marL="3657600" lvl="7" indent="-355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Sniglet"/>
              <a:buChar char="○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8pPr>
            <a:lvl9pPr marL="4114800" lvl="8" indent="-35560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Sniglet"/>
              <a:buChar char="■"/>
              <a:defRPr sz="2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4297650" y="4832975"/>
            <a:ext cx="548700" cy="31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buNone/>
              <a:defRPr sz="1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1pPr>
            <a:lvl2pPr lvl="1" algn="ctr">
              <a:buNone/>
              <a:defRPr sz="1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2pPr>
            <a:lvl3pPr lvl="2" algn="ctr">
              <a:buNone/>
              <a:defRPr sz="1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3pPr>
            <a:lvl4pPr lvl="3" algn="ctr">
              <a:buNone/>
              <a:defRPr sz="1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4pPr>
            <a:lvl5pPr lvl="4" algn="ctr">
              <a:buNone/>
              <a:defRPr sz="1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5pPr>
            <a:lvl6pPr lvl="5" algn="ctr">
              <a:buNone/>
              <a:defRPr sz="1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6pPr>
            <a:lvl7pPr lvl="6" algn="ctr">
              <a:buNone/>
              <a:defRPr sz="1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7pPr>
            <a:lvl8pPr lvl="7" algn="ctr">
              <a:buNone/>
              <a:defRPr sz="1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8pPr>
            <a:lvl9pPr lvl="8" algn="ctr">
              <a:buNone/>
              <a:defRPr sz="10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1" r:id="rId1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FEC91-32CD-D54B-AB58-71806F681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 un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anhgywir</a:t>
            </a:r>
            <a:r>
              <a:rPr lang="en-US" dirty="0"/>
              <a:t>? </a:t>
            </a:r>
            <a:br>
              <a:rPr lang="en-US" dirty="0"/>
            </a:br>
            <a:r>
              <a:rPr lang="en-US" dirty="0"/>
              <a:t>Which answer is wrong? </a:t>
            </a:r>
            <a:br>
              <a:rPr lang="en-US" dirty="0"/>
            </a:br>
            <a:br>
              <a:rPr lang="en-US" dirty="0"/>
            </a:br>
            <a:r>
              <a:rPr lang="en-US" dirty="0" err="1"/>
              <a:t>Dangoswch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bwrdd</a:t>
            </a:r>
            <a:r>
              <a:rPr lang="en-US" dirty="0"/>
              <a:t> </a:t>
            </a:r>
            <a:r>
              <a:rPr lang="en-US" dirty="0" err="1"/>
              <a:t>gwyn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Show on your whiteboard.</a:t>
            </a:r>
          </a:p>
        </p:txBody>
      </p:sp>
    </p:spTree>
    <p:extLst>
      <p:ext uri="{BB962C8B-B14F-4D97-AF65-F5344CB8AC3E}">
        <p14:creationId xmlns:p14="http://schemas.microsoft.com/office/powerpoint/2010/main" val="205699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6"/>
          <p:cNvSpPr txBox="1">
            <a:spLocks noGrp="1"/>
          </p:cNvSpPr>
          <p:nvPr>
            <p:ph type="title"/>
          </p:nvPr>
        </p:nvSpPr>
        <p:spPr>
          <a:xfrm>
            <a:off x="-145362" y="972285"/>
            <a:ext cx="9156000" cy="85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Pa un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anghywir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Which answer is wrong?</a:t>
            </a:r>
            <a:endParaRPr dirty="0"/>
          </a:p>
        </p:txBody>
      </p:sp>
      <p:sp>
        <p:nvSpPr>
          <p:cNvPr id="96" name="Google Shape;96;p16"/>
          <p:cNvSpPr txBox="1">
            <a:spLocks noGrp="1"/>
          </p:cNvSpPr>
          <p:nvPr>
            <p:ph type="body" idx="1"/>
          </p:nvPr>
        </p:nvSpPr>
        <p:spPr>
          <a:xfrm>
            <a:off x="457200" y="1563400"/>
            <a:ext cx="8229600" cy="250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600" algn="l" rtl="0">
              <a:spcBef>
                <a:spcPts val="600"/>
              </a:spcBef>
              <a:spcAft>
                <a:spcPts val="0"/>
              </a:spcAft>
              <a:buSzPts val="2000"/>
              <a:buChar char="✘"/>
            </a:pPr>
            <a:endParaRPr lang="en" dirty="0"/>
          </a:p>
          <a:p>
            <a:pPr marL="101600" lvl="0" indent="0" algn="l" rtl="0"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rPr lang="en" dirty="0"/>
              <a:t>A) </a:t>
            </a:r>
            <a:r>
              <a:rPr lang="en" dirty="0" err="1"/>
              <a:t>Dwi’n</a:t>
            </a:r>
            <a:r>
              <a:rPr lang="en" dirty="0"/>
              <a:t> </a:t>
            </a:r>
            <a:r>
              <a:rPr lang="en" dirty="0" err="1"/>
              <a:t>hoffi</a:t>
            </a:r>
            <a:r>
              <a:rPr lang="en" dirty="0"/>
              <a:t> </a:t>
            </a:r>
            <a:r>
              <a:rPr lang="en" dirty="0" err="1"/>
              <a:t>bwyta</a:t>
            </a:r>
            <a:r>
              <a:rPr lang="en" dirty="0"/>
              <a:t> caws </a:t>
            </a:r>
            <a:r>
              <a:rPr lang="en" dirty="0" err="1"/>
              <a:t>achos</a:t>
            </a:r>
            <a:r>
              <a:rPr lang="en" dirty="0"/>
              <a:t> </a:t>
            </a:r>
            <a:r>
              <a:rPr lang="en" dirty="0" err="1"/>
              <a:t>mae’n</a:t>
            </a:r>
            <a:r>
              <a:rPr lang="en" dirty="0"/>
              <a:t> </a:t>
            </a:r>
            <a:r>
              <a:rPr lang="en" dirty="0" err="1"/>
              <a:t>blasus</a:t>
            </a:r>
            <a:r>
              <a:rPr lang="en" dirty="0"/>
              <a:t> </a:t>
            </a:r>
            <a:r>
              <a:rPr lang="en" dirty="0" err="1"/>
              <a:t>iawn</a:t>
            </a:r>
            <a:r>
              <a:rPr lang="en" dirty="0"/>
              <a:t>.</a:t>
            </a:r>
          </a:p>
          <a:p>
            <a:pPr marL="101600" lvl="0" indent="0" algn="l" rtl="0">
              <a:spcBef>
                <a:spcPts val="600"/>
              </a:spcBef>
              <a:spcAft>
                <a:spcPts val="0"/>
              </a:spcAft>
              <a:buSzPts val="2000"/>
              <a:buNone/>
            </a:pPr>
            <a:endParaRPr lang="en" dirty="0"/>
          </a:p>
          <a:p>
            <a:pPr marL="101600" lvl="0" indent="0" algn="l" rtl="0"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rPr lang="en" dirty="0"/>
              <a:t>B) </a:t>
            </a:r>
            <a:r>
              <a:rPr lang="en" dirty="0" err="1"/>
              <a:t>Dwi’n</a:t>
            </a:r>
            <a:r>
              <a:rPr lang="en" dirty="0"/>
              <a:t> </a:t>
            </a:r>
            <a:r>
              <a:rPr lang="en" dirty="0" err="1"/>
              <a:t>hoffi</a:t>
            </a:r>
            <a:r>
              <a:rPr lang="en" dirty="0"/>
              <a:t> </a:t>
            </a:r>
            <a:r>
              <a:rPr lang="en" dirty="0" err="1"/>
              <a:t>bwyta</a:t>
            </a:r>
            <a:r>
              <a:rPr lang="en" dirty="0"/>
              <a:t> </a:t>
            </a:r>
            <a:r>
              <a:rPr lang="en" dirty="0" err="1"/>
              <a:t>bwrw</a:t>
            </a:r>
            <a:r>
              <a:rPr lang="en" dirty="0"/>
              <a:t> </a:t>
            </a:r>
            <a:r>
              <a:rPr lang="en" dirty="0" err="1"/>
              <a:t>glaw</a:t>
            </a:r>
            <a:r>
              <a:rPr lang="en" dirty="0"/>
              <a:t> </a:t>
            </a:r>
            <a:r>
              <a:rPr lang="en" dirty="0" err="1"/>
              <a:t>achos</a:t>
            </a:r>
            <a:r>
              <a:rPr lang="en" dirty="0"/>
              <a:t> </a:t>
            </a:r>
            <a:r>
              <a:rPr lang="en" dirty="0" err="1"/>
              <a:t>mae’n</a:t>
            </a:r>
            <a:r>
              <a:rPr lang="en" dirty="0"/>
              <a:t> </a:t>
            </a:r>
            <a:r>
              <a:rPr lang="en" dirty="0" err="1"/>
              <a:t>dda</a:t>
            </a:r>
            <a:r>
              <a:rPr lang="en" dirty="0"/>
              <a:t> </a:t>
            </a:r>
            <a:r>
              <a:rPr lang="en-GB" dirty="0" err="1"/>
              <a:t>i</a:t>
            </a:r>
            <a:r>
              <a:rPr lang="en-GB" dirty="0"/>
              <a:t> fi.</a:t>
            </a:r>
            <a:endParaRPr lang="en" dirty="0"/>
          </a:p>
          <a:p>
            <a:pPr marL="101600" lvl="0" indent="0" algn="l" rtl="0">
              <a:spcBef>
                <a:spcPts val="600"/>
              </a:spcBef>
              <a:spcAft>
                <a:spcPts val="0"/>
              </a:spcAft>
              <a:buSzPts val="2000"/>
              <a:buNone/>
            </a:pPr>
            <a:endParaRPr lang="en" dirty="0"/>
          </a:p>
          <a:p>
            <a:pPr marL="101600" lvl="0" indent="0" algn="l" rtl="0">
              <a:spcBef>
                <a:spcPts val="600"/>
              </a:spcBef>
              <a:spcAft>
                <a:spcPts val="0"/>
              </a:spcAft>
              <a:buSzPts val="2000"/>
              <a:buNone/>
            </a:pPr>
            <a:r>
              <a:rPr lang="en" dirty="0"/>
              <a:t>C) </a:t>
            </a:r>
            <a:r>
              <a:rPr lang="en" dirty="0" err="1"/>
              <a:t>Dwi’n</a:t>
            </a:r>
            <a:r>
              <a:rPr lang="en" dirty="0"/>
              <a:t> </a:t>
            </a:r>
            <a:r>
              <a:rPr lang="en" dirty="0" err="1"/>
              <a:t>hoffi</a:t>
            </a:r>
            <a:r>
              <a:rPr lang="en" dirty="0"/>
              <a:t> </a:t>
            </a:r>
            <a:r>
              <a:rPr lang="en" dirty="0" err="1"/>
              <a:t>bwyta</a:t>
            </a:r>
            <a:r>
              <a:rPr lang="en" dirty="0"/>
              <a:t> </a:t>
            </a:r>
            <a:r>
              <a:rPr lang="en" dirty="0" err="1"/>
              <a:t>afal</a:t>
            </a:r>
            <a:r>
              <a:rPr lang="en" dirty="0"/>
              <a:t> </a:t>
            </a:r>
            <a:r>
              <a:rPr lang="en" dirty="0" err="1"/>
              <a:t>achos</a:t>
            </a:r>
            <a:r>
              <a:rPr lang="en" dirty="0"/>
              <a:t> </a:t>
            </a:r>
            <a:r>
              <a:rPr lang="en" dirty="0" err="1"/>
              <a:t>mae’n</a:t>
            </a:r>
            <a:r>
              <a:rPr lang="en" dirty="0"/>
              <a:t> </a:t>
            </a:r>
            <a:r>
              <a:rPr lang="en" dirty="0" err="1"/>
              <a:t>dda</a:t>
            </a:r>
            <a:r>
              <a:rPr lang="en" dirty="0"/>
              <a:t> </a:t>
            </a:r>
            <a:r>
              <a:rPr lang="en" dirty="0" err="1"/>
              <a:t>i</a:t>
            </a:r>
            <a:r>
              <a:rPr lang="en" dirty="0"/>
              <a:t> fi.</a:t>
            </a:r>
          </a:p>
        </p:txBody>
      </p:sp>
      <p:sp>
        <p:nvSpPr>
          <p:cNvPr id="99" name="Google Shape;99;p16"/>
          <p:cNvSpPr txBox="1">
            <a:spLocks noGrp="1"/>
          </p:cNvSpPr>
          <p:nvPr>
            <p:ph type="sldNum" idx="12"/>
          </p:nvPr>
        </p:nvSpPr>
        <p:spPr>
          <a:xfrm>
            <a:off x="4297650" y="4832975"/>
            <a:ext cx="548700" cy="31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32848-4197-B54F-A014-97A1C90F8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 un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anghywir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Which answer is wrong?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4C49DF-D8B6-A04F-8C6E-C0921D3A94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1600" indent="0">
              <a:buNone/>
            </a:pPr>
            <a:endParaRPr lang="en-US" dirty="0"/>
          </a:p>
          <a:p>
            <a:pPr marL="101600" indent="0">
              <a:buNone/>
            </a:pPr>
            <a:r>
              <a:rPr lang="en-US" dirty="0"/>
              <a:t>A) </a:t>
            </a:r>
            <a:r>
              <a:rPr lang="en-US" dirty="0" err="1"/>
              <a:t>Dwi’n</a:t>
            </a:r>
            <a:r>
              <a:rPr lang="en-US" dirty="0"/>
              <a:t> </a:t>
            </a:r>
            <a:r>
              <a:rPr lang="en-US" dirty="0" err="1"/>
              <a:t>mwynhau</a:t>
            </a:r>
            <a:r>
              <a:rPr lang="en-US" dirty="0"/>
              <a:t> </a:t>
            </a:r>
            <a:r>
              <a:rPr lang="en-US" dirty="0" err="1"/>
              <a:t>bwyta</a:t>
            </a:r>
            <a:r>
              <a:rPr lang="en-US" dirty="0"/>
              <a:t> </a:t>
            </a:r>
            <a:r>
              <a:rPr lang="en-US" dirty="0" err="1"/>
              <a:t>pysgoden</a:t>
            </a:r>
            <a:r>
              <a:rPr lang="en-US" dirty="0"/>
              <a:t> a </a:t>
            </a:r>
            <a:r>
              <a:rPr lang="en-US" dirty="0" err="1"/>
              <a:t>sglodion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fi</a:t>
            </a:r>
          </a:p>
          <a:p>
            <a:pPr marL="101600" indent="0">
              <a:buNone/>
            </a:pPr>
            <a:endParaRPr lang="en-US" dirty="0"/>
          </a:p>
          <a:p>
            <a:pPr marL="101600" indent="0">
              <a:buNone/>
            </a:pPr>
            <a:r>
              <a:rPr lang="en-US" dirty="0"/>
              <a:t>B) </a:t>
            </a:r>
            <a:r>
              <a:rPr lang="en-US" dirty="0" err="1"/>
              <a:t>Dwi’n</a:t>
            </a:r>
            <a:r>
              <a:rPr lang="en-US" dirty="0"/>
              <a:t> </a:t>
            </a:r>
            <a:r>
              <a:rPr lang="en-US" dirty="0" err="1"/>
              <a:t>mwynhau</a:t>
            </a:r>
            <a:r>
              <a:rPr lang="en-US" dirty="0"/>
              <a:t> </a:t>
            </a:r>
            <a:r>
              <a:rPr lang="en-US" dirty="0" err="1"/>
              <a:t>bwyta</a:t>
            </a:r>
            <a:r>
              <a:rPr lang="en-US" dirty="0"/>
              <a:t> </a:t>
            </a:r>
            <a:r>
              <a:rPr lang="en-US" dirty="0" err="1"/>
              <a:t>llysiau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fi.</a:t>
            </a:r>
          </a:p>
          <a:p>
            <a:pPr marL="101600" indent="0">
              <a:buNone/>
            </a:pPr>
            <a:endParaRPr lang="en-US" dirty="0"/>
          </a:p>
          <a:p>
            <a:pPr marL="101600" indent="0">
              <a:buNone/>
            </a:pPr>
            <a:r>
              <a:rPr lang="en-US" dirty="0"/>
              <a:t>C) </a:t>
            </a:r>
            <a:r>
              <a:rPr lang="en-US" dirty="0" err="1"/>
              <a:t>Mae’n</a:t>
            </a:r>
            <a:r>
              <a:rPr lang="en-US" dirty="0"/>
              <a:t> gas da fi </a:t>
            </a:r>
            <a:r>
              <a:rPr lang="en-US" dirty="0" err="1"/>
              <a:t>bwyta</a:t>
            </a:r>
            <a:r>
              <a:rPr lang="en-US" dirty="0"/>
              <a:t> ty </a:t>
            </a:r>
            <a:r>
              <a:rPr lang="en-US" dirty="0" err="1"/>
              <a:t>bach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ych</a:t>
            </a:r>
            <a:r>
              <a:rPr lang="en-US" dirty="0"/>
              <a:t> a fi.</a:t>
            </a:r>
          </a:p>
        </p:txBody>
      </p:sp>
    </p:spTree>
    <p:extLst>
      <p:ext uri="{BB962C8B-B14F-4D97-AF65-F5344CB8AC3E}">
        <p14:creationId xmlns:p14="http://schemas.microsoft.com/office/powerpoint/2010/main" val="2727760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1DFB8-B3DB-8B4D-95D2-08B268D46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 un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anghywir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Which answer is wrong?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BB5403-F5C4-EA4F-9FD5-BAAFD3164B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1600" indent="0">
              <a:buNone/>
            </a:pPr>
            <a:endParaRPr lang="en-US" dirty="0"/>
          </a:p>
          <a:p>
            <a:pPr marL="101600" indent="0">
              <a:buNone/>
            </a:pPr>
            <a:r>
              <a:rPr lang="en-US" dirty="0"/>
              <a:t>A) </a:t>
            </a:r>
            <a:r>
              <a:rPr lang="en-US" dirty="0" err="1"/>
              <a:t>Mae’n</a:t>
            </a:r>
            <a:r>
              <a:rPr lang="en-US" dirty="0"/>
              <a:t> gas da fi </a:t>
            </a:r>
            <a:r>
              <a:rPr lang="en-US" dirty="0" err="1"/>
              <a:t>teisen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ych</a:t>
            </a:r>
            <a:r>
              <a:rPr lang="en-US" dirty="0"/>
              <a:t> a fi.</a:t>
            </a:r>
          </a:p>
          <a:p>
            <a:pPr marL="101600" indent="0">
              <a:buNone/>
            </a:pPr>
            <a:endParaRPr lang="en-US" dirty="0"/>
          </a:p>
          <a:p>
            <a:pPr marL="101600" indent="0">
              <a:buNone/>
            </a:pPr>
            <a:r>
              <a:rPr lang="en-US" dirty="0"/>
              <a:t>B) </a:t>
            </a:r>
            <a:r>
              <a:rPr lang="en-US" dirty="0" err="1"/>
              <a:t>Mae’n</a:t>
            </a:r>
            <a:r>
              <a:rPr lang="en-US" dirty="0"/>
              <a:t> gas da fi </a:t>
            </a:r>
            <a:r>
              <a:rPr lang="en-US" dirty="0" err="1"/>
              <a:t>teisen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blasus</a:t>
            </a:r>
            <a:r>
              <a:rPr lang="en-US" dirty="0"/>
              <a:t> </a:t>
            </a:r>
            <a:r>
              <a:rPr lang="en-US" dirty="0" err="1"/>
              <a:t>iawn</a:t>
            </a:r>
            <a:r>
              <a:rPr lang="en-US" dirty="0"/>
              <a:t>.</a:t>
            </a:r>
          </a:p>
          <a:p>
            <a:pPr marL="101600" indent="0">
              <a:buNone/>
            </a:pPr>
            <a:endParaRPr lang="en-US" dirty="0"/>
          </a:p>
          <a:p>
            <a:pPr marL="101600" indent="0">
              <a:buNone/>
            </a:pPr>
            <a:r>
              <a:rPr lang="en-US" dirty="0"/>
              <a:t>C) </a:t>
            </a:r>
            <a:r>
              <a:rPr lang="en-US" dirty="0" err="1"/>
              <a:t>Mae’n</a:t>
            </a:r>
            <a:r>
              <a:rPr lang="en-US" dirty="0"/>
              <a:t> gas da fi </a:t>
            </a:r>
            <a:r>
              <a:rPr lang="en-US" dirty="0" err="1"/>
              <a:t>teisen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ddrwg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fi.</a:t>
            </a:r>
          </a:p>
        </p:txBody>
      </p:sp>
    </p:spTree>
    <p:extLst>
      <p:ext uri="{BB962C8B-B14F-4D97-AF65-F5344CB8AC3E}">
        <p14:creationId xmlns:p14="http://schemas.microsoft.com/office/powerpoint/2010/main" val="1129746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77830-CD7F-2A41-8821-D599C3C06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 un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anghywir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Which answer is wrong?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2E8701-FC36-4942-A191-13C5D5F284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01600" indent="0">
              <a:buNone/>
            </a:pPr>
            <a:endParaRPr lang="en-US" dirty="0"/>
          </a:p>
          <a:p>
            <a:pPr marL="101600" indent="0">
              <a:buNone/>
            </a:pPr>
            <a:r>
              <a:rPr lang="en-US" dirty="0"/>
              <a:t>A) </a:t>
            </a:r>
            <a:r>
              <a:rPr lang="en-US" dirty="0" err="1"/>
              <a:t>Dwi’n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bwyta</a:t>
            </a:r>
            <a:r>
              <a:rPr lang="en-US" dirty="0"/>
              <a:t> moron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well da fi </a:t>
            </a:r>
            <a:r>
              <a:rPr lang="en-US" dirty="0" err="1"/>
              <a:t>pizta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ych</a:t>
            </a:r>
            <a:r>
              <a:rPr lang="en-US" dirty="0"/>
              <a:t> a fi.</a:t>
            </a:r>
          </a:p>
          <a:p>
            <a:pPr marL="101600" indent="0">
              <a:buNone/>
            </a:pPr>
            <a:endParaRPr lang="en-US" dirty="0"/>
          </a:p>
          <a:p>
            <a:pPr marL="101600" indent="0">
              <a:buNone/>
            </a:pPr>
            <a:r>
              <a:rPr lang="en-US" dirty="0"/>
              <a:t>B) </a:t>
            </a:r>
            <a:r>
              <a:rPr lang="en-US" dirty="0" err="1"/>
              <a:t>Dwi’n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bwyta</a:t>
            </a:r>
            <a:r>
              <a:rPr lang="en-US" dirty="0"/>
              <a:t> </a:t>
            </a:r>
            <a:r>
              <a:rPr lang="en-US" dirty="0" err="1"/>
              <a:t>siocled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well da fi </a:t>
            </a:r>
            <a:r>
              <a:rPr lang="en-US" dirty="0" err="1"/>
              <a:t>hyfen</a:t>
            </a:r>
            <a:r>
              <a:rPr lang="en-US" dirty="0"/>
              <a:t> </a:t>
            </a:r>
            <a:r>
              <a:rPr lang="en-US" dirty="0" err="1"/>
              <a:t>ia</a:t>
            </a:r>
            <a:endParaRPr lang="en-US" dirty="0"/>
          </a:p>
          <a:p>
            <a:pPr marL="101600" indent="0">
              <a:buNone/>
            </a:pPr>
            <a:endParaRPr lang="en-US" dirty="0"/>
          </a:p>
          <a:p>
            <a:pPr marL="101600" indent="0">
              <a:buNone/>
            </a:pPr>
            <a:r>
              <a:rPr lang="en-US" dirty="0"/>
              <a:t>C) </a:t>
            </a:r>
            <a:r>
              <a:rPr lang="en-US" dirty="0" err="1"/>
              <a:t>Dwi’n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bwyta</a:t>
            </a:r>
            <a:r>
              <a:rPr lang="en-US" dirty="0"/>
              <a:t> reis one </a:t>
            </a:r>
            <a:r>
              <a:rPr lang="en-US" dirty="0" err="1"/>
              <a:t>mae</a:t>
            </a:r>
            <a:r>
              <a:rPr lang="en-US" dirty="0"/>
              <a:t> well da fi cig. </a:t>
            </a:r>
          </a:p>
        </p:txBody>
      </p:sp>
    </p:spTree>
    <p:extLst>
      <p:ext uri="{BB962C8B-B14F-4D97-AF65-F5344CB8AC3E}">
        <p14:creationId xmlns:p14="http://schemas.microsoft.com/office/powerpoint/2010/main" val="3313266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BD1D0-466C-964D-A7A7-F54DC655B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000" y="143142"/>
            <a:ext cx="9156000" cy="857400"/>
          </a:xfrm>
        </p:spPr>
        <p:txBody>
          <a:bodyPr/>
          <a:lstStyle/>
          <a:p>
            <a:r>
              <a:rPr lang="en-GB" dirty="0"/>
              <a:t>Pa un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anghywir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Which answer is wrong?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E6D138-3EB8-E942-9957-1F24C9709A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1200" y="1000542"/>
            <a:ext cx="8229600" cy="2503200"/>
          </a:xfrm>
        </p:spPr>
        <p:txBody>
          <a:bodyPr/>
          <a:lstStyle/>
          <a:p>
            <a:pPr marL="101600" indent="0">
              <a:buNone/>
            </a:pPr>
            <a:endParaRPr lang="en-US" dirty="0"/>
          </a:p>
          <a:p>
            <a:pPr marL="101600" indent="0">
              <a:buNone/>
            </a:pPr>
            <a:r>
              <a:rPr lang="en-US" dirty="0"/>
              <a:t>A)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hoff</a:t>
            </a:r>
            <a:r>
              <a:rPr lang="en-US" dirty="0"/>
              <a:t> </a:t>
            </a:r>
            <a:r>
              <a:rPr lang="en-US" dirty="0" err="1"/>
              <a:t>fwyd</a:t>
            </a:r>
            <a:r>
              <a:rPr lang="en-US" dirty="0"/>
              <a:t>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siocled</a:t>
            </a:r>
            <a:r>
              <a:rPr lang="en-US" dirty="0"/>
              <a:t>.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marn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, </a:t>
            </a:r>
            <a:r>
              <a:rPr lang="en-US" dirty="0" err="1"/>
              <a:t>mae</a:t>
            </a:r>
            <a:r>
              <a:rPr lang="en-US" dirty="0"/>
              <a:t>  </a:t>
            </a:r>
            <a:r>
              <a:rPr lang="en-US" dirty="0" err="1"/>
              <a:t>sioceld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flasus</a:t>
            </a:r>
            <a:r>
              <a:rPr lang="en-US" dirty="0"/>
              <a:t> </a:t>
            </a:r>
            <a:r>
              <a:rPr lang="en-US" dirty="0" err="1"/>
              <a:t>iawn</a:t>
            </a:r>
            <a:r>
              <a:rPr lang="en-US" dirty="0"/>
              <a:t>. </a:t>
            </a:r>
            <a:r>
              <a:rPr lang="en-US" dirty="0" err="1"/>
              <a:t>Mae’n</a:t>
            </a:r>
            <a:r>
              <a:rPr lang="en-US" dirty="0"/>
              <a:t> well da fi </a:t>
            </a:r>
            <a:r>
              <a:rPr lang="en-US" dirty="0" err="1"/>
              <a:t>siocled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sglodion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/>
              <a:t>dw’in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bod </a:t>
            </a:r>
            <a:r>
              <a:rPr lang="en-US" dirty="0" err="1"/>
              <a:t>sglodion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ych</a:t>
            </a:r>
            <a:r>
              <a:rPr lang="en-US" dirty="0"/>
              <a:t> a fi.</a:t>
            </a:r>
          </a:p>
          <a:p>
            <a:pPr marL="101600" indent="0">
              <a:buNone/>
            </a:pPr>
            <a:endParaRPr lang="en-US" dirty="0"/>
          </a:p>
          <a:p>
            <a:pPr marL="101600" indent="0">
              <a:buNone/>
            </a:pPr>
            <a:r>
              <a:rPr lang="en-US" dirty="0"/>
              <a:t>B)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hoff</a:t>
            </a:r>
            <a:r>
              <a:rPr lang="en-US" dirty="0"/>
              <a:t> </a:t>
            </a:r>
            <a:r>
              <a:rPr lang="en-US" dirty="0" err="1"/>
              <a:t>fwyd</a:t>
            </a:r>
            <a:r>
              <a:rPr lang="en-US" dirty="0"/>
              <a:t>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afal</a:t>
            </a:r>
            <a:r>
              <a:rPr lang="en-US" dirty="0"/>
              <a:t>.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marn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, </a:t>
            </a:r>
            <a:r>
              <a:rPr lang="en-US" dirty="0" err="1"/>
              <a:t>mae</a:t>
            </a:r>
            <a:r>
              <a:rPr lang="en-US" dirty="0"/>
              <a:t>  </a:t>
            </a:r>
            <a:r>
              <a:rPr lang="en-US" dirty="0" err="1"/>
              <a:t>afal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flasus</a:t>
            </a:r>
            <a:r>
              <a:rPr lang="en-US" dirty="0"/>
              <a:t> </a:t>
            </a:r>
            <a:r>
              <a:rPr lang="en-US" dirty="0" err="1"/>
              <a:t>iawn</a:t>
            </a:r>
            <a:r>
              <a:rPr lang="en-US" dirty="0"/>
              <a:t>. </a:t>
            </a:r>
            <a:r>
              <a:rPr lang="en-US" dirty="0" err="1"/>
              <a:t>Mae’n</a:t>
            </a:r>
            <a:r>
              <a:rPr lang="en-US" dirty="0"/>
              <a:t> well da fi </a:t>
            </a:r>
            <a:r>
              <a:rPr lang="en-US" dirty="0" err="1"/>
              <a:t>afal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banana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/>
              <a:t>dw’in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bod banana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ych</a:t>
            </a:r>
            <a:r>
              <a:rPr lang="en-US" dirty="0"/>
              <a:t> a fi.</a:t>
            </a:r>
          </a:p>
          <a:p>
            <a:pPr marL="101600" indent="0">
              <a:buNone/>
            </a:pPr>
            <a:endParaRPr lang="en-US" dirty="0"/>
          </a:p>
          <a:p>
            <a:pPr marL="101600" indent="0">
              <a:buNone/>
            </a:pPr>
            <a:r>
              <a:rPr lang="en-US" dirty="0"/>
              <a:t>C)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hoff</a:t>
            </a:r>
            <a:r>
              <a:rPr lang="en-US" dirty="0"/>
              <a:t> </a:t>
            </a:r>
            <a:r>
              <a:rPr lang="en-US" dirty="0" err="1"/>
              <a:t>fwyd</a:t>
            </a:r>
            <a:r>
              <a:rPr lang="en-US" dirty="0"/>
              <a:t>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sudd</a:t>
            </a:r>
            <a:r>
              <a:rPr lang="en-US" dirty="0"/>
              <a:t> </a:t>
            </a:r>
            <a:r>
              <a:rPr lang="en-US" dirty="0" err="1"/>
              <a:t>oren</a:t>
            </a:r>
            <a:r>
              <a:rPr lang="en-US" dirty="0"/>
              <a:t>.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marn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, </a:t>
            </a:r>
            <a:r>
              <a:rPr lang="en-US" dirty="0" err="1"/>
              <a:t>mae</a:t>
            </a:r>
            <a:r>
              <a:rPr lang="en-US" dirty="0"/>
              <a:t>  </a:t>
            </a:r>
            <a:r>
              <a:rPr lang="en-US" dirty="0" err="1"/>
              <a:t>sudd</a:t>
            </a:r>
            <a:r>
              <a:rPr lang="en-US" dirty="0"/>
              <a:t> </a:t>
            </a:r>
            <a:r>
              <a:rPr lang="en-US" dirty="0" err="1"/>
              <a:t>oren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flasus</a:t>
            </a:r>
            <a:r>
              <a:rPr lang="en-US" dirty="0"/>
              <a:t> </a:t>
            </a:r>
            <a:r>
              <a:rPr lang="en-US" dirty="0" err="1"/>
              <a:t>iawn</a:t>
            </a:r>
            <a:r>
              <a:rPr lang="en-US" dirty="0"/>
              <a:t>. </a:t>
            </a:r>
            <a:r>
              <a:rPr lang="en-US" dirty="0" err="1"/>
              <a:t>Mae’n</a:t>
            </a:r>
            <a:r>
              <a:rPr lang="en-US" dirty="0"/>
              <a:t> well da fi </a:t>
            </a:r>
            <a:r>
              <a:rPr lang="en-US" dirty="0" err="1"/>
              <a:t>sudd</a:t>
            </a:r>
            <a:r>
              <a:rPr lang="en-US" dirty="0"/>
              <a:t> </a:t>
            </a:r>
            <a:r>
              <a:rPr lang="en-US" dirty="0" err="1"/>
              <a:t>oren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sudd</a:t>
            </a:r>
            <a:r>
              <a:rPr lang="en-US" dirty="0"/>
              <a:t> </a:t>
            </a:r>
            <a:r>
              <a:rPr lang="en-US" dirty="0" err="1"/>
              <a:t>pel-droed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/>
              <a:t>dw’in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bod </a:t>
            </a:r>
            <a:r>
              <a:rPr lang="en-US" dirty="0" err="1"/>
              <a:t>pel-droed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ych</a:t>
            </a:r>
            <a:r>
              <a:rPr lang="en-US" dirty="0"/>
              <a:t> a fi.</a:t>
            </a:r>
          </a:p>
          <a:p>
            <a:pPr marL="10160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709524"/>
      </p:ext>
    </p:extLst>
  </p:cSld>
  <p:clrMapOvr>
    <a:masterClrMapping/>
  </p:clrMapOvr>
</p:sld>
</file>

<file path=ppt/theme/theme1.xml><?xml version="1.0" encoding="utf-8"?>
<a:theme xmlns:a="http://schemas.openxmlformats.org/drawingml/2006/main" name="Ursula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984</TotalTime>
  <Words>357</Words>
  <Application>Microsoft Macintosh PowerPoint</Application>
  <PresentationFormat>On-screen Show (16:9)</PresentationFormat>
  <Paragraphs>37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Sniglet</vt:lpstr>
      <vt:lpstr>Walter Turncoat</vt:lpstr>
      <vt:lpstr>Arial</vt:lpstr>
      <vt:lpstr>Ursula template</vt:lpstr>
      <vt:lpstr>Pa un sydd yn anhgywir?  Which answer is wrong?   Dangoswch ar eich bwrdd gwyn. Show on your whiteboard.</vt:lpstr>
      <vt:lpstr>Pa un sydd yn anghywir?  Which answer is wrong?</vt:lpstr>
      <vt:lpstr>Pa un sydd yn anghywir?  Which answer is wrong?</vt:lpstr>
      <vt:lpstr>Pa un sydd yn anghywir?  Which answer is wrong?</vt:lpstr>
      <vt:lpstr>Pa un sydd yn anghywir?  Which answer is wrong?</vt:lpstr>
      <vt:lpstr>Pa un sydd yn anghywir?  Which answer is wrong?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 un sydd yn anhgywir?  Which awnser is wrong?   Dangoswch ar eich bwrdd gwyn. Show on your whiteboard.</dc:title>
  <cp:lastModifiedBy>Lauren Prynne (1903663)</cp:lastModifiedBy>
  <cp:revision>6</cp:revision>
  <dcterms:modified xsi:type="dcterms:W3CDTF">2020-05-07T14:04:28Z</dcterms:modified>
</cp:coreProperties>
</file>