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9" r:id="rId4"/>
    <p:sldId id="265" r:id="rId5"/>
    <p:sldId id="260" r:id="rId6"/>
    <p:sldId id="266" r:id="rId7"/>
    <p:sldId id="269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elsharkawy" userId="96a57d7063ca459a" providerId="LiveId" clId="{9D0E56D2-3A79-4D31-A178-B07A79D2374A}"/>
    <pc:docChg chg="undo custSel modSld">
      <pc:chgData name="mohamed elsharkawy" userId="96a57d7063ca459a" providerId="LiveId" clId="{9D0E56D2-3A79-4D31-A178-B07A79D2374A}" dt="2025-10-12T20:04:22.910" v="54" actId="14100"/>
      <pc:docMkLst>
        <pc:docMk/>
      </pc:docMkLst>
      <pc:sldChg chg="addSp delSp modSp mod setBg">
        <pc:chgData name="mohamed elsharkawy" userId="96a57d7063ca459a" providerId="LiveId" clId="{9D0E56D2-3A79-4D31-A178-B07A79D2374A}" dt="2025-10-12T20:04:22.910" v="54" actId="14100"/>
        <pc:sldMkLst>
          <pc:docMk/>
          <pc:sldMk cId="793179941" sldId="269"/>
        </pc:sldMkLst>
        <pc:spChg chg="mod">
          <ac:chgData name="mohamed elsharkawy" userId="96a57d7063ca459a" providerId="LiveId" clId="{9D0E56D2-3A79-4D31-A178-B07A79D2374A}" dt="2025-10-12T20:01:40.232" v="29" actId="26606"/>
          <ac:spMkLst>
            <pc:docMk/>
            <pc:sldMk cId="793179941" sldId="269"/>
            <ac:spMk id="2" creationId="{F99726C4-135D-3CA2-7E51-2D92E16CCB74}"/>
          </ac:spMkLst>
        </pc:spChg>
        <pc:spChg chg="mod">
          <ac:chgData name="mohamed elsharkawy" userId="96a57d7063ca459a" providerId="LiveId" clId="{9D0E56D2-3A79-4D31-A178-B07A79D2374A}" dt="2025-10-12T20:04:22.910" v="54" actId="14100"/>
          <ac:spMkLst>
            <pc:docMk/>
            <pc:sldMk cId="793179941" sldId="269"/>
            <ac:spMk id="4" creationId="{B105FD48-B270-3D85-B65D-47CB62CBB95A}"/>
          </ac:spMkLst>
        </pc:spChg>
        <pc:spChg chg="add del mod">
          <ac:chgData name="mohamed elsharkawy" userId="96a57d7063ca459a" providerId="LiveId" clId="{9D0E56D2-3A79-4D31-A178-B07A79D2374A}" dt="2025-10-12T20:01:51.009" v="30" actId="478"/>
          <ac:spMkLst>
            <pc:docMk/>
            <pc:sldMk cId="793179941" sldId="269"/>
            <ac:spMk id="6" creationId="{C48E452C-94DC-CB30-9DEF-F660026E53F0}"/>
          </ac:spMkLst>
        </pc:spChg>
        <pc:spChg chg="add del">
          <ac:chgData name="mohamed elsharkawy" userId="96a57d7063ca459a" providerId="LiveId" clId="{9D0E56D2-3A79-4D31-A178-B07A79D2374A}" dt="2025-10-12T20:01:40.167" v="28" actId="26606"/>
          <ac:spMkLst>
            <pc:docMk/>
            <pc:sldMk cId="793179941" sldId="269"/>
            <ac:spMk id="11" creationId="{45D37F4E-DDB4-456B-97E0-9937730A039F}"/>
          </ac:spMkLst>
        </pc:spChg>
        <pc:spChg chg="add del">
          <ac:chgData name="mohamed elsharkawy" userId="96a57d7063ca459a" providerId="LiveId" clId="{9D0E56D2-3A79-4D31-A178-B07A79D2374A}" dt="2025-10-12T20:01:40.167" v="28" actId="26606"/>
          <ac:spMkLst>
            <pc:docMk/>
            <pc:sldMk cId="793179941" sldId="269"/>
            <ac:spMk id="13" creationId="{B2DD41CD-8F47-4F56-AD12-4E2FF7696987}"/>
          </ac:spMkLst>
        </pc:spChg>
        <pc:spChg chg="add">
          <ac:chgData name="mohamed elsharkawy" userId="96a57d7063ca459a" providerId="LiveId" clId="{9D0E56D2-3A79-4D31-A178-B07A79D2374A}" dt="2025-10-12T20:01:40.232" v="29" actId="26606"/>
          <ac:spMkLst>
            <pc:docMk/>
            <pc:sldMk cId="793179941" sldId="269"/>
            <ac:spMk id="15" creationId="{9A0D773F-7A7D-4DBB-9DEA-86BB8B8F4BC8}"/>
          </ac:spMkLst>
        </pc:spChg>
        <pc:spChg chg="add">
          <ac:chgData name="mohamed elsharkawy" userId="96a57d7063ca459a" providerId="LiveId" clId="{9D0E56D2-3A79-4D31-A178-B07A79D2374A}" dt="2025-10-12T20:01:40.232" v="29" actId="26606"/>
          <ac:spMkLst>
            <pc:docMk/>
            <pc:sldMk cId="793179941" sldId="269"/>
            <ac:spMk id="16" creationId="{7FF47CB7-972F-479F-A36D-9E72D26EC8DA}"/>
          </ac:spMkLst>
        </pc:spChg>
        <pc:spChg chg="add">
          <ac:chgData name="mohamed elsharkawy" userId="96a57d7063ca459a" providerId="LiveId" clId="{9D0E56D2-3A79-4D31-A178-B07A79D2374A}" dt="2025-10-12T20:01:40.232" v="29" actId="26606"/>
          <ac:spMkLst>
            <pc:docMk/>
            <pc:sldMk cId="793179941" sldId="269"/>
            <ac:spMk id="17" creationId="{0D153B68-5844-490D-8E67-F616D6D721CA}"/>
          </ac:spMkLst>
        </pc:spChg>
        <pc:picChg chg="add mod">
          <ac:chgData name="mohamed elsharkawy" userId="96a57d7063ca459a" providerId="LiveId" clId="{9D0E56D2-3A79-4D31-A178-B07A79D2374A}" dt="2025-10-12T20:01:40.232" v="29" actId="26606"/>
          <ac:picMkLst>
            <pc:docMk/>
            <pc:sldMk cId="793179941" sldId="269"/>
            <ac:picMk id="5" creationId="{CD47779C-F33C-4AB2-09B0-4B2FC3E0FDA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0E0DA-FB71-4BD5-81C0-93FA8EB77355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6DA4E5-A16C-453E-AA29-5A69B5050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413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42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230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7190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078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77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BC576-CF9B-5C8F-9B16-A861A665CB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5DA3BA-B35D-C28A-518A-625DFAB1C7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73E8AE-D328-7DC2-75EB-106BC25EF6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87C38-AA85-BE2F-F678-427F1B0673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2718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552829-9CF0-94E0-240A-4549A99E9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C56DF-905E-9908-351C-43B0BC6AAE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9FE9CC-AE01-0508-8DCF-0441F100E8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909C1-74D1-E7E9-4083-10BD527DD1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3610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4EAC6-A366-83C2-89B7-A02F7CDF7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4C1786-F465-42E4-6702-5574B22766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2BA15E-4A67-7C03-AC5B-85E093E60D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AB9A5-11DF-B53E-A05D-A191185089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25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93C12-025F-9697-80F4-35D46D1B9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F1039-6AF7-C6EE-44A7-22D83B5FB2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06EB0B-7893-A9B2-52FE-1CECA9A757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9F0557-1609-5A22-53E8-CE6186E26E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335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4E93-7829-F84C-AA36-66C189BBDC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055FA-C463-689A-ABBE-DE87E7635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5A79ED-843D-9634-710F-6B0D8E261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E6298-EA03-017E-B66A-F6015E5E6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61F9C-A48C-4487-344A-0528A2F45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403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365C-E3F3-314F-1949-7DE6AB06E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A2C36-01EF-0229-CC07-EA0F142B6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F7613-B84B-49DA-161F-19B1FE34F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F3E997-EAF5-7D67-5E92-4BCF858C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4FE59-88C7-273F-2FE8-C3E09B77B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456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2E3FF-0A1F-7EDA-C351-505F715E2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DCC109-1D2A-9844-8517-C9AE623CDC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0EEEC-B42C-CF04-4AC6-EAE61A66A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D56D6-0451-C2EE-3433-2489F7650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835E6-FC54-A69E-8870-88D9C2F5C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713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49A92-F27B-ED35-2EC2-7536830BD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88A1A-1ED5-2480-3453-20A5AC8B23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84D605-DE4E-4BD7-3E85-14F7677D74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3D0248-B350-45BD-E491-A01050BEA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34158-F730-0E70-485E-7B3AAB9E0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258EE4-FDD7-9303-A879-848D5956B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57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DCB32-9764-8180-2EFF-053F4679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7FB1CF-7C84-3EB8-3BBD-85CF1BB45C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F0614-E793-56CE-841D-5AB4EA5FD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28E35C-D5EF-D957-E08E-6391DC5C85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9C6EF1-4F2A-2871-0168-F807FB2E8D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08D574-5E4B-4D46-FB0C-D49CCAE15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479C1-4507-9D5F-5CB2-464F3944A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6F66E0-D838-6293-F578-A61978AA4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116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3B339-9EAD-CB9E-2F1E-D7A365B4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6584E2-2083-7C30-B118-D8ED3CED6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7E197F-2C2B-8A78-19F1-785A57AFE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14331D-2D79-3812-7207-203883EF1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237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107D92-F807-5550-BBF4-C646D1E1E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27348A-6D82-6010-9A84-3B1809E86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01AD8-F584-7131-3075-D8D98D13F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704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24823-4C3D-2AD8-97C6-920B5E3BB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EA95F-F84C-A321-0D58-033D27134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92324-4C64-0937-7FC0-C0B37FD423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EB6C7-E741-0F14-59BE-CAB19B77D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786EDD-9094-C1C7-9099-CA689D616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F03CA4-CA94-DA63-E588-1843EA32C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52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FE0C5-02B7-115C-8A40-E9F25608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D3D81-4B9D-071E-4CB1-B12D0D879D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9D021-42CD-B8CC-1D3C-FB149425DF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83BB37-A2CB-A4BE-B628-E015448D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B44605-A8F7-6DD1-CD8E-FA85D0B6B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DC960-8E27-4985-F415-2600082CA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07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5FE43-4A0A-D374-1CEC-CE8DF52FD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ADCF9E-2AAB-4138-A75C-BFD9D9003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73060-DC1B-1C90-5794-63F740DDF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892C2C-DA76-89A9-3232-5F55BE0EA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89DE3-7FAF-C39B-67A8-18A9C1E0B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138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22D5F9-2FC9-39FB-714C-D884A1B5D1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56E75-D035-B44D-763E-DDDA0638A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D3580-7F11-4984-C4DA-1B1EBFEE1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C38AB-61E9-48CA-D76A-05F177981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92215-B53B-D1B1-6FAE-15A5ACE63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309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54B259-B480-47BB-B049-4E8F474FB548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2809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61F022-6A10-1037-FF4B-627546647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C2C92E-8CDC-E816-C6A2-112E24A01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4DC1E-D852-2C46-A25F-C3B5881C1F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12B2EF-92D0-4DAC-B825-090F12DBEB31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8464B-5CB3-952B-F54A-47C565A841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BE71C-863D-E7B4-39F7-5C5D309798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2C9C28-CFA9-45B1-9092-192B38636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918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daestudiantemed.blogspot.com/2020/03/desarrollo-del-tema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tri Dish">
            <a:extLst>
              <a:ext uri="{FF2B5EF4-FFF2-40B4-BE49-F238E27FC236}">
                <a16:creationId xmlns:a16="http://schemas.microsoft.com/office/drawing/2014/main" id="{D16B27C4-A9C2-4AC4-9DD3-88F63F48E83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57274" y="10"/>
            <a:ext cx="483472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E7596B-F237-47DD-989E-9D8B0B49B4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974" y="794707"/>
            <a:ext cx="5280026" cy="1371599"/>
          </a:xfrm>
        </p:spPr>
        <p:txBody>
          <a:bodyPr rtlCol="0"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en-GB" sz="2400" b="1" dirty="0"/>
              <a:t> SWOT Analysis in UK Health and Social Care PART </a:t>
            </a:r>
            <a:endParaRPr lang="en-GB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63915B-82A1-4F1C-B5C6-3E18DDD97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5191" y="2254686"/>
            <a:ext cx="5933292" cy="4359056"/>
          </a:xfrm>
        </p:spPr>
        <p:txBody>
          <a:bodyPr rtlCol="0">
            <a:normAutofit/>
          </a:bodyPr>
          <a:lstStyle/>
          <a:p>
            <a:pPr algn="l"/>
            <a:r>
              <a:rPr lang="en-GB" b="1" dirty="0"/>
              <a:t>NAME</a:t>
            </a:r>
            <a:r>
              <a:rPr lang="en-GB" dirty="0"/>
              <a:t> : </a:t>
            </a:r>
            <a:r>
              <a:rPr lang="en-GB" dirty="0" err="1"/>
              <a:t>saheeda</a:t>
            </a:r>
            <a:r>
              <a:rPr lang="en-GB" dirty="0"/>
              <a:t> </a:t>
            </a:r>
            <a:r>
              <a:rPr lang="en-GB" dirty="0" err="1"/>
              <a:t>miah</a:t>
            </a:r>
            <a:endParaRPr lang="en-GB" dirty="0"/>
          </a:p>
          <a:p>
            <a:pPr algn="l"/>
            <a:r>
              <a:rPr lang="en-GB" b="1" dirty="0">
                <a:solidFill>
                  <a:schemeClr val="tx1"/>
                </a:solidFill>
              </a:rPr>
              <a:t>STUDENT NUMBER : </a:t>
            </a:r>
            <a:r>
              <a:rPr lang="en-GB" dirty="0">
                <a:solidFill>
                  <a:schemeClr val="tx1"/>
                </a:solidFill>
              </a:rPr>
              <a:t>2422429</a:t>
            </a:r>
          </a:p>
          <a:p>
            <a:pPr algn="l"/>
            <a:r>
              <a:rPr lang="en-GB" b="1" dirty="0"/>
              <a:t>Programme : </a:t>
            </a:r>
            <a:r>
              <a:rPr lang="en-GB" dirty="0"/>
              <a:t>Professional Development within Health and Social Care .</a:t>
            </a:r>
          </a:p>
          <a:p>
            <a:pPr algn="l"/>
            <a:r>
              <a:rPr lang="en-GB" dirty="0"/>
              <a:t>Module code :  LCHS4009</a:t>
            </a:r>
          </a:p>
          <a:p>
            <a:pPr algn="l"/>
            <a:r>
              <a:rPr lang="en-GB" b="1" dirty="0"/>
              <a:t>Lecturer : </a:t>
            </a:r>
            <a:r>
              <a:rPr lang="en-GB" dirty="0"/>
              <a:t>OLUFEMI OLURANTI </a:t>
            </a:r>
            <a:r>
              <a:rPr lang="en-GB" b="1" dirty="0"/>
              <a:t>.</a:t>
            </a:r>
          </a:p>
          <a:p>
            <a:pPr algn="l"/>
            <a:r>
              <a:rPr lang="en-GB" b="1" dirty="0"/>
              <a:t>Internal Verifier: </a:t>
            </a:r>
            <a:r>
              <a:rPr lang="en-GB" dirty="0"/>
              <a:t>Dr Besty Jose </a:t>
            </a:r>
            <a:r>
              <a:rPr lang="en-GB" b="1" dirty="0"/>
              <a:t>.</a:t>
            </a:r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02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B972-0B7A-40CD-9E79-07E8A87A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2" y="618517"/>
            <a:ext cx="3352128" cy="1573863"/>
          </a:xfrm>
        </p:spPr>
        <p:txBody>
          <a:bodyPr rtlCol="0"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D6FFCE-D380-584E-EF5C-46C43FE0AF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Strong communication and interpersonal skills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Relationships and rapport with clients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Leadership and team workman course background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Commitment to continuous learning</a:t>
            </a:r>
          </a:p>
        </p:txBody>
      </p:sp>
    </p:spTree>
    <p:extLst>
      <p:ext uri="{BB962C8B-B14F-4D97-AF65-F5344CB8AC3E}">
        <p14:creationId xmlns:p14="http://schemas.microsoft.com/office/powerpoint/2010/main" val="2026403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2" y="93390"/>
            <a:ext cx="3833591" cy="2330625"/>
          </a:xfrm>
          <a:noFill/>
        </p:spPr>
        <p:txBody>
          <a:bodyPr rtlCol="0">
            <a:norm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endParaRPr lang="en-GB" sz="40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A01509-1201-D9C4-2B8F-4EDA82C90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2367093"/>
            <a:ext cx="10722904" cy="3424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Limited experience in clinical documentation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Occasionally overcommit to tasks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need to be more time conscience when under pressure.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772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Formula">
            <a:extLst>
              <a:ext uri="{FF2B5EF4-FFF2-40B4-BE49-F238E27FC236}">
                <a16:creationId xmlns:a16="http://schemas.microsoft.com/office/drawing/2014/main" id="{29B78601-F415-4A48-AB86-2F6B81FA9136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21" y="10"/>
            <a:ext cx="161053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8B2B72-EB44-4428-96AA-8636E4A4A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9557" y="451017"/>
            <a:ext cx="6672886" cy="7973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en-GB" sz="44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D95A2-4E52-F2A2-2C4E-3AEAC526B24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29217" y="1916482"/>
            <a:ext cx="9632516" cy="387471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 (CPD) programmes.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apprenticeships and training pathways.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Mentorship from experienced practitioners.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Expansion in mental health and social care services.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036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Science Lab">
            <a:extLst>
              <a:ext uri="{FF2B5EF4-FFF2-40B4-BE49-F238E27FC236}">
                <a16:creationId xmlns:a16="http://schemas.microsoft.com/office/drawing/2014/main" id="{2543122C-30CE-4CD2-B15E-CA20AE39CC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64" r="2" b="2"/>
          <a:stretch/>
        </p:blipFill>
        <p:spPr>
          <a:xfrm>
            <a:off x="8861" y="10"/>
            <a:ext cx="250887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B77B0A-41A1-428C-897D-2AEE4B4A5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8156" y="475989"/>
            <a:ext cx="4751680" cy="16342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endParaRPr lang="en-GB" sz="9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8BA689-20E2-4C6E-9788-5A871F3D1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08521" y="2455649"/>
            <a:ext cx="8276597" cy="3469162"/>
          </a:xfrm>
        </p:spPr>
        <p:txBody>
          <a:bodyPr vert="horz" lIns="91440" tIns="45720" rIns="91440" bIns="45720" rtlCol="0">
            <a:normAutofit/>
          </a:bodyPr>
          <a:lstStyle/>
          <a:p>
            <a:pPr marL="514350" indent="-514350" algn="l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 workload and staff shortages.</a:t>
            </a:r>
          </a:p>
          <a:p>
            <a:pPr marL="514350" indent="-514350" algn="l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Emotional burnout risk.</a:t>
            </a:r>
          </a:p>
          <a:p>
            <a:pPr marL="514350" indent="-514350" algn="l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Competitive job market.</a:t>
            </a:r>
          </a:p>
        </p:txBody>
      </p:sp>
    </p:spTree>
    <p:extLst>
      <p:ext uri="{BB962C8B-B14F-4D97-AF65-F5344CB8AC3E}">
        <p14:creationId xmlns:p14="http://schemas.microsoft.com/office/powerpoint/2010/main" val="2984610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64D137-EA97-EE30-BEDB-329D8E79B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5A46F-DC44-F892-5A93-A44EB983E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1" y="93390"/>
            <a:ext cx="10364453" cy="2330625"/>
          </a:xfrm>
          <a:noFill/>
        </p:spPr>
        <p:txBody>
          <a:bodyPr rtlCol="0">
            <a:normAutofit/>
          </a:bodyPr>
          <a:lstStyle/>
          <a:p>
            <a:r>
              <a:rPr lang="en-GB" dirty="0"/>
              <a:t>Building on Strengths and Addressing Weaknesses</a:t>
            </a:r>
            <a:endParaRPr lang="en-GB" sz="40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FAFCA4-6816-1518-1495-092B26EBD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578" y="2424015"/>
            <a:ext cx="11574674" cy="3424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Leverage communications to get mentorship and feedback.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 and discipline from coaching workout for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Attend CPD to improve Documentation and IT skills.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9392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96E6F3-ED6A-295E-46F9-66B295A2A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726C4-135D-3CA2-7E51-2D92E16C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rtlCol="0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Capitalising on Opportunities Using 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05FD48-B270-3D85-B65D-47CB62CBB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003" y="2198362"/>
            <a:ext cx="6080197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Leverage strong communication to connect with mentors and industry members.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Use leadership and team work skills to take part in NHS apprenticeship and CPD scheme.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Add empathy and interpersonal gifts to the possibilities for personal development in mental health and social care expansion.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Gain marketable credentials through lifelong learning.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Combine coaching discipline and motivation to remain consistent in developing yourself professionally.</a:t>
            </a:r>
          </a:p>
        </p:txBody>
      </p:sp>
      <p:pic>
        <p:nvPicPr>
          <p:cNvPr id="5" name="Picture 4" descr="Close-up of a doctor holding a stethoscope&#10;&#10;AI-generated content may be incorrect.">
            <a:extLst>
              <a:ext uri="{FF2B5EF4-FFF2-40B4-BE49-F238E27FC236}">
                <a16:creationId xmlns:a16="http://schemas.microsoft.com/office/drawing/2014/main" id="{CD47779C-F33C-4AB2-09B0-4B2FC3E0FD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9367" y="2464708"/>
            <a:ext cx="4788505" cy="3196327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179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60422-51EA-ADEC-1CFF-3FCC69D84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C1B72-070A-E7A9-D9DD-B96CB8677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5174" y="1"/>
            <a:ext cx="3833591" cy="1778695"/>
          </a:xfrm>
          <a:noFill/>
        </p:spPr>
        <p:txBody>
          <a:bodyPr rtlCol="0"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44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Petri Dish">
            <a:extLst>
              <a:ext uri="{FF2B5EF4-FFF2-40B4-BE49-F238E27FC236}">
                <a16:creationId xmlns:a16="http://schemas.microsoft.com/office/drawing/2014/main" id="{609CF271-263F-AAD1-F402-1CBA5C4BD5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19573" y="0"/>
            <a:ext cx="2772427" cy="68580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6A109-2FAF-DE35-90D3-BE61FA32C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2367093"/>
            <a:ext cx="10722904" cy="342410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SWOT supports strategic self-awareness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Continuous learning ensures professional growth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Strength can turn weakness into opportunity.</a:t>
            </a:r>
          </a:p>
        </p:txBody>
      </p:sp>
    </p:spTree>
    <p:extLst>
      <p:ext uri="{BB962C8B-B14F-4D97-AF65-F5344CB8AC3E}">
        <p14:creationId xmlns:p14="http://schemas.microsoft.com/office/powerpoint/2010/main" val="2265063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B7156-C809-7A6D-3F13-80D058B722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35317-4532-79EB-D23F-04FA06B7B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2" y="93390"/>
            <a:ext cx="10364453" cy="2330625"/>
          </a:xfrm>
          <a:noFill/>
        </p:spPr>
        <p:txBody>
          <a:bodyPr rtlCol="0"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References (Harvard Style)</a:t>
            </a:r>
            <a:endParaRPr lang="en-GB" sz="48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AC6336-63E1-1C5C-65A6-4FA4C9564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2367093"/>
            <a:ext cx="10722904" cy="3424107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(HCPC). (2023). Threshold standards for health and social care professionals. </a:t>
            </a:r>
          </a:p>
          <a:p>
            <a:pPr marL="0" indent="0">
              <a:buNone/>
            </a:pPr>
            <a:r>
              <a:rPr lang="en-GB" dirty="0"/>
              <a:t>https://www.hcpc-uk.org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NHS. (2024). Cambridge, England: Institute of Public Health. Learning and development in the NHS. </a:t>
            </a:r>
          </a:p>
          <a:p>
            <a:pPr marL="0" indent="0">
              <a:buNone/>
            </a:pPr>
            <a:r>
              <a:rPr lang="en-GB" dirty="0"/>
              <a:t>https://www.nhs.uk/</a:t>
            </a:r>
          </a:p>
        </p:txBody>
      </p:sp>
    </p:spTree>
    <p:extLst>
      <p:ext uri="{BB962C8B-B14F-4D97-AF65-F5344CB8AC3E}">
        <p14:creationId xmlns:p14="http://schemas.microsoft.com/office/powerpoint/2010/main" val="41851526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320</Words>
  <Application>Microsoft Office PowerPoint</Application>
  <PresentationFormat>Widescreen</PresentationFormat>
  <Paragraphs>59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Personal SWOT Analysis in UK Health and Social Care PART </vt:lpstr>
      <vt:lpstr>Strengths</vt:lpstr>
      <vt:lpstr>Weaknesses</vt:lpstr>
      <vt:lpstr>Opportunities</vt:lpstr>
      <vt:lpstr>Threats</vt:lpstr>
      <vt:lpstr>Building on Strengths and Addressing Weaknesses</vt:lpstr>
      <vt:lpstr>Capitalising on Opportunities Using Strengths</vt:lpstr>
      <vt:lpstr>Conclusion</vt:lpstr>
      <vt:lpstr>References (Harvard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Saheeda MIAH</dc:creator>
  <cp:lastModifiedBy>mohamed elsharkawy</cp:lastModifiedBy>
  <cp:revision>2</cp:revision>
  <dcterms:created xsi:type="dcterms:W3CDTF">2025-10-09T15:35:59Z</dcterms:created>
  <dcterms:modified xsi:type="dcterms:W3CDTF">2025-10-12T20:04:39Z</dcterms:modified>
</cp:coreProperties>
</file>