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76" r:id="rId2"/>
    <p:sldId id="280" r:id="rId3"/>
    <p:sldId id="281" r:id="rId4"/>
    <p:sldId id="282" r:id="rId5"/>
    <p:sldId id="283" r:id="rId6"/>
    <p:sldId id="279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2928" autoAdjust="0"/>
    <p:restoredTop sz="94660"/>
  </p:normalViewPr>
  <p:slideViewPr>
    <p:cSldViewPr snapToGrid="0">
      <p:cViewPr varScale="1">
        <p:scale>
          <a:sx n="86" d="100"/>
          <a:sy n="86" d="100"/>
        </p:scale>
        <p:origin x="248" y="7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CE8E63-EC1D-1740-9484-EB4781CF68F8}" type="doc">
      <dgm:prSet loTypeId="urn:microsoft.com/office/officeart/2005/8/layout/radial1" loCatId="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E3994CDC-E0B9-8149-94EC-221DA85081F4}">
      <dgm:prSet phldrT="[Text]"/>
      <dgm:spPr/>
      <dgm:t>
        <a:bodyPr/>
        <a:lstStyle/>
        <a:p>
          <a:r>
            <a:rPr lang="en-GB" dirty="0"/>
            <a:t>Effective Safeguarding</a:t>
          </a:r>
        </a:p>
      </dgm:t>
    </dgm:pt>
    <dgm:pt modelId="{D580B105-CBB7-EB47-A63E-49F84C4C6428}" type="parTrans" cxnId="{5B44B05D-5091-3642-BD96-3A05FF1DDAEB}">
      <dgm:prSet/>
      <dgm:spPr/>
      <dgm:t>
        <a:bodyPr/>
        <a:lstStyle/>
        <a:p>
          <a:endParaRPr lang="en-GB"/>
        </a:p>
      </dgm:t>
    </dgm:pt>
    <dgm:pt modelId="{1454639E-247F-ED45-BC6D-C8380F6F93D2}" type="sibTrans" cxnId="{5B44B05D-5091-3642-BD96-3A05FF1DDAEB}">
      <dgm:prSet/>
      <dgm:spPr/>
      <dgm:t>
        <a:bodyPr/>
        <a:lstStyle/>
        <a:p>
          <a:endParaRPr lang="en-GB"/>
        </a:p>
      </dgm:t>
    </dgm:pt>
    <dgm:pt modelId="{0C6F1D0A-9042-BF47-A8F1-83B1DDDEE29C}">
      <dgm:prSet phldrT="[Text]"/>
      <dgm:spPr/>
      <dgm:t>
        <a:bodyPr/>
        <a:lstStyle/>
        <a:p>
          <a:r>
            <a:rPr lang="en-GB" dirty="0"/>
            <a:t>Each practitioner must promote the well-being of the child</a:t>
          </a:r>
        </a:p>
      </dgm:t>
    </dgm:pt>
    <dgm:pt modelId="{FBCD013A-CFD4-FE47-9776-698AA205F197}" type="parTrans" cxnId="{6FFB986C-5FFE-6A40-9549-7297AB11814A}">
      <dgm:prSet/>
      <dgm:spPr/>
      <dgm:t>
        <a:bodyPr/>
        <a:lstStyle/>
        <a:p>
          <a:endParaRPr lang="en-GB"/>
        </a:p>
      </dgm:t>
    </dgm:pt>
    <dgm:pt modelId="{3A2C688D-0CD7-DA4C-A1F4-0C664BD04E63}" type="sibTrans" cxnId="{6FFB986C-5FFE-6A40-9549-7297AB11814A}">
      <dgm:prSet/>
      <dgm:spPr/>
      <dgm:t>
        <a:bodyPr/>
        <a:lstStyle/>
        <a:p>
          <a:endParaRPr lang="en-GB"/>
        </a:p>
      </dgm:t>
    </dgm:pt>
    <dgm:pt modelId="{58DAB412-08C6-E34D-AE29-413505A8CC41}">
      <dgm:prSet phldrT="[Text]"/>
      <dgm:spPr/>
      <dgm:t>
        <a:bodyPr/>
        <a:lstStyle/>
        <a:p>
          <a:r>
            <a:rPr lang="en-GB" dirty="0"/>
            <a:t>Information sharing must be timely and accurate </a:t>
          </a:r>
        </a:p>
      </dgm:t>
    </dgm:pt>
    <dgm:pt modelId="{74D0EBD8-6A65-DE43-BA66-03B2B7AF6E4E}" type="parTrans" cxnId="{D310046B-72E8-A74B-A67E-D752D26F5947}">
      <dgm:prSet/>
      <dgm:spPr/>
      <dgm:t>
        <a:bodyPr/>
        <a:lstStyle/>
        <a:p>
          <a:endParaRPr lang="en-GB"/>
        </a:p>
      </dgm:t>
    </dgm:pt>
    <dgm:pt modelId="{8E5619C0-9F26-B34E-8FC3-54B1C036769A}" type="sibTrans" cxnId="{D310046B-72E8-A74B-A67E-D752D26F5947}">
      <dgm:prSet/>
      <dgm:spPr/>
      <dgm:t>
        <a:bodyPr/>
        <a:lstStyle/>
        <a:p>
          <a:endParaRPr lang="en-GB"/>
        </a:p>
      </dgm:t>
    </dgm:pt>
    <dgm:pt modelId="{9C1214BD-90A9-5541-BE10-FC2714B6DFF3}">
      <dgm:prSet phldrT="[Text]"/>
      <dgm:spPr/>
      <dgm:t>
        <a:bodyPr/>
        <a:lstStyle/>
        <a:p>
          <a:r>
            <a:rPr lang="en-GB" dirty="0"/>
            <a:t>Maintain professional working relationships with the child at risk, their family or carers </a:t>
          </a:r>
        </a:p>
      </dgm:t>
    </dgm:pt>
    <dgm:pt modelId="{C5BEAE61-6B75-F347-B2B2-6A061217D78B}" type="parTrans" cxnId="{2E06F081-862F-D745-8D60-50AC18BE3DAB}">
      <dgm:prSet/>
      <dgm:spPr/>
      <dgm:t>
        <a:bodyPr/>
        <a:lstStyle/>
        <a:p>
          <a:endParaRPr lang="en-GB"/>
        </a:p>
      </dgm:t>
    </dgm:pt>
    <dgm:pt modelId="{DB118803-3873-6F4D-AD92-994DCF0B8DE2}" type="sibTrans" cxnId="{2E06F081-862F-D745-8D60-50AC18BE3DAB}">
      <dgm:prSet/>
      <dgm:spPr/>
      <dgm:t>
        <a:bodyPr/>
        <a:lstStyle/>
        <a:p>
          <a:endParaRPr lang="en-GB"/>
        </a:p>
      </dgm:t>
    </dgm:pt>
    <dgm:pt modelId="{5E45EFA2-F091-AA4E-A0D2-E060046CC74B}">
      <dgm:prSet phldrT="[Text]"/>
      <dgm:spPr/>
      <dgm:t>
        <a:bodyPr/>
        <a:lstStyle/>
        <a:p>
          <a:r>
            <a:rPr lang="en-GB" dirty="0"/>
            <a:t>Each practitioner and organisation must play their part in safeguarding </a:t>
          </a:r>
        </a:p>
      </dgm:t>
    </dgm:pt>
    <dgm:pt modelId="{C2D7970A-EE3A-AD49-933B-D22D791DE73C}" type="parTrans" cxnId="{10361680-6652-1045-A540-7DC1EFAC3839}">
      <dgm:prSet/>
      <dgm:spPr/>
      <dgm:t>
        <a:bodyPr/>
        <a:lstStyle/>
        <a:p>
          <a:endParaRPr lang="en-GB"/>
        </a:p>
      </dgm:t>
    </dgm:pt>
    <dgm:pt modelId="{EBB342B6-F5B9-AD48-BF39-1F1BA3B616AC}" type="sibTrans" cxnId="{10361680-6652-1045-A540-7DC1EFAC3839}">
      <dgm:prSet/>
      <dgm:spPr/>
      <dgm:t>
        <a:bodyPr/>
        <a:lstStyle/>
        <a:p>
          <a:endParaRPr lang="en-GB"/>
        </a:p>
      </dgm:t>
    </dgm:pt>
    <dgm:pt modelId="{ABF8F1F9-5C03-B54D-BC34-C0EADC9984C0}" type="pres">
      <dgm:prSet presAssocID="{BDCE8E63-EC1D-1740-9484-EB4781CF68F8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12D71EF4-A258-DB4C-BC7A-DCD79564BD93}" type="pres">
      <dgm:prSet presAssocID="{E3994CDC-E0B9-8149-94EC-221DA85081F4}" presName="centerShape" presStyleLbl="node0" presStyleIdx="0" presStyleCnt="1"/>
      <dgm:spPr/>
    </dgm:pt>
    <dgm:pt modelId="{1CFA9A1A-23CF-494F-9790-023C2DF334E0}" type="pres">
      <dgm:prSet presAssocID="{FBCD013A-CFD4-FE47-9776-698AA205F197}" presName="Name9" presStyleLbl="parChTrans1D2" presStyleIdx="0" presStyleCnt="4"/>
      <dgm:spPr/>
    </dgm:pt>
    <dgm:pt modelId="{FAB42E77-A30F-E740-BF00-7106C01A4319}" type="pres">
      <dgm:prSet presAssocID="{FBCD013A-CFD4-FE47-9776-698AA205F197}" presName="connTx" presStyleLbl="parChTrans1D2" presStyleIdx="0" presStyleCnt="4"/>
      <dgm:spPr/>
    </dgm:pt>
    <dgm:pt modelId="{D9012F02-6423-E948-BDE5-E03B3D35086E}" type="pres">
      <dgm:prSet presAssocID="{0C6F1D0A-9042-BF47-A8F1-83B1DDDEE29C}" presName="node" presStyleLbl="node1" presStyleIdx="0" presStyleCnt="4" custRadScaleRad="95682" custRadScaleInc="33811">
        <dgm:presLayoutVars>
          <dgm:bulletEnabled val="1"/>
        </dgm:presLayoutVars>
      </dgm:prSet>
      <dgm:spPr/>
    </dgm:pt>
    <dgm:pt modelId="{231000FC-449D-1C43-AE7C-BBDA7C040711}" type="pres">
      <dgm:prSet presAssocID="{74D0EBD8-6A65-DE43-BA66-03B2B7AF6E4E}" presName="Name9" presStyleLbl="parChTrans1D2" presStyleIdx="1" presStyleCnt="4"/>
      <dgm:spPr/>
    </dgm:pt>
    <dgm:pt modelId="{6A860D62-C55B-4547-90D4-40C5678F9DF1}" type="pres">
      <dgm:prSet presAssocID="{74D0EBD8-6A65-DE43-BA66-03B2B7AF6E4E}" presName="connTx" presStyleLbl="parChTrans1D2" presStyleIdx="1" presStyleCnt="4"/>
      <dgm:spPr/>
    </dgm:pt>
    <dgm:pt modelId="{FE9C91CF-3032-604A-8D98-F02DD7208CB1}" type="pres">
      <dgm:prSet presAssocID="{58DAB412-08C6-E34D-AE29-413505A8CC41}" presName="node" presStyleLbl="node1" presStyleIdx="1" presStyleCnt="4" custRadScaleRad="103911" custRadScaleInc="35043">
        <dgm:presLayoutVars>
          <dgm:bulletEnabled val="1"/>
        </dgm:presLayoutVars>
      </dgm:prSet>
      <dgm:spPr/>
    </dgm:pt>
    <dgm:pt modelId="{BD169BD8-CF34-344D-82AE-AEBB95FE9C3C}" type="pres">
      <dgm:prSet presAssocID="{C5BEAE61-6B75-F347-B2B2-6A061217D78B}" presName="Name9" presStyleLbl="parChTrans1D2" presStyleIdx="2" presStyleCnt="4"/>
      <dgm:spPr/>
    </dgm:pt>
    <dgm:pt modelId="{F33495C0-D46A-5047-8E44-A4E165EEA4DB}" type="pres">
      <dgm:prSet presAssocID="{C5BEAE61-6B75-F347-B2B2-6A061217D78B}" presName="connTx" presStyleLbl="parChTrans1D2" presStyleIdx="2" presStyleCnt="4"/>
      <dgm:spPr/>
    </dgm:pt>
    <dgm:pt modelId="{88EDAAB1-7E2F-9046-870B-878958986FA9}" type="pres">
      <dgm:prSet presAssocID="{9C1214BD-90A9-5541-BE10-FC2714B6DFF3}" presName="node" presStyleLbl="node1" presStyleIdx="2" presStyleCnt="4" custRadScaleRad="104136" custRadScaleInc="35530">
        <dgm:presLayoutVars>
          <dgm:bulletEnabled val="1"/>
        </dgm:presLayoutVars>
      </dgm:prSet>
      <dgm:spPr/>
    </dgm:pt>
    <dgm:pt modelId="{55E4B807-D646-A04E-A693-8E14F1BBA02F}" type="pres">
      <dgm:prSet presAssocID="{C2D7970A-EE3A-AD49-933B-D22D791DE73C}" presName="Name9" presStyleLbl="parChTrans1D2" presStyleIdx="3" presStyleCnt="4"/>
      <dgm:spPr/>
    </dgm:pt>
    <dgm:pt modelId="{95F1B91B-E86E-2748-9E59-53F5ACCD3C0D}" type="pres">
      <dgm:prSet presAssocID="{C2D7970A-EE3A-AD49-933B-D22D791DE73C}" presName="connTx" presStyleLbl="parChTrans1D2" presStyleIdx="3" presStyleCnt="4"/>
      <dgm:spPr/>
    </dgm:pt>
    <dgm:pt modelId="{792B8F4F-0EA0-164B-BF1A-F448D9CC4347}" type="pres">
      <dgm:prSet presAssocID="{5E45EFA2-F091-AA4E-A0D2-E060046CC74B}" presName="node" presStyleLbl="node1" presStyleIdx="3" presStyleCnt="4" custRadScaleRad="105368" custRadScaleInc="18758">
        <dgm:presLayoutVars>
          <dgm:bulletEnabled val="1"/>
        </dgm:presLayoutVars>
      </dgm:prSet>
      <dgm:spPr/>
    </dgm:pt>
  </dgm:ptLst>
  <dgm:cxnLst>
    <dgm:cxn modelId="{4BE58406-A28D-1749-925E-318CDFFDD48B}" type="presOf" srcId="{58DAB412-08C6-E34D-AE29-413505A8CC41}" destId="{FE9C91CF-3032-604A-8D98-F02DD7208CB1}" srcOrd="0" destOrd="0" presId="urn:microsoft.com/office/officeart/2005/8/layout/radial1"/>
    <dgm:cxn modelId="{3953E10D-2649-3E42-BD43-978A3E9A1F06}" type="presOf" srcId="{C2D7970A-EE3A-AD49-933B-D22D791DE73C}" destId="{55E4B807-D646-A04E-A693-8E14F1BBA02F}" srcOrd="0" destOrd="0" presId="urn:microsoft.com/office/officeart/2005/8/layout/radial1"/>
    <dgm:cxn modelId="{EA66EC4C-DF21-6A4A-94AD-D8826C8AA791}" type="presOf" srcId="{74D0EBD8-6A65-DE43-BA66-03B2B7AF6E4E}" destId="{6A860D62-C55B-4547-90D4-40C5678F9DF1}" srcOrd="1" destOrd="0" presId="urn:microsoft.com/office/officeart/2005/8/layout/radial1"/>
    <dgm:cxn modelId="{F213B657-757C-1D49-817F-211A0CD420FE}" type="presOf" srcId="{0C6F1D0A-9042-BF47-A8F1-83B1DDDEE29C}" destId="{D9012F02-6423-E948-BDE5-E03B3D35086E}" srcOrd="0" destOrd="0" presId="urn:microsoft.com/office/officeart/2005/8/layout/radial1"/>
    <dgm:cxn modelId="{5B44B05D-5091-3642-BD96-3A05FF1DDAEB}" srcId="{BDCE8E63-EC1D-1740-9484-EB4781CF68F8}" destId="{E3994CDC-E0B9-8149-94EC-221DA85081F4}" srcOrd="0" destOrd="0" parTransId="{D580B105-CBB7-EB47-A63E-49F84C4C6428}" sibTransId="{1454639E-247F-ED45-BC6D-C8380F6F93D2}"/>
    <dgm:cxn modelId="{D310046B-72E8-A74B-A67E-D752D26F5947}" srcId="{E3994CDC-E0B9-8149-94EC-221DA85081F4}" destId="{58DAB412-08C6-E34D-AE29-413505A8CC41}" srcOrd="1" destOrd="0" parTransId="{74D0EBD8-6A65-DE43-BA66-03B2B7AF6E4E}" sibTransId="{8E5619C0-9F26-B34E-8FC3-54B1C036769A}"/>
    <dgm:cxn modelId="{6FFB986C-5FFE-6A40-9549-7297AB11814A}" srcId="{E3994CDC-E0B9-8149-94EC-221DA85081F4}" destId="{0C6F1D0A-9042-BF47-A8F1-83B1DDDEE29C}" srcOrd="0" destOrd="0" parTransId="{FBCD013A-CFD4-FE47-9776-698AA205F197}" sibTransId="{3A2C688D-0CD7-DA4C-A1F4-0C664BD04E63}"/>
    <dgm:cxn modelId="{C405BE70-C344-5946-8797-7A3C7A97CD95}" type="presOf" srcId="{C5BEAE61-6B75-F347-B2B2-6A061217D78B}" destId="{BD169BD8-CF34-344D-82AE-AEBB95FE9C3C}" srcOrd="0" destOrd="0" presId="urn:microsoft.com/office/officeart/2005/8/layout/radial1"/>
    <dgm:cxn modelId="{68BBE873-18E6-5B44-80F9-25D58C3D9B1B}" type="presOf" srcId="{9C1214BD-90A9-5541-BE10-FC2714B6DFF3}" destId="{88EDAAB1-7E2F-9046-870B-878958986FA9}" srcOrd="0" destOrd="0" presId="urn:microsoft.com/office/officeart/2005/8/layout/radial1"/>
    <dgm:cxn modelId="{10361680-6652-1045-A540-7DC1EFAC3839}" srcId="{E3994CDC-E0B9-8149-94EC-221DA85081F4}" destId="{5E45EFA2-F091-AA4E-A0D2-E060046CC74B}" srcOrd="3" destOrd="0" parTransId="{C2D7970A-EE3A-AD49-933B-D22D791DE73C}" sibTransId="{EBB342B6-F5B9-AD48-BF39-1F1BA3B616AC}"/>
    <dgm:cxn modelId="{2E06F081-862F-D745-8D60-50AC18BE3DAB}" srcId="{E3994CDC-E0B9-8149-94EC-221DA85081F4}" destId="{9C1214BD-90A9-5541-BE10-FC2714B6DFF3}" srcOrd="2" destOrd="0" parTransId="{C5BEAE61-6B75-F347-B2B2-6A061217D78B}" sibTransId="{DB118803-3873-6F4D-AD92-994DCF0B8DE2}"/>
    <dgm:cxn modelId="{225D258D-7047-DD41-91CD-63EA9B4A9EE4}" type="presOf" srcId="{5E45EFA2-F091-AA4E-A0D2-E060046CC74B}" destId="{792B8F4F-0EA0-164B-BF1A-F448D9CC4347}" srcOrd="0" destOrd="0" presId="urn:microsoft.com/office/officeart/2005/8/layout/radial1"/>
    <dgm:cxn modelId="{0926BC94-04B0-D341-A62A-AE84B187D037}" type="presOf" srcId="{C2D7970A-EE3A-AD49-933B-D22D791DE73C}" destId="{95F1B91B-E86E-2748-9E59-53F5ACCD3C0D}" srcOrd="1" destOrd="0" presId="urn:microsoft.com/office/officeart/2005/8/layout/radial1"/>
    <dgm:cxn modelId="{46E336DE-460C-A04B-8561-548309710AEA}" type="presOf" srcId="{BDCE8E63-EC1D-1740-9484-EB4781CF68F8}" destId="{ABF8F1F9-5C03-B54D-BC34-C0EADC9984C0}" srcOrd="0" destOrd="0" presId="urn:microsoft.com/office/officeart/2005/8/layout/radial1"/>
    <dgm:cxn modelId="{DA6D6BE2-DE82-8443-8D5B-CEF1621152C5}" type="presOf" srcId="{FBCD013A-CFD4-FE47-9776-698AA205F197}" destId="{1CFA9A1A-23CF-494F-9790-023C2DF334E0}" srcOrd="0" destOrd="0" presId="urn:microsoft.com/office/officeart/2005/8/layout/radial1"/>
    <dgm:cxn modelId="{34CD75E8-3979-2545-B62F-D77BE1ED1A5C}" type="presOf" srcId="{E3994CDC-E0B9-8149-94EC-221DA85081F4}" destId="{12D71EF4-A258-DB4C-BC7A-DCD79564BD93}" srcOrd="0" destOrd="0" presId="urn:microsoft.com/office/officeart/2005/8/layout/radial1"/>
    <dgm:cxn modelId="{206550E9-0F80-A646-B41D-7119CB54C2C8}" type="presOf" srcId="{C5BEAE61-6B75-F347-B2B2-6A061217D78B}" destId="{F33495C0-D46A-5047-8E44-A4E165EEA4DB}" srcOrd="1" destOrd="0" presId="urn:microsoft.com/office/officeart/2005/8/layout/radial1"/>
    <dgm:cxn modelId="{5C17F3ED-CB43-DB4A-B089-B7326CAC99F6}" type="presOf" srcId="{74D0EBD8-6A65-DE43-BA66-03B2B7AF6E4E}" destId="{231000FC-449D-1C43-AE7C-BBDA7C040711}" srcOrd="0" destOrd="0" presId="urn:microsoft.com/office/officeart/2005/8/layout/radial1"/>
    <dgm:cxn modelId="{1F34D5F4-00DC-B449-BA47-65E096B67104}" type="presOf" srcId="{FBCD013A-CFD4-FE47-9776-698AA205F197}" destId="{FAB42E77-A30F-E740-BF00-7106C01A4319}" srcOrd="1" destOrd="0" presId="urn:microsoft.com/office/officeart/2005/8/layout/radial1"/>
    <dgm:cxn modelId="{85C8272A-E651-2C49-8C1B-53CB2B99EDBC}" type="presParOf" srcId="{ABF8F1F9-5C03-B54D-BC34-C0EADC9984C0}" destId="{12D71EF4-A258-DB4C-BC7A-DCD79564BD93}" srcOrd="0" destOrd="0" presId="urn:microsoft.com/office/officeart/2005/8/layout/radial1"/>
    <dgm:cxn modelId="{F604EFF4-3F42-B247-A75E-0438329F1DA7}" type="presParOf" srcId="{ABF8F1F9-5C03-B54D-BC34-C0EADC9984C0}" destId="{1CFA9A1A-23CF-494F-9790-023C2DF334E0}" srcOrd="1" destOrd="0" presId="urn:microsoft.com/office/officeart/2005/8/layout/radial1"/>
    <dgm:cxn modelId="{0D2275E0-6B20-7A49-B28F-417BE3FC598C}" type="presParOf" srcId="{1CFA9A1A-23CF-494F-9790-023C2DF334E0}" destId="{FAB42E77-A30F-E740-BF00-7106C01A4319}" srcOrd="0" destOrd="0" presId="urn:microsoft.com/office/officeart/2005/8/layout/radial1"/>
    <dgm:cxn modelId="{5CB1A5F5-699D-AB40-AA3A-AF13F3B7E018}" type="presParOf" srcId="{ABF8F1F9-5C03-B54D-BC34-C0EADC9984C0}" destId="{D9012F02-6423-E948-BDE5-E03B3D35086E}" srcOrd="2" destOrd="0" presId="urn:microsoft.com/office/officeart/2005/8/layout/radial1"/>
    <dgm:cxn modelId="{25D42CD5-CF53-FD4A-B7AE-789B3FD9308C}" type="presParOf" srcId="{ABF8F1F9-5C03-B54D-BC34-C0EADC9984C0}" destId="{231000FC-449D-1C43-AE7C-BBDA7C040711}" srcOrd="3" destOrd="0" presId="urn:microsoft.com/office/officeart/2005/8/layout/radial1"/>
    <dgm:cxn modelId="{C37B9B6B-7526-734A-B2FF-AA173218E345}" type="presParOf" srcId="{231000FC-449D-1C43-AE7C-BBDA7C040711}" destId="{6A860D62-C55B-4547-90D4-40C5678F9DF1}" srcOrd="0" destOrd="0" presId="urn:microsoft.com/office/officeart/2005/8/layout/radial1"/>
    <dgm:cxn modelId="{682267F7-FC45-7F40-96A1-2F614CCCE318}" type="presParOf" srcId="{ABF8F1F9-5C03-B54D-BC34-C0EADC9984C0}" destId="{FE9C91CF-3032-604A-8D98-F02DD7208CB1}" srcOrd="4" destOrd="0" presId="urn:microsoft.com/office/officeart/2005/8/layout/radial1"/>
    <dgm:cxn modelId="{20600704-CBFB-9A4B-88CA-086880B2D863}" type="presParOf" srcId="{ABF8F1F9-5C03-B54D-BC34-C0EADC9984C0}" destId="{BD169BD8-CF34-344D-82AE-AEBB95FE9C3C}" srcOrd="5" destOrd="0" presId="urn:microsoft.com/office/officeart/2005/8/layout/radial1"/>
    <dgm:cxn modelId="{36519AA6-6943-5642-BE7E-3E188F03889D}" type="presParOf" srcId="{BD169BD8-CF34-344D-82AE-AEBB95FE9C3C}" destId="{F33495C0-D46A-5047-8E44-A4E165EEA4DB}" srcOrd="0" destOrd="0" presId="urn:microsoft.com/office/officeart/2005/8/layout/radial1"/>
    <dgm:cxn modelId="{D934574E-1F77-594E-9562-848FB639D29F}" type="presParOf" srcId="{ABF8F1F9-5C03-B54D-BC34-C0EADC9984C0}" destId="{88EDAAB1-7E2F-9046-870B-878958986FA9}" srcOrd="6" destOrd="0" presId="urn:microsoft.com/office/officeart/2005/8/layout/radial1"/>
    <dgm:cxn modelId="{84A854AC-BE7A-3849-8103-B866649896F3}" type="presParOf" srcId="{ABF8F1F9-5C03-B54D-BC34-C0EADC9984C0}" destId="{55E4B807-D646-A04E-A693-8E14F1BBA02F}" srcOrd="7" destOrd="0" presId="urn:microsoft.com/office/officeart/2005/8/layout/radial1"/>
    <dgm:cxn modelId="{CE854C55-B658-574A-9A29-CEE0F81CD17A}" type="presParOf" srcId="{55E4B807-D646-A04E-A693-8E14F1BBA02F}" destId="{95F1B91B-E86E-2748-9E59-53F5ACCD3C0D}" srcOrd="0" destOrd="0" presId="urn:microsoft.com/office/officeart/2005/8/layout/radial1"/>
    <dgm:cxn modelId="{6DDFA535-55A9-F840-83C1-51D34A73E607}" type="presParOf" srcId="{ABF8F1F9-5C03-B54D-BC34-C0EADC9984C0}" destId="{792B8F4F-0EA0-164B-BF1A-F448D9CC4347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C4FD3B0-D1C1-2740-B335-6B35192E030F}" type="doc">
      <dgm:prSet loTypeId="urn:microsoft.com/office/officeart/2005/8/layout/list1" loCatId="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en-GB"/>
        </a:p>
      </dgm:t>
    </dgm:pt>
    <dgm:pt modelId="{0CA4592C-DFF1-F34C-93E4-3CAE8AEFC654}">
      <dgm:prSet phldrT="[Text]"/>
      <dgm:spPr/>
      <dgm:t>
        <a:bodyPr/>
        <a:lstStyle/>
        <a:p>
          <a:r>
            <a:rPr lang="en-GB" dirty="0"/>
            <a:t>Take the right actions to keep children safe</a:t>
          </a:r>
        </a:p>
      </dgm:t>
    </dgm:pt>
    <dgm:pt modelId="{319ABB4E-E1BE-6C45-A360-456C9CDC8FEE}" type="parTrans" cxnId="{E03842C9-6B5F-C747-8FFE-B21319648F8C}">
      <dgm:prSet/>
      <dgm:spPr/>
      <dgm:t>
        <a:bodyPr/>
        <a:lstStyle/>
        <a:p>
          <a:endParaRPr lang="en-GB"/>
        </a:p>
      </dgm:t>
    </dgm:pt>
    <dgm:pt modelId="{79D2EE92-D561-9E4C-9F15-9B195B8BC248}" type="sibTrans" cxnId="{E03842C9-6B5F-C747-8FFE-B21319648F8C}">
      <dgm:prSet/>
      <dgm:spPr/>
      <dgm:t>
        <a:bodyPr/>
        <a:lstStyle/>
        <a:p>
          <a:endParaRPr lang="en-GB"/>
        </a:p>
      </dgm:t>
    </dgm:pt>
    <dgm:pt modelId="{E0ED11AA-EBCF-4847-8DB2-A8AA15DCE592}">
      <dgm:prSet phldrT="[Text]"/>
      <dgm:spPr/>
      <dgm:t>
        <a:bodyPr/>
        <a:lstStyle/>
        <a:p>
          <a:r>
            <a:rPr lang="en-GB" dirty="0"/>
            <a:t>Follow the law</a:t>
          </a:r>
        </a:p>
      </dgm:t>
    </dgm:pt>
    <dgm:pt modelId="{7D6D450F-3D84-5946-914C-A051D62A1EDA}" type="parTrans" cxnId="{82D4C80E-B45E-7A46-B5BB-D1F3113FE65E}">
      <dgm:prSet/>
      <dgm:spPr/>
      <dgm:t>
        <a:bodyPr/>
        <a:lstStyle/>
        <a:p>
          <a:endParaRPr lang="en-GB"/>
        </a:p>
      </dgm:t>
    </dgm:pt>
    <dgm:pt modelId="{8ED3CDB2-54F7-B64B-81D2-8C3F259717F6}" type="sibTrans" cxnId="{82D4C80E-B45E-7A46-B5BB-D1F3113FE65E}">
      <dgm:prSet/>
      <dgm:spPr/>
      <dgm:t>
        <a:bodyPr/>
        <a:lstStyle/>
        <a:p>
          <a:endParaRPr lang="en-GB"/>
        </a:p>
      </dgm:t>
    </dgm:pt>
    <dgm:pt modelId="{9C084BD3-7ACA-6649-8FB2-D49536CB8177}">
      <dgm:prSet phldrT="[Text]"/>
      <dgm:spPr/>
      <dgm:t>
        <a:bodyPr/>
        <a:lstStyle/>
        <a:p>
          <a:r>
            <a:rPr lang="en-GB" dirty="0"/>
            <a:t>Be aware of and follow  all national and local policies, guidance and procedure</a:t>
          </a:r>
        </a:p>
      </dgm:t>
    </dgm:pt>
    <dgm:pt modelId="{074CCDBC-C35B-BF4E-BFA1-212D5676BEA7}" type="parTrans" cxnId="{288CF98C-70D9-374B-B202-ED22493199E4}">
      <dgm:prSet/>
      <dgm:spPr/>
      <dgm:t>
        <a:bodyPr/>
        <a:lstStyle/>
        <a:p>
          <a:endParaRPr lang="en-GB"/>
        </a:p>
      </dgm:t>
    </dgm:pt>
    <dgm:pt modelId="{FC5EFF0C-8FDE-FE47-9507-BC5A9B8EC6E6}" type="sibTrans" cxnId="{288CF98C-70D9-374B-B202-ED22493199E4}">
      <dgm:prSet/>
      <dgm:spPr/>
      <dgm:t>
        <a:bodyPr/>
        <a:lstStyle/>
        <a:p>
          <a:endParaRPr lang="en-GB"/>
        </a:p>
      </dgm:t>
    </dgm:pt>
    <dgm:pt modelId="{9597CD80-6A49-CA43-9CC6-FB736535D76D}">
      <dgm:prSet/>
      <dgm:spPr/>
      <dgm:t>
        <a:bodyPr/>
        <a:lstStyle/>
        <a:p>
          <a:r>
            <a:rPr lang="en-GB" dirty="0"/>
            <a:t>Be familiar with your DSPs</a:t>
          </a:r>
        </a:p>
      </dgm:t>
    </dgm:pt>
    <dgm:pt modelId="{E42723B9-3A7E-6E45-B704-E64A24C29E3E}" type="parTrans" cxnId="{EE754A70-7CF8-5C42-8899-6C317B7AE0EE}">
      <dgm:prSet/>
      <dgm:spPr/>
      <dgm:t>
        <a:bodyPr/>
        <a:lstStyle/>
        <a:p>
          <a:endParaRPr lang="en-GB"/>
        </a:p>
      </dgm:t>
    </dgm:pt>
    <dgm:pt modelId="{08568C80-9D46-1E48-AC09-9D4CE712A736}" type="sibTrans" cxnId="{EE754A70-7CF8-5C42-8899-6C317B7AE0EE}">
      <dgm:prSet/>
      <dgm:spPr/>
      <dgm:t>
        <a:bodyPr/>
        <a:lstStyle/>
        <a:p>
          <a:endParaRPr lang="en-GB"/>
        </a:p>
      </dgm:t>
    </dgm:pt>
    <dgm:pt modelId="{D0763F5A-BE79-4D48-B5FC-B776E818BD7D}">
      <dgm:prSet/>
      <dgm:spPr/>
      <dgm:t>
        <a:bodyPr/>
        <a:lstStyle/>
        <a:p>
          <a:r>
            <a:rPr lang="en-GB" dirty="0"/>
            <a:t>Know who your local authority contact is.</a:t>
          </a:r>
        </a:p>
      </dgm:t>
    </dgm:pt>
    <dgm:pt modelId="{217CDF41-EB1C-284D-A7B5-0C8AEB3C0C16}" type="parTrans" cxnId="{BEC971D8-183C-EF4C-B440-41758BC11250}">
      <dgm:prSet/>
      <dgm:spPr/>
      <dgm:t>
        <a:bodyPr/>
        <a:lstStyle/>
        <a:p>
          <a:endParaRPr lang="en-GB"/>
        </a:p>
      </dgm:t>
    </dgm:pt>
    <dgm:pt modelId="{DC3B758D-9E2A-1148-86AB-A465DCCBBCED}" type="sibTrans" cxnId="{BEC971D8-183C-EF4C-B440-41758BC11250}">
      <dgm:prSet/>
      <dgm:spPr/>
      <dgm:t>
        <a:bodyPr/>
        <a:lstStyle/>
        <a:p>
          <a:endParaRPr lang="en-GB"/>
        </a:p>
      </dgm:t>
    </dgm:pt>
    <dgm:pt modelId="{2EC41D08-E838-6A42-AA28-D4869D1A7698}" type="pres">
      <dgm:prSet presAssocID="{6C4FD3B0-D1C1-2740-B335-6B35192E030F}" presName="linear" presStyleCnt="0">
        <dgm:presLayoutVars>
          <dgm:dir/>
          <dgm:animLvl val="lvl"/>
          <dgm:resizeHandles val="exact"/>
        </dgm:presLayoutVars>
      </dgm:prSet>
      <dgm:spPr/>
    </dgm:pt>
    <dgm:pt modelId="{3FB52DA7-6592-EB4C-B4DD-2C8AE6A983A8}" type="pres">
      <dgm:prSet presAssocID="{0CA4592C-DFF1-F34C-93E4-3CAE8AEFC654}" presName="parentLin" presStyleCnt="0"/>
      <dgm:spPr/>
    </dgm:pt>
    <dgm:pt modelId="{EFC787B6-1F52-6740-85AB-0FA3913C6860}" type="pres">
      <dgm:prSet presAssocID="{0CA4592C-DFF1-F34C-93E4-3CAE8AEFC654}" presName="parentLeftMargin" presStyleLbl="node1" presStyleIdx="0" presStyleCnt="5"/>
      <dgm:spPr/>
    </dgm:pt>
    <dgm:pt modelId="{8A693696-9770-EC4E-A89F-DC7CC0523CE3}" type="pres">
      <dgm:prSet presAssocID="{0CA4592C-DFF1-F34C-93E4-3CAE8AEFC65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931259E-6D18-EF47-85D4-A838E6ACE7B6}" type="pres">
      <dgm:prSet presAssocID="{0CA4592C-DFF1-F34C-93E4-3CAE8AEFC654}" presName="negativeSpace" presStyleCnt="0"/>
      <dgm:spPr/>
    </dgm:pt>
    <dgm:pt modelId="{D150FBC4-53DD-4542-8008-B6261471B23F}" type="pres">
      <dgm:prSet presAssocID="{0CA4592C-DFF1-F34C-93E4-3CAE8AEFC654}" presName="childText" presStyleLbl="conFgAcc1" presStyleIdx="0" presStyleCnt="5">
        <dgm:presLayoutVars>
          <dgm:bulletEnabled val="1"/>
        </dgm:presLayoutVars>
      </dgm:prSet>
      <dgm:spPr/>
    </dgm:pt>
    <dgm:pt modelId="{CC19279B-C8E3-BB47-9598-FEC1796D147D}" type="pres">
      <dgm:prSet presAssocID="{79D2EE92-D561-9E4C-9F15-9B195B8BC248}" presName="spaceBetweenRectangles" presStyleCnt="0"/>
      <dgm:spPr/>
    </dgm:pt>
    <dgm:pt modelId="{0837BF00-A343-4B43-AD5E-66000251A0DA}" type="pres">
      <dgm:prSet presAssocID="{E0ED11AA-EBCF-4847-8DB2-A8AA15DCE592}" presName="parentLin" presStyleCnt="0"/>
      <dgm:spPr/>
    </dgm:pt>
    <dgm:pt modelId="{52E3D859-317D-0B48-B398-EB6EC26FC4E8}" type="pres">
      <dgm:prSet presAssocID="{E0ED11AA-EBCF-4847-8DB2-A8AA15DCE592}" presName="parentLeftMargin" presStyleLbl="node1" presStyleIdx="0" presStyleCnt="5"/>
      <dgm:spPr/>
    </dgm:pt>
    <dgm:pt modelId="{29FFC56E-6785-BF48-9BC0-09A7EC5BC216}" type="pres">
      <dgm:prSet presAssocID="{E0ED11AA-EBCF-4847-8DB2-A8AA15DCE592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6615735-4D43-084A-8DC8-CD28F7D1A1BA}" type="pres">
      <dgm:prSet presAssocID="{E0ED11AA-EBCF-4847-8DB2-A8AA15DCE592}" presName="negativeSpace" presStyleCnt="0"/>
      <dgm:spPr/>
    </dgm:pt>
    <dgm:pt modelId="{4E6FA19D-75F0-1F4B-BC85-3659B37F0CFE}" type="pres">
      <dgm:prSet presAssocID="{E0ED11AA-EBCF-4847-8DB2-A8AA15DCE592}" presName="childText" presStyleLbl="conFgAcc1" presStyleIdx="1" presStyleCnt="5">
        <dgm:presLayoutVars>
          <dgm:bulletEnabled val="1"/>
        </dgm:presLayoutVars>
      </dgm:prSet>
      <dgm:spPr/>
    </dgm:pt>
    <dgm:pt modelId="{D9450F82-31AD-CA43-A848-75644B399283}" type="pres">
      <dgm:prSet presAssocID="{8ED3CDB2-54F7-B64B-81D2-8C3F259717F6}" presName="spaceBetweenRectangles" presStyleCnt="0"/>
      <dgm:spPr/>
    </dgm:pt>
    <dgm:pt modelId="{9EFF54DA-3FD2-FE4E-BB48-35D7497E7E3F}" type="pres">
      <dgm:prSet presAssocID="{9C084BD3-7ACA-6649-8FB2-D49536CB8177}" presName="parentLin" presStyleCnt="0"/>
      <dgm:spPr/>
    </dgm:pt>
    <dgm:pt modelId="{7B71D429-7156-7249-9F6A-DD73FD6DCAAA}" type="pres">
      <dgm:prSet presAssocID="{9C084BD3-7ACA-6649-8FB2-D49536CB8177}" presName="parentLeftMargin" presStyleLbl="node1" presStyleIdx="1" presStyleCnt="5"/>
      <dgm:spPr/>
    </dgm:pt>
    <dgm:pt modelId="{56A4306A-C066-AD41-96C6-9DC395CEDA5E}" type="pres">
      <dgm:prSet presAssocID="{9C084BD3-7ACA-6649-8FB2-D49536CB817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3106359-59EF-4B49-9DC0-F4AD244AB948}" type="pres">
      <dgm:prSet presAssocID="{9C084BD3-7ACA-6649-8FB2-D49536CB8177}" presName="negativeSpace" presStyleCnt="0"/>
      <dgm:spPr/>
    </dgm:pt>
    <dgm:pt modelId="{9918CC62-D6B2-B646-8F5E-30D62BD1B86B}" type="pres">
      <dgm:prSet presAssocID="{9C084BD3-7ACA-6649-8FB2-D49536CB8177}" presName="childText" presStyleLbl="conFgAcc1" presStyleIdx="2" presStyleCnt="5">
        <dgm:presLayoutVars>
          <dgm:bulletEnabled val="1"/>
        </dgm:presLayoutVars>
      </dgm:prSet>
      <dgm:spPr/>
    </dgm:pt>
    <dgm:pt modelId="{5EAB51C1-8458-7847-9619-D5F1FCC7DCA2}" type="pres">
      <dgm:prSet presAssocID="{FC5EFF0C-8FDE-FE47-9507-BC5A9B8EC6E6}" presName="spaceBetweenRectangles" presStyleCnt="0"/>
      <dgm:spPr/>
    </dgm:pt>
    <dgm:pt modelId="{62C77319-E5C3-D549-9B00-33D1C8716E70}" type="pres">
      <dgm:prSet presAssocID="{9597CD80-6A49-CA43-9CC6-FB736535D76D}" presName="parentLin" presStyleCnt="0"/>
      <dgm:spPr/>
    </dgm:pt>
    <dgm:pt modelId="{95A1399F-D821-E642-9866-1F3F946DD1E3}" type="pres">
      <dgm:prSet presAssocID="{9597CD80-6A49-CA43-9CC6-FB736535D76D}" presName="parentLeftMargin" presStyleLbl="node1" presStyleIdx="2" presStyleCnt="5"/>
      <dgm:spPr/>
    </dgm:pt>
    <dgm:pt modelId="{E773ED89-4D95-E841-8F27-E99E74930B5B}" type="pres">
      <dgm:prSet presAssocID="{9597CD80-6A49-CA43-9CC6-FB736535D76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EA3511B-6793-C84F-9AC4-B9EFE9A702B1}" type="pres">
      <dgm:prSet presAssocID="{9597CD80-6A49-CA43-9CC6-FB736535D76D}" presName="negativeSpace" presStyleCnt="0"/>
      <dgm:spPr/>
    </dgm:pt>
    <dgm:pt modelId="{C0CE9942-9C4A-1148-AEB4-020B31578286}" type="pres">
      <dgm:prSet presAssocID="{9597CD80-6A49-CA43-9CC6-FB736535D76D}" presName="childText" presStyleLbl="conFgAcc1" presStyleIdx="3" presStyleCnt="5">
        <dgm:presLayoutVars>
          <dgm:bulletEnabled val="1"/>
        </dgm:presLayoutVars>
      </dgm:prSet>
      <dgm:spPr/>
    </dgm:pt>
    <dgm:pt modelId="{1F827E90-3789-7145-BC5B-D635B91FE702}" type="pres">
      <dgm:prSet presAssocID="{08568C80-9D46-1E48-AC09-9D4CE712A736}" presName="spaceBetweenRectangles" presStyleCnt="0"/>
      <dgm:spPr/>
    </dgm:pt>
    <dgm:pt modelId="{BEF9F7F2-DD4A-0945-850A-D490D38B659A}" type="pres">
      <dgm:prSet presAssocID="{D0763F5A-BE79-4D48-B5FC-B776E818BD7D}" presName="parentLin" presStyleCnt="0"/>
      <dgm:spPr/>
    </dgm:pt>
    <dgm:pt modelId="{14C6F59E-1747-6046-BEAC-AE8EEF7797CD}" type="pres">
      <dgm:prSet presAssocID="{D0763F5A-BE79-4D48-B5FC-B776E818BD7D}" presName="parentLeftMargin" presStyleLbl="node1" presStyleIdx="3" presStyleCnt="5"/>
      <dgm:spPr/>
    </dgm:pt>
    <dgm:pt modelId="{D665594B-6EC1-ED46-B73E-915ADE858B38}" type="pres">
      <dgm:prSet presAssocID="{D0763F5A-BE79-4D48-B5FC-B776E818BD7D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9F13B26A-D52C-954C-B8BC-75F8CCDBC0C2}" type="pres">
      <dgm:prSet presAssocID="{D0763F5A-BE79-4D48-B5FC-B776E818BD7D}" presName="negativeSpace" presStyleCnt="0"/>
      <dgm:spPr/>
    </dgm:pt>
    <dgm:pt modelId="{3744D64C-F3E2-AA46-A4F5-98F0C08713A3}" type="pres">
      <dgm:prSet presAssocID="{D0763F5A-BE79-4D48-B5FC-B776E818BD7D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E76DCE0B-D1FD-6D4E-9489-FDA2930F224F}" type="presOf" srcId="{D0763F5A-BE79-4D48-B5FC-B776E818BD7D}" destId="{D665594B-6EC1-ED46-B73E-915ADE858B38}" srcOrd="1" destOrd="0" presId="urn:microsoft.com/office/officeart/2005/8/layout/list1"/>
    <dgm:cxn modelId="{82D4C80E-B45E-7A46-B5BB-D1F3113FE65E}" srcId="{6C4FD3B0-D1C1-2740-B335-6B35192E030F}" destId="{E0ED11AA-EBCF-4847-8DB2-A8AA15DCE592}" srcOrd="1" destOrd="0" parTransId="{7D6D450F-3D84-5946-914C-A051D62A1EDA}" sibTransId="{8ED3CDB2-54F7-B64B-81D2-8C3F259717F6}"/>
    <dgm:cxn modelId="{259E1E37-CB85-F94C-AB00-37E27801A48D}" type="presOf" srcId="{E0ED11AA-EBCF-4847-8DB2-A8AA15DCE592}" destId="{52E3D859-317D-0B48-B398-EB6EC26FC4E8}" srcOrd="0" destOrd="0" presId="urn:microsoft.com/office/officeart/2005/8/layout/list1"/>
    <dgm:cxn modelId="{0F979E54-F24C-E34D-B7DC-1962F72E97E3}" type="presOf" srcId="{9597CD80-6A49-CA43-9CC6-FB736535D76D}" destId="{E773ED89-4D95-E841-8F27-E99E74930B5B}" srcOrd="1" destOrd="0" presId="urn:microsoft.com/office/officeart/2005/8/layout/list1"/>
    <dgm:cxn modelId="{EE754A70-7CF8-5C42-8899-6C317B7AE0EE}" srcId="{6C4FD3B0-D1C1-2740-B335-6B35192E030F}" destId="{9597CD80-6A49-CA43-9CC6-FB736535D76D}" srcOrd="3" destOrd="0" parTransId="{E42723B9-3A7E-6E45-B704-E64A24C29E3E}" sibTransId="{08568C80-9D46-1E48-AC09-9D4CE712A736}"/>
    <dgm:cxn modelId="{15AA3383-4EFD-4441-A11D-FB279F0C8146}" type="presOf" srcId="{6C4FD3B0-D1C1-2740-B335-6B35192E030F}" destId="{2EC41D08-E838-6A42-AA28-D4869D1A7698}" srcOrd="0" destOrd="0" presId="urn:microsoft.com/office/officeart/2005/8/layout/list1"/>
    <dgm:cxn modelId="{288CF98C-70D9-374B-B202-ED22493199E4}" srcId="{6C4FD3B0-D1C1-2740-B335-6B35192E030F}" destId="{9C084BD3-7ACA-6649-8FB2-D49536CB8177}" srcOrd="2" destOrd="0" parTransId="{074CCDBC-C35B-BF4E-BFA1-212D5676BEA7}" sibTransId="{FC5EFF0C-8FDE-FE47-9507-BC5A9B8EC6E6}"/>
    <dgm:cxn modelId="{2936EF90-ED40-914D-A068-EB3BC5F2E821}" type="presOf" srcId="{0CA4592C-DFF1-F34C-93E4-3CAE8AEFC654}" destId="{8A693696-9770-EC4E-A89F-DC7CC0523CE3}" srcOrd="1" destOrd="0" presId="urn:microsoft.com/office/officeart/2005/8/layout/list1"/>
    <dgm:cxn modelId="{E33EA09C-0FC4-1643-9AB1-8C944A8B75A2}" type="presOf" srcId="{E0ED11AA-EBCF-4847-8DB2-A8AA15DCE592}" destId="{29FFC56E-6785-BF48-9BC0-09A7EC5BC216}" srcOrd="1" destOrd="0" presId="urn:microsoft.com/office/officeart/2005/8/layout/list1"/>
    <dgm:cxn modelId="{F4FCDE9C-AB55-AF44-B50E-F0EE82BCF8BE}" type="presOf" srcId="{D0763F5A-BE79-4D48-B5FC-B776E818BD7D}" destId="{14C6F59E-1747-6046-BEAC-AE8EEF7797CD}" srcOrd="0" destOrd="0" presId="urn:microsoft.com/office/officeart/2005/8/layout/list1"/>
    <dgm:cxn modelId="{AC06DAA7-EF95-AA41-97CA-82B1A04171A0}" type="presOf" srcId="{9C084BD3-7ACA-6649-8FB2-D49536CB8177}" destId="{7B71D429-7156-7249-9F6A-DD73FD6DCAAA}" srcOrd="0" destOrd="0" presId="urn:microsoft.com/office/officeart/2005/8/layout/list1"/>
    <dgm:cxn modelId="{56C6CCC1-42A2-FF4C-8387-6EA08249F013}" type="presOf" srcId="{0CA4592C-DFF1-F34C-93E4-3CAE8AEFC654}" destId="{EFC787B6-1F52-6740-85AB-0FA3913C6860}" srcOrd="0" destOrd="0" presId="urn:microsoft.com/office/officeart/2005/8/layout/list1"/>
    <dgm:cxn modelId="{AAAADDC8-8F97-AD4F-832F-A4E19A95FF58}" type="presOf" srcId="{9597CD80-6A49-CA43-9CC6-FB736535D76D}" destId="{95A1399F-D821-E642-9866-1F3F946DD1E3}" srcOrd="0" destOrd="0" presId="urn:microsoft.com/office/officeart/2005/8/layout/list1"/>
    <dgm:cxn modelId="{E03842C9-6B5F-C747-8FFE-B21319648F8C}" srcId="{6C4FD3B0-D1C1-2740-B335-6B35192E030F}" destId="{0CA4592C-DFF1-F34C-93E4-3CAE8AEFC654}" srcOrd="0" destOrd="0" parTransId="{319ABB4E-E1BE-6C45-A360-456C9CDC8FEE}" sibTransId="{79D2EE92-D561-9E4C-9F15-9B195B8BC248}"/>
    <dgm:cxn modelId="{BEC971D8-183C-EF4C-B440-41758BC11250}" srcId="{6C4FD3B0-D1C1-2740-B335-6B35192E030F}" destId="{D0763F5A-BE79-4D48-B5FC-B776E818BD7D}" srcOrd="4" destOrd="0" parTransId="{217CDF41-EB1C-284D-A7B5-0C8AEB3C0C16}" sibTransId="{DC3B758D-9E2A-1148-86AB-A465DCCBBCED}"/>
    <dgm:cxn modelId="{EE9B85D9-57F4-F144-A8C7-AFACC1F88B61}" type="presOf" srcId="{9C084BD3-7ACA-6649-8FB2-D49536CB8177}" destId="{56A4306A-C066-AD41-96C6-9DC395CEDA5E}" srcOrd="1" destOrd="0" presId="urn:microsoft.com/office/officeart/2005/8/layout/list1"/>
    <dgm:cxn modelId="{844DB346-79AF-9349-A8B8-59E966811B01}" type="presParOf" srcId="{2EC41D08-E838-6A42-AA28-D4869D1A7698}" destId="{3FB52DA7-6592-EB4C-B4DD-2C8AE6A983A8}" srcOrd="0" destOrd="0" presId="urn:microsoft.com/office/officeart/2005/8/layout/list1"/>
    <dgm:cxn modelId="{58A32B17-DA18-BD47-BBB2-2766A7EB352A}" type="presParOf" srcId="{3FB52DA7-6592-EB4C-B4DD-2C8AE6A983A8}" destId="{EFC787B6-1F52-6740-85AB-0FA3913C6860}" srcOrd="0" destOrd="0" presId="urn:microsoft.com/office/officeart/2005/8/layout/list1"/>
    <dgm:cxn modelId="{5D88F633-0985-7A43-ACA8-CE3BE02FEE53}" type="presParOf" srcId="{3FB52DA7-6592-EB4C-B4DD-2C8AE6A983A8}" destId="{8A693696-9770-EC4E-A89F-DC7CC0523CE3}" srcOrd="1" destOrd="0" presId="urn:microsoft.com/office/officeart/2005/8/layout/list1"/>
    <dgm:cxn modelId="{B2979F3F-A85A-E24E-BFD6-F36B9D4ED60B}" type="presParOf" srcId="{2EC41D08-E838-6A42-AA28-D4869D1A7698}" destId="{8931259E-6D18-EF47-85D4-A838E6ACE7B6}" srcOrd="1" destOrd="0" presId="urn:microsoft.com/office/officeart/2005/8/layout/list1"/>
    <dgm:cxn modelId="{5F082C19-55E1-B44D-8387-023E49A1F747}" type="presParOf" srcId="{2EC41D08-E838-6A42-AA28-D4869D1A7698}" destId="{D150FBC4-53DD-4542-8008-B6261471B23F}" srcOrd="2" destOrd="0" presId="urn:microsoft.com/office/officeart/2005/8/layout/list1"/>
    <dgm:cxn modelId="{FB5347E7-1CF0-BB4B-AA06-B3D39C067D88}" type="presParOf" srcId="{2EC41D08-E838-6A42-AA28-D4869D1A7698}" destId="{CC19279B-C8E3-BB47-9598-FEC1796D147D}" srcOrd="3" destOrd="0" presId="urn:microsoft.com/office/officeart/2005/8/layout/list1"/>
    <dgm:cxn modelId="{7ED0DCF7-D394-2042-B6E3-6A96231B255B}" type="presParOf" srcId="{2EC41D08-E838-6A42-AA28-D4869D1A7698}" destId="{0837BF00-A343-4B43-AD5E-66000251A0DA}" srcOrd="4" destOrd="0" presId="urn:microsoft.com/office/officeart/2005/8/layout/list1"/>
    <dgm:cxn modelId="{7DF9DA11-D600-D345-B597-9777808EAA8B}" type="presParOf" srcId="{0837BF00-A343-4B43-AD5E-66000251A0DA}" destId="{52E3D859-317D-0B48-B398-EB6EC26FC4E8}" srcOrd="0" destOrd="0" presId="urn:microsoft.com/office/officeart/2005/8/layout/list1"/>
    <dgm:cxn modelId="{C86B5241-61A5-E54D-B30B-D9D3C95992FC}" type="presParOf" srcId="{0837BF00-A343-4B43-AD5E-66000251A0DA}" destId="{29FFC56E-6785-BF48-9BC0-09A7EC5BC216}" srcOrd="1" destOrd="0" presId="urn:microsoft.com/office/officeart/2005/8/layout/list1"/>
    <dgm:cxn modelId="{CFF143F1-C8A5-9846-A40C-932C6A0B18B2}" type="presParOf" srcId="{2EC41D08-E838-6A42-AA28-D4869D1A7698}" destId="{E6615735-4D43-084A-8DC8-CD28F7D1A1BA}" srcOrd="5" destOrd="0" presId="urn:microsoft.com/office/officeart/2005/8/layout/list1"/>
    <dgm:cxn modelId="{F7562406-C8EB-5D45-B3DE-8EBF20D6A29E}" type="presParOf" srcId="{2EC41D08-E838-6A42-AA28-D4869D1A7698}" destId="{4E6FA19D-75F0-1F4B-BC85-3659B37F0CFE}" srcOrd="6" destOrd="0" presId="urn:microsoft.com/office/officeart/2005/8/layout/list1"/>
    <dgm:cxn modelId="{DC793A87-B944-FE47-9FD7-A81FDB95981D}" type="presParOf" srcId="{2EC41D08-E838-6A42-AA28-D4869D1A7698}" destId="{D9450F82-31AD-CA43-A848-75644B399283}" srcOrd="7" destOrd="0" presId="urn:microsoft.com/office/officeart/2005/8/layout/list1"/>
    <dgm:cxn modelId="{61D5A57C-C059-604D-9CE2-246105E385F7}" type="presParOf" srcId="{2EC41D08-E838-6A42-AA28-D4869D1A7698}" destId="{9EFF54DA-3FD2-FE4E-BB48-35D7497E7E3F}" srcOrd="8" destOrd="0" presId="urn:microsoft.com/office/officeart/2005/8/layout/list1"/>
    <dgm:cxn modelId="{4B525009-4139-AC43-BA97-4558C7EC44DD}" type="presParOf" srcId="{9EFF54DA-3FD2-FE4E-BB48-35D7497E7E3F}" destId="{7B71D429-7156-7249-9F6A-DD73FD6DCAAA}" srcOrd="0" destOrd="0" presId="urn:microsoft.com/office/officeart/2005/8/layout/list1"/>
    <dgm:cxn modelId="{92D262C8-2F1C-414A-8804-0828621714C3}" type="presParOf" srcId="{9EFF54DA-3FD2-FE4E-BB48-35D7497E7E3F}" destId="{56A4306A-C066-AD41-96C6-9DC395CEDA5E}" srcOrd="1" destOrd="0" presId="urn:microsoft.com/office/officeart/2005/8/layout/list1"/>
    <dgm:cxn modelId="{B01FD16F-B50E-6848-A800-830E0D4E8AA6}" type="presParOf" srcId="{2EC41D08-E838-6A42-AA28-D4869D1A7698}" destId="{83106359-59EF-4B49-9DC0-F4AD244AB948}" srcOrd="9" destOrd="0" presId="urn:microsoft.com/office/officeart/2005/8/layout/list1"/>
    <dgm:cxn modelId="{AED5B34F-2074-C444-A2E3-0BEF35D659C9}" type="presParOf" srcId="{2EC41D08-E838-6A42-AA28-D4869D1A7698}" destId="{9918CC62-D6B2-B646-8F5E-30D62BD1B86B}" srcOrd="10" destOrd="0" presId="urn:microsoft.com/office/officeart/2005/8/layout/list1"/>
    <dgm:cxn modelId="{744D2C32-656D-5043-8664-07FD39E1F10C}" type="presParOf" srcId="{2EC41D08-E838-6A42-AA28-D4869D1A7698}" destId="{5EAB51C1-8458-7847-9619-D5F1FCC7DCA2}" srcOrd="11" destOrd="0" presId="urn:microsoft.com/office/officeart/2005/8/layout/list1"/>
    <dgm:cxn modelId="{E5DC44D0-00BE-6441-97B1-4B90AAAA1A54}" type="presParOf" srcId="{2EC41D08-E838-6A42-AA28-D4869D1A7698}" destId="{62C77319-E5C3-D549-9B00-33D1C8716E70}" srcOrd="12" destOrd="0" presId="urn:microsoft.com/office/officeart/2005/8/layout/list1"/>
    <dgm:cxn modelId="{1A6F57CE-2A85-2F47-B2AA-B7B2B6D6DB66}" type="presParOf" srcId="{62C77319-E5C3-D549-9B00-33D1C8716E70}" destId="{95A1399F-D821-E642-9866-1F3F946DD1E3}" srcOrd="0" destOrd="0" presId="urn:microsoft.com/office/officeart/2005/8/layout/list1"/>
    <dgm:cxn modelId="{BD72657B-60B1-D949-970F-99ABA7BCF531}" type="presParOf" srcId="{62C77319-E5C3-D549-9B00-33D1C8716E70}" destId="{E773ED89-4D95-E841-8F27-E99E74930B5B}" srcOrd="1" destOrd="0" presId="urn:microsoft.com/office/officeart/2005/8/layout/list1"/>
    <dgm:cxn modelId="{5CB172B8-AC2E-084D-ABCE-C7B52CD78F89}" type="presParOf" srcId="{2EC41D08-E838-6A42-AA28-D4869D1A7698}" destId="{FEA3511B-6793-C84F-9AC4-B9EFE9A702B1}" srcOrd="13" destOrd="0" presId="urn:microsoft.com/office/officeart/2005/8/layout/list1"/>
    <dgm:cxn modelId="{39E30645-AE20-0A4F-9CC5-29648AD55922}" type="presParOf" srcId="{2EC41D08-E838-6A42-AA28-D4869D1A7698}" destId="{C0CE9942-9C4A-1148-AEB4-020B31578286}" srcOrd="14" destOrd="0" presId="urn:microsoft.com/office/officeart/2005/8/layout/list1"/>
    <dgm:cxn modelId="{E3138644-57AE-1A40-9967-85CA4552F998}" type="presParOf" srcId="{2EC41D08-E838-6A42-AA28-D4869D1A7698}" destId="{1F827E90-3789-7145-BC5B-D635B91FE702}" srcOrd="15" destOrd="0" presId="urn:microsoft.com/office/officeart/2005/8/layout/list1"/>
    <dgm:cxn modelId="{74C62696-7A91-184A-B4F1-B4F5AE27D960}" type="presParOf" srcId="{2EC41D08-E838-6A42-AA28-D4869D1A7698}" destId="{BEF9F7F2-DD4A-0945-850A-D490D38B659A}" srcOrd="16" destOrd="0" presId="urn:microsoft.com/office/officeart/2005/8/layout/list1"/>
    <dgm:cxn modelId="{00086997-76FF-B040-846A-EE7EF1EB9000}" type="presParOf" srcId="{BEF9F7F2-DD4A-0945-850A-D490D38B659A}" destId="{14C6F59E-1747-6046-BEAC-AE8EEF7797CD}" srcOrd="0" destOrd="0" presId="urn:microsoft.com/office/officeart/2005/8/layout/list1"/>
    <dgm:cxn modelId="{9C7A5675-F798-514D-9AAC-7B9D3E619362}" type="presParOf" srcId="{BEF9F7F2-DD4A-0945-850A-D490D38B659A}" destId="{D665594B-6EC1-ED46-B73E-915ADE858B38}" srcOrd="1" destOrd="0" presId="urn:microsoft.com/office/officeart/2005/8/layout/list1"/>
    <dgm:cxn modelId="{EA34948E-4BE5-F34E-B0AA-35F31E6EC7F6}" type="presParOf" srcId="{2EC41D08-E838-6A42-AA28-D4869D1A7698}" destId="{9F13B26A-D52C-954C-B8BC-75F8CCDBC0C2}" srcOrd="17" destOrd="0" presId="urn:microsoft.com/office/officeart/2005/8/layout/list1"/>
    <dgm:cxn modelId="{6C089C09-A2FA-7341-8729-43342113D5C0}" type="presParOf" srcId="{2EC41D08-E838-6A42-AA28-D4869D1A7698}" destId="{3744D64C-F3E2-AA46-A4F5-98F0C08713A3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6C6877B-F36C-C045-B0A5-A44978D10312}" type="doc">
      <dgm:prSet loTypeId="urn:microsoft.com/office/officeart/2005/8/layout/list1" loCatId="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GB"/>
        </a:p>
      </dgm:t>
    </dgm:pt>
    <dgm:pt modelId="{304D32F0-9AE4-6348-9513-EBEE27BBB19D}">
      <dgm:prSet phldrT="[Text]" custT="1"/>
      <dgm:spPr/>
      <dgm:t>
        <a:bodyPr/>
        <a:lstStyle/>
        <a:p>
          <a:r>
            <a:rPr lang="en-GB" sz="1600" dirty="0"/>
            <a:t>Get to know your setting’s child protection policies and procedures. </a:t>
          </a:r>
        </a:p>
      </dgm:t>
    </dgm:pt>
    <dgm:pt modelId="{9EC96B60-B66E-C543-9368-EF1105C1DE93}" type="parTrans" cxnId="{8F8C8276-9258-944B-B7BD-5FD0C5FDFA3F}">
      <dgm:prSet/>
      <dgm:spPr/>
      <dgm:t>
        <a:bodyPr/>
        <a:lstStyle/>
        <a:p>
          <a:endParaRPr lang="en-GB"/>
        </a:p>
      </dgm:t>
    </dgm:pt>
    <dgm:pt modelId="{C071246E-2A9B-1D46-AE87-4961D3952F70}" type="sibTrans" cxnId="{8F8C8276-9258-944B-B7BD-5FD0C5FDFA3F}">
      <dgm:prSet/>
      <dgm:spPr/>
      <dgm:t>
        <a:bodyPr/>
        <a:lstStyle/>
        <a:p>
          <a:endParaRPr lang="en-GB"/>
        </a:p>
      </dgm:t>
    </dgm:pt>
    <dgm:pt modelId="{F07CBA07-FA29-1946-95FC-42EE84C984CD}">
      <dgm:prSet phldrT="[Text]" custT="1"/>
      <dgm:spPr/>
      <dgm:t>
        <a:bodyPr/>
        <a:lstStyle/>
        <a:p>
          <a:r>
            <a:rPr lang="en-GB" sz="1500" dirty="0"/>
            <a:t>Find out who your DSPs are and how to contact them. </a:t>
          </a:r>
        </a:p>
      </dgm:t>
    </dgm:pt>
    <dgm:pt modelId="{A2787826-7477-BB4B-9CFD-1937359205EA}" type="parTrans" cxnId="{886049C4-DE3C-174D-86DF-AA176E0957D0}">
      <dgm:prSet/>
      <dgm:spPr/>
      <dgm:t>
        <a:bodyPr/>
        <a:lstStyle/>
        <a:p>
          <a:endParaRPr lang="en-GB"/>
        </a:p>
      </dgm:t>
    </dgm:pt>
    <dgm:pt modelId="{D77E76BB-A752-F848-848B-3599BB1BF07A}" type="sibTrans" cxnId="{886049C4-DE3C-174D-86DF-AA176E0957D0}">
      <dgm:prSet/>
      <dgm:spPr/>
      <dgm:t>
        <a:bodyPr/>
        <a:lstStyle/>
        <a:p>
          <a:endParaRPr lang="en-GB"/>
        </a:p>
      </dgm:t>
    </dgm:pt>
    <dgm:pt modelId="{C711DBF3-4894-6340-9D21-1B865A119B43}">
      <dgm:prSet phldrT="[Text]" custT="1"/>
      <dgm:spPr/>
      <dgm:t>
        <a:bodyPr/>
        <a:lstStyle/>
        <a:p>
          <a:r>
            <a:rPr lang="en-GB" sz="1600" dirty="0"/>
            <a:t>Know how to raise concerns about a child in the right ways.</a:t>
          </a:r>
        </a:p>
      </dgm:t>
    </dgm:pt>
    <dgm:pt modelId="{ED051CFE-3793-3947-B087-B71EDB56082F}" type="parTrans" cxnId="{0D7C3A9A-CE66-9249-99CF-57BC43852BAE}">
      <dgm:prSet/>
      <dgm:spPr/>
      <dgm:t>
        <a:bodyPr/>
        <a:lstStyle/>
        <a:p>
          <a:endParaRPr lang="en-GB"/>
        </a:p>
      </dgm:t>
    </dgm:pt>
    <dgm:pt modelId="{012BAF00-EEBD-F94A-A2F5-DD2802D53627}" type="sibTrans" cxnId="{0D7C3A9A-CE66-9249-99CF-57BC43852BAE}">
      <dgm:prSet/>
      <dgm:spPr/>
      <dgm:t>
        <a:bodyPr/>
        <a:lstStyle/>
        <a:p>
          <a:endParaRPr lang="en-GB"/>
        </a:p>
      </dgm:t>
    </dgm:pt>
    <dgm:pt modelId="{CCE06098-10EE-E94C-8C1D-08E4D369D497}">
      <dgm:prSet custT="1"/>
      <dgm:spPr/>
      <dgm:t>
        <a:bodyPr/>
        <a:lstStyle/>
        <a:p>
          <a:r>
            <a:rPr lang="en-GB" sz="1500" dirty="0"/>
            <a:t>Be up to date with ongoing concerns.</a:t>
          </a:r>
        </a:p>
      </dgm:t>
    </dgm:pt>
    <dgm:pt modelId="{8A4A714B-9480-F449-868C-E8F29B349CA0}" type="parTrans" cxnId="{7DAAB25D-D0F1-9E4C-B0CC-20F2EFDD8016}">
      <dgm:prSet/>
      <dgm:spPr/>
      <dgm:t>
        <a:bodyPr/>
        <a:lstStyle/>
        <a:p>
          <a:endParaRPr lang="en-GB"/>
        </a:p>
      </dgm:t>
    </dgm:pt>
    <dgm:pt modelId="{42E96F40-8DAF-EC48-BCB2-2F0A417C388B}" type="sibTrans" cxnId="{7DAAB25D-D0F1-9E4C-B0CC-20F2EFDD8016}">
      <dgm:prSet/>
      <dgm:spPr/>
      <dgm:t>
        <a:bodyPr/>
        <a:lstStyle/>
        <a:p>
          <a:endParaRPr lang="en-GB"/>
        </a:p>
      </dgm:t>
    </dgm:pt>
    <dgm:pt modelId="{CA65CC10-EBBD-784D-A863-B57C720533A7}">
      <dgm:prSet custT="1"/>
      <dgm:spPr/>
      <dgm:t>
        <a:bodyPr/>
        <a:lstStyle/>
        <a:p>
          <a:r>
            <a:rPr lang="en-GB" sz="1600" dirty="0"/>
            <a:t>Know how to recognise signs of abuse, neglect and harm, including online abuse.</a:t>
          </a:r>
        </a:p>
      </dgm:t>
    </dgm:pt>
    <dgm:pt modelId="{F230B424-C76A-5144-AED0-E67F4BE99279}" type="parTrans" cxnId="{D0BBD625-4B07-2F48-8F63-77182BD32463}">
      <dgm:prSet/>
      <dgm:spPr/>
      <dgm:t>
        <a:bodyPr/>
        <a:lstStyle/>
        <a:p>
          <a:endParaRPr lang="en-GB"/>
        </a:p>
      </dgm:t>
    </dgm:pt>
    <dgm:pt modelId="{8BBE1C6B-83BC-9746-A162-14C44B7EE109}" type="sibTrans" cxnId="{D0BBD625-4B07-2F48-8F63-77182BD32463}">
      <dgm:prSet/>
      <dgm:spPr/>
      <dgm:t>
        <a:bodyPr/>
        <a:lstStyle/>
        <a:p>
          <a:endParaRPr lang="en-GB"/>
        </a:p>
      </dgm:t>
    </dgm:pt>
    <dgm:pt modelId="{4F662CD9-8E93-2D48-AC35-E8F950BE7666}" type="pres">
      <dgm:prSet presAssocID="{56C6877B-F36C-C045-B0A5-A44978D10312}" presName="linear" presStyleCnt="0">
        <dgm:presLayoutVars>
          <dgm:dir/>
          <dgm:animLvl val="lvl"/>
          <dgm:resizeHandles val="exact"/>
        </dgm:presLayoutVars>
      </dgm:prSet>
      <dgm:spPr/>
    </dgm:pt>
    <dgm:pt modelId="{1A84B68C-8BB7-514C-A19C-215BB9AE97DB}" type="pres">
      <dgm:prSet presAssocID="{304D32F0-9AE4-6348-9513-EBEE27BBB19D}" presName="parentLin" presStyleCnt="0"/>
      <dgm:spPr/>
    </dgm:pt>
    <dgm:pt modelId="{51C7249E-4825-9D42-9AB8-1343F732BD74}" type="pres">
      <dgm:prSet presAssocID="{304D32F0-9AE4-6348-9513-EBEE27BBB19D}" presName="parentLeftMargin" presStyleLbl="node1" presStyleIdx="0" presStyleCnt="5"/>
      <dgm:spPr/>
    </dgm:pt>
    <dgm:pt modelId="{8416D5D7-D7A4-BD40-90B0-E632B653A7EC}" type="pres">
      <dgm:prSet presAssocID="{304D32F0-9AE4-6348-9513-EBEE27BBB19D}" presName="parentText" presStyleLbl="node1" presStyleIdx="0" presStyleCnt="5" custLinFactNeighborX="7150">
        <dgm:presLayoutVars>
          <dgm:chMax val="0"/>
          <dgm:bulletEnabled val="1"/>
        </dgm:presLayoutVars>
      </dgm:prSet>
      <dgm:spPr/>
    </dgm:pt>
    <dgm:pt modelId="{5086D2EC-BAB4-114E-931C-C1A61C99B6DC}" type="pres">
      <dgm:prSet presAssocID="{304D32F0-9AE4-6348-9513-EBEE27BBB19D}" presName="negativeSpace" presStyleCnt="0"/>
      <dgm:spPr/>
    </dgm:pt>
    <dgm:pt modelId="{8954B08E-FC52-7F41-8F1C-E559EF2A8798}" type="pres">
      <dgm:prSet presAssocID="{304D32F0-9AE4-6348-9513-EBEE27BBB19D}" presName="childText" presStyleLbl="conFgAcc1" presStyleIdx="0" presStyleCnt="5" custLinFactY="-170747" custLinFactNeighborX="2849" custLinFactNeighborY="-200000">
        <dgm:presLayoutVars>
          <dgm:bulletEnabled val="1"/>
        </dgm:presLayoutVars>
      </dgm:prSet>
      <dgm:spPr/>
    </dgm:pt>
    <dgm:pt modelId="{D29FD20A-F2EA-0D4B-A286-D3CE858AA313}" type="pres">
      <dgm:prSet presAssocID="{C071246E-2A9B-1D46-AE87-4961D3952F70}" presName="spaceBetweenRectangles" presStyleCnt="0"/>
      <dgm:spPr/>
    </dgm:pt>
    <dgm:pt modelId="{394C02BB-1757-AB4F-BE49-324B1CCE5012}" type="pres">
      <dgm:prSet presAssocID="{F07CBA07-FA29-1946-95FC-42EE84C984CD}" presName="parentLin" presStyleCnt="0"/>
      <dgm:spPr/>
    </dgm:pt>
    <dgm:pt modelId="{C9EE4391-370B-AA4D-87D3-F80530D6D739}" type="pres">
      <dgm:prSet presAssocID="{F07CBA07-FA29-1946-95FC-42EE84C984CD}" presName="parentLeftMargin" presStyleLbl="node1" presStyleIdx="0" presStyleCnt="5"/>
      <dgm:spPr/>
    </dgm:pt>
    <dgm:pt modelId="{B9117E3C-A823-524A-A633-F013F17D17AA}" type="pres">
      <dgm:prSet presAssocID="{F07CBA07-FA29-1946-95FC-42EE84C984C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F44AF77-FB9D-8346-BC0E-A20BC12C6C74}" type="pres">
      <dgm:prSet presAssocID="{F07CBA07-FA29-1946-95FC-42EE84C984CD}" presName="negativeSpace" presStyleCnt="0"/>
      <dgm:spPr/>
    </dgm:pt>
    <dgm:pt modelId="{09F9CE25-C5F5-4C43-99E3-583B30D7B38D}" type="pres">
      <dgm:prSet presAssocID="{F07CBA07-FA29-1946-95FC-42EE84C984CD}" presName="childText" presStyleLbl="conFgAcc1" presStyleIdx="1" presStyleCnt="5">
        <dgm:presLayoutVars>
          <dgm:bulletEnabled val="1"/>
        </dgm:presLayoutVars>
      </dgm:prSet>
      <dgm:spPr/>
    </dgm:pt>
    <dgm:pt modelId="{91CBF525-22EC-F241-9A03-0ACA5E602E9F}" type="pres">
      <dgm:prSet presAssocID="{D77E76BB-A752-F848-848B-3599BB1BF07A}" presName="spaceBetweenRectangles" presStyleCnt="0"/>
      <dgm:spPr/>
    </dgm:pt>
    <dgm:pt modelId="{D404D2D7-F744-0B4C-9EE4-9754A0C4C881}" type="pres">
      <dgm:prSet presAssocID="{C711DBF3-4894-6340-9D21-1B865A119B43}" presName="parentLin" presStyleCnt="0"/>
      <dgm:spPr/>
    </dgm:pt>
    <dgm:pt modelId="{2B4E1821-10E6-704A-8B74-83A3AC879F0D}" type="pres">
      <dgm:prSet presAssocID="{C711DBF3-4894-6340-9D21-1B865A119B43}" presName="parentLeftMargin" presStyleLbl="node1" presStyleIdx="1" presStyleCnt="5"/>
      <dgm:spPr/>
    </dgm:pt>
    <dgm:pt modelId="{839E5DA1-486D-844D-937F-AFAAA1192DD2}" type="pres">
      <dgm:prSet presAssocID="{C711DBF3-4894-6340-9D21-1B865A119B4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8780ACC-CB48-A746-BC42-053782E8B1D2}" type="pres">
      <dgm:prSet presAssocID="{C711DBF3-4894-6340-9D21-1B865A119B43}" presName="negativeSpace" presStyleCnt="0"/>
      <dgm:spPr/>
    </dgm:pt>
    <dgm:pt modelId="{DF4FC3A3-E61A-4948-AD96-2538B067A4CD}" type="pres">
      <dgm:prSet presAssocID="{C711DBF3-4894-6340-9D21-1B865A119B43}" presName="childText" presStyleLbl="conFgAcc1" presStyleIdx="2" presStyleCnt="5">
        <dgm:presLayoutVars>
          <dgm:bulletEnabled val="1"/>
        </dgm:presLayoutVars>
      </dgm:prSet>
      <dgm:spPr/>
    </dgm:pt>
    <dgm:pt modelId="{3D69F511-EF0A-E54B-867E-714D439B04B7}" type="pres">
      <dgm:prSet presAssocID="{012BAF00-EEBD-F94A-A2F5-DD2802D53627}" presName="spaceBetweenRectangles" presStyleCnt="0"/>
      <dgm:spPr/>
    </dgm:pt>
    <dgm:pt modelId="{1D7FD28F-C807-AD4F-A280-974C13181B6E}" type="pres">
      <dgm:prSet presAssocID="{CCE06098-10EE-E94C-8C1D-08E4D369D497}" presName="parentLin" presStyleCnt="0"/>
      <dgm:spPr/>
    </dgm:pt>
    <dgm:pt modelId="{6F300A89-E4AC-1E46-A3BC-839E4302023A}" type="pres">
      <dgm:prSet presAssocID="{CCE06098-10EE-E94C-8C1D-08E4D369D497}" presName="parentLeftMargin" presStyleLbl="node1" presStyleIdx="2" presStyleCnt="5"/>
      <dgm:spPr/>
    </dgm:pt>
    <dgm:pt modelId="{231535BA-7CA2-7844-A339-FBE8EBD16DA9}" type="pres">
      <dgm:prSet presAssocID="{CCE06098-10EE-E94C-8C1D-08E4D369D49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2187DA5-F17B-4049-B16D-E9CFC1059BE2}" type="pres">
      <dgm:prSet presAssocID="{CCE06098-10EE-E94C-8C1D-08E4D369D497}" presName="negativeSpace" presStyleCnt="0"/>
      <dgm:spPr/>
    </dgm:pt>
    <dgm:pt modelId="{6F043D9C-247B-5144-9A5C-A22B38E021D5}" type="pres">
      <dgm:prSet presAssocID="{CCE06098-10EE-E94C-8C1D-08E4D369D497}" presName="childText" presStyleLbl="conFgAcc1" presStyleIdx="3" presStyleCnt="5">
        <dgm:presLayoutVars>
          <dgm:bulletEnabled val="1"/>
        </dgm:presLayoutVars>
      </dgm:prSet>
      <dgm:spPr/>
    </dgm:pt>
    <dgm:pt modelId="{84824080-B12A-B940-A6D6-F8F1C319690D}" type="pres">
      <dgm:prSet presAssocID="{42E96F40-8DAF-EC48-BCB2-2F0A417C388B}" presName="spaceBetweenRectangles" presStyleCnt="0"/>
      <dgm:spPr/>
    </dgm:pt>
    <dgm:pt modelId="{A85BE826-EC45-AB4F-981F-E5D5BF92FABC}" type="pres">
      <dgm:prSet presAssocID="{CA65CC10-EBBD-784D-A863-B57C720533A7}" presName="parentLin" presStyleCnt="0"/>
      <dgm:spPr/>
    </dgm:pt>
    <dgm:pt modelId="{CCEC89EA-ECAA-854F-972F-B8516E0EB2FA}" type="pres">
      <dgm:prSet presAssocID="{CA65CC10-EBBD-784D-A863-B57C720533A7}" presName="parentLeftMargin" presStyleLbl="node1" presStyleIdx="3" presStyleCnt="5"/>
      <dgm:spPr/>
    </dgm:pt>
    <dgm:pt modelId="{74CEB6F0-119A-8F40-90D1-7AFE5659AABD}" type="pres">
      <dgm:prSet presAssocID="{CA65CC10-EBBD-784D-A863-B57C720533A7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FC8E9585-6186-4B45-B895-BCA036A94F12}" type="pres">
      <dgm:prSet presAssocID="{CA65CC10-EBBD-784D-A863-B57C720533A7}" presName="negativeSpace" presStyleCnt="0"/>
      <dgm:spPr/>
    </dgm:pt>
    <dgm:pt modelId="{35B7D68D-A36F-6644-A3A1-0C09A8C43E44}" type="pres">
      <dgm:prSet presAssocID="{CA65CC10-EBBD-784D-A863-B57C720533A7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26892805-2321-504C-9CC5-DC3AEC35281E}" type="presOf" srcId="{CCE06098-10EE-E94C-8C1D-08E4D369D497}" destId="{6F300A89-E4AC-1E46-A3BC-839E4302023A}" srcOrd="0" destOrd="0" presId="urn:microsoft.com/office/officeart/2005/8/layout/list1"/>
    <dgm:cxn modelId="{D0BBD625-4B07-2F48-8F63-77182BD32463}" srcId="{56C6877B-F36C-C045-B0A5-A44978D10312}" destId="{CA65CC10-EBBD-784D-A863-B57C720533A7}" srcOrd="4" destOrd="0" parTransId="{F230B424-C76A-5144-AED0-E67F4BE99279}" sibTransId="{8BBE1C6B-83BC-9746-A162-14C44B7EE109}"/>
    <dgm:cxn modelId="{519EB528-3A91-BB40-8E41-60C473C8AF25}" type="presOf" srcId="{304D32F0-9AE4-6348-9513-EBEE27BBB19D}" destId="{51C7249E-4825-9D42-9AB8-1343F732BD74}" srcOrd="0" destOrd="0" presId="urn:microsoft.com/office/officeart/2005/8/layout/list1"/>
    <dgm:cxn modelId="{9A02422B-185F-DF43-9940-48F67D68C69C}" type="presOf" srcId="{56C6877B-F36C-C045-B0A5-A44978D10312}" destId="{4F662CD9-8E93-2D48-AC35-E8F950BE7666}" srcOrd="0" destOrd="0" presId="urn:microsoft.com/office/officeart/2005/8/layout/list1"/>
    <dgm:cxn modelId="{AD8DB936-9263-DE4F-9BEB-2F165B80D97A}" type="presOf" srcId="{CA65CC10-EBBD-784D-A863-B57C720533A7}" destId="{74CEB6F0-119A-8F40-90D1-7AFE5659AABD}" srcOrd="1" destOrd="0" presId="urn:microsoft.com/office/officeart/2005/8/layout/list1"/>
    <dgm:cxn modelId="{6A8E125C-0CEB-A34D-BE0C-3CB76E7EE52F}" type="presOf" srcId="{CA65CC10-EBBD-784D-A863-B57C720533A7}" destId="{CCEC89EA-ECAA-854F-972F-B8516E0EB2FA}" srcOrd="0" destOrd="0" presId="urn:microsoft.com/office/officeart/2005/8/layout/list1"/>
    <dgm:cxn modelId="{7DAAB25D-D0F1-9E4C-B0CC-20F2EFDD8016}" srcId="{56C6877B-F36C-C045-B0A5-A44978D10312}" destId="{CCE06098-10EE-E94C-8C1D-08E4D369D497}" srcOrd="3" destOrd="0" parTransId="{8A4A714B-9480-F449-868C-E8F29B349CA0}" sibTransId="{42E96F40-8DAF-EC48-BCB2-2F0A417C388B}"/>
    <dgm:cxn modelId="{8F8C8276-9258-944B-B7BD-5FD0C5FDFA3F}" srcId="{56C6877B-F36C-C045-B0A5-A44978D10312}" destId="{304D32F0-9AE4-6348-9513-EBEE27BBB19D}" srcOrd="0" destOrd="0" parTransId="{9EC96B60-B66E-C543-9368-EF1105C1DE93}" sibTransId="{C071246E-2A9B-1D46-AE87-4961D3952F70}"/>
    <dgm:cxn modelId="{BE6C3478-E98F-E44B-991E-5CEE670CE964}" type="presOf" srcId="{C711DBF3-4894-6340-9D21-1B865A119B43}" destId="{839E5DA1-486D-844D-937F-AFAAA1192DD2}" srcOrd="1" destOrd="0" presId="urn:microsoft.com/office/officeart/2005/8/layout/list1"/>
    <dgm:cxn modelId="{5B4A367D-92FB-BA44-B57B-98A3F5A20499}" type="presOf" srcId="{F07CBA07-FA29-1946-95FC-42EE84C984CD}" destId="{C9EE4391-370B-AA4D-87D3-F80530D6D739}" srcOrd="0" destOrd="0" presId="urn:microsoft.com/office/officeart/2005/8/layout/list1"/>
    <dgm:cxn modelId="{7F01B38D-6BE5-B74B-A067-E367CA0B479F}" type="presOf" srcId="{CCE06098-10EE-E94C-8C1D-08E4D369D497}" destId="{231535BA-7CA2-7844-A339-FBE8EBD16DA9}" srcOrd="1" destOrd="0" presId="urn:microsoft.com/office/officeart/2005/8/layout/list1"/>
    <dgm:cxn modelId="{0D7C3A9A-CE66-9249-99CF-57BC43852BAE}" srcId="{56C6877B-F36C-C045-B0A5-A44978D10312}" destId="{C711DBF3-4894-6340-9D21-1B865A119B43}" srcOrd="2" destOrd="0" parTransId="{ED051CFE-3793-3947-B087-B71EDB56082F}" sibTransId="{012BAF00-EEBD-F94A-A2F5-DD2802D53627}"/>
    <dgm:cxn modelId="{886049C4-DE3C-174D-86DF-AA176E0957D0}" srcId="{56C6877B-F36C-C045-B0A5-A44978D10312}" destId="{F07CBA07-FA29-1946-95FC-42EE84C984CD}" srcOrd="1" destOrd="0" parTransId="{A2787826-7477-BB4B-9CFD-1937359205EA}" sibTransId="{D77E76BB-A752-F848-848B-3599BB1BF07A}"/>
    <dgm:cxn modelId="{011091D8-566F-D642-8026-712B29E25FA7}" type="presOf" srcId="{C711DBF3-4894-6340-9D21-1B865A119B43}" destId="{2B4E1821-10E6-704A-8B74-83A3AC879F0D}" srcOrd="0" destOrd="0" presId="urn:microsoft.com/office/officeart/2005/8/layout/list1"/>
    <dgm:cxn modelId="{B76EC5FF-2136-224C-9641-EF96062E99B7}" type="presOf" srcId="{F07CBA07-FA29-1946-95FC-42EE84C984CD}" destId="{B9117E3C-A823-524A-A633-F013F17D17AA}" srcOrd="1" destOrd="0" presId="urn:microsoft.com/office/officeart/2005/8/layout/list1"/>
    <dgm:cxn modelId="{F35DEDFF-DD12-1340-932B-44D2C0E1416F}" type="presOf" srcId="{304D32F0-9AE4-6348-9513-EBEE27BBB19D}" destId="{8416D5D7-D7A4-BD40-90B0-E632B653A7EC}" srcOrd="1" destOrd="0" presId="urn:microsoft.com/office/officeart/2005/8/layout/list1"/>
    <dgm:cxn modelId="{8C0F0DD1-CC3A-4642-B1FD-F139DF064359}" type="presParOf" srcId="{4F662CD9-8E93-2D48-AC35-E8F950BE7666}" destId="{1A84B68C-8BB7-514C-A19C-215BB9AE97DB}" srcOrd="0" destOrd="0" presId="urn:microsoft.com/office/officeart/2005/8/layout/list1"/>
    <dgm:cxn modelId="{056F5F70-4260-C345-B95B-51994AC4D46F}" type="presParOf" srcId="{1A84B68C-8BB7-514C-A19C-215BB9AE97DB}" destId="{51C7249E-4825-9D42-9AB8-1343F732BD74}" srcOrd="0" destOrd="0" presId="urn:microsoft.com/office/officeart/2005/8/layout/list1"/>
    <dgm:cxn modelId="{2595B6B6-CB08-7046-B268-39219942DF13}" type="presParOf" srcId="{1A84B68C-8BB7-514C-A19C-215BB9AE97DB}" destId="{8416D5D7-D7A4-BD40-90B0-E632B653A7EC}" srcOrd="1" destOrd="0" presId="urn:microsoft.com/office/officeart/2005/8/layout/list1"/>
    <dgm:cxn modelId="{5C951E31-D324-7247-9630-EC6986B1794B}" type="presParOf" srcId="{4F662CD9-8E93-2D48-AC35-E8F950BE7666}" destId="{5086D2EC-BAB4-114E-931C-C1A61C99B6DC}" srcOrd="1" destOrd="0" presId="urn:microsoft.com/office/officeart/2005/8/layout/list1"/>
    <dgm:cxn modelId="{7D1BAD56-3B94-C140-AA52-BEFC3F8BA96C}" type="presParOf" srcId="{4F662CD9-8E93-2D48-AC35-E8F950BE7666}" destId="{8954B08E-FC52-7F41-8F1C-E559EF2A8798}" srcOrd="2" destOrd="0" presId="urn:microsoft.com/office/officeart/2005/8/layout/list1"/>
    <dgm:cxn modelId="{8A85D06E-52F3-AE42-804C-BA910A1BB81F}" type="presParOf" srcId="{4F662CD9-8E93-2D48-AC35-E8F950BE7666}" destId="{D29FD20A-F2EA-0D4B-A286-D3CE858AA313}" srcOrd="3" destOrd="0" presId="urn:microsoft.com/office/officeart/2005/8/layout/list1"/>
    <dgm:cxn modelId="{77AC7CFF-0243-4849-94E0-9C92D84E3F08}" type="presParOf" srcId="{4F662CD9-8E93-2D48-AC35-E8F950BE7666}" destId="{394C02BB-1757-AB4F-BE49-324B1CCE5012}" srcOrd="4" destOrd="0" presId="urn:microsoft.com/office/officeart/2005/8/layout/list1"/>
    <dgm:cxn modelId="{F6985790-D8EF-AC47-B143-073F2690AAB3}" type="presParOf" srcId="{394C02BB-1757-AB4F-BE49-324B1CCE5012}" destId="{C9EE4391-370B-AA4D-87D3-F80530D6D739}" srcOrd="0" destOrd="0" presId="urn:microsoft.com/office/officeart/2005/8/layout/list1"/>
    <dgm:cxn modelId="{A1F61F2D-EEC4-4344-BF14-8F770549D456}" type="presParOf" srcId="{394C02BB-1757-AB4F-BE49-324B1CCE5012}" destId="{B9117E3C-A823-524A-A633-F013F17D17AA}" srcOrd="1" destOrd="0" presId="urn:microsoft.com/office/officeart/2005/8/layout/list1"/>
    <dgm:cxn modelId="{7BA2F3FF-3628-4348-BA29-01F67F93BAD4}" type="presParOf" srcId="{4F662CD9-8E93-2D48-AC35-E8F950BE7666}" destId="{FF44AF77-FB9D-8346-BC0E-A20BC12C6C74}" srcOrd="5" destOrd="0" presId="urn:microsoft.com/office/officeart/2005/8/layout/list1"/>
    <dgm:cxn modelId="{F5DF81D0-54BF-7B47-B3BF-DC3800D94FA2}" type="presParOf" srcId="{4F662CD9-8E93-2D48-AC35-E8F950BE7666}" destId="{09F9CE25-C5F5-4C43-99E3-583B30D7B38D}" srcOrd="6" destOrd="0" presId="urn:microsoft.com/office/officeart/2005/8/layout/list1"/>
    <dgm:cxn modelId="{BC3B2CC3-5512-B449-9DA8-C366DBC91218}" type="presParOf" srcId="{4F662CD9-8E93-2D48-AC35-E8F950BE7666}" destId="{91CBF525-22EC-F241-9A03-0ACA5E602E9F}" srcOrd="7" destOrd="0" presId="urn:microsoft.com/office/officeart/2005/8/layout/list1"/>
    <dgm:cxn modelId="{79448D70-F6EF-EE42-BF73-95EFFF8C40FD}" type="presParOf" srcId="{4F662CD9-8E93-2D48-AC35-E8F950BE7666}" destId="{D404D2D7-F744-0B4C-9EE4-9754A0C4C881}" srcOrd="8" destOrd="0" presId="urn:microsoft.com/office/officeart/2005/8/layout/list1"/>
    <dgm:cxn modelId="{692A6C5F-5D3C-D54C-808E-CE4AE2B306BD}" type="presParOf" srcId="{D404D2D7-F744-0B4C-9EE4-9754A0C4C881}" destId="{2B4E1821-10E6-704A-8B74-83A3AC879F0D}" srcOrd="0" destOrd="0" presId="urn:microsoft.com/office/officeart/2005/8/layout/list1"/>
    <dgm:cxn modelId="{25DC790A-94D6-9F44-9F7B-9FF2984BA517}" type="presParOf" srcId="{D404D2D7-F744-0B4C-9EE4-9754A0C4C881}" destId="{839E5DA1-486D-844D-937F-AFAAA1192DD2}" srcOrd="1" destOrd="0" presId="urn:microsoft.com/office/officeart/2005/8/layout/list1"/>
    <dgm:cxn modelId="{D5091452-10E0-F54C-93D1-13AEB1FB80C3}" type="presParOf" srcId="{4F662CD9-8E93-2D48-AC35-E8F950BE7666}" destId="{08780ACC-CB48-A746-BC42-053782E8B1D2}" srcOrd="9" destOrd="0" presId="urn:microsoft.com/office/officeart/2005/8/layout/list1"/>
    <dgm:cxn modelId="{FD8FE084-BEC6-7943-9AF1-7AD181AA985A}" type="presParOf" srcId="{4F662CD9-8E93-2D48-AC35-E8F950BE7666}" destId="{DF4FC3A3-E61A-4948-AD96-2538B067A4CD}" srcOrd="10" destOrd="0" presId="urn:microsoft.com/office/officeart/2005/8/layout/list1"/>
    <dgm:cxn modelId="{CD3433BC-FB39-C64D-9347-923EB79B9164}" type="presParOf" srcId="{4F662CD9-8E93-2D48-AC35-E8F950BE7666}" destId="{3D69F511-EF0A-E54B-867E-714D439B04B7}" srcOrd="11" destOrd="0" presId="urn:microsoft.com/office/officeart/2005/8/layout/list1"/>
    <dgm:cxn modelId="{978A7BA9-AC32-0A42-8CFC-D91C5491A061}" type="presParOf" srcId="{4F662CD9-8E93-2D48-AC35-E8F950BE7666}" destId="{1D7FD28F-C807-AD4F-A280-974C13181B6E}" srcOrd="12" destOrd="0" presId="urn:microsoft.com/office/officeart/2005/8/layout/list1"/>
    <dgm:cxn modelId="{8363CF15-0BF4-574B-83C7-A1E30A66B8FD}" type="presParOf" srcId="{1D7FD28F-C807-AD4F-A280-974C13181B6E}" destId="{6F300A89-E4AC-1E46-A3BC-839E4302023A}" srcOrd="0" destOrd="0" presId="urn:microsoft.com/office/officeart/2005/8/layout/list1"/>
    <dgm:cxn modelId="{B5E867AA-7C21-374D-87F2-088E4673EB10}" type="presParOf" srcId="{1D7FD28F-C807-AD4F-A280-974C13181B6E}" destId="{231535BA-7CA2-7844-A339-FBE8EBD16DA9}" srcOrd="1" destOrd="0" presId="urn:microsoft.com/office/officeart/2005/8/layout/list1"/>
    <dgm:cxn modelId="{2340A2E8-D8C1-494F-9BA4-5E2F379282F7}" type="presParOf" srcId="{4F662CD9-8E93-2D48-AC35-E8F950BE7666}" destId="{22187DA5-F17B-4049-B16D-E9CFC1059BE2}" srcOrd="13" destOrd="0" presId="urn:microsoft.com/office/officeart/2005/8/layout/list1"/>
    <dgm:cxn modelId="{2D59274B-8BFD-BD4F-993A-49ECD51F0C78}" type="presParOf" srcId="{4F662CD9-8E93-2D48-AC35-E8F950BE7666}" destId="{6F043D9C-247B-5144-9A5C-A22B38E021D5}" srcOrd="14" destOrd="0" presId="urn:microsoft.com/office/officeart/2005/8/layout/list1"/>
    <dgm:cxn modelId="{2B0AAF62-F5B6-984B-9085-FCC579BBDB8E}" type="presParOf" srcId="{4F662CD9-8E93-2D48-AC35-E8F950BE7666}" destId="{84824080-B12A-B940-A6D6-F8F1C319690D}" srcOrd="15" destOrd="0" presId="urn:microsoft.com/office/officeart/2005/8/layout/list1"/>
    <dgm:cxn modelId="{D8F9BA0C-24F0-FA48-B2FF-598F7775ABB8}" type="presParOf" srcId="{4F662CD9-8E93-2D48-AC35-E8F950BE7666}" destId="{A85BE826-EC45-AB4F-981F-E5D5BF92FABC}" srcOrd="16" destOrd="0" presId="urn:microsoft.com/office/officeart/2005/8/layout/list1"/>
    <dgm:cxn modelId="{2F691315-F5EC-0446-850F-1FC6141BAC65}" type="presParOf" srcId="{A85BE826-EC45-AB4F-981F-E5D5BF92FABC}" destId="{CCEC89EA-ECAA-854F-972F-B8516E0EB2FA}" srcOrd="0" destOrd="0" presId="urn:microsoft.com/office/officeart/2005/8/layout/list1"/>
    <dgm:cxn modelId="{206200AD-C31A-DA40-8F23-59BAC70CEFEB}" type="presParOf" srcId="{A85BE826-EC45-AB4F-981F-E5D5BF92FABC}" destId="{74CEB6F0-119A-8F40-90D1-7AFE5659AABD}" srcOrd="1" destOrd="0" presId="urn:microsoft.com/office/officeart/2005/8/layout/list1"/>
    <dgm:cxn modelId="{A0F77364-A295-2441-91EB-DCB82EFAB169}" type="presParOf" srcId="{4F662CD9-8E93-2D48-AC35-E8F950BE7666}" destId="{FC8E9585-6186-4B45-B895-BCA036A94F12}" srcOrd="17" destOrd="0" presId="urn:microsoft.com/office/officeart/2005/8/layout/list1"/>
    <dgm:cxn modelId="{56938803-6D07-4E49-A6FC-E9AA9963CD94}" type="presParOf" srcId="{4F662CD9-8E93-2D48-AC35-E8F950BE7666}" destId="{35B7D68D-A36F-6644-A3A1-0C09A8C43E44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D71EF4-A258-DB4C-BC7A-DCD79564BD93}">
      <dsp:nvSpPr>
        <dsp:cNvPr id="0" name=""/>
        <dsp:cNvSpPr/>
      </dsp:nvSpPr>
      <dsp:spPr>
        <a:xfrm>
          <a:off x="2977845" y="1733054"/>
          <a:ext cx="1330602" cy="133060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Effective Safeguarding</a:t>
          </a:r>
        </a:p>
      </dsp:txBody>
      <dsp:txXfrm>
        <a:off x="3172707" y="1927916"/>
        <a:ext cx="940878" cy="940878"/>
      </dsp:txXfrm>
    </dsp:sp>
    <dsp:sp modelId="{1CFA9A1A-23CF-494F-9790-023C2DF334E0}">
      <dsp:nvSpPr>
        <dsp:cNvPr id="0" name=""/>
        <dsp:cNvSpPr/>
      </dsp:nvSpPr>
      <dsp:spPr>
        <a:xfrm rot="17112897">
          <a:off x="3697588" y="1582732"/>
          <a:ext cx="325833" cy="32871"/>
        </a:xfrm>
        <a:custGeom>
          <a:avLst/>
          <a:gdLst/>
          <a:ahLst/>
          <a:cxnLst/>
          <a:rect l="0" t="0" r="0" b="0"/>
          <a:pathLst>
            <a:path>
              <a:moveTo>
                <a:pt x="0" y="16435"/>
              </a:moveTo>
              <a:lnTo>
                <a:pt x="325833" y="16435"/>
              </a:lnTo>
            </a:path>
          </a:pathLst>
        </a:custGeom>
        <a:noFill/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852359" y="1591022"/>
        <a:ext cx="16291" cy="16291"/>
      </dsp:txXfrm>
    </dsp:sp>
    <dsp:sp modelId="{D9012F02-6423-E948-BDE5-E03B3D35086E}">
      <dsp:nvSpPr>
        <dsp:cNvPr id="0" name=""/>
        <dsp:cNvSpPr/>
      </dsp:nvSpPr>
      <dsp:spPr>
        <a:xfrm>
          <a:off x="3412562" y="134679"/>
          <a:ext cx="1330602" cy="133060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Each practitioner must promote the well-being of the child</a:t>
          </a:r>
        </a:p>
      </dsp:txBody>
      <dsp:txXfrm>
        <a:off x="3607424" y="329541"/>
        <a:ext cx="940878" cy="940878"/>
      </dsp:txXfrm>
    </dsp:sp>
    <dsp:sp modelId="{231000FC-449D-1C43-AE7C-BBDA7C040711}">
      <dsp:nvSpPr>
        <dsp:cNvPr id="0" name=""/>
        <dsp:cNvSpPr/>
      </dsp:nvSpPr>
      <dsp:spPr>
        <a:xfrm rot="946161">
          <a:off x="4274596" y="2626358"/>
          <a:ext cx="468292" cy="32871"/>
        </a:xfrm>
        <a:custGeom>
          <a:avLst/>
          <a:gdLst/>
          <a:ahLst/>
          <a:cxnLst/>
          <a:rect l="0" t="0" r="0" b="0"/>
          <a:pathLst>
            <a:path>
              <a:moveTo>
                <a:pt x="0" y="16435"/>
              </a:moveTo>
              <a:lnTo>
                <a:pt x="468292" y="16435"/>
              </a:lnTo>
            </a:path>
          </a:pathLst>
        </a:custGeom>
        <a:noFill/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497035" y="2631086"/>
        <a:ext cx="23414" cy="23414"/>
      </dsp:txXfrm>
    </dsp:sp>
    <dsp:sp modelId="{FE9C91CF-3032-604A-8D98-F02DD7208CB1}">
      <dsp:nvSpPr>
        <dsp:cNvPr id="0" name=""/>
        <dsp:cNvSpPr/>
      </dsp:nvSpPr>
      <dsp:spPr>
        <a:xfrm>
          <a:off x="4709036" y="2221931"/>
          <a:ext cx="1330602" cy="1330602"/>
        </a:xfrm>
        <a:prstGeom prst="ellipse">
          <a:avLst/>
        </a:prstGeom>
        <a:solidFill>
          <a:schemeClr val="accent2">
            <a:hueOff val="843311"/>
            <a:satOff val="-15954"/>
            <a:lumOff val="-111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Information sharing must be timely and accurate </a:t>
          </a:r>
        </a:p>
      </dsp:txBody>
      <dsp:txXfrm>
        <a:off x="4903898" y="2416793"/>
        <a:ext cx="940878" cy="940878"/>
      </dsp:txXfrm>
    </dsp:sp>
    <dsp:sp modelId="{BD169BD8-CF34-344D-82AE-AEBB95FE9C3C}">
      <dsp:nvSpPr>
        <dsp:cNvPr id="0" name=""/>
        <dsp:cNvSpPr/>
      </dsp:nvSpPr>
      <dsp:spPr>
        <a:xfrm rot="6359310">
          <a:off x="3158768" y="3248446"/>
          <a:ext cx="472187" cy="32871"/>
        </a:xfrm>
        <a:custGeom>
          <a:avLst/>
          <a:gdLst/>
          <a:ahLst/>
          <a:cxnLst/>
          <a:rect l="0" t="0" r="0" b="0"/>
          <a:pathLst>
            <a:path>
              <a:moveTo>
                <a:pt x="0" y="16435"/>
              </a:moveTo>
              <a:lnTo>
                <a:pt x="472187" y="16435"/>
              </a:lnTo>
            </a:path>
          </a:pathLst>
        </a:custGeom>
        <a:noFill/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3383058" y="3253077"/>
        <a:ext cx="23609" cy="23609"/>
      </dsp:txXfrm>
    </dsp:sp>
    <dsp:sp modelId="{88EDAAB1-7E2F-9046-870B-878958986FA9}">
      <dsp:nvSpPr>
        <dsp:cNvPr id="0" name=""/>
        <dsp:cNvSpPr/>
      </dsp:nvSpPr>
      <dsp:spPr>
        <a:xfrm>
          <a:off x="2481277" y="3466107"/>
          <a:ext cx="1330602" cy="1330602"/>
        </a:xfrm>
        <a:prstGeom prst="ellipse">
          <a:avLst/>
        </a:prstGeom>
        <a:solidFill>
          <a:schemeClr val="accent2">
            <a:hueOff val="1686623"/>
            <a:satOff val="-31908"/>
            <a:lumOff val="-222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Maintain professional working relationships with the child at risk, their family or carers </a:t>
          </a:r>
        </a:p>
      </dsp:txBody>
      <dsp:txXfrm>
        <a:off x="2676139" y="3660969"/>
        <a:ext cx="940878" cy="940878"/>
      </dsp:txXfrm>
    </dsp:sp>
    <dsp:sp modelId="{55E4B807-D646-A04E-A693-8E14F1BBA02F}">
      <dsp:nvSpPr>
        <dsp:cNvPr id="0" name=""/>
        <dsp:cNvSpPr/>
      </dsp:nvSpPr>
      <dsp:spPr>
        <a:xfrm rot="11306466">
          <a:off x="2494209" y="2248036"/>
          <a:ext cx="493516" cy="32871"/>
        </a:xfrm>
        <a:custGeom>
          <a:avLst/>
          <a:gdLst/>
          <a:ahLst/>
          <a:cxnLst/>
          <a:rect l="0" t="0" r="0" b="0"/>
          <a:pathLst>
            <a:path>
              <a:moveTo>
                <a:pt x="0" y="16435"/>
              </a:moveTo>
              <a:lnTo>
                <a:pt x="493516" y="16435"/>
              </a:lnTo>
            </a:path>
          </a:pathLst>
        </a:custGeom>
        <a:noFill/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2728629" y="2252134"/>
        <a:ext cx="24675" cy="24675"/>
      </dsp:txXfrm>
    </dsp:sp>
    <dsp:sp modelId="{792B8F4F-0EA0-164B-BF1A-F448D9CC4347}">
      <dsp:nvSpPr>
        <dsp:cNvPr id="0" name=""/>
        <dsp:cNvSpPr/>
      </dsp:nvSpPr>
      <dsp:spPr>
        <a:xfrm>
          <a:off x="1173487" y="1465287"/>
          <a:ext cx="1330602" cy="1330602"/>
        </a:xfrm>
        <a:prstGeom prst="ellipse">
          <a:avLst/>
        </a:prstGeom>
        <a:solidFill>
          <a:schemeClr val="accent2">
            <a:hueOff val="2529934"/>
            <a:satOff val="-47862"/>
            <a:lumOff val="-333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Each practitioner and organisation must play their part in safeguarding </a:t>
          </a:r>
        </a:p>
      </dsp:txBody>
      <dsp:txXfrm>
        <a:off x="1368349" y="1660149"/>
        <a:ext cx="940878" cy="9408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50FBC4-53DD-4542-8008-B6261471B23F}">
      <dsp:nvSpPr>
        <dsp:cNvPr id="0" name=""/>
        <dsp:cNvSpPr/>
      </dsp:nvSpPr>
      <dsp:spPr>
        <a:xfrm>
          <a:off x="0" y="1277126"/>
          <a:ext cx="8514413" cy="302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693696-9770-EC4E-A89F-DC7CC0523CE3}">
      <dsp:nvSpPr>
        <dsp:cNvPr id="0" name=""/>
        <dsp:cNvSpPr/>
      </dsp:nvSpPr>
      <dsp:spPr>
        <a:xfrm>
          <a:off x="425720" y="1100006"/>
          <a:ext cx="5960089" cy="354240"/>
        </a:xfrm>
        <a:prstGeom prst="round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5277" tIns="0" rIns="225277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Take the right actions to keep children safe</a:t>
          </a:r>
        </a:p>
      </dsp:txBody>
      <dsp:txXfrm>
        <a:off x="443013" y="1117299"/>
        <a:ext cx="5925503" cy="319654"/>
      </dsp:txXfrm>
    </dsp:sp>
    <dsp:sp modelId="{4E6FA19D-75F0-1F4B-BC85-3659B37F0CFE}">
      <dsp:nvSpPr>
        <dsp:cNvPr id="0" name=""/>
        <dsp:cNvSpPr/>
      </dsp:nvSpPr>
      <dsp:spPr>
        <a:xfrm>
          <a:off x="0" y="1821446"/>
          <a:ext cx="8514413" cy="302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shade val="80000"/>
              <a:hueOff val="-73258"/>
              <a:satOff val="-1841"/>
              <a:lumOff val="846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FFC56E-6785-BF48-9BC0-09A7EC5BC216}">
      <dsp:nvSpPr>
        <dsp:cNvPr id="0" name=""/>
        <dsp:cNvSpPr/>
      </dsp:nvSpPr>
      <dsp:spPr>
        <a:xfrm>
          <a:off x="425720" y="1644326"/>
          <a:ext cx="5960089" cy="354240"/>
        </a:xfrm>
        <a:prstGeom prst="roundRect">
          <a:avLst/>
        </a:prstGeom>
        <a:solidFill>
          <a:schemeClr val="accent1">
            <a:shade val="80000"/>
            <a:hueOff val="-73258"/>
            <a:satOff val="-1841"/>
            <a:lumOff val="846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5277" tIns="0" rIns="225277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Follow the law</a:t>
          </a:r>
        </a:p>
      </dsp:txBody>
      <dsp:txXfrm>
        <a:off x="443013" y="1661619"/>
        <a:ext cx="5925503" cy="319654"/>
      </dsp:txXfrm>
    </dsp:sp>
    <dsp:sp modelId="{9918CC62-D6B2-B646-8F5E-30D62BD1B86B}">
      <dsp:nvSpPr>
        <dsp:cNvPr id="0" name=""/>
        <dsp:cNvSpPr/>
      </dsp:nvSpPr>
      <dsp:spPr>
        <a:xfrm>
          <a:off x="0" y="2365766"/>
          <a:ext cx="8514413" cy="302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shade val="80000"/>
              <a:hueOff val="-146515"/>
              <a:satOff val="-3681"/>
              <a:lumOff val="1693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A4306A-C066-AD41-96C6-9DC395CEDA5E}">
      <dsp:nvSpPr>
        <dsp:cNvPr id="0" name=""/>
        <dsp:cNvSpPr/>
      </dsp:nvSpPr>
      <dsp:spPr>
        <a:xfrm>
          <a:off x="425720" y="2188646"/>
          <a:ext cx="5960089" cy="354240"/>
        </a:xfrm>
        <a:prstGeom prst="roundRect">
          <a:avLst/>
        </a:prstGeom>
        <a:solidFill>
          <a:schemeClr val="accent1">
            <a:shade val="80000"/>
            <a:hueOff val="-146515"/>
            <a:satOff val="-3681"/>
            <a:lumOff val="1693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5277" tIns="0" rIns="225277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Be aware of and follow  all national and local policies, guidance and procedure</a:t>
          </a:r>
        </a:p>
      </dsp:txBody>
      <dsp:txXfrm>
        <a:off x="443013" y="2205939"/>
        <a:ext cx="5925503" cy="319654"/>
      </dsp:txXfrm>
    </dsp:sp>
    <dsp:sp modelId="{C0CE9942-9C4A-1148-AEB4-020B31578286}">
      <dsp:nvSpPr>
        <dsp:cNvPr id="0" name=""/>
        <dsp:cNvSpPr/>
      </dsp:nvSpPr>
      <dsp:spPr>
        <a:xfrm>
          <a:off x="0" y="2910085"/>
          <a:ext cx="8514413" cy="302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shade val="80000"/>
              <a:hueOff val="-219773"/>
              <a:satOff val="-5522"/>
              <a:lumOff val="2540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73ED89-4D95-E841-8F27-E99E74930B5B}">
      <dsp:nvSpPr>
        <dsp:cNvPr id="0" name=""/>
        <dsp:cNvSpPr/>
      </dsp:nvSpPr>
      <dsp:spPr>
        <a:xfrm>
          <a:off x="425720" y="2732966"/>
          <a:ext cx="5960089" cy="354240"/>
        </a:xfrm>
        <a:prstGeom prst="roundRect">
          <a:avLst/>
        </a:prstGeom>
        <a:solidFill>
          <a:schemeClr val="accent1">
            <a:shade val="80000"/>
            <a:hueOff val="-219773"/>
            <a:satOff val="-5522"/>
            <a:lumOff val="2540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5277" tIns="0" rIns="225277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Be familiar with your DSPs</a:t>
          </a:r>
        </a:p>
      </dsp:txBody>
      <dsp:txXfrm>
        <a:off x="443013" y="2750259"/>
        <a:ext cx="5925503" cy="319654"/>
      </dsp:txXfrm>
    </dsp:sp>
    <dsp:sp modelId="{3744D64C-F3E2-AA46-A4F5-98F0C08713A3}">
      <dsp:nvSpPr>
        <dsp:cNvPr id="0" name=""/>
        <dsp:cNvSpPr/>
      </dsp:nvSpPr>
      <dsp:spPr>
        <a:xfrm>
          <a:off x="0" y="3454405"/>
          <a:ext cx="8514413" cy="302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shade val="80000"/>
              <a:hueOff val="-293030"/>
              <a:satOff val="-7362"/>
              <a:lumOff val="338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65594B-6EC1-ED46-B73E-915ADE858B38}">
      <dsp:nvSpPr>
        <dsp:cNvPr id="0" name=""/>
        <dsp:cNvSpPr/>
      </dsp:nvSpPr>
      <dsp:spPr>
        <a:xfrm>
          <a:off x="425720" y="3277285"/>
          <a:ext cx="5960089" cy="354240"/>
        </a:xfrm>
        <a:prstGeom prst="roundRect">
          <a:avLst/>
        </a:prstGeom>
        <a:solidFill>
          <a:schemeClr val="accent1">
            <a:shade val="80000"/>
            <a:hueOff val="-293030"/>
            <a:satOff val="-7362"/>
            <a:lumOff val="3387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5277" tIns="0" rIns="225277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Know who your local authority contact is.</a:t>
          </a:r>
        </a:p>
      </dsp:txBody>
      <dsp:txXfrm>
        <a:off x="443013" y="3294578"/>
        <a:ext cx="5925503" cy="31965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54B08E-FC52-7F41-8F1C-E559EF2A8798}">
      <dsp:nvSpPr>
        <dsp:cNvPr id="0" name=""/>
        <dsp:cNvSpPr/>
      </dsp:nvSpPr>
      <dsp:spPr>
        <a:xfrm>
          <a:off x="0" y="0"/>
          <a:ext cx="7576368" cy="554399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16D5D7-D7A4-BD40-90B0-E632B653A7EC}">
      <dsp:nvSpPr>
        <dsp:cNvPr id="0" name=""/>
        <dsp:cNvSpPr/>
      </dsp:nvSpPr>
      <dsp:spPr>
        <a:xfrm>
          <a:off x="405903" y="49584"/>
          <a:ext cx="5303457" cy="6494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0458" tIns="0" rIns="200458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Get to know your setting’s child protection policies and procedures. </a:t>
          </a:r>
        </a:p>
      </dsp:txBody>
      <dsp:txXfrm>
        <a:off x="437606" y="81287"/>
        <a:ext cx="5240051" cy="586034"/>
      </dsp:txXfrm>
    </dsp:sp>
    <dsp:sp modelId="{09F9CE25-C5F5-4C43-99E3-583B30D7B38D}">
      <dsp:nvSpPr>
        <dsp:cNvPr id="0" name=""/>
        <dsp:cNvSpPr/>
      </dsp:nvSpPr>
      <dsp:spPr>
        <a:xfrm>
          <a:off x="0" y="1372224"/>
          <a:ext cx="7576368" cy="554399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117E3C-A823-524A-A633-F013F17D17AA}">
      <dsp:nvSpPr>
        <dsp:cNvPr id="0" name=""/>
        <dsp:cNvSpPr/>
      </dsp:nvSpPr>
      <dsp:spPr>
        <a:xfrm>
          <a:off x="378818" y="1047504"/>
          <a:ext cx="5303457" cy="6494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0458" tIns="0" rIns="200458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Find out who your DSPs are and how to contact them. </a:t>
          </a:r>
        </a:p>
      </dsp:txBody>
      <dsp:txXfrm>
        <a:off x="410521" y="1079207"/>
        <a:ext cx="5240051" cy="586034"/>
      </dsp:txXfrm>
    </dsp:sp>
    <dsp:sp modelId="{DF4FC3A3-E61A-4948-AD96-2538B067A4CD}">
      <dsp:nvSpPr>
        <dsp:cNvPr id="0" name=""/>
        <dsp:cNvSpPr/>
      </dsp:nvSpPr>
      <dsp:spPr>
        <a:xfrm>
          <a:off x="0" y="2370144"/>
          <a:ext cx="7576368" cy="554399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9E5DA1-486D-844D-937F-AFAAA1192DD2}">
      <dsp:nvSpPr>
        <dsp:cNvPr id="0" name=""/>
        <dsp:cNvSpPr/>
      </dsp:nvSpPr>
      <dsp:spPr>
        <a:xfrm>
          <a:off x="378818" y="2045423"/>
          <a:ext cx="5303457" cy="6494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0458" tIns="0" rIns="200458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Know how to raise concerns about a child in the right ways.</a:t>
          </a:r>
        </a:p>
      </dsp:txBody>
      <dsp:txXfrm>
        <a:off x="410521" y="2077126"/>
        <a:ext cx="5240051" cy="586034"/>
      </dsp:txXfrm>
    </dsp:sp>
    <dsp:sp modelId="{6F043D9C-247B-5144-9A5C-A22B38E021D5}">
      <dsp:nvSpPr>
        <dsp:cNvPr id="0" name=""/>
        <dsp:cNvSpPr/>
      </dsp:nvSpPr>
      <dsp:spPr>
        <a:xfrm>
          <a:off x="0" y="3368064"/>
          <a:ext cx="7576368" cy="554399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1535BA-7CA2-7844-A339-FBE8EBD16DA9}">
      <dsp:nvSpPr>
        <dsp:cNvPr id="0" name=""/>
        <dsp:cNvSpPr/>
      </dsp:nvSpPr>
      <dsp:spPr>
        <a:xfrm>
          <a:off x="378818" y="3043343"/>
          <a:ext cx="5303457" cy="6494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0458" tIns="0" rIns="200458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Be up to date with ongoing concerns.</a:t>
          </a:r>
        </a:p>
      </dsp:txBody>
      <dsp:txXfrm>
        <a:off x="410521" y="3075046"/>
        <a:ext cx="5240051" cy="586034"/>
      </dsp:txXfrm>
    </dsp:sp>
    <dsp:sp modelId="{35B7D68D-A36F-6644-A3A1-0C09A8C43E44}">
      <dsp:nvSpPr>
        <dsp:cNvPr id="0" name=""/>
        <dsp:cNvSpPr/>
      </dsp:nvSpPr>
      <dsp:spPr>
        <a:xfrm>
          <a:off x="0" y="4365984"/>
          <a:ext cx="7576368" cy="554399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CEB6F0-119A-8F40-90D1-7AFE5659AABD}">
      <dsp:nvSpPr>
        <dsp:cNvPr id="0" name=""/>
        <dsp:cNvSpPr/>
      </dsp:nvSpPr>
      <dsp:spPr>
        <a:xfrm>
          <a:off x="378818" y="4041263"/>
          <a:ext cx="5303457" cy="6494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0458" tIns="0" rIns="200458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Know how to recognise signs of abuse, neglect and harm, including online abuse.</a:t>
          </a:r>
        </a:p>
      </dsp:txBody>
      <dsp:txXfrm>
        <a:off x="410521" y="4072966"/>
        <a:ext cx="5240051" cy="5860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1DDF09-9B16-4231-9405-99BADBD592A8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78F207-526C-4D56-B881-B1679AC64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5315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7667F-63A3-4AF1-9BEF-619D4C86425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8172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DE2071C5-DEFA-4CD3-87B4-DABDCC3FEE9A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2EB4E11F-0FD2-4548-96BB-F64A3CCCC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359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071C5-DEFA-4CD3-87B4-DABDCC3FEE9A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4E11F-0FD2-4548-96BB-F64A3CCCC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826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DE2071C5-DEFA-4CD3-87B4-DABDCC3FEE9A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2EB4E11F-0FD2-4548-96BB-F64A3CCCC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317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DE2071C5-DEFA-4CD3-87B4-DABDCC3FEE9A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2EB4E11F-0FD2-4548-96BB-F64A3CCCC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6093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DE2071C5-DEFA-4CD3-87B4-DABDCC3FEE9A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2EB4E11F-0FD2-4548-96BB-F64A3CCCC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3516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071C5-DEFA-4CD3-87B4-DABDCC3FEE9A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4E11F-0FD2-4548-96BB-F64A3CCCC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7219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DE2071C5-DEFA-4CD3-87B4-DABDCC3FEE9A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2EB4E11F-0FD2-4548-96BB-F64A3CCCC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5434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071C5-DEFA-4CD3-87B4-DABDCC3FEE9A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4E11F-0FD2-4548-96BB-F64A3CCCC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3500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DE2071C5-DEFA-4CD3-87B4-DABDCC3FEE9A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2EB4E11F-0FD2-4548-96BB-F64A3CCCC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3528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071C5-DEFA-4CD3-87B4-DABDCC3FEE9A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4E11F-0FD2-4548-96BB-F64A3CCCC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8383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DE2071C5-DEFA-4CD3-87B4-DABDCC3FEE9A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2EB4E11F-0FD2-4548-96BB-F64A3CCCC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581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071C5-DEFA-4CD3-87B4-DABDCC3FEE9A}" type="datetimeFigureOut">
              <a:rPr lang="en-GB" smtClean="0"/>
              <a:t>21/04/2024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B4E11F-0FD2-4548-96BB-F64A3CCCC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631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ing.nspcc.org.uk/child-protection-system/wales/#:~:text=In%20Wales%20the%20child%20protection,sexual%20abuse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ov.wales/sites/default/files/publications/2020-12/Keeping%20learners%20safe%20a%20summary%20version.pdf" TargetMode="External"/><Relationship Id="rId5" Type="http://schemas.openxmlformats.org/officeDocument/2006/relationships/hyperlink" Target="https://safeguarding.wales/en/chi-i/chi-i-c1/c1-p2/" TargetMode="External"/><Relationship Id="rId4" Type="http://schemas.openxmlformats.org/officeDocument/2006/relationships/hyperlink" Target="https://resourcecentre.savethechildren.net/pdf/sc_child_protection_definition_20071.pdf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9F9765-6F0C-6921-5F14-F382EC6BFD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5C3A24-AC90-3A8B-B2D1-C01BFDB05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837" y="2605696"/>
            <a:ext cx="3522936" cy="1646607"/>
          </a:xfrm>
        </p:spPr>
        <p:txBody>
          <a:bodyPr>
            <a:normAutofit/>
          </a:bodyPr>
          <a:lstStyle/>
          <a:p>
            <a:r>
              <a:rPr lang="en-GB" sz="4800" dirty="0">
                <a:latin typeface="Rockwell" panose="02060603020205020403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EFE74-A6A7-11F6-0473-D985713019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8151" y="546278"/>
            <a:ext cx="6281873" cy="4969967"/>
          </a:xfrm>
        </p:spPr>
        <p:txBody>
          <a:bodyPr>
            <a:normAutofit/>
          </a:bodyPr>
          <a:lstStyle/>
          <a:p>
            <a:endParaRPr lang="en-GB" sz="2000" dirty="0">
              <a:latin typeface="Rockwell" panose="02060603020205020403" pitchFamily="18" charset="0"/>
            </a:endParaRPr>
          </a:p>
          <a:p>
            <a:pPr marL="0" indent="0">
              <a:buNone/>
            </a:pPr>
            <a:endParaRPr lang="en-GB" sz="2000" dirty="0">
              <a:latin typeface="Rockwell" panose="02060603020205020403" pitchFamily="18" charset="0"/>
            </a:endParaRPr>
          </a:p>
          <a:p>
            <a:pPr marL="0" indent="0">
              <a:buNone/>
            </a:pPr>
            <a:endParaRPr lang="en-GB" sz="2000" dirty="0">
              <a:latin typeface="Rockwell" panose="02060603020205020403" pitchFamily="18" charset="0"/>
            </a:endParaRPr>
          </a:p>
          <a:p>
            <a:pPr marL="0" indent="0">
              <a:buNone/>
            </a:pPr>
            <a:endParaRPr lang="en-GB" sz="2400" dirty="0">
              <a:latin typeface="Rockwell" panose="02060603020205020403" pitchFamily="18" charset="0"/>
            </a:endParaRPr>
          </a:p>
          <a:p>
            <a:pPr marL="0" indent="0">
              <a:buNone/>
            </a:pPr>
            <a:endParaRPr lang="en-GB" sz="2400" dirty="0">
              <a:latin typeface="Rockwell" panose="02060603020205020403" pitchFamily="18" charset="0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5081E6-3185-DEA4-0B98-3D95ABA2ACC6}"/>
              </a:ext>
            </a:extLst>
          </p:cNvPr>
          <p:cNvSpPr txBox="1"/>
          <p:nvPr/>
        </p:nvSpPr>
        <p:spPr>
          <a:xfrm>
            <a:off x="4699456" y="117693"/>
            <a:ext cx="7286294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Rockwell" panose="02060603020205020403" pitchFamily="18" charset="77"/>
              </a:rPr>
              <a:t>Key Points regarding Child Protection </a:t>
            </a:r>
          </a:p>
          <a:p>
            <a:endParaRPr lang="en-GB" b="1" dirty="0">
              <a:latin typeface="Rockwell" panose="02060603020205020403" pitchFamily="18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Rockwell" panose="02060603020205020403" pitchFamily="18" charset="77"/>
              </a:rPr>
              <a:t>The aim of Child Protection is to “promote, protect and fulfil children’s rights to protection from abuse, neglect, exploitation and violence” (Save the Children, 2007).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1F2025"/>
              </a:solidFill>
              <a:latin typeface="Rockwell" panose="02060603020205020403" pitchFamily="18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F2025"/>
                </a:solidFill>
                <a:latin typeface="Rockwell" panose="02060603020205020403" pitchFamily="18" charset="77"/>
              </a:rPr>
              <a:t>Safeguarding and protecting children is everyone’s responsibility.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1F2025"/>
              </a:solidFill>
              <a:latin typeface="Rockwell" panose="02060603020205020403" pitchFamily="18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1F2025"/>
              </a:solidFill>
              <a:latin typeface="Rockwell" panose="02060603020205020403" pitchFamily="18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1F2025"/>
              </a:solidFill>
              <a:latin typeface="Rockwell" panose="02060603020205020403" pitchFamily="18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1F2025"/>
              </a:solidFill>
              <a:latin typeface="Rockwell" panose="02060603020205020403" pitchFamily="18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1F2025"/>
              </a:solidFill>
              <a:latin typeface="Rockwell" panose="02060603020205020403" pitchFamily="18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1F2025"/>
              </a:solidFill>
              <a:latin typeface="Rockwell" panose="02060603020205020403" pitchFamily="18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1F2025"/>
              </a:solidFill>
              <a:latin typeface="Rockwell" panose="02060603020205020403" pitchFamily="18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1F2025"/>
              </a:solidFill>
              <a:latin typeface="Rockwell" panose="02060603020205020403" pitchFamily="18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1F2025"/>
              </a:solidFill>
              <a:latin typeface="Rockwell" panose="02060603020205020403" pitchFamily="18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1F2025"/>
              </a:solidFill>
              <a:latin typeface="Rockwell" panose="02060603020205020403" pitchFamily="18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1F2025"/>
              </a:solidFill>
              <a:latin typeface="Rockwell" panose="02060603020205020403" pitchFamily="18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1F2025"/>
              </a:solidFill>
              <a:latin typeface="Rockwell" panose="02060603020205020403" pitchFamily="18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1F2025"/>
              </a:solidFill>
              <a:latin typeface="Rockwell" panose="02060603020205020403" pitchFamily="18" charset="77"/>
            </a:endParaRPr>
          </a:p>
          <a:p>
            <a:pPr algn="l"/>
            <a:endParaRPr lang="en-GB" dirty="0">
              <a:solidFill>
                <a:srgbClr val="37394C"/>
              </a:solidFill>
              <a:latin typeface="canada-type-gibson"/>
            </a:endParaRPr>
          </a:p>
          <a:p>
            <a:pPr algn="l"/>
            <a:endParaRPr lang="en-GB" b="0" i="0" dirty="0">
              <a:solidFill>
                <a:srgbClr val="37394C"/>
              </a:solidFill>
              <a:effectLst/>
              <a:latin typeface="canada-type-gibson"/>
            </a:endParaRPr>
          </a:p>
          <a:p>
            <a:pPr algn="l"/>
            <a:r>
              <a:rPr lang="en-GB" dirty="0">
                <a:solidFill>
                  <a:srgbClr val="37394C"/>
                </a:solidFill>
                <a:latin typeface="Rockwell" panose="02060603020205020403" pitchFamily="18" charset="77"/>
              </a:rPr>
              <a:t>                                                    Wales Safeguarding Procedures </a:t>
            </a:r>
            <a:r>
              <a:rPr lang="en-GB" dirty="0">
                <a:solidFill>
                  <a:srgbClr val="1F2025"/>
                </a:solidFill>
                <a:latin typeface="Rockwell" panose="02060603020205020403" pitchFamily="18" charset="77"/>
              </a:rPr>
              <a:t>(2024)</a:t>
            </a:r>
            <a:endParaRPr lang="en-GB" b="0" i="0" dirty="0">
              <a:solidFill>
                <a:srgbClr val="37394C"/>
              </a:solidFill>
              <a:effectLst/>
              <a:latin typeface="Rockwell" panose="02060603020205020403" pitchFamily="18" charset="77"/>
            </a:endParaRP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3CBD0D7D-1ECE-42CB-A206-B12880BD408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79083713"/>
              </p:ext>
            </p:extLst>
          </p:nvPr>
        </p:nvGraphicFramePr>
        <p:xfrm>
          <a:off x="3842398" y="2061289"/>
          <a:ext cx="7286294" cy="47967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752743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9F9765-6F0C-6921-5F14-F382EC6BFD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5C3A24-AC90-3A8B-B2D1-C01BFDB05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837" y="2605696"/>
            <a:ext cx="3522936" cy="1646607"/>
          </a:xfrm>
        </p:spPr>
        <p:txBody>
          <a:bodyPr>
            <a:normAutofit/>
          </a:bodyPr>
          <a:lstStyle/>
          <a:p>
            <a:r>
              <a:rPr lang="en-GB" sz="4800" dirty="0">
                <a:latin typeface="Rockwell" panose="02060603020205020403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EFE74-A6A7-11F6-0473-D985713019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8151" y="546278"/>
            <a:ext cx="6281873" cy="4969967"/>
          </a:xfrm>
        </p:spPr>
        <p:txBody>
          <a:bodyPr>
            <a:normAutofit/>
          </a:bodyPr>
          <a:lstStyle/>
          <a:p>
            <a:endParaRPr lang="en-GB" sz="2000" dirty="0">
              <a:latin typeface="Rockwell" panose="02060603020205020403" pitchFamily="18" charset="0"/>
            </a:endParaRPr>
          </a:p>
          <a:p>
            <a:pPr marL="0" indent="0">
              <a:buNone/>
            </a:pPr>
            <a:endParaRPr lang="en-GB" sz="2000" dirty="0">
              <a:latin typeface="Rockwell" panose="02060603020205020403" pitchFamily="18" charset="0"/>
            </a:endParaRPr>
          </a:p>
          <a:p>
            <a:pPr marL="0" indent="0">
              <a:buNone/>
            </a:pPr>
            <a:endParaRPr lang="en-GB" sz="2000" dirty="0">
              <a:latin typeface="Rockwell" panose="02060603020205020403" pitchFamily="18" charset="0"/>
            </a:endParaRPr>
          </a:p>
          <a:p>
            <a:pPr marL="0" indent="0">
              <a:buNone/>
            </a:pPr>
            <a:endParaRPr lang="en-GB" sz="2400" dirty="0">
              <a:latin typeface="Rockwell" panose="02060603020205020403" pitchFamily="18" charset="0"/>
            </a:endParaRPr>
          </a:p>
          <a:p>
            <a:pPr marL="0" indent="0">
              <a:buNone/>
            </a:pPr>
            <a:endParaRPr lang="en-GB" sz="2400" dirty="0">
              <a:latin typeface="Rockwell" panose="02060603020205020403" pitchFamily="18" charset="0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5081E6-3185-DEA4-0B98-3D95ABA2ACC6}"/>
              </a:ext>
            </a:extLst>
          </p:cNvPr>
          <p:cNvSpPr txBox="1"/>
          <p:nvPr/>
        </p:nvSpPr>
        <p:spPr>
          <a:xfrm>
            <a:off x="4733278" y="157397"/>
            <a:ext cx="7263850" cy="81253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Rockwell" panose="02060603020205020403" pitchFamily="18" charset="77"/>
              </a:rPr>
              <a:t>Child Protection Policies and Procedures</a:t>
            </a:r>
          </a:p>
          <a:p>
            <a:endParaRPr lang="en-GB" b="1" dirty="0">
              <a:latin typeface="Rockwell" panose="02060603020205020403" pitchFamily="18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All local authorities, schools and colleges in Wales have a legal duty to protect and promote the well-being of children under the age of 18.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Professionals working in Education are in a good position to spot signs of abuse, neglect or harm.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Therefore it is crucial that education settings and practitioners adhere to the following: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endParaRPr lang="en-GB" b="1" dirty="0">
              <a:latin typeface="Rockwell" panose="02060603020205020403" pitchFamily="18" charset="77"/>
            </a:endParaRPr>
          </a:p>
          <a:p>
            <a:endParaRPr lang="en-GB" b="1" dirty="0">
              <a:latin typeface="Rockwell" panose="02060603020205020403" pitchFamily="18" charset="77"/>
            </a:endParaRPr>
          </a:p>
          <a:p>
            <a:endParaRPr lang="en-GB" dirty="0">
              <a:latin typeface="Rockwell" panose="02060603020205020403" pitchFamily="18" charset="77"/>
            </a:endParaRPr>
          </a:p>
          <a:p>
            <a:endParaRPr lang="en-GB" dirty="0">
              <a:latin typeface="Rockwell" panose="02060603020205020403" pitchFamily="18" charset="77"/>
            </a:endParaRPr>
          </a:p>
          <a:p>
            <a:endParaRPr lang="en-GB" dirty="0">
              <a:latin typeface="Rockwell" panose="02060603020205020403" pitchFamily="18" charset="77"/>
            </a:endParaRPr>
          </a:p>
          <a:p>
            <a:endParaRPr lang="en-GB" dirty="0">
              <a:latin typeface="Rockwell" panose="02060603020205020403" pitchFamily="18" charset="77"/>
            </a:endParaRPr>
          </a:p>
          <a:p>
            <a:endParaRPr lang="en-GB" dirty="0">
              <a:latin typeface="Rockwell" panose="02060603020205020403" pitchFamily="18" charset="77"/>
            </a:endParaRPr>
          </a:p>
          <a:p>
            <a:r>
              <a:rPr lang="en-GB" dirty="0">
                <a:latin typeface="Rockwell" panose="02060603020205020403" pitchFamily="18" charset="77"/>
              </a:rPr>
              <a:t>(Welsh Government,  p.2-3, 2020)</a:t>
            </a:r>
          </a:p>
          <a:p>
            <a:endParaRPr lang="en-GB" b="1" dirty="0">
              <a:latin typeface="Rockwell" panose="02060603020205020403" pitchFamily="18" charset="77"/>
            </a:endParaRPr>
          </a:p>
          <a:p>
            <a:endParaRPr lang="en-GB" dirty="0">
              <a:solidFill>
                <a:srgbClr val="1F2025"/>
              </a:solidFill>
              <a:latin typeface="LatoWebBold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1F2025"/>
              </a:solidFill>
              <a:latin typeface="LatoWebBold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1F2025"/>
              </a:solidFill>
              <a:latin typeface="LatoWebBold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A846E859-35D7-6B27-D10E-9412C1F4A43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92990969"/>
              </p:ext>
            </p:extLst>
          </p:nvPr>
        </p:nvGraphicFramePr>
        <p:xfrm>
          <a:off x="4616969" y="2488368"/>
          <a:ext cx="8514413" cy="48568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523171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9F9765-6F0C-6921-5F14-F382EC6BFD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5C3A24-AC90-3A8B-B2D1-C01BFDB05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837" y="2605696"/>
            <a:ext cx="3522936" cy="1646607"/>
          </a:xfrm>
        </p:spPr>
        <p:txBody>
          <a:bodyPr>
            <a:normAutofit/>
          </a:bodyPr>
          <a:lstStyle/>
          <a:p>
            <a:r>
              <a:rPr lang="en-GB" sz="4800" dirty="0">
                <a:latin typeface="Rockwell" panose="02060603020205020403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EFE74-A6A7-11F6-0473-D985713019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8151" y="546278"/>
            <a:ext cx="6281873" cy="4969967"/>
          </a:xfrm>
        </p:spPr>
        <p:txBody>
          <a:bodyPr>
            <a:normAutofit/>
          </a:bodyPr>
          <a:lstStyle/>
          <a:p>
            <a:endParaRPr lang="en-GB" sz="2000" dirty="0">
              <a:latin typeface="Rockwell" panose="02060603020205020403" pitchFamily="18" charset="0"/>
            </a:endParaRPr>
          </a:p>
          <a:p>
            <a:pPr marL="0" indent="0">
              <a:buNone/>
            </a:pPr>
            <a:endParaRPr lang="en-GB" sz="2000" dirty="0">
              <a:latin typeface="Rockwell" panose="02060603020205020403" pitchFamily="18" charset="0"/>
            </a:endParaRPr>
          </a:p>
          <a:p>
            <a:pPr marL="0" indent="0">
              <a:buNone/>
            </a:pPr>
            <a:endParaRPr lang="en-GB" sz="2000" dirty="0">
              <a:latin typeface="Rockwell" panose="02060603020205020403" pitchFamily="18" charset="0"/>
            </a:endParaRPr>
          </a:p>
          <a:p>
            <a:pPr marL="0" indent="0">
              <a:buNone/>
            </a:pPr>
            <a:endParaRPr lang="en-GB" sz="2400" dirty="0">
              <a:latin typeface="Rockwell" panose="02060603020205020403" pitchFamily="18" charset="0"/>
            </a:endParaRPr>
          </a:p>
          <a:p>
            <a:pPr marL="0" indent="0">
              <a:buNone/>
            </a:pPr>
            <a:endParaRPr lang="en-GB" sz="2400" dirty="0">
              <a:latin typeface="Rockwell" panose="02060603020205020403" pitchFamily="18" charset="0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5081E6-3185-DEA4-0B98-3D95ABA2ACC6}"/>
              </a:ext>
            </a:extLst>
          </p:cNvPr>
          <p:cNvSpPr txBox="1"/>
          <p:nvPr/>
        </p:nvSpPr>
        <p:spPr>
          <a:xfrm>
            <a:off x="4928150" y="722937"/>
            <a:ext cx="6281873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Rockwell" panose="02060603020205020403" pitchFamily="18" charset="77"/>
              </a:rPr>
              <a:t>Strategies to promote the welfare of children </a:t>
            </a:r>
          </a:p>
          <a:p>
            <a:endParaRPr lang="en-GB" dirty="0">
              <a:solidFill>
                <a:srgbClr val="1F2025"/>
              </a:solidFill>
              <a:latin typeface="Rockwell" panose="02060603020205020403" pitchFamily="18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F2025"/>
                </a:solidFill>
                <a:latin typeface="Rockwell" panose="02060603020205020403" pitchFamily="18" charset="77"/>
              </a:rPr>
              <a:t>Promote the UNCRC rights of the child. Empower children to use their voice and make them aware of their rights.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1F2025"/>
              </a:solidFill>
              <a:latin typeface="Rockwell" panose="02060603020205020403" pitchFamily="18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F2025"/>
                </a:solidFill>
                <a:latin typeface="Rockwell" panose="02060603020205020403" pitchFamily="18" charset="77"/>
              </a:rPr>
              <a:t>Demonstrate that you listen to children and take into account their views and feelings.</a:t>
            </a:r>
          </a:p>
          <a:p>
            <a:endParaRPr lang="en-GB" dirty="0">
              <a:solidFill>
                <a:srgbClr val="1F2025"/>
              </a:solidFill>
              <a:latin typeface="Rockwell" panose="02060603020205020403" pitchFamily="18" charset="77"/>
            </a:endParaRPr>
          </a:p>
          <a:p>
            <a:endParaRPr lang="en-GB" dirty="0">
              <a:solidFill>
                <a:srgbClr val="1F2025"/>
              </a:solidFill>
              <a:latin typeface="Rockwell" panose="02060603020205020403" pitchFamily="18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F2025"/>
                </a:solidFill>
                <a:latin typeface="Rockwell" panose="02060603020205020403" pitchFamily="18" charset="77"/>
              </a:rPr>
              <a:t>Work to build and maintain positive working relationships with children, families and carers. </a:t>
            </a:r>
          </a:p>
          <a:p>
            <a:endParaRPr lang="en-GB" dirty="0">
              <a:solidFill>
                <a:srgbClr val="1F2025"/>
              </a:solidFill>
              <a:latin typeface="Rockwell" panose="02060603020205020403" pitchFamily="18" charset="77"/>
            </a:endParaRPr>
          </a:p>
          <a:p>
            <a:endParaRPr lang="en-GB" dirty="0">
              <a:solidFill>
                <a:srgbClr val="1F2025"/>
              </a:solidFill>
              <a:latin typeface="Rockwell" panose="02060603020205020403" pitchFamily="18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F2025"/>
                </a:solidFill>
                <a:latin typeface="Rockwell" panose="02060603020205020403" pitchFamily="18" charset="77"/>
              </a:rPr>
              <a:t>Undertake regular check-ins with the children in your care. Invest your time in getting to know them.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1F2025"/>
              </a:solidFill>
              <a:latin typeface="Rockwell" panose="02060603020205020403" pitchFamily="18" charset="77"/>
            </a:endParaRPr>
          </a:p>
          <a:p>
            <a:endParaRPr lang="en-GB" dirty="0">
              <a:solidFill>
                <a:srgbClr val="1F2025"/>
              </a:solidFill>
              <a:latin typeface="Rockwell" panose="02060603020205020403" pitchFamily="18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F2025"/>
                </a:solidFill>
                <a:latin typeface="Rockwell" panose="02060603020205020403" pitchFamily="18" charset="77"/>
              </a:rPr>
              <a:t>Sharing information in a timely and accurate manner. Use reporting tools such as </a:t>
            </a:r>
            <a:r>
              <a:rPr lang="en-GB" dirty="0" err="1">
                <a:solidFill>
                  <a:srgbClr val="1F2025"/>
                </a:solidFill>
                <a:latin typeface="Rockwell" panose="02060603020205020403" pitchFamily="18" charset="77"/>
              </a:rPr>
              <a:t>MyConcern</a:t>
            </a:r>
            <a:r>
              <a:rPr lang="en-GB" dirty="0">
                <a:solidFill>
                  <a:srgbClr val="1F2025"/>
                </a:solidFill>
                <a:latin typeface="Rockwell" panose="02060603020205020403" pitchFamily="18" charset="77"/>
              </a:rPr>
              <a:t> to manage and record any wellbeing or safeguarding concerns. </a:t>
            </a:r>
            <a:endParaRPr lang="en-GB" dirty="0">
              <a:solidFill>
                <a:srgbClr val="1F2025"/>
              </a:solidFill>
              <a:latin typeface="LatoWebBold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50396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9F9765-6F0C-6921-5F14-F382EC6BFD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5C3A24-AC90-3A8B-B2D1-C01BFDB05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837" y="2605696"/>
            <a:ext cx="3522936" cy="1646607"/>
          </a:xfrm>
        </p:spPr>
        <p:txBody>
          <a:bodyPr>
            <a:normAutofit/>
          </a:bodyPr>
          <a:lstStyle/>
          <a:p>
            <a:r>
              <a:rPr lang="en-GB" sz="4800" dirty="0">
                <a:latin typeface="Rockwell" panose="02060603020205020403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EFE74-A6A7-11F6-0473-D985713019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8151" y="546278"/>
            <a:ext cx="6281873" cy="4969967"/>
          </a:xfrm>
        </p:spPr>
        <p:txBody>
          <a:bodyPr>
            <a:normAutofit/>
          </a:bodyPr>
          <a:lstStyle/>
          <a:p>
            <a:endParaRPr lang="en-GB" sz="2000" dirty="0">
              <a:latin typeface="Rockwell" panose="02060603020205020403" pitchFamily="18" charset="0"/>
            </a:endParaRPr>
          </a:p>
          <a:p>
            <a:pPr marL="0" indent="0">
              <a:buNone/>
            </a:pPr>
            <a:endParaRPr lang="en-GB" sz="2000" dirty="0">
              <a:latin typeface="Rockwell" panose="02060603020205020403" pitchFamily="18" charset="0"/>
            </a:endParaRPr>
          </a:p>
          <a:p>
            <a:pPr marL="0" indent="0">
              <a:buNone/>
            </a:pPr>
            <a:endParaRPr lang="en-GB" sz="2000" dirty="0">
              <a:latin typeface="Rockwell" panose="02060603020205020403" pitchFamily="18" charset="0"/>
            </a:endParaRPr>
          </a:p>
          <a:p>
            <a:pPr marL="0" indent="0">
              <a:buNone/>
            </a:pPr>
            <a:endParaRPr lang="en-GB" sz="2400" dirty="0">
              <a:latin typeface="Rockwell" panose="02060603020205020403" pitchFamily="18" charset="0"/>
            </a:endParaRPr>
          </a:p>
          <a:p>
            <a:pPr marL="0" indent="0">
              <a:buNone/>
            </a:pPr>
            <a:endParaRPr lang="en-GB" sz="2400" dirty="0">
              <a:latin typeface="Rockwell" panose="02060603020205020403" pitchFamily="18" charset="0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5081E6-3185-DEA4-0B98-3D95ABA2ACC6}"/>
              </a:ext>
            </a:extLst>
          </p:cNvPr>
          <p:cNvSpPr txBox="1"/>
          <p:nvPr/>
        </p:nvSpPr>
        <p:spPr>
          <a:xfrm>
            <a:off x="4928150" y="722937"/>
            <a:ext cx="6281873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Rockwell" panose="02060603020205020403" pitchFamily="18" charset="77"/>
              </a:rPr>
              <a:t>Making sure our children are safe</a:t>
            </a:r>
          </a:p>
          <a:p>
            <a:endParaRPr lang="en-GB" b="1" dirty="0">
              <a:latin typeface="Rockwell" panose="02060603020205020403" pitchFamily="18" charset="77"/>
            </a:endParaRPr>
          </a:p>
          <a:p>
            <a:r>
              <a:rPr lang="en-GB" dirty="0">
                <a:latin typeface="Rockwell" panose="02060603020205020403" pitchFamily="18" charset="77"/>
              </a:rPr>
              <a:t>It’s everyone’s job to keep children safe. Each part of the education system has a role and responsibility to fulfil, from the local authority to the governing body. </a:t>
            </a:r>
          </a:p>
          <a:p>
            <a:endParaRPr lang="en-GB" dirty="0">
              <a:latin typeface="Rockwell" panose="02060603020205020403" pitchFamily="18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Rockwell" panose="02060603020205020403" pitchFamily="18" charset="77"/>
            </a:endParaRPr>
          </a:p>
          <a:p>
            <a:r>
              <a:rPr lang="en-GB" dirty="0">
                <a:latin typeface="Rockwell" panose="02060603020205020403" pitchFamily="18" charset="77"/>
              </a:rPr>
              <a:t>Practitioners must be suitably trained and up to date on child protection and safeguarding procedures and feel confident to report a concern in the correct manner.</a:t>
            </a:r>
          </a:p>
          <a:p>
            <a:endParaRPr lang="en-GB" dirty="0">
              <a:latin typeface="Rockwell" panose="02060603020205020403" pitchFamily="18" charset="77"/>
            </a:endParaRPr>
          </a:p>
          <a:p>
            <a:r>
              <a:rPr lang="en-GB" dirty="0">
                <a:latin typeface="Rockwell" panose="02060603020205020403" pitchFamily="18" charset="77"/>
              </a:rPr>
              <a:t>Schools should promote open communication between staff and pupils. </a:t>
            </a:r>
          </a:p>
          <a:p>
            <a:endParaRPr lang="en-GB" dirty="0">
              <a:latin typeface="Rockwell" panose="02060603020205020403" pitchFamily="18" charset="77"/>
            </a:endParaRPr>
          </a:p>
          <a:p>
            <a:endParaRPr lang="en-GB" dirty="0">
              <a:latin typeface="Rockwell" panose="02060603020205020403" pitchFamily="18" charset="77"/>
            </a:endParaRPr>
          </a:p>
          <a:p>
            <a:endParaRPr lang="en-GB" dirty="0">
              <a:latin typeface="Rockwell" panose="02060603020205020403" pitchFamily="18" charset="77"/>
            </a:endParaRPr>
          </a:p>
          <a:p>
            <a:endParaRPr lang="en-GB" dirty="0">
              <a:latin typeface="Rockwell" panose="02060603020205020403" pitchFamily="18" charset="77"/>
            </a:endParaRPr>
          </a:p>
          <a:p>
            <a:r>
              <a:rPr lang="en-GB" dirty="0">
                <a:latin typeface="Rockwell" panose="02060603020205020403" pitchFamily="18" charset="77"/>
              </a:rPr>
              <a:t>(Welsh Government, 2020)</a:t>
            </a:r>
          </a:p>
          <a:p>
            <a:r>
              <a:rPr lang="en-GB" dirty="0">
                <a:latin typeface="Rockwell" panose="02060603020205020403" pitchFamily="18" charset="77"/>
              </a:rPr>
              <a:t> </a:t>
            </a:r>
          </a:p>
          <a:p>
            <a:endParaRPr lang="en-GB" dirty="0">
              <a:solidFill>
                <a:srgbClr val="1F2025"/>
              </a:solidFill>
              <a:latin typeface="Rockwell" panose="02060603020205020403" pitchFamily="18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69872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9F9765-6F0C-6921-5F14-F382EC6BFD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5C3A24-AC90-3A8B-B2D1-C01BFDB05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837" y="2605696"/>
            <a:ext cx="3522936" cy="1646607"/>
          </a:xfrm>
        </p:spPr>
        <p:txBody>
          <a:bodyPr>
            <a:normAutofit/>
          </a:bodyPr>
          <a:lstStyle/>
          <a:p>
            <a:r>
              <a:rPr lang="en-GB" sz="4800" dirty="0">
                <a:latin typeface="Rockwell" panose="02060603020205020403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EFE74-A6A7-11F6-0473-D985713019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8151" y="546278"/>
            <a:ext cx="6281873" cy="4969967"/>
          </a:xfrm>
        </p:spPr>
        <p:txBody>
          <a:bodyPr>
            <a:normAutofit/>
          </a:bodyPr>
          <a:lstStyle/>
          <a:p>
            <a:endParaRPr lang="en-GB" sz="2000" dirty="0">
              <a:latin typeface="Rockwell" panose="02060603020205020403" pitchFamily="18" charset="0"/>
            </a:endParaRPr>
          </a:p>
          <a:p>
            <a:pPr marL="0" indent="0">
              <a:buNone/>
            </a:pPr>
            <a:endParaRPr lang="en-GB" sz="2000" dirty="0">
              <a:latin typeface="Rockwell" panose="02060603020205020403" pitchFamily="18" charset="0"/>
            </a:endParaRPr>
          </a:p>
          <a:p>
            <a:pPr marL="0" indent="0">
              <a:buNone/>
            </a:pPr>
            <a:endParaRPr lang="en-GB" sz="2000" dirty="0">
              <a:latin typeface="Rockwell" panose="02060603020205020403" pitchFamily="18" charset="0"/>
            </a:endParaRPr>
          </a:p>
          <a:p>
            <a:pPr marL="0" indent="0">
              <a:buNone/>
            </a:pPr>
            <a:endParaRPr lang="en-GB" sz="2400" dirty="0">
              <a:latin typeface="Rockwell" panose="02060603020205020403" pitchFamily="18" charset="0"/>
            </a:endParaRPr>
          </a:p>
          <a:p>
            <a:pPr marL="0" indent="0">
              <a:buNone/>
            </a:pPr>
            <a:endParaRPr lang="en-GB" sz="2400" dirty="0">
              <a:latin typeface="Rockwell" panose="02060603020205020403" pitchFamily="18" charset="0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5081E6-3185-DEA4-0B98-3D95ABA2ACC6}"/>
              </a:ext>
            </a:extLst>
          </p:cNvPr>
          <p:cNvSpPr txBox="1"/>
          <p:nvPr/>
        </p:nvSpPr>
        <p:spPr>
          <a:xfrm>
            <a:off x="4650292" y="215105"/>
            <a:ext cx="6281873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Rockwell" panose="02060603020205020403" pitchFamily="18" charset="77"/>
              </a:rPr>
              <a:t>To do list</a:t>
            </a:r>
          </a:p>
          <a:p>
            <a:endParaRPr lang="en-GB" b="1" dirty="0">
              <a:latin typeface="Rockwell" panose="02060603020205020403" pitchFamily="18" charset="77"/>
            </a:endParaRPr>
          </a:p>
          <a:p>
            <a:endParaRPr lang="en-GB" b="1" dirty="0">
              <a:latin typeface="Rockwell" panose="02060603020205020403" pitchFamily="18" charset="77"/>
            </a:endParaRPr>
          </a:p>
          <a:p>
            <a:endParaRPr lang="en-GB" b="1" dirty="0">
              <a:latin typeface="Rockwell" panose="02060603020205020403" pitchFamily="18" charset="77"/>
            </a:endParaRPr>
          </a:p>
          <a:p>
            <a:endParaRPr lang="en-GB" b="1" dirty="0">
              <a:latin typeface="Rockwell" panose="02060603020205020403" pitchFamily="18" charset="77"/>
            </a:endParaRPr>
          </a:p>
          <a:p>
            <a:endParaRPr lang="en-GB" b="1" dirty="0">
              <a:latin typeface="Rockwell" panose="02060603020205020403" pitchFamily="18" charset="77"/>
            </a:endParaRPr>
          </a:p>
          <a:p>
            <a:endParaRPr lang="en-GB" b="1" dirty="0">
              <a:latin typeface="Rockwell" panose="02060603020205020403" pitchFamily="18" charset="77"/>
            </a:endParaRPr>
          </a:p>
          <a:p>
            <a:endParaRPr lang="en-GB" b="1" dirty="0">
              <a:latin typeface="Rockwell" panose="02060603020205020403" pitchFamily="18" charset="77"/>
            </a:endParaRPr>
          </a:p>
          <a:p>
            <a:endParaRPr lang="en-GB" b="1" dirty="0">
              <a:latin typeface="Rockwell" panose="02060603020205020403" pitchFamily="18" charset="77"/>
            </a:endParaRPr>
          </a:p>
          <a:p>
            <a:endParaRPr lang="en-GB" b="1" dirty="0">
              <a:latin typeface="Rockwell" panose="02060603020205020403" pitchFamily="18" charset="77"/>
            </a:endParaRPr>
          </a:p>
          <a:p>
            <a:endParaRPr lang="en-GB" b="1" dirty="0">
              <a:latin typeface="Rockwell" panose="02060603020205020403" pitchFamily="18" charset="77"/>
            </a:endParaRPr>
          </a:p>
          <a:p>
            <a:endParaRPr lang="en-GB" b="1" dirty="0">
              <a:latin typeface="Rockwell" panose="02060603020205020403" pitchFamily="18" charset="77"/>
            </a:endParaRPr>
          </a:p>
          <a:p>
            <a:endParaRPr lang="en-GB" b="1" dirty="0">
              <a:latin typeface="Rockwell" panose="02060603020205020403" pitchFamily="18" charset="77"/>
            </a:endParaRPr>
          </a:p>
          <a:p>
            <a:endParaRPr lang="en-GB" b="1" dirty="0">
              <a:latin typeface="Rockwell" panose="02060603020205020403" pitchFamily="18" charset="77"/>
            </a:endParaRPr>
          </a:p>
          <a:p>
            <a:endParaRPr lang="en-GB" b="1" dirty="0">
              <a:latin typeface="Rockwell" panose="02060603020205020403" pitchFamily="18" charset="77"/>
            </a:endParaRPr>
          </a:p>
          <a:p>
            <a:endParaRPr lang="en-GB" b="1" dirty="0">
              <a:latin typeface="Rockwell" panose="02060603020205020403" pitchFamily="18" charset="77"/>
            </a:endParaRPr>
          </a:p>
          <a:p>
            <a:endParaRPr lang="en-GB" b="1" dirty="0">
              <a:latin typeface="Rockwell" panose="02060603020205020403" pitchFamily="18" charset="77"/>
            </a:endParaRPr>
          </a:p>
          <a:p>
            <a:endParaRPr lang="en-GB" b="1" dirty="0">
              <a:latin typeface="Rockwell" panose="02060603020205020403" pitchFamily="18" charset="77"/>
            </a:endParaRPr>
          </a:p>
          <a:p>
            <a:endParaRPr lang="en-GB" b="1" dirty="0">
              <a:latin typeface="Rockwell" panose="02060603020205020403" pitchFamily="18" charset="77"/>
            </a:endParaRPr>
          </a:p>
          <a:p>
            <a:endParaRPr lang="en-GB" b="1" dirty="0">
              <a:latin typeface="Rockwell" panose="02060603020205020403" pitchFamily="18" charset="77"/>
            </a:endParaRPr>
          </a:p>
          <a:p>
            <a:endParaRPr lang="en-GB" b="1" dirty="0">
              <a:latin typeface="Rockwell" panose="02060603020205020403" pitchFamily="18" charset="77"/>
            </a:endParaRPr>
          </a:p>
          <a:p>
            <a:r>
              <a:rPr lang="en-GB" dirty="0">
                <a:latin typeface="Rockwell" panose="02060603020205020403" pitchFamily="18" charset="77"/>
              </a:rPr>
              <a:t>(Welsh Government, 2020) </a:t>
            </a:r>
          </a:p>
          <a:p>
            <a:endParaRPr lang="en-GB" b="1" dirty="0">
              <a:latin typeface="Rockwell" panose="02060603020205020403" pitchFamily="18" charset="77"/>
            </a:endParaRPr>
          </a:p>
          <a:p>
            <a:r>
              <a:rPr lang="en-GB" dirty="0">
                <a:latin typeface="Rockwell" panose="02060603020205020403" pitchFamily="18" charset="77"/>
              </a:rPr>
              <a:t> </a:t>
            </a:r>
          </a:p>
          <a:p>
            <a:endParaRPr lang="en-GB" dirty="0">
              <a:solidFill>
                <a:srgbClr val="1F2025"/>
              </a:solidFill>
              <a:latin typeface="Rockwell" panose="02060603020205020403" pitchFamily="18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484ED116-9A8A-6F6A-4424-387EEBF7F76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35154649"/>
              </p:ext>
            </p:extLst>
          </p:nvPr>
        </p:nvGraphicFramePr>
        <p:xfrm>
          <a:off x="4615632" y="877450"/>
          <a:ext cx="7576368" cy="49699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31765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F0267-4FF4-4ED9-AA0B-3F0869CD6A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7625" y="745686"/>
            <a:ext cx="3361020" cy="1108018"/>
          </a:xfrm>
        </p:spPr>
        <p:txBody>
          <a:bodyPr rtlCol="0">
            <a:normAutofit/>
          </a:bodyPr>
          <a:lstStyle/>
          <a:p>
            <a:pPr rtl="0"/>
            <a:r>
              <a:rPr lang="en-GB" sz="4400" b="1" dirty="0">
                <a:latin typeface="+mn-lt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E0B742-5E5D-34C0-7A1A-449340D298E1}"/>
              </a:ext>
            </a:extLst>
          </p:cNvPr>
          <p:cNvSpPr txBox="1"/>
          <p:nvPr/>
        </p:nvSpPr>
        <p:spPr>
          <a:xfrm>
            <a:off x="4968645" y="1056640"/>
            <a:ext cx="60126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 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9ADEFECD-1EE4-5B1A-87BC-9F09A03E37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10205" y="1927338"/>
            <a:ext cx="8774170" cy="3508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effectLst/>
              <a:latin typeface="Rockwell" panose="020606030202050204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latin typeface="Rockwell" panose="020606030202050204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effectLst/>
              <a:latin typeface="Rockwell" panose="020606030202050204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effectLst/>
                <a:latin typeface="Rockwell" panose="02060603020205020403" pitchFamily="18" charset="0"/>
                <a:cs typeface="Times New Roman" panose="02020603050405020304" pitchFamily="18" charset="0"/>
              </a:rPr>
              <a:t>NSPCC Learning (2024) ‘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effectLst/>
                <a:latin typeface="Rockwell" panose="02060603020205020403" pitchFamily="18" charset="0"/>
                <a:cs typeface="Times New Roman" panose="02020603050405020304" pitchFamily="18" charset="0"/>
              </a:rPr>
              <a:t>Child protection systems in Wales’. </a:t>
            </a:r>
            <a:r>
              <a:rPr kumimoji="0" lang="en-GB" altLang="en-US" sz="1200" b="0" u="none" strike="noStrike" cap="none" normalizeH="0" baseline="0" dirty="0">
                <a:ln>
                  <a:noFill/>
                </a:ln>
                <a:effectLst/>
                <a:latin typeface="Rockwell" panose="02060603020205020403" pitchFamily="18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US" sz="1200" b="0" u="none" strike="noStrike" cap="none" normalizeH="0" baseline="0" dirty="0">
                <a:ln>
                  <a:noFill/>
                </a:ln>
                <a:effectLst/>
                <a:latin typeface="Rockwell" panose="02060603020205020403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https://learning.nspcc.org.uk/child-protection-system/wales/#:~:text=In%20Wales%20the%20child%20protection,sexual%20abuse</a:t>
            </a:r>
            <a:r>
              <a:rPr kumimoji="0" lang="en-GB" altLang="en-US" sz="1200" b="0" u="none" strike="noStrike" cap="none" normalizeH="0" baseline="0" dirty="0">
                <a:ln>
                  <a:noFill/>
                </a:ln>
                <a:effectLst/>
                <a:latin typeface="Rockwell" panose="02060603020205020403" pitchFamily="18" charset="0"/>
                <a:cs typeface="Times New Roman" panose="02020603050405020304" pitchFamily="18" charset="0"/>
              </a:rPr>
              <a:t> [Accessed: 14</a:t>
            </a:r>
            <a:r>
              <a:rPr kumimoji="0" lang="en-GB" altLang="en-US" sz="1200" b="0" u="none" strike="noStrike" cap="none" normalizeH="0" baseline="30000" dirty="0">
                <a:ln>
                  <a:noFill/>
                </a:ln>
                <a:effectLst/>
                <a:latin typeface="Rockwell" panose="02060603020205020403" pitchFamily="18" charset="0"/>
                <a:cs typeface="Times New Roman" panose="02020603050405020304" pitchFamily="18" charset="0"/>
              </a:rPr>
              <a:t>th</a:t>
            </a:r>
            <a:r>
              <a:rPr kumimoji="0" lang="en-GB" altLang="en-US" sz="1200" b="0" u="none" strike="noStrike" cap="none" normalizeH="0" baseline="0" dirty="0">
                <a:ln>
                  <a:noFill/>
                </a:ln>
                <a:effectLst/>
                <a:latin typeface="Rockwell" panose="02060603020205020403" pitchFamily="18" charset="0"/>
                <a:cs typeface="Times New Roman" panose="02020603050405020304" pitchFamily="18" charset="0"/>
              </a:rPr>
              <a:t> April, 2024].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0" i="1" u="none" strike="noStrike" cap="none" normalizeH="0" baseline="0" dirty="0">
              <a:ln>
                <a:noFill/>
              </a:ln>
              <a:effectLst/>
              <a:latin typeface="Rockwell" panose="02060603020205020403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1200" dirty="0">
              <a:latin typeface="Rockwell" panose="02060603020205020403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effectLst/>
                <a:latin typeface="Rockwell" panose="02060603020205020403" pitchFamily="18" charset="0"/>
                <a:cs typeface="Times New Roman" panose="02020603050405020304" pitchFamily="18" charset="0"/>
              </a:rPr>
              <a:t>Save the Children (2007).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effectLst/>
                <a:latin typeface="Rockwell" panose="02060603020205020403" pitchFamily="18" charset="0"/>
                <a:cs typeface="Times New Roman" panose="02020603050405020304" pitchFamily="18" charset="0"/>
              </a:rPr>
              <a:t>‘Save the Children and Child Protection’. </a:t>
            </a:r>
            <a:r>
              <a:rPr lang="en-GB" altLang="en-US" sz="1200" i="1" dirty="0">
                <a:latin typeface="Rockwell" panose="02060603020205020403" pitchFamily="18" charset="0"/>
                <a:cs typeface="Times New Roman" panose="02020603050405020304" pitchFamily="18" charset="0"/>
              </a:rPr>
              <a:t>Available at: </a:t>
            </a:r>
            <a:r>
              <a:rPr lang="en-GB" altLang="en-US" sz="1200" i="1" dirty="0">
                <a:latin typeface="Rockwell" panose="02060603020205020403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https://resourcecentre.savethechildren.net/pdf/sc_child_protection_definition_20071.pdf/</a:t>
            </a:r>
            <a:r>
              <a:rPr lang="en-GB" altLang="en-US" sz="1200" i="1" dirty="0">
                <a:latin typeface="Rockwell" panose="02060603020205020403" pitchFamily="18" charset="0"/>
                <a:cs typeface="Times New Roman" panose="02020603050405020304" pitchFamily="18" charset="0"/>
              </a:rPr>
              <a:t> [Accessed: 12</a:t>
            </a:r>
            <a:r>
              <a:rPr lang="en-GB" altLang="en-US" sz="1200" i="1" baseline="30000" dirty="0">
                <a:latin typeface="Rockwell" panose="02060603020205020403" pitchFamily="18" charset="0"/>
                <a:cs typeface="Times New Roman" panose="02020603050405020304" pitchFamily="18" charset="0"/>
              </a:rPr>
              <a:t>th</a:t>
            </a:r>
            <a:r>
              <a:rPr lang="en-GB" altLang="en-US" sz="1200" i="1" dirty="0">
                <a:latin typeface="Rockwell" panose="02060603020205020403" pitchFamily="18" charset="0"/>
                <a:cs typeface="Times New Roman" panose="02020603050405020304" pitchFamily="18" charset="0"/>
              </a:rPr>
              <a:t> April, 2024)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1200" i="1" dirty="0">
              <a:latin typeface="Rockwell" panose="02060603020205020403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0" i="1" u="none" strike="noStrike" cap="none" normalizeH="0" baseline="0" dirty="0">
              <a:ln>
                <a:noFill/>
              </a:ln>
              <a:effectLst/>
              <a:latin typeface="Rockwell" panose="02060603020205020403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1200" dirty="0">
                <a:latin typeface="Rockwell" panose="02060603020205020403" pitchFamily="18" charset="0"/>
                <a:cs typeface="Times New Roman" panose="02020603050405020304" pitchFamily="18" charset="0"/>
              </a:rPr>
              <a:t>Wales Safeguarding Procedures (2024) ‘Safeguarding Principles’. Available at: </a:t>
            </a:r>
            <a:r>
              <a:rPr lang="en-GB" altLang="en-US" sz="1200" dirty="0">
                <a:latin typeface="Rockwell" panose="02060603020205020403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https://safeguarding.wales/en/chi-i/chi-i-c1/c1-p2/</a:t>
            </a:r>
            <a:r>
              <a:rPr lang="en-GB" altLang="en-US" sz="1200" dirty="0">
                <a:latin typeface="Rockwell" panose="02060603020205020403" pitchFamily="18" charset="0"/>
                <a:cs typeface="Times New Roman" panose="02020603050405020304" pitchFamily="18" charset="0"/>
              </a:rPr>
              <a:t> [Accessed: 12</a:t>
            </a:r>
            <a:r>
              <a:rPr lang="en-GB" altLang="en-US" sz="1200" baseline="30000" dirty="0">
                <a:latin typeface="Rockwell" panose="02060603020205020403" pitchFamily="18" charset="0"/>
                <a:cs typeface="Times New Roman" panose="02020603050405020304" pitchFamily="18" charset="0"/>
              </a:rPr>
              <a:t>th</a:t>
            </a:r>
            <a:r>
              <a:rPr lang="en-GB" altLang="en-US" sz="1200" dirty="0">
                <a:latin typeface="Rockwell" panose="02060603020205020403" pitchFamily="18" charset="0"/>
                <a:cs typeface="Times New Roman" panose="02020603050405020304" pitchFamily="18" charset="0"/>
              </a:rPr>
              <a:t> April, 2024)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0" u="none" strike="noStrike" cap="none" normalizeH="0" baseline="0" dirty="0">
              <a:ln>
                <a:noFill/>
              </a:ln>
              <a:effectLst/>
              <a:latin typeface="Rockwell" panose="02060603020205020403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1200" dirty="0">
                <a:latin typeface="Rockwell" panose="02060603020205020403" pitchFamily="18" charset="0"/>
                <a:cs typeface="Times New Roman" panose="02020603050405020304" pitchFamily="18" charset="0"/>
              </a:rPr>
              <a:t>Welsh Government (2020) </a:t>
            </a:r>
            <a:r>
              <a:rPr lang="en-GB" altLang="en-US" sz="1200" i="1" dirty="0">
                <a:latin typeface="Rockwell" panose="02060603020205020403" pitchFamily="18" charset="0"/>
                <a:cs typeface="Times New Roman" panose="02020603050405020304" pitchFamily="18" charset="0"/>
              </a:rPr>
              <a:t>Keeping Learners Safe. </a:t>
            </a:r>
            <a:r>
              <a:rPr lang="en-GB" altLang="en-US" sz="1200" dirty="0">
                <a:latin typeface="Rockwell" panose="02060603020205020403" pitchFamily="18" charset="0"/>
                <a:cs typeface="Times New Roman" panose="02020603050405020304" pitchFamily="18" charset="0"/>
              </a:rPr>
              <a:t>Available at: </a:t>
            </a:r>
            <a:r>
              <a:rPr lang="en-GB" altLang="en-US" sz="1200" dirty="0">
                <a:latin typeface="Rockwell" panose="02060603020205020403" pitchFamily="18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https://www.gov.wales/sites/default/files/publications/2020-12/Keeping%20learners%20safe%20a%20summary%20version.pdf</a:t>
            </a:r>
            <a:r>
              <a:rPr lang="en-GB" altLang="en-US" sz="1200" dirty="0">
                <a:latin typeface="Rockwell" panose="02060603020205020403" pitchFamily="18" charset="0"/>
                <a:cs typeface="Times New Roman" panose="02020603050405020304" pitchFamily="18" charset="0"/>
              </a:rPr>
              <a:t> [Accessed: 14</a:t>
            </a:r>
            <a:r>
              <a:rPr lang="en-GB" altLang="en-US" sz="1200" baseline="30000" dirty="0">
                <a:latin typeface="Rockwell" panose="02060603020205020403" pitchFamily="18" charset="0"/>
                <a:cs typeface="Times New Roman" panose="02020603050405020304" pitchFamily="18" charset="0"/>
              </a:rPr>
              <a:t>th</a:t>
            </a:r>
            <a:r>
              <a:rPr lang="en-GB" altLang="en-US" sz="1200" dirty="0">
                <a:latin typeface="Rockwell" panose="02060603020205020403" pitchFamily="18" charset="0"/>
                <a:cs typeface="Times New Roman" panose="02020603050405020304" pitchFamily="18" charset="0"/>
              </a:rPr>
              <a:t> April, 2024].</a:t>
            </a:r>
            <a:endParaRPr kumimoji="0" lang="en-GB" altLang="en-US" sz="1000" b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6756013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TM16401371[[fn=Atlas]]</Template>
  <TotalTime>26142</TotalTime>
  <Words>655</Words>
  <Application>Microsoft Macintosh PowerPoint</Application>
  <PresentationFormat>Widescreen</PresentationFormat>
  <Paragraphs>151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4" baseType="lpstr">
      <vt:lpstr>Arial</vt:lpstr>
      <vt:lpstr>Calibri</vt:lpstr>
      <vt:lpstr>Calibri Light</vt:lpstr>
      <vt:lpstr>canada-type-gibson</vt:lpstr>
      <vt:lpstr>LatoWebBold</vt:lpstr>
      <vt:lpstr>Rockwell</vt:lpstr>
      <vt:lpstr>Wingdings</vt:lpstr>
      <vt:lpstr>Atlas</vt:lpstr>
      <vt:lpstr>Conclusion</vt:lpstr>
      <vt:lpstr>Conclusion</vt:lpstr>
      <vt:lpstr>Conclusion</vt:lpstr>
      <vt:lpstr>Conclusion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Keeping Children Safe</dc:title>
  <dc:creator>jonathon atter</dc:creator>
  <cp:lastModifiedBy>S WILLIAMS (Terrace Road Primary School)</cp:lastModifiedBy>
  <cp:revision>13</cp:revision>
  <dcterms:created xsi:type="dcterms:W3CDTF">2024-03-28T19:24:06Z</dcterms:created>
  <dcterms:modified xsi:type="dcterms:W3CDTF">2024-04-21T17:31:45Z</dcterms:modified>
</cp:coreProperties>
</file>