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3"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1B7B46-A5E2-F446-8A6B-3E3FF94CDD03}" v="10" dt="2023-02-22T22:48:51.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p:cViewPr>
        <p:scale>
          <a:sx n="130" d="100"/>
          <a:sy n="130" d="100"/>
        </p:scale>
        <p:origin x="14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corro Alam (2029042)" userId="a987d1c3-883a-4112-a220-e9a7fe9be77f" providerId="ADAL" clId="{D01B7B46-A5E2-F446-8A6B-3E3FF94CDD03}"/>
    <pc:docChg chg="custSel addSld modSld">
      <pc:chgData name="Socorro Alam (2029042)" userId="a987d1c3-883a-4112-a220-e9a7fe9be77f" providerId="ADAL" clId="{D01B7B46-A5E2-F446-8A6B-3E3FF94CDD03}" dt="2023-02-22T22:53:55.028" v="9868" actId="20577"/>
      <pc:docMkLst>
        <pc:docMk/>
      </pc:docMkLst>
      <pc:sldChg chg="modSp mod">
        <pc:chgData name="Socorro Alam (2029042)" userId="a987d1c3-883a-4112-a220-e9a7fe9be77f" providerId="ADAL" clId="{D01B7B46-A5E2-F446-8A6B-3E3FF94CDD03}" dt="2023-02-21T13:27:04.448" v="376" actId="20577"/>
        <pc:sldMkLst>
          <pc:docMk/>
          <pc:sldMk cId="2802939624" sldId="256"/>
        </pc:sldMkLst>
        <pc:spChg chg="mod">
          <ac:chgData name="Socorro Alam (2029042)" userId="a987d1c3-883a-4112-a220-e9a7fe9be77f" providerId="ADAL" clId="{D01B7B46-A5E2-F446-8A6B-3E3FF94CDD03}" dt="2023-02-21T13:22:44.192" v="245" actId="27636"/>
          <ac:spMkLst>
            <pc:docMk/>
            <pc:sldMk cId="2802939624" sldId="256"/>
            <ac:spMk id="2" creationId="{77781A9C-3FBE-CEB2-9597-610687FD13FA}"/>
          </ac:spMkLst>
        </pc:spChg>
        <pc:spChg chg="mod">
          <ac:chgData name="Socorro Alam (2029042)" userId="a987d1c3-883a-4112-a220-e9a7fe9be77f" providerId="ADAL" clId="{D01B7B46-A5E2-F446-8A6B-3E3FF94CDD03}" dt="2023-02-21T13:27:04.448" v="376" actId="20577"/>
          <ac:spMkLst>
            <pc:docMk/>
            <pc:sldMk cId="2802939624" sldId="256"/>
            <ac:spMk id="3" creationId="{D1C1A5B6-EB0E-2357-E58E-791E32C6109C}"/>
          </ac:spMkLst>
        </pc:spChg>
      </pc:sldChg>
      <pc:sldChg chg="addSp delSp modSp mod">
        <pc:chgData name="Socorro Alam (2029042)" userId="a987d1c3-883a-4112-a220-e9a7fe9be77f" providerId="ADAL" clId="{D01B7B46-A5E2-F446-8A6B-3E3FF94CDD03}" dt="2023-02-22T21:45:21.583" v="6922" actId="20577"/>
        <pc:sldMkLst>
          <pc:docMk/>
          <pc:sldMk cId="2182248140" sldId="257"/>
        </pc:sldMkLst>
        <pc:spChg chg="mod">
          <ac:chgData name="Socorro Alam (2029042)" userId="a987d1c3-883a-4112-a220-e9a7fe9be77f" providerId="ADAL" clId="{D01B7B46-A5E2-F446-8A6B-3E3FF94CDD03}" dt="2023-02-09T14:19:52.935" v="101" actId="20577"/>
          <ac:spMkLst>
            <pc:docMk/>
            <pc:sldMk cId="2182248140" sldId="257"/>
            <ac:spMk id="2" creationId="{17050703-5A47-578D-04CA-5C7212DD85A2}"/>
          </ac:spMkLst>
        </pc:spChg>
        <pc:spChg chg="add mod">
          <ac:chgData name="Socorro Alam (2029042)" userId="a987d1c3-883a-4112-a220-e9a7fe9be77f" providerId="ADAL" clId="{D01B7B46-A5E2-F446-8A6B-3E3FF94CDD03}" dt="2023-02-22T21:45:21.583" v="6922" actId="20577"/>
          <ac:spMkLst>
            <pc:docMk/>
            <pc:sldMk cId="2182248140" sldId="257"/>
            <ac:spMk id="4" creationId="{F32B37A1-DAAB-B16F-AC6E-B7D125B20E86}"/>
          </ac:spMkLst>
        </pc:spChg>
        <pc:spChg chg="del">
          <ac:chgData name="Socorro Alam (2029042)" userId="a987d1c3-883a-4112-a220-e9a7fe9be77f" providerId="ADAL" clId="{D01B7B46-A5E2-F446-8A6B-3E3FF94CDD03}" dt="2023-02-09T14:18:46.878" v="65" actId="21"/>
          <ac:spMkLst>
            <pc:docMk/>
            <pc:sldMk cId="2182248140" sldId="257"/>
            <ac:spMk id="6" creationId="{540E57F6-7EA6-961C-AFD2-F459623F5B16}"/>
          </ac:spMkLst>
        </pc:spChg>
        <pc:picChg chg="del mod">
          <ac:chgData name="Socorro Alam (2029042)" userId="a987d1c3-883a-4112-a220-e9a7fe9be77f" providerId="ADAL" clId="{D01B7B46-A5E2-F446-8A6B-3E3FF94CDD03}" dt="2023-02-09T14:18:46.878" v="65" actId="21"/>
          <ac:picMkLst>
            <pc:docMk/>
            <pc:sldMk cId="2182248140" sldId="257"/>
            <ac:picMk id="5" creationId="{317E88E1-658C-D63C-FE1A-65B317935863}"/>
          </ac:picMkLst>
        </pc:picChg>
      </pc:sldChg>
      <pc:sldChg chg="addSp delSp modSp mod">
        <pc:chgData name="Socorro Alam (2029042)" userId="a987d1c3-883a-4112-a220-e9a7fe9be77f" providerId="ADAL" clId="{D01B7B46-A5E2-F446-8A6B-3E3FF94CDD03}" dt="2023-02-22T16:34:44.526" v="1833" actId="20577"/>
        <pc:sldMkLst>
          <pc:docMk/>
          <pc:sldMk cId="3378941620" sldId="258"/>
        </pc:sldMkLst>
        <pc:spChg chg="mod">
          <ac:chgData name="Socorro Alam (2029042)" userId="a987d1c3-883a-4112-a220-e9a7fe9be77f" providerId="ADAL" clId="{D01B7B46-A5E2-F446-8A6B-3E3FF94CDD03}" dt="2023-02-08T14:37:30.315" v="10" actId="20577"/>
          <ac:spMkLst>
            <pc:docMk/>
            <pc:sldMk cId="3378941620" sldId="258"/>
            <ac:spMk id="2" creationId="{FA374029-8ABC-F31F-3DD4-95BCA5E2BAB5}"/>
          </ac:spMkLst>
        </pc:spChg>
        <pc:spChg chg="add mod">
          <ac:chgData name="Socorro Alam (2029042)" userId="a987d1c3-883a-4112-a220-e9a7fe9be77f" providerId="ADAL" clId="{D01B7B46-A5E2-F446-8A6B-3E3FF94CDD03}" dt="2023-02-22T16:25:04.954" v="1327" actId="20577"/>
          <ac:spMkLst>
            <pc:docMk/>
            <pc:sldMk cId="3378941620" sldId="258"/>
            <ac:spMk id="3" creationId="{96A63575-AC11-57B3-4854-262D9848CD2C}"/>
          </ac:spMkLst>
        </pc:spChg>
        <pc:spChg chg="add del mod">
          <ac:chgData name="Socorro Alam (2029042)" userId="a987d1c3-883a-4112-a220-e9a7fe9be77f" providerId="ADAL" clId="{D01B7B46-A5E2-F446-8A6B-3E3FF94CDD03}" dt="2023-02-22T12:28:36.450" v="884"/>
          <ac:spMkLst>
            <pc:docMk/>
            <pc:sldMk cId="3378941620" sldId="258"/>
            <ac:spMk id="3" creationId="{E3F08B8A-A5AF-B787-B91E-4BEB9BF9E35A}"/>
          </ac:spMkLst>
        </pc:spChg>
        <pc:spChg chg="add del mod">
          <ac:chgData name="Socorro Alam (2029042)" userId="a987d1c3-883a-4112-a220-e9a7fe9be77f" providerId="ADAL" clId="{D01B7B46-A5E2-F446-8A6B-3E3FF94CDD03}" dt="2023-02-22T12:35:04.759" v="891"/>
          <ac:spMkLst>
            <pc:docMk/>
            <pc:sldMk cId="3378941620" sldId="258"/>
            <ac:spMk id="4" creationId="{B901808D-BD9A-0350-783B-9FE9E446C862}"/>
          </ac:spMkLst>
        </pc:spChg>
        <pc:spChg chg="add mod">
          <ac:chgData name="Socorro Alam (2029042)" userId="a987d1c3-883a-4112-a220-e9a7fe9be77f" providerId="ADAL" clId="{D01B7B46-A5E2-F446-8A6B-3E3FF94CDD03}" dt="2023-02-22T16:34:44.526" v="1833" actId="20577"/>
          <ac:spMkLst>
            <pc:docMk/>
            <pc:sldMk cId="3378941620" sldId="258"/>
            <ac:spMk id="4" creationId="{F9E5E8C7-2D1A-EEDC-5ECC-0A7897AC5F30}"/>
          </ac:spMkLst>
        </pc:spChg>
        <pc:picChg chg="mod">
          <ac:chgData name="Socorro Alam (2029042)" userId="a987d1c3-883a-4112-a220-e9a7fe9be77f" providerId="ADAL" clId="{D01B7B46-A5E2-F446-8A6B-3E3FF94CDD03}" dt="2023-02-22T12:28:10.624" v="877" actId="14100"/>
          <ac:picMkLst>
            <pc:docMk/>
            <pc:sldMk cId="3378941620" sldId="258"/>
            <ac:picMk id="5" creationId="{FBA697DC-44CC-FC98-4355-2344EF589420}"/>
          </ac:picMkLst>
        </pc:picChg>
      </pc:sldChg>
      <pc:sldChg chg="addSp delSp modSp mod">
        <pc:chgData name="Socorro Alam (2029042)" userId="a987d1c3-883a-4112-a220-e9a7fe9be77f" providerId="ADAL" clId="{D01B7B46-A5E2-F446-8A6B-3E3FF94CDD03}" dt="2023-02-22T21:57:45.440" v="7674" actId="20577"/>
        <pc:sldMkLst>
          <pc:docMk/>
          <pc:sldMk cId="4196115188" sldId="259"/>
        </pc:sldMkLst>
        <pc:spChg chg="del mod">
          <ac:chgData name="Socorro Alam (2029042)" userId="a987d1c3-883a-4112-a220-e9a7fe9be77f" providerId="ADAL" clId="{D01B7B46-A5E2-F446-8A6B-3E3FF94CDD03}" dt="2023-02-22T16:38:08.819" v="1838" actId="21"/>
          <ac:spMkLst>
            <pc:docMk/>
            <pc:sldMk cId="4196115188" sldId="259"/>
            <ac:spMk id="2" creationId="{8D5CC263-C96B-9237-E24D-DF2750B81214}"/>
          </ac:spMkLst>
        </pc:spChg>
        <pc:spChg chg="add mod">
          <ac:chgData name="Socorro Alam (2029042)" userId="a987d1c3-883a-4112-a220-e9a7fe9be77f" providerId="ADAL" clId="{D01B7B46-A5E2-F446-8A6B-3E3FF94CDD03}" dt="2023-02-22T21:57:45.440" v="7674" actId="20577"/>
          <ac:spMkLst>
            <pc:docMk/>
            <pc:sldMk cId="4196115188" sldId="259"/>
            <ac:spMk id="4" creationId="{F517FF52-9BAA-FE3F-C590-9E85592612F5}"/>
          </ac:spMkLst>
        </pc:spChg>
        <pc:spChg chg="del">
          <ac:chgData name="Socorro Alam (2029042)" userId="a987d1c3-883a-4112-a220-e9a7fe9be77f" providerId="ADAL" clId="{D01B7B46-A5E2-F446-8A6B-3E3FF94CDD03}" dt="2023-02-09T14:20:49.622" v="103" actId="21"/>
          <ac:spMkLst>
            <pc:docMk/>
            <pc:sldMk cId="4196115188" sldId="259"/>
            <ac:spMk id="6" creationId="{6C8C9AF4-E86B-3416-3A15-C61A6E58ECFC}"/>
          </ac:spMkLst>
        </pc:spChg>
        <pc:picChg chg="del mod">
          <ac:chgData name="Socorro Alam (2029042)" userId="a987d1c3-883a-4112-a220-e9a7fe9be77f" providerId="ADAL" clId="{D01B7B46-A5E2-F446-8A6B-3E3FF94CDD03}" dt="2023-02-09T14:20:49.622" v="103" actId="21"/>
          <ac:picMkLst>
            <pc:docMk/>
            <pc:sldMk cId="4196115188" sldId="259"/>
            <ac:picMk id="5" creationId="{8F6C8CF6-92A8-2D74-8DE2-3A04753BDE86}"/>
          </ac:picMkLst>
        </pc:picChg>
      </pc:sldChg>
      <pc:sldChg chg="addSp delSp modSp mod">
        <pc:chgData name="Socorro Alam (2029042)" userId="a987d1c3-883a-4112-a220-e9a7fe9be77f" providerId="ADAL" clId="{D01B7B46-A5E2-F446-8A6B-3E3FF94CDD03}" dt="2023-02-22T19:40:39.503" v="2641" actId="20577"/>
        <pc:sldMkLst>
          <pc:docMk/>
          <pc:sldMk cId="2213817759" sldId="260"/>
        </pc:sldMkLst>
        <pc:spChg chg="mod">
          <ac:chgData name="Socorro Alam (2029042)" userId="a987d1c3-883a-4112-a220-e9a7fe9be77f" providerId="ADAL" clId="{D01B7B46-A5E2-F446-8A6B-3E3FF94CDD03}" dt="2023-02-09T14:23:01.097" v="182" actId="20577"/>
          <ac:spMkLst>
            <pc:docMk/>
            <pc:sldMk cId="2213817759" sldId="260"/>
            <ac:spMk id="2" creationId="{C553AE51-4EF0-F03C-454D-1AD1409787F5}"/>
          </ac:spMkLst>
        </pc:spChg>
        <pc:spChg chg="add mod">
          <ac:chgData name="Socorro Alam (2029042)" userId="a987d1c3-883a-4112-a220-e9a7fe9be77f" providerId="ADAL" clId="{D01B7B46-A5E2-F446-8A6B-3E3FF94CDD03}" dt="2023-02-22T19:40:39.503" v="2641" actId="20577"/>
          <ac:spMkLst>
            <pc:docMk/>
            <pc:sldMk cId="2213817759" sldId="260"/>
            <ac:spMk id="3" creationId="{A124BABD-EF22-346C-BA09-44D096D7CB06}"/>
          </ac:spMkLst>
        </pc:spChg>
        <pc:spChg chg="add del mod">
          <ac:chgData name="Socorro Alam (2029042)" userId="a987d1c3-883a-4112-a220-e9a7fe9be77f" providerId="ADAL" clId="{D01B7B46-A5E2-F446-8A6B-3E3FF94CDD03}" dt="2023-02-09T14:23:40.866" v="183" actId="931"/>
          <ac:spMkLst>
            <pc:docMk/>
            <pc:sldMk cId="2213817759" sldId="260"/>
            <ac:spMk id="4" creationId="{73F947CB-BD52-7F85-D15A-A8640CCEAB6D}"/>
          </ac:spMkLst>
        </pc:spChg>
        <pc:spChg chg="add mod">
          <ac:chgData name="Socorro Alam (2029042)" userId="a987d1c3-883a-4112-a220-e9a7fe9be77f" providerId="ADAL" clId="{D01B7B46-A5E2-F446-8A6B-3E3FF94CDD03}" dt="2023-02-09T14:24:17.385" v="189" actId="14100"/>
          <ac:spMkLst>
            <pc:docMk/>
            <pc:sldMk cId="2213817759" sldId="260"/>
            <ac:spMk id="7" creationId="{B4159C5D-69DA-422D-4F65-533E054C7932}"/>
          </ac:spMkLst>
        </pc:spChg>
        <pc:spChg chg="del">
          <ac:chgData name="Socorro Alam (2029042)" userId="a987d1c3-883a-4112-a220-e9a7fe9be77f" providerId="ADAL" clId="{D01B7B46-A5E2-F446-8A6B-3E3FF94CDD03}" dt="2023-02-09T14:21:39.960" v="105" actId="21"/>
          <ac:spMkLst>
            <pc:docMk/>
            <pc:sldMk cId="2213817759" sldId="260"/>
            <ac:spMk id="16" creationId="{73B95F0C-4434-AB29-7A54-86FBC4D63815}"/>
          </ac:spMkLst>
        </pc:spChg>
        <pc:picChg chg="add mod">
          <ac:chgData name="Socorro Alam (2029042)" userId="a987d1c3-883a-4112-a220-e9a7fe9be77f" providerId="ADAL" clId="{D01B7B46-A5E2-F446-8A6B-3E3FF94CDD03}" dt="2023-02-22T16:35:14.847" v="1834" actId="14100"/>
          <ac:picMkLst>
            <pc:docMk/>
            <pc:sldMk cId="2213817759" sldId="260"/>
            <ac:picMk id="6" creationId="{388688F7-E9BA-9F06-9948-F4E31827A61A}"/>
          </ac:picMkLst>
        </pc:picChg>
        <pc:picChg chg="del mod">
          <ac:chgData name="Socorro Alam (2029042)" userId="a987d1c3-883a-4112-a220-e9a7fe9be77f" providerId="ADAL" clId="{D01B7B46-A5E2-F446-8A6B-3E3FF94CDD03}" dt="2023-02-09T14:21:39.960" v="105" actId="21"/>
          <ac:picMkLst>
            <pc:docMk/>
            <pc:sldMk cId="2213817759" sldId="260"/>
            <ac:picMk id="15" creationId="{A5687366-296C-94A4-A8C1-B5531D0EAF69}"/>
          </ac:picMkLst>
        </pc:picChg>
      </pc:sldChg>
      <pc:sldChg chg="addSp modSp mod">
        <pc:chgData name="Socorro Alam (2029042)" userId="a987d1c3-883a-4112-a220-e9a7fe9be77f" providerId="ADAL" clId="{D01B7B46-A5E2-F446-8A6B-3E3FF94CDD03}" dt="2023-02-22T20:11:41.952" v="3833" actId="5793"/>
        <pc:sldMkLst>
          <pc:docMk/>
          <pc:sldMk cId="241010351" sldId="261"/>
        </pc:sldMkLst>
        <pc:spChg chg="mod">
          <ac:chgData name="Socorro Alam (2029042)" userId="a987d1c3-883a-4112-a220-e9a7fe9be77f" providerId="ADAL" clId="{D01B7B46-A5E2-F446-8A6B-3E3FF94CDD03}" dt="2023-02-08T14:38:32.510" v="63" actId="20577"/>
          <ac:spMkLst>
            <pc:docMk/>
            <pc:sldMk cId="241010351" sldId="261"/>
            <ac:spMk id="2" creationId="{86193CEA-B045-9503-5394-B6B5760134E3}"/>
          </ac:spMkLst>
        </pc:spChg>
        <pc:spChg chg="add mod">
          <ac:chgData name="Socorro Alam (2029042)" userId="a987d1c3-883a-4112-a220-e9a7fe9be77f" providerId="ADAL" clId="{D01B7B46-A5E2-F446-8A6B-3E3FF94CDD03}" dt="2023-02-22T20:11:41.952" v="3833" actId="5793"/>
          <ac:spMkLst>
            <pc:docMk/>
            <pc:sldMk cId="241010351" sldId="261"/>
            <ac:spMk id="3" creationId="{EDFFF162-439E-344D-199A-8849BB8DA6B3}"/>
          </ac:spMkLst>
        </pc:spChg>
        <pc:picChg chg="mod">
          <ac:chgData name="Socorro Alam (2029042)" userId="a987d1c3-883a-4112-a220-e9a7fe9be77f" providerId="ADAL" clId="{D01B7B46-A5E2-F446-8A6B-3E3FF94CDD03}" dt="2023-02-09T14:25:56.826" v="194" actId="14100"/>
          <ac:picMkLst>
            <pc:docMk/>
            <pc:sldMk cId="241010351" sldId="261"/>
            <ac:picMk id="5" creationId="{996CE8C1-72F9-32B8-78FE-D3AA3747C40E}"/>
          </ac:picMkLst>
        </pc:picChg>
      </pc:sldChg>
      <pc:sldChg chg="addSp delSp modSp mod">
        <pc:chgData name="Socorro Alam (2029042)" userId="a987d1c3-883a-4112-a220-e9a7fe9be77f" providerId="ADAL" clId="{D01B7B46-A5E2-F446-8A6B-3E3FF94CDD03}" dt="2023-02-22T22:02:58.837" v="8002" actId="20577"/>
        <pc:sldMkLst>
          <pc:docMk/>
          <pc:sldMk cId="2124236056" sldId="262"/>
        </pc:sldMkLst>
        <pc:spChg chg="mod">
          <ac:chgData name="Socorro Alam (2029042)" userId="a987d1c3-883a-4112-a220-e9a7fe9be77f" providerId="ADAL" clId="{D01B7B46-A5E2-F446-8A6B-3E3FF94CDD03}" dt="2023-02-22T21:58:46.932" v="7685" actId="20577"/>
          <ac:spMkLst>
            <pc:docMk/>
            <pc:sldMk cId="2124236056" sldId="262"/>
            <ac:spMk id="2" creationId="{F945C812-6C40-AF00-EB0E-E266A3C2EA2E}"/>
          </ac:spMkLst>
        </pc:spChg>
        <pc:spChg chg="add mod">
          <ac:chgData name="Socorro Alam (2029042)" userId="a987d1c3-883a-4112-a220-e9a7fe9be77f" providerId="ADAL" clId="{D01B7B46-A5E2-F446-8A6B-3E3FF94CDD03}" dt="2023-02-22T22:02:58.837" v="8002" actId="20577"/>
          <ac:spMkLst>
            <pc:docMk/>
            <pc:sldMk cId="2124236056" sldId="262"/>
            <ac:spMk id="4" creationId="{8ED9D1FD-DB79-D350-3A97-02E75640B202}"/>
          </ac:spMkLst>
        </pc:spChg>
        <pc:spChg chg="del">
          <ac:chgData name="Socorro Alam (2029042)" userId="a987d1c3-883a-4112-a220-e9a7fe9be77f" providerId="ADAL" clId="{D01B7B46-A5E2-F446-8A6B-3E3FF94CDD03}" dt="2023-02-09T14:27:03.775" v="198" actId="21"/>
          <ac:spMkLst>
            <pc:docMk/>
            <pc:sldMk cId="2124236056" sldId="262"/>
            <ac:spMk id="11" creationId="{8B4C38EF-A35B-C4D4-A00D-F3988D6A952E}"/>
          </ac:spMkLst>
        </pc:spChg>
        <pc:picChg chg="del mod">
          <ac:chgData name="Socorro Alam (2029042)" userId="a987d1c3-883a-4112-a220-e9a7fe9be77f" providerId="ADAL" clId="{D01B7B46-A5E2-F446-8A6B-3E3FF94CDD03}" dt="2023-02-09T14:27:03.775" v="198" actId="21"/>
          <ac:picMkLst>
            <pc:docMk/>
            <pc:sldMk cId="2124236056" sldId="262"/>
            <ac:picMk id="10" creationId="{7609B209-74E7-36AD-6DA6-DD03031F27CF}"/>
          </ac:picMkLst>
        </pc:picChg>
      </pc:sldChg>
      <pc:sldChg chg="delSp modSp new mod">
        <pc:chgData name="Socorro Alam (2029042)" userId="a987d1c3-883a-4112-a220-e9a7fe9be77f" providerId="ADAL" clId="{D01B7B46-A5E2-F446-8A6B-3E3FF94CDD03}" dt="2023-02-22T20:14:32.117" v="4043" actId="20577"/>
        <pc:sldMkLst>
          <pc:docMk/>
          <pc:sldMk cId="2306225446" sldId="263"/>
        </pc:sldMkLst>
        <pc:spChg chg="del mod">
          <ac:chgData name="Socorro Alam (2029042)" userId="a987d1c3-883a-4112-a220-e9a7fe9be77f" providerId="ADAL" clId="{D01B7B46-A5E2-F446-8A6B-3E3FF94CDD03}" dt="2023-02-22T19:42:24.501" v="2646" actId="21"/>
          <ac:spMkLst>
            <pc:docMk/>
            <pc:sldMk cId="2306225446" sldId="263"/>
            <ac:spMk id="2" creationId="{3FDAAC5C-0738-D203-A443-47056856C436}"/>
          </ac:spMkLst>
        </pc:spChg>
        <pc:spChg chg="mod">
          <ac:chgData name="Socorro Alam (2029042)" userId="a987d1c3-883a-4112-a220-e9a7fe9be77f" providerId="ADAL" clId="{D01B7B46-A5E2-F446-8A6B-3E3FF94CDD03}" dt="2023-02-22T20:14:32.117" v="4043" actId="20577"/>
          <ac:spMkLst>
            <pc:docMk/>
            <pc:sldMk cId="2306225446" sldId="263"/>
            <ac:spMk id="3" creationId="{0ABFF70B-ECB4-18F1-40E5-22713F26A5EE}"/>
          </ac:spMkLst>
        </pc:spChg>
      </pc:sldChg>
      <pc:sldChg chg="modSp new mod">
        <pc:chgData name="Socorro Alam (2029042)" userId="a987d1c3-883a-4112-a220-e9a7fe9be77f" providerId="ADAL" clId="{D01B7B46-A5E2-F446-8A6B-3E3FF94CDD03}" dt="2023-02-22T22:53:55.028" v="9868" actId="20577"/>
        <pc:sldMkLst>
          <pc:docMk/>
          <pc:sldMk cId="1658413081" sldId="264"/>
        </pc:sldMkLst>
        <pc:spChg chg="mod">
          <ac:chgData name="Socorro Alam (2029042)" userId="a987d1c3-883a-4112-a220-e9a7fe9be77f" providerId="ADAL" clId="{D01B7B46-A5E2-F446-8A6B-3E3FF94CDD03}" dt="2023-02-22T22:18:40.433" v="8013" actId="20577"/>
          <ac:spMkLst>
            <pc:docMk/>
            <pc:sldMk cId="1658413081" sldId="264"/>
            <ac:spMk id="2" creationId="{62B16759-5384-C3C8-BDA2-E80CB93A3BD5}"/>
          </ac:spMkLst>
        </pc:spChg>
        <pc:spChg chg="mod">
          <ac:chgData name="Socorro Alam (2029042)" userId="a987d1c3-883a-4112-a220-e9a7fe9be77f" providerId="ADAL" clId="{D01B7B46-A5E2-F446-8A6B-3E3FF94CDD03}" dt="2023-02-22T22:53:55.028" v="9868" actId="20577"/>
          <ac:spMkLst>
            <pc:docMk/>
            <pc:sldMk cId="1658413081" sldId="264"/>
            <ac:spMk id="3" creationId="{BB3DD206-A16A-DB40-FCCA-6D1D7E06B9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534EC-9550-787B-0869-982DD18125F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8578D6F-7773-99C7-6EE4-8C9B891658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118D16-6BD4-9AE4-7E93-A953B8BBC9B7}"/>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5" name="Footer Placeholder 4">
            <a:extLst>
              <a:ext uri="{FF2B5EF4-FFF2-40B4-BE49-F238E27FC236}">
                <a16:creationId xmlns:a16="http://schemas.microsoft.com/office/drawing/2014/main" id="{47AF139C-8A72-98A7-1ED1-86C3F6CF53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33D0E3-DA25-A3E3-F1BE-58F8620A0529}"/>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790221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73CD3-97C3-2F8D-617E-341364F530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1A9FA9B-0336-4672-FB26-1C761CFFBD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24FC3F-C0A9-3987-8995-4F9C05790882}"/>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5" name="Footer Placeholder 4">
            <a:extLst>
              <a:ext uri="{FF2B5EF4-FFF2-40B4-BE49-F238E27FC236}">
                <a16:creationId xmlns:a16="http://schemas.microsoft.com/office/drawing/2014/main" id="{E588041C-34E5-05C3-14F5-2761A353D7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0FA4E-CDDE-5A60-2953-4AC27072827C}"/>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4289842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79A4C-22DD-6ECC-66D2-905A65733D2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4B464EB-6C5D-F00F-3CFA-CE020522B9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C27B4D6-4CEA-89FA-3855-AA3BD1811DAE}"/>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5" name="Footer Placeholder 4">
            <a:extLst>
              <a:ext uri="{FF2B5EF4-FFF2-40B4-BE49-F238E27FC236}">
                <a16:creationId xmlns:a16="http://schemas.microsoft.com/office/drawing/2014/main" id="{52AC3206-824D-15F4-D690-6388348DE1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1E72F-7D5D-0AAF-6D36-EEE5E47649A2}"/>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4230458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AC8C-B939-3ABB-9387-6DF8846CA8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0C4C39-5096-B957-CCEA-4E84832C0A0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97CC49A-98D3-8E1A-68BF-418481A2C8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772FD03-013A-9332-ED09-CB6E52CDDDE5}"/>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6" name="Footer Placeholder 5">
            <a:extLst>
              <a:ext uri="{FF2B5EF4-FFF2-40B4-BE49-F238E27FC236}">
                <a16:creationId xmlns:a16="http://schemas.microsoft.com/office/drawing/2014/main" id="{F2F0F8D1-642E-B7DA-2AB8-FD77999FFB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086D19-63D1-24F1-C5D4-0BE1394C5503}"/>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109409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835D0-2088-ECBB-6B9B-57B3966EBC7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19A408-0B62-A047-C7E8-460DDD115D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F165A6-C18E-9723-0280-EEF47959FA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4785079-9D55-CC93-188B-142336B84C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BEB6D9-24D4-4FF8-EA7A-D9C072097B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CA620DF-1C08-2309-3350-13993DA63924}"/>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8" name="Footer Placeholder 7">
            <a:extLst>
              <a:ext uri="{FF2B5EF4-FFF2-40B4-BE49-F238E27FC236}">
                <a16:creationId xmlns:a16="http://schemas.microsoft.com/office/drawing/2014/main" id="{1FE5233E-2A5F-D81A-09DA-3031E970F64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AD1817D-C879-0900-9D26-18C7081B9B85}"/>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809543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0C272-6A96-A412-3D76-9DE1E1EDBD2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D407E5-B022-1B0A-71EA-335C76D005CC}"/>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4" name="Footer Placeholder 3">
            <a:extLst>
              <a:ext uri="{FF2B5EF4-FFF2-40B4-BE49-F238E27FC236}">
                <a16:creationId xmlns:a16="http://schemas.microsoft.com/office/drawing/2014/main" id="{6D7E0E87-19BF-5307-B5FF-CC1EE831BE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2B16A1-FA52-64D9-5E01-967448983874}"/>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4037277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7250B-3320-CA14-7A24-8957EC78B3FD}"/>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3" name="Footer Placeholder 2">
            <a:extLst>
              <a:ext uri="{FF2B5EF4-FFF2-40B4-BE49-F238E27FC236}">
                <a16:creationId xmlns:a16="http://schemas.microsoft.com/office/drawing/2014/main" id="{04E493ED-6943-3C15-4232-1F113FB3DB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F314772-F318-C9E8-EB92-BDA3D98B780E}"/>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2304848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BCB4F-016A-5CB0-7EC5-647DC2E484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B2531C2-7EFA-E4AC-B989-7F607D5B55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E58CB3C-31A5-507E-3B21-F3825B5AE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BDC2FA-54CA-1BA1-922F-31C8CAC46B8C}"/>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6" name="Footer Placeholder 5">
            <a:extLst>
              <a:ext uri="{FF2B5EF4-FFF2-40B4-BE49-F238E27FC236}">
                <a16:creationId xmlns:a16="http://schemas.microsoft.com/office/drawing/2014/main" id="{27C043C5-325A-BA65-E74D-F09FB0DBED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52543F-AAEC-EFD4-652F-F2FC924A358C}"/>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326353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9AE0E-B0C8-7B94-9295-A81607C254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2C44BBF-D752-65F6-7C93-A1FD0D560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98A1FD-7A13-4FFC-7344-8E70E430FE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363E56-6512-0712-F002-513E6E43EB2B}"/>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6" name="Footer Placeholder 5">
            <a:extLst>
              <a:ext uri="{FF2B5EF4-FFF2-40B4-BE49-F238E27FC236}">
                <a16:creationId xmlns:a16="http://schemas.microsoft.com/office/drawing/2014/main" id="{A97F9025-1D85-2B00-34E8-8C1494FF2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E0FE5E-21E2-B255-4785-CCDEEC8DED70}"/>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872174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20A0-7F0C-3F96-20B3-5BC4C1DC014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72C4C54-32E5-B6FA-D1F9-40A8ABE23A6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7583B1-21D8-7F38-E5DE-2C95230BADEA}"/>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5" name="Footer Placeholder 4">
            <a:extLst>
              <a:ext uri="{FF2B5EF4-FFF2-40B4-BE49-F238E27FC236}">
                <a16:creationId xmlns:a16="http://schemas.microsoft.com/office/drawing/2014/main" id="{7CC3F424-9BA8-2489-26DC-EB0A82C0B0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5D154-B731-5B13-2861-DE5B8575610F}"/>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599260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44F7CE-51F8-EDC7-597D-927283AFAF0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091FAC-FD04-0E08-B4DC-030D5F94FD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5A5973-F225-D94F-FA52-7577A0B570CC}"/>
              </a:ext>
            </a:extLst>
          </p:cNvPr>
          <p:cNvSpPr>
            <a:spLocks noGrp="1"/>
          </p:cNvSpPr>
          <p:nvPr>
            <p:ph type="dt" sz="half" idx="10"/>
          </p:nvPr>
        </p:nvSpPr>
        <p:spPr/>
        <p:txBody>
          <a:bodyPr/>
          <a:lstStyle/>
          <a:p>
            <a:fld id="{4F30B7EE-FB9A-594D-8E1A-B36DC94934B0}" type="datetimeFigureOut">
              <a:rPr lang="en-US" smtClean="0"/>
              <a:t>2/22/23</a:t>
            </a:fld>
            <a:endParaRPr lang="en-US"/>
          </a:p>
        </p:txBody>
      </p:sp>
      <p:sp>
        <p:nvSpPr>
          <p:cNvPr id="5" name="Footer Placeholder 4">
            <a:extLst>
              <a:ext uri="{FF2B5EF4-FFF2-40B4-BE49-F238E27FC236}">
                <a16:creationId xmlns:a16="http://schemas.microsoft.com/office/drawing/2014/main" id="{69C642AC-EFF8-00D3-9F42-A4BD08BFAB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76E2F4-12AD-6419-322F-E83A4B80ADDA}"/>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778775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8C0143-ED57-5F94-6130-91C60B43CA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577A83-C158-B3A5-F51B-986BDFBDB7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86FF90-623A-779A-6A3E-93C81EB4A3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30B7EE-FB9A-594D-8E1A-B36DC94934B0}" type="datetimeFigureOut">
              <a:rPr lang="en-US" smtClean="0"/>
              <a:t>2/22/23</a:t>
            </a:fld>
            <a:endParaRPr lang="en-US"/>
          </a:p>
        </p:txBody>
      </p:sp>
      <p:sp>
        <p:nvSpPr>
          <p:cNvPr id="5" name="Footer Placeholder 4">
            <a:extLst>
              <a:ext uri="{FF2B5EF4-FFF2-40B4-BE49-F238E27FC236}">
                <a16:creationId xmlns:a16="http://schemas.microsoft.com/office/drawing/2014/main" id="{E96B84F9-196B-7270-9D28-F6169B25D6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46CF4D2-AFBF-5A16-C081-958909CBBA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4BF23C-89E6-A440-A071-327E749BB099}" type="slidenum">
              <a:rPr lang="en-US" smtClean="0"/>
              <a:t>‹#›</a:t>
            </a:fld>
            <a:endParaRPr lang="en-US"/>
          </a:p>
        </p:txBody>
      </p:sp>
    </p:spTree>
    <p:extLst>
      <p:ext uri="{BB962C8B-B14F-4D97-AF65-F5344CB8AC3E}">
        <p14:creationId xmlns:p14="http://schemas.microsoft.com/office/powerpoint/2010/main" val="2916323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File:Diagram_of_the_human_heart_(cropped).svg"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pentextbc.ca/anatomyandphysiology/chapter/19-2-cardiac-muscle-and-electrical-activity/"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hilschatz.com/anatomy-book/contents/m46676.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 TargetMode="External"/><Relationship Id="rId2" Type="http://schemas.openxmlformats.org/officeDocument/2006/relationships/hyperlink" Target="https://doi.org/" TargetMode="External"/><Relationship Id="rId1" Type="http://schemas.openxmlformats.org/officeDocument/2006/relationships/slideLayout" Target="../slideLayouts/slideLayout2.xml"/><Relationship Id="rId4" Type="http://schemas.openxmlformats.org/officeDocument/2006/relationships/hyperlink" Target="https://doi.org/10.1016/s0008-63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81A9C-3FBE-CEB2-9597-610687FD13FA}"/>
              </a:ext>
            </a:extLst>
          </p:cNvPr>
          <p:cNvSpPr>
            <a:spLocks noGrp="1"/>
          </p:cNvSpPr>
          <p:nvPr>
            <p:ph type="ctrTitle"/>
          </p:nvPr>
        </p:nvSpPr>
        <p:spPr>
          <a:xfrm>
            <a:off x="1524000" y="406400"/>
            <a:ext cx="9144000" cy="1655762"/>
          </a:xfrm>
        </p:spPr>
        <p:txBody>
          <a:bodyPr>
            <a:normAutofit fontScale="90000"/>
          </a:bodyPr>
          <a:lstStyle/>
          <a:p>
            <a:r>
              <a:rPr lang="en-US" sz="2400" dirty="0"/>
              <a:t>Poster Presentation Assignment 1</a:t>
            </a:r>
            <a:br>
              <a:rPr lang="en-US" sz="2400" dirty="0"/>
            </a:br>
            <a:br>
              <a:rPr lang="en-US" sz="2400" dirty="0"/>
            </a:br>
            <a:br>
              <a:rPr lang="en-US" sz="2400" dirty="0"/>
            </a:br>
            <a:br>
              <a:rPr lang="en-US" sz="2400" dirty="0"/>
            </a:br>
            <a:endParaRPr lang="en-US" sz="2400" dirty="0"/>
          </a:p>
        </p:txBody>
      </p:sp>
      <p:sp>
        <p:nvSpPr>
          <p:cNvPr id="3" name="Subtitle 2">
            <a:extLst>
              <a:ext uri="{FF2B5EF4-FFF2-40B4-BE49-F238E27FC236}">
                <a16:creationId xmlns:a16="http://schemas.microsoft.com/office/drawing/2014/main" id="{D1C1A5B6-EB0E-2357-E58E-791E32C6109C}"/>
              </a:ext>
            </a:extLst>
          </p:cNvPr>
          <p:cNvSpPr>
            <a:spLocks noGrp="1"/>
          </p:cNvSpPr>
          <p:nvPr>
            <p:ph type="subTitle" idx="1"/>
          </p:nvPr>
        </p:nvSpPr>
        <p:spPr>
          <a:xfrm>
            <a:off x="1433384" y="1594022"/>
            <a:ext cx="9234616" cy="3663778"/>
          </a:xfrm>
        </p:spPr>
        <p:txBody>
          <a:bodyPr/>
          <a:lstStyle/>
          <a:p>
            <a:endParaRPr lang="en-US" dirty="0"/>
          </a:p>
          <a:p>
            <a:r>
              <a:rPr lang="en-US" dirty="0"/>
              <a:t>Socorro </a:t>
            </a:r>
            <a:r>
              <a:rPr lang="en-US" dirty="0" err="1"/>
              <a:t>Alam</a:t>
            </a:r>
            <a:endParaRPr lang="en-US" dirty="0"/>
          </a:p>
          <a:p>
            <a:r>
              <a:rPr lang="en-US" dirty="0"/>
              <a:t>2029042</a:t>
            </a:r>
          </a:p>
          <a:p>
            <a:endParaRPr lang="en-US" dirty="0"/>
          </a:p>
          <a:p>
            <a:r>
              <a:rPr lang="en-US" dirty="0"/>
              <a:t>Introduction to Physiology</a:t>
            </a:r>
          </a:p>
          <a:p>
            <a:r>
              <a:rPr lang="en-US" dirty="0"/>
              <a:t>BMHP5003_BIRM</a:t>
            </a:r>
          </a:p>
          <a:p>
            <a:endParaRPr lang="en-US" dirty="0"/>
          </a:p>
          <a:p>
            <a:r>
              <a:rPr lang="en-US" dirty="0"/>
              <a:t>LECTURER:  RACHAEL RIVERA</a:t>
            </a:r>
          </a:p>
        </p:txBody>
      </p:sp>
    </p:spTree>
    <p:extLst>
      <p:ext uri="{BB962C8B-B14F-4D97-AF65-F5344CB8AC3E}">
        <p14:creationId xmlns:p14="http://schemas.microsoft.com/office/powerpoint/2010/main" val="2802939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50703-5A47-578D-04CA-5C7212DD85A2}"/>
              </a:ext>
            </a:extLst>
          </p:cNvPr>
          <p:cNvSpPr>
            <a:spLocks noGrp="1"/>
          </p:cNvSpPr>
          <p:nvPr>
            <p:ph type="title"/>
          </p:nvPr>
        </p:nvSpPr>
        <p:spPr/>
        <p:txBody>
          <a:bodyPr>
            <a:normAutofit/>
          </a:bodyPr>
          <a:lstStyle/>
          <a:p>
            <a:r>
              <a:rPr lang="en-US" sz="2800" dirty="0"/>
              <a:t>         </a:t>
            </a:r>
            <a:r>
              <a:rPr lang="en-US" sz="3600" dirty="0"/>
              <a:t>INTRODUCTION</a:t>
            </a:r>
            <a:endParaRPr lang="en-US" sz="2800" dirty="0"/>
          </a:p>
        </p:txBody>
      </p:sp>
      <p:sp>
        <p:nvSpPr>
          <p:cNvPr id="4" name="Content Placeholder 3">
            <a:extLst>
              <a:ext uri="{FF2B5EF4-FFF2-40B4-BE49-F238E27FC236}">
                <a16:creationId xmlns:a16="http://schemas.microsoft.com/office/drawing/2014/main" id="{F32B37A1-DAAB-B16F-AC6E-B7D125B20E86}"/>
              </a:ext>
            </a:extLst>
          </p:cNvPr>
          <p:cNvSpPr>
            <a:spLocks noGrp="1"/>
          </p:cNvSpPr>
          <p:nvPr>
            <p:ph idx="1"/>
          </p:nvPr>
        </p:nvSpPr>
        <p:spPr/>
        <p:txBody>
          <a:bodyPr>
            <a:normAutofit/>
          </a:bodyPr>
          <a:lstStyle/>
          <a:p>
            <a:pPr marL="0" indent="0">
              <a:lnSpc>
                <a:spcPct val="150000"/>
              </a:lnSpc>
              <a:buNone/>
            </a:pPr>
            <a:r>
              <a:rPr lang="en-US" sz="1100" dirty="0"/>
              <a:t>                                      Human hearts beats 100,000 x a day, 30 million times per annum, and 2.5 billion times average in lifespan. ( Berne &amp; Levy, 2001).  It has the ability of pumping 7000 liters of blood per day, 2.5 million per year &amp; 200 million in average lifetime. ( Kumar et al., 2005).  According to the American Heart Association, Heart disease is the fundamental cause of death in develop country, and declared more than 16 million lives throughout the world</a:t>
            </a:r>
          </a:p>
          <a:p>
            <a:pPr marL="0" indent="0">
              <a:lnSpc>
                <a:spcPct val="150000"/>
              </a:lnSpc>
              <a:buNone/>
            </a:pPr>
            <a:r>
              <a:rPr lang="en-US" sz="1100" dirty="0"/>
              <a:t>                                      Today’s presentation is about the heart. The heart is situated between the two lungs and slightly to the left of center. It rest in the diaphragm, the muscular partition between the chest &amp; abdominal cavity. ( Britannica, The editors of encyclopedia 2022). The parts of human heart, electrical system and layers  of heart wall.</a:t>
            </a:r>
          </a:p>
        </p:txBody>
      </p:sp>
    </p:spTree>
    <p:extLst>
      <p:ext uri="{BB962C8B-B14F-4D97-AF65-F5344CB8AC3E}">
        <p14:creationId xmlns:p14="http://schemas.microsoft.com/office/powerpoint/2010/main" val="2182248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74029-8ABC-F31F-3DD4-95BCA5E2BAB5}"/>
              </a:ext>
            </a:extLst>
          </p:cNvPr>
          <p:cNvSpPr>
            <a:spLocks noGrp="1"/>
          </p:cNvSpPr>
          <p:nvPr>
            <p:ph type="title"/>
          </p:nvPr>
        </p:nvSpPr>
        <p:spPr/>
        <p:txBody>
          <a:bodyPr/>
          <a:lstStyle/>
          <a:p>
            <a:r>
              <a:rPr lang="en-US" dirty="0"/>
              <a:t>Human Heart</a:t>
            </a:r>
          </a:p>
        </p:txBody>
      </p:sp>
      <p:pic>
        <p:nvPicPr>
          <p:cNvPr id="5" name="Content Placeholder 4" descr="A picture containing diagram&#10;&#10;Description automatically generated">
            <a:extLst>
              <a:ext uri="{FF2B5EF4-FFF2-40B4-BE49-F238E27FC236}">
                <a16:creationId xmlns:a16="http://schemas.microsoft.com/office/drawing/2014/main" id="{FBA697DC-44CC-FC98-4355-2344EF58942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160152" y="1941041"/>
            <a:ext cx="4581430" cy="4351338"/>
          </a:xfrm>
        </p:spPr>
      </p:pic>
      <p:sp>
        <p:nvSpPr>
          <p:cNvPr id="6" name="TextBox 5">
            <a:extLst>
              <a:ext uri="{FF2B5EF4-FFF2-40B4-BE49-F238E27FC236}">
                <a16:creationId xmlns:a16="http://schemas.microsoft.com/office/drawing/2014/main" id="{4EAF5752-8F25-F8DD-A7EC-556A9BDE3EF9}"/>
              </a:ext>
            </a:extLst>
          </p:cNvPr>
          <p:cNvSpPr txBox="1"/>
          <p:nvPr/>
        </p:nvSpPr>
        <p:spPr>
          <a:xfrm>
            <a:off x="3882087" y="6176963"/>
            <a:ext cx="4427826" cy="230832"/>
          </a:xfrm>
          <a:prstGeom prst="rect">
            <a:avLst/>
          </a:prstGeom>
          <a:noFill/>
        </p:spPr>
        <p:txBody>
          <a:bodyPr wrap="square" rtlCol="0">
            <a:spAutoFit/>
          </a:bodyPr>
          <a:lstStyle/>
          <a:p>
            <a:r>
              <a:rPr lang="en-US" sz="900">
                <a:hlinkClick r:id="rId3" tooltip="https://en.wikipedia.org/wiki/File:Diagram_of_the_human_heart_(cropped).svg"/>
              </a:rPr>
              <a:t>This Photo</a:t>
            </a:r>
            <a:r>
              <a:rPr lang="en-US" sz="900"/>
              <a:t> by Unknown Author is licensed under </a:t>
            </a:r>
            <a:r>
              <a:rPr lang="en-US" sz="900">
                <a:hlinkClick r:id="rId4" tooltip="https://creativecommons.org/licenses/by-sa/3.0/"/>
              </a:rPr>
              <a:t>CC BY-SA</a:t>
            </a:r>
            <a:endParaRPr lang="en-US" sz="900"/>
          </a:p>
        </p:txBody>
      </p:sp>
      <p:sp>
        <p:nvSpPr>
          <p:cNvPr id="3" name="TextBox 2">
            <a:extLst>
              <a:ext uri="{FF2B5EF4-FFF2-40B4-BE49-F238E27FC236}">
                <a16:creationId xmlns:a16="http://schemas.microsoft.com/office/drawing/2014/main" id="{96A63575-AC11-57B3-4854-262D9848CD2C}"/>
              </a:ext>
            </a:extLst>
          </p:cNvPr>
          <p:cNvSpPr txBox="1"/>
          <p:nvPr/>
        </p:nvSpPr>
        <p:spPr>
          <a:xfrm>
            <a:off x="6096000" y="963561"/>
            <a:ext cx="5794510" cy="1815882"/>
          </a:xfrm>
          <a:prstGeom prst="rect">
            <a:avLst/>
          </a:prstGeom>
          <a:noFill/>
        </p:spPr>
        <p:txBody>
          <a:bodyPr wrap="square" rtlCol="0">
            <a:spAutoFit/>
          </a:bodyPr>
          <a:lstStyle/>
          <a:p>
            <a:pPr marL="285750" indent="-285750">
              <a:buFont typeface="Wingdings" pitchFamily="2" charset="2"/>
              <a:buChar char="v"/>
            </a:pPr>
            <a:r>
              <a:rPr lang="en-US" sz="1400" dirty="0"/>
              <a:t>Heart has 4 chambers, Upper chambers called Atria &amp; lower chamber called Ventricles.</a:t>
            </a:r>
          </a:p>
          <a:p>
            <a:pPr marL="285750" indent="-285750">
              <a:buFont typeface="Wingdings" pitchFamily="2" charset="2"/>
              <a:buChar char="v"/>
            </a:pPr>
            <a:r>
              <a:rPr lang="en-US" sz="1400" dirty="0"/>
              <a:t>Heart has also 4 Valves, like a little door only open one way. To ensure blood are flowing in right direction and doesn’t flow backwards.</a:t>
            </a:r>
          </a:p>
          <a:p>
            <a:pPr marL="285750" indent="-285750">
              <a:buFont typeface="Wingdings" pitchFamily="2" charset="2"/>
              <a:buChar char="v"/>
            </a:pPr>
            <a:r>
              <a:rPr lang="en-US" sz="1400" dirty="0"/>
              <a:t>Tricuspid valve &amp; pulmonary valve are on the right; and the Mitral and aortic valve are on the left.</a:t>
            </a:r>
          </a:p>
          <a:p>
            <a:pPr marL="285750" indent="-285750">
              <a:buFont typeface="Wingdings" pitchFamily="2" charset="2"/>
              <a:buChar char="v"/>
            </a:pPr>
            <a:r>
              <a:rPr lang="en-US" sz="1400" dirty="0"/>
              <a:t>Veins carry blood to the heart and arteries carry the blood away from the heart.</a:t>
            </a:r>
          </a:p>
        </p:txBody>
      </p:sp>
      <p:sp>
        <p:nvSpPr>
          <p:cNvPr id="4" name="TextBox 3">
            <a:extLst>
              <a:ext uri="{FF2B5EF4-FFF2-40B4-BE49-F238E27FC236}">
                <a16:creationId xmlns:a16="http://schemas.microsoft.com/office/drawing/2014/main" id="{F9E5E8C7-2D1A-EEDC-5ECC-0A7897AC5F30}"/>
              </a:ext>
            </a:extLst>
          </p:cNvPr>
          <p:cNvSpPr txBox="1"/>
          <p:nvPr/>
        </p:nvSpPr>
        <p:spPr>
          <a:xfrm>
            <a:off x="6272981" y="3667432"/>
            <a:ext cx="5447072" cy="1877437"/>
          </a:xfrm>
          <a:prstGeom prst="rect">
            <a:avLst/>
          </a:prstGeom>
          <a:noFill/>
        </p:spPr>
        <p:txBody>
          <a:bodyPr wrap="square" rtlCol="0">
            <a:spAutoFit/>
          </a:bodyPr>
          <a:lstStyle/>
          <a:p>
            <a:pPr marL="285750" indent="-285750">
              <a:buFont typeface="Wingdings" pitchFamily="2" charset="2"/>
              <a:buChar char="Ø"/>
            </a:pPr>
            <a:r>
              <a:rPr lang="en-US" dirty="0"/>
              <a:t>P</a:t>
            </a:r>
            <a:r>
              <a:rPr lang="en-US" sz="1400" dirty="0"/>
              <a:t>ulmonic valve= open and close to regulates blood flow from the right ventricles to the pulmonary artery (Lungs).</a:t>
            </a:r>
          </a:p>
          <a:p>
            <a:pPr marL="285750" indent="-285750">
              <a:buFont typeface="Wingdings" pitchFamily="2" charset="2"/>
              <a:buChar char="Ø"/>
            </a:pPr>
            <a:r>
              <a:rPr lang="en-US" sz="1400" dirty="0"/>
              <a:t>Tricuspid valve= Opens and close to regulate blood flow from the right atrium to the right ventricle.</a:t>
            </a:r>
          </a:p>
          <a:p>
            <a:pPr marL="285750" indent="-285750">
              <a:buFont typeface="Wingdings" pitchFamily="2" charset="2"/>
              <a:buChar char="Ø"/>
            </a:pPr>
            <a:r>
              <a:rPr lang="en-US" sz="1400" dirty="0"/>
              <a:t>Mitral valve Open and closes to regulates the oxygenated blood flow from the left atrium to the left ventricle.</a:t>
            </a:r>
          </a:p>
          <a:p>
            <a:pPr marL="285750" indent="-285750">
              <a:buFont typeface="Wingdings" pitchFamily="2" charset="2"/>
              <a:buChar char="Ø"/>
            </a:pPr>
            <a:r>
              <a:rPr lang="en-US" sz="1400" dirty="0"/>
              <a:t>Aortic valve= Opens and close to regulate oxygenated blood from the left ventricle to the aorta ( Largest artery in the body)&gt;</a:t>
            </a:r>
            <a:endParaRPr lang="en-US" dirty="0"/>
          </a:p>
        </p:txBody>
      </p:sp>
    </p:spTree>
    <p:extLst>
      <p:ext uri="{BB962C8B-B14F-4D97-AF65-F5344CB8AC3E}">
        <p14:creationId xmlns:p14="http://schemas.microsoft.com/office/powerpoint/2010/main" val="3378941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517FF52-9BAA-FE3F-C590-9E85592612F5}"/>
              </a:ext>
            </a:extLst>
          </p:cNvPr>
          <p:cNvSpPr>
            <a:spLocks noGrp="1"/>
          </p:cNvSpPr>
          <p:nvPr>
            <p:ph idx="1"/>
          </p:nvPr>
        </p:nvSpPr>
        <p:spPr>
          <a:xfrm>
            <a:off x="186813" y="235974"/>
            <a:ext cx="11166987" cy="5940989"/>
          </a:xfrm>
        </p:spPr>
        <p:txBody>
          <a:bodyPr>
            <a:normAutofit/>
          </a:bodyPr>
          <a:lstStyle/>
          <a:p>
            <a:r>
              <a:rPr lang="en-US" sz="1400" dirty="0"/>
              <a:t>Interatrial &amp; Interventricular septum, help keep the blood on left &amp; right sides from mixing.</a:t>
            </a:r>
          </a:p>
          <a:p>
            <a:r>
              <a:rPr lang="en-US" sz="1400" dirty="0"/>
              <a:t>One heartbeat , blood enters and exits the heart from both sides.</a:t>
            </a:r>
          </a:p>
          <a:p>
            <a:r>
              <a:rPr lang="en-US" sz="1400" dirty="0"/>
              <a:t>Circulatory pathways  (Pulmonary circuit), Systematic circuit.</a:t>
            </a:r>
          </a:p>
          <a:p>
            <a:endParaRPr lang="en-US" sz="1400" dirty="0"/>
          </a:p>
          <a:p>
            <a:r>
              <a:rPr lang="en-US" sz="1400" dirty="0"/>
              <a:t>FUN FACTS ABOUT THE HEART ( Wells. D. 2017. )</a:t>
            </a:r>
          </a:p>
          <a:p>
            <a:endParaRPr lang="en-US" sz="1400" dirty="0"/>
          </a:p>
          <a:p>
            <a:pPr>
              <a:buFont typeface="Wingdings" pitchFamily="2" charset="2"/>
              <a:buChar char="Ø"/>
            </a:pPr>
            <a:r>
              <a:rPr lang="en-US" sz="1400" dirty="0"/>
              <a:t>THE AVERAGE HEART HAS THE SIZE OF A FIST IN AN ADULT.</a:t>
            </a:r>
          </a:p>
          <a:p>
            <a:pPr>
              <a:buFont typeface="Wingdings" pitchFamily="2" charset="2"/>
              <a:buChar char="Ø"/>
            </a:pPr>
            <a:r>
              <a:rPr lang="en-US" sz="1400" dirty="0"/>
              <a:t>YOUR HEART PUMPS ABOUT 2,000 GALOONS OF BLOOD EVERYDAY.</a:t>
            </a:r>
          </a:p>
          <a:p>
            <a:pPr>
              <a:buFont typeface="Wingdings" pitchFamily="2" charset="2"/>
              <a:buChar char="Ø"/>
            </a:pPr>
            <a:r>
              <a:rPr lang="en-US" sz="1400" dirty="0"/>
              <a:t>AN ELECTRIUCAL SYSTEM CONTROLS THE RHYTHM OF YOUR HEART AND ITS CALLED CARDIAL CONDUCTION SYSTEM.</a:t>
            </a:r>
          </a:p>
          <a:p>
            <a:pPr>
              <a:buFont typeface="Wingdings" pitchFamily="2" charset="2"/>
              <a:buChar char="Ø"/>
            </a:pPr>
            <a:r>
              <a:rPr lang="en-US" sz="1400" dirty="0"/>
              <a:t>THE HEART CAN CONTINUE BEATING EVEN WHEN DISCONNECTED FROM THE BODY.</a:t>
            </a:r>
          </a:p>
          <a:p>
            <a:pPr>
              <a:buFont typeface="Wingdings" pitchFamily="2" charset="2"/>
              <a:buChar char="Ø"/>
            </a:pPr>
            <a:r>
              <a:rPr lang="en-US" sz="1400" dirty="0"/>
              <a:t>THE FIRST OPEN HEART SURGERY OCCURRED IN 1893 AND WAS PERFORMED BY DANIEL WILLIAMS, WHO WAS ONE OF THE FEW BLACK CARDIOLOGISTS IN THE U.S AT THE TIME.</a:t>
            </a:r>
          </a:p>
          <a:p>
            <a:pPr>
              <a:buFont typeface="Wingdings" pitchFamily="2" charset="2"/>
              <a:buChar char="Ø"/>
            </a:pPr>
            <a:r>
              <a:rPr lang="en-US" sz="1400" dirty="0"/>
              <a:t>THE YOUGEST PERSON TO RECEIVED A HEART SURGERY WAS ONLY A MINUTE OLD. SHE HAD A HEART DEFECT THAT MANY BABIES DON’T SURVIVE. BUT SHE’LL EVENTUALLY NEED A HEART TRANSPLANT.</a:t>
            </a:r>
          </a:p>
          <a:p>
            <a:pPr>
              <a:buFont typeface="Wingdings" pitchFamily="2" charset="2"/>
              <a:buChar char="Ø"/>
            </a:pPr>
            <a:r>
              <a:rPr lang="en-US" sz="1400" dirty="0"/>
              <a:t>WHALES HAS THE LARGEST HEART OF ANY MAMMALS.</a:t>
            </a:r>
          </a:p>
          <a:p>
            <a:endParaRPr lang="en-US" sz="1400" dirty="0"/>
          </a:p>
        </p:txBody>
      </p:sp>
    </p:spTree>
    <p:extLst>
      <p:ext uri="{BB962C8B-B14F-4D97-AF65-F5344CB8AC3E}">
        <p14:creationId xmlns:p14="http://schemas.microsoft.com/office/powerpoint/2010/main" val="4196115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3AE51-4EF0-F03C-454D-1AD1409787F5}"/>
              </a:ext>
            </a:extLst>
          </p:cNvPr>
          <p:cNvSpPr>
            <a:spLocks noGrp="1"/>
          </p:cNvSpPr>
          <p:nvPr>
            <p:ph type="title"/>
          </p:nvPr>
        </p:nvSpPr>
        <p:spPr/>
        <p:txBody>
          <a:bodyPr/>
          <a:lstStyle/>
          <a:p>
            <a:r>
              <a:rPr lang="en-US" dirty="0"/>
              <a:t>          ELECTRICAL SYSTEM OF HEART</a:t>
            </a:r>
          </a:p>
        </p:txBody>
      </p:sp>
      <p:pic>
        <p:nvPicPr>
          <p:cNvPr id="6" name="Content Placeholder 5" descr="Diagram&#10;&#10;Description automatically generated">
            <a:extLst>
              <a:ext uri="{FF2B5EF4-FFF2-40B4-BE49-F238E27FC236}">
                <a16:creationId xmlns:a16="http://schemas.microsoft.com/office/drawing/2014/main" id="{388688F7-E9BA-9F06-9948-F4E31827A61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00075" y="1385888"/>
            <a:ext cx="5279616" cy="4672806"/>
          </a:xfrm>
        </p:spPr>
      </p:pic>
      <p:sp>
        <p:nvSpPr>
          <p:cNvPr id="7" name="TextBox 6">
            <a:extLst>
              <a:ext uri="{FF2B5EF4-FFF2-40B4-BE49-F238E27FC236}">
                <a16:creationId xmlns:a16="http://schemas.microsoft.com/office/drawing/2014/main" id="{B4159C5D-69DA-422D-4F65-533E054C7932}"/>
              </a:ext>
            </a:extLst>
          </p:cNvPr>
          <p:cNvSpPr txBox="1"/>
          <p:nvPr/>
        </p:nvSpPr>
        <p:spPr>
          <a:xfrm>
            <a:off x="600075" y="6130784"/>
            <a:ext cx="6257925" cy="230832"/>
          </a:xfrm>
          <a:prstGeom prst="rect">
            <a:avLst/>
          </a:prstGeom>
          <a:noFill/>
        </p:spPr>
        <p:txBody>
          <a:bodyPr wrap="square" rtlCol="0">
            <a:spAutoFit/>
          </a:bodyPr>
          <a:lstStyle/>
          <a:p>
            <a:r>
              <a:rPr lang="en-US" sz="900">
                <a:hlinkClick r:id="rId3" tooltip="https://opentextbc.ca/anatomyandphysiology/chapter/19-2-cardiac-muscle-and-electrical-activity/"/>
              </a:rPr>
              <a:t>This Photo</a:t>
            </a:r>
            <a:r>
              <a:rPr lang="en-US" sz="900"/>
              <a:t> by Unknown Author is licensed under </a:t>
            </a:r>
            <a:r>
              <a:rPr lang="en-US" sz="900">
                <a:hlinkClick r:id="rId4" tooltip="https://creativecommons.org/licenses/by/3.0/"/>
              </a:rPr>
              <a:t>CC BY</a:t>
            </a:r>
            <a:endParaRPr lang="en-US" sz="900"/>
          </a:p>
        </p:txBody>
      </p:sp>
      <p:sp>
        <p:nvSpPr>
          <p:cNvPr id="3" name="TextBox 2">
            <a:extLst>
              <a:ext uri="{FF2B5EF4-FFF2-40B4-BE49-F238E27FC236}">
                <a16:creationId xmlns:a16="http://schemas.microsoft.com/office/drawing/2014/main" id="{A124BABD-EF22-346C-BA09-44D096D7CB06}"/>
              </a:ext>
            </a:extLst>
          </p:cNvPr>
          <p:cNvSpPr txBox="1"/>
          <p:nvPr/>
        </p:nvSpPr>
        <p:spPr>
          <a:xfrm>
            <a:off x="6434590" y="2224215"/>
            <a:ext cx="5279616" cy="4524315"/>
          </a:xfrm>
          <a:prstGeom prst="rect">
            <a:avLst/>
          </a:prstGeom>
          <a:noFill/>
        </p:spPr>
        <p:txBody>
          <a:bodyPr wrap="square" rtlCol="0">
            <a:spAutoFit/>
          </a:bodyPr>
          <a:lstStyle/>
          <a:p>
            <a:pPr marL="285750" indent="-285750">
              <a:buFont typeface="Wingdings" pitchFamily="2" charset="2"/>
              <a:buChar char="v"/>
            </a:pPr>
            <a:r>
              <a:rPr lang="en-US" dirty="0"/>
              <a:t>Sinoatrial node (SA) which can be found in the right atrium, which contains a cluster of cells and initiate the heart  beat  and act as the pacemaker of the heart. M.R. Boyett, H. </a:t>
            </a:r>
            <a:r>
              <a:rPr lang="en-US" dirty="0" err="1"/>
              <a:t>Honjo</a:t>
            </a:r>
            <a:r>
              <a:rPr lang="en-US" dirty="0"/>
              <a:t>, I. Kodama 2000. 70-80 action potential per minute.</a:t>
            </a:r>
          </a:p>
          <a:p>
            <a:pPr marL="285750" indent="-285750">
              <a:buFont typeface="Wingdings" pitchFamily="2" charset="2"/>
              <a:buChar char="v"/>
            </a:pPr>
            <a:r>
              <a:rPr lang="en-US" dirty="0"/>
              <a:t>AV node= </a:t>
            </a:r>
            <a:r>
              <a:rPr lang="en-US" dirty="0" err="1"/>
              <a:t>Atrioventrical</a:t>
            </a:r>
            <a:r>
              <a:rPr lang="en-US" dirty="0"/>
              <a:t> located in the wall between the upper chambers of your heart 40-60 action potential per minute.</a:t>
            </a:r>
          </a:p>
          <a:p>
            <a:pPr marL="285750" indent="-285750">
              <a:buFont typeface="Wingdings" pitchFamily="2" charset="2"/>
              <a:buChar char="v"/>
            </a:pPr>
            <a:r>
              <a:rPr lang="en-US" dirty="0"/>
              <a:t>Bundle of His= Cluster of cells that extend outward from AV node. 20-40 </a:t>
            </a:r>
            <a:r>
              <a:rPr lang="en-US" dirty="0" err="1"/>
              <a:t>appm</a:t>
            </a:r>
            <a:r>
              <a:rPr lang="en-US" dirty="0"/>
              <a:t>.</a:t>
            </a:r>
          </a:p>
          <a:p>
            <a:pPr marL="285750" indent="-285750">
              <a:buFont typeface="Wingdings" pitchFamily="2" charset="2"/>
              <a:buChar char="v"/>
            </a:pPr>
            <a:r>
              <a:rPr lang="en-US" dirty="0"/>
              <a:t>Bundle branches= Bundle of hiss splits to 2 branches.</a:t>
            </a:r>
          </a:p>
          <a:p>
            <a:pPr marL="285750" indent="-285750">
              <a:buFont typeface="Wingdings" pitchFamily="2" charset="2"/>
              <a:buChar char="v"/>
            </a:pPr>
            <a:r>
              <a:rPr lang="en-US" dirty="0"/>
              <a:t>Purkinje Fibers= Bundle branches fan out and become web like network or conducting segments. Umbrella canopy.</a:t>
            </a:r>
          </a:p>
          <a:p>
            <a:pPr marL="285750" indent="-285750">
              <a:buFont typeface="Wingdings" pitchFamily="2" charset="2"/>
              <a:buChar char="v"/>
            </a:pPr>
            <a:endParaRPr lang="en-US" dirty="0"/>
          </a:p>
        </p:txBody>
      </p:sp>
    </p:spTree>
    <p:extLst>
      <p:ext uri="{BB962C8B-B14F-4D97-AF65-F5344CB8AC3E}">
        <p14:creationId xmlns:p14="http://schemas.microsoft.com/office/powerpoint/2010/main" val="2213817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BFF70B-ECB4-18F1-40E5-22713F26A5EE}"/>
              </a:ext>
            </a:extLst>
          </p:cNvPr>
          <p:cNvSpPr>
            <a:spLocks noGrp="1"/>
          </p:cNvSpPr>
          <p:nvPr>
            <p:ph idx="1"/>
          </p:nvPr>
        </p:nvSpPr>
        <p:spPr>
          <a:xfrm>
            <a:off x="494270" y="469557"/>
            <a:ext cx="10859530" cy="5707406"/>
          </a:xfrm>
        </p:spPr>
        <p:txBody>
          <a:bodyPr>
            <a:normAutofit/>
          </a:bodyPr>
          <a:lstStyle/>
          <a:p>
            <a:r>
              <a:rPr lang="en-US" sz="2000" dirty="0"/>
              <a:t>Jan Evangelista Purkinje discovered gelatinous fibers in the ventricular </a:t>
            </a:r>
            <a:r>
              <a:rPr lang="en-US" sz="2000" dirty="0" err="1"/>
              <a:t>subendocardium</a:t>
            </a:r>
            <a:r>
              <a:rPr lang="en-US" sz="2000" dirty="0"/>
              <a:t> that he thought were muscular (1839).</a:t>
            </a:r>
          </a:p>
          <a:p>
            <a:r>
              <a:rPr lang="en-US" sz="2000" dirty="0"/>
              <a:t>Walter Gaskell (1836), demonstrate specialized muscles fibers joining the atria and ventricular that cause “block” when cut and found that the sinus venosus (SV) was the are of first excitation the heart.</a:t>
            </a:r>
          </a:p>
          <a:p>
            <a:r>
              <a:rPr lang="en-US" sz="2000" dirty="0"/>
              <a:t>Wilhelm His. Jr, showed that the connective tissue sheet became bundle connecting the upper and lower cardiac chamber, the bundle of his.</a:t>
            </a:r>
          </a:p>
          <a:p>
            <a:r>
              <a:rPr lang="en-US" sz="2000" dirty="0" err="1"/>
              <a:t>Sunao</a:t>
            </a:r>
            <a:r>
              <a:rPr lang="en-US" sz="2000" dirty="0"/>
              <a:t> Tawara traced the atrioventricular (AV) bundle of his to find compact node of fibers at the base of the atrial septum were connected with bundle of cells which was discover by Purkinje (1839). </a:t>
            </a:r>
          </a:p>
          <a:p>
            <a:r>
              <a:rPr lang="en-US" sz="2000" dirty="0"/>
              <a:t>Cardia Conduction is through the myocardium muscles fibers- </a:t>
            </a:r>
            <a:r>
              <a:rPr lang="en-US" sz="2000" dirty="0" err="1"/>
              <a:t>Antrioventricular</a:t>
            </a:r>
            <a:r>
              <a:rPr lang="en-US" sz="2000" dirty="0"/>
              <a:t> Bundle &amp; Purkinje fibers. These carry electrical signals through the </a:t>
            </a:r>
            <a:r>
              <a:rPr lang="en-US" sz="2000" dirty="0" err="1"/>
              <a:t>centre</a:t>
            </a:r>
            <a:r>
              <a:rPr lang="en-US" sz="2000" dirty="0"/>
              <a:t> of the heart for the ventricles to contract.</a:t>
            </a:r>
          </a:p>
          <a:p>
            <a:endParaRPr lang="en-US" sz="2000" dirty="0"/>
          </a:p>
        </p:txBody>
      </p:sp>
    </p:spTree>
    <p:extLst>
      <p:ext uri="{BB962C8B-B14F-4D97-AF65-F5344CB8AC3E}">
        <p14:creationId xmlns:p14="http://schemas.microsoft.com/office/powerpoint/2010/main" val="2306225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3CEA-B045-9503-5394-B6B5760134E3}"/>
              </a:ext>
            </a:extLst>
          </p:cNvPr>
          <p:cNvSpPr>
            <a:spLocks noGrp="1"/>
          </p:cNvSpPr>
          <p:nvPr>
            <p:ph type="title"/>
          </p:nvPr>
        </p:nvSpPr>
        <p:spPr/>
        <p:txBody>
          <a:bodyPr/>
          <a:lstStyle/>
          <a:p>
            <a:r>
              <a:rPr lang="en-US" dirty="0"/>
              <a:t>Layers of heart wall</a:t>
            </a:r>
          </a:p>
        </p:txBody>
      </p:sp>
      <p:pic>
        <p:nvPicPr>
          <p:cNvPr id="5" name="Content Placeholder 4" descr="Diagram&#10;&#10;Description automatically generated">
            <a:extLst>
              <a:ext uri="{FF2B5EF4-FFF2-40B4-BE49-F238E27FC236}">
                <a16:creationId xmlns:a16="http://schemas.microsoft.com/office/drawing/2014/main" id="{996CE8C1-72F9-32B8-78FE-D3AA3747C40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57175" y="1528763"/>
            <a:ext cx="5335551" cy="4529931"/>
          </a:xfrm>
        </p:spPr>
      </p:pic>
      <p:sp>
        <p:nvSpPr>
          <p:cNvPr id="6" name="TextBox 5">
            <a:extLst>
              <a:ext uri="{FF2B5EF4-FFF2-40B4-BE49-F238E27FC236}">
                <a16:creationId xmlns:a16="http://schemas.microsoft.com/office/drawing/2014/main" id="{9D2FEA46-C250-E6CE-A9F7-D278F4609C40}"/>
              </a:ext>
            </a:extLst>
          </p:cNvPr>
          <p:cNvSpPr txBox="1"/>
          <p:nvPr/>
        </p:nvSpPr>
        <p:spPr>
          <a:xfrm>
            <a:off x="3136900" y="6058694"/>
            <a:ext cx="5918200" cy="230832"/>
          </a:xfrm>
          <a:prstGeom prst="rect">
            <a:avLst/>
          </a:prstGeom>
          <a:noFill/>
        </p:spPr>
        <p:txBody>
          <a:bodyPr wrap="square" rtlCol="0">
            <a:spAutoFit/>
          </a:bodyPr>
          <a:lstStyle/>
          <a:p>
            <a:r>
              <a:rPr lang="en-US" sz="900">
                <a:hlinkClick r:id="rId3" tooltip="https://philschatz.com/anatomy-book/contents/m46676.html"/>
              </a:rPr>
              <a:t>This Photo</a:t>
            </a:r>
            <a:r>
              <a:rPr lang="en-US" sz="900"/>
              <a:t> by Unknown Author is licensed under </a:t>
            </a:r>
            <a:r>
              <a:rPr lang="en-US" sz="900">
                <a:hlinkClick r:id="rId4" tooltip="https://creativecommons.org/licenses/by/3.0/"/>
              </a:rPr>
              <a:t>CC BY</a:t>
            </a:r>
            <a:endParaRPr lang="en-US" sz="900"/>
          </a:p>
        </p:txBody>
      </p:sp>
      <p:sp>
        <p:nvSpPr>
          <p:cNvPr id="3" name="TextBox 2">
            <a:extLst>
              <a:ext uri="{FF2B5EF4-FFF2-40B4-BE49-F238E27FC236}">
                <a16:creationId xmlns:a16="http://schemas.microsoft.com/office/drawing/2014/main" id="{EDFFF162-439E-344D-199A-8849BB8DA6B3}"/>
              </a:ext>
            </a:extLst>
          </p:cNvPr>
          <p:cNvSpPr txBox="1"/>
          <p:nvPr/>
        </p:nvSpPr>
        <p:spPr>
          <a:xfrm>
            <a:off x="6096000" y="818706"/>
            <a:ext cx="5838825" cy="2031325"/>
          </a:xfrm>
          <a:prstGeom prst="rect">
            <a:avLst/>
          </a:prstGeom>
          <a:noFill/>
        </p:spPr>
        <p:txBody>
          <a:bodyPr wrap="square" rtlCol="0">
            <a:spAutoFit/>
          </a:bodyPr>
          <a:lstStyle/>
          <a:p>
            <a:pPr marL="285750" indent="-285750">
              <a:buFont typeface="Wingdings" pitchFamily="2" charset="2"/>
              <a:buChar char="v"/>
            </a:pPr>
            <a:r>
              <a:rPr lang="en-US" dirty="0"/>
              <a:t>Three layers of tissue form the heart wall.</a:t>
            </a:r>
          </a:p>
          <a:p>
            <a:pPr marL="285750" indent="-285750">
              <a:buFont typeface="Wingdings" pitchFamily="2" charset="2"/>
              <a:buChar char="v"/>
            </a:pPr>
            <a:r>
              <a:rPr lang="en-US" dirty="0"/>
              <a:t>Outer layer, Epicardium the outer protective layer.</a:t>
            </a:r>
          </a:p>
          <a:p>
            <a:pPr marL="285750" indent="-285750">
              <a:buFont typeface="Wingdings" pitchFamily="2" charset="2"/>
              <a:buChar char="v"/>
            </a:pPr>
            <a:r>
              <a:rPr lang="en-US" dirty="0"/>
              <a:t>Inner lines the chamber &amp; cover of the heart walls and valves Endo </a:t>
            </a:r>
            <a:r>
              <a:rPr lang="en-US" dirty="0" err="1"/>
              <a:t>cardium</a:t>
            </a:r>
            <a:endParaRPr lang="en-US" dirty="0"/>
          </a:p>
          <a:p>
            <a:pPr marL="285750" indent="-285750">
              <a:buFont typeface="Wingdings" pitchFamily="2" charset="2"/>
              <a:buChar char="v"/>
            </a:pPr>
            <a:r>
              <a:rPr lang="en-US" dirty="0"/>
              <a:t>Middle muscular Myocardium is a working muscle and is found in the wall of 4 chambers.</a:t>
            </a:r>
          </a:p>
          <a:p>
            <a:endParaRPr lang="en-US" dirty="0"/>
          </a:p>
        </p:txBody>
      </p:sp>
    </p:spTree>
    <p:extLst>
      <p:ext uri="{BB962C8B-B14F-4D97-AF65-F5344CB8AC3E}">
        <p14:creationId xmlns:p14="http://schemas.microsoft.com/office/powerpoint/2010/main" val="241010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5C812-6C40-AF00-EB0E-E266A3C2EA2E}"/>
              </a:ext>
            </a:extLst>
          </p:cNvPr>
          <p:cNvSpPr>
            <a:spLocks noGrp="1"/>
          </p:cNvSpPr>
          <p:nvPr>
            <p:ph type="title"/>
          </p:nvPr>
        </p:nvSpPr>
        <p:spPr/>
        <p:txBody>
          <a:bodyPr>
            <a:normAutofit/>
          </a:bodyPr>
          <a:lstStyle/>
          <a:p>
            <a:r>
              <a:rPr lang="en-US" sz="2400" dirty="0"/>
              <a:t>CONCLUSION</a:t>
            </a:r>
          </a:p>
        </p:txBody>
      </p:sp>
      <p:sp>
        <p:nvSpPr>
          <p:cNvPr id="4" name="Content Placeholder 3">
            <a:extLst>
              <a:ext uri="{FF2B5EF4-FFF2-40B4-BE49-F238E27FC236}">
                <a16:creationId xmlns:a16="http://schemas.microsoft.com/office/drawing/2014/main" id="{8ED9D1FD-DB79-D350-3A97-02E75640B202}"/>
              </a:ext>
            </a:extLst>
          </p:cNvPr>
          <p:cNvSpPr>
            <a:spLocks noGrp="1"/>
          </p:cNvSpPr>
          <p:nvPr>
            <p:ph idx="1"/>
          </p:nvPr>
        </p:nvSpPr>
        <p:spPr/>
        <p:txBody>
          <a:bodyPr>
            <a:normAutofit/>
          </a:bodyPr>
          <a:lstStyle/>
          <a:p>
            <a:pPr marL="0" indent="0">
              <a:buNone/>
            </a:pPr>
            <a:r>
              <a:rPr lang="en-US" sz="1400" dirty="0"/>
              <a:t>                 </a:t>
            </a:r>
          </a:p>
          <a:p>
            <a:pPr marL="0" indent="0">
              <a:buNone/>
            </a:pPr>
            <a:endParaRPr lang="en-US" sz="1400" dirty="0"/>
          </a:p>
          <a:p>
            <a:pPr marL="0" indent="0">
              <a:buNone/>
            </a:pPr>
            <a:r>
              <a:rPr lang="en-US" sz="1400" dirty="0"/>
              <a:t>                                       Our heart affects every part of our body. That also means that diet, lifestyle (smoking), and your emotional well being  can affect your heart. Emotional and physical health are both important for maintaining a healthy heart.</a:t>
            </a:r>
          </a:p>
          <a:p>
            <a:pPr marL="0" indent="0">
              <a:buNone/>
            </a:pPr>
            <a:endParaRPr lang="en-US" sz="1400" dirty="0"/>
          </a:p>
        </p:txBody>
      </p:sp>
    </p:spTree>
    <p:extLst>
      <p:ext uri="{BB962C8B-B14F-4D97-AF65-F5344CB8AC3E}">
        <p14:creationId xmlns:p14="http://schemas.microsoft.com/office/powerpoint/2010/main" val="2124236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16759-5384-C3C8-BDA2-E80CB93A3BD5}"/>
              </a:ext>
            </a:extLst>
          </p:cNvPr>
          <p:cNvSpPr>
            <a:spLocks noGrp="1"/>
          </p:cNvSpPr>
          <p:nvPr>
            <p:ph type="title"/>
          </p:nvPr>
        </p:nvSpPr>
        <p:spPr/>
        <p:txBody>
          <a:bodyPr>
            <a:normAutofit/>
          </a:bodyPr>
          <a:lstStyle/>
          <a:p>
            <a:r>
              <a:rPr lang="en-US" sz="2000" dirty="0"/>
              <a:t>REFERENCE</a:t>
            </a:r>
          </a:p>
        </p:txBody>
      </p:sp>
      <p:sp>
        <p:nvSpPr>
          <p:cNvPr id="3" name="Content Placeholder 2">
            <a:extLst>
              <a:ext uri="{FF2B5EF4-FFF2-40B4-BE49-F238E27FC236}">
                <a16:creationId xmlns:a16="http://schemas.microsoft.com/office/drawing/2014/main" id="{BB3DD206-A16A-DB40-FCCA-6D1D7E06B96D}"/>
              </a:ext>
            </a:extLst>
          </p:cNvPr>
          <p:cNvSpPr>
            <a:spLocks noGrp="1"/>
          </p:cNvSpPr>
          <p:nvPr>
            <p:ph idx="1"/>
          </p:nvPr>
        </p:nvSpPr>
        <p:spPr/>
        <p:txBody>
          <a:bodyPr>
            <a:normAutofit/>
          </a:bodyPr>
          <a:lstStyle/>
          <a:p>
            <a:pPr marL="0" indent="0">
              <a:buNone/>
            </a:pPr>
            <a:r>
              <a:rPr lang="en-US" sz="1100" dirty="0"/>
              <a:t>American Heart Association 2014. </a:t>
            </a:r>
            <a:r>
              <a:rPr lang="en-US" sz="1100" i="1" dirty="0"/>
              <a:t>American heart association heart disease and stroke statistics 2014 updated Circulation, 129 (2014), pp.e28-e292 Google scholar.</a:t>
            </a:r>
          </a:p>
          <a:p>
            <a:pPr marL="0" indent="0">
              <a:buNone/>
            </a:pPr>
            <a:r>
              <a:rPr lang="en-US" sz="1100" i="1" dirty="0"/>
              <a:t>Baillargeon. B., </a:t>
            </a:r>
            <a:r>
              <a:rPr lang="en-US" sz="1100" i="1" dirty="0" err="1"/>
              <a:t>Rebelo</a:t>
            </a:r>
            <a:r>
              <a:rPr lang="en-US" sz="1100" i="1" dirty="0"/>
              <a:t>. N., David. </a:t>
            </a:r>
            <a:r>
              <a:rPr lang="en-US" sz="1100" i="1" dirty="0" err="1"/>
              <a:t>D.m</a:t>
            </a:r>
            <a:r>
              <a:rPr lang="en-US" sz="1100" i="1" dirty="0"/>
              <a:t>, Fox R. Taylor L., Kuhl E. The living heart project: A robust &amp; integrative simulator for human heart function, European journal of mechanics- A/ solids, volume 48, 2014, pp. 38-47. ISSN 0997- 7538 </a:t>
            </a:r>
            <a:r>
              <a:rPr lang="en-US" sz="1100" i="1" dirty="0">
                <a:hlinkClick r:id="rId2"/>
              </a:rPr>
              <a:t>https://doi.org/</a:t>
            </a:r>
            <a:r>
              <a:rPr lang="en-US" sz="1100" i="1" dirty="0"/>
              <a:t> 10.1016/</a:t>
            </a:r>
            <a:r>
              <a:rPr lang="en-US" sz="1100" i="1" dirty="0" err="1"/>
              <a:t>J.euro</a:t>
            </a:r>
            <a:r>
              <a:rPr lang="en-US" sz="1100" i="1" dirty="0"/>
              <a:t> meehsoi.2014.04.001.</a:t>
            </a:r>
          </a:p>
          <a:p>
            <a:pPr marL="0" indent="0">
              <a:buNone/>
            </a:pPr>
            <a:r>
              <a:rPr lang="en-US" sz="1100" i="1" dirty="0"/>
              <a:t>Britannica, The editors of Encyclopedia, “Heart”, Encyclopedia Britannica, 30. Nov. 2022 </a:t>
            </a:r>
            <a:r>
              <a:rPr lang="en-US" sz="1100" i="1" dirty="0">
                <a:hlinkClick r:id="rId3"/>
              </a:rPr>
              <a:t>https://www</a:t>
            </a:r>
            <a:r>
              <a:rPr lang="en-US" sz="1100" i="1" dirty="0"/>
              <a:t>. </a:t>
            </a:r>
            <a:r>
              <a:rPr lang="en-US" sz="1100" i="1" dirty="0" err="1"/>
              <a:t>Britannica.com</a:t>
            </a:r>
            <a:r>
              <a:rPr lang="en-US" sz="1100" i="1" dirty="0"/>
              <a:t>/science/heart accessed/ February 2023.</a:t>
            </a:r>
          </a:p>
          <a:p>
            <a:pPr marL="0" indent="0">
              <a:buNone/>
            </a:pPr>
            <a:r>
              <a:rPr lang="en-US" sz="1100" i="1" dirty="0"/>
              <a:t>Berne and Levy, 2001. R.M. Berne, M. N&gt; Levy cardiovascular Physiology. The </a:t>
            </a:r>
            <a:r>
              <a:rPr lang="en-US" sz="1100" i="1" dirty="0" err="1"/>
              <a:t>mosby</a:t>
            </a:r>
            <a:r>
              <a:rPr lang="en-US" sz="1100" i="1" dirty="0"/>
              <a:t> monograph series (2001). Google Scholar.</a:t>
            </a:r>
          </a:p>
          <a:p>
            <a:pPr marL="0" indent="0">
              <a:buNone/>
            </a:pPr>
            <a:r>
              <a:rPr lang="en-US" sz="1100" i="1" dirty="0"/>
              <a:t>Gaskell. </a:t>
            </a:r>
            <a:r>
              <a:rPr lang="en-US" sz="1100" i="1" dirty="0" err="1"/>
              <a:t>W.H.The</a:t>
            </a:r>
            <a:r>
              <a:rPr lang="en-US" sz="1100" i="1" dirty="0"/>
              <a:t> contraction of </a:t>
            </a:r>
            <a:r>
              <a:rPr lang="en-US" sz="1100" i="1" dirty="0" err="1"/>
              <a:t>cardial</a:t>
            </a:r>
            <a:r>
              <a:rPr lang="en-US" sz="1100" i="1" dirty="0"/>
              <a:t> muscle. Schafer EH, ed textbook of Physiology, </a:t>
            </a:r>
            <a:r>
              <a:rPr lang="en-US" sz="1100" i="1" dirty="0" err="1"/>
              <a:t>Edinburh</a:t>
            </a:r>
            <a:r>
              <a:rPr lang="en-US" sz="1100" i="1" dirty="0"/>
              <a:t>. UK: Young. J. </a:t>
            </a:r>
            <a:r>
              <a:rPr lang="en-US" sz="1100" i="1" dirty="0" err="1"/>
              <a:t>Peniland</a:t>
            </a:r>
            <a:r>
              <a:rPr lang="en-US" sz="1100" i="1" dirty="0"/>
              <a:t> 1899.</a:t>
            </a:r>
          </a:p>
          <a:p>
            <a:pPr marL="0" indent="0">
              <a:buNone/>
            </a:pPr>
            <a:r>
              <a:rPr lang="en-US" sz="1100" i="1" dirty="0"/>
              <a:t>His. W. Jr. The story of Atrioventricular Bundle with remarks concerning embryonic heart activity. J. Hist Med Allied s4.1949:4:319-333.</a:t>
            </a:r>
          </a:p>
          <a:p>
            <a:pPr marL="0" indent="0">
              <a:buNone/>
            </a:pPr>
            <a:r>
              <a:rPr lang="en-US" sz="1100" i="1" dirty="0" err="1"/>
              <a:t>Keith.A</a:t>
            </a:r>
            <a:r>
              <a:rPr lang="en-US" sz="1100" i="1" dirty="0"/>
              <a:t>., Flack. M.W. The </a:t>
            </a:r>
            <a:r>
              <a:rPr lang="en-US" sz="1100" i="1" dirty="0" err="1"/>
              <a:t>Auriculo</a:t>
            </a:r>
            <a:r>
              <a:rPr lang="en-US" sz="1100" i="1" dirty="0"/>
              <a:t>. Ventricular bundle of human resource. Lancet.1906;2:359-364</a:t>
            </a:r>
          </a:p>
          <a:p>
            <a:pPr marL="0" indent="0">
              <a:buNone/>
            </a:pPr>
            <a:r>
              <a:rPr lang="en-US" sz="1100" i="1" dirty="0"/>
              <a:t>Kumar et al., 2005. V. Kumar, A.K. Abbas, N. Fausto. Robbins and </a:t>
            </a:r>
            <a:r>
              <a:rPr lang="en-US" sz="1100" i="1" dirty="0" err="1"/>
              <a:t>Cotran</a:t>
            </a:r>
            <a:r>
              <a:rPr lang="en-US" sz="1100" i="1" dirty="0"/>
              <a:t> Pathologic basis of disease. Elsevier Saunders (2005). Google Scholar.</a:t>
            </a:r>
          </a:p>
          <a:p>
            <a:pPr marL="0" indent="0">
              <a:buNone/>
            </a:pPr>
            <a:r>
              <a:rPr lang="en-US" sz="1100" i="1" dirty="0"/>
              <a:t>M.R. Boyett, H. </a:t>
            </a:r>
            <a:r>
              <a:rPr lang="en-US" sz="1100" i="1" dirty="0" err="1"/>
              <a:t>Honjo</a:t>
            </a:r>
            <a:r>
              <a:rPr lang="en-US" sz="1100" i="1" dirty="0"/>
              <a:t>, I. Kodama. The sinoatrial node, A heterogeneous Pacemaker structure cardiovascular research, volume 47, Issue 4, September 2000 pages 658-687 </a:t>
            </a:r>
            <a:r>
              <a:rPr lang="en-US" sz="1100" i="1" dirty="0">
                <a:hlinkClick r:id="rId4"/>
              </a:rPr>
              <a:t>https://doi.org/10.1016/s0008-6363</a:t>
            </a:r>
            <a:r>
              <a:rPr lang="en-US" sz="1100" i="1" dirty="0"/>
              <a:t> (00) 00135-8</a:t>
            </a:r>
          </a:p>
          <a:p>
            <a:pPr marL="0" indent="0">
              <a:buNone/>
            </a:pPr>
            <a:r>
              <a:rPr lang="en-US" sz="1100" i="1" dirty="0"/>
              <a:t>Schweitzer P. Jan. Evangelista Purkinje. Clin </a:t>
            </a:r>
            <a:r>
              <a:rPr lang="en-US" sz="1100" i="1" dirty="0" err="1"/>
              <a:t>cardidt</a:t>
            </a:r>
            <a:r>
              <a:rPr lang="en-US" sz="1100" i="1" dirty="0"/>
              <a:t>. 1991: 14:85-86</a:t>
            </a:r>
          </a:p>
          <a:p>
            <a:pPr marL="0" indent="0">
              <a:buNone/>
            </a:pPr>
            <a:r>
              <a:rPr lang="en-US" sz="1100" i="1" dirty="0"/>
              <a:t>Tawara. S. Das </a:t>
            </a:r>
            <a:r>
              <a:rPr lang="en-US" sz="1100" i="1" dirty="0" err="1"/>
              <a:t>Reizleitung</a:t>
            </a:r>
            <a:r>
              <a:rPr lang="en-US" sz="1100" i="1" dirty="0"/>
              <a:t> system des </a:t>
            </a:r>
            <a:r>
              <a:rPr lang="en-US" sz="1100" i="1" dirty="0" err="1"/>
              <a:t>saugetierherzens</a:t>
            </a:r>
            <a:r>
              <a:rPr lang="en-US" sz="1100" i="1" dirty="0"/>
              <a:t>  [ The conduction system of the mammalian heart]. Jena: Gustav Fisher 1906. </a:t>
            </a:r>
            <a:r>
              <a:rPr lang="en-US" sz="1100" i="1" dirty="0" err="1"/>
              <a:t>Sumak</a:t>
            </a:r>
            <a:r>
              <a:rPr lang="en-US" sz="1100" i="1" dirty="0"/>
              <a:t>, </a:t>
            </a:r>
            <a:r>
              <a:rPr lang="en-US" sz="1100" i="1" dirty="0" err="1"/>
              <a:t>Shimada.M</a:t>
            </a:r>
            <a:r>
              <a:rPr lang="en-US" sz="1100" i="1" dirty="0"/>
              <a:t>. Trans. London, UK: </a:t>
            </a:r>
            <a:r>
              <a:rPr lang="en-US" sz="1100" i="1"/>
              <a:t>Imperial colleges press, 2000.</a:t>
            </a:r>
            <a:endParaRPr lang="en-US" sz="1100" dirty="0"/>
          </a:p>
        </p:txBody>
      </p:sp>
    </p:spTree>
    <p:extLst>
      <p:ext uri="{BB962C8B-B14F-4D97-AF65-F5344CB8AC3E}">
        <p14:creationId xmlns:p14="http://schemas.microsoft.com/office/powerpoint/2010/main" val="16584130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TotalTime>
  <Words>1309</Words>
  <Application>Microsoft Macintosh PowerPoint</Application>
  <PresentationFormat>Widescreen</PresentationFormat>
  <Paragraphs>69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Poster Presentation Assignment 1    </vt:lpstr>
      <vt:lpstr>         INTRODUCTION</vt:lpstr>
      <vt:lpstr>Human Heart</vt:lpstr>
      <vt:lpstr>PowerPoint Presentation</vt:lpstr>
      <vt:lpstr>          ELECTRICAL SYSTEM OF HEART</vt:lpstr>
      <vt:lpstr>PowerPoint Presentation</vt:lpstr>
      <vt:lpstr>Layers of heart wall</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Socorro Alam (2029042)</dc:creator>
  <cp:lastModifiedBy>Socorro Alam (2029042)</cp:lastModifiedBy>
  <cp:revision>1</cp:revision>
  <dcterms:created xsi:type="dcterms:W3CDTF">2023-02-08T14:27:36Z</dcterms:created>
  <dcterms:modified xsi:type="dcterms:W3CDTF">2023-02-22T22:53:58Z</dcterms:modified>
</cp:coreProperties>
</file>