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1A6E8-2C0E-4610-9800-28742E9EF1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D19A62-B7B4-48ED-8B4E-522C4E8550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62A41-EE22-4B31-9C4E-05A0E77780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A37A2-47DF-4B34-8B16-2FFB2B2BD6B3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53BC4A-E783-451C-BB43-198BA8E2E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E0A115-B725-452A-A93C-D53AFC8D29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E3AD-6FBF-44FC-A698-B42110A08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667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123EE-E7C5-454D-90A8-46BDF264FA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F9387-628F-4EA9-91D5-F0602669E5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3035BC-A0D5-4366-A87A-107893C908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A37A2-47DF-4B34-8B16-2FFB2B2BD6B3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B8D423-DBA5-4510-9149-18C207666B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E07373-5CDD-46BF-9B28-85DC7C513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E3AD-6FBF-44FC-A698-B42110A08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4469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52041-C434-4322-91FF-36E45BC09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8465A4-1328-4D18-85FA-8B672FB4C4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48A533-8BD8-4532-BCA4-FFE2EEA969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A37A2-47DF-4B34-8B16-2FFB2B2BD6B3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B88BBC-04DE-451C-9FEB-3646E1D8FF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5960ED-AB1C-4148-9E93-BBCCF99BDB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E3AD-6FBF-44FC-A698-B42110A08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190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1E11B5-ABCF-4EB6-8161-6D5F9C2252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5EC995-9165-431F-9E4C-54B4406DF45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F3C935-AC42-4F17-97A3-9D220CDBEF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B0704D-829C-4974-B458-71F79277C7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A37A2-47DF-4B34-8B16-2FFB2B2BD6B3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D1BB3F-FE98-4772-83EF-81DBB5C816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953D46-CBF9-4AA3-8369-4F7B100FDF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E3AD-6FBF-44FC-A698-B42110A08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8599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96733A-748B-4FD5-87EC-7152967E2C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A9F8BA-0781-4B20-97B8-A876B563F9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B8512B-6A5A-46A9-AB07-ED5D299635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0462678-BAF9-4B54-89F0-D68AC0295B9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D413236-1A31-4AC1-85DF-1642AC0F7A7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0CFCA3-BF55-4D1E-A5D6-59D812FFE6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A37A2-47DF-4B34-8B16-2FFB2B2BD6B3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8E99F89-0218-4CBE-B718-F5260669B8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388E8-737A-49A2-AC9E-A485AD51C7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E3AD-6FBF-44FC-A698-B42110A08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69857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94521-50B5-42DB-BB4D-EAE5DA6FD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4F68D59-3489-41D9-9F89-FFCEEF2A60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A37A2-47DF-4B34-8B16-2FFB2B2BD6B3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26802B-CBFB-43C2-9ED5-8ECFF49BFA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F0937F-0A1D-4A56-8477-D8837FE01A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E3AD-6FBF-44FC-A698-B42110A08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994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3985C6D-4550-42BD-B877-E57B2460DD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A37A2-47DF-4B34-8B16-2FFB2B2BD6B3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1DAACA-A79C-4FA2-9FA8-2A40BA3CA6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1C3F40-E197-4E5C-BB13-B617AC1395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E3AD-6FBF-44FC-A698-B42110A08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505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1A5154-B1BB-488E-8F22-6F2679169C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F57F76-E93F-490D-B3F6-006592E2FB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14B879-1225-4186-A808-9E544D0216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99BA52-F3B2-45F0-A220-3C54C12043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A37A2-47DF-4B34-8B16-2FFB2B2BD6B3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752FC2-B95E-4B68-B650-EF531748FB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6C5952-B44E-4CC3-8790-A114B8DCC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E3AD-6FBF-44FC-A698-B42110A08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94166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C59C9-1DAF-41D4-ACE6-9DE573DFF7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BE82CF6-9E9D-49DD-A414-2A8A492368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18375-7D16-412C-A96D-CC57F329DB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E12DDD-9935-4852-B3A2-EEE3F44003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A37A2-47DF-4B34-8B16-2FFB2B2BD6B3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77E565-81EF-4A63-94CA-1A54BC8476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DB7337-D330-408B-9463-0DCEB48449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E3AD-6FBF-44FC-A698-B42110A08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158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6862F-E518-490B-A0D6-C8DE7030CD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B4F419-822A-48D9-8099-F1A325B08B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899E70-DBC3-41B1-A74D-962DE304D7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A37A2-47DF-4B34-8B16-2FFB2B2BD6B3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509BF4-F4A5-461C-A9E0-E10171D52E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22116E-26FE-415A-A63F-E66378A89C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E3AD-6FBF-44FC-A698-B42110A08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9827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BA921C5-34C0-4E99-A050-CD534D13D81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3B0283-55ED-440B-83C3-7A00050300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8014A0-7496-4DFB-AF88-6C83C71D37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A37A2-47DF-4B34-8B16-2FFB2B2BD6B3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119FA2-5337-482F-926A-68BD76D466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A3E957-1C80-4BA9-BB9B-E0BFC70727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7E3AD-6FBF-44FC-A698-B42110A08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1626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A41E861-61FB-4C88-A934-C5E8C33B4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16ABFA-E145-4467-BBCE-D60B090C50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D9EDDB-BA09-47BE-9941-96E95ED109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EA37A2-47DF-4B34-8B16-2FFB2B2BD6B3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DD8C47-A9AD-41E2-ADF2-9310ECEDA2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A8B409-1D32-46A8-882D-65BF8E02E3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E7E3AD-6FBF-44FC-A698-B42110A08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62392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FF4160-A7D4-4829-86E3-7025CCBA19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795890"/>
            <a:ext cx="9144000" cy="1058310"/>
          </a:xfrm>
        </p:spPr>
        <p:txBody>
          <a:bodyPr/>
          <a:lstStyle/>
          <a:p>
            <a:r>
              <a:rPr lang="en-GB" dirty="0" err="1"/>
              <a:t>Siarad</a:t>
            </a:r>
            <a:r>
              <a:rPr lang="en-GB" dirty="0"/>
              <a:t> (chi)</a:t>
            </a:r>
          </a:p>
        </p:txBody>
      </p:sp>
      <p:pic>
        <p:nvPicPr>
          <p:cNvPr id="1026" name="Picture 2" descr="Image result for people speaking">
            <a:extLst>
              <a:ext uri="{FF2B5EF4-FFF2-40B4-BE49-F238E27FC236}">
                <a16:creationId xmlns:a16="http://schemas.microsoft.com/office/drawing/2014/main" id="{D587D072-088C-48B8-B754-C6E54C9BA0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7321" y="2658354"/>
            <a:ext cx="6353677" cy="2828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56442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50DD9-3B2A-4726-B5ED-AEDBB5A383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dirty="0" err="1"/>
              <a:t>Eistedd</a:t>
            </a:r>
            <a:r>
              <a:rPr lang="en-GB" sz="6000" dirty="0"/>
              <a:t> (Fi)</a:t>
            </a:r>
          </a:p>
        </p:txBody>
      </p:sp>
      <p:pic>
        <p:nvPicPr>
          <p:cNvPr id="2050" name="Picture 2" descr="Image result for one person sitting&quot;">
            <a:extLst>
              <a:ext uri="{FF2B5EF4-FFF2-40B4-BE49-F238E27FC236}">
                <a16:creationId xmlns:a16="http://schemas.microsoft.com/office/drawing/2014/main" id="{66D9CB10-4EC1-4582-8855-B57429E08E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1171" y="1690688"/>
            <a:ext cx="3205382" cy="4670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14196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4CF09-9299-4C63-8BAF-E7B82B1840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dirty="0" err="1"/>
              <a:t>Cerdded</a:t>
            </a:r>
            <a:r>
              <a:rPr lang="en-GB" sz="6000" dirty="0"/>
              <a:t> (</a:t>
            </a:r>
            <a:r>
              <a:rPr lang="en-GB" sz="6000" dirty="0" err="1"/>
              <a:t>Ti</a:t>
            </a:r>
            <a:r>
              <a:rPr lang="en-GB" sz="6000" dirty="0"/>
              <a:t>)</a:t>
            </a:r>
          </a:p>
        </p:txBody>
      </p:sp>
      <p:pic>
        <p:nvPicPr>
          <p:cNvPr id="3074" name="Picture 2" descr="Image result for one person walking&quot;">
            <a:extLst>
              <a:ext uri="{FF2B5EF4-FFF2-40B4-BE49-F238E27FC236}">
                <a16:creationId xmlns:a16="http://schemas.microsoft.com/office/drawing/2014/main" id="{45799E0E-AC20-42EE-A6CE-2A062CA295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9703" y="1920875"/>
            <a:ext cx="81153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66717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F591B-A22F-4616-9DC2-CAEE2E49F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dirty="0" err="1"/>
              <a:t>Dychmygu</a:t>
            </a:r>
            <a:r>
              <a:rPr lang="en-GB" sz="6000" dirty="0"/>
              <a:t> (</a:t>
            </a:r>
            <a:r>
              <a:rPr lang="en-GB" sz="6000" dirty="0" err="1"/>
              <a:t>e’n</a:t>
            </a:r>
            <a:r>
              <a:rPr lang="en-GB" sz="6000" dirty="0"/>
              <a:t>)</a:t>
            </a:r>
          </a:p>
        </p:txBody>
      </p:sp>
      <p:pic>
        <p:nvPicPr>
          <p:cNvPr id="4098" name="Picture 2" descr="Image result for a man thinking&quot;">
            <a:extLst>
              <a:ext uri="{FF2B5EF4-FFF2-40B4-BE49-F238E27FC236}">
                <a16:creationId xmlns:a16="http://schemas.microsoft.com/office/drawing/2014/main" id="{85E7C339-D356-48F3-A0AD-635258A14E3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659"/>
          <a:stretch/>
        </p:blipFill>
        <p:spPr bwMode="auto">
          <a:xfrm>
            <a:off x="4063585" y="2053297"/>
            <a:ext cx="4620708" cy="3517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90167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20686-9535-4AD2-BF56-A9091AE574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dirty="0" err="1"/>
              <a:t>Bwyta</a:t>
            </a:r>
            <a:r>
              <a:rPr lang="en-GB" sz="6000" dirty="0"/>
              <a:t> (hi)</a:t>
            </a:r>
          </a:p>
        </p:txBody>
      </p:sp>
      <p:pic>
        <p:nvPicPr>
          <p:cNvPr id="5122" name="Picture 2" descr="Image result for a woman eating&quot;">
            <a:extLst>
              <a:ext uri="{FF2B5EF4-FFF2-40B4-BE49-F238E27FC236}">
                <a16:creationId xmlns:a16="http://schemas.microsoft.com/office/drawing/2014/main" id="{63D4107F-B085-4116-91C8-B734B23034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5236" y="1690688"/>
            <a:ext cx="7753987" cy="4368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38641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CBEA4-9D24-4A52-BF8D-D6E243BEA2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dirty="0" err="1"/>
              <a:t>Rhedeg</a:t>
            </a:r>
            <a:r>
              <a:rPr lang="en-GB" sz="6000" dirty="0"/>
              <a:t> (</a:t>
            </a:r>
            <a:r>
              <a:rPr lang="en-GB" sz="6000" dirty="0" err="1"/>
              <a:t>ni</a:t>
            </a:r>
            <a:r>
              <a:rPr lang="en-GB" sz="6000" dirty="0"/>
              <a:t>)</a:t>
            </a:r>
          </a:p>
        </p:txBody>
      </p:sp>
      <p:pic>
        <p:nvPicPr>
          <p:cNvPr id="6146" name="Picture 2" descr="Image result for group of people running&quot;">
            <a:extLst>
              <a:ext uri="{FF2B5EF4-FFF2-40B4-BE49-F238E27FC236}">
                <a16:creationId xmlns:a16="http://schemas.microsoft.com/office/drawing/2014/main" id="{48E510DD-DE3D-4D71-9997-FCD0593D8B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7434" y="2075356"/>
            <a:ext cx="6615039" cy="3723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41930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E96A6-EF64-44F1-A787-3D98DFAB1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dirty="0" err="1"/>
              <a:t>Chwarae</a:t>
            </a:r>
            <a:r>
              <a:rPr lang="en-GB" sz="6000" dirty="0"/>
              <a:t> (</a:t>
            </a:r>
            <a:r>
              <a:rPr lang="en-GB" sz="6000" dirty="0" err="1"/>
              <a:t>nhw</a:t>
            </a:r>
            <a:r>
              <a:rPr lang="en-GB" sz="6000" dirty="0"/>
              <a:t>)</a:t>
            </a:r>
          </a:p>
        </p:txBody>
      </p:sp>
      <p:pic>
        <p:nvPicPr>
          <p:cNvPr id="7170" name="Picture 2" descr="Image result for group of people playing">
            <a:extLst>
              <a:ext uri="{FF2B5EF4-FFF2-40B4-BE49-F238E27FC236}">
                <a16:creationId xmlns:a16="http://schemas.microsoft.com/office/drawing/2014/main" id="{3D25CFD4-106C-4F67-B0FA-BCC055A635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2313" y="2001498"/>
            <a:ext cx="5550383" cy="3693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33718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28</Words>
  <Application>Microsoft Office PowerPoint</Application>
  <PresentationFormat>Widescreen</PresentationFormat>
  <Paragraphs>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Siarad (chi)</vt:lpstr>
      <vt:lpstr>Eistedd (Fi)</vt:lpstr>
      <vt:lpstr>Cerdded (Ti)</vt:lpstr>
      <vt:lpstr>Dychmygu (e’n)</vt:lpstr>
      <vt:lpstr>Bwyta (hi)</vt:lpstr>
      <vt:lpstr>Rhedeg (ni)</vt:lpstr>
      <vt:lpstr>Chwarae (nhw)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Siarad (chi)</dc:title>
  <dc:creator>Anna Aviles</dc:creator>
  <cp:lastModifiedBy>Anna Aviles</cp:lastModifiedBy>
  <cp:revision>3</cp:revision>
  <dcterms:created xsi:type="dcterms:W3CDTF">2020-01-21T21:07:04Z</dcterms:created>
  <dcterms:modified xsi:type="dcterms:W3CDTF">2020-01-21T21:30:06Z</dcterms:modified>
</cp:coreProperties>
</file>