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3661" r:id="rId2"/>
  </p:sldMasterIdLst>
  <p:notesMasterIdLst>
    <p:notesMasterId r:id="rId27"/>
  </p:notesMasterIdLst>
  <p:handoutMasterIdLst>
    <p:handoutMasterId r:id="rId28"/>
  </p:handoutMasterIdLst>
  <p:sldIdLst>
    <p:sldId id="256" r:id="rId3"/>
    <p:sldId id="286" r:id="rId4"/>
    <p:sldId id="305" r:id="rId5"/>
    <p:sldId id="306" r:id="rId6"/>
    <p:sldId id="307" r:id="rId7"/>
    <p:sldId id="308" r:id="rId8"/>
    <p:sldId id="309" r:id="rId9"/>
    <p:sldId id="310" r:id="rId10"/>
    <p:sldId id="311" r:id="rId11"/>
    <p:sldId id="299" r:id="rId12"/>
    <p:sldId id="300" r:id="rId13"/>
    <p:sldId id="301" r:id="rId14"/>
    <p:sldId id="302" r:id="rId15"/>
    <p:sldId id="313" r:id="rId16"/>
    <p:sldId id="314" r:id="rId17"/>
    <p:sldId id="315" r:id="rId18"/>
    <p:sldId id="316" r:id="rId19"/>
    <p:sldId id="317" r:id="rId20"/>
    <p:sldId id="304" r:id="rId21"/>
    <p:sldId id="318" r:id="rId22"/>
    <p:sldId id="319" r:id="rId23"/>
    <p:sldId id="320" r:id="rId24"/>
    <p:sldId id="321" r:id="rId25"/>
    <p:sldId id="303" r:id="rId26"/>
  </p:sldIdLst>
  <p:sldSz cx="9906000" cy="6858000" type="A4"/>
  <p:notesSz cx="6858000" cy="9545638"/>
  <p:kinsoku lang="ja-JP" invalStChars="、。，．・：；？！゛゜ヽヾゝゞ々ー’”）〕］｝〉》」』】°‰′″℃￠％ぁぃぅぇぉっゃゅょゎァィゥェォッャュョヮヵヶ!%),.:;?]}｡｣､･ｧｨｩｪｫｬｭｮｯｰﾞﾟ" invalEndChars="‘“（〔［｛〈《「『【￥＄$([\{｢￡"/>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521415D9-36F7-43E2-AB2F-B90AF26B5E84}">
      <p14:sectionLst xmlns:p14="http://schemas.microsoft.com/office/powerpoint/2010/main">
        <p14:section name="Default Section" id="{7E6A94A0-B48F-4E8B-BB47-6904B54FBA46}">
          <p14:sldIdLst>
            <p14:sldId id="256"/>
            <p14:sldId id="286"/>
            <p14:sldId id="305"/>
            <p14:sldId id="306"/>
            <p14:sldId id="307"/>
            <p14:sldId id="308"/>
            <p14:sldId id="309"/>
            <p14:sldId id="310"/>
            <p14:sldId id="311"/>
          </p14:sldIdLst>
        </p14:section>
        <p14:section name="Untitled Section" id="{275F8D0C-93FC-456D-8240-52A420521B2D}">
          <p14:sldIdLst>
            <p14:sldId id="299"/>
            <p14:sldId id="300"/>
            <p14:sldId id="301"/>
            <p14:sldId id="302"/>
            <p14:sldId id="313"/>
            <p14:sldId id="314"/>
            <p14:sldId id="315"/>
            <p14:sldId id="316"/>
            <p14:sldId id="317"/>
            <p14:sldId id="304"/>
            <p14:sldId id="318"/>
            <p14:sldId id="319"/>
            <p14:sldId id="320"/>
            <p14:sldId id="321"/>
            <p14:sldId id="303"/>
          </p14:sldIdLst>
        </p14:section>
      </p14:sectionLst>
    </p:ex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006">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33"/>
    <a:srgbClr val="919191"/>
    <a:srgbClr val="676767"/>
    <a:srgbClr val="FDE3BA"/>
    <a:srgbClr val="DADADA"/>
    <a:srgbClr val="CECECE"/>
    <a:srgbClr val="FFFFFF"/>
    <a:srgbClr val="EF9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281F84-52B4-425B-9FF7-6DD6AB62CAAB}" v="4061" dt="2022-03-21T10:38:21.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0929"/>
  </p:normalViewPr>
  <p:slideViewPr>
    <p:cSldViewPr snapToGrid="0" showGuides="1">
      <p:cViewPr>
        <p:scale>
          <a:sx n="112" d="100"/>
          <a:sy n="112" d="100"/>
        </p:scale>
        <p:origin x="51" y="192"/>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howGuides="1">
      <p:cViewPr>
        <p:scale>
          <a:sx n="100" d="100"/>
          <a:sy n="100" d="100"/>
        </p:scale>
        <p:origin x="-192" y="1092"/>
      </p:cViewPr>
      <p:guideLst>
        <p:guide orient="horz" pos="3006"/>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Gibson" userId="09f400f0-b939-44fe-a018-d3e382747f7c" providerId="ADAL" clId="{5F281F84-52B4-425B-9FF7-6DD6AB62CAAB}"/>
    <pc:docChg chg="undo custSel addSld delSld modSld sldOrd delMainMaster modSection modShowInfo">
      <pc:chgData name="Andrew Gibson" userId="09f400f0-b939-44fe-a018-d3e382747f7c" providerId="ADAL" clId="{5F281F84-52B4-425B-9FF7-6DD6AB62CAAB}" dt="2022-03-21T10:50:54.594" v="4467" actId="20577"/>
      <pc:docMkLst>
        <pc:docMk/>
      </pc:docMkLst>
      <pc:sldChg chg="modSp mod">
        <pc:chgData name="Andrew Gibson" userId="09f400f0-b939-44fe-a018-d3e382747f7c" providerId="ADAL" clId="{5F281F84-52B4-425B-9FF7-6DD6AB62CAAB}" dt="2022-03-01T09:14:27.298" v="31" actId="20577"/>
        <pc:sldMkLst>
          <pc:docMk/>
          <pc:sldMk cId="0" sldId="256"/>
        </pc:sldMkLst>
        <pc:spChg chg="mod">
          <ac:chgData name="Andrew Gibson" userId="09f400f0-b939-44fe-a018-d3e382747f7c" providerId="ADAL" clId="{5F281F84-52B4-425B-9FF7-6DD6AB62CAAB}" dt="2022-03-01T09:14:27.298" v="31" actId="20577"/>
          <ac:spMkLst>
            <pc:docMk/>
            <pc:sldMk cId="0" sldId="256"/>
            <ac:spMk id="4098" creationId="{00000000-0000-0000-0000-000000000000}"/>
          </ac:spMkLst>
        </pc:spChg>
      </pc:sldChg>
      <pc:sldChg chg="del">
        <pc:chgData name="Andrew Gibson" userId="09f400f0-b939-44fe-a018-d3e382747f7c" providerId="ADAL" clId="{5F281F84-52B4-425B-9FF7-6DD6AB62CAAB}" dt="2022-03-02T11:20:03.018" v="4352" actId="2696"/>
        <pc:sldMkLst>
          <pc:docMk/>
          <pc:sldMk cId="0" sldId="259"/>
        </pc:sldMkLst>
      </pc:sldChg>
      <pc:sldChg chg="del">
        <pc:chgData name="Andrew Gibson" userId="09f400f0-b939-44fe-a018-d3e382747f7c" providerId="ADAL" clId="{5F281F84-52B4-425B-9FF7-6DD6AB62CAAB}" dt="2022-03-02T09:48:01.611" v="314" actId="47"/>
        <pc:sldMkLst>
          <pc:docMk/>
          <pc:sldMk cId="3702557397" sldId="282"/>
        </pc:sldMkLst>
      </pc:sldChg>
      <pc:sldChg chg="del">
        <pc:chgData name="Andrew Gibson" userId="09f400f0-b939-44fe-a018-d3e382747f7c" providerId="ADAL" clId="{5F281F84-52B4-425B-9FF7-6DD6AB62CAAB}" dt="2022-03-02T09:48:03.278" v="315" actId="47"/>
        <pc:sldMkLst>
          <pc:docMk/>
          <pc:sldMk cId="3362073207" sldId="283"/>
        </pc:sldMkLst>
      </pc:sldChg>
      <pc:sldChg chg="del">
        <pc:chgData name="Andrew Gibson" userId="09f400f0-b939-44fe-a018-d3e382747f7c" providerId="ADAL" clId="{5F281F84-52B4-425B-9FF7-6DD6AB62CAAB}" dt="2022-03-02T11:20:08.786" v="4353" actId="47"/>
        <pc:sldMkLst>
          <pc:docMk/>
          <pc:sldMk cId="2127256436" sldId="284"/>
        </pc:sldMkLst>
      </pc:sldChg>
      <pc:sldChg chg="addSp modSp mod modAnim">
        <pc:chgData name="Andrew Gibson" userId="09f400f0-b939-44fe-a018-d3e382747f7c" providerId="ADAL" clId="{5F281F84-52B4-425B-9FF7-6DD6AB62CAAB}" dt="2022-03-01T09:19:27.083" v="45" actId="1076"/>
        <pc:sldMkLst>
          <pc:docMk/>
          <pc:sldMk cId="1004427260" sldId="286"/>
        </pc:sldMkLst>
        <pc:spChg chg="mod">
          <ac:chgData name="Andrew Gibson" userId="09f400f0-b939-44fe-a018-d3e382747f7c" providerId="ADAL" clId="{5F281F84-52B4-425B-9FF7-6DD6AB62CAAB}" dt="2022-03-01T09:16:45.179" v="37"/>
          <ac:spMkLst>
            <pc:docMk/>
            <pc:sldMk cId="1004427260" sldId="286"/>
            <ac:spMk id="9" creationId="{BB4EC226-488B-4AE9-9E36-2977DF7C4CE0}"/>
          </ac:spMkLst>
        </pc:spChg>
        <pc:spChg chg="mod">
          <ac:chgData name="Andrew Gibson" userId="09f400f0-b939-44fe-a018-d3e382747f7c" providerId="ADAL" clId="{5F281F84-52B4-425B-9FF7-6DD6AB62CAAB}" dt="2022-03-01T09:18:54.057" v="42" actId="207"/>
          <ac:spMkLst>
            <pc:docMk/>
            <pc:sldMk cId="1004427260" sldId="286"/>
            <ac:spMk id="10" creationId="{6049FBB1-3952-424B-B20B-BBD731D0A554}"/>
          </ac:spMkLst>
        </pc:spChg>
        <pc:spChg chg="mod">
          <ac:chgData name="Andrew Gibson" userId="09f400f0-b939-44fe-a018-d3e382747f7c" providerId="ADAL" clId="{5F281F84-52B4-425B-9FF7-6DD6AB62CAAB}" dt="2022-03-01T09:16:45.179" v="37"/>
          <ac:spMkLst>
            <pc:docMk/>
            <pc:sldMk cId="1004427260" sldId="286"/>
            <ac:spMk id="11" creationId="{53FB82A4-F7DD-4EC9-8692-68F64C946B9A}"/>
          </ac:spMkLst>
        </pc:spChg>
        <pc:spChg chg="mod">
          <ac:chgData name="Andrew Gibson" userId="09f400f0-b939-44fe-a018-d3e382747f7c" providerId="ADAL" clId="{5F281F84-52B4-425B-9FF7-6DD6AB62CAAB}" dt="2022-03-01T09:16:45.179" v="37"/>
          <ac:spMkLst>
            <pc:docMk/>
            <pc:sldMk cId="1004427260" sldId="286"/>
            <ac:spMk id="14" creationId="{0723EF05-EF8E-4DB8-A7D5-75A2A5A33042}"/>
          </ac:spMkLst>
        </pc:spChg>
        <pc:spChg chg="mod">
          <ac:chgData name="Andrew Gibson" userId="09f400f0-b939-44fe-a018-d3e382747f7c" providerId="ADAL" clId="{5F281F84-52B4-425B-9FF7-6DD6AB62CAAB}" dt="2022-03-01T09:16:45.179" v="37"/>
          <ac:spMkLst>
            <pc:docMk/>
            <pc:sldMk cId="1004427260" sldId="286"/>
            <ac:spMk id="15" creationId="{E7646DDA-42C3-44D8-B8AB-E95D4F4DB95B}"/>
          </ac:spMkLst>
        </pc:spChg>
        <pc:spChg chg="mod">
          <ac:chgData name="Andrew Gibson" userId="09f400f0-b939-44fe-a018-d3e382747f7c" providerId="ADAL" clId="{5F281F84-52B4-425B-9FF7-6DD6AB62CAAB}" dt="2022-03-01T09:16:45.179" v="37"/>
          <ac:spMkLst>
            <pc:docMk/>
            <pc:sldMk cId="1004427260" sldId="286"/>
            <ac:spMk id="16" creationId="{AF147E67-365E-443C-B4FD-28419F8BF1A7}"/>
          </ac:spMkLst>
        </pc:spChg>
        <pc:spChg chg="mod">
          <ac:chgData name="Andrew Gibson" userId="09f400f0-b939-44fe-a018-d3e382747f7c" providerId="ADAL" clId="{5F281F84-52B4-425B-9FF7-6DD6AB62CAAB}" dt="2022-03-01T09:19:27.083" v="45" actId="1076"/>
          <ac:spMkLst>
            <pc:docMk/>
            <pc:sldMk cId="1004427260" sldId="286"/>
            <ac:spMk id="19" creationId="{2177DEDC-9B5D-4390-A1E5-0027E9E28CB6}"/>
          </ac:spMkLst>
        </pc:spChg>
        <pc:spChg chg="mod">
          <ac:chgData name="Andrew Gibson" userId="09f400f0-b939-44fe-a018-d3e382747f7c" providerId="ADAL" clId="{5F281F84-52B4-425B-9FF7-6DD6AB62CAAB}" dt="2022-03-01T09:19:27.083" v="45" actId="1076"/>
          <ac:spMkLst>
            <pc:docMk/>
            <pc:sldMk cId="1004427260" sldId="286"/>
            <ac:spMk id="23" creationId="{0A98D24A-30A3-4CCE-8D91-3EFA8F731D2D}"/>
          </ac:spMkLst>
        </pc:spChg>
        <pc:spChg chg="mod">
          <ac:chgData name="Andrew Gibson" userId="09f400f0-b939-44fe-a018-d3e382747f7c" providerId="ADAL" clId="{5F281F84-52B4-425B-9FF7-6DD6AB62CAAB}" dt="2022-03-01T09:19:27.083" v="45" actId="1076"/>
          <ac:spMkLst>
            <pc:docMk/>
            <pc:sldMk cId="1004427260" sldId="286"/>
            <ac:spMk id="24" creationId="{738F03EC-7C5E-4D03-926D-F65BBE5E9C65}"/>
          </ac:spMkLst>
        </pc:spChg>
        <pc:spChg chg="mod">
          <ac:chgData name="Andrew Gibson" userId="09f400f0-b939-44fe-a018-d3e382747f7c" providerId="ADAL" clId="{5F281F84-52B4-425B-9FF7-6DD6AB62CAAB}" dt="2022-03-01T09:19:27.083" v="45" actId="1076"/>
          <ac:spMkLst>
            <pc:docMk/>
            <pc:sldMk cId="1004427260" sldId="286"/>
            <ac:spMk id="25" creationId="{E7F01C21-C3F3-4355-8F4C-73953A412DEF}"/>
          </ac:spMkLst>
        </pc:spChg>
        <pc:spChg chg="mod">
          <ac:chgData name="Andrew Gibson" userId="09f400f0-b939-44fe-a018-d3e382747f7c" providerId="ADAL" clId="{5F281F84-52B4-425B-9FF7-6DD6AB62CAAB}" dt="2022-03-01T09:19:03.457" v="43" actId="207"/>
          <ac:spMkLst>
            <pc:docMk/>
            <pc:sldMk cId="1004427260" sldId="286"/>
            <ac:spMk id="9218" creationId="{00000000-0000-0000-0000-000000000000}"/>
          </ac:spMkLst>
        </pc:spChg>
        <pc:spChg chg="mod">
          <ac:chgData name="Andrew Gibson" userId="09f400f0-b939-44fe-a018-d3e382747f7c" providerId="ADAL" clId="{5F281F84-52B4-425B-9FF7-6DD6AB62CAAB}" dt="2022-03-01T09:14:57.129" v="32" actId="6549"/>
          <ac:spMkLst>
            <pc:docMk/>
            <pc:sldMk cId="1004427260" sldId="286"/>
            <ac:spMk id="9219" creationId="{00000000-0000-0000-0000-000000000000}"/>
          </ac:spMkLst>
        </pc:spChg>
        <pc:grpChg chg="add mod">
          <ac:chgData name="Andrew Gibson" userId="09f400f0-b939-44fe-a018-d3e382747f7c" providerId="ADAL" clId="{5F281F84-52B4-425B-9FF7-6DD6AB62CAAB}" dt="2022-03-01T09:16:45.179" v="37"/>
          <ac:grpSpMkLst>
            <pc:docMk/>
            <pc:sldMk cId="1004427260" sldId="286"/>
            <ac:grpSpMk id="5" creationId="{685038D5-8C43-4DBB-8382-8BF79F8BFD3E}"/>
          </ac:grpSpMkLst>
        </pc:grpChg>
        <pc:grpChg chg="mod">
          <ac:chgData name="Andrew Gibson" userId="09f400f0-b939-44fe-a018-d3e382747f7c" providerId="ADAL" clId="{5F281F84-52B4-425B-9FF7-6DD6AB62CAAB}" dt="2022-03-01T09:16:45.179" v="37"/>
          <ac:grpSpMkLst>
            <pc:docMk/>
            <pc:sldMk cId="1004427260" sldId="286"/>
            <ac:grpSpMk id="6" creationId="{AAA1CEBA-7800-41AF-BFF3-9050F1BF195E}"/>
          </ac:grpSpMkLst>
        </pc:grpChg>
        <pc:grpChg chg="mod">
          <ac:chgData name="Andrew Gibson" userId="09f400f0-b939-44fe-a018-d3e382747f7c" providerId="ADAL" clId="{5F281F84-52B4-425B-9FF7-6DD6AB62CAAB}" dt="2022-03-01T09:16:45.179" v="37"/>
          <ac:grpSpMkLst>
            <pc:docMk/>
            <pc:sldMk cId="1004427260" sldId="286"/>
            <ac:grpSpMk id="7" creationId="{45A168A5-BC4A-4900-805D-22E7B41AEED5}"/>
          </ac:grpSpMkLst>
        </pc:grpChg>
        <pc:grpChg chg="mod">
          <ac:chgData name="Andrew Gibson" userId="09f400f0-b939-44fe-a018-d3e382747f7c" providerId="ADAL" clId="{5F281F84-52B4-425B-9FF7-6DD6AB62CAAB}" dt="2022-03-01T09:16:45.179" v="37"/>
          <ac:grpSpMkLst>
            <pc:docMk/>
            <pc:sldMk cId="1004427260" sldId="286"/>
            <ac:grpSpMk id="12" creationId="{F4B7AB7C-D2E8-4791-A0E9-74AC8891F555}"/>
          </ac:grpSpMkLst>
        </pc:grpChg>
        <pc:grpChg chg="add mod">
          <ac:chgData name="Andrew Gibson" userId="09f400f0-b939-44fe-a018-d3e382747f7c" providerId="ADAL" clId="{5F281F84-52B4-425B-9FF7-6DD6AB62CAAB}" dt="2022-03-01T09:19:27.083" v="45" actId="1076"/>
          <ac:grpSpMkLst>
            <pc:docMk/>
            <pc:sldMk cId="1004427260" sldId="286"/>
            <ac:grpSpMk id="17" creationId="{50E4F946-E933-47D1-8378-5E3FF1DC8778}"/>
          </ac:grpSpMkLst>
        </pc:grpChg>
        <pc:grpChg chg="mod">
          <ac:chgData name="Andrew Gibson" userId="09f400f0-b939-44fe-a018-d3e382747f7c" providerId="ADAL" clId="{5F281F84-52B4-425B-9FF7-6DD6AB62CAAB}" dt="2022-03-01T09:19:27.083" v="45" actId="1076"/>
          <ac:grpSpMkLst>
            <pc:docMk/>
            <pc:sldMk cId="1004427260" sldId="286"/>
            <ac:grpSpMk id="18" creationId="{5D7A37F4-6B83-4FBE-A38F-5D4D7DEFC9AF}"/>
          </ac:grpSpMkLst>
        </pc:grpChg>
        <pc:picChg chg="add mod">
          <ac:chgData name="Andrew Gibson" userId="09f400f0-b939-44fe-a018-d3e382747f7c" providerId="ADAL" clId="{5F281F84-52B4-425B-9FF7-6DD6AB62CAAB}" dt="2022-03-01T09:16:14.352" v="36"/>
          <ac:picMkLst>
            <pc:docMk/>
            <pc:sldMk cId="1004427260" sldId="286"/>
            <ac:picMk id="4" creationId="{F2C8973D-4120-46FC-BF40-A5959FA96EF3}"/>
          </ac:picMkLst>
        </pc:picChg>
        <pc:picChg chg="mod">
          <ac:chgData name="Andrew Gibson" userId="09f400f0-b939-44fe-a018-d3e382747f7c" providerId="ADAL" clId="{5F281F84-52B4-425B-9FF7-6DD6AB62CAAB}" dt="2022-03-01T09:16:45.179" v="37"/>
          <ac:picMkLst>
            <pc:docMk/>
            <pc:sldMk cId="1004427260" sldId="286"/>
            <ac:picMk id="8" creationId="{A72B7308-2A94-4286-A3C3-420D0D6D1396}"/>
          </ac:picMkLst>
        </pc:picChg>
        <pc:picChg chg="mod">
          <ac:chgData name="Andrew Gibson" userId="09f400f0-b939-44fe-a018-d3e382747f7c" providerId="ADAL" clId="{5F281F84-52B4-425B-9FF7-6DD6AB62CAAB}" dt="2022-03-01T09:16:45.179" v="37"/>
          <ac:picMkLst>
            <pc:docMk/>
            <pc:sldMk cId="1004427260" sldId="286"/>
            <ac:picMk id="13" creationId="{27D5263B-BF43-49DA-958D-4A0DE46673A7}"/>
          </ac:picMkLst>
        </pc:picChg>
        <pc:picChg chg="mod">
          <ac:chgData name="Andrew Gibson" userId="09f400f0-b939-44fe-a018-d3e382747f7c" providerId="ADAL" clId="{5F281F84-52B4-425B-9FF7-6DD6AB62CAAB}" dt="2022-03-01T09:19:27.083" v="45" actId="1076"/>
          <ac:picMkLst>
            <pc:docMk/>
            <pc:sldMk cId="1004427260" sldId="286"/>
            <ac:picMk id="20" creationId="{F39255FE-5476-42DB-869C-C7BCA0648A81}"/>
          </ac:picMkLst>
        </pc:picChg>
        <pc:picChg chg="mod">
          <ac:chgData name="Andrew Gibson" userId="09f400f0-b939-44fe-a018-d3e382747f7c" providerId="ADAL" clId="{5F281F84-52B4-425B-9FF7-6DD6AB62CAAB}" dt="2022-03-01T09:19:27.083" v="45" actId="1076"/>
          <ac:picMkLst>
            <pc:docMk/>
            <pc:sldMk cId="1004427260" sldId="286"/>
            <ac:picMk id="21" creationId="{ADA54984-52F6-4510-B308-98D1A74F6DAD}"/>
          </ac:picMkLst>
        </pc:picChg>
        <pc:picChg chg="mod">
          <ac:chgData name="Andrew Gibson" userId="09f400f0-b939-44fe-a018-d3e382747f7c" providerId="ADAL" clId="{5F281F84-52B4-425B-9FF7-6DD6AB62CAAB}" dt="2022-03-01T09:19:27.083" v="45" actId="1076"/>
          <ac:picMkLst>
            <pc:docMk/>
            <pc:sldMk cId="1004427260" sldId="286"/>
            <ac:picMk id="22" creationId="{94EFF882-BC9F-442C-BEE0-8B807CA89C3A}"/>
          </ac:picMkLst>
        </pc:picChg>
        <pc:picChg chg="add mod">
          <ac:chgData name="Andrew Gibson" userId="09f400f0-b939-44fe-a018-d3e382747f7c" providerId="ADAL" clId="{5F281F84-52B4-425B-9FF7-6DD6AB62CAAB}" dt="2022-03-01T09:17:57.039" v="40"/>
          <ac:picMkLst>
            <pc:docMk/>
            <pc:sldMk cId="1004427260" sldId="286"/>
            <ac:picMk id="26" creationId="{F0E7D0BB-0E00-4CCF-8A58-BB552D83FDFF}"/>
          </ac:picMkLst>
        </pc:picChg>
      </pc:sldChg>
      <pc:sldChg chg="del">
        <pc:chgData name="Andrew Gibson" userId="09f400f0-b939-44fe-a018-d3e382747f7c" providerId="ADAL" clId="{5F281F84-52B4-425B-9FF7-6DD6AB62CAAB}" dt="2022-03-02T09:47:53.104" v="308" actId="47"/>
        <pc:sldMkLst>
          <pc:docMk/>
          <pc:sldMk cId="615368024" sldId="290"/>
        </pc:sldMkLst>
      </pc:sldChg>
      <pc:sldChg chg="del">
        <pc:chgData name="Andrew Gibson" userId="09f400f0-b939-44fe-a018-d3e382747f7c" providerId="ADAL" clId="{5F281F84-52B4-425B-9FF7-6DD6AB62CAAB}" dt="2022-03-02T09:47:55.254" v="309" actId="47"/>
        <pc:sldMkLst>
          <pc:docMk/>
          <pc:sldMk cId="2550917110" sldId="292"/>
        </pc:sldMkLst>
      </pc:sldChg>
      <pc:sldChg chg="del">
        <pc:chgData name="Andrew Gibson" userId="09f400f0-b939-44fe-a018-d3e382747f7c" providerId="ADAL" clId="{5F281F84-52B4-425B-9FF7-6DD6AB62CAAB}" dt="2022-03-02T09:47:56.162" v="310" actId="47"/>
        <pc:sldMkLst>
          <pc:docMk/>
          <pc:sldMk cId="613016489" sldId="293"/>
        </pc:sldMkLst>
      </pc:sldChg>
      <pc:sldChg chg="del">
        <pc:chgData name="Andrew Gibson" userId="09f400f0-b939-44fe-a018-d3e382747f7c" providerId="ADAL" clId="{5F281F84-52B4-425B-9FF7-6DD6AB62CAAB}" dt="2022-03-02T09:47:57.150" v="311" actId="47"/>
        <pc:sldMkLst>
          <pc:docMk/>
          <pc:sldMk cId="3582698412" sldId="294"/>
        </pc:sldMkLst>
      </pc:sldChg>
      <pc:sldChg chg="del">
        <pc:chgData name="Andrew Gibson" userId="09f400f0-b939-44fe-a018-d3e382747f7c" providerId="ADAL" clId="{5F281F84-52B4-425B-9FF7-6DD6AB62CAAB}" dt="2022-03-02T09:47:59.189" v="312" actId="47"/>
        <pc:sldMkLst>
          <pc:docMk/>
          <pc:sldMk cId="2673962200" sldId="295"/>
        </pc:sldMkLst>
      </pc:sldChg>
      <pc:sldChg chg="del">
        <pc:chgData name="Andrew Gibson" userId="09f400f0-b939-44fe-a018-d3e382747f7c" providerId="ADAL" clId="{5F281F84-52B4-425B-9FF7-6DD6AB62CAAB}" dt="2022-03-02T09:48:00.207" v="313" actId="47"/>
        <pc:sldMkLst>
          <pc:docMk/>
          <pc:sldMk cId="3040724337" sldId="296"/>
        </pc:sldMkLst>
      </pc:sldChg>
      <pc:sldChg chg="del">
        <pc:chgData name="Andrew Gibson" userId="09f400f0-b939-44fe-a018-d3e382747f7c" providerId="ADAL" clId="{5F281F84-52B4-425B-9FF7-6DD6AB62CAAB}" dt="2022-03-01T09:32:44.520" v="100" actId="2696"/>
        <pc:sldMkLst>
          <pc:docMk/>
          <pc:sldMk cId="108581319" sldId="298"/>
        </pc:sldMkLst>
      </pc:sldChg>
      <pc:sldChg chg="addSp delSp modSp add mod ord modAnim">
        <pc:chgData name="Andrew Gibson" userId="09f400f0-b939-44fe-a018-d3e382747f7c" providerId="ADAL" clId="{5F281F84-52B4-425B-9FF7-6DD6AB62CAAB}" dt="2022-03-02T11:20:40.681" v="4355"/>
        <pc:sldMkLst>
          <pc:docMk/>
          <pc:sldMk cId="2598446282" sldId="299"/>
        </pc:sldMkLst>
        <pc:spChg chg="mod">
          <ac:chgData name="Andrew Gibson" userId="09f400f0-b939-44fe-a018-d3e382747f7c" providerId="ADAL" clId="{5F281F84-52B4-425B-9FF7-6DD6AB62CAAB}" dt="2022-03-01T09:20:18.191" v="51" actId="1076"/>
          <ac:spMkLst>
            <pc:docMk/>
            <pc:sldMk cId="2598446282" sldId="299"/>
            <ac:spMk id="19" creationId="{2177DEDC-9B5D-4390-A1E5-0027E9E28CB6}"/>
          </ac:spMkLst>
        </pc:spChg>
        <pc:spChg chg="mod">
          <ac:chgData name="Andrew Gibson" userId="09f400f0-b939-44fe-a018-d3e382747f7c" providerId="ADAL" clId="{5F281F84-52B4-425B-9FF7-6DD6AB62CAAB}" dt="2022-03-01T09:20:18.191" v="51" actId="1076"/>
          <ac:spMkLst>
            <pc:docMk/>
            <pc:sldMk cId="2598446282" sldId="299"/>
            <ac:spMk id="23" creationId="{0A98D24A-30A3-4CCE-8D91-3EFA8F731D2D}"/>
          </ac:spMkLst>
        </pc:spChg>
        <pc:spChg chg="mod">
          <ac:chgData name="Andrew Gibson" userId="09f400f0-b939-44fe-a018-d3e382747f7c" providerId="ADAL" clId="{5F281F84-52B4-425B-9FF7-6DD6AB62CAAB}" dt="2022-03-01T09:20:18.191" v="51" actId="1076"/>
          <ac:spMkLst>
            <pc:docMk/>
            <pc:sldMk cId="2598446282" sldId="299"/>
            <ac:spMk id="24" creationId="{738F03EC-7C5E-4D03-926D-F65BBE5E9C65}"/>
          </ac:spMkLst>
        </pc:spChg>
        <pc:spChg chg="mod">
          <ac:chgData name="Andrew Gibson" userId="09f400f0-b939-44fe-a018-d3e382747f7c" providerId="ADAL" clId="{5F281F84-52B4-425B-9FF7-6DD6AB62CAAB}" dt="2022-03-01T09:20:18.191" v="51" actId="1076"/>
          <ac:spMkLst>
            <pc:docMk/>
            <pc:sldMk cId="2598446282" sldId="299"/>
            <ac:spMk id="25" creationId="{E7F01C21-C3F3-4355-8F4C-73953A412DEF}"/>
          </ac:spMkLst>
        </pc:spChg>
        <pc:spChg chg="add del mod">
          <ac:chgData name="Andrew Gibson" userId="09f400f0-b939-44fe-a018-d3e382747f7c" providerId="ADAL" clId="{5F281F84-52B4-425B-9FF7-6DD6AB62CAAB}" dt="2022-03-01T09:22:49.855" v="57" actId="21"/>
          <ac:spMkLst>
            <pc:docMk/>
            <pc:sldMk cId="2598446282" sldId="299"/>
            <ac:spMk id="27" creationId="{8DF27A34-DB38-4B5E-AC35-9B3F22C89FE8}"/>
          </ac:spMkLst>
        </pc:spChg>
        <pc:spChg chg="mod">
          <ac:chgData name="Andrew Gibson" userId="09f400f0-b939-44fe-a018-d3e382747f7c" providerId="ADAL" clId="{5F281F84-52B4-425B-9FF7-6DD6AB62CAAB}" dt="2022-03-01T09:23:52.713" v="61" actId="207"/>
          <ac:spMkLst>
            <pc:docMk/>
            <pc:sldMk cId="2598446282" sldId="299"/>
            <ac:spMk id="31" creationId="{2E430C34-BFAC-4AD1-9008-1D0EF0CC21DC}"/>
          </ac:spMkLst>
        </pc:spChg>
        <pc:spChg chg="mod">
          <ac:chgData name="Andrew Gibson" userId="09f400f0-b939-44fe-a018-d3e382747f7c" providerId="ADAL" clId="{5F281F84-52B4-425B-9FF7-6DD6AB62CAAB}" dt="2022-03-01T09:24:01.362" v="62" actId="207"/>
          <ac:spMkLst>
            <pc:docMk/>
            <pc:sldMk cId="2598446282" sldId="299"/>
            <ac:spMk id="32" creationId="{200D4C4B-9641-442F-832C-A4AE6C7A8335}"/>
          </ac:spMkLst>
        </pc:spChg>
        <pc:spChg chg="mod">
          <ac:chgData name="Andrew Gibson" userId="09f400f0-b939-44fe-a018-d3e382747f7c" providerId="ADAL" clId="{5F281F84-52B4-425B-9FF7-6DD6AB62CAAB}" dt="2022-03-01T09:24:20.561" v="64" actId="207"/>
          <ac:spMkLst>
            <pc:docMk/>
            <pc:sldMk cId="2598446282" sldId="299"/>
            <ac:spMk id="33" creationId="{DAD9DD49-495A-4D08-B439-25026595E446}"/>
          </ac:spMkLst>
        </pc:spChg>
        <pc:spChg chg="mod">
          <ac:chgData name="Andrew Gibson" userId="09f400f0-b939-44fe-a018-d3e382747f7c" providerId="ADAL" clId="{5F281F84-52B4-425B-9FF7-6DD6AB62CAAB}" dt="2022-03-01T09:24:10.455" v="63" actId="207"/>
          <ac:spMkLst>
            <pc:docMk/>
            <pc:sldMk cId="2598446282" sldId="299"/>
            <ac:spMk id="34" creationId="{2A3DF551-F447-464F-9FE2-8DD1CB6B9FAD}"/>
          </ac:spMkLst>
        </pc:spChg>
        <pc:spChg chg="mod">
          <ac:chgData name="Andrew Gibson" userId="09f400f0-b939-44fe-a018-d3e382747f7c" providerId="ADAL" clId="{5F281F84-52B4-425B-9FF7-6DD6AB62CAAB}" dt="2022-03-01T09:24:30.201" v="65" actId="207"/>
          <ac:spMkLst>
            <pc:docMk/>
            <pc:sldMk cId="2598446282" sldId="299"/>
            <ac:spMk id="35" creationId="{0318A2BD-A69A-43C7-85FA-577FE5985623}"/>
          </ac:spMkLst>
        </pc:spChg>
        <pc:spChg chg="mod">
          <ac:chgData name="Andrew Gibson" userId="09f400f0-b939-44fe-a018-d3e382747f7c" providerId="ADAL" clId="{5F281F84-52B4-425B-9FF7-6DD6AB62CAAB}" dt="2022-03-01T09:21:15.320" v="54"/>
          <ac:spMkLst>
            <pc:docMk/>
            <pc:sldMk cId="2598446282" sldId="299"/>
            <ac:spMk id="36" creationId="{776912D4-6B61-4414-83F0-692510E21A95}"/>
          </ac:spMkLst>
        </pc:spChg>
        <pc:spChg chg="mod">
          <ac:chgData name="Andrew Gibson" userId="09f400f0-b939-44fe-a018-d3e382747f7c" providerId="ADAL" clId="{5F281F84-52B4-425B-9FF7-6DD6AB62CAAB}" dt="2022-03-01T09:23:29.612" v="59" actId="207"/>
          <ac:spMkLst>
            <pc:docMk/>
            <pc:sldMk cId="2598446282" sldId="299"/>
            <ac:spMk id="37" creationId="{6E99CDD2-1234-446D-98D2-9128962395E7}"/>
          </ac:spMkLst>
        </pc:spChg>
        <pc:spChg chg="mod">
          <ac:chgData name="Andrew Gibson" userId="09f400f0-b939-44fe-a018-d3e382747f7c" providerId="ADAL" clId="{5F281F84-52B4-425B-9FF7-6DD6AB62CAAB}" dt="2022-03-01T09:21:15.320" v="54"/>
          <ac:spMkLst>
            <pc:docMk/>
            <pc:sldMk cId="2598446282" sldId="299"/>
            <ac:spMk id="38" creationId="{CB55A4E9-9753-4272-8E46-E85328512851}"/>
          </ac:spMkLst>
        </pc:spChg>
        <pc:spChg chg="mod">
          <ac:chgData name="Andrew Gibson" userId="09f400f0-b939-44fe-a018-d3e382747f7c" providerId="ADAL" clId="{5F281F84-52B4-425B-9FF7-6DD6AB62CAAB}" dt="2022-03-01T09:24:48.204" v="66"/>
          <ac:spMkLst>
            <pc:docMk/>
            <pc:sldMk cId="2598446282" sldId="299"/>
            <ac:spMk id="40" creationId="{39A0CB4A-AF1B-4E85-B0D7-92C10AFF6536}"/>
          </ac:spMkLst>
        </pc:spChg>
        <pc:spChg chg="mod">
          <ac:chgData name="Andrew Gibson" userId="09f400f0-b939-44fe-a018-d3e382747f7c" providerId="ADAL" clId="{5F281F84-52B4-425B-9FF7-6DD6AB62CAAB}" dt="2022-03-01T09:24:48.204" v="66"/>
          <ac:spMkLst>
            <pc:docMk/>
            <pc:sldMk cId="2598446282" sldId="299"/>
            <ac:spMk id="41" creationId="{04823C70-AD38-4CCA-8254-3B9D57AE5BC6}"/>
          </ac:spMkLst>
        </pc:spChg>
        <pc:spChg chg="mod">
          <ac:chgData name="Andrew Gibson" userId="09f400f0-b939-44fe-a018-d3e382747f7c" providerId="ADAL" clId="{5F281F84-52B4-425B-9FF7-6DD6AB62CAAB}" dt="2022-03-01T09:24:48.204" v="66"/>
          <ac:spMkLst>
            <pc:docMk/>
            <pc:sldMk cId="2598446282" sldId="299"/>
            <ac:spMk id="42" creationId="{C30BCD7A-70E6-4152-8FC8-095DEDC36B8A}"/>
          </ac:spMkLst>
        </pc:spChg>
        <pc:spChg chg="add mod">
          <ac:chgData name="Andrew Gibson" userId="09f400f0-b939-44fe-a018-d3e382747f7c" providerId="ADAL" clId="{5F281F84-52B4-425B-9FF7-6DD6AB62CAAB}" dt="2022-03-01T09:25:57.968" v="71" actId="207"/>
          <ac:spMkLst>
            <pc:docMk/>
            <pc:sldMk cId="2598446282" sldId="299"/>
            <ac:spMk id="44" creationId="{1DEAB12F-9D57-40FA-B61B-03CB061FA552}"/>
          </ac:spMkLst>
        </pc:spChg>
        <pc:spChg chg="add del mod">
          <ac:chgData name="Andrew Gibson" userId="09f400f0-b939-44fe-a018-d3e382747f7c" providerId="ADAL" clId="{5F281F84-52B4-425B-9FF7-6DD6AB62CAAB}" dt="2022-03-01T09:27:14.526" v="82" actId="21"/>
          <ac:spMkLst>
            <pc:docMk/>
            <pc:sldMk cId="2598446282" sldId="299"/>
            <ac:spMk id="46" creationId="{105B95AD-3C9B-4447-A326-777382D0628E}"/>
          </ac:spMkLst>
        </pc:spChg>
        <pc:spChg chg="add mod">
          <ac:chgData name="Andrew Gibson" userId="09f400f0-b939-44fe-a018-d3e382747f7c" providerId="ADAL" clId="{5F281F84-52B4-425B-9FF7-6DD6AB62CAAB}" dt="2022-03-01T09:27:44.070" v="85" actId="207"/>
          <ac:spMkLst>
            <pc:docMk/>
            <pc:sldMk cId="2598446282" sldId="299"/>
            <ac:spMk id="48" creationId="{E1F3E11D-5F39-4ECB-9314-14AEEEDBBCB1}"/>
          </ac:spMkLst>
        </pc:spChg>
        <pc:spChg chg="del">
          <ac:chgData name="Andrew Gibson" userId="09f400f0-b939-44fe-a018-d3e382747f7c" providerId="ADAL" clId="{5F281F84-52B4-425B-9FF7-6DD6AB62CAAB}" dt="2022-03-01T09:21:03.058" v="53"/>
          <ac:spMkLst>
            <pc:docMk/>
            <pc:sldMk cId="2598446282" sldId="299"/>
            <ac:spMk id="9219" creationId="{00000000-0000-0000-0000-000000000000}"/>
          </ac:spMkLst>
        </pc:spChg>
        <pc:grpChg chg="del">
          <ac:chgData name="Andrew Gibson" userId="09f400f0-b939-44fe-a018-d3e382747f7c" providerId="ADAL" clId="{5F281F84-52B4-425B-9FF7-6DD6AB62CAAB}" dt="2022-03-01T09:20:16.511" v="50" actId="478"/>
          <ac:grpSpMkLst>
            <pc:docMk/>
            <pc:sldMk cId="2598446282" sldId="299"/>
            <ac:grpSpMk id="5" creationId="{685038D5-8C43-4DBB-8382-8BF79F8BFD3E}"/>
          </ac:grpSpMkLst>
        </pc:grpChg>
        <pc:grpChg chg="del mod">
          <ac:chgData name="Andrew Gibson" userId="09f400f0-b939-44fe-a018-d3e382747f7c" providerId="ADAL" clId="{5F281F84-52B4-425B-9FF7-6DD6AB62CAAB}" dt="2022-03-01T09:20:18.431" v="52" actId="478"/>
          <ac:grpSpMkLst>
            <pc:docMk/>
            <pc:sldMk cId="2598446282" sldId="299"/>
            <ac:grpSpMk id="17" creationId="{50E4F946-E933-47D1-8378-5E3FF1DC8778}"/>
          </ac:grpSpMkLst>
        </pc:grpChg>
        <pc:grpChg chg="mod">
          <ac:chgData name="Andrew Gibson" userId="09f400f0-b939-44fe-a018-d3e382747f7c" providerId="ADAL" clId="{5F281F84-52B4-425B-9FF7-6DD6AB62CAAB}" dt="2022-03-01T09:20:18.191" v="51" actId="1076"/>
          <ac:grpSpMkLst>
            <pc:docMk/>
            <pc:sldMk cId="2598446282" sldId="299"/>
            <ac:grpSpMk id="18" creationId="{5D7A37F4-6B83-4FBE-A38F-5D4D7DEFC9AF}"/>
          </ac:grpSpMkLst>
        </pc:grpChg>
        <pc:grpChg chg="add mod">
          <ac:chgData name="Andrew Gibson" userId="09f400f0-b939-44fe-a018-d3e382747f7c" providerId="ADAL" clId="{5F281F84-52B4-425B-9FF7-6DD6AB62CAAB}" dt="2022-03-01T09:21:15.320" v="54"/>
          <ac:grpSpMkLst>
            <pc:docMk/>
            <pc:sldMk cId="2598446282" sldId="299"/>
            <ac:grpSpMk id="28" creationId="{9BA04F26-EDBC-4897-9CFF-5AE0400794B9}"/>
          </ac:grpSpMkLst>
        </pc:grpChg>
        <pc:grpChg chg="mod">
          <ac:chgData name="Andrew Gibson" userId="09f400f0-b939-44fe-a018-d3e382747f7c" providerId="ADAL" clId="{5F281F84-52B4-425B-9FF7-6DD6AB62CAAB}" dt="2022-03-01T09:21:15.320" v="54"/>
          <ac:grpSpMkLst>
            <pc:docMk/>
            <pc:sldMk cId="2598446282" sldId="299"/>
            <ac:grpSpMk id="29" creationId="{93C6A640-0270-4CC5-B5CF-DEAC3BAA0AAA}"/>
          </ac:grpSpMkLst>
        </pc:grpChg>
        <pc:grpChg chg="mod">
          <ac:chgData name="Andrew Gibson" userId="09f400f0-b939-44fe-a018-d3e382747f7c" providerId="ADAL" clId="{5F281F84-52B4-425B-9FF7-6DD6AB62CAAB}" dt="2022-03-01T09:21:15.320" v="54"/>
          <ac:grpSpMkLst>
            <pc:docMk/>
            <pc:sldMk cId="2598446282" sldId="299"/>
            <ac:grpSpMk id="30" creationId="{BE7A39E3-D04B-4793-BDC0-DBCEC0F89901}"/>
          </ac:grpSpMkLst>
        </pc:grpChg>
        <pc:grpChg chg="add mod">
          <ac:chgData name="Andrew Gibson" userId="09f400f0-b939-44fe-a018-d3e382747f7c" providerId="ADAL" clId="{5F281F84-52B4-425B-9FF7-6DD6AB62CAAB}" dt="2022-03-01T09:24:48.204" v="66"/>
          <ac:grpSpMkLst>
            <pc:docMk/>
            <pc:sldMk cId="2598446282" sldId="299"/>
            <ac:grpSpMk id="39" creationId="{BB5CCAB3-04A5-4B66-A0A9-3576A2F67B16}"/>
          </ac:grpSpMkLst>
        </pc:grpChg>
        <pc:picChg chg="del mod">
          <ac:chgData name="Andrew Gibson" userId="09f400f0-b939-44fe-a018-d3e382747f7c" providerId="ADAL" clId="{5F281F84-52B4-425B-9FF7-6DD6AB62CAAB}" dt="2022-03-01T09:20:14.513" v="49" actId="478"/>
          <ac:picMkLst>
            <pc:docMk/>
            <pc:sldMk cId="2598446282" sldId="299"/>
            <ac:picMk id="4" creationId="{F2C8973D-4120-46FC-BF40-A5959FA96EF3}"/>
          </ac:picMkLst>
        </pc:picChg>
        <pc:picChg chg="mod">
          <ac:chgData name="Andrew Gibson" userId="09f400f0-b939-44fe-a018-d3e382747f7c" providerId="ADAL" clId="{5F281F84-52B4-425B-9FF7-6DD6AB62CAAB}" dt="2022-03-01T09:20:18.191" v="51" actId="1076"/>
          <ac:picMkLst>
            <pc:docMk/>
            <pc:sldMk cId="2598446282" sldId="299"/>
            <ac:picMk id="20" creationId="{F39255FE-5476-42DB-869C-C7BCA0648A81}"/>
          </ac:picMkLst>
        </pc:picChg>
        <pc:picChg chg="mod">
          <ac:chgData name="Andrew Gibson" userId="09f400f0-b939-44fe-a018-d3e382747f7c" providerId="ADAL" clId="{5F281F84-52B4-425B-9FF7-6DD6AB62CAAB}" dt="2022-03-01T09:20:18.191" v="51" actId="1076"/>
          <ac:picMkLst>
            <pc:docMk/>
            <pc:sldMk cId="2598446282" sldId="299"/>
            <ac:picMk id="21" creationId="{ADA54984-52F6-4510-B308-98D1A74F6DAD}"/>
          </ac:picMkLst>
        </pc:picChg>
        <pc:picChg chg="mod">
          <ac:chgData name="Andrew Gibson" userId="09f400f0-b939-44fe-a018-d3e382747f7c" providerId="ADAL" clId="{5F281F84-52B4-425B-9FF7-6DD6AB62CAAB}" dt="2022-03-01T09:20:18.191" v="51" actId="1076"/>
          <ac:picMkLst>
            <pc:docMk/>
            <pc:sldMk cId="2598446282" sldId="299"/>
            <ac:picMk id="22" creationId="{94EFF882-BC9F-442C-BEE0-8B807CA89C3A}"/>
          </ac:picMkLst>
        </pc:picChg>
        <pc:picChg chg="del">
          <ac:chgData name="Andrew Gibson" userId="09f400f0-b939-44fe-a018-d3e382747f7c" providerId="ADAL" clId="{5F281F84-52B4-425B-9FF7-6DD6AB62CAAB}" dt="2022-03-01T09:20:12.974" v="47" actId="478"/>
          <ac:picMkLst>
            <pc:docMk/>
            <pc:sldMk cId="2598446282" sldId="299"/>
            <ac:picMk id="26" creationId="{F0E7D0BB-0E00-4CCF-8A58-BB552D83FDFF}"/>
          </ac:picMkLst>
        </pc:picChg>
      </pc:sldChg>
      <pc:sldChg chg="addSp delSp modSp add mod ord modAnim">
        <pc:chgData name="Andrew Gibson" userId="09f400f0-b939-44fe-a018-d3e382747f7c" providerId="ADAL" clId="{5F281F84-52B4-425B-9FF7-6DD6AB62CAAB}" dt="2022-03-02T11:20:48.287" v="4357"/>
        <pc:sldMkLst>
          <pc:docMk/>
          <pc:sldMk cId="2907395243" sldId="300"/>
        </pc:sldMkLst>
        <pc:spChg chg="mod">
          <ac:chgData name="Andrew Gibson" userId="09f400f0-b939-44fe-a018-d3e382747f7c" providerId="ADAL" clId="{5F281F84-52B4-425B-9FF7-6DD6AB62CAAB}" dt="2022-03-01T09:31:14.296" v="96" actId="21"/>
          <ac:spMkLst>
            <pc:docMk/>
            <pc:sldMk cId="2907395243" sldId="300"/>
            <ac:spMk id="21" creationId="{3D80768A-F9C6-4AA5-ACFF-18001EB9185B}"/>
          </ac:spMkLst>
        </pc:spChg>
        <pc:spChg chg="mod">
          <ac:chgData name="Andrew Gibson" userId="09f400f0-b939-44fe-a018-d3e382747f7c" providerId="ADAL" clId="{5F281F84-52B4-425B-9FF7-6DD6AB62CAAB}" dt="2022-03-01T09:31:14.296" v="96" actId="21"/>
          <ac:spMkLst>
            <pc:docMk/>
            <pc:sldMk cId="2907395243" sldId="300"/>
            <ac:spMk id="22" creationId="{8D6EE7EC-3705-4795-86BE-832041CA3634}"/>
          </ac:spMkLst>
        </pc:spChg>
        <pc:spChg chg="mod">
          <ac:chgData name="Andrew Gibson" userId="09f400f0-b939-44fe-a018-d3e382747f7c" providerId="ADAL" clId="{5F281F84-52B4-425B-9FF7-6DD6AB62CAAB}" dt="2022-03-01T09:31:14.296" v="96" actId="21"/>
          <ac:spMkLst>
            <pc:docMk/>
            <pc:sldMk cId="2907395243" sldId="300"/>
            <ac:spMk id="23" creationId="{4A618437-A19C-480B-A7FA-C74A2E3771C3}"/>
          </ac:spMkLst>
        </pc:spChg>
        <pc:spChg chg="mod">
          <ac:chgData name="Andrew Gibson" userId="09f400f0-b939-44fe-a018-d3e382747f7c" providerId="ADAL" clId="{5F281F84-52B4-425B-9FF7-6DD6AB62CAAB}" dt="2022-03-01T09:31:14.296" v="96" actId="21"/>
          <ac:spMkLst>
            <pc:docMk/>
            <pc:sldMk cId="2907395243" sldId="300"/>
            <ac:spMk id="24" creationId="{B888B700-6D25-4045-803C-3ABB6E5AF6B5}"/>
          </ac:spMkLst>
        </pc:spChg>
        <pc:spChg chg="del mod">
          <ac:chgData name="Andrew Gibson" userId="09f400f0-b939-44fe-a018-d3e382747f7c" providerId="ADAL" clId="{5F281F84-52B4-425B-9FF7-6DD6AB62CAAB}" dt="2022-03-01T09:31:14.296" v="96" actId="21"/>
          <ac:spMkLst>
            <pc:docMk/>
            <pc:sldMk cId="2907395243" sldId="300"/>
            <ac:spMk id="25" creationId="{E574542B-EEB4-43CA-9376-F8C71054C33C}"/>
          </ac:spMkLst>
        </pc:spChg>
        <pc:spChg chg="mod">
          <ac:chgData name="Andrew Gibson" userId="09f400f0-b939-44fe-a018-d3e382747f7c" providerId="ADAL" clId="{5F281F84-52B4-425B-9FF7-6DD6AB62CAAB}" dt="2022-03-01T09:31:14.296" v="96" actId="21"/>
          <ac:spMkLst>
            <pc:docMk/>
            <pc:sldMk cId="2907395243" sldId="300"/>
            <ac:spMk id="26" creationId="{1F1AA050-1398-4514-964F-1E49D231A90C}"/>
          </ac:spMkLst>
        </pc:spChg>
        <pc:spChg chg="mod">
          <ac:chgData name="Andrew Gibson" userId="09f400f0-b939-44fe-a018-d3e382747f7c" providerId="ADAL" clId="{5F281F84-52B4-425B-9FF7-6DD6AB62CAAB}" dt="2022-03-01T09:29:01.219" v="89" actId="1076"/>
          <ac:spMkLst>
            <pc:docMk/>
            <pc:sldMk cId="2907395243" sldId="300"/>
            <ac:spMk id="40" creationId="{39A0CB4A-AF1B-4E85-B0D7-92C10AFF6536}"/>
          </ac:spMkLst>
        </pc:spChg>
        <pc:spChg chg="mod">
          <ac:chgData name="Andrew Gibson" userId="09f400f0-b939-44fe-a018-d3e382747f7c" providerId="ADAL" clId="{5F281F84-52B4-425B-9FF7-6DD6AB62CAAB}" dt="2022-03-01T09:29:01.219" v="89" actId="1076"/>
          <ac:spMkLst>
            <pc:docMk/>
            <pc:sldMk cId="2907395243" sldId="300"/>
            <ac:spMk id="41" creationId="{04823C70-AD38-4CCA-8254-3B9D57AE5BC6}"/>
          </ac:spMkLst>
        </pc:spChg>
        <pc:spChg chg="mod">
          <ac:chgData name="Andrew Gibson" userId="09f400f0-b939-44fe-a018-d3e382747f7c" providerId="ADAL" clId="{5F281F84-52B4-425B-9FF7-6DD6AB62CAAB}" dt="2022-03-01T09:29:01.219" v="89" actId="1076"/>
          <ac:spMkLst>
            <pc:docMk/>
            <pc:sldMk cId="2907395243" sldId="300"/>
            <ac:spMk id="42" creationId="{C30BCD7A-70E6-4152-8FC8-095DEDC36B8A}"/>
          </ac:spMkLst>
        </pc:spChg>
        <pc:spChg chg="mod">
          <ac:chgData name="Andrew Gibson" userId="09f400f0-b939-44fe-a018-d3e382747f7c" providerId="ADAL" clId="{5F281F84-52B4-425B-9FF7-6DD6AB62CAAB}" dt="2022-03-01T09:31:27.960" v="97" actId="207"/>
          <ac:spMkLst>
            <pc:docMk/>
            <pc:sldMk cId="2907395243" sldId="300"/>
            <ac:spMk id="44" creationId="{1DEAB12F-9D57-40FA-B61B-03CB061FA552}"/>
          </ac:spMkLst>
        </pc:spChg>
        <pc:spChg chg="mod">
          <ac:chgData name="Andrew Gibson" userId="09f400f0-b939-44fe-a018-d3e382747f7c" providerId="ADAL" clId="{5F281F84-52B4-425B-9FF7-6DD6AB62CAAB}" dt="2022-03-01T09:31:48.772" v="98" actId="207"/>
          <ac:spMkLst>
            <pc:docMk/>
            <pc:sldMk cId="2907395243" sldId="300"/>
            <ac:spMk id="48" creationId="{E1F3E11D-5F39-4ECB-9314-14AEEEDBBCB1}"/>
          </ac:spMkLst>
        </pc:spChg>
        <pc:grpChg chg="add mod">
          <ac:chgData name="Andrew Gibson" userId="09f400f0-b939-44fe-a018-d3e382747f7c" providerId="ADAL" clId="{5F281F84-52B4-425B-9FF7-6DD6AB62CAAB}" dt="2022-03-01T09:31:14.296" v="96" actId="21"/>
          <ac:grpSpMkLst>
            <pc:docMk/>
            <pc:sldMk cId="2907395243" sldId="300"/>
            <ac:grpSpMk id="20" creationId="{071F0A56-95E7-4469-9CE3-69F3A0E5E0A4}"/>
          </ac:grpSpMkLst>
        </pc:grpChg>
        <pc:grpChg chg="del mod">
          <ac:chgData name="Andrew Gibson" userId="09f400f0-b939-44fe-a018-d3e382747f7c" providerId="ADAL" clId="{5F281F84-52B4-425B-9FF7-6DD6AB62CAAB}" dt="2022-03-01T09:29:03.216" v="90" actId="478"/>
          <ac:grpSpMkLst>
            <pc:docMk/>
            <pc:sldMk cId="2907395243" sldId="300"/>
            <ac:grpSpMk id="39" creationId="{BB5CCAB3-04A5-4B66-A0A9-3576A2F67B16}"/>
          </ac:grpSpMkLst>
        </pc:grpChg>
      </pc:sldChg>
      <pc:sldChg chg="addSp delSp modSp add mod ord modAnim">
        <pc:chgData name="Andrew Gibson" userId="09f400f0-b939-44fe-a018-d3e382747f7c" providerId="ADAL" clId="{5F281F84-52B4-425B-9FF7-6DD6AB62CAAB}" dt="2022-03-02T11:21:00.706" v="4359"/>
        <pc:sldMkLst>
          <pc:docMk/>
          <pc:sldMk cId="937359977" sldId="301"/>
        </pc:sldMkLst>
        <pc:spChg chg="mod">
          <ac:chgData name="Andrew Gibson" userId="09f400f0-b939-44fe-a018-d3e382747f7c" providerId="ADAL" clId="{5F281F84-52B4-425B-9FF7-6DD6AB62CAAB}" dt="2022-03-01T09:40:52.370" v="178" actId="21"/>
          <ac:spMkLst>
            <pc:docMk/>
            <pc:sldMk cId="937359977" sldId="301"/>
            <ac:spMk id="9" creationId="{BB4EC226-488B-4AE9-9E36-2977DF7C4CE0}"/>
          </ac:spMkLst>
        </pc:spChg>
        <pc:spChg chg="del mod">
          <ac:chgData name="Andrew Gibson" userId="09f400f0-b939-44fe-a018-d3e382747f7c" providerId="ADAL" clId="{5F281F84-52B4-425B-9FF7-6DD6AB62CAAB}" dt="2022-03-01T09:40:52.370" v="178" actId="21"/>
          <ac:spMkLst>
            <pc:docMk/>
            <pc:sldMk cId="937359977" sldId="301"/>
            <ac:spMk id="10" creationId="{6049FBB1-3952-424B-B20B-BBD731D0A554}"/>
          </ac:spMkLst>
        </pc:spChg>
        <pc:spChg chg="del mod">
          <ac:chgData name="Andrew Gibson" userId="09f400f0-b939-44fe-a018-d3e382747f7c" providerId="ADAL" clId="{5F281F84-52B4-425B-9FF7-6DD6AB62CAAB}" dt="2022-03-01T09:37:39.383" v="164" actId="21"/>
          <ac:spMkLst>
            <pc:docMk/>
            <pc:sldMk cId="937359977" sldId="301"/>
            <ac:spMk id="11" creationId="{53FB82A4-F7DD-4EC9-8692-68F64C946B9A}"/>
          </ac:spMkLst>
        </pc:spChg>
        <pc:spChg chg="mod">
          <ac:chgData name="Andrew Gibson" userId="09f400f0-b939-44fe-a018-d3e382747f7c" providerId="ADAL" clId="{5F281F84-52B4-425B-9FF7-6DD6AB62CAAB}" dt="2022-03-01T09:40:52.370" v="178" actId="21"/>
          <ac:spMkLst>
            <pc:docMk/>
            <pc:sldMk cId="937359977" sldId="301"/>
            <ac:spMk id="14" creationId="{0723EF05-EF8E-4DB8-A7D5-75A2A5A33042}"/>
          </ac:spMkLst>
        </pc:spChg>
        <pc:spChg chg="mod">
          <ac:chgData name="Andrew Gibson" userId="09f400f0-b939-44fe-a018-d3e382747f7c" providerId="ADAL" clId="{5F281F84-52B4-425B-9FF7-6DD6AB62CAAB}" dt="2022-03-01T09:40:52.370" v="178" actId="21"/>
          <ac:spMkLst>
            <pc:docMk/>
            <pc:sldMk cId="937359977" sldId="301"/>
            <ac:spMk id="15" creationId="{E7646DDA-42C3-44D8-B8AB-E95D4F4DB95B}"/>
          </ac:spMkLst>
        </pc:spChg>
        <pc:spChg chg="del mod">
          <ac:chgData name="Andrew Gibson" userId="09f400f0-b939-44fe-a018-d3e382747f7c" providerId="ADAL" clId="{5F281F84-52B4-425B-9FF7-6DD6AB62CAAB}" dt="2022-03-01T09:33:14.304" v="104" actId="478"/>
          <ac:spMkLst>
            <pc:docMk/>
            <pc:sldMk cId="937359977" sldId="301"/>
            <ac:spMk id="16" creationId="{AF147E67-365E-443C-B4FD-28419F8BF1A7}"/>
          </ac:spMkLst>
        </pc:spChg>
        <pc:spChg chg="add del mod">
          <ac:chgData name="Andrew Gibson" userId="09f400f0-b939-44fe-a018-d3e382747f7c" providerId="ADAL" clId="{5F281F84-52B4-425B-9FF7-6DD6AB62CAAB}" dt="2022-03-01T09:34:16.485" v="124" actId="21"/>
          <ac:spMkLst>
            <pc:docMk/>
            <pc:sldMk cId="937359977" sldId="301"/>
            <ac:spMk id="28" creationId="{ECCB35E0-A2BC-4A11-927F-99A2AA17D880}"/>
          </ac:spMkLst>
        </pc:spChg>
        <pc:spChg chg="add del mod">
          <ac:chgData name="Andrew Gibson" userId="09f400f0-b939-44fe-a018-d3e382747f7c" providerId="ADAL" clId="{5F281F84-52B4-425B-9FF7-6DD6AB62CAAB}" dt="2022-03-01T09:37:03.517" v="162" actId="21"/>
          <ac:spMkLst>
            <pc:docMk/>
            <pc:sldMk cId="937359977" sldId="301"/>
            <ac:spMk id="30" creationId="{33BF2DA9-A6E7-4254-85BD-8B4DBA32CE32}"/>
          </ac:spMkLst>
        </pc:spChg>
        <pc:spChg chg="mod">
          <ac:chgData name="Andrew Gibson" userId="09f400f0-b939-44fe-a018-d3e382747f7c" providerId="ADAL" clId="{5F281F84-52B4-425B-9FF7-6DD6AB62CAAB}" dt="2022-03-01T09:39:47.121" v="172" actId="207"/>
          <ac:spMkLst>
            <pc:docMk/>
            <pc:sldMk cId="937359977" sldId="301"/>
            <ac:spMk id="33" creationId="{E2E9457F-8E64-4E74-ADFD-24577833C9D8}"/>
          </ac:spMkLst>
        </pc:spChg>
        <pc:spChg chg="mod">
          <ac:chgData name="Andrew Gibson" userId="09f400f0-b939-44fe-a018-d3e382747f7c" providerId="ADAL" clId="{5F281F84-52B4-425B-9FF7-6DD6AB62CAAB}" dt="2022-03-01T09:38:37.354" v="168"/>
          <ac:spMkLst>
            <pc:docMk/>
            <pc:sldMk cId="937359977" sldId="301"/>
            <ac:spMk id="34" creationId="{BAC9DDA1-535A-4E12-975D-B06AF8347D72}"/>
          </ac:spMkLst>
        </pc:spChg>
        <pc:spChg chg="mod">
          <ac:chgData name="Andrew Gibson" userId="09f400f0-b939-44fe-a018-d3e382747f7c" providerId="ADAL" clId="{5F281F84-52B4-425B-9FF7-6DD6AB62CAAB}" dt="2022-03-01T09:38:37.354" v="168"/>
          <ac:spMkLst>
            <pc:docMk/>
            <pc:sldMk cId="937359977" sldId="301"/>
            <ac:spMk id="37" creationId="{BC4170C3-CC49-4D91-9C00-ABA58498445A}"/>
          </ac:spMkLst>
        </pc:spChg>
        <pc:spChg chg="mod">
          <ac:chgData name="Andrew Gibson" userId="09f400f0-b939-44fe-a018-d3e382747f7c" providerId="ADAL" clId="{5F281F84-52B4-425B-9FF7-6DD6AB62CAAB}" dt="2022-03-01T09:39:57.214" v="173" actId="207"/>
          <ac:spMkLst>
            <pc:docMk/>
            <pc:sldMk cId="937359977" sldId="301"/>
            <ac:spMk id="39" creationId="{390C79ED-ABD6-496E-B219-73A39E63AEDB}"/>
          </ac:spMkLst>
        </pc:spChg>
        <pc:spChg chg="mod">
          <ac:chgData name="Andrew Gibson" userId="09f400f0-b939-44fe-a018-d3e382747f7c" providerId="ADAL" clId="{5F281F84-52B4-425B-9FF7-6DD6AB62CAAB}" dt="2022-03-01T09:38:37.354" v="168"/>
          <ac:spMkLst>
            <pc:docMk/>
            <pc:sldMk cId="937359977" sldId="301"/>
            <ac:spMk id="40" creationId="{A30DE0FB-DE12-49E2-96FF-1A27F51718CD}"/>
          </ac:spMkLst>
        </pc:spChg>
        <pc:spChg chg="mod">
          <ac:chgData name="Andrew Gibson" userId="09f400f0-b939-44fe-a018-d3e382747f7c" providerId="ADAL" clId="{5F281F84-52B4-425B-9FF7-6DD6AB62CAAB}" dt="2022-03-01T09:38:37.354" v="168"/>
          <ac:spMkLst>
            <pc:docMk/>
            <pc:sldMk cId="937359977" sldId="301"/>
            <ac:spMk id="41" creationId="{B092135B-4BB4-460D-8E24-E2A89B14D4C3}"/>
          </ac:spMkLst>
        </pc:spChg>
        <pc:spChg chg="mod">
          <ac:chgData name="Andrew Gibson" userId="09f400f0-b939-44fe-a018-d3e382747f7c" providerId="ADAL" clId="{5F281F84-52B4-425B-9FF7-6DD6AB62CAAB}" dt="2022-03-01T09:38:37.354" v="168"/>
          <ac:spMkLst>
            <pc:docMk/>
            <pc:sldMk cId="937359977" sldId="301"/>
            <ac:spMk id="42" creationId="{FFF5D515-E5F6-4FBD-970C-13CC1E69E78F}"/>
          </ac:spMkLst>
        </pc:spChg>
        <pc:spChg chg="add mod">
          <ac:chgData name="Andrew Gibson" userId="09f400f0-b939-44fe-a018-d3e382747f7c" providerId="ADAL" clId="{5F281F84-52B4-425B-9FF7-6DD6AB62CAAB}" dt="2022-03-01T09:39:37.472" v="171" actId="1076"/>
          <ac:spMkLst>
            <pc:docMk/>
            <pc:sldMk cId="937359977" sldId="301"/>
            <ac:spMk id="43" creationId="{7CE39796-B738-4AA1-ACAB-88B8453BB47A}"/>
          </ac:spMkLst>
        </pc:spChg>
        <pc:spChg chg="mod">
          <ac:chgData name="Andrew Gibson" userId="09f400f0-b939-44fe-a018-d3e382747f7c" providerId="ADAL" clId="{5F281F84-52B4-425B-9FF7-6DD6AB62CAAB}" dt="2022-03-01T09:44:01.356" v="287" actId="207"/>
          <ac:spMkLst>
            <pc:docMk/>
            <pc:sldMk cId="937359977" sldId="301"/>
            <ac:spMk id="9219" creationId="{00000000-0000-0000-0000-000000000000}"/>
          </ac:spMkLst>
        </pc:spChg>
        <pc:grpChg chg="mod">
          <ac:chgData name="Andrew Gibson" userId="09f400f0-b939-44fe-a018-d3e382747f7c" providerId="ADAL" clId="{5F281F84-52B4-425B-9FF7-6DD6AB62CAAB}" dt="2022-03-01T09:40:52.370" v="178" actId="21"/>
          <ac:grpSpMkLst>
            <pc:docMk/>
            <pc:sldMk cId="937359977" sldId="301"/>
            <ac:grpSpMk id="5" creationId="{685038D5-8C43-4DBB-8382-8BF79F8BFD3E}"/>
          </ac:grpSpMkLst>
        </pc:grpChg>
        <pc:grpChg chg="mod">
          <ac:chgData name="Andrew Gibson" userId="09f400f0-b939-44fe-a018-d3e382747f7c" providerId="ADAL" clId="{5F281F84-52B4-425B-9FF7-6DD6AB62CAAB}" dt="2022-03-01T09:40:52.370" v="178" actId="21"/>
          <ac:grpSpMkLst>
            <pc:docMk/>
            <pc:sldMk cId="937359977" sldId="301"/>
            <ac:grpSpMk id="6" creationId="{AAA1CEBA-7800-41AF-BFF3-9050F1BF195E}"/>
          </ac:grpSpMkLst>
        </pc:grpChg>
        <pc:grpChg chg="mod">
          <ac:chgData name="Andrew Gibson" userId="09f400f0-b939-44fe-a018-d3e382747f7c" providerId="ADAL" clId="{5F281F84-52B4-425B-9FF7-6DD6AB62CAAB}" dt="2022-03-01T09:40:52.370" v="178" actId="21"/>
          <ac:grpSpMkLst>
            <pc:docMk/>
            <pc:sldMk cId="937359977" sldId="301"/>
            <ac:grpSpMk id="7" creationId="{45A168A5-BC4A-4900-805D-22E7B41AEED5}"/>
          </ac:grpSpMkLst>
        </pc:grpChg>
        <pc:grpChg chg="del mod">
          <ac:chgData name="Andrew Gibson" userId="09f400f0-b939-44fe-a018-d3e382747f7c" providerId="ADAL" clId="{5F281F84-52B4-425B-9FF7-6DD6AB62CAAB}" dt="2022-03-01T09:33:14.304" v="104" actId="478"/>
          <ac:grpSpMkLst>
            <pc:docMk/>
            <pc:sldMk cId="937359977" sldId="301"/>
            <ac:grpSpMk id="12" creationId="{F4B7AB7C-D2E8-4791-A0E9-74AC8891F555}"/>
          </ac:grpSpMkLst>
        </pc:grpChg>
        <pc:grpChg chg="del">
          <ac:chgData name="Andrew Gibson" userId="09f400f0-b939-44fe-a018-d3e382747f7c" providerId="ADAL" clId="{5F281F84-52B4-425B-9FF7-6DD6AB62CAAB}" dt="2022-03-01T09:33:25.660" v="105" actId="21"/>
          <ac:grpSpMkLst>
            <pc:docMk/>
            <pc:sldMk cId="937359977" sldId="301"/>
            <ac:grpSpMk id="17" creationId="{50E4F946-E933-47D1-8378-5E3FF1DC8778}"/>
          </ac:grpSpMkLst>
        </pc:grpChg>
        <pc:grpChg chg="add mod">
          <ac:chgData name="Andrew Gibson" userId="09f400f0-b939-44fe-a018-d3e382747f7c" providerId="ADAL" clId="{5F281F84-52B4-425B-9FF7-6DD6AB62CAAB}" dt="2022-03-01T09:38:37.354" v="168"/>
          <ac:grpSpMkLst>
            <pc:docMk/>
            <pc:sldMk cId="937359977" sldId="301"/>
            <ac:grpSpMk id="31" creationId="{B663F6D9-2F49-4CC7-8B60-5F6DA5FE6E53}"/>
          </ac:grpSpMkLst>
        </pc:grpChg>
        <pc:grpChg chg="mod">
          <ac:chgData name="Andrew Gibson" userId="09f400f0-b939-44fe-a018-d3e382747f7c" providerId="ADAL" clId="{5F281F84-52B4-425B-9FF7-6DD6AB62CAAB}" dt="2022-03-01T09:38:37.354" v="168"/>
          <ac:grpSpMkLst>
            <pc:docMk/>
            <pc:sldMk cId="937359977" sldId="301"/>
            <ac:grpSpMk id="32" creationId="{1ACDCDDC-A9FC-4899-B81C-C35C813B51DC}"/>
          </ac:grpSpMkLst>
        </pc:grpChg>
        <pc:grpChg chg="mod">
          <ac:chgData name="Andrew Gibson" userId="09f400f0-b939-44fe-a018-d3e382747f7c" providerId="ADAL" clId="{5F281F84-52B4-425B-9FF7-6DD6AB62CAAB}" dt="2022-03-01T09:38:37.354" v="168"/>
          <ac:grpSpMkLst>
            <pc:docMk/>
            <pc:sldMk cId="937359977" sldId="301"/>
            <ac:grpSpMk id="35" creationId="{1C1A7841-0ABD-444F-8139-10124CC2A1DE}"/>
          </ac:grpSpMkLst>
        </pc:grpChg>
        <pc:picChg chg="mod">
          <ac:chgData name="Andrew Gibson" userId="09f400f0-b939-44fe-a018-d3e382747f7c" providerId="ADAL" clId="{5F281F84-52B4-425B-9FF7-6DD6AB62CAAB}" dt="2022-03-01T09:40:52.370" v="178" actId="21"/>
          <ac:picMkLst>
            <pc:docMk/>
            <pc:sldMk cId="937359977" sldId="301"/>
            <ac:picMk id="8" creationId="{A72B7308-2A94-4286-A3C3-420D0D6D1396}"/>
          </ac:picMkLst>
        </pc:picChg>
        <pc:picChg chg="mod">
          <ac:chgData name="Andrew Gibson" userId="09f400f0-b939-44fe-a018-d3e382747f7c" providerId="ADAL" clId="{5F281F84-52B4-425B-9FF7-6DD6AB62CAAB}" dt="2022-03-01T09:40:52.370" v="178" actId="21"/>
          <ac:picMkLst>
            <pc:docMk/>
            <pc:sldMk cId="937359977" sldId="301"/>
            <ac:picMk id="13" creationId="{27D5263B-BF43-49DA-958D-4A0DE46673A7}"/>
          </ac:picMkLst>
        </pc:picChg>
        <pc:picChg chg="del">
          <ac:chgData name="Andrew Gibson" userId="09f400f0-b939-44fe-a018-d3e382747f7c" providerId="ADAL" clId="{5F281F84-52B4-425B-9FF7-6DD6AB62CAAB}" dt="2022-03-01T09:33:08.018" v="101" actId="478"/>
          <ac:picMkLst>
            <pc:docMk/>
            <pc:sldMk cId="937359977" sldId="301"/>
            <ac:picMk id="26" creationId="{F0E7D0BB-0E00-4CCF-8A58-BB552D83FDFF}"/>
          </ac:picMkLst>
        </pc:picChg>
        <pc:picChg chg="mod">
          <ac:chgData name="Andrew Gibson" userId="09f400f0-b939-44fe-a018-d3e382747f7c" providerId="ADAL" clId="{5F281F84-52B4-425B-9FF7-6DD6AB62CAAB}" dt="2022-03-01T09:38:37.354" v="168"/>
          <ac:picMkLst>
            <pc:docMk/>
            <pc:sldMk cId="937359977" sldId="301"/>
            <ac:picMk id="36" creationId="{D7C5E401-32B9-4C15-871D-A78276893F0C}"/>
          </ac:picMkLst>
        </pc:picChg>
        <pc:picChg chg="mod">
          <ac:chgData name="Andrew Gibson" userId="09f400f0-b939-44fe-a018-d3e382747f7c" providerId="ADAL" clId="{5F281F84-52B4-425B-9FF7-6DD6AB62CAAB}" dt="2022-03-01T09:38:37.354" v="168"/>
          <ac:picMkLst>
            <pc:docMk/>
            <pc:sldMk cId="937359977" sldId="301"/>
            <ac:picMk id="38" creationId="{3EED8788-125F-4A78-ABF1-F1FF3C5C896C}"/>
          </ac:picMkLst>
        </pc:picChg>
      </pc:sldChg>
      <pc:sldChg chg="addSp delSp modSp new mod ord modAnim">
        <pc:chgData name="Andrew Gibson" userId="09f400f0-b939-44fe-a018-d3e382747f7c" providerId="ADAL" clId="{5F281F84-52B4-425B-9FF7-6DD6AB62CAAB}" dt="2022-03-02T11:21:39.764" v="4361"/>
        <pc:sldMkLst>
          <pc:docMk/>
          <pc:sldMk cId="3183571590" sldId="302"/>
        </pc:sldMkLst>
        <pc:spChg chg="mod">
          <ac:chgData name="Andrew Gibson" userId="09f400f0-b939-44fe-a018-d3e382747f7c" providerId="ADAL" clId="{5F281F84-52B4-425B-9FF7-6DD6AB62CAAB}" dt="2022-03-01T09:46:56.599" v="296" actId="14100"/>
          <ac:spMkLst>
            <pc:docMk/>
            <pc:sldMk cId="3183571590" sldId="302"/>
            <ac:spMk id="2" creationId="{D689741A-4DDF-4429-BDE5-FCC1F5C1A265}"/>
          </ac:spMkLst>
        </pc:spChg>
        <pc:spChg chg="mod">
          <ac:chgData name="Andrew Gibson" userId="09f400f0-b939-44fe-a018-d3e382747f7c" providerId="ADAL" clId="{5F281F84-52B4-425B-9FF7-6DD6AB62CAAB}" dt="2022-03-01T09:45:45.983" v="291" actId="1076"/>
          <ac:spMkLst>
            <pc:docMk/>
            <pc:sldMk cId="3183571590" sldId="302"/>
            <ac:spMk id="7" creationId="{607A06F9-AEC6-4E0F-9518-00C03205D659}"/>
          </ac:spMkLst>
        </pc:spChg>
        <pc:spChg chg="mod">
          <ac:chgData name="Andrew Gibson" userId="09f400f0-b939-44fe-a018-d3e382747f7c" providerId="ADAL" clId="{5F281F84-52B4-425B-9FF7-6DD6AB62CAAB}" dt="2022-03-01T09:45:45.983" v="291" actId="1076"/>
          <ac:spMkLst>
            <pc:docMk/>
            <pc:sldMk cId="3183571590" sldId="302"/>
            <ac:spMk id="8" creationId="{2AB8DDC6-FAC1-428A-BF13-FAC549216E1A}"/>
          </ac:spMkLst>
        </pc:spChg>
        <pc:spChg chg="mod">
          <ac:chgData name="Andrew Gibson" userId="09f400f0-b939-44fe-a018-d3e382747f7c" providerId="ADAL" clId="{5F281F84-52B4-425B-9FF7-6DD6AB62CAAB}" dt="2022-03-01T09:45:45.983" v="291" actId="1076"/>
          <ac:spMkLst>
            <pc:docMk/>
            <pc:sldMk cId="3183571590" sldId="302"/>
            <ac:spMk id="10" creationId="{A2388CBA-F4F1-4619-9664-93661AE23D36}"/>
          </ac:spMkLst>
        </pc:spChg>
        <pc:spChg chg="mod">
          <ac:chgData name="Andrew Gibson" userId="09f400f0-b939-44fe-a018-d3e382747f7c" providerId="ADAL" clId="{5F281F84-52B4-425B-9FF7-6DD6AB62CAAB}" dt="2022-03-01T09:45:45.983" v="291" actId="1076"/>
          <ac:spMkLst>
            <pc:docMk/>
            <pc:sldMk cId="3183571590" sldId="302"/>
            <ac:spMk id="11" creationId="{BAB0879B-60E8-4376-B4CD-C6211170BCCE}"/>
          </ac:spMkLst>
        </pc:spChg>
        <pc:spChg chg="mod">
          <ac:chgData name="Andrew Gibson" userId="09f400f0-b939-44fe-a018-d3e382747f7c" providerId="ADAL" clId="{5F281F84-52B4-425B-9FF7-6DD6AB62CAAB}" dt="2022-03-01T09:45:45.983" v="291" actId="1076"/>
          <ac:spMkLst>
            <pc:docMk/>
            <pc:sldMk cId="3183571590" sldId="302"/>
            <ac:spMk id="12" creationId="{3C0E9602-AB97-480E-AAB3-0DFBD33B2E03}"/>
          </ac:spMkLst>
        </pc:spChg>
        <pc:spChg chg="mod">
          <ac:chgData name="Andrew Gibson" userId="09f400f0-b939-44fe-a018-d3e382747f7c" providerId="ADAL" clId="{5F281F84-52B4-425B-9FF7-6DD6AB62CAAB}" dt="2022-03-01T09:45:45.983" v="291" actId="1076"/>
          <ac:spMkLst>
            <pc:docMk/>
            <pc:sldMk cId="3183571590" sldId="302"/>
            <ac:spMk id="14" creationId="{B5D6BE65-D165-4D19-9B3A-00E9BE5CE5A0}"/>
          </ac:spMkLst>
        </pc:spChg>
        <pc:spChg chg="mod">
          <ac:chgData name="Andrew Gibson" userId="09f400f0-b939-44fe-a018-d3e382747f7c" providerId="ADAL" clId="{5F281F84-52B4-425B-9FF7-6DD6AB62CAAB}" dt="2022-03-01T09:45:45.983" v="291" actId="1076"/>
          <ac:spMkLst>
            <pc:docMk/>
            <pc:sldMk cId="3183571590" sldId="302"/>
            <ac:spMk id="15" creationId="{5407C038-42ED-4766-AA97-731133C3319E}"/>
          </ac:spMkLst>
        </pc:spChg>
        <pc:spChg chg="mod">
          <ac:chgData name="Andrew Gibson" userId="09f400f0-b939-44fe-a018-d3e382747f7c" providerId="ADAL" clId="{5F281F84-52B4-425B-9FF7-6DD6AB62CAAB}" dt="2022-03-01T09:45:45.983" v="291" actId="1076"/>
          <ac:spMkLst>
            <pc:docMk/>
            <pc:sldMk cId="3183571590" sldId="302"/>
            <ac:spMk id="16" creationId="{30955DEF-2467-442C-8302-259CC4A51A30}"/>
          </ac:spMkLst>
        </pc:spChg>
        <pc:spChg chg="mod">
          <ac:chgData name="Andrew Gibson" userId="09f400f0-b939-44fe-a018-d3e382747f7c" providerId="ADAL" clId="{5F281F84-52B4-425B-9FF7-6DD6AB62CAAB}" dt="2022-03-01T09:45:45.983" v="291" actId="1076"/>
          <ac:spMkLst>
            <pc:docMk/>
            <pc:sldMk cId="3183571590" sldId="302"/>
            <ac:spMk id="17" creationId="{292834FE-E057-4EAF-9573-3BB4955D9D0A}"/>
          </ac:spMkLst>
        </pc:spChg>
        <pc:spChg chg="add del">
          <ac:chgData name="Andrew Gibson" userId="09f400f0-b939-44fe-a018-d3e382747f7c" providerId="ADAL" clId="{5F281F84-52B4-425B-9FF7-6DD6AB62CAAB}" dt="2022-03-01T09:47:30.824" v="298" actId="22"/>
          <ac:spMkLst>
            <pc:docMk/>
            <pc:sldMk cId="3183571590" sldId="302"/>
            <ac:spMk id="19" creationId="{390154C5-DD69-413F-B177-3C8EA4A1BF8E}"/>
          </ac:spMkLst>
        </pc:spChg>
        <pc:grpChg chg="add mod">
          <ac:chgData name="Andrew Gibson" userId="09f400f0-b939-44fe-a018-d3e382747f7c" providerId="ADAL" clId="{5F281F84-52B4-425B-9FF7-6DD6AB62CAAB}" dt="2022-03-01T09:45:45.983" v="291" actId="1076"/>
          <ac:grpSpMkLst>
            <pc:docMk/>
            <pc:sldMk cId="3183571590" sldId="302"/>
            <ac:grpSpMk id="4" creationId="{776A566F-1B87-4A6A-A00E-3FABBE9E3011}"/>
          </ac:grpSpMkLst>
        </pc:grpChg>
        <pc:grpChg chg="mod">
          <ac:chgData name="Andrew Gibson" userId="09f400f0-b939-44fe-a018-d3e382747f7c" providerId="ADAL" clId="{5F281F84-52B4-425B-9FF7-6DD6AB62CAAB}" dt="2022-03-01T09:45:45.983" v="291" actId="1076"/>
          <ac:grpSpMkLst>
            <pc:docMk/>
            <pc:sldMk cId="3183571590" sldId="302"/>
            <ac:grpSpMk id="9" creationId="{A7C7B61B-4846-4432-9097-BD18DDBAB4BA}"/>
          </ac:grpSpMkLst>
        </pc:grpChg>
        <pc:grpChg chg="mod">
          <ac:chgData name="Andrew Gibson" userId="09f400f0-b939-44fe-a018-d3e382747f7c" providerId="ADAL" clId="{5F281F84-52B4-425B-9FF7-6DD6AB62CAAB}" dt="2022-03-01T09:45:45.983" v="291" actId="1076"/>
          <ac:grpSpMkLst>
            <pc:docMk/>
            <pc:sldMk cId="3183571590" sldId="302"/>
            <ac:grpSpMk id="13" creationId="{4B0967C3-A37E-4A98-A236-4078C075082F}"/>
          </ac:grpSpMkLst>
        </pc:grpChg>
        <pc:picChg chg="mod">
          <ac:chgData name="Andrew Gibson" userId="09f400f0-b939-44fe-a018-d3e382747f7c" providerId="ADAL" clId="{5F281F84-52B4-425B-9FF7-6DD6AB62CAAB}" dt="2022-03-01T09:45:45.983" v="291" actId="1076"/>
          <ac:picMkLst>
            <pc:docMk/>
            <pc:sldMk cId="3183571590" sldId="302"/>
            <ac:picMk id="5" creationId="{C1A555C5-0F2F-4554-B053-B55D1D5C2AC3}"/>
          </ac:picMkLst>
        </pc:picChg>
        <pc:picChg chg="mod">
          <ac:chgData name="Andrew Gibson" userId="09f400f0-b939-44fe-a018-d3e382747f7c" providerId="ADAL" clId="{5F281F84-52B4-425B-9FF7-6DD6AB62CAAB}" dt="2022-03-01T09:45:45.983" v="291" actId="1076"/>
          <ac:picMkLst>
            <pc:docMk/>
            <pc:sldMk cId="3183571590" sldId="302"/>
            <ac:picMk id="6" creationId="{B014BA99-AC38-4467-809D-2B1C9B981B98}"/>
          </ac:picMkLst>
        </pc:picChg>
      </pc:sldChg>
      <pc:sldChg chg="addSp delSp modSp new mod ord">
        <pc:chgData name="Andrew Gibson" userId="09f400f0-b939-44fe-a018-d3e382747f7c" providerId="ADAL" clId="{5F281F84-52B4-425B-9FF7-6DD6AB62CAAB}" dt="2022-03-02T11:22:07.351" v="4363"/>
        <pc:sldMkLst>
          <pc:docMk/>
          <pc:sldMk cId="235189501" sldId="303"/>
        </pc:sldMkLst>
        <pc:spChg chg="mod">
          <ac:chgData name="Andrew Gibson" userId="09f400f0-b939-44fe-a018-d3e382747f7c" providerId="ADAL" clId="{5F281F84-52B4-425B-9FF7-6DD6AB62CAAB}" dt="2022-03-01T09:49:20.715" v="306" actId="6549"/>
          <ac:spMkLst>
            <pc:docMk/>
            <pc:sldMk cId="235189501" sldId="303"/>
            <ac:spMk id="2" creationId="{B592E649-B6F6-4839-BD38-846545D67514}"/>
          </ac:spMkLst>
        </pc:spChg>
        <pc:spChg chg="del">
          <ac:chgData name="Andrew Gibson" userId="09f400f0-b939-44fe-a018-d3e382747f7c" providerId="ADAL" clId="{5F281F84-52B4-425B-9FF7-6DD6AB62CAAB}" dt="2022-03-01T09:48:32.224" v="300"/>
          <ac:spMkLst>
            <pc:docMk/>
            <pc:sldMk cId="235189501" sldId="303"/>
            <ac:spMk id="3" creationId="{76339894-D121-4A70-8B07-CEE2BEB5A224}"/>
          </ac:spMkLst>
        </pc:spChg>
        <pc:picChg chg="add mod">
          <ac:chgData name="Andrew Gibson" userId="09f400f0-b939-44fe-a018-d3e382747f7c" providerId="ADAL" clId="{5F281F84-52B4-425B-9FF7-6DD6AB62CAAB}" dt="2022-03-01T09:49:28.497" v="307" actId="14100"/>
          <ac:picMkLst>
            <pc:docMk/>
            <pc:sldMk cId="235189501" sldId="303"/>
            <ac:picMk id="4" creationId="{952C4305-37CB-4040-B064-1870B2591528}"/>
          </ac:picMkLst>
        </pc:picChg>
      </pc:sldChg>
      <pc:sldChg chg="modSp del mod">
        <pc:chgData name="Andrew Gibson" userId="09f400f0-b939-44fe-a018-d3e382747f7c" providerId="ADAL" clId="{5F281F84-52B4-425B-9FF7-6DD6AB62CAAB}" dt="2022-03-08T09:22:23.404" v="4411" actId="207"/>
        <pc:sldMkLst>
          <pc:docMk/>
          <pc:sldMk cId="0" sldId="304"/>
        </pc:sldMkLst>
        <pc:spChg chg="mod">
          <ac:chgData name="Andrew Gibson" userId="09f400f0-b939-44fe-a018-d3e382747f7c" providerId="ADAL" clId="{5F281F84-52B4-425B-9FF7-6DD6AB62CAAB}" dt="2022-03-08T09:22:23.404" v="4411" actId="207"/>
          <ac:spMkLst>
            <pc:docMk/>
            <pc:sldMk cId="0" sldId="304"/>
            <ac:spMk id="9218" creationId="{33A68A19-D5EF-44E0-B78D-364799D41F8C}"/>
          </ac:spMkLst>
        </pc:spChg>
      </pc:sldChg>
      <pc:sldChg chg="modSp new del mod">
        <pc:chgData name="Andrew Gibson" userId="09f400f0-b939-44fe-a018-d3e382747f7c" providerId="ADAL" clId="{5F281F84-52B4-425B-9FF7-6DD6AB62CAAB}" dt="2022-03-02T11:18:52.956" v="4351" actId="47"/>
        <pc:sldMkLst>
          <pc:docMk/>
          <pc:sldMk cId="4017598106" sldId="304"/>
        </pc:sldMkLst>
        <pc:spChg chg="mod">
          <ac:chgData name="Andrew Gibson" userId="09f400f0-b939-44fe-a018-d3e382747f7c" providerId="ADAL" clId="{5F281F84-52B4-425B-9FF7-6DD6AB62CAAB}" dt="2022-03-02T09:55:16.766" v="338" actId="20577"/>
          <ac:spMkLst>
            <pc:docMk/>
            <pc:sldMk cId="4017598106" sldId="304"/>
            <ac:spMk id="2" creationId="{C919C2E5-8F64-49DB-ACF9-1B81335EB0D7}"/>
          </ac:spMkLst>
        </pc:spChg>
      </pc:sldChg>
      <pc:sldChg chg="modSp mod modAnim">
        <pc:chgData name="Andrew Gibson" userId="09f400f0-b939-44fe-a018-d3e382747f7c" providerId="ADAL" clId="{5F281F84-52B4-425B-9FF7-6DD6AB62CAAB}" dt="2022-03-21T10:38:21.771" v="4431" actId="6549"/>
        <pc:sldMkLst>
          <pc:docMk/>
          <pc:sldMk cId="4010463360" sldId="305"/>
        </pc:sldMkLst>
        <pc:spChg chg="mod">
          <ac:chgData name="Andrew Gibson" userId="09f400f0-b939-44fe-a018-d3e382747f7c" providerId="ADAL" clId="{5F281F84-52B4-425B-9FF7-6DD6AB62CAAB}" dt="2022-03-02T09:56:22.297" v="360" actId="20577"/>
          <ac:spMkLst>
            <pc:docMk/>
            <pc:sldMk cId="4010463360" sldId="305"/>
            <ac:spMk id="9218" creationId="{00000000-0000-0000-0000-000000000000}"/>
          </ac:spMkLst>
        </pc:spChg>
        <pc:spChg chg="mod">
          <ac:chgData name="Andrew Gibson" userId="09f400f0-b939-44fe-a018-d3e382747f7c" providerId="ADAL" clId="{5F281F84-52B4-425B-9FF7-6DD6AB62CAAB}" dt="2022-03-21T10:38:21.771" v="4431" actId="6549"/>
          <ac:spMkLst>
            <pc:docMk/>
            <pc:sldMk cId="4010463360" sldId="305"/>
            <ac:spMk id="9219" creationId="{00000000-0000-0000-0000-000000000000}"/>
          </ac:spMkLst>
        </pc:spChg>
      </pc:sldChg>
      <pc:sldChg chg="modSp modAnim">
        <pc:chgData name="Andrew Gibson" userId="09f400f0-b939-44fe-a018-d3e382747f7c" providerId="ADAL" clId="{5F281F84-52B4-425B-9FF7-6DD6AB62CAAB}" dt="2022-03-02T10:12:35.179" v="1685" actId="20577"/>
        <pc:sldMkLst>
          <pc:docMk/>
          <pc:sldMk cId="3925004330" sldId="306"/>
        </pc:sldMkLst>
        <pc:spChg chg="mod">
          <ac:chgData name="Andrew Gibson" userId="09f400f0-b939-44fe-a018-d3e382747f7c" providerId="ADAL" clId="{5F281F84-52B4-425B-9FF7-6DD6AB62CAAB}" dt="2022-03-02T10:12:35.179" v="1685" actId="20577"/>
          <ac:spMkLst>
            <pc:docMk/>
            <pc:sldMk cId="3925004330" sldId="306"/>
            <ac:spMk id="9219" creationId="{00000000-0000-0000-0000-000000000000}"/>
          </ac:spMkLst>
        </pc:spChg>
      </pc:sldChg>
      <pc:sldChg chg="modSp modAnim">
        <pc:chgData name="Andrew Gibson" userId="09f400f0-b939-44fe-a018-d3e382747f7c" providerId="ADAL" clId="{5F281F84-52B4-425B-9FF7-6DD6AB62CAAB}" dt="2022-03-02T10:55:21.310" v="2057" actId="5793"/>
        <pc:sldMkLst>
          <pc:docMk/>
          <pc:sldMk cId="2769074113" sldId="307"/>
        </pc:sldMkLst>
        <pc:spChg chg="mod">
          <ac:chgData name="Andrew Gibson" userId="09f400f0-b939-44fe-a018-d3e382747f7c" providerId="ADAL" clId="{5F281F84-52B4-425B-9FF7-6DD6AB62CAAB}" dt="2022-03-02T10:55:21.310" v="2057" actId="5793"/>
          <ac:spMkLst>
            <pc:docMk/>
            <pc:sldMk cId="2769074113" sldId="307"/>
            <ac:spMk id="9219" creationId="{00000000-0000-0000-0000-000000000000}"/>
          </ac:spMkLst>
        </pc:spChg>
      </pc:sldChg>
      <pc:sldChg chg="modSp modAnim">
        <pc:chgData name="Andrew Gibson" userId="09f400f0-b939-44fe-a018-d3e382747f7c" providerId="ADAL" clId="{5F281F84-52B4-425B-9FF7-6DD6AB62CAAB}" dt="2022-03-02T11:02:32.465" v="2687" actId="20577"/>
        <pc:sldMkLst>
          <pc:docMk/>
          <pc:sldMk cId="2033878150" sldId="308"/>
        </pc:sldMkLst>
        <pc:spChg chg="mod">
          <ac:chgData name="Andrew Gibson" userId="09f400f0-b939-44fe-a018-d3e382747f7c" providerId="ADAL" clId="{5F281F84-52B4-425B-9FF7-6DD6AB62CAAB}" dt="2022-03-02T11:02:32.465" v="2687" actId="20577"/>
          <ac:spMkLst>
            <pc:docMk/>
            <pc:sldMk cId="2033878150" sldId="308"/>
            <ac:spMk id="9219" creationId="{00000000-0000-0000-0000-000000000000}"/>
          </ac:spMkLst>
        </pc:spChg>
      </pc:sldChg>
      <pc:sldChg chg="modSp modAnim">
        <pc:chgData name="Andrew Gibson" userId="09f400f0-b939-44fe-a018-d3e382747f7c" providerId="ADAL" clId="{5F281F84-52B4-425B-9FF7-6DD6AB62CAAB}" dt="2022-03-02T11:07:49.790" v="3196" actId="6549"/>
        <pc:sldMkLst>
          <pc:docMk/>
          <pc:sldMk cId="1788233949" sldId="309"/>
        </pc:sldMkLst>
        <pc:spChg chg="mod">
          <ac:chgData name="Andrew Gibson" userId="09f400f0-b939-44fe-a018-d3e382747f7c" providerId="ADAL" clId="{5F281F84-52B4-425B-9FF7-6DD6AB62CAAB}" dt="2022-03-02T11:07:49.790" v="3196" actId="6549"/>
          <ac:spMkLst>
            <pc:docMk/>
            <pc:sldMk cId="1788233949" sldId="309"/>
            <ac:spMk id="9219" creationId="{00000000-0000-0000-0000-000000000000}"/>
          </ac:spMkLst>
        </pc:spChg>
      </pc:sldChg>
      <pc:sldChg chg="modSp modAnim">
        <pc:chgData name="Andrew Gibson" userId="09f400f0-b939-44fe-a018-d3e382747f7c" providerId="ADAL" clId="{5F281F84-52B4-425B-9FF7-6DD6AB62CAAB}" dt="2022-03-02T11:12:13.409" v="3636" actId="20577"/>
        <pc:sldMkLst>
          <pc:docMk/>
          <pc:sldMk cId="1896182084" sldId="310"/>
        </pc:sldMkLst>
        <pc:spChg chg="mod">
          <ac:chgData name="Andrew Gibson" userId="09f400f0-b939-44fe-a018-d3e382747f7c" providerId="ADAL" clId="{5F281F84-52B4-425B-9FF7-6DD6AB62CAAB}" dt="2022-03-02T11:12:13.409" v="3636" actId="20577"/>
          <ac:spMkLst>
            <pc:docMk/>
            <pc:sldMk cId="1896182084" sldId="310"/>
            <ac:spMk id="9219" creationId="{00000000-0000-0000-0000-000000000000}"/>
          </ac:spMkLst>
        </pc:spChg>
      </pc:sldChg>
      <pc:sldChg chg="modSp modAnim">
        <pc:chgData name="Andrew Gibson" userId="09f400f0-b939-44fe-a018-d3e382747f7c" providerId="ADAL" clId="{5F281F84-52B4-425B-9FF7-6DD6AB62CAAB}" dt="2022-03-02T11:18:28.171" v="4350" actId="6549"/>
        <pc:sldMkLst>
          <pc:docMk/>
          <pc:sldMk cId="3613042004" sldId="311"/>
        </pc:sldMkLst>
        <pc:spChg chg="mod">
          <ac:chgData name="Andrew Gibson" userId="09f400f0-b939-44fe-a018-d3e382747f7c" providerId="ADAL" clId="{5F281F84-52B4-425B-9FF7-6DD6AB62CAAB}" dt="2022-03-02T11:18:28.171" v="4350" actId="6549"/>
          <ac:spMkLst>
            <pc:docMk/>
            <pc:sldMk cId="3613042004" sldId="311"/>
            <ac:spMk id="9219" creationId="{00000000-0000-0000-0000-000000000000}"/>
          </ac:spMkLst>
        </pc:spChg>
      </pc:sldChg>
      <pc:sldChg chg="addSp delSp modSp new del mod">
        <pc:chgData name="Andrew Gibson" userId="09f400f0-b939-44fe-a018-d3e382747f7c" providerId="ADAL" clId="{5F281F84-52B4-425B-9FF7-6DD6AB62CAAB}" dt="2022-03-08T09:20:44.367" v="4405" actId="2696"/>
        <pc:sldMkLst>
          <pc:docMk/>
          <pc:sldMk cId="136927886" sldId="312"/>
        </pc:sldMkLst>
        <pc:spChg chg="del">
          <ac:chgData name="Andrew Gibson" userId="09f400f0-b939-44fe-a018-d3e382747f7c" providerId="ADAL" clId="{5F281F84-52B4-425B-9FF7-6DD6AB62CAAB}" dt="2022-03-08T09:17:53.169" v="4397" actId="22"/>
          <ac:spMkLst>
            <pc:docMk/>
            <pc:sldMk cId="136927886" sldId="312"/>
            <ac:spMk id="3" creationId="{40336A26-B210-46E8-B2C8-D95CC4447165}"/>
          </ac:spMkLst>
        </pc:spChg>
        <pc:spChg chg="add mod">
          <ac:chgData name="Andrew Gibson" userId="09f400f0-b939-44fe-a018-d3e382747f7c" providerId="ADAL" clId="{5F281F84-52B4-425B-9FF7-6DD6AB62CAAB}" dt="2022-03-08T09:18:16.904" v="4399" actId="478"/>
          <ac:spMkLst>
            <pc:docMk/>
            <pc:sldMk cId="136927886" sldId="312"/>
            <ac:spMk id="6" creationId="{F0CDB93E-0281-46DD-BFCC-E51B6A9546D5}"/>
          </ac:spMkLst>
        </pc:spChg>
        <pc:spChg chg="add mod">
          <ac:chgData name="Andrew Gibson" userId="09f400f0-b939-44fe-a018-d3e382747f7c" providerId="ADAL" clId="{5F281F84-52B4-425B-9FF7-6DD6AB62CAAB}" dt="2022-03-08T09:18:46.639" v="4401" actId="207"/>
          <ac:spMkLst>
            <pc:docMk/>
            <pc:sldMk cId="136927886" sldId="312"/>
            <ac:spMk id="8" creationId="{F9D28B09-E623-476C-A0D4-7E219446AC98}"/>
          </ac:spMkLst>
        </pc:spChg>
        <pc:picChg chg="add del mod ord">
          <ac:chgData name="Andrew Gibson" userId="09f400f0-b939-44fe-a018-d3e382747f7c" providerId="ADAL" clId="{5F281F84-52B4-425B-9FF7-6DD6AB62CAAB}" dt="2022-03-08T09:18:16.904" v="4399" actId="478"/>
          <ac:picMkLst>
            <pc:docMk/>
            <pc:sldMk cId="136927886" sldId="312"/>
            <ac:picMk id="5" creationId="{CA32FB21-4FDF-4B44-9E00-A2FE171864A1}"/>
          </ac:picMkLst>
        </pc:picChg>
        <pc:picChg chg="del">
          <ac:chgData name="Andrew Gibson" userId="09f400f0-b939-44fe-a018-d3e382747f7c" providerId="ADAL" clId="{5F281F84-52B4-425B-9FF7-6DD6AB62CAAB}" dt="2022-03-08T09:20:16.775" v="4404"/>
          <ac:picMkLst>
            <pc:docMk/>
            <pc:sldMk cId="136927886" sldId="312"/>
            <ac:picMk id="9" creationId="{8C9B4D87-5A22-4943-BC40-2552A0DB4F46}"/>
          </ac:picMkLst>
        </pc:picChg>
      </pc:sldChg>
      <pc:sldChg chg="modSp del mod">
        <pc:chgData name="Andrew Gibson" userId="09f400f0-b939-44fe-a018-d3e382747f7c" providerId="ADAL" clId="{5F281F84-52B4-425B-9FF7-6DD6AB62CAAB}" dt="2022-03-08T09:20:56.588" v="4407" actId="6549"/>
        <pc:sldMkLst>
          <pc:docMk/>
          <pc:sldMk cId="0" sldId="313"/>
        </pc:sldMkLst>
        <pc:spChg chg="mod">
          <ac:chgData name="Andrew Gibson" userId="09f400f0-b939-44fe-a018-d3e382747f7c" providerId="ADAL" clId="{5F281F84-52B4-425B-9FF7-6DD6AB62CAAB}" dt="2022-03-08T09:20:51.800" v="4406" actId="6549"/>
          <ac:spMkLst>
            <pc:docMk/>
            <pc:sldMk cId="0" sldId="313"/>
            <ac:spMk id="4098" creationId="{26B13A58-B8C3-470D-AA78-CCBA140DDEE7}"/>
          </ac:spMkLst>
        </pc:spChg>
        <pc:spChg chg="mod">
          <ac:chgData name="Andrew Gibson" userId="09f400f0-b939-44fe-a018-d3e382747f7c" providerId="ADAL" clId="{5F281F84-52B4-425B-9FF7-6DD6AB62CAAB}" dt="2022-03-08T09:20:56.588" v="4407" actId="6549"/>
          <ac:spMkLst>
            <pc:docMk/>
            <pc:sldMk cId="0" sldId="313"/>
            <ac:spMk id="4099" creationId="{33AB0DD5-7686-4BAB-B501-B9F6785B6111}"/>
          </ac:spMkLst>
        </pc:spChg>
      </pc:sldChg>
      <pc:sldChg chg="modSp del mod">
        <pc:chgData name="Andrew Gibson" userId="09f400f0-b939-44fe-a018-d3e382747f7c" providerId="ADAL" clId="{5F281F84-52B4-425B-9FF7-6DD6AB62CAAB}" dt="2022-03-21T10:39:30.712" v="4432" actId="20577"/>
        <pc:sldMkLst>
          <pc:docMk/>
          <pc:sldMk cId="0" sldId="314"/>
        </pc:sldMkLst>
        <pc:spChg chg="mod">
          <ac:chgData name="Andrew Gibson" userId="09f400f0-b939-44fe-a018-d3e382747f7c" providerId="ADAL" clId="{5F281F84-52B4-425B-9FF7-6DD6AB62CAAB}" dt="2022-03-21T10:39:30.712" v="4432" actId="20577"/>
          <ac:spMkLst>
            <pc:docMk/>
            <pc:sldMk cId="0" sldId="314"/>
            <ac:spMk id="3" creationId="{B15F7F6A-2453-4BB4-A870-23485852FECB}"/>
          </ac:spMkLst>
        </pc:spChg>
      </pc:sldChg>
      <pc:sldChg chg="modSp del mod">
        <pc:chgData name="Andrew Gibson" userId="09f400f0-b939-44fe-a018-d3e382747f7c" providerId="ADAL" clId="{5F281F84-52B4-425B-9FF7-6DD6AB62CAAB}" dt="2022-03-21T10:41:04.288" v="4435" actId="255"/>
        <pc:sldMkLst>
          <pc:docMk/>
          <pc:sldMk cId="0" sldId="315"/>
        </pc:sldMkLst>
        <pc:spChg chg="mod">
          <ac:chgData name="Andrew Gibson" userId="09f400f0-b939-44fe-a018-d3e382747f7c" providerId="ADAL" clId="{5F281F84-52B4-425B-9FF7-6DD6AB62CAAB}" dt="2022-03-21T10:41:04.288" v="4435" actId="255"/>
          <ac:spMkLst>
            <pc:docMk/>
            <pc:sldMk cId="0" sldId="315"/>
            <ac:spMk id="3" creationId="{85970676-96BD-4087-9FCD-E098D1418FAB}"/>
          </ac:spMkLst>
        </pc:spChg>
      </pc:sldChg>
      <pc:sldChg chg="modSp del mod">
        <pc:chgData name="Andrew Gibson" userId="09f400f0-b939-44fe-a018-d3e382747f7c" providerId="ADAL" clId="{5F281F84-52B4-425B-9FF7-6DD6AB62CAAB}" dt="2022-03-08T09:21:30.772" v="4408" actId="207"/>
        <pc:sldMkLst>
          <pc:docMk/>
          <pc:sldMk cId="0" sldId="316"/>
        </pc:sldMkLst>
        <pc:spChg chg="mod">
          <ac:chgData name="Andrew Gibson" userId="09f400f0-b939-44fe-a018-d3e382747f7c" providerId="ADAL" clId="{5F281F84-52B4-425B-9FF7-6DD6AB62CAAB}" dt="2022-03-08T09:21:30.772" v="4408" actId="207"/>
          <ac:spMkLst>
            <pc:docMk/>
            <pc:sldMk cId="0" sldId="316"/>
            <ac:spMk id="7170" creationId="{43D7658F-AD53-461D-80B3-392F0EED8914}"/>
          </ac:spMkLst>
        </pc:spChg>
      </pc:sldChg>
      <pc:sldChg chg="modSp del mod">
        <pc:chgData name="Andrew Gibson" userId="09f400f0-b939-44fe-a018-d3e382747f7c" providerId="ADAL" clId="{5F281F84-52B4-425B-9FF7-6DD6AB62CAAB}" dt="2022-03-08T09:21:46.305" v="4410" actId="207"/>
        <pc:sldMkLst>
          <pc:docMk/>
          <pc:sldMk cId="0" sldId="317"/>
        </pc:sldMkLst>
        <pc:spChg chg="mod">
          <ac:chgData name="Andrew Gibson" userId="09f400f0-b939-44fe-a018-d3e382747f7c" providerId="ADAL" clId="{5F281F84-52B4-425B-9FF7-6DD6AB62CAAB}" dt="2022-03-08T09:21:46.305" v="4410" actId="207"/>
          <ac:spMkLst>
            <pc:docMk/>
            <pc:sldMk cId="0" sldId="317"/>
            <ac:spMk id="8194" creationId="{22B660C5-5F4D-4312-8422-0FED5EB24979}"/>
          </ac:spMkLst>
        </pc:spChg>
      </pc:sldChg>
      <pc:sldChg chg="modSp del mod">
        <pc:chgData name="Andrew Gibson" userId="09f400f0-b939-44fe-a018-d3e382747f7c" providerId="ADAL" clId="{5F281F84-52B4-425B-9FF7-6DD6AB62CAAB}" dt="2022-03-21T10:50:54.594" v="4467" actId="20577"/>
        <pc:sldMkLst>
          <pc:docMk/>
          <pc:sldMk cId="0" sldId="318"/>
        </pc:sldMkLst>
        <pc:spChg chg="mod">
          <ac:chgData name="Andrew Gibson" userId="09f400f0-b939-44fe-a018-d3e382747f7c" providerId="ADAL" clId="{5F281F84-52B4-425B-9FF7-6DD6AB62CAAB}" dt="2022-03-21T10:50:54.594" v="4467" actId="20577"/>
          <ac:spMkLst>
            <pc:docMk/>
            <pc:sldMk cId="0" sldId="318"/>
            <ac:spMk id="2" creationId="{12CC6667-63AB-48E6-9BD5-352002D415FC}"/>
          </ac:spMkLst>
        </pc:spChg>
        <pc:spChg chg="mod">
          <ac:chgData name="Andrew Gibson" userId="09f400f0-b939-44fe-a018-d3e382747f7c" providerId="ADAL" clId="{5F281F84-52B4-425B-9FF7-6DD6AB62CAAB}" dt="2022-03-21T10:49:19.815" v="4452" actId="12"/>
          <ac:spMkLst>
            <pc:docMk/>
            <pc:sldMk cId="0" sldId="318"/>
            <ac:spMk id="3" creationId="{4E05B669-BB6F-46F7-823B-B728F6ED2CFA}"/>
          </ac:spMkLst>
        </pc:spChg>
      </pc:sldChg>
      <pc:sldChg chg="modSp del mod">
        <pc:chgData name="Andrew Gibson" userId="09f400f0-b939-44fe-a018-d3e382747f7c" providerId="ADAL" clId="{5F281F84-52B4-425B-9FF7-6DD6AB62CAAB}" dt="2022-03-21T10:50:46.214" v="4463" actId="20577"/>
        <pc:sldMkLst>
          <pc:docMk/>
          <pc:sldMk cId="0" sldId="319"/>
        </pc:sldMkLst>
        <pc:spChg chg="mod">
          <ac:chgData name="Andrew Gibson" userId="09f400f0-b939-44fe-a018-d3e382747f7c" providerId="ADAL" clId="{5F281F84-52B4-425B-9FF7-6DD6AB62CAAB}" dt="2022-03-21T10:50:46.214" v="4463" actId="20577"/>
          <ac:spMkLst>
            <pc:docMk/>
            <pc:sldMk cId="0" sldId="319"/>
            <ac:spMk id="2" creationId="{068AA5F6-91FB-4DEB-9B3B-8BC3A855525E}"/>
          </ac:spMkLst>
        </pc:spChg>
        <pc:spChg chg="mod">
          <ac:chgData name="Andrew Gibson" userId="09f400f0-b939-44fe-a018-d3e382747f7c" providerId="ADAL" clId="{5F281F84-52B4-425B-9FF7-6DD6AB62CAAB}" dt="2022-03-21T10:46:19.273" v="4447" actId="255"/>
          <ac:spMkLst>
            <pc:docMk/>
            <pc:sldMk cId="0" sldId="319"/>
            <ac:spMk id="3" creationId="{9D385DF9-9E6B-4C9A-9F2D-712E16AD4372}"/>
          </ac:spMkLst>
        </pc:spChg>
      </pc:sldChg>
      <pc:sldChg chg="modSp del mod">
        <pc:chgData name="Andrew Gibson" userId="09f400f0-b939-44fe-a018-d3e382747f7c" providerId="ADAL" clId="{5F281F84-52B4-425B-9FF7-6DD6AB62CAAB}" dt="2022-03-21T10:49:59.589" v="4454" actId="255"/>
        <pc:sldMkLst>
          <pc:docMk/>
          <pc:sldMk cId="0" sldId="320"/>
        </pc:sldMkLst>
        <pc:spChg chg="mod">
          <ac:chgData name="Andrew Gibson" userId="09f400f0-b939-44fe-a018-d3e382747f7c" providerId="ADAL" clId="{5F281F84-52B4-425B-9FF7-6DD6AB62CAAB}" dt="2022-03-21T10:49:59.589" v="4454" actId="255"/>
          <ac:spMkLst>
            <pc:docMk/>
            <pc:sldMk cId="0" sldId="320"/>
            <ac:spMk id="2" creationId="{0B4533C3-EABE-41BB-9F41-960A866D67C4}"/>
          </ac:spMkLst>
        </pc:spChg>
        <pc:picChg chg="mod">
          <ac:chgData name="Andrew Gibson" userId="09f400f0-b939-44fe-a018-d3e382747f7c" providerId="ADAL" clId="{5F281F84-52B4-425B-9FF7-6DD6AB62CAAB}" dt="2022-03-08T09:24:04.256" v="4418" actId="1076"/>
          <ac:picMkLst>
            <pc:docMk/>
            <pc:sldMk cId="0" sldId="320"/>
            <ac:picMk id="12291" creationId="{9B661D07-3212-43C0-A300-F94B23F643F0}"/>
          </ac:picMkLst>
        </pc:picChg>
      </pc:sldChg>
      <pc:sldChg chg="modSp del mod">
        <pc:chgData name="Andrew Gibson" userId="09f400f0-b939-44fe-a018-d3e382747f7c" providerId="ADAL" clId="{5F281F84-52B4-425B-9FF7-6DD6AB62CAAB}" dt="2022-03-21T10:50:34.299" v="4458" actId="20577"/>
        <pc:sldMkLst>
          <pc:docMk/>
          <pc:sldMk cId="0" sldId="321"/>
        </pc:sldMkLst>
        <pc:spChg chg="mod">
          <ac:chgData name="Andrew Gibson" userId="09f400f0-b939-44fe-a018-d3e382747f7c" providerId="ADAL" clId="{5F281F84-52B4-425B-9FF7-6DD6AB62CAAB}" dt="2022-03-21T10:50:34.299" v="4458" actId="20577"/>
          <ac:spMkLst>
            <pc:docMk/>
            <pc:sldMk cId="0" sldId="321"/>
            <ac:spMk id="2" creationId="{44340389-0090-4EBF-8285-B78A7D547F22}"/>
          </ac:spMkLst>
        </pc:spChg>
        <pc:spChg chg="mod">
          <ac:chgData name="Andrew Gibson" userId="09f400f0-b939-44fe-a018-d3e382747f7c" providerId="ADAL" clId="{5F281F84-52B4-425B-9FF7-6DD6AB62CAAB}" dt="2022-03-21T10:44:47.594" v="4443" actId="255"/>
          <ac:spMkLst>
            <pc:docMk/>
            <pc:sldMk cId="0" sldId="321"/>
            <ac:spMk id="3" creationId="{92121CC2-6732-48D2-AD42-07DA960B66FA}"/>
          </ac:spMkLst>
        </pc:spChg>
      </pc:sldChg>
      <pc:sldMasterChg chg="del delSldLayout">
        <pc:chgData name="Andrew Gibson" userId="09f400f0-b939-44fe-a018-d3e382747f7c" providerId="ADAL" clId="{5F281F84-52B4-425B-9FF7-6DD6AB62CAAB}" dt="2022-03-02T09:48:00.207" v="313" actId="47"/>
        <pc:sldMasterMkLst>
          <pc:docMk/>
          <pc:sldMasterMk cId="1226280143" sldId="2147483661"/>
        </pc:sldMasterMkLst>
        <pc:sldLayoutChg chg="del">
          <pc:chgData name="Andrew Gibson" userId="09f400f0-b939-44fe-a018-d3e382747f7c" providerId="ADAL" clId="{5F281F84-52B4-425B-9FF7-6DD6AB62CAAB}" dt="2022-03-02T09:48:00.207" v="313" actId="47"/>
          <pc:sldLayoutMkLst>
            <pc:docMk/>
            <pc:sldMasterMk cId="1226280143" sldId="2147483661"/>
            <pc:sldLayoutMk cId="1090328623" sldId="2147483662"/>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3906544900" sldId="2147483663"/>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206827643" sldId="2147483664"/>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2102456389" sldId="2147483665"/>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3637396171" sldId="2147483666"/>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2275979381" sldId="2147483667"/>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1183437380" sldId="2147483668"/>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2735534056" sldId="2147483669"/>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3195159773" sldId="2147483670"/>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359471228" sldId="2147483671"/>
          </pc:sldLayoutMkLst>
        </pc:sldLayoutChg>
        <pc:sldLayoutChg chg="del">
          <pc:chgData name="Andrew Gibson" userId="09f400f0-b939-44fe-a018-d3e382747f7c" providerId="ADAL" clId="{5F281F84-52B4-425B-9FF7-6DD6AB62CAAB}" dt="2022-03-02T09:48:00.207" v="313" actId="47"/>
          <pc:sldLayoutMkLst>
            <pc:docMk/>
            <pc:sldMasterMk cId="1226280143" sldId="2147483661"/>
            <pc:sldLayoutMk cId="1070240938" sldId="214748367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4814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Rot="1" noChangeAspect="1" noChangeArrowheads="1" noTextEdit="1"/>
          </p:cNvSpPr>
          <p:nvPr>
            <p:ph type="sldImg" idx="2"/>
          </p:nvPr>
        </p:nvSpPr>
        <p:spPr bwMode="auto">
          <a:xfrm>
            <a:off x="846138" y="717550"/>
            <a:ext cx="5165725" cy="3576638"/>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1" name="Rectangle 3"/>
          <p:cNvSpPr>
            <a:spLocks noGrp="1" noChangeArrowheads="1"/>
          </p:cNvSpPr>
          <p:nvPr>
            <p:ph type="body" sz="quarter" idx="3"/>
          </p:nvPr>
        </p:nvSpPr>
        <p:spPr bwMode="auto">
          <a:xfrm>
            <a:off x="914400" y="4533900"/>
            <a:ext cx="5029200" cy="429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904" tIns="47602" rIns="96904" bIns="47602" numCol="1" anchor="t" anchorCtr="0" compatLnSpc="1">
            <a:prstTxWarp prst="textNoShape">
              <a:avLst/>
            </a:prstTxWarp>
          </a:bodyPr>
          <a:lstStyle/>
          <a:p>
            <a:pPr lvl="0"/>
            <a:r>
              <a:rPr lang="en-GB" altLang="en-US"/>
              <a:t>Click to edit Master notes styles</a:t>
            </a:r>
          </a:p>
          <a:p>
            <a:pPr lvl="0"/>
            <a:r>
              <a:rPr lang="en-GB" altLang="en-US"/>
              <a:t>Second Level</a:t>
            </a:r>
          </a:p>
          <a:p>
            <a:pPr lvl="0"/>
            <a:r>
              <a:rPr lang="en-GB" altLang="en-US"/>
              <a:t>Third Level</a:t>
            </a:r>
          </a:p>
          <a:p>
            <a:pPr lvl="0"/>
            <a:r>
              <a:rPr lang="en-GB" altLang="en-US"/>
              <a:t>Fourth Level</a:t>
            </a:r>
          </a:p>
          <a:p>
            <a:pPr lvl="0"/>
            <a:r>
              <a:rPr lang="en-GB" altLang="en-US"/>
              <a:t>Fifth Level</a:t>
            </a:r>
          </a:p>
        </p:txBody>
      </p:sp>
    </p:spTree>
    <p:extLst>
      <p:ext uri="{BB962C8B-B14F-4D97-AF65-F5344CB8AC3E}">
        <p14:creationId xmlns:p14="http://schemas.microsoft.com/office/powerpoint/2010/main" val="19321638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0482" name="Rectangle 2"/>
          <p:cNvSpPr>
            <a:spLocks noChangeArrowheads="1"/>
          </p:cNvSpPr>
          <p:nvPr/>
        </p:nvSpPr>
        <p:spPr bwMode="ltGray">
          <a:xfrm>
            <a:off x="0" y="0"/>
            <a:ext cx="893763" cy="6858000"/>
          </a:xfrm>
          <a:prstGeom prst="rect">
            <a:avLst/>
          </a:prstGeom>
          <a:solidFill>
            <a:schemeClr val="tx2">
              <a:alpha val="50000"/>
            </a:schemeClr>
          </a:solidFill>
          <a:ln>
            <a:noFill/>
          </a:ln>
          <a:extLst>
            <a:ext uri="{91240B29-F687-4F45-9708-019B960494DF}">
              <a14:hiddenLine xmlns:a14="http://schemas.microsoft.com/office/drawing/2010/main" w="9525">
                <a:solidFill>
                  <a:schemeClr val="bg1"/>
                </a:solidFill>
                <a:miter lim="800000"/>
                <a:headEnd/>
                <a:tailEnd/>
              </a14:hiddenLine>
            </a:ext>
          </a:extLst>
        </p:spPr>
        <p:txBody>
          <a:bodyPr wrap="none" anchor="ctr"/>
          <a:lstStyle/>
          <a:p>
            <a:endParaRPr lang="en-GB"/>
          </a:p>
        </p:txBody>
      </p:sp>
      <p:sp>
        <p:nvSpPr>
          <p:cNvPr id="20483" name="Rectangle 3"/>
          <p:cNvSpPr>
            <a:spLocks noGrp="1" noChangeArrowheads="1"/>
          </p:cNvSpPr>
          <p:nvPr>
            <p:ph type="ctrTitle"/>
          </p:nvPr>
        </p:nvSpPr>
        <p:spPr>
          <a:xfrm>
            <a:off x="742950" y="2133600"/>
            <a:ext cx="8420100" cy="1143000"/>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a:lvl1pPr>
          </a:lstStyle>
          <a:p>
            <a:pPr lvl="0"/>
            <a:r>
              <a:rPr lang="en-US" altLang="en-US" noProof="0"/>
              <a:t>Click to edit Master title style</a:t>
            </a:r>
          </a:p>
        </p:txBody>
      </p:sp>
      <p:sp>
        <p:nvSpPr>
          <p:cNvPr id="20484" name="Rectangle 4"/>
          <p:cNvSpPr>
            <a:spLocks noGrp="1" noChangeArrowheads="1"/>
          </p:cNvSpPr>
          <p:nvPr>
            <p:ph type="subTitle" idx="1"/>
          </p:nvPr>
        </p:nvSpPr>
        <p:spPr>
          <a:xfrm>
            <a:off x="1568450" y="3886200"/>
            <a:ext cx="6934200" cy="1752600"/>
          </a:xfrm>
        </p:spPr>
        <p:txBody>
          <a:bodyPr/>
          <a:lstStyle>
            <a:lvl1pPr marL="0" indent="0" algn="ctr">
              <a:buFont typeface="Monotype Sorts" pitchFamily="2" charset="2"/>
              <a:buNone/>
              <a:defRPr/>
            </a:lvl1pPr>
          </a:lstStyle>
          <a:p>
            <a:pPr lvl="0"/>
            <a:r>
              <a:rPr lang="en-US" altLang="en-US" noProof="0"/>
              <a:t>Click to edit Master subtitle style</a:t>
            </a:r>
          </a:p>
        </p:txBody>
      </p:sp>
      <p:sp>
        <p:nvSpPr>
          <p:cNvPr id="20485" name="Rectangle 5"/>
          <p:cNvSpPr>
            <a:spLocks noGrp="1" noChangeArrowheads="1"/>
          </p:cNvSpPr>
          <p:nvPr>
            <p:ph type="dt" sz="half" idx="2"/>
          </p:nvPr>
        </p:nvSpPr>
        <p:spPr/>
        <p:txBody>
          <a:bodyPr/>
          <a:lstStyle>
            <a:lvl1pPr>
              <a:defRPr>
                <a:solidFill>
                  <a:srgbClr val="CCECFF"/>
                </a:solidFill>
              </a:defRPr>
            </a:lvl1pPr>
          </a:lstStyle>
          <a:p>
            <a:endParaRPr lang="en-US" altLang="en-US"/>
          </a:p>
        </p:txBody>
      </p:sp>
      <p:sp>
        <p:nvSpPr>
          <p:cNvPr id="20486" name="Rectangle 6"/>
          <p:cNvSpPr>
            <a:spLocks noGrp="1" noChangeArrowheads="1"/>
          </p:cNvSpPr>
          <p:nvPr>
            <p:ph type="ftr" sz="quarter" idx="3"/>
          </p:nvPr>
        </p:nvSpPr>
        <p:spPr/>
        <p:txBody>
          <a:bodyPr/>
          <a:lstStyle>
            <a:lvl1pPr>
              <a:defRPr>
                <a:solidFill>
                  <a:srgbClr val="CCECFF"/>
                </a:solidFill>
              </a:defRPr>
            </a:lvl1pPr>
          </a:lstStyle>
          <a:p>
            <a:endParaRPr lang="en-US" altLang="en-US"/>
          </a:p>
        </p:txBody>
      </p:sp>
      <p:sp>
        <p:nvSpPr>
          <p:cNvPr id="20487" name="Rectangle 7"/>
          <p:cNvSpPr>
            <a:spLocks noGrp="1" noChangeArrowheads="1"/>
          </p:cNvSpPr>
          <p:nvPr>
            <p:ph type="sldNum" sz="quarter" idx="4"/>
          </p:nvPr>
        </p:nvSpPr>
        <p:spPr/>
        <p:txBody>
          <a:bodyPr/>
          <a:lstStyle>
            <a:lvl1pPr>
              <a:defRPr>
                <a:solidFill>
                  <a:srgbClr val="CCECFF"/>
                </a:solidFill>
              </a:defRPr>
            </a:lvl1pPr>
          </a:lstStyle>
          <a:p>
            <a:fld id="{A6DC9A74-B660-471D-9CC5-042AFCC393AD}" type="slidenum">
              <a:rPr lang="en-US" altLang="en-US"/>
              <a:pPr/>
              <a:t>‹#›</a:t>
            </a:fld>
            <a:endParaRPr lang="en-US" altLang="en-US"/>
          </a:p>
        </p:txBody>
      </p:sp>
      <p:sp>
        <p:nvSpPr>
          <p:cNvPr id="20488" name="Rectangle 8"/>
          <p:cNvSpPr>
            <a:spLocks noChangeArrowheads="1"/>
          </p:cNvSpPr>
          <p:nvPr/>
        </p:nvSpPr>
        <p:spPr bwMode="ltGray">
          <a:xfrm>
            <a:off x="0" y="3543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2000"/>
                                  </p:stCondLst>
                                  <p:childTnLst>
                                    <p:set>
                                      <p:cBhvr>
                                        <p:cTn id="6" dur="1" fill="hold">
                                          <p:stCondLst>
                                            <p:cond delay="0"/>
                                          </p:stCondLst>
                                        </p:cTn>
                                        <p:tgtEl>
                                          <p:spTgt spid="20482"/>
                                        </p:tgtEl>
                                        <p:attrNameLst>
                                          <p:attrName>style.visibility</p:attrName>
                                        </p:attrNameLst>
                                      </p:cBhvr>
                                      <p:to>
                                        <p:strVal val="visible"/>
                                      </p:to>
                                    </p:set>
                                    <p:animEffect transition="in" filter="wipe(up)">
                                      <p:cBhvr>
                                        <p:cTn id="7" dur="500"/>
                                        <p:tgtEl>
                                          <p:spTgt spid="20482"/>
                                        </p:tgtEl>
                                      </p:cBhvr>
                                    </p:animEffect>
                                  </p:childTnLst>
                                </p:cTn>
                              </p:par>
                            </p:childTnLst>
                          </p:cTn>
                        </p:par>
                        <p:par>
                          <p:cTn id="8" fill="hold" nodeType="afterGroup">
                            <p:stCondLst>
                              <p:cond delay="2500"/>
                            </p:stCondLst>
                            <p:childTnLst>
                              <p:par>
                                <p:cTn id="9" presetID="22" presetClass="entr" presetSubtype="2" fill="hold" grpId="0" nodeType="afterEffect">
                                  <p:stCondLst>
                                    <p:cond delay="3000"/>
                                  </p:stCondLst>
                                  <p:childTnLst>
                                    <p:set>
                                      <p:cBhvr>
                                        <p:cTn id="10" dur="1" fill="hold">
                                          <p:stCondLst>
                                            <p:cond delay="0"/>
                                          </p:stCondLst>
                                        </p:cTn>
                                        <p:tgtEl>
                                          <p:spTgt spid="20488"/>
                                        </p:tgtEl>
                                        <p:attrNameLst>
                                          <p:attrName>style.visibility</p:attrName>
                                        </p:attrNameLst>
                                      </p:cBhvr>
                                      <p:to>
                                        <p:strVal val="visible"/>
                                      </p:to>
                                    </p:set>
                                    <p:animEffect transition="in" filter="wipe(right)">
                                      <p:cBhvr>
                                        <p:cTn id="11" dur="500"/>
                                        <p:tgtEl>
                                          <p:spTgt spid="204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nimBg="1"/>
      <p:bldP spid="20488"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D065082-4ADB-4326-99C7-E33E2BD7EE72}" type="slidenum">
              <a:rPr lang="en-US" altLang="en-US"/>
              <a:pPr/>
              <a:t>‹#›</a:t>
            </a:fld>
            <a:endParaRPr lang="en-US" altLang="en-US"/>
          </a:p>
        </p:txBody>
      </p:sp>
    </p:spTree>
    <p:extLst>
      <p:ext uri="{BB962C8B-B14F-4D97-AF65-F5344CB8AC3E}">
        <p14:creationId xmlns:p14="http://schemas.microsoft.com/office/powerpoint/2010/main" val="2519690248"/>
      </p:ext>
    </p:extLst>
  </p:cSld>
  <p:clrMapOvr>
    <a:masterClrMapping/>
  </p:clrMapOvr>
  <p:transition spd="med">
    <p:random/>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6275" y="1709738"/>
            <a:ext cx="8543925"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76275" y="4589463"/>
            <a:ext cx="8543925"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C62093F-05EB-4F40-A865-2FA9C7B72D5C}" type="slidenum">
              <a:rPr lang="en-US" altLang="en-US"/>
              <a:pPr/>
              <a:t>‹#›</a:t>
            </a:fld>
            <a:endParaRPr lang="en-US" altLang="en-US"/>
          </a:p>
        </p:txBody>
      </p:sp>
    </p:spTree>
    <p:extLst>
      <p:ext uri="{BB962C8B-B14F-4D97-AF65-F5344CB8AC3E}">
        <p14:creationId xmlns:p14="http://schemas.microsoft.com/office/powerpoint/2010/main" val="3428306159"/>
      </p:ext>
    </p:extLst>
  </p:cSld>
  <p:clrMapOvr>
    <a:masterClrMapping/>
  </p:clrMapOvr>
  <p:transition spd="med">
    <p:random/>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742950" y="1981200"/>
            <a:ext cx="41338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029200" y="1981200"/>
            <a:ext cx="41338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F284345-4765-43DE-8F37-D002710EAA28}" type="slidenum">
              <a:rPr lang="en-US" altLang="en-US"/>
              <a:pPr/>
              <a:t>‹#›</a:t>
            </a:fld>
            <a:endParaRPr lang="en-US" altLang="en-US"/>
          </a:p>
        </p:txBody>
      </p:sp>
    </p:spTree>
    <p:extLst>
      <p:ext uri="{BB962C8B-B14F-4D97-AF65-F5344CB8AC3E}">
        <p14:creationId xmlns:p14="http://schemas.microsoft.com/office/powerpoint/2010/main" val="2914885858"/>
      </p:ext>
    </p:extLst>
  </p:cSld>
  <p:clrMapOvr>
    <a:masterClrMapping/>
  </p:clrMapOvr>
  <p:transition spd="med">
    <p:random/>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625" y="365125"/>
            <a:ext cx="8543925"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82625" y="1681163"/>
            <a:ext cx="419100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625" y="2505075"/>
            <a:ext cx="4191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14913" y="1681163"/>
            <a:ext cx="42116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6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EE38F02E-705B-4907-82D4-A0342DF2CD72}" type="slidenum">
              <a:rPr lang="en-US" altLang="en-US"/>
              <a:pPr/>
              <a:t>‹#›</a:t>
            </a:fld>
            <a:endParaRPr lang="en-US" altLang="en-US"/>
          </a:p>
        </p:txBody>
      </p:sp>
    </p:spTree>
    <p:extLst>
      <p:ext uri="{BB962C8B-B14F-4D97-AF65-F5344CB8AC3E}">
        <p14:creationId xmlns:p14="http://schemas.microsoft.com/office/powerpoint/2010/main" val="1381861632"/>
      </p:ext>
    </p:extLst>
  </p:cSld>
  <p:clrMapOvr>
    <a:masterClrMapping/>
  </p:clrMapOvr>
  <p:transition spd="med">
    <p:random/>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25D3051F-0251-45D6-8033-41B020BEAA55}" type="slidenum">
              <a:rPr lang="en-US" altLang="en-US"/>
              <a:pPr/>
              <a:t>‹#›</a:t>
            </a:fld>
            <a:endParaRPr lang="en-US" altLang="en-US"/>
          </a:p>
        </p:txBody>
      </p:sp>
    </p:spTree>
    <p:extLst>
      <p:ext uri="{BB962C8B-B14F-4D97-AF65-F5344CB8AC3E}">
        <p14:creationId xmlns:p14="http://schemas.microsoft.com/office/powerpoint/2010/main" val="1387568963"/>
      </p:ext>
    </p:extLst>
  </p:cSld>
  <p:clrMapOvr>
    <a:masterClrMapping/>
  </p:clrMapOvr>
  <p:transition spd="med">
    <p:rand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AA6335DC-C32B-4565-BC7C-25735FF9D1F7}" type="slidenum">
              <a:rPr lang="en-US" altLang="en-US"/>
              <a:pPr/>
              <a:t>‹#›</a:t>
            </a:fld>
            <a:endParaRPr lang="en-US" altLang="en-US"/>
          </a:p>
        </p:txBody>
      </p:sp>
    </p:spTree>
    <p:extLst>
      <p:ext uri="{BB962C8B-B14F-4D97-AF65-F5344CB8AC3E}">
        <p14:creationId xmlns:p14="http://schemas.microsoft.com/office/powerpoint/2010/main" val="1446187078"/>
      </p:ext>
    </p:extLst>
  </p:cSld>
  <p:clrMapOvr>
    <a:masterClrMapping/>
  </p:clrMapOvr>
  <p:transition spd="med">
    <p:rand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4211638" y="987425"/>
            <a:ext cx="501491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96A1610F-9EDC-4628-99DD-DA5702FDD55B}" type="slidenum">
              <a:rPr lang="en-US" altLang="en-US"/>
              <a:pPr/>
              <a:t>‹#›</a:t>
            </a:fld>
            <a:endParaRPr lang="en-US" altLang="en-US"/>
          </a:p>
        </p:txBody>
      </p:sp>
    </p:spTree>
    <p:extLst>
      <p:ext uri="{BB962C8B-B14F-4D97-AF65-F5344CB8AC3E}">
        <p14:creationId xmlns:p14="http://schemas.microsoft.com/office/powerpoint/2010/main" val="1461037927"/>
      </p:ext>
    </p:extLst>
  </p:cSld>
  <p:clrMapOvr>
    <a:masterClrMapping/>
  </p:clrMapOvr>
  <p:transition spd="med">
    <p:rand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625" y="457200"/>
            <a:ext cx="3194050"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4211638" y="987425"/>
            <a:ext cx="50149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682625" y="2057400"/>
            <a:ext cx="319405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F7A44995-76D4-483E-AF8F-2DEFEFC7D38F}" type="slidenum">
              <a:rPr lang="en-US" altLang="en-US"/>
              <a:pPr/>
              <a:t>‹#›</a:t>
            </a:fld>
            <a:endParaRPr lang="en-US" altLang="en-US"/>
          </a:p>
        </p:txBody>
      </p:sp>
    </p:spTree>
    <p:extLst>
      <p:ext uri="{BB962C8B-B14F-4D97-AF65-F5344CB8AC3E}">
        <p14:creationId xmlns:p14="http://schemas.microsoft.com/office/powerpoint/2010/main" val="3977487194"/>
      </p:ext>
    </p:extLst>
  </p:cSld>
  <p:clrMapOvr>
    <a:masterClrMapping/>
  </p:clrMapOvr>
  <p:transition spd="med">
    <p:rand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D1305D6F-683B-49E5-8FE8-C9B6FB003779}" type="slidenum">
              <a:rPr lang="en-US" altLang="en-US"/>
              <a:pPr/>
              <a:t>‹#›</a:t>
            </a:fld>
            <a:endParaRPr lang="en-US" altLang="en-US"/>
          </a:p>
        </p:txBody>
      </p:sp>
    </p:spTree>
    <p:extLst>
      <p:ext uri="{BB962C8B-B14F-4D97-AF65-F5344CB8AC3E}">
        <p14:creationId xmlns:p14="http://schemas.microsoft.com/office/powerpoint/2010/main" val="1592814103"/>
      </p:ext>
    </p:extLst>
  </p:cSld>
  <p:clrMapOvr>
    <a:masterClrMapping/>
  </p:clrMapOvr>
  <p:transition spd="med">
    <p:rand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34200" y="457200"/>
            <a:ext cx="222885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47650" y="457200"/>
            <a:ext cx="653415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FC286A15-22C2-47D4-8F2A-EBC2343E1714}" type="slidenum">
              <a:rPr lang="en-US" altLang="en-US"/>
              <a:pPr/>
              <a:t>‹#›</a:t>
            </a:fld>
            <a:endParaRPr lang="en-US" altLang="en-US"/>
          </a:p>
        </p:txBody>
      </p:sp>
    </p:spTree>
    <p:extLst>
      <p:ext uri="{BB962C8B-B14F-4D97-AF65-F5344CB8AC3E}">
        <p14:creationId xmlns:p14="http://schemas.microsoft.com/office/powerpoint/2010/main" val="1195090932"/>
      </p:ext>
    </p:extLst>
  </p:cSld>
  <p:clrMapOvr>
    <a:masterClrMapping/>
  </p:clrMapOvr>
  <p:transition spd="med">
    <p:rand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742950" y="2130426"/>
            <a:ext cx="8420100" cy="1470025"/>
          </a:xfrm>
        </p:spPr>
        <p:txBody>
          <a:bodyPr/>
          <a:lstStyle/>
          <a:p>
            <a:r>
              <a:rPr lang="cy-GB"/>
              <a:t>Cliciwch i olygu arddull y Meistr teitl</a:t>
            </a:r>
          </a:p>
        </p:txBody>
      </p:sp>
      <p:sp>
        <p:nvSpPr>
          <p:cNvPr id="3" name="Isdeitl 2"/>
          <p:cNvSpPr>
            <a:spLocks noGrp="1"/>
          </p:cNvSpPr>
          <p:nvPr>
            <p:ph type="subTitle" idx="1"/>
          </p:nvPr>
        </p:nvSpPr>
        <p:spPr>
          <a:xfrm>
            <a:off x="1485900" y="3886200"/>
            <a:ext cx="69342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a:extLst>
              <a:ext uri="{FF2B5EF4-FFF2-40B4-BE49-F238E27FC236}">
                <a16:creationId xmlns:a16="http://schemas.microsoft.com/office/drawing/2014/main" id="{1541388A-3FC1-4CF9-8A09-4BBD8A7CC175}"/>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2B34854-475D-436F-9D93-97C1F819CA8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D23F170C-F2FE-439C-ACFA-95468D44DC78}"/>
              </a:ext>
            </a:extLst>
          </p:cNvPr>
          <p:cNvSpPr>
            <a:spLocks noGrp="1" noChangeArrowheads="1"/>
          </p:cNvSpPr>
          <p:nvPr>
            <p:ph type="sldNum" sz="quarter" idx="12"/>
          </p:nvPr>
        </p:nvSpPr>
        <p:spPr>
          <a:ln/>
        </p:spPr>
        <p:txBody>
          <a:bodyPr/>
          <a:lstStyle>
            <a:lvl1pPr>
              <a:defRPr/>
            </a:lvl1pPr>
          </a:lstStyle>
          <a:p>
            <a:pPr>
              <a:defRPr/>
            </a:pPr>
            <a:fld id="{C9BAD2DA-A036-408B-88BF-FC5F9B5E650E}" type="slidenum">
              <a:rPr lang="en-US" altLang="en-US"/>
              <a:pPr>
                <a:defRPr/>
              </a:pPr>
              <a:t>‹#›</a:t>
            </a:fld>
            <a:endParaRPr lang="en-US" altLang="en-US"/>
          </a:p>
        </p:txBody>
      </p:sp>
    </p:spTree>
    <p:extLst>
      <p:ext uri="{BB962C8B-B14F-4D97-AF65-F5344CB8AC3E}">
        <p14:creationId xmlns:p14="http://schemas.microsoft.com/office/powerpoint/2010/main" val="133788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7F4F13EF-6738-40EF-B6B1-3808D9A9A959}"/>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B88B38D-FAE4-41AB-8839-9B233F09CA8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9C227012-4756-4E04-A414-FCFCE0EABE8B}"/>
              </a:ext>
            </a:extLst>
          </p:cNvPr>
          <p:cNvSpPr>
            <a:spLocks noGrp="1" noChangeArrowheads="1"/>
          </p:cNvSpPr>
          <p:nvPr>
            <p:ph type="sldNum" sz="quarter" idx="12"/>
          </p:nvPr>
        </p:nvSpPr>
        <p:spPr>
          <a:ln/>
        </p:spPr>
        <p:txBody>
          <a:bodyPr/>
          <a:lstStyle>
            <a:lvl1pPr>
              <a:defRPr/>
            </a:lvl1pPr>
          </a:lstStyle>
          <a:p>
            <a:pPr>
              <a:defRPr/>
            </a:pPr>
            <a:fld id="{6BC9D696-E1BC-4C39-9FD6-6A08971E69EB}" type="slidenum">
              <a:rPr lang="en-US" altLang="en-US"/>
              <a:pPr>
                <a:defRPr/>
              </a:pPr>
              <a:t>‹#›</a:t>
            </a:fld>
            <a:endParaRPr lang="en-US" altLang="en-US"/>
          </a:p>
        </p:txBody>
      </p:sp>
    </p:spTree>
    <p:extLst>
      <p:ext uri="{BB962C8B-B14F-4D97-AF65-F5344CB8AC3E}">
        <p14:creationId xmlns:p14="http://schemas.microsoft.com/office/powerpoint/2010/main" val="3828705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82506" y="4406901"/>
            <a:ext cx="8420100" cy="1362075"/>
          </a:xfrm>
        </p:spPr>
        <p:txBody>
          <a:bodyPr anchor="t"/>
          <a:lstStyle>
            <a:lvl1pPr algn="l">
              <a:defRPr sz="4000" b="1" cap="all"/>
            </a:lvl1pPr>
          </a:lstStyle>
          <a:p>
            <a:r>
              <a:rPr lang="cy-GB"/>
              <a:t>Cliciwch i olygu arddull y Meistr teitl</a:t>
            </a:r>
          </a:p>
        </p:txBody>
      </p:sp>
      <p:sp>
        <p:nvSpPr>
          <p:cNvPr id="3" name="Dalfan Testun 2"/>
          <p:cNvSpPr>
            <a:spLocks noGrp="1"/>
          </p:cNvSpPr>
          <p:nvPr>
            <p:ph type="body" idx="1"/>
          </p:nvPr>
        </p:nvSpPr>
        <p:spPr>
          <a:xfrm>
            <a:off x="782506" y="2906713"/>
            <a:ext cx="84201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Cliciwch i olygu arddulliau'r Meistr testun</a:t>
            </a:r>
          </a:p>
        </p:txBody>
      </p:sp>
      <p:sp>
        <p:nvSpPr>
          <p:cNvPr id="4" name="Rectangle 4">
            <a:extLst>
              <a:ext uri="{FF2B5EF4-FFF2-40B4-BE49-F238E27FC236}">
                <a16:creationId xmlns:a16="http://schemas.microsoft.com/office/drawing/2014/main" id="{60D6D6C2-003F-4035-A6AC-976547CA9FD7}"/>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1B7F209-FF4F-4B65-88AC-5156D188F9E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75C9CF0-13EE-43D1-A7C2-14CBEE4386B2}"/>
              </a:ext>
            </a:extLst>
          </p:cNvPr>
          <p:cNvSpPr>
            <a:spLocks noGrp="1" noChangeArrowheads="1"/>
          </p:cNvSpPr>
          <p:nvPr>
            <p:ph type="sldNum" sz="quarter" idx="12"/>
          </p:nvPr>
        </p:nvSpPr>
        <p:spPr>
          <a:ln/>
        </p:spPr>
        <p:txBody>
          <a:bodyPr/>
          <a:lstStyle>
            <a:lvl1pPr>
              <a:defRPr/>
            </a:lvl1pPr>
          </a:lstStyle>
          <a:p>
            <a:pPr>
              <a:defRPr/>
            </a:pPr>
            <a:fld id="{B6BF88C1-6C92-4E0E-B56E-6625D901871C}" type="slidenum">
              <a:rPr lang="en-US" altLang="en-US"/>
              <a:pPr>
                <a:defRPr/>
              </a:pPr>
              <a:t>‹#›</a:t>
            </a:fld>
            <a:endParaRPr lang="en-US" altLang="en-US"/>
          </a:p>
        </p:txBody>
      </p:sp>
    </p:spTree>
    <p:extLst>
      <p:ext uri="{BB962C8B-B14F-4D97-AF65-F5344CB8AC3E}">
        <p14:creationId xmlns:p14="http://schemas.microsoft.com/office/powerpoint/2010/main" val="259740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sz="half" idx="1"/>
          </p:nvPr>
        </p:nvSpPr>
        <p:spPr>
          <a:xfrm>
            <a:off x="742950" y="1981200"/>
            <a:ext cx="41275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Cynnwys 3"/>
          <p:cNvSpPr>
            <a:spLocks noGrp="1"/>
          </p:cNvSpPr>
          <p:nvPr>
            <p:ph sz="half" idx="2"/>
          </p:nvPr>
        </p:nvSpPr>
        <p:spPr>
          <a:xfrm>
            <a:off x="5035550" y="1981200"/>
            <a:ext cx="41275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Rectangle 4">
            <a:extLst>
              <a:ext uri="{FF2B5EF4-FFF2-40B4-BE49-F238E27FC236}">
                <a16:creationId xmlns:a16="http://schemas.microsoft.com/office/drawing/2014/main" id="{DA7AA36B-B86F-4599-B42D-C2DB3255B426}"/>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D6A165F-A361-4C42-B8D9-422BDC1E90C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83B0A64-726E-47F9-9240-47C01C1B0AA4}"/>
              </a:ext>
            </a:extLst>
          </p:cNvPr>
          <p:cNvSpPr>
            <a:spLocks noGrp="1" noChangeArrowheads="1"/>
          </p:cNvSpPr>
          <p:nvPr>
            <p:ph type="sldNum" sz="quarter" idx="12"/>
          </p:nvPr>
        </p:nvSpPr>
        <p:spPr>
          <a:ln/>
        </p:spPr>
        <p:txBody>
          <a:bodyPr/>
          <a:lstStyle>
            <a:lvl1pPr>
              <a:defRPr/>
            </a:lvl1pPr>
          </a:lstStyle>
          <a:p>
            <a:pPr>
              <a:defRPr/>
            </a:pPr>
            <a:fld id="{6C53EC22-62DB-4645-9D66-360A4DA8B768}" type="slidenum">
              <a:rPr lang="en-US" altLang="en-US"/>
              <a:pPr>
                <a:defRPr/>
              </a:pPr>
              <a:t>‹#›</a:t>
            </a:fld>
            <a:endParaRPr lang="en-US" altLang="en-US"/>
          </a:p>
        </p:txBody>
      </p:sp>
    </p:spTree>
    <p:extLst>
      <p:ext uri="{BB962C8B-B14F-4D97-AF65-F5344CB8AC3E}">
        <p14:creationId xmlns:p14="http://schemas.microsoft.com/office/powerpoint/2010/main" val="1895042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95300" y="274638"/>
            <a:ext cx="8915400" cy="1143000"/>
          </a:xfrm>
        </p:spPr>
        <p:txBody>
          <a:bodyPr/>
          <a:lstStyle>
            <a:lvl1pPr>
              <a:defRPr/>
            </a:lvl1pPr>
          </a:lstStyle>
          <a:p>
            <a:r>
              <a:rPr lang="cy-GB"/>
              <a:t>Cliciwch i olygu arddull y Meistr teitl</a:t>
            </a:r>
          </a:p>
        </p:txBody>
      </p:sp>
      <p:sp>
        <p:nvSpPr>
          <p:cNvPr id="3" name="Dalfan Testun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Dalfan Testun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7" name="Rectangle 4">
            <a:extLst>
              <a:ext uri="{FF2B5EF4-FFF2-40B4-BE49-F238E27FC236}">
                <a16:creationId xmlns:a16="http://schemas.microsoft.com/office/drawing/2014/main" id="{B7BAE493-FA73-4DF1-A2B4-426F38048438}"/>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BCDD566F-3F97-4CDF-BC50-1177F0601AF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B9608B49-30F7-49F9-9F00-4EF33BEE01C3}"/>
              </a:ext>
            </a:extLst>
          </p:cNvPr>
          <p:cNvSpPr>
            <a:spLocks noGrp="1" noChangeArrowheads="1"/>
          </p:cNvSpPr>
          <p:nvPr>
            <p:ph type="sldNum" sz="quarter" idx="12"/>
          </p:nvPr>
        </p:nvSpPr>
        <p:spPr>
          <a:ln/>
        </p:spPr>
        <p:txBody>
          <a:bodyPr/>
          <a:lstStyle>
            <a:lvl1pPr>
              <a:defRPr/>
            </a:lvl1pPr>
          </a:lstStyle>
          <a:p>
            <a:pPr>
              <a:defRPr/>
            </a:pPr>
            <a:fld id="{2096AE3C-B0AA-46E0-9CCC-FF3F80B3EC07}" type="slidenum">
              <a:rPr lang="en-US" altLang="en-US"/>
              <a:pPr>
                <a:defRPr/>
              </a:pPr>
              <a:t>‹#›</a:t>
            </a:fld>
            <a:endParaRPr lang="en-US" altLang="en-US"/>
          </a:p>
        </p:txBody>
      </p:sp>
    </p:spTree>
    <p:extLst>
      <p:ext uri="{BB962C8B-B14F-4D97-AF65-F5344CB8AC3E}">
        <p14:creationId xmlns:p14="http://schemas.microsoft.com/office/powerpoint/2010/main" val="1694328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Rectangle 4">
            <a:extLst>
              <a:ext uri="{FF2B5EF4-FFF2-40B4-BE49-F238E27FC236}">
                <a16:creationId xmlns:a16="http://schemas.microsoft.com/office/drawing/2014/main" id="{ED4EF4D3-17AC-45E3-BE63-A419E93E04DD}"/>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87ABF88C-1EEF-453F-B432-4356423E12A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DB636E09-3034-44D0-AD7A-518A0B03C3C4}"/>
              </a:ext>
            </a:extLst>
          </p:cNvPr>
          <p:cNvSpPr>
            <a:spLocks noGrp="1" noChangeArrowheads="1"/>
          </p:cNvSpPr>
          <p:nvPr>
            <p:ph type="sldNum" sz="quarter" idx="12"/>
          </p:nvPr>
        </p:nvSpPr>
        <p:spPr>
          <a:ln/>
        </p:spPr>
        <p:txBody>
          <a:bodyPr/>
          <a:lstStyle>
            <a:lvl1pPr>
              <a:defRPr/>
            </a:lvl1pPr>
          </a:lstStyle>
          <a:p>
            <a:pPr>
              <a:defRPr/>
            </a:pPr>
            <a:fld id="{AE4AC199-256F-4ED5-A805-9172272F2146}" type="slidenum">
              <a:rPr lang="en-US" altLang="en-US"/>
              <a:pPr>
                <a:defRPr/>
              </a:pPr>
              <a:t>‹#›</a:t>
            </a:fld>
            <a:endParaRPr lang="en-US" altLang="en-US"/>
          </a:p>
        </p:txBody>
      </p:sp>
    </p:spTree>
    <p:extLst>
      <p:ext uri="{BB962C8B-B14F-4D97-AF65-F5344CB8AC3E}">
        <p14:creationId xmlns:p14="http://schemas.microsoft.com/office/powerpoint/2010/main" val="3209700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F12D46D-F0E2-4709-8520-D4888301695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48710B68-64E2-4F4E-B2E1-A3766BD19E8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FBFB3E97-18D7-4B3B-A060-F4EC570BB76D}"/>
              </a:ext>
            </a:extLst>
          </p:cNvPr>
          <p:cNvSpPr>
            <a:spLocks noGrp="1" noChangeArrowheads="1"/>
          </p:cNvSpPr>
          <p:nvPr>
            <p:ph type="sldNum" sz="quarter" idx="12"/>
          </p:nvPr>
        </p:nvSpPr>
        <p:spPr>
          <a:ln/>
        </p:spPr>
        <p:txBody>
          <a:bodyPr/>
          <a:lstStyle>
            <a:lvl1pPr>
              <a:defRPr/>
            </a:lvl1pPr>
          </a:lstStyle>
          <a:p>
            <a:pPr>
              <a:defRPr/>
            </a:pPr>
            <a:fld id="{3446F845-213D-46A9-B3FB-0D2448CAAE25}" type="slidenum">
              <a:rPr lang="en-US" altLang="en-US"/>
              <a:pPr>
                <a:defRPr/>
              </a:pPr>
              <a:t>‹#›</a:t>
            </a:fld>
            <a:endParaRPr lang="en-US" altLang="en-US"/>
          </a:p>
        </p:txBody>
      </p:sp>
    </p:spTree>
    <p:extLst>
      <p:ext uri="{BB962C8B-B14F-4D97-AF65-F5344CB8AC3E}">
        <p14:creationId xmlns:p14="http://schemas.microsoft.com/office/powerpoint/2010/main" val="37868460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95300" y="273050"/>
            <a:ext cx="3259006" cy="1162050"/>
          </a:xfrm>
        </p:spPr>
        <p:txBody>
          <a:bodyPr anchor="b"/>
          <a:lstStyle>
            <a:lvl1pPr algn="l">
              <a:defRPr sz="2000" b="1"/>
            </a:lvl1pPr>
          </a:lstStyle>
          <a:p>
            <a:r>
              <a:rPr lang="cy-GB"/>
              <a:t>Cliciwch i olygu arddull y Meistr teitl</a:t>
            </a:r>
          </a:p>
        </p:txBody>
      </p:sp>
      <p:sp>
        <p:nvSpPr>
          <p:cNvPr id="3" name="Dalfan Cynnwys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Testun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31B7CD10-6AAF-49ED-AF93-DC2952C5EC8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3AC9BC1-0BB6-45DB-8B13-FA6F430174F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5A175AC-BF60-469A-8149-3D36BE1BDB13}"/>
              </a:ext>
            </a:extLst>
          </p:cNvPr>
          <p:cNvSpPr>
            <a:spLocks noGrp="1" noChangeArrowheads="1"/>
          </p:cNvSpPr>
          <p:nvPr>
            <p:ph type="sldNum" sz="quarter" idx="12"/>
          </p:nvPr>
        </p:nvSpPr>
        <p:spPr>
          <a:ln/>
        </p:spPr>
        <p:txBody>
          <a:bodyPr/>
          <a:lstStyle>
            <a:lvl1pPr>
              <a:defRPr/>
            </a:lvl1pPr>
          </a:lstStyle>
          <a:p>
            <a:pPr>
              <a:defRPr/>
            </a:pPr>
            <a:fld id="{DA7F3D75-AECF-424F-9686-ED4B07573689}" type="slidenum">
              <a:rPr lang="en-US" altLang="en-US"/>
              <a:pPr>
                <a:defRPr/>
              </a:pPr>
              <a:t>‹#›</a:t>
            </a:fld>
            <a:endParaRPr lang="en-US" altLang="en-US"/>
          </a:p>
        </p:txBody>
      </p:sp>
    </p:spTree>
    <p:extLst>
      <p:ext uri="{BB962C8B-B14F-4D97-AF65-F5344CB8AC3E}">
        <p14:creationId xmlns:p14="http://schemas.microsoft.com/office/powerpoint/2010/main" val="39109499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941645" y="4800600"/>
            <a:ext cx="5943600" cy="566738"/>
          </a:xfrm>
        </p:spPr>
        <p:txBody>
          <a:bodyPr anchor="b"/>
          <a:lstStyle>
            <a:lvl1pPr algn="l">
              <a:defRPr sz="2000" b="1"/>
            </a:lvl1pPr>
          </a:lstStyle>
          <a:p>
            <a:r>
              <a:rPr lang="cy-GB"/>
              <a:t>Cliciwch i olygu arddull y Meistr teitl</a:t>
            </a:r>
          </a:p>
        </p:txBody>
      </p:sp>
      <p:sp>
        <p:nvSpPr>
          <p:cNvPr id="3" name="Dalfan Llun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a:p>
        </p:txBody>
      </p:sp>
      <p:sp>
        <p:nvSpPr>
          <p:cNvPr id="4" name="Dalfan Testun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a:extLst>
              <a:ext uri="{FF2B5EF4-FFF2-40B4-BE49-F238E27FC236}">
                <a16:creationId xmlns:a16="http://schemas.microsoft.com/office/drawing/2014/main" id="{BC7E3FF4-6D82-4BBB-9B92-E62A514A6EA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DD34A90B-0A00-40FE-AB47-BFD3A6E5E8C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E0DFF90-3AC4-4C56-944E-686B98A68972}"/>
              </a:ext>
            </a:extLst>
          </p:cNvPr>
          <p:cNvSpPr>
            <a:spLocks noGrp="1" noChangeArrowheads="1"/>
          </p:cNvSpPr>
          <p:nvPr>
            <p:ph type="sldNum" sz="quarter" idx="12"/>
          </p:nvPr>
        </p:nvSpPr>
        <p:spPr>
          <a:ln/>
        </p:spPr>
        <p:txBody>
          <a:bodyPr/>
          <a:lstStyle>
            <a:lvl1pPr>
              <a:defRPr/>
            </a:lvl1pPr>
          </a:lstStyle>
          <a:p>
            <a:pPr>
              <a:defRPr/>
            </a:pPr>
            <a:fld id="{55A2D90F-08EC-4337-BA90-A0E5555548E2}" type="slidenum">
              <a:rPr lang="en-US" altLang="en-US"/>
              <a:pPr>
                <a:defRPr/>
              </a:pPr>
              <a:t>‹#›</a:t>
            </a:fld>
            <a:endParaRPr lang="en-US" altLang="en-US"/>
          </a:p>
        </p:txBody>
      </p:sp>
    </p:spTree>
    <p:extLst>
      <p:ext uri="{BB962C8B-B14F-4D97-AF65-F5344CB8AC3E}">
        <p14:creationId xmlns:p14="http://schemas.microsoft.com/office/powerpoint/2010/main" val="10633569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5D6F914F-1E79-46AA-B786-318742540B8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5637D89C-F4AD-40BB-B2AE-BABD0ABC156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C708EEF4-950F-49CE-85F7-1D555BDBED07}"/>
              </a:ext>
            </a:extLst>
          </p:cNvPr>
          <p:cNvSpPr>
            <a:spLocks noGrp="1" noChangeArrowheads="1"/>
          </p:cNvSpPr>
          <p:nvPr>
            <p:ph type="sldNum" sz="quarter" idx="12"/>
          </p:nvPr>
        </p:nvSpPr>
        <p:spPr>
          <a:ln/>
        </p:spPr>
        <p:txBody>
          <a:bodyPr/>
          <a:lstStyle>
            <a:lvl1pPr>
              <a:defRPr/>
            </a:lvl1pPr>
          </a:lstStyle>
          <a:p>
            <a:pPr>
              <a:defRPr/>
            </a:pPr>
            <a:fld id="{F7EBFCAC-E471-488C-BD67-AA9F256D97B8}" type="slidenum">
              <a:rPr lang="en-US" altLang="en-US"/>
              <a:pPr>
                <a:defRPr/>
              </a:pPr>
              <a:t>‹#›</a:t>
            </a:fld>
            <a:endParaRPr lang="en-US" altLang="en-US"/>
          </a:p>
        </p:txBody>
      </p:sp>
    </p:spTree>
    <p:extLst>
      <p:ext uri="{BB962C8B-B14F-4D97-AF65-F5344CB8AC3E}">
        <p14:creationId xmlns:p14="http://schemas.microsoft.com/office/powerpoint/2010/main" val="5569861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7058025" y="609600"/>
            <a:ext cx="2105025" cy="5486400"/>
          </a:xfrm>
        </p:spPr>
        <p:txBody>
          <a:bodyPr vert="eaVert"/>
          <a:lstStyle/>
          <a:p>
            <a:r>
              <a:rPr lang="cy-GB"/>
              <a:t>Cliciwch i olygu arddull y Meistr teitl</a:t>
            </a:r>
          </a:p>
        </p:txBody>
      </p:sp>
      <p:sp>
        <p:nvSpPr>
          <p:cNvPr id="3" name="Dalfan Testun ar i fyny 2"/>
          <p:cNvSpPr>
            <a:spLocks noGrp="1"/>
          </p:cNvSpPr>
          <p:nvPr>
            <p:ph type="body" orient="vert" idx="1"/>
          </p:nvPr>
        </p:nvSpPr>
        <p:spPr>
          <a:xfrm>
            <a:off x="742950" y="609600"/>
            <a:ext cx="6149975" cy="5486400"/>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a:extLst>
              <a:ext uri="{FF2B5EF4-FFF2-40B4-BE49-F238E27FC236}">
                <a16:creationId xmlns:a16="http://schemas.microsoft.com/office/drawing/2014/main" id="{DF9100B0-ECC3-437E-9F33-3F52058366CC}"/>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153B3EBA-5447-43B4-B6A7-473ED71C533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7293BE02-F41D-4DA6-840E-6929834471C6}"/>
              </a:ext>
            </a:extLst>
          </p:cNvPr>
          <p:cNvSpPr>
            <a:spLocks noGrp="1" noChangeArrowheads="1"/>
          </p:cNvSpPr>
          <p:nvPr>
            <p:ph type="sldNum" sz="quarter" idx="12"/>
          </p:nvPr>
        </p:nvSpPr>
        <p:spPr>
          <a:ln/>
        </p:spPr>
        <p:txBody>
          <a:bodyPr/>
          <a:lstStyle>
            <a:lvl1pPr>
              <a:defRPr/>
            </a:lvl1pPr>
          </a:lstStyle>
          <a:p>
            <a:pPr>
              <a:defRPr/>
            </a:pPr>
            <a:fld id="{594D7F48-B6E3-4E9D-AABF-A2FAD1F33D9D}" type="slidenum">
              <a:rPr lang="en-US" altLang="en-US"/>
              <a:pPr>
                <a:defRPr/>
              </a:pPr>
              <a:t>‹#›</a:t>
            </a:fld>
            <a:endParaRPr lang="en-US" altLang="en-US"/>
          </a:p>
        </p:txBody>
      </p:sp>
    </p:spTree>
    <p:extLst>
      <p:ext uri="{BB962C8B-B14F-4D97-AF65-F5344CB8AC3E}">
        <p14:creationId xmlns:p14="http://schemas.microsoft.com/office/powerpoint/2010/main" val="311874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4000" b="-4000"/>
          </a:stretch>
        </a:blipFill>
        <a:effectLst/>
      </p:bgPr>
    </p:bg>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bwMode="auto">
          <a:xfrm>
            <a:off x="247650" y="457200"/>
            <a:ext cx="8420100" cy="114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9459" name="Rectangle 1027"/>
          <p:cNvSpPr>
            <a:spLocks noGrp="1" noChangeArrowheads="1"/>
          </p:cNvSpPr>
          <p:nvPr>
            <p:ph type="body" idx="1"/>
          </p:nvPr>
        </p:nvSpPr>
        <p:spPr bwMode="auto">
          <a:xfrm>
            <a:off x="742950" y="1981200"/>
            <a:ext cx="84201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9460" name="Rectangle 1028"/>
          <p:cNvSpPr>
            <a:spLocks noGrp="1" noChangeArrowheads="1"/>
          </p:cNvSpPr>
          <p:nvPr>
            <p:ph type="dt" sz="half" idx="2"/>
          </p:nvPr>
        </p:nvSpPr>
        <p:spPr bwMode="auto">
          <a:xfrm>
            <a:off x="74295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50000"/>
              </a:spcBef>
              <a:defRPr sz="1400"/>
            </a:lvl1pPr>
          </a:lstStyle>
          <a:p>
            <a:endParaRPr lang="en-US" altLang="en-US"/>
          </a:p>
        </p:txBody>
      </p:sp>
      <p:sp>
        <p:nvSpPr>
          <p:cNvPr id="19461" name="Rectangle 1029"/>
          <p:cNvSpPr>
            <a:spLocks noGrp="1" noChangeArrowheads="1"/>
          </p:cNvSpPr>
          <p:nvPr>
            <p:ph type="ftr" sz="quarter" idx="3"/>
          </p:nvPr>
        </p:nvSpPr>
        <p:spPr bwMode="auto">
          <a:xfrm>
            <a:off x="3384550" y="6248400"/>
            <a:ext cx="31369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ctr">
              <a:spcBef>
                <a:spcPct val="50000"/>
              </a:spcBef>
              <a:defRPr sz="1400"/>
            </a:lvl1pPr>
          </a:lstStyle>
          <a:p>
            <a:endParaRPr lang="en-US" altLang="en-US"/>
          </a:p>
        </p:txBody>
      </p:sp>
      <p:sp>
        <p:nvSpPr>
          <p:cNvPr id="19462" name="Rectangle 1030"/>
          <p:cNvSpPr>
            <a:spLocks noGrp="1" noChangeArrowheads="1"/>
          </p:cNvSpPr>
          <p:nvPr>
            <p:ph type="sldNum" sz="quarter" idx="4"/>
          </p:nvPr>
        </p:nvSpPr>
        <p:spPr bwMode="auto">
          <a:xfrm>
            <a:off x="7099300" y="6248400"/>
            <a:ext cx="206375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lvl1pPr>
          </a:lstStyle>
          <a:p>
            <a:fld id="{DCBE0E1A-9DC2-45FC-8694-0E25314713F4}" type="slidenum">
              <a:rPr lang="en-US" altLang="en-US"/>
              <a:pPr/>
              <a:t>‹#›</a:t>
            </a:fld>
            <a:endParaRPr lang="en-US" altLang="en-US"/>
          </a:p>
        </p:txBody>
      </p:sp>
      <p:sp>
        <p:nvSpPr>
          <p:cNvPr id="19463" name="Rectangle 1031"/>
          <p:cNvSpPr>
            <a:spLocks noChangeArrowheads="1"/>
          </p:cNvSpPr>
          <p:nvPr/>
        </p:nvSpPr>
        <p:spPr bwMode="gray">
          <a:xfrm>
            <a:off x="0" y="1638300"/>
            <a:ext cx="3622675" cy="122238"/>
          </a:xfrm>
          <a:prstGeom prst="rect">
            <a:avLst/>
          </a:prstGeom>
          <a:solidFill>
            <a:schemeClr val="bg2">
              <a:alpha val="50000"/>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ransition spd="med">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2" fill="hold" grpId="0" nodeType="afterEffect">
                                  <p:stCondLst>
                                    <p:cond delay="3000"/>
                                  </p:stCondLst>
                                  <p:childTnLst>
                                    <p:set>
                                      <p:cBhvr>
                                        <p:cTn id="6" dur="1" fill="hold">
                                          <p:stCondLst>
                                            <p:cond delay="0"/>
                                          </p:stCondLst>
                                        </p:cTn>
                                        <p:tgtEl>
                                          <p:spTgt spid="19463"/>
                                        </p:tgtEl>
                                        <p:attrNameLst>
                                          <p:attrName>style.visibility</p:attrName>
                                        </p:attrNameLst>
                                      </p:cBhvr>
                                      <p:to>
                                        <p:strVal val="visible"/>
                                      </p:to>
                                    </p:set>
                                    <p:animEffect transition="in" filter="wipe(right)">
                                      <p:cBhvr>
                                        <p:cTn id="7" dur="500"/>
                                        <p:tgtEl>
                                          <p:spTgt spid="194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3" grpId="0" animBg="1"/>
    </p:bldLst>
  </p:timing>
  <p:txStyles>
    <p:titleStyle>
      <a:lvl1pPr algn="ctr" rtl="0" eaLnBrk="1" fontAlgn="base" hangingPunct="1">
        <a:spcBef>
          <a:spcPct val="0"/>
        </a:spcBef>
        <a:spcAft>
          <a:spcPct val="0"/>
        </a:spcAft>
        <a:defRPr kumimoji="1" sz="4400" kern="12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2pPr>
      <a:lvl3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3pPr>
      <a:lvl4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4pPr>
      <a:lvl5pPr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5pPr>
      <a:lvl6pPr marL="4572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6pPr>
      <a:lvl7pPr marL="9144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7pPr>
      <a:lvl8pPr marL="13716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8pPr>
      <a:lvl9pPr marL="1828800" algn="ctr" rtl="0" eaLnBrk="1" fontAlgn="base" hangingPunct="1">
        <a:spcBef>
          <a:spcPct val="0"/>
        </a:spcBef>
        <a:spcAft>
          <a:spcPct val="0"/>
        </a:spcAft>
        <a:defRPr kumimoji="1" sz="4400">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1" fontAlgn="base" hangingPunct="1">
        <a:spcBef>
          <a:spcPct val="20000"/>
        </a:spcBef>
        <a:spcAft>
          <a:spcPct val="0"/>
        </a:spcAft>
        <a:buClr>
          <a:schemeClr val="folHlink"/>
        </a:buClr>
        <a:buSzPct val="75000"/>
        <a:buFont typeface="Monotype Sorts" pitchFamily="2" charset="2"/>
        <a:buChar char="n"/>
        <a:defRPr kumimoji="1"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folHlink"/>
        </a:buClr>
        <a:buChar char="–"/>
        <a:defRPr kumimoji="1"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Monotype Sorts" pitchFamily="2" charset="2"/>
        <a:buChar char="n"/>
        <a:defRPr kumimoji="1"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har char="–"/>
        <a:defRPr kumimoji="1"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folHlink"/>
        </a:buClr>
        <a:buSzPct val="50000"/>
        <a:buFont typeface="Monotype Sorts" pitchFamily="2" charset="2"/>
        <a:buChar char="n"/>
        <a:defRPr kumimoji="1"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3C8CC4C-AE34-44EA-A598-E66676742DEE}"/>
              </a:ext>
            </a:extLst>
          </p:cNvPr>
          <p:cNvSpPr>
            <a:spLocks noGrp="1" noChangeArrowheads="1"/>
          </p:cNvSpPr>
          <p:nvPr>
            <p:ph type="title"/>
          </p:nvPr>
        </p:nvSpPr>
        <p:spPr bwMode="auto">
          <a:xfrm>
            <a:off x="742950" y="609600"/>
            <a:ext cx="84201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980F575-D15F-4708-8C3D-F172BE95402B}"/>
              </a:ext>
            </a:extLst>
          </p:cNvPr>
          <p:cNvSpPr>
            <a:spLocks noGrp="1" noChangeArrowheads="1"/>
          </p:cNvSpPr>
          <p:nvPr>
            <p:ph type="body" idx="1"/>
          </p:nvPr>
        </p:nvSpPr>
        <p:spPr bwMode="auto">
          <a:xfrm>
            <a:off x="742950" y="1981200"/>
            <a:ext cx="84201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a:extLst>
              <a:ext uri="{FF2B5EF4-FFF2-40B4-BE49-F238E27FC236}">
                <a16:creationId xmlns:a16="http://schemas.microsoft.com/office/drawing/2014/main" id="{C8A5198F-85CF-4726-A006-8DBF9E1F5AC0}"/>
              </a:ext>
            </a:extLst>
          </p:cNvPr>
          <p:cNvSpPr>
            <a:spLocks noGrp="1" noChangeArrowheads="1"/>
          </p:cNvSpPr>
          <p:nvPr>
            <p:ph type="dt" sz="half" idx="2"/>
          </p:nvPr>
        </p:nvSpPr>
        <p:spPr bwMode="auto">
          <a:xfrm>
            <a:off x="742950" y="6248400"/>
            <a:ext cx="206375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a:defRPr/>
            </a:pPr>
            <a:endParaRPr lang="en-US"/>
          </a:p>
        </p:txBody>
      </p:sp>
      <p:sp>
        <p:nvSpPr>
          <p:cNvPr id="1029" name="Rectangle 5">
            <a:extLst>
              <a:ext uri="{FF2B5EF4-FFF2-40B4-BE49-F238E27FC236}">
                <a16:creationId xmlns:a16="http://schemas.microsoft.com/office/drawing/2014/main" id="{FAC809D9-F7D5-4308-8F6E-59992CC4B398}"/>
              </a:ext>
            </a:extLst>
          </p:cNvPr>
          <p:cNvSpPr>
            <a:spLocks noGrp="1" noChangeArrowheads="1"/>
          </p:cNvSpPr>
          <p:nvPr>
            <p:ph type="ftr" sz="quarter" idx="3"/>
          </p:nvPr>
        </p:nvSpPr>
        <p:spPr bwMode="auto">
          <a:xfrm>
            <a:off x="3384550" y="6248400"/>
            <a:ext cx="31369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a:defRPr/>
            </a:pPr>
            <a:endParaRPr lang="en-US"/>
          </a:p>
        </p:txBody>
      </p:sp>
      <p:sp>
        <p:nvSpPr>
          <p:cNvPr id="1030" name="Rectangle 6">
            <a:extLst>
              <a:ext uri="{FF2B5EF4-FFF2-40B4-BE49-F238E27FC236}">
                <a16:creationId xmlns:a16="http://schemas.microsoft.com/office/drawing/2014/main" id="{5816C099-3A33-4170-91B5-55DD3FB5CBAC}"/>
              </a:ext>
            </a:extLst>
          </p:cNvPr>
          <p:cNvSpPr>
            <a:spLocks noGrp="1" noChangeArrowheads="1"/>
          </p:cNvSpPr>
          <p:nvPr>
            <p:ph type="sldNum" sz="quarter" idx="4"/>
          </p:nvPr>
        </p:nvSpPr>
        <p:spPr bwMode="auto">
          <a:xfrm>
            <a:off x="7099300" y="6248400"/>
            <a:ext cx="206375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Arial" panose="020B0604020202020204" pitchFamily="34" charset="0"/>
              </a:defRPr>
            </a:lvl1pPr>
          </a:lstStyle>
          <a:p>
            <a:pPr>
              <a:defRPr/>
            </a:pPr>
            <a:fld id="{20C808B0-000D-4976-8EEF-D6C281FD9553}" type="slidenum">
              <a:rPr lang="en-US" altLang="en-US"/>
              <a:pPr>
                <a:defRPr/>
              </a:pPr>
              <a:t>‹#›</a:t>
            </a:fld>
            <a:endParaRPr lang="en-US" altLang="en-US"/>
          </a:p>
        </p:txBody>
      </p:sp>
      <p:pic>
        <p:nvPicPr>
          <p:cNvPr id="1031" name="Picture 2" descr="Slide-master-white2013.jpg">
            <a:extLst>
              <a:ext uri="{FF2B5EF4-FFF2-40B4-BE49-F238E27FC236}">
                <a16:creationId xmlns:a16="http://schemas.microsoft.com/office/drawing/2014/main" id="{6B51BC28-C195-49EB-8B50-0708FD9D90F6}"/>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906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354936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42950" y="1576388"/>
            <a:ext cx="84201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p>
            <a:r>
              <a:rPr lang="en-GB" altLang="en-US" sz="4000" dirty="0">
                <a:solidFill>
                  <a:srgbClr val="333333"/>
                </a:solidFill>
                <a:effectLst/>
                <a:latin typeface="Arial" panose="020B0604020202020204" pitchFamily="34" charset="0"/>
                <a:cs typeface="Arial" panose="020B0604020202020204" pitchFamily="34" charset="0"/>
              </a:rPr>
              <a:t>On Board Diagnosis </a:t>
            </a:r>
          </a:p>
        </p:txBody>
      </p:sp>
    </p:spTree>
  </p:cSld>
  <p:clrMapOvr>
    <a:masterClrMapping/>
  </p:clrMapOvr>
  <mc:AlternateContent xmlns:mc="http://schemas.openxmlformats.org/markup-compatibility/2006" xmlns:p14="http://schemas.microsoft.com/office/powerpoint/2010/main">
    <mc:Choice Requires="p14">
      <p:transition p14:dur="0" advTm="6096"/>
    </mc:Choice>
    <mc:Fallback xmlns="">
      <p:transition advTm="6096"/>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224238" y="457200"/>
            <a:ext cx="7443512" cy="573132"/>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pPr algn="l"/>
            <a:r>
              <a:rPr kumimoji="0" lang="en-US" altLang="en-US" sz="3200" b="0" i="0" u="none" strike="noStrike" kern="1200" cap="none" spc="0" normalizeH="0" baseline="0" noProof="0" dirty="0">
                <a:ln>
                  <a:noFill/>
                </a:ln>
                <a:solidFill>
                  <a:srgbClr val="333333"/>
                </a:solidFill>
                <a:effectLst/>
                <a:uLnTx/>
                <a:uFillTx/>
                <a:latin typeface="Arial"/>
                <a:ea typeface="+mj-ea"/>
                <a:cs typeface="+mj-cs"/>
              </a:rPr>
              <a:t>Self Diagnosis</a:t>
            </a:r>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4" descr="D:\MITC\Ignition and EFi\Ig - EFI drawings\ecm_gn.bmp">
            <a:extLst>
              <a:ext uri="{FF2B5EF4-FFF2-40B4-BE49-F238E27FC236}">
                <a16:creationId xmlns:a16="http://schemas.microsoft.com/office/drawing/2014/main" id="{F2C8973D-4120-46FC-BF40-A5959FA96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3400" y="2095500"/>
            <a:ext cx="2978150"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34">
            <a:extLst>
              <a:ext uri="{FF2B5EF4-FFF2-40B4-BE49-F238E27FC236}">
                <a16:creationId xmlns:a16="http://schemas.microsoft.com/office/drawing/2014/main" id="{685038D5-8C43-4DBB-8382-8BF79F8BFD3E}"/>
              </a:ext>
            </a:extLst>
          </p:cNvPr>
          <p:cNvGrpSpPr>
            <a:grpSpLocks/>
          </p:cNvGrpSpPr>
          <p:nvPr/>
        </p:nvGrpSpPr>
        <p:grpSpPr bwMode="auto">
          <a:xfrm>
            <a:off x="1581150" y="725488"/>
            <a:ext cx="6959600" cy="4856162"/>
            <a:chOff x="996" y="457"/>
            <a:chExt cx="4384" cy="3059"/>
          </a:xfrm>
        </p:grpSpPr>
        <p:grpSp>
          <p:nvGrpSpPr>
            <p:cNvPr id="6" name="Group 33">
              <a:extLst>
                <a:ext uri="{FF2B5EF4-FFF2-40B4-BE49-F238E27FC236}">
                  <a16:creationId xmlns:a16="http://schemas.microsoft.com/office/drawing/2014/main" id="{AAA1CEBA-7800-41AF-BFF3-9050F1BF195E}"/>
                </a:ext>
              </a:extLst>
            </p:cNvPr>
            <p:cNvGrpSpPr>
              <a:grpSpLocks/>
            </p:cNvGrpSpPr>
            <p:nvPr/>
          </p:nvGrpSpPr>
          <p:grpSpPr bwMode="auto">
            <a:xfrm>
              <a:off x="996" y="457"/>
              <a:ext cx="4384" cy="3059"/>
              <a:chOff x="996" y="457"/>
              <a:chExt cx="4384" cy="3059"/>
            </a:xfrm>
          </p:grpSpPr>
          <p:sp>
            <p:nvSpPr>
              <p:cNvPr id="10" name="Text Box 19">
                <a:extLst>
                  <a:ext uri="{FF2B5EF4-FFF2-40B4-BE49-F238E27FC236}">
                    <a16:creationId xmlns:a16="http://schemas.microsoft.com/office/drawing/2014/main" id="{6049FBB1-3952-424B-B20B-BBD731D0A554}"/>
                  </a:ext>
                </a:extLst>
              </p:cNvPr>
              <p:cNvSpPr txBox="1">
                <a:spLocks noChangeArrowheads="1"/>
              </p:cNvSpPr>
              <p:nvPr/>
            </p:nvSpPr>
            <p:spPr bwMode="auto">
              <a:xfrm>
                <a:off x="996" y="2684"/>
                <a:ext cx="1465" cy="83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2000" dirty="0">
                    <a:solidFill>
                      <a:srgbClr val="333333"/>
                    </a:solidFill>
                  </a:rPr>
                  <a:t>Fault code stored in memory applicable to incorrect signal</a:t>
                </a:r>
              </a:p>
            </p:txBody>
          </p:sp>
          <p:sp>
            <p:nvSpPr>
              <p:cNvPr id="11" name="Line 22">
                <a:extLst>
                  <a:ext uri="{FF2B5EF4-FFF2-40B4-BE49-F238E27FC236}">
                    <a16:creationId xmlns:a16="http://schemas.microsoft.com/office/drawing/2014/main" id="{53FB82A4-F7DD-4EC9-8692-68F64C946B9A}"/>
                  </a:ext>
                </a:extLst>
              </p:cNvPr>
              <p:cNvSpPr>
                <a:spLocks noChangeShapeType="1"/>
              </p:cNvSpPr>
              <p:nvPr/>
            </p:nvSpPr>
            <p:spPr bwMode="auto">
              <a:xfrm flipH="1">
                <a:off x="1826" y="2091"/>
                <a:ext cx="445" cy="592"/>
              </a:xfrm>
              <a:prstGeom prst="line">
                <a:avLst/>
              </a:prstGeom>
              <a:noFill/>
              <a:ln w="1270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2" name="Group 31">
                <a:extLst>
                  <a:ext uri="{FF2B5EF4-FFF2-40B4-BE49-F238E27FC236}">
                    <a16:creationId xmlns:a16="http://schemas.microsoft.com/office/drawing/2014/main" id="{F4B7AB7C-D2E8-4791-A0E9-74AC8891F555}"/>
                  </a:ext>
                </a:extLst>
              </p:cNvPr>
              <p:cNvGrpSpPr>
                <a:grpSpLocks/>
              </p:cNvGrpSpPr>
              <p:nvPr/>
            </p:nvGrpSpPr>
            <p:grpSpPr bwMode="auto">
              <a:xfrm>
                <a:off x="1788" y="1189"/>
                <a:ext cx="1821" cy="679"/>
                <a:chOff x="1764" y="1157"/>
                <a:chExt cx="1821" cy="679"/>
              </a:xfrm>
            </p:grpSpPr>
            <p:sp>
              <p:nvSpPr>
                <p:cNvPr id="15" name="Text Box 20">
                  <a:extLst>
                    <a:ext uri="{FF2B5EF4-FFF2-40B4-BE49-F238E27FC236}">
                      <a16:creationId xmlns:a16="http://schemas.microsoft.com/office/drawing/2014/main" id="{E7646DDA-42C3-44D8-B8AB-E95D4F4DB95B}"/>
                    </a:ext>
                  </a:extLst>
                </p:cNvPr>
                <p:cNvSpPr txBox="1">
                  <a:spLocks noChangeArrowheads="1"/>
                </p:cNvSpPr>
                <p:nvPr/>
              </p:nvSpPr>
              <p:spPr bwMode="auto">
                <a:xfrm>
                  <a:off x="2120" y="1586"/>
                  <a:ext cx="1465" cy="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2000" dirty="0">
                      <a:solidFill>
                        <a:srgbClr val="CC0000"/>
                      </a:solidFill>
                    </a:rPr>
                    <a:t>Incorrect signal</a:t>
                  </a:r>
                </a:p>
              </p:txBody>
            </p:sp>
            <p:sp>
              <p:nvSpPr>
                <p:cNvPr id="16" name="Line 23">
                  <a:extLst>
                    <a:ext uri="{FF2B5EF4-FFF2-40B4-BE49-F238E27FC236}">
                      <a16:creationId xmlns:a16="http://schemas.microsoft.com/office/drawing/2014/main" id="{AF147E67-365E-443C-B4FD-28419F8BF1A7}"/>
                    </a:ext>
                  </a:extLst>
                </p:cNvPr>
                <p:cNvSpPr>
                  <a:spLocks noChangeShapeType="1"/>
                </p:cNvSpPr>
                <p:nvPr/>
              </p:nvSpPr>
              <p:spPr bwMode="auto">
                <a:xfrm>
                  <a:off x="1764" y="1157"/>
                  <a:ext cx="394" cy="369"/>
                </a:xfrm>
                <a:prstGeom prst="line">
                  <a:avLst/>
                </a:prstGeom>
                <a:noFill/>
                <a:ln w="28575">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pic>
            <p:nvPicPr>
              <p:cNvPr id="13" name="Picture 25" descr="D:\MITC\Engine management\E.M. drawings\fasc_gn.bmp">
                <a:extLst>
                  <a:ext uri="{FF2B5EF4-FFF2-40B4-BE49-F238E27FC236}">
                    <a16:creationId xmlns:a16="http://schemas.microsoft.com/office/drawing/2014/main" id="{27D5263B-BF43-49DA-958D-4A0DE46673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2" y="457"/>
                <a:ext cx="1998" cy="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Line 24">
                <a:extLst>
                  <a:ext uri="{FF2B5EF4-FFF2-40B4-BE49-F238E27FC236}">
                    <a16:creationId xmlns:a16="http://schemas.microsoft.com/office/drawing/2014/main" id="{0723EF05-EF8E-4DB8-A7D5-75A2A5A33042}"/>
                  </a:ext>
                </a:extLst>
              </p:cNvPr>
              <p:cNvSpPr>
                <a:spLocks noChangeShapeType="1"/>
              </p:cNvSpPr>
              <p:nvPr/>
            </p:nvSpPr>
            <p:spPr bwMode="auto">
              <a:xfrm flipV="1">
                <a:off x="3316" y="791"/>
                <a:ext cx="846" cy="668"/>
              </a:xfrm>
              <a:prstGeom prst="line">
                <a:avLst/>
              </a:prstGeom>
              <a:noFill/>
              <a:ln w="28575">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7" name="Group 28">
              <a:extLst>
                <a:ext uri="{FF2B5EF4-FFF2-40B4-BE49-F238E27FC236}">
                  <a16:creationId xmlns:a16="http://schemas.microsoft.com/office/drawing/2014/main" id="{45A168A5-BC4A-4900-805D-22E7B41AEED5}"/>
                </a:ext>
              </a:extLst>
            </p:cNvPr>
            <p:cNvGrpSpPr>
              <a:grpSpLocks/>
            </p:cNvGrpSpPr>
            <p:nvPr/>
          </p:nvGrpSpPr>
          <p:grpSpPr bwMode="auto">
            <a:xfrm>
              <a:off x="4179" y="500"/>
              <a:ext cx="529" cy="376"/>
              <a:chOff x="3709" y="1257"/>
              <a:chExt cx="735" cy="540"/>
            </a:xfrm>
          </p:grpSpPr>
          <p:pic>
            <p:nvPicPr>
              <p:cNvPr id="8" name="Picture 26" descr="D:\MITC\Engine management\E.M. drawings\eng man warning lamp.bmp">
                <a:extLst>
                  <a:ext uri="{FF2B5EF4-FFF2-40B4-BE49-F238E27FC236}">
                    <a16:creationId xmlns:a16="http://schemas.microsoft.com/office/drawing/2014/main" id="{A72B7308-2A94-4286-A3C3-420D0D6D1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 y="1257"/>
                <a:ext cx="735"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7">
                <a:extLst>
                  <a:ext uri="{FF2B5EF4-FFF2-40B4-BE49-F238E27FC236}">
                    <a16:creationId xmlns:a16="http://schemas.microsoft.com/office/drawing/2014/main" id="{BB4EC226-488B-4AE9-9E36-2977DF7C4CE0}"/>
                  </a:ext>
                </a:extLst>
              </p:cNvPr>
              <p:cNvSpPr>
                <a:spLocks noChangeArrowheads="1"/>
              </p:cNvSpPr>
              <p:nvPr/>
            </p:nvSpPr>
            <p:spPr bwMode="auto">
              <a:xfrm>
                <a:off x="3744" y="1267"/>
                <a:ext cx="642" cy="527"/>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pSp>
      </p:grpSp>
      <p:grpSp>
        <p:nvGrpSpPr>
          <p:cNvPr id="17" name="Group 35">
            <a:extLst>
              <a:ext uri="{FF2B5EF4-FFF2-40B4-BE49-F238E27FC236}">
                <a16:creationId xmlns:a16="http://schemas.microsoft.com/office/drawing/2014/main" id="{50E4F946-E933-47D1-8378-5E3FF1DC8778}"/>
              </a:ext>
            </a:extLst>
          </p:cNvPr>
          <p:cNvGrpSpPr>
            <a:grpSpLocks/>
          </p:cNvGrpSpPr>
          <p:nvPr/>
        </p:nvGrpSpPr>
        <p:grpSpPr bwMode="auto">
          <a:xfrm>
            <a:off x="5076825" y="3609974"/>
            <a:ext cx="4152900" cy="2203450"/>
            <a:chOff x="3198" y="2274"/>
            <a:chExt cx="2616" cy="1388"/>
          </a:xfrm>
        </p:grpSpPr>
        <p:grpSp>
          <p:nvGrpSpPr>
            <p:cNvPr id="18" name="Group 29">
              <a:extLst>
                <a:ext uri="{FF2B5EF4-FFF2-40B4-BE49-F238E27FC236}">
                  <a16:creationId xmlns:a16="http://schemas.microsoft.com/office/drawing/2014/main" id="{5D7A37F4-6B83-4FBE-A38F-5D4D7DEFC9AF}"/>
                </a:ext>
              </a:extLst>
            </p:cNvPr>
            <p:cNvGrpSpPr>
              <a:grpSpLocks/>
            </p:cNvGrpSpPr>
            <p:nvPr/>
          </p:nvGrpSpPr>
          <p:grpSpPr bwMode="auto">
            <a:xfrm>
              <a:off x="3198" y="2274"/>
              <a:ext cx="1923" cy="1388"/>
              <a:chOff x="3198" y="2274"/>
              <a:chExt cx="1923" cy="1388"/>
            </a:xfrm>
          </p:grpSpPr>
          <p:pic>
            <p:nvPicPr>
              <p:cNvPr id="20" name="Picture 11" descr="C:\ProAuto\MITC\Ignition and EFi\Ign coil.bmp">
                <a:extLst>
                  <a:ext uri="{FF2B5EF4-FFF2-40B4-BE49-F238E27FC236}">
                    <a16:creationId xmlns:a16="http://schemas.microsoft.com/office/drawing/2014/main" id="{F39255FE-5476-42DB-869C-C7BCA0648A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0" y="2790"/>
                <a:ext cx="383" cy="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2" descr="C:\ProAuto\MITC\Ignition and EFi\Ig - EFI drawings\injt_gn1.bmp">
                <a:extLst>
                  <a:ext uri="{FF2B5EF4-FFF2-40B4-BE49-F238E27FC236}">
                    <a16:creationId xmlns:a16="http://schemas.microsoft.com/office/drawing/2014/main" id="{ADA54984-52F6-4510-B308-98D1A74F6D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4582" y="2458"/>
                <a:ext cx="539" cy="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13" descr="D:\MITC\Engine management\E.M. drawings\isc bosch rotory.bmp">
                <a:extLst>
                  <a:ext uri="{FF2B5EF4-FFF2-40B4-BE49-F238E27FC236}">
                    <a16:creationId xmlns:a16="http://schemas.microsoft.com/office/drawing/2014/main" id="{94EFF882-BC9F-442C-BEE0-8B807CA89C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98" y="3052"/>
                <a:ext cx="763" cy="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Line 14">
                <a:extLst>
                  <a:ext uri="{FF2B5EF4-FFF2-40B4-BE49-F238E27FC236}">
                    <a16:creationId xmlns:a16="http://schemas.microsoft.com/office/drawing/2014/main" id="{0A98D24A-30A3-4CCE-8D91-3EFA8F731D2D}"/>
                  </a:ext>
                </a:extLst>
              </p:cNvPr>
              <p:cNvSpPr>
                <a:spLocks noChangeShapeType="1"/>
              </p:cNvSpPr>
              <p:nvPr/>
            </p:nvSpPr>
            <p:spPr bwMode="auto">
              <a:xfrm>
                <a:off x="3421" y="2280"/>
                <a:ext cx="1078" cy="286"/>
              </a:xfrm>
              <a:prstGeom prst="line">
                <a:avLst/>
              </a:prstGeom>
              <a:noFill/>
              <a:ln w="2857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4" name="Line 15">
                <a:extLst>
                  <a:ext uri="{FF2B5EF4-FFF2-40B4-BE49-F238E27FC236}">
                    <a16:creationId xmlns:a16="http://schemas.microsoft.com/office/drawing/2014/main" id="{738F03EC-7C5E-4D03-926D-F65BBE5E9C65}"/>
                  </a:ext>
                </a:extLst>
              </p:cNvPr>
              <p:cNvSpPr>
                <a:spLocks noChangeShapeType="1"/>
              </p:cNvSpPr>
              <p:nvPr/>
            </p:nvSpPr>
            <p:spPr bwMode="auto">
              <a:xfrm>
                <a:off x="3417" y="2277"/>
                <a:ext cx="781" cy="517"/>
              </a:xfrm>
              <a:prstGeom prst="line">
                <a:avLst/>
              </a:prstGeom>
              <a:noFill/>
              <a:ln w="2857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5" name="Line 16">
                <a:extLst>
                  <a:ext uri="{FF2B5EF4-FFF2-40B4-BE49-F238E27FC236}">
                    <a16:creationId xmlns:a16="http://schemas.microsoft.com/office/drawing/2014/main" id="{E7F01C21-C3F3-4355-8F4C-73953A412DEF}"/>
                  </a:ext>
                </a:extLst>
              </p:cNvPr>
              <p:cNvSpPr>
                <a:spLocks noChangeShapeType="1"/>
              </p:cNvSpPr>
              <p:nvPr/>
            </p:nvSpPr>
            <p:spPr bwMode="auto">
              <a:xfrm>
                <a:off x="3414" y="2274"/>
                <a:ext cx="125" cy="690"/>
              </a:xfrm>
              <a:prstGeom prst="line">
                <a:avLst/>
              </a:prstGeom>
              <a:noFill/>
              <a:ln w="2857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9" name="Text Box 18">
              <a:extLst>
                <a:ext uri="{FF2B5EF4-FFF2-40B4-BE49-F238E27FC236}">
                  <a16:creationId xmlns:a16="http://schemas.microsoft.com/office/drawing/2014/main" id="{2177DEDC-9B5D-4390-A1E5-0027E9E28CB6}"/>
                </a:ext>
              </a:extLst>
            </p:cNvPr>
            <p:cNvSpPr txBox="1">
              <a:spLocks noChangeArrowheads="1"/>
            </p:cNvSpPr>
            <p:nvPr/>
          </p:nvSpPr>
          <p:spPr bwMode="auto">
            <a:xfrm>
              <a:off x="4728" y="2806"/>
              <a:ext cx="1086" cy="4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2000" dirty="0">
                  <a:solidFill>
                    <a:srgbClr val="333333"/>
                  </a:solidFill>
                </a:rPr>
                <a:t>Output signals</a:t>
              </a:r>
            </a:p>
          </p:txBody>
        </p:sp>
      </p:grpSp>
      <p:pic>
        <p:nvPicPr>
          <p:cNvPr id="26" name="Picture 5" descr="D:\MITC\Engine management\E.M. drawings\tpsp_gn1a.bmp">
            <a:extLst>
              <a:ext uri="{FF2B5EF4-FFF2-40B4-BE49-F238E27FC236}">
                <a16:creationId xmlns:a16="http://schemas.microsoft.com/office/drawing/2014/main" id="{F0E7D0BB-0E00-4CCF-8A58-BB552D83FD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05013" y="1225551"/>
            <a:ext cx="931863" cy="6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442726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left)">
                                      <p:cBhvr>
                                        <p:cTn id="1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Since the mid 1980s, an increasing number of European market vehicles have been equipped with some form of diagnosis.</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Self diagnosis systems were first introduced and used mainly on American products.</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Self diagnosis is fitted to a wide variety of electronic system:</a:t>
            </a:r>
          </a:p>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	Injection and Ignition systems</a:t>
            </a:r>
          </a:p>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	ABS/ Traction control 	</a:t>
            </a:r>
          </a:p>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	Gearboxes and air condition</a:t>
            </a: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046336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 calcmode="lin" valueType="num">
                                      <p:cBhvr additive="base">
                                        <p:cTn id="37"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Self diagnosis is used to overcome a number of problems:</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To help overcome the problems of working and diagnosing faults on new technology.</a:t>
            </a:r>
            <a:endParaRPr lang="en-GB" altLang="en-US" sz="10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Reduce time in locating faults</a:t>
            </a:r>
            <a:endParaRPr lang="en-GB" altLang="en-US" sz="10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When assembled it can be used to detect faults before it leaves the factory.</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Modern vehicles systems and emission control systems are fitted to the vehicle to ensure pollution remains low and within the law.  There may be faults that can occur which remain largely undetected by the driver but the fault would result in </a:t>
            </a:r>
            <a:r>
              <a:rPr lang="en-GB" altLang="en-US" sz="1800">
                <a:solidFill>
                  <a:srgbClr val="333333"/>
                </a:solidFill>
                <a:effectLst/>
                <a:latin typeface="Arial" panose="020B0604020202020204" pitchFamily="34" charset="0"/>
                <a:cs typeface="Arial" panose="020B0604020202020204" pitchFamily="34" charset="0"/>
              </a:rPr>
              <a:t>high emissions.</a:t>
            </a: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500433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Fault Codes and Data Retrieval</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Although different makes and models of code readers and scanner operate using basically the same principle.</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Depending on the cost and facilities built into the equipment, different levels of information will be presented to the operator.</a:t>
            </a:r>
            <a:endParaRPr lang="en-GB" altLang="en-US" sz="10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Code readers and scanners may be dedicated to a particular range or group of vehicles.</a:t>
            </a:r>
          </a:p>
          <a:p>
            <a:pPr marL="0" indent="0">
              <a:spcBef>
                <a:spcPct val="100000"/>
              </a:spcBef>
              <a:buClrTx/>
              <a:buNone/>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9074113"/>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Once the equipment has been set up it is able to communicate with the ECU.  There are passwords which are fed into the ECU so it is able to distinguish between a dedicated code reader and a non dedicated reader.</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To a large extent the information obtained will depend on the facilities built into the ECU – actuator testing and EEPROMs.  (Electrically Erasable Read Only Memory)</a:t>
            </a:r>
            <a:endParaRPr lang="en-GB" altLang="en-US" sz="10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3878150"/>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There are a number of terms used to describe the information that can be retrieved from the ECU:</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Live data – refers to the measurement being taken by the ECU.</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Serial data stream – describes the way in which the ECU presents information to the scanner.</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Baud rate – the speed at which data is transferred.</a:t>
            </a:r>
          </a:p>
          <a:p>
            <a:pPr marL="0" indent="0">
              <a:spcBef>
                <a:spcPct val="100000"/>
              </a:spcBef>
              <a:buClrTx/>
              <a:buNone/>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8233949"/>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0" end="0"/>
                                            </p:txEl>
                                          </p:spTgt>
                                        </p:tgtEl>
                                        <p:attrNameLst>
                                          <p:attrName>style.visibility</p:attrName>
                                        </p:attrNameLst>
                                      </p:cBhvr>
                                      <p:to>
                                        <p:strVal val="visible"/>
                                      </p:to>
                                    </p:set>
                                    <p:anim calcmode="lin" valueType="num">
                                      <p:cBhvr additive="base">
                                        <p:cTn id="19"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The ECU monitors inputs from various sensors and compares them with internal values stored in its memory.</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If a fault is detected the ECU will store the fault and warn the driver by means of a warning lamp and where possible provide a limp home function. transferred.</a:t>
            </a:r>
          </a:p>
          <a:p>
            <a:pPr marL="0" indent="0">
              <a:spcBef>
                <a:spcPct val="100000"/>
              </a:spcBef>
              <a:buClrTx/>
              <a:buNone/>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6182084"/>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r>
              <a:rPr lang="en-GB" altLang="en-US" sz="4000" dirty="0">
                <a:solidFill>
                  <a:srgbClr val="333333"/>
                </a:solidFill>
                <a:latin typeface="Arial" panose="020B0604020202020204" pitchFamily="34" charset="0"/>
                <a:cs typeface="Arial" panose="020B0604020202020204" pitchFamily="34" charset="0"/>
              </a:rPr>
              <a:t>Self Diagnosis &amp; OBD</a:t>
            </a: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r>
              <a:rPr lang="en-GB" altLang="en-US" sz="1800" dirty="0">
                <a:solidFill>
                  <a:srgbClr val="333333"/>
                </a:solidFill>
                <a:effectLst/>
                <a:latin typeface="Arial" panose="020B0604020202020204" pitchFamily="34" charset="0"/>
                <a:cs typeface="Arial" panose="020B0604020202020204" pitchFamily="34" charset="0"/>
              </a:rPr>
              <a:t>How the System Recognises Faults</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Virtually all the circuits connected to the ECU will carry a voltage signal that should be within certain operating values.</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A simple example would be the power supply for the ECU which may be expected to fall between 9 and 15 volts. (Lower and Upper Limit)</a:t>
            </a:r>
          </a:p>
          <a:p>
            <a:pPr>
              <a:spcBef>
                <a:spcPct val="100000"/>
              </a:spcBef>
              <a:buClrTx/>
              <a:buFont typeface="Arial" panose="020B0604020202020204" pitchFamily="34" charset="0"/>
              <a:buChar char="•"/>
            </a:pPr>
            <a:r>
              <a:rPr lang="en-GB" altLang="en-US" sz="1800" dirty="0">
                <a:solidFill>
                  <a:srgbClr val="333333"/>
                </a:solidFill>
                <a:effectLst/>
                <a:latin typeface="Arial" panose="020B0604020202020204" pitchFamily="34" charset="0"/>
                <a:cs typeface="Arial" panose="020B0604020202020204" pitchFamily="34" charset="0"/>
              </a:rPr>
              <a:t>If the voltage were above or below the expected limits this would be recorded as a fault by the ECU and thus represents the starting point for self diagnosis.</a:t>
            </a:r>
          </a:p>
          <a:p>
            <a:pPr marL="0" indent="0">
              <a:spcBef>
                <a:spcPct val="100000"/>
              </a:spcBef>
              <a:buClrTx/>
              <a:buNone/>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a:spcBef>
                <a:spcPct val="100000"/>
              </a:spcBef>
              <a:buClrTx/>
              <a:buFont typeface="Arial" panose="020B0604020202020204" pitchFamily="34" charset="0"/>
              <a:buChar char="•"/>
            </a:pPr>
            <a:endParaRPr lang="en-GB" altLang="en-US" sz="1800" dirty="0">
              <a:solidFill>
                <a:srgbClr val="333333"/>
              </a:solidFill>
              <a:effectLst/>
              <a:latin typeface="Arial" panose="020B0604020202020204" pitchFamily="34" charset="0"/>
              <a:cs typeface="Arial" panose="020B0604020202020204" pitchFamily="34" charset="0"/>
            </a:endParaRP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3042004"/>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 calcmode="lin" valueType="num">
                                      <p:cBhvr additive="base">
                                        <p:cTn id="7"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0" end="0"/>
                                            </p:txEl>
                                          </p:spTgt>
                                        </p:tgtEl>
                                        <p:attrNameLst>
                                          <p:attrName>style.visibility</p:attrName>
                                        </p:attrNameLst>
                                      </p:cBhvr>
                                      <p:to>
                                        <p:strVal val="visible"/>
                                      </p:to>
                                    </p:set>
                                    <p:anim calcmode="lin" valueType="num">
                                      <p:cBhvr additive="base">
                                        <p:cTn id="19"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224238" y="457200"/>
            <a:ext cx="7443512" cy="573132"/>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pPr algn="l"/>
            <a:r>
              <a:rPr kumimoji="0" lang="en-US" altLang="en-US" sz="3200" b="0" i="0" u="none" strike="noStrike" kern="1200" cap="none" spc="0" normalizeH="0" baseline="0" noProof="0" dirty="0">
                <a:ln>
                  <a:noFill/>
                </a:ln>
                <a:solidFill>
                  <a:srgbClr val="333333"/>
                </a:solidFill>
                <a:effectLst/>
                <a:uLnTx/>
                <a:uFillTx/>
                <a:latin typeface="Arial"/>
                <a:ea typeface="+mj-ea"/>
                <a:cs typeface="+mj-cs"/>
              </a:rPr>
              <a:t>Self Diagnosis</a:t>
            </a:r>
            <a:endParaRPr lang="en-GB" altLang="en-US" sz="4000" dirty="0">
              <a:solidFill>
                <a:srgbClr val="333333"/>
              </a:solidFill>
              <a:latin typeface="Arial" panose="020B0604020202020204" pitchFamily="34" charset="0"/>
              <a:cs typeface="Arial" panose="020B0604020202020204" pitchFamily="34" charset="0"/>
            </a:endParaRPr>
          </a:p>
        </p:txBody>
      </p:sp>
      <p:grpSp>
        <p:nvGrpSpPr>
          <p:cNvPr id="28" name="Group 68">
            <a:extLst>
              <a:ext uri="{FF2B5EF4-FFF2-40B4-BE49-F238E27FC236}">
                <a16:creationId xmlns:a16="http://schemas.microsoft.com/office/drawing/2014/main" id="{9BA04F26-EDBC-4897-9CFF-5AE0400794B9}"/>
              </a:ext>
            </a:extLst>
          </p:cNvPr>
          <p:cNvGrpSpPr>
            <a:grpSpLocks/>
          </p:cNvGrpSpPr>
          <p:nvPr/>
        </p:nvGrpSpPr>
        <p:grpSpPr bwMode="auto">
          <a:xfrm>
            <a:off x="338138" y="1606550"/>
            <a:ext cx="8666162" cy="4137025"/>
            <a:chOff x="213" y="1012"/>
            <a:chExt cx="5459" cy="2606"/>
          </a:xfrm>
        </p:grpSpPr>
        <p:grpSp>
          <p:nvGrpSpPr>
            <p:cNvPr id="29" name="Group 56">
              <a:extLst>
                <a:ext uri="{FF2B5EF4-FFF2-40B4-BE49-F238E27FC236}">
                  <a16:creationId xmlns:a16="http://schemas.microsoft.com/office/drawing/2014/main" id="{93C6A640-0270-4CC5-B5CF-DEAC3BAA0AAA}"/>
                </a:ext>
              </a:extLst>
            </p:cNvPr>
            <p:cNvGrpSpPr>
              <a:grpSpLocks/>
            </p:cNvGrpSpPr>
            <p:nvPr/>
          </p:nvGrpSpPr>
          <p:grpSpPr bwMode="auto">
            <a:xfrm>
              <a:off x="781" y="1012"/>
              <a:ext cx="3761" cy="2385"/>
              <a:chOff x="765" y="1053"/>
              <a:chExt cx="3761" cy="2385"/>
            </a:xfrm>
          </p:grpSpPr>
          <p:sp>
            <p:nvSpPr>
              <p:cNvPr id="36" name="Rectangle 51">
                <a:extLst>
                  <a:ext uri="{FF2B5EF4-FFF2-40B4-BE49-F238E27FC236}">
                    <a16:creationId xmlns:a16="http://schemas.microsoft.com/office/drawing/2014/main" id="{776912D4-6B61-4414-83F0-692510E21A95}"/>
                  </a:ext>
                </a:extLst>
              </p:cNvPr>
              <p:cNvSpPr>
                <a:spLocks noChangeArrowheads="1"/>
              </p:cNvSpPr>
              <p:nvPr/>
            </p:nvSpPr>
            <p:spPr bwMode="auto">
              <a:xfrm>
                <a:off x="1144" y="1152"/>
                <a:ext cx="3382" cy="2173"/>
              </a:xfrm>
              <a:prstGeom prst="rect">
                <a:avLst/>
              </a:prstGeom>
              <a:solidFill>
                <a:srgbClr val="FF0000"/>
              </a:solidFill>
              <a:ln w="285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dirty="0"/>
              </a:p>
            </p:txBody>
          </p:sp>
          <p:sp>
            <p:nvSpPr>
              <p:cNvPr id="37" name="Text Box 53">
                <a:extLst>
                  <a:ext uri="{FF2B5EF4-FFF2-40B4-BE49-F238E27FC236}">
                    <a16:creationId xmlns:a16="http://schemas.microsoft.com/office/drawing/2014/main" id="{6E99CDD2-1234-446D-98D2-9128962395E7}"/>
                  </a:ext>
                </a:extLst>
              </p:cNvPr>
              <p:cNvSpPr txBox="1">
                <a:spLocks noChangeArrowheads="1"/>
              </p:cNvSpPr>
              <p:nvPr/>
            </p:nvSpPr>
            <p:spPr bwMode="auto">
              <a:xfrm>
                <a:off x="765" y="1053"/>
                <a:ext cx="288" cy="23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r">
                  <a:spcBef>
                    <a:spcPct val="50000"/>
                  </a:spcBef>
                </a:pPr>
                <a:r>
                  <a:rPr lang="en-GB" altLang="en-GB" dirty="0">
                    <a:solidFill>
                      <a:srgbClr val="333333"/>
                    </a:solidFill>
                  </a:rPr>
                  <a:t>6</a:t>
                </a:r>
              </a:p>
              <a:p>
                <a:pPr algn="r">
                  <a:spcBef>
                    <a:spcPct val="50000"/>
                  </a:spcBef>
                </a:pPr>
                <a:r>
                  <a:rPr lang="en-GB" altLang="en-GB" dirty="0">
                    <a:solidFill>
                      <a:srgbClr val="333333"/>
                    </a:solidFill>
                  </a:rPr>
                  <a:t>5</a:t>
                </a:r>
              </a:p>
              <a:p>
                <a:pPr algn="r">
                  <a:spcBef>
                    <a:spcPct val="50000"/>
                  </a:spcBef>
                </a:pPr>
                <a:r>
                  <a:rPr lang="en-GB" altLang="en-GB" dirty="0">
                    <a:solidFill>
                      <a:srgbClr val="333333"/>
                    </a:solidFill>
                  </a:rPr>
                  <a:t> 4</a:t>
                </a:r>
              </a:p>
              <a:p>
                <a:pPr algn="r">
                  <a:spcBef>
                    <a:spcPct val="50000"/>
                  </a:spcBef>
                </a:pPr>
                <a:r>
                  <a:rPr lang="en-GB" altLang="en-GB" dirty="0">
                    <a:solidFill>
                      <a:srgbClr val="333333"/>
                    </a:solidFill>
                  </a:rPr>
                  <a:t> 3</a:t>
                </a:r>
              </a:p>
              <a:p>
                <a:pPr algn="r">
                  <a:spcBef>
                    <a:spcPct val="50000"/>
                  </a:spcBef>
                </a:pPr>
                <a:r>
                  <a:rPr lang="en-GB" altLang="en-GB" dirty="0">
                    <a:solidFill>
                      <a:srgbClr val="333333"/>
                    </a:solidFill>
                  </a:rPr>
                  <a:t> 2</a:t>
                </a:r>
              </a:p>
              <a:p>
                <a:pPr algn="r">
                  <a:spcBef>
                    <a:spcPct val="50000"/>
                  </a:spcBef>
                </a:pPr>
                <a:r>
                  <a:rPr lang="en-GB" altLang="en-GB" dirty="0">
                    <a:solidFill>
                      <a:srgbClr val="333333"/>
                    </a:solidFill>
                  </a:rPr>
                  <a:t> 1</a:t>
                </a:r>
              </a:p>
              <a:p>
                <a:pPr algn="r">
                  <a:spcBef>
                    <a:spcPct val="50000"/>
                  </a:spcBef>
                </a:pPr>
                <a:r>
                  <a:rPr lang="en-GB" altLang="en-GB" dirty="0">
                    <a:solidFill>
                      <a:srgbClr val="333333"/>
                    </a:solidFill>
                  </a:rPr>
                  <a:t>0</a:t>
                </a:r>
                <a:r>
                  <a:rPr lang="en-GB" altLang="en-GB" dirty="0"/>
                  <a:t> </a:t>
                </a:r>
              </a:p>
            </p:txBody>
          </p:sp>
          <p:sp>
            <p:nvSpPr>
              <p:cNvPr id="38" name="Rectangle 54">
                <a:extLst>
                  <a:ext uri="{FF2B5EF4-FFF2-40B4-BE49-F238E27FC236}">
                    <a16:creationId xmlns:a16="http://schemas.microsoft.com/office/drawing/2014/main" id="{CB55A4E9-9753-4272-8E46-E85328512851}"/>
                  </a:ext>
                </a:extLst>
              </p:cNvPr>
              <p:cNvSpPr>
                <a:spLocks noChangeArrowheads="1"/>
              </p:cNvSpPr>
              <p:nvPr/>
            </p:nvSpPr>
            <p:spPr bwMode="auto">
              <a:xfrm>
                <a:off x="1143" y="1571"/>
                <a:ext cx="3382" cy="1646"/>
              </a:xfrm>
              <a:prstGeom prst="rect">
                <a:avLst/>
              </a:prstGeom>
              <a:solidFill>
                <a:srgbClr val="66FF66"/>
              </a:solidFill>
              <a:ln w="285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dirty="0"/>
              </a:p>
            </p:txBody>
          </p:sp>
        </p:grpSp>
        <p:grpSp>
          <p:nvGrpSpPr>
            <p:cNvPr id="30" name="Group 66">
              <a:extLst>
                <a:ext uri="{FF2B5EF4-FFF2-40B4-BE49-F238E27FC236}">
                  <a16:creationId xmlns:a16="http://schemas.microsoft.com/office/drawing/2014/main" id="{BE7A39E3-D04B-4793-BDC0-DBCEC0F89901}"/>
                </a:ext>
              </a:extLst>
            </p:cNvPr>
            <p:cNvGrpSpPr>
              <a:grpSpLocks/>
            </p:cNvGrpSpPr>
            <p:nvPr/>
          </p:nvGrpSpPr>
          <p:grpSpPr bwMode="auto">
            <a:xfrm>
              <a:off x="213" y="1063"/>
              <a:ext cx="5459" cy="2555"/>
              <a:chOff x="213" y="1063"/>
              <a:chExt cx="5459" cy="2555"/>
            </a:xfrm>
          </p:grpSpPr>
          <p:sp>
            <p:nvSpPr>
              <p:cNvPr id="31" name="Text Box 55">
                <a:extLst>
                  <a:ext uri="{FF2B5EF4-FFF2-40B4-BE49-F238E27FC236}">
                    <a16:creationId xmlns:a16="http://schemas.microsoft.com/office/drawing/2014/main" id="{2E430C34-BFAC-4AD1-9008-1D0EF0CC21DC}"/>
                  </a:ext>
                </a:extLst>
              </p:cNvPr>
              <p:cNvSpPr txBox="1">
                <a:spLocks noChangeArrowheads="1"/>
              </p:cNvSpPr>
              <p:nvPr/>
            </p:nvSpPr>
            <p:spPr bwMode="auto">
              <a:xfrm>
                <a:off x="213" y="2033"/>
                <a:ext cx="815"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1800" dirty="0">
                    <a:solidFill>
                      <a:srgbClr val="333333"/>
                    </a:solidFill>
                  </a:rPr>
                  <a:t>Voltage</a:t>
                </a:r>
              </a:p>
            </p:txBody>
          </p:sp>
          <p:sp>
            <p:nvSpPr>
              <p:cNvPr id="32" name="Text Box 60">
                <a:extLst>
                  <a:ext uri="{FF2B5EF4-FFF2-40B4-BE49-F238E27FC236}">
                    <a16:creationId xmlns:a16="http://schemas.microsoft.com/office/drawing/2014/main" id="{200D4C4B-9641-442F-832C-A4AE6C7A8335}"/>
                  </a:ext>
                </a:extLst>
              </p:cNvPr>
              <p:cNvSpPr txBox="1">
                <a:spLocks noChangeArrowheads="1"/>
              </p:cNvSpPr>
              <p:nvPr/>
            </p:nvSpPr>
            <p:spPr bwMode="auto">
              <a:xfrm>
                <a:off x="2293" y="3387"/>
                <a:ext cx="107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1800" dirty="0">
                    <a:solidFill>
                      <a:srgbClr val="333333"/>
                    </a:solidFill>
                  </a:rPr>
                  <a:t>Temperature</a:t>
                </a:r>
              </a:p>
            </p:txBody>
          </p:sp>
          <p:sp>
            <p:nvSpPr>
              <p:cNvPr id="33" name="Text Box 61">
                <a:extLst>
                  <a:ext uri="{FF2B5EF4-FFF2-40B4-BE49-F238E27FC236}">
                    <a16:creationId xmlns:a16="http://schemas.microsoft.com/office/drawing/2014/main" id="{DAD9DD49-495A-4D08-B439-25026595E446}"/>
                  </a:ext>
                </a:extLst>
              </p:cNvPr>
              <p:cNvSpPr txBox="1">
                <a:spLocks noChangeArrowheads="1"/>
              </p:cNvSpPr>
              <p:nvPr/>
            </p:nvSpPr>
            <p:spPr bwMode="auto">
              <a:xfrm>
                <a:off x="4566" y="2036"/>
                <a:ext cx="107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1400" dirty="0">
                    <a:solidFill>
                      <a:srgbClr val="333333"/>
                    </a:solidFill>
                  </a:rPr>
                  <a:t>Normal operating voltage range</a:t>
                </a:r>
              </a:p>
            </p:txBody>
          </p:sp>
          <p:sp>
            <p:nvSpPr>
              <p:cNvPr id="34" name="Text Box 62">
                <a:extLst>
                  <a:ext uri="{FF2B5EF4-FFF2-40B4-BE49-F238E27FC236}">
                    <a16:creationId xmlns:a16="http://schemas.microsoft.com/office/drawing/2014/main" id="{2A3DF551-F447-464F-9FE2-8DD1CB6B9FAD}"/>
                  </a:ext>
                </a:extLst>
              </p:cNvPr>
              <p:cNvSpPr txBox="1">
                <a:spLocks noChangeArrowheads="1"/>
              </p:cNvSpPr>
              <p:nvPr/>
            </p:nvSpPr>
            <p:spPr bwMode="auto">
              <a:xfrm>
                <a:off x="4572" y="1063"/>
                <a:ext cx="1078"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1400" dirty="0">
                    <a:solidFill>
                      <a:srgbClr val="333333"/>
                    </a:solidFill>
                  </a:rPr>
                  <a:t>Abnormal operating voltage range</a:t>
                </a:r>
              </a:p>
            </p:txBody>
          </p:sp>
          <p:sp>
            <p:nvSpPr>
              <p:cNvPr id="35" name="Text Box 63">
                <a:extLst>
                  <a:ext uri="{FF2B5EF4-FFF2-40B4-BE49-F238E27FC236}">
                    <a16:creationId xmlns:a16="http://schemas.microsoft.com/office/drawing/2014/main" id="{0318A2BD-A69A-43C7-85FA-577FE5985623}"/>
                  </a:ext>
                </a:extLst>
              </p:cNvPr>
              <p:cNvSpPr txBox="1">
                <a:spLocks noChangeArrowheads="1"/>
              </p:cNvSpPr>
              <p:nvPr/>
            </p:nvSpPr>
            <p:spPr bwMode="auto">
              <a:xfrm>
                <a:off x="4594" y="2994"/>
                <a:ext cx="1078"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1400" dirty="0">
                    <a:solidFill>
                      <a:srgbClr val="333333"/>
                    </a:solidFill>
                  </a:rPr>
                  <a:t>Abnormal operating voltage range</a:t>
                </a:r>
              </a:p>
            </p:txBody>
          </p:sp>
        </p:grpSp>
      </p:grpSp>
      <p:grpSp>
        <p:nvGrpSpPr>
          <p:cNvPr id="39" name="Group 65">
            <a:extLst>
              <a:ext uri="{FF2B5EF4-FFF2-40B4-BE49-F238E27FC236}">
                <a16:creationId xmlns:a16="http://schemas.microsoft.com/office/drawing/2014/main" id="{BB5CCAB3-04A5-4B66-A0A9-3576A2F67B16}"/>
              </a:ext>
            </a:extLst>
          </p:cNvPr>
          <p:cNvGrpSpPr>
            <a:grpSpLocks/>
          </p:cNvGrpSpPr>
          <p:nvPr/>
        </p:nvGrpSpPr>
        <p:grpSpPr bwMode="auto">
          <a:xfrm>
            <a:off x="1922463" y="2925763"/>
            <a:ext cx="5251450" cy="1776412"/>
            <a:chOff x="1210" y="1843"/>
            <a:chExt cx="3308" cy="1119"/>
          </a:xfrm>
        </p:grpSpPr>
        <p:sp>
          <p:nvSpPr>
            <p:cNvPr id="40" name="Line 57">
              <a:extLst>
                <a:ext uri="{FF2B5EF4-FFF2-40B4-BE49-F238E27FC236}">
                  <a16:creationId xmlns:a16="http://schemas.microsoft.com/office/drawing/2014/main" id="{39A0CB4A-AF1B-4E85-B0D7-92C10AFF6536}"/>
                </a:ext>
              </a:extLst>
            </p:cNvPr>
            <p:cNvSpPr>
              <a:spLocks noChangeShapeType="1"/>
            </p:cNvSpPr>
            <p:nvPr/>
          </p:nvSpPr>
          <p:spPr bwMode="auto">
            <a:xfrm>
              <a:off x="1210" y="1851"/>
              <a:ext cx="304" cy="0"/>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1" name="Line 58">
              <a:extLst>
                <a:ext uri="{FF2B5EF4-FFF2-40B4-BE49-F238E27FC236}">
                  <a16:creationId xmlns:a16="http://schemas.microsoft.com/office/drawing/2014/main" id="{04823C70-AD38-4CCA-8254-3B9D57AE5BC6}"/>
                </a:ext>
              </a:extLst>
            </p:cNvPr>
            <p:cNvSpPr>
              <a:spLocks noChangeShapeType="1"/>
            </p:cNvSpPr>
            <p:nvPr/>
          </p:nvSpPr>
          <p:spPr bwMode="auto">
            <a:xfrm>
              <a:off x="1506" y="1843"/>
              <a:ext cx="922" cy="1119"/>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2" name="Line 59">
              <a:extLst>
                <a:ext uri="{FF2B5EF4-FFF2-40B4-BE49-F238E27FC236}">
                  <a16:creationId xmlns:a16="http://schemas.microsoft.com/office/drawing/2014/main" id="{C30BCD7A-70E6-4152-8FC8-095DEDC36B8A}"/>
                </a:ext>
              </a:extLst>
            </p:cNvPr>
            <p:cNvSpPr>
              <a:spLocks noChangeShapeType="1"/>
            </p:cNvSpPr>
            <p:nvPr/>
          </p:nvSpPr>
          <p:spPr bwMode="auto">
            <a:xfrm>
              <a:off x="2419" y="2962"/>
              <a:ext cx="2099" cy="0"/>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44" name="TextBox 43">
            <a:extLst>
              <a:ext uri="{FF2B5EF4-FFF2-40B4-BE49-F238E27FC236}">
                <a16:creationId xmlns:a16="http://schemas.microsoft.com/office/drawing/2014/main" id="{1DEAB12F-9D57-40FA-B61B-03CB061FA552}"/>
              </a:ext>
            </a:extLst>
          </p:cNvPr>
          <p:cNvSpPr txBox="1"/>
          <p:nvPr/>
        </p:nvSpPr>
        <p:spPr>
          <a:xfrm>
            <a:off x="3370433" y="3227388"/>
            <a:ext cx="3733170" cy="584775"/>
          </a:xfrm>
          <a:prstGeom prst="rect">
            <a:avLst/>
          </a:prstGeom>
          <a:noFill/>
        </p:spPr>
        <p:txBody>
          <a:bodyPr wrap="square">
            <a:spAutoFit/>
          </a:bodyPr>
          <a:lstStyle/>
          <a:p>
            <a:pPr>
              <a:spcBef>
                <a:spcPct val="50000"/>
              </a:spcBef>
            </a:pPr>
            <a:r>
              <a:rPr lang="en-GB" altLang="en-GB" sz="1600" dirty="0">
                <a:solidFill>
                  <a:srgbClr val="333333"/>
                </a:solidFill>
              </a:rPr>
              <a:t>Typical engine coolant temperature    sensor signal voltage</a:t>
            </a:r>
          </a:p>
        </p:txBody>
      </p:sp>
      <p:sp>
        <p:nvSpPr>
          <p:cNvPr id="48" name="TextBox 47">
            <a:extLst>
              <a:ext uri="{FF2B5EF4-FFF2-40B4-BE49-F238E27FC236}">
                <a16:creationId xmlns:a16="http://schemas.microsoft.com/office/drawing/2014/main" id="{E1F3E11D-5F39-4ECB-9314-14AEEEDBBCB1}"/>
              </a:ext>
            </a:extLst>
          </p:cNvPr>
          <p:cNvSpPr txBox="1"/>
          <p:nvPr/>
        </p:nvSpPr>
        <p:spPr>
          <a:xfrm>
            <a:off x="2329138" y="947090"/>
            <a:ext cx="4953630" cy="830997"/>
          </a:xfrm>
          <a:prstGeom prst="rect">
            <a:avLst/>
          </a:prstGeom>
          <a:noFill/>
        </p:spPr>
        <p:txBody>
          <a:bodyPr wrap="square">
            <a:spAutoFit/>
          </a:bodyPr>
          <a:lstStyle/>
          <a:p>
            <a:pPr algn="l">
              <a:spcBef>
                <a:spcPct val="50000"/>
              </a:spcBef>
            </a:pPr>
            <a:r>
              <a:rPr lang="en-GB" altLang="en-GB" dirty="0">
                <a:solidFill>
                  <a:srgbClr val="333333"/>
                </a:solidFill>
              </a:rPr>
              <a:t>Correct engine coolant temperature sensor signal voltage</a:t>
            </a:r>
          </a:p>
        </p:txBody>
      </p:sp>
    </p:spTree>
    <p:extLst>
      <p:ext uri="{BB962C8B-B14F-4D97-AF65-F5344CB8AC3E}">
        <p14:creationId xmlns:p14="http://schemas.microsoft.com/office/powerpoint/2010/main" val="2598446282"/>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arn(outVertical)">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wipe(left)">
                                      <p:cBhvr>
                                        <p:cTn id="1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224238" y="457200"/>
            <a:ext cx="7443512" cy="573132"/>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pPr algn="l"/>
            <a:r>
              <a:rPr kumimoji="0" lang="en-US" altLang="en-US" sz="3200" b="0" i="0" u="none" strike="noStrike" kern="1200" cap="none" spc="0" normalizeH="0" baseline="0" noProof="0" dirty="0">
                <a:ln>
                  <a:noFill/>
                </a:ln>
                <a:solidFill>
                  <a:srgbClr val="333333"/>
                </a:solidFill>
                <a:effectLst/>
                <a:uLnTx/>
                <a:uFillTx/>
                <a:latin typeface="Arial"/>
                <a:ea typeface="+mj-ea"/>
                <a:cs typeface="+mj-cs"/>
              </a:rPr>
              <a:t>Self Diagnosis</a:t>
            </a:r>
            <a:endParaRPr lang="en-GB" altLang="en-US" sz="4000" dirty="0">
              <a:solidFill>
                <a:srgbClr val="333333"/>
              </a:solidFill>
              <a:latin typeface="Arial" panose="020B0604020202020204" pitchFamily="34" charset="0"/>
              <a:cs typeface="Arial" panose="020B0604020202020204" pitchFamily="34" charset="0"/>
            </a:endParaRPr>
          </a:p>
        </p:txBody>
      </p:sp>
      <p:grpSp>
        <p:nvGrpSpPr>
          <p:cNvPr id="28" name="Group 68">
            <a:extLst>
              <a:ext uri="{FF2B5EF4-FFF2-40B4-BE49-F238E27FC236}">
                <a16:creationId xmlns:a16="http://schemas.microsoft.com/office/drawing/2014/main" id="{9BA04F26-EDBC-4897-9CFF-5AE0400794B9}"/>
              </a:ext>
            </a:extLst>
          </p:cNvPr>
          <p:cNvGrpSpPr>
            <a:grpSpLocks/>
          </p:cNvGrpSpPr>
          <p:nvPr/>
        </p:nvGrpSpPr>
        <p:grpSpPr bwMode="auto">
          <a:xfrm>
            <a:off x="338138" y="1606550"/>
            <a:ext cx="8666162" cy="4137025"/>
            <a:chOff x="213" y="1012"/>
            <a:chExt cx="5459" cy="2606"/>
          </a:xfrm>
        </p:grpSpPr>
        <p:grpSp>
          <p:nvGrpSpPr>
            <p:cNvPr id="29" name="Group 56">
              <a:extLst>
                <a:ext uri="{FF2B5EF4-FFF2-40B4-BE49-F238E27FC236}">
                  <a16:creationId xmlns:a16="http://schemas.microsoft.com/office/drawing/2014/main" id="{93C6A640-0270-4CC5-B5CF-DEAC3BAA0AAA}"/>
                </a:ext>
              </a:extLst>
            </p:cNvPr>
            <p:cNvGrpSpPr>
              <a:grpSpLocks/>
            </p:cNvGrpSpPr>
            <p:nvPr/>
          </p:nvGrpSpPr>
          <p:grpSpPr bwMode="auto">
            <a:xfrm>
              <a:off x="781" y="1012"/>
              <a:ext cx="3761" cy="2385"/>
              <a:chOff x="765" y="1053"/>
              <a:chExt cx="3761" cy="2385"/>
            </a:xfrm>
          </p:grpSpPr>
          <p:sp>
            <p:nvSpPr>
              <p:cNvPr id="36" name="Rectangle 51">
                <a:extLst>
                  <a:ext uri="{FF2B5EF4-FFF2-40B4-BE49-F238E27FC236}">
                    <a16:creationId xmlns:a16="http://schemas.microsoft.com/office/drawing/2014/main" id="{776912D4-6B61-4414-83F0-692510E21A95}"/>
                  </a:ext>
                </a:extLst>
              </p:cNvPr>
              <p:cNvSpPr>
                <a:spLocks noChangeArrowheads="1"/>
              </p:cNvSpPr>
              <p:nvPr/>
            </p:nvSpPr>
            <p:spPr bwMode="auto">
              <a:xfrm>
                <a:off x="1144" y="1152"/>
                <a:ext cx="3382" cy="2173"/>
              </a:xfrm>
              <a:prstGeom prst="rect">
                <a:avLst/>
              </a:prstGeom>
              <a:solidFill>
                <a:srgbClr val="FF0000"/>
              </a:solidFill>
              <a:ln w="285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dirty="0"/>
              </a:p>
            </p:txBody>
          </p:sp>
          <p:sp>
            <p:nvSpPr>
              <p:cNvPr id="37" name="Text Box 53">
                <a:extLst>
                  <a:ext uri="{FF2B5EF4-FFF2-40B4-BE49-F238E27FC236}">
                    <a16:creationId xmlns:a16="http://schemas.microsoft.com/office/drawing/2014/main" id="{6E99CDD2-1234-446D-98D2-9128962395E7}"/>
                  </a:ext>
                </a:extLst>
              </p:cNvPr>
              <p:cNvSpPr txBox="1">
                <a:spLocks noChangeArrowheads="1"/>
              </p:cNvSpPr>
              <p:nvPr/>
            </p:nvSpPr>
            <p:spPr bwMode="auto">
              <a:xfrm>
                <a:off x="765" y="1053"/>
                <a:ext cx="288" cy="23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r">
                  <a:spcBef>
                    <a:spcPct val="50000"/>
                  </a:spcBef>
                </a:pPr>
                <a:r>
                  <a:rPr lang="en-GB" altLang="en-GB" dirty="0">
                    <a:solidFill>
                      <a:srgbClr val="333333"/>
                    </a:solidFill>
                  </a:rPr>
                  <a:t>6</a:t>
                </a:r>
              </a:p>
              <a:p>
                <a:pPr algn="r">
                  <a:spcBef>
                    <a:spcPct val="50000"/>
                  </a:spcBef>
                </a:pPr>
                <a:r>
                  <a:rPr lang="en-GB" altLang="en-GB" dirty="0">
                    <a:solidFill>
                      <a:srgbClr val="333333"/>
                    </a:solidFill>
                  </a:rPr>
                  <a:t>5</a:t>
                </a:r>
              </a:p>
              <a:p>
                <a:pPr algn="r">
                  <a:spcBef>
                    <a:spcPct val="50000"/>
                  </a:spcBef>
                </a:pPr>
                <a:r>
                  <a:rPr lang="en-GB" altLang="en-GB" dirty="0">
                    <a:solidFill>
                      <a:srgbClr val="333333"/>
                    </a:solidFill>
                  </a:rPr>
                  <a:t> 4</a:t>
                </a:r>
              </a:p>
              <a:p>
                <a:pPr algn="r">
                  <a:spcBef>
                    <a:spcPct val="50000"/>
                  </a:spcBef>
                </a:pPr>
                <a:r>
                  <a:rPr lang="en-GB" altLang="en-GB" dirty="0">
                    <a:solidFill>
                      <a:srgbClr val="333333"/>
                    </a:solidFill>
                  </a:rPr>
                  <a:t> 3</a:t>
                </a:r>
              </a:p>
              <a:p>
                <a:pPr algn="r">
                  <a:spcBef>
                    <a:spcPct val="50000"/>
                  </a:spcBef>
                </a:pPr>
                <a:r>
                  <a:rPr lang="en-GB" altLang="en-GB" dirty="0">
                    <a:solidFill>
                      <a:srgbClr val="333333"/>
                    </a:solidFill>
                  </a:rPr>
                  <a:t> 2</a:t>
                </a:r>
              </a:p>
              <a:p>
                <a:pPr algn="r">
                  <a:spcBef>
                    <a:spcPct val="50000"/>
                  </a:spcBef>
                </a:pPr>
                <a:r>
                  <a:rPr lang="en-GB" altLang="en-GB" dirty="0">
                    <a:solidFill>
                      <a:srgbClr val="333333"/>
                    </a:solidFill>
                  </a:rPr>
                  <a:t> 1</a:t>
                </a:r>
              </a:p>
              <a:p>
                <a:pPr algn="r">
                  <a:spcBef>
                    <a:spcPct val="50000"/>
                  </a:spcBef>
                </a:pPr>
                <a:r>
                  <a:rPr lang="en-GB" altLang="en-GB" dirty="0">
                    <a:solidFill>
                      <a:srgbClr val="333333"/>
                    </a:solidFill>
                  </a:rPr>
                  <a:t>0</a:t>
                </a:r>
                <a:r>
                  <a:rPr lang="en-GB" altLang="en-GB" dirty="0"/>
                  <a:t> </a:t>
                </a:r>
              </a:p>
            </p:txBody>
          </p:sp>
          <p:sp>
            <p:nvSpPr>
              <p:cNvPr id="38" name="Rectangle 54">
                <a:extLst>
                  <a:ext uri="{FF2B5EF4-FFF2-40B4-BE49-F238E27FC236}">
                    <a16:creationId xmlns:a16="http://schemas.microsoft.com/office/drawing/2014/main" id="{CB55A4E9-9753-4272-8E46-E85328512851}"/>
                  </a:ext>
                </a:extLst>
              </p:cNvPr>
              <p:cNvSpPr>
                <a:spLocks noChangeArrowheads="1"/>
              </p:cNvSpPr>
              <p:nvPr/>
            </p:nvSpPr>
            <p:spPr bwMode="auto">
              <a:xfrm>
                <a:off x="1143" y="1571"/>
                <a:ext cx="3382" cy="1646"/>
              </a:xfrm>
              <a:prstGeom prst="rect">
                <a:avLst/>
              </a:prstGeom>
              <a:solidFill>
                <a:srgbClr val="66FF66"/>
              </a:solidFill>
              <a:ln w="2857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dirty="0"/>
              </a:p>
            </p:txBody>
          </p:sp>
        </p:grpSp>
        <p:grpSp>
          <p:nvGrpSpPr>
            <p:cNvPr id="30" name="Group 66">
              <a:extLst>
                <a:ext uri="{FF2B5EF4-FFF2-40B4-BE49-F238E27FC236}">
                  <a16:creationId xmlns:a16="http://schemas.microsoft.com/office/drawing/2014/main" id="{BE7A39E3-D04B-4793-BDC0-DBCEC0F89901}"/>
                </a:ext>
              </a:extLst>
            </p:cNvPr>
            <p:cNvGrpSpPr>
              <a:grpSpLocks/>
            </p:cNvGrpSpPr>
            <p:nvPr/>
          </p:nvGrpSpPr>
          <p:grpSpPr bwMode="auto">
            <a:xfrm>
              <a:off x="213" y="1063"/>
              <a:ext cx="5459" cy="2555"/>
              <a:chOff x="213" y="1063"/>
              <a:chExt cx="5459" cy="2555"/>
            </a:xfrm>
          </p:grpSpPr>
          <p:sp>
            <p:nvSpPr>
              <p:cNvPr id="31" name="Text Box 55">
                <a:extLst>
                  <a:ext uri="{FF2B5EF4-FFF2-40B4-BE49-F238E27FC236}">
                    <a16:creationId xmlns:a16="http://schemas.microsoft.com/office/drawing/2014/main" id="{2E430C34-BFAC-4AD1-9008-1D0EF0CC21DC}"/>
                  </a:ext>
                </a:extLst>
              </p:cNvPr>
              <p:cNvSpPr txBox="1">
                <a:spLocks noChangeArrowheads="1"/>
              </p:cNvSpPr>
              <p:nvPr/>
            </p:nvSpPr>
            <p:spPr bwMode="auto">
              <a:xfrm>
                <a:off x="213" y="2033"/>
                <a:ext cx="815"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1800" dirty="0">
                    <a:solidFill>
                      <a:srgbClr val="333333"/>
                    </a:solidFill>
                  </a:rPr>
                  <a:t>Voltage</a:t>
                </a:r>
              </a:p>
            </p:txBody>
          </p:sp>
          <p:sp>
            <p:nvSpPr>
              <p:cNvPr id="32" name="Text Box 60">
                <a:extLst>
                  <a:ext uri="{FF2B5EF4-FFF2-40B4-BE49-F238E27FC236}">
                    <a16:creationId xmlns:a16="http://schemas.microsoft.com/office/drawing/2014/main" id="{200D4C4B-9641-442F-832C-A4AE6C7A8335}"/>
                  </a:ext>
                </a:extLst>
              </p:cNvPr>
              <p:cNvSpPr txBox="1">
                <a:spLocks noChangeArrowheads="1"/>
              </p:cNvSpPr>
              <p:nvPr/>
            </p:nvSpPr>
            <p:spPr bwMode="auto">
              <a:xfrm>
                <a:off x="2293" y="3387"/>
                <a:ext cx="107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1800" dirty="0">
                    <a:solidFill>
                      <a:srgbClr val="333333"/>
                    </a:solidFill>
                  </a:rPr>
                  <a:t>Temperature</a:t>
                </a:r>
              </a:p>
            </p:txBody>
          </p:sp>
          <p:sp>
            <p:nvSpPr>
              <p:cNvPr id="33" name="Text Box 61">
                <a:extLst>
                  <a:ext uri="{FF2B5EF4-FFF2-40B4-BE49-F238E27FC236}">
                    <a16:creationId xmlns:a16="http://schemas.microsoft.com/office/drawing/2014/main" id="{DAD9DD49-495A-4D08-B439-25026595E446}"/>
                  </a:ext>
                </a:extLst>
              </p:cNvPr>
              <p:cNvSpPr txBox="1">
                <a:spLocks noChangeArrowheads="1"/>
              </p:cNvSpPr>
              <p:nvPr/>
            </p:nvSpPr>
            <p:spPr bwMode="auto">
              <a:xfrm>
                <a:off x="4566" y="2036"/>
                <a:ext cx="107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1400" dirty="0">
                    <a:solidFill>
                      <a:srgbClr val="333333"/>
                    </a:solidFill>
                  </a:rPr>
                  <a:t>Normal operating voltage range</a:t>
                </a:r>
              </a:p>
            </p:txBody>
          </p:sp>
          <p:sp>
            <p:nvSpPr>
              <p:cNvPr id="34" name="Text Box 62">
                <a:extLst>
                  <a:ext uri="{FF2B5EF4-FFF2-40B4-BE49-F238E27FC236}">
                    <a16:creationId xmlns:a16="http://schemas.microsoft.com/office/drawing/2014/main" id="{2A3DF551-F447-464F-9FE2-8DD1CB6B9FAD}"/>
                  </a:ext>
                </a:extLst>
              </p:cNvPr>
              <p:cNvSpPr txBox="1">
                <a:spLocks noChangeArrowheads="1"/>
              </p:cNvSpPr>
              <p:nvPr/>
            </p:nvSpPr>
            <p:spPr bwMode="auto">
              <a:xfrm>
                <a:off x="4572" y="1063"/>
                <a:ext cx="1078"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1400" dirty="0">
                    <a:solidFill>
                      <a:srgbClr val="333333"/>
                    </a:solidFill>
                  </a:rPr>
                  <a:t>Abnormal operating voltage range</a:t>
                </a:r>
              </a:p>
            </p:txBody>
          </p:sp>
          <p:sp>
            <p:nvSpPr>
              <p:cNvPr id="35" name="Text Box 63">
                <a:extLst>
                  <a:ext uri="{FF2B5EF4-FFF2-40B4-BE49-F238E27FC236}">
                    <a16:creationId xmlns:a16="http://schemas.microsoft.com/office/drawing/2014/main" id="{0318A2BD-A69A-43C7-85FA-577FE5985623}"/>
                  </a:ext>
                </a:extLst>
              </p:cNvPr>
              <p:cNvSpPr txBox="1">
                <a:spLocks noChangeArrowheads="1"/>
              </p:cNvSpPr>
              <p:nvPr/>
            </p:nvSpPr>
            <p:spPr bwMode="auto">
              <a:xfrm>
                <a:off x="4594" y="2994"/>
                <a:ext cx="1078"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1400" dirty="0">
                    <a:solidFill>
                      <a:srgbClr val="333333"/>
                    </a:solidFill>
                  </a:rPr>
                  <a:t>Abnormal operating voltage range</a:t>
                </a:r>
              </a:p>
            </p:txBody>
          </p:sp>
        </p:grpSp>
      </p:grpSp>
      <p:sp>
        <p:nvSpPr>
          <p:cNvPr id="44" name="TextBox 43">
            <a:extLst>
              <a:ext uri="{FF2B5EF4-FFF2-40B4-BE49-F238E27FC236}">
                <a16:creationId xmlns:a16="http://schemas.microsoft.com/office/drawing/2014/main" id="{1DEAB12F-9D57-40FA-B61B-03CB061FA552}"/>
              </a:ext>
            </a:extLst>
          </p:cNvPr>
          <p:cNvSpPr txBox="1"/>
          <p:nvPr/>
        </p:nvSpPr>
        <p:spPr>
          <a:xfrm>
            <a:off x="3370433" y="3227388"/>
            <a:ext cx="3733170" cy="830997"/>
          </a:xfrm>
          <a:prstGeom prst="rect">
            <a:avLst/>
          </a:prstGeom>
          <a:noFill/>
        </p:spPr>
        <p:txBody>
          <a:bodyPr wrap="square">
            <a:spAutoFit/>
          </a:bodyPr>
          <a:lstStyle/>
          <a:p>
            <a:pPr>
              <a:spcBef>
                <a:spcPct val="50000"/>
              </a:spcBef>
            </a:pPr>
            <a:r>
              <a:rPr lang="en-GB" altLang="en-GB" sz="1600" dirty="0">
                <a:solidFill>
                  <a:srgbClr val="333333"/>
                </a:solidFill>
              </a:rPr>
              <a:t>Incorrect engine coolant temperature sensor signal voltage – signal voltage too high (broken wire)</a:t>
            </a:r>
          </a:p>
        </p:txBody>
      </p:sp>
      <p:sp>
        <p:nvSpPr>
          <p:cNvPr id="48" name="TextBox 47">
            <a:extLst>
              <a:ext uri="{FF2B5EF4-FFF2-40B4-BE49-F238E27FC236}">
                <a16:creationId xmlns:a16="http://schemas.microsoft.com/office/drawing/2014/main" id="{E1F3E11D-5F39-4ECB-9314-14AEEEDBBCB1}"/>
              </a:ext>
            </a:extLst>
          </p:cNvPr>
          <p:cNvSpPr txBox="1"/>
          <p:nvPr/>
        </p:nvSpPr>
        <p:spPr>
          <a:xfrm>
            <a:off x="2329138" y="947090"/>
            <a:ext cx="4953630" cy="830997"/>
          </a:xfrm>
          <a:prstGeom prst="rect">
            <a:avLst/>
          </a:prstGeom>
          <a:noFill/>
        </p:spPr>
        <p:txBody>
          <a:bodyPr wrap="square">
            <a:spAutoFit/>
          </a:bodyPr>
          <a:lstStyle/>
          <a:p>
            <a:pPr algn="l">
              <a:spcBef>
                <a:spcPct val="50000"/>
              </a:spcBef>
            </a:pPr>
            <a:r>
              <a:rPr lang="en-GB" altLang="en-GB" dirty="0">
                <a:solidFill>
                  <a:srgbClr val="333333"/>
                </a:solidFill>
              </a:rPr>
              <a:t>Incorrect engine coolant temperature sensor signal voltage</a:t>
            </a:r>
          </a:p>
        </p:txBody>
      </p:sp>
      <p:grpSp>
        <p:nvGrpSpPr>
          <p:cNvPr id="20" name="Group 1050">
            <a:extLst>
              <a:ext uri="{FF2B5EF4-FFF2-40B4-BE49-F238E27FC236}">
                <a16:creationId xmlns:a16="http://schemas.microsoft.com/office/drawing/2014/main" id="{071F0A56-95E7-4469-9CE3-69F3A0E5E0A4}"/>
              </a:ext>
            </a:extLst>
          </p:cNvPr>
          <p:cNvGrpSpPr>
            <a:grpSpLocks/>
          </p:cNvGrpSpPr>
          <p:nvPr/>
        </p:nvGrpSpPr>
        <p:grpSpPr bwMode="auto">
          <a:xfrm>
            <a:off x="1917700" y="2311400"/>
            <a:ext cx="5156200" cy="1328738"/>
            <a:chOff x="1210" y="1457"/>
            <a:chExt cx="3248" cy="837"/>
          </a:xfrm>
        </p:grpSpPr>
        <p:sp>
          <p:nvSpPr>
            <p:cNvPr id="21" name="Line 1032">
              <a:extLst>
                <a:ext uri="{FF2B5EF4-FFF2-40B4-BE49-F238E27FC236}">
                  <a16:creationId xmlns:a16="http://schemas.microsoft.com/office/drawing/2014/main" id="{3D80768A-F9C6-4AA5-ACFF-18001EB9185B}"/>
                </a:ext>
              </a:extLst>
            </p:cNvPr>
            <p:cNvSpPr>
              <a:spLocks noChangeShapeType="1"/>
            </p:cNvSpPr>
            <p:nvPr/>
          </p:nvSpPr>
          <p:spPr bwMode="auto">
            <a:xfrm>
              <a:off x="1210" y="1851"/>
              <a:ext cx="304" cy="0"/>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2" name="Line 1033">
              <a:extLst>
                <a:ext uri="{FF2B5EF4-FFF2-40B4-BE49-F238E27FC236}">
                  <a16:creationId xmlns:a16="http://schemas.microsoft.com/office/drawing/2014/main" id="{8D6EE7EC-3705-4795-86BE-832041CA3634}"/>
                </a:ext>
              </a:extLst>
            </p:cNvPr>
            <p:cNvSpPr>
              <a:spLocks noChangeShapeType="1"/>
            </p:cNvSpPr>
            <p:nvPr/>
          </p:nvSpPr>
          <p:spPr bwMode="auto">
            <a:xfrm>
              <a:off x="1510" y="1851"/>
              <a:ext cx="363" cy="440"/>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3" name="Line 1034">
              <a:extLst>
                <a:ext uri="{FF2B5EF4-FFF2-40B4-BE49-F238E27FC236}">
                  <a16:creationId xmlns:a16="http://schemas.microsoft.com/office/drawing/2014/main" id="{4A618437-A19C-480B-A7FA-C74A2E3771C3}"/>
                </a:ext>
              </a:extLst>
            </p:cNvPr>
            <p:cNvSpPr>
              <a:spLocks noChangeShapeType="1"/>
            </p:cNvSpPr>
            <p:nvPr/>
          </p:nvSpPr>
          <p:spPr bwMode="auto">
            <a:xfrm flipV="1">
              <a:off x="1868" y="1464"/>
              <a:ext cx="2590" cy="1"/>
            </a:xfrm>
            <a:prstGeom prst="line">
              <a:avLst/>
            </a:prstGeom>
            <a:noFill/>
            <a:ln w="28575">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4" name="Line 1043">
              <a:extLst>
                <a:ext uri="{FF2B5EF4-FFF2-40B4-BE49-F238E27FC236}">
                  <a16:creationId xmlns:a16="http://schemas.microsoft.com/office/drawing/2014/main" id="{B888B700-6D25-4045-803C-3ABB6E5AF6B5}"/>
                </a:ext>
              </a:extLst>
            </p:cNvPr>
            <p:cNvSpPr>
              <a:spLocks noChangeShapeType="1"/>
            </p:cNvSpPr>
            <p:nvPr/>
          </p:nvSpPr>
          <p:spPr bwMode="auto">
            <a:xfrm flipH="1">
              <a:off x="1873" y="1469"/>
              <a:ext cx="1" cy="825"/>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6" name="Line 1049">
              <a:extLst>
                <a:ext uri="{FF2B5EF4-FFF2-40B4-BE49-F238E27FC236}">
                  <a16:creationId xmlns:a16="http://schemas.microsoft.com/office/drawing/2014/main" id="{1F1AA050-1398-4514-964F-1E49D231A90C}"/>
                </a:ext>
              </a:extLst>
            </p:cNvPr>
            <p:cNvSpPr>
              <a:spLocks noChangeShapeType="1"/>
            </p:cNvSpPr>
            <p:nvPr/>
          </p:nvSpPr>
          <p:spPr bwMode="auto">
            <a:xfrm flipH="1">
              <a:off x="1874" y="1457"/>
              <a:ext cx="0" cy="75"/>
            </a:xfrm>
            <a:prstGeom prst="line">
              <a:avLst/>
            </a:prstGeom>
            <a:noFill/>
            <a:ln w="28575">
              <a:solidFill>
                <a:srgbClr val="00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2907395243"/>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arn(outVertical)">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left)">
                                      <p:cBhvr>
                                        <p:cTn id="1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224238" y="457200"/>
            <a:ext cx="7443512" cy="573132"/>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nchor="ctr"/>
          <a:lstStyle/>
          <a:p>
            <a:pPr algn="l"/>
            <a:r>
              <a:rPr kumimoji="0" lang="en-US" altLang="en-US" sz="3200" b="0" i="0" u="none" strike="noStrike" kern="1200" cap="none" spc="0" normalizeH="0" baseline="0" noProof="0" dirty="0">
                <a:ln>
                  <a:noFill/>
                </a:ln>
                <a:solidFill>
                  <a:srgbClr val="333333"/>
                </a:solidFill>
                <a:effectLst/>
                <a:uLnTx/>
                <a:uFillTx/>
                <a:latin typeface="Arial"/>
                <a:ea typeface="+mj-ea"/>
                <a:cs typeface="+mj-cs"/>
              </a:rPr>
              <a:t>Self Diagnosis</a:t>
            </a:r>
            <a:endParaRPr lang="en-GB" altLang="en-US" sz="4000" dirty="0">
              <a:solidFill>
                <a:srgbClr val="333333"/>
              </a:solidFill>
              <a:latin typeface="Arial" panose="020B0604020202020204" pitchFamily="34" charset="0"/>
              <a:cs typeface="Arial" panose="020B0604020202020204" pitchFamily="34" charset="0"/>
            </a:endParaRPr>
          </a:p>
        </p:txBody>
      </p:sp>
      <p:sp>
        <p:nvSpPr>
          <p:cNvPr id="9219" name="Rectangle 3"/>
          <p:cNvSpPr>
            <a:spLocks noGrp="1" noChangeArrowheads="1"/>
          </p:cNvSpPr>
          <p:nvPr>
            <p:ph type="body" idx="1"/>
          </p:nvPr>
        </p:nvSpPr>
        <p:spPr>
          <a:xfrm>
            <a:off x="915945" y="1503406"/>
            <a:ext cx="8420100" cy="41148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endParaRPr lang="en-GB" altLang="en-GB" sz="1400" dirty="0"/>
          </a:p>
          <a:p>
            <a:pPr marL="0" indent="0">
              <a:spcBef>
                <a:spcPct val="100000"/>
              </a:spcBef>
              <a:buClrTx/>
              <a:buNone/>
            </a:pPr>
            <a:r>
              <a:rPr lang="en-GB" altLang="en-GB" sz="1400" dirty="0"/>
              <a:t>                                                 </a:t>
            </a:r>
            <a:r>
              <a:rPr lang="en-GB" altLang="en-GB" sz="1600" dirty="0">
                <a:solidFill>
                  <a:srgbClr val="919191"/>
                </a:solidFill>
              </a:rPr>
              <a:t>e.g. fault code reader retrieves fault code 14 =                                        			engine coolant temperature sensor circuit</a:t>
            </a:r>
          </a:p>
          <a:p>
            <a:pPr marL="0" indent="0">
              <a:spcBef>
                <a:spcPct val="100000"/>
              </a:spcBef>
              <a:buClrTx/>
              <a:buNone/>
            </a:pPr>
            <a:endParaRPr lang="en-GB" altLang="en-US" dirty="0">
              <a:solidFill>
                <a:srgbClr val="33333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4" descr="D:\MITC\Ignition and EFi\Ig - EFI drawings\ecm_gn.bmp">
            <a:extLst>
              <a:ext uri="{FF2B5EF4-FFF2-40B4-BE49-F238E27FC236}">
                <a16:creationId xmlns:a16="http://schemas.microsoft.com/office/drawing/2014/main" id="{F2C8973D-4120-46FC-BF40-A5959FA96E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3400" y="2095500"/>
            <a:ext cx="2978150"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34">
            <a:extLst>
              <a:ext uri="{FF2B5EF4-FFF2-40B4-BE49-F238E27FC236}">
                <a16:creationId xmlns:a16="http://schemas.microsoft.com/office/drawing/2014/main" id="{685038D5-8C43-4DBB-8382-8BF79F8BFD3E}"/>
              </a:ext>
            </a:extLst>
          </p:cNvPr>
          <p:cNvGrpSpPr>
            <a:grpSpLocks/>
          </p:cNvGrpSpPr>
          <p:nvPr/>
        </p:nvGrpSpPr>
        <p:grpSpPr bwMode="auto">
          <a:xfrm>
            <a:off x="3468646" y="743766"/>
            <a:ext cx="5137151" cy="2239962"/>
            <a:chOff x="2144" y="457"/>
            <a:chExt cx="3236" cy="1411"/>
          </a:xfrm>
        </p:grpSpPr>
        <p:grpSp>
          <p:nvGrpSpPr>
            <p:cNvPr id="6" name="Group 33">
              <a:extLst>
                <a:ext uri="{FF2B5EF4-FFF2-40B4-BE49-F238E27FC236}">
                  <a16:creationId xmlns:a16="http://schemas.microsoft.com/office/drawing/2014/main" id="{AAA1CEBA-7800-41AF-BFF3-9050F1BF195E}"/>
                </a:ext>
              </a:extLst>
            </p:cNvPr>
            <p:cNvGrpSpPr>
              <a:grpSpLocks/>
            </p:cNvGrpSpPr>
            <p:nvPr/>
          </p:nvGrpSpPr>
          <p:grpSpPr bwMode="auto">
            <a:xfrm>
              <a:off x="2144" y="457"/>
              <a:ext cx="3236" cy="1411"/>
              <a:chOff x="2144" y="457"/>
              <a:chExt cx="3236" cy="1411"/>
            </a:xfrm>
          </p:grpSpPr>
          <p:sp>
            <p:nvSpPr>
              <p:cNvPr id="15" name="Text Box 20">
                <a:extLst>
                  <a:ext uri="{FF2B5EF4-FFF2-40B4-BE49-F238E27FC236}">
                    <a16:creationId xmlns:a16="http://schemas.microsoft.com/office/drawing/2014/main" id="{E7646DDA-42C3-44D8-B8AB-E95D4F4DB95B}"/>
                  </a:ext>
                </a:extLst>
              </p:cNvPr>
              <p:cNvSpPr txBox="1">
                <a:spLocks noChangeArrowheads="1"/>
              </p:cNvSpPr>
              <p:nvPr/>
            </p:nvSpPr>
            <p:spPr bwMode="auto">
              <a:xfrm>
                <a:off x="2144" y="1618"/>
                <a:ext cx="1465" cy="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endParaRPr lang="en-GB" altLang="en-GB" sz="2000" dirty="0">
                  <a:solidFill>
                    <a:srgbClr val="CC0000"/>
                  </a:solidFill>
                </a:endParaRPr>
              </a:p>
            </p:txBody>
          </p:sp>
          <p:pic>
            <p:nvPicPr>
              <p:cNvPr id="13" name="Picture 25" descr="D:\MITC\Engine management\E.M. drawings\fasc_gn.bmp">
                <a:extLst>
                  <a:ext uri="{FF2B5EF4-FFF2-40B4-BE49-F238E27FC236}">
                    <a16:creationId xmlns:a16="http://schemas.microsoft.com/office/drawing/2014/main" id="{27D5263B-BF43-49DA-958D-4A0DE46673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2" y="457"/>
                <a:ext cx="1998" cy="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Line 24">
                <a:extLst>
                  <a:ext uri="{FF2B5EF4-FFF2-40B4-BE49-F238E27FC236}">
                    <a16:creationId xmlns:a16="http://schemas.microsoft.com/office/drawing/2014/main" id="{0723EF05-EF8E-4DB8-A7D5-75A2A5A33042}"/>
                  </a:ext>
                </a:extLst>
              </p:cNvPr>
              <p:cNvSpPr>
                <a:spLocks noChangeShapeType="1"/>
              </p:cNvSpPr>
              <p:nvPr/>
            </p:nvSpPr>
            <p:spPr bwMode="auto">
              <a:xfrm flipV="1">
                <a:off x="3316" y="791"/>
                <a:ext cx="846" cy="668"/>
              </a:xfrm>
              <a:prstGeom prst="line">
                <a:avLst/>
              </a:prstGeom>
              <a:noFill/>
              <a:ln w="28575">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7" name="Group 28">
              <a:extLst>
                <a:ext uri="{FF2B5EF4-FFF2-40B4-BE49-F238E27FC236}">
                  <a16:creationId xmlns:a16="http://schemas.microsoft.com/office/drawing/2014/main" id="{45A168A5-BC4A-4900-805D-22E7B41AEED5}"/>
                </a:ext>
              </a:extLst>
            </p:cNvPr>
            <p:cNvGrpSpPr>
              <a:grpSpLocks/>
            </p:cNvGrpSpPr>
            <p:nvPr/>
          </p:nvGrpSpPr>
          <p:grpSpPr bwMode="auto">
            <a:xfrm>
              <a:off x="4179" y="500"/>
              <a:ext cx="529" cy="376"/>
              <a:chOff x="3709" y="1257"/>
              <a:chExt cx="735" cy="540"/>
            </a:xfrm>
          </p:grpSpPr>
          <p:pic>
            <p:nvPicPr>
              <p:cNvPr id="8" name="Picture 26" descr="D:\MITC\Engine management\E.M. drawings\eng man warning lamp.bmp">
                <a:extLst>
                  <a:ext uri="{FF2B5EF4-FFF2-40B4-BE49-F238E27FC236}">
                    <a16:creationId xmlns:a16="http://schemas.microsoft.com/office/drawing/2014/main" id="{A72B7308-2A94-4286-A3C3-420D0D6D1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 y="1257"/>
                <a:ext cx="735" cy="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7">
                <a:extLst>
                  <a:ext uri="{FF2B5EF4-FFF2-40B4-BE49-F238E27FC236}">
                    <a16:creationId xmlns:a16="http://schemas.microsoft.com/office/drawing/2014/main" id="{BB4EC226-488B-4AE9-9E36-2977DF7C4CE0}"/>
                  </a:ext>
                </a:extLst>
              </p:cNvPr>
              <p:cNvSpPr>
                <a:spLocks noChangeArrowheads="1"/>
              </p:cNvSpPr>
              <p:nvPr/>
            </p:nvSpPr>
            <p:spPr bwMode="auto">
              <a:xfrm>
                <a:off x="3744" y="1267"/>
                <a:ext cx="642" cy="527"/>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grpSp>
      </p:grpSp>
      <p:grpSp>
        <p:nvGrpSpPr>
          <p:cNvPr id="31" name="Group 24">
            <a:extLst>
              <a:ext uri="{FF2B5EF4-FFF2-40B4-BE49-F238E27FC236}">
                <a16:creationId xmlns:a16="http://schemas.microsoft.com/office/drawing/2014/main" id="{B663F6D9-2F49-4CC7-8B60-5F6DA5FE6E53}"/>
              </a:ext>
            </a:extLst>
          </p:cNvPr>
          <p:cNvGrpSpPr>
            <a:grpSpLocks/>
          </p:cNvGrpSpPr>
          <p:nvPr/>
        </p:nvGrpSpPr>
        <p:grpSpPr bwMode="auto">
          <a:xfrm>
            <a:off x="1190625" y="3517901"/>
            <a:ext cx="2520950" cy="2333624"/>
            <a:chOff x="761" y="2200"/>
            <a:chExt cx="1588" cy="1470"/>
          </a:xfrm>
        </p:grpSpPr>
        <p:grpSp>
          <p:nvGrpSpPr>
            <p:cNvPr id="32" name="Group 21">
              <a:extLst>
                <a:ext uri="{FF2B5EF4-FFF2-40B4-BE49-F238E27FC236}">
                  <a16:creationId xmlns:a16="http://schemas.microsoft.com/office/drawing/2014/main" id="{1ACDCDDC-A9FC-4899-B81C-C35C813B51DC}"/>
                </a:ext>
              </a:extLst>
            </p:cNvPr>
            <p:cNvGrpSpPr>
              <a:grpSpLocks/>
            </p:cNvGrpSpPr>
            <p:nvPr/>
          </p:nvGrpSpPr>
          <p:grpSpPr bwMode="auto">
            <a:xfrm>
              <a:off x="761" y="2200"/>
              <a:ext cx="1452" cy="1470"/>
              <a:chOff x="761" y="2200"/>
              <a:chExt cx="1452" cy="1470"/>
            </a:xfrm>
          </p:grpSpPr>
          <p:sp>
            <p:nvSpPr>
              <p:cNvPr id="34" name="Line 10">
                <a:extLst>
                  <a:ext uri="{FF2B5EF4-FFF2-40B4-BE49-F238E27FC236}">
                    <a16:creationId xmlns:a16="http://schemas.microsoft.com/office/drawing/2014/main" id="{BAC9DDA1-535A-4E12-975D-B06AF8347D72}"/>
                  </a:ext>
                </a:extLst>
              </p:cNvPr>
              <p:cNvSpPr>
                <a:spLocks noChangeShapeType="1"/>
              </p:cNvSpPr>
              <p:nvPr/>
            </p:nvSpPr>
            <p:spPr bwMode="auto">
              <a:xfrm flipV="1">
                <a:off x="1818" y="2304"/>
                <a:ext cx="395" cy="609"/>
              </a:xfrm>
              <a:prstGeom prst="line">
                <a:avLst/>
              </a:prstGeom>
              <a:noFill/>
              <a:ln w="38100">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35" name="Group 11">
                <a:extLst>
                  <a:ext uri="{FF2B5EF4-FFF2-40B4-BE49-F238E27FC236}">
                    <a16:creationId xmlns:a16="http://schemas.microsoft.com/office/drawing/2014/main" id="{1C1A7841-0ABD-444F-8139-10124CC2A1DE}"/>
                  </a:ext>
                </a:extLst>
              </p:cNvPr>
              <p:cNvGrpSpPr>
                <a:grpSpLocks/>
              </p:cNvGrpSpPr>
              <p:nvPr/>
            </p:nvGrpSpPr>
            <p:grpSpPr bwMode="auto">
              <a:xfrm>
                <a:off x="761" y="2200"/>
                <a:ext cx="1452" cy="1470"/>
                <a:chOff x="613" y="1945"/>
                <a:chExt cx="1452" cy="1470"/>
              </a:xfrm>
            </p:grpSpPr>
            <p:pic>
              <p:nvPicPr>
                <p:cNvPr id="36" name="Picture 12" descr="D:\MITC\Engine management\E.M. drawings\diag_16 term.bmp">
                  <a:extLst>
                    <a:ext uri="{FF2B5EF4-FFF2-40B4-BE49-F238E27FC236}">
                      <a16:creationId xmlns:a16="http://schemas.microsoft.com/office/drawing/2014/main" id="{D7C5E401-32B9-4C15-871D-A78276893F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1" y="2658"/>
                  <a:ext cx="934" cy="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 name="Line 13">
                  <a:extLst>
                    <a:ext uri="{FF2B5EF4-FFF2-40B4-BE49-F238E27FC236}">
                      <a16:creationId xmlns:a16="http://schemas.microsoft.com/office/drawing/2014/main" id="{BC4170C3-CC49-4D91-9C00-ABA58498445A}"/>
                    </a:ext>
                  </a:extLst>
                </p:cNvPr>
                <p:cNvSpPr>
                  <a:spLocks noChangeShapeType="1"/>
                </p:cNvSpPr>
                <p:nvPr/>
              </p:nvSpPr>
              <p:spPr bwMode="auto">
                <a:xfrm>
                  <a:off x="841" y="2887"/>
                  <a:ext cx="0" cy="509"/>
                </a:xfrm>
                <a:prstGeom prst="line">
                  <a:avLst/>
                </a:prstGeom>
                <a:noFill/>
                <a:ln w="57150">
                  <a:solidFill>
                    <a:srgbClr val="0000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pic>
              <p:nvPicPr>
                <p:cNvPr id="38" name="Picture 14" descr="D:\MITC\Engine management\E.M. drawings\code reader.bmp">
                  <a:extLst>
                    <a:ext uri="{FF2B5EF4-FFF2-40B4-BE49-F238E27FC236}">
                      <a16:creationId xmlns:a16="http://schemas.microsoft.com/office/drawing/2014/main" id="{3EED8788-125F-4A78-ABF1-F1FF3C5C896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3" y="1945"/>
                  <a:ext cx="492" cy="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 name="Text Box 15">
                  <a:extLst>
                    <a:ext uri="{FF2B5EF4-FFF2-40B4-BE49-F238E27FC236}">
                      <a16:creationId xmlns:a16="http://schemas.microsoft.com/office/drawing/2014/main" id="{390C79ED-ABD6-496E-B219-73A39E63AEDB}"/>
                    </a:ext>
                  </a:extLst>
                </p:cNvPr>
                <p:cNvSpPr txBox="1">
                  <a:spLocks noChangeArrowheads="1"/>
                </p:cNvSpPr>
                <p:nvPr/>
              </p:nvSpPr>
              <p:spPr bwMode="auto">
                <a:xfrm>
                  <a:off x="649" y="2317"/>
                  <a:ext cx="42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eaLnBrk="1" hangingPunct="1"/>
                  <a:r>
                    <a:rPr lang="en-GB" altLang="en-GB" sz="1200" b="1" dirty="0">
                      <a:solidFill>
                        <a:srgbClr val="333333"/>
                      </a:solidFill>
                    </a:rPr>
                    <a:t>Code reader</a:t>
                  </a:r>
                </a:p>
              </p:txBody>
            </p:sp>
            <p:sp>
              <p:nvSpPr>
                <p:cNvPr id="40" name="Text Box 16">
                  <a:extLst>
                    <a:ext uri="{FF2B5EF4-FFF2-40B4-BE49-F238E27FC236}">
                      <a16:creationId xmlns:a16="http://schemas.microsoft.com/office/drawing/2014/main" id="{A30DE0FB-DE12-49E2-96FF-1A27F51718CD}"/>
                    </a:ext>
                  </a:extLst>
                </p:cNvPr>
                <p:cNvSpPr txBox="1">
                  <a:spLocks noChangeArrowheads="1"/>
                </p:cNvSpPr>
                <p:nvPr/>
              </p:nvSpPr>
              <p:spPr bwMode="auto">
                <a:xfrm>
                  <a:off x="720" y="1990"/>
                  <a:ext cx="25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07" tIns="45703" rIns="91407" bIns="45703">
                  <a:spAutoFit/>
                </a:bodyPr>
                <a:lstStyle>
                  <a:lvl1pPr defTabSz="917575">
                    <a:spcBef>
                      <a:spcPct val="20000"/>
                    </a:spcBef>
                    <a:buClr>
                      <a:srgbClr val="003399"/>
                    </a:buClr>
                    <a:buFont typeface="Monotype Sorts" pitchFamily="2" charset="2"/>
                    <a:buChar char=""/>
                    <a:defRPr sz="2800">
                      <a:solidFill>
                        <a:schemeClr val="tx1"/>
                      </a:solidFill>
                      <a:latin typeface="Arial" panose="020B0604020202020204" pitchFamily="34" charset="0"/>
                    </a:defRPr>
                  </a:lvl1pPr>
                  <a:lvl2pPr marL="742950" indent="-285750" defTabSz="917575">
                    <a:spcBef>
                      <a:spcPct val="20000"/>
                    </a:spcBef>
                    <a:buClr>
                      <a:schemeClr val="tx1"/>
                    </a:buClr>
                    <a:buChar char="–"/>
                    <a:defRPr sz="2300">
                      <a:solidFill>
                        <a:srgbClr val="003399"/>
                      </a:solidFill>
                      <a:latin typeface="Arial" panose="020B0604020202020204" pitchFamily="34" charset="0"/>
                    </a:defRPr>
                  </a:lvl2pPr>
                  <a:lvl3pPr marL="917575" indent="-228600" defTabSz="917575">
                    <a:spcBef>
                      <a:spcPct val="20000"/>
                    </a:spcBef>
                    <a:buClr>
                      <a:srgbClr val="003399"/>
                    </a:buClr>
                    <a:buChar char="•"/>
                    <a:defRPr sz="2000">
                      <a:solidFill>
                        <a:schemeClr val="tx1"/>
                      </a:solidFill>
                      <a:latin typeface="Arial" panose="020B0604020202020204" pitchFamily="34" charset="0"/>
                    </a:defRPr>
                  </a:lvl3pPr>
                  <a:lvl4pPr marL="1374775" indent="-228600" defTabSz="917575">
                    <a:spcBef>
                      <a:spcPct val="20000"/>
                    </a:spcBef>
                    <a:buClr>
                      <a:schemeClr val="tx1"/>
                    </a:buClr>
                    <a:buChar char="–"/>
                    <a:defRPr sz="1700">
                      <a:solidFill>
                        <a:srgbClr val="003399"/>
                      </a:solidFill>
                      <a:latin typeface="Arial" panose="020B0604020202020204" pitchFamily="34" charset="0"/>
                    </a:defRPr>
                  </a:lvl4pPr>
                  <a:lvl5pPr marL="1825625" indent="-228600" defTabSz="917575">
                    <a:spcBef>
                      <a:spcPct val="20000"/>
                    </a:spcBef>
                    <a:buClr>
                      <a:srgbClr val="003399"/>
                    </a:buClr>
                    <a:buChar char="»"/>
                    <a:defRPr sz="1400">
                      <a:solidFill>
                        <a:schemeClr val="tx1"/>
                      </a:solidFill>
                      <a:latin typeface="Arial" panose="020B0604020202020204" pitchFamily="34" charset="0"/>
                    </a:defRPr>
                  </a:lvl5pPr>
                  <a:lvl6pPr marL="2282825" indent="-228600" defTabSz="917575" eaLnBrk="0" fontAlgn="base" hangingPunct="0">
                    <a:spcBef>
                      <a:spcPct val="20000"/>
                    </a:spcBef>
                    <a:spcAft>
                      <a:spcPct val="0"/>
                    </a:spcAft>
                    <a:buClr>
                      <a:srgbClr val="003399"/>
                    </a:buClr>
                    <a:buChar char="»"/>
                    <a:defRPr sz="1400">
                      <a:solidFill>
                        <a:schemeClr val="tx1"/>
                      </a:solidFill>
                      <a:latin typeface="Arial" panose="020B0604020202020204" pitchFamily="34" charset="0"/>
                    </a:defRPr>
                  </a:lvl6pPr>
                  <a:lvl7pPr marL="2740025" indent="-228600" defTabSz="917575" eaLnBrk="0" fontAlgn="base" hangingPunct="0">
                    <a:spcBef>
                      <a:spcPct val="20000"/>
                    </a:spcBef>
                    <a:spcAft>
                      <a:spcPct val="0"/>
                    </a:spcAft>
                    <a:buClr>
                      <a:srgbClr val="003399"/>
                    </a:buClr>
                    <a:buChar char="»"/>
                    <a:defRPr sz="1400">
                      <a:solidFill>
                        <a:schemeClr val="tx1"/>
                      </a:solidFill>
                      <a:latin typeface="Arial" panose="020B0604020202020204" pitchFamily="34" charset="0"/>
                    </a:defRPr>
                  </a:lvl7pPr>
                  <a:lvl8pPr marL="3197225" indent="-228600" defTabSz="917575" eaLnBrk="0" fontAlgn="base" hangingPunct="0">
                    <a:spcBef>
                      <a:spcPct val="20000"/>
                    </a:spcBef>
                    <a:spcAft>
                      <a:spcPct val="0"/>
                    </a:spcAft>
                    <a:buClr>
                      <a:srgbClr val="003399"/>
                    </a:buClr>
                    <a:buChar char="»"/>
                    <a:defRPr sz="1400">
                      <a:solidFill>
                        <a:schemeClr val="tx1"/>
                      </a:solidFill>
                      <a:latin typeface="Arial" panose="020B0604020202020204" pitchFamily="34" charset="0"/>
                    </a:defRPr>
                  </a:lvl8pPr>
                  <a:lvl9pPr marL="3654425" indent="-228600" defTabSz="917575" eaLnBrk="0" fontAlgn="base" hangingPunct="0">
                    <a:spcBef>
                      <a:spcPct val="20000"/>
                    </a:spcBef>
                    <a:spcAft>
                      <a:spcPct val="0"/>
                    </a:spcAft>
                    <a:buClr>
                      <a:srgbClr val="003399"/>
                    </a:buClr>
                    <a:buChar char="»"/>
                    <a:defRPr sz="1400">
                      <a:solidFill>
                        <a:schemeClr val="tx1"/>
                      </a:solidFill>
                      <a:latin typeface="Arial" panose="020B0604020202020204" pitchFamily="34" charset="0"/>
                    </a:defRPr>
                  </a:lvl9pPr>
                </a:lstStyle>
                <a:p>
                  <a:pPr eaLnBrk="1" hangingPunct="1">
                    <a:spcBef>
                      <a:spcPct val="0"/>
                    </a:spcBef>
                    <a:buClrTx/>
                    <a:buFontTx/>
                    <a:buNone/>
                  </a:pPr>
                  <a:r>
                    <a:rPr lang="en-US" altLang="en-US" sz="1800" b="1"/>
                    <a:t>- -</a:t>
                  </a:r>
                  <a:endParaRPr lang="en-GB" altLang="en-GB" sz="1800" b="1"/>
                </a:p>
              </p:txBody>
            </p:sp>
            <p:sp>
              <p:nvSpPr>
                <p:cNvPr id="41" name="Line 17">
                  <a:extLst>
                    <a:ext uri="{FF2B5EF4-FFF2-40B4-BE49-F238E27FC236}">
                      <a16:creationId xmlns:a16="http://schemas.microsoft.com/office/drawing/2014/main" id="{B092135B-4BB4-460D-8E24-E2A89B14D4C3}"/>
                    </a:ext>
                  </a:extLst>
                </p:cNvPr>
                <p:cNvSpPr>
                  <a:spLocks noChangeShapeType="1"/>
                </p:cNvSpPr>
                <p:nvPr/>
              </p:nvSpPr>
              <p:spPr bwMode="auto">
                <a:xfrm rot="5400000">
                  <a:off x="1207" y="3015"/>
                  <a:ext cx="0" cy="764"/>
                </a:xfrm>
                <a:prstGeom prst="line">
                  <a:avLst/>
                </a:prstGeom>
                <a:noFill/>
                <a:ln w="57150">
                  <a:solidFill>
                    <a:srgbClr val="0000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2" name="Line 18">
                  <a:extLst>
                    <a:ext uri="{FF2B5EF4-FFF2-40B4-BE49-F238E27FC236}">
                      <a16:creationId xmlns:a16="http://schemas.microsoft.com/office/drawing/2014/main" id="{FFF5D515-E5F6-4FBD-970C-13CC1E69E78F}"/>
                    </a:ext>
                  </a:extLst>
                </p:cNvPr>
                <p:cNvSpPr>
                  <a:spLocks noChangeShapeType="1"/>
                </p:cNvSpPr>
                <p:nvPr/>
              </p:nvSpPr>
              <p:spPr bwMode="auto">
                <a:xfrm>
                  <a:off x="1592" y="2931"/>
                  <a:ext cx="0" cy="484"/>
                </a:xfrm>
                <a:prstGeom prst="line">
                  <a:avLst/>
                </a:prstGeom>
                <a:noFill/>
                <a:ln w="57150">
                  <a:solidFill>
                    <a:srgbClr val="00009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sp>
          <p:nvSpPr>
            <p:cNvPr id="33" name="Text Box 23">
              <a:extLst>
                <a:ext uri="{FF2B5EF4-FFF2-40B4-BE49-F238E27FC236}">
                  <a16:creationId xmlns:a16="http://schemas.microsoft.com/office/drawing/2014/main" id="{E2E9457F-8E64-4E74-ADFD-24577833C9D8}"/>
                </a:ext>
              </a:extLst>
            </p:cNvPr>
            <p:cNvSpPr txBox="1">
              <a:spLocks noChangeArrowheads="1"/>
            </p:cNvSpPr>
            <p:nvPr/>
          </p:nvSpPr>
          <p:spPr bwMode="auto">
            <a:xfrm>
              <a:off x="1648" y="3161"/>
              <a:ext cx="701"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1200" dirty="0">
                  <a:solidFill>
                    <a:srgbClr val="333333"/>
                  </a:solidFill>
                </a:rPr>
                <a:t>Diagnostic socket</a:t>
              </a:r>
            </a:p>
          </p:txBody>
        </p:sp>
      </p:grpSp>
      <p:sp>
        <p:nvSpPr>
          <p:cNvPr id="43" name="Text Box 5">
            <a:extLst>
              <a:ext uri="{FF2B5EF4-FFF2-40B4-BE49-F238E27FC236}">
                <a16:creationId xmlns:a16="http://schemas.microsoft.com/office/drawing/2014/main" id="{7CE39796-B738-4AA1-ACAB-88B8453BB47A}"/>
              </a:ext>
            </a:extLst>
          </p:cNvPr>
          <p:cNvSpPr txBox="1">
            <a:spLocks noChangeArrowheads="1"/>
          </p:cNvSpPr>
          <p:nvPr/>
        </p:nvSpPr>
        <p:spPr bwMode="auto">
          <a:xfrm>
            <a:off x="3711576" y="2435225"/>
            <a:ext cx="1724025"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spcBef>
                <a:spcPct val="50000"/>
              </a:spcBef>
            </a:pPr>
            <a:r>
              <a:rPr lang="en-GB" altLang="en-GB" sz="1800" dirty="0">
                <a:solidFill>
                  <a:srgbClr val="333333"/>
                </a:solidFill>
              </a:rPr>
              <a:t>Fault code in ECM memory</a:t>
            </a:r>
          </a:p>
        </p:txBody>
      </p:sp>
    </p:spTree>
    <p:extLst>
      <p:ext uri="{BB962C8B-B14F-4D97-AF65-F5344CB8AC3E}">
        <p14:creationId xmlns:p14="http://schemas.microsoft.com/office/powerpoint/2010/main" val="937359977"/>
      </p:ext>
    </p:extLst>
  </p:cSld>
  <p:clrMapOvr>
    <a:masterClrMapping/>
  </p:clrMapOvr>
  <mc:AlternateContent xmlns:mc="http://schemas.openxmlformats.org/markup-compatibility/2006" xmlns:p14="http://schemas.microsoft.com/office/powerpoint/2010/main">
    <mc:Choice Requires="p14">
      <p:transition p14:dur="0" advTm="14432"/>
    </mc:Choice>
    <mc:Fallback xmlns="">
      <p:transition advTm="14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wipe(right)">
                                      <p:cBhvr>
                                        <p:cTn id="17"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9741A-4DDF-4429-BDE5-FCC1F5C1A265}"/>
              </a:ext>
            </a:extLst>
          </p:cNvPr>
          <p:cNvSpPr>
            <a:spLocks noGrp="1"/>
          </p:cNvSpPr>
          <p:nvPr>
            <p:ph type="title"/>
          </p:nvPr>
        </p:nvSpPr>
        <p:spPr>
          <a:xfrm>
            <a:off x="1322479" y="457200"/>
            <a:ext cx="2864114" cy="630239"/>
          </a:xfrm>
        </p:spPr>
        <p:txBody>
          <a:bodyPr/>
          <a:lstStyle/>
          <a:p>
            <a:r>
              <a:rPr kumimoji="0" lang="en-US" altLang="en-US" sz="3200" b="0" i="0" u="none" strike="noStrike" kern="1200" cap="none" spc="0" normalizeH="0" baseline="0" noProof="0" dirty="0">
                <a:ln>
                  <a:noFill/>
                </a:ln>
                <a:solidFill>
                  <a:srgbClr val="333333"/>
                </a:solidFill>
                <a:effectLst/>
                <a:uLnTx/>
                <a:uFillTx/>
                <a:latin typeface="Arial"/>
                <a:ea typeface="+mj-ea"/>
                <a:cs typeface="+mj-cs"/>
              </a:rPr>
              <a:t>Self Diagnosis</a:t>
            </a:r>
            <a:endParaRPr lang="en-GB" dirty="0"/>
          </a:p>
        </p:txBody>
      </p:sp>
      <p:sp>
        <p:nvSpPr>
          <p:cNvPr id="3" name="Content Placeholder 2">
            <a:extLst>
              <a:ext uri="{FF2B5EF4-FFF2-40B4-BE49-F238E27FC236}">
                <a16:creationId xmlns:a16="http://schemas.microsoft.com/office/drawing/2014/main" id="{68A5FCEE-4F4C-4892-BD70-2D2F166618C0}"/>
              </a:ext>
            </a:extLst>
          </p:cNvPr>
          <p:cNvSpPr>
            <a:spLocks noGrp="1"/>
          </p:cNvSpPr>
          <p:nvPr>
            <p:ph idx="1"/>
          </p:nvPr>
        </p:nvSpPr>
        <p:spPr/>
        <p:txBody>
          <a:bodyPr/>
          <a:lstStyle/>
          <a:p>
            <a:endParaRPr lang="en-GB" dirty="0"/>
          </a:p>
        </p:txBody>
      </p:sp>
      <p:grpSp>
        <p:nvGrpSpPr>
          <p:cNvPr id="4" name="Group 35">
            <a:extLst>
              <a:ext uri="{FF2B5EF4-FFF2-40B4-BE49-F238E27FC236}">
                <a16:creationId xmlns:a16="http://schemas.microsoft.com/office/drawing/2014/main" id="{776A566F-1B87-4A6A-A00E-3FABBE9E3011}"/>
              </a:ext>
            </a:extLst>
          </p:cNvPr>
          <p:cNvGrpSpPr>
            <a:grpSpLocks/>
          </p:cNvGrpSpPr>
          <p:nvPr/>
        </p:nvGrpSpPr>
        <p:grpSpPr bwMode="auto">
          <a:xfrm>
            <a:off x="928688" y="1168400"/>
            <a:ext cx="7786687" cy="4397375"/>
            <a:chOff x="585" y="736"/>
            <a:chExt cx="4905" cy="2770"/>
          </a:xfrm>
        </p:grpSpPr>
        <p:pic>
          <p:nvPicPr>
            <p:cNvPr id="5" name="Picture 4" descr="D:\MITC\Ignition and EFi\Ig - EFI drawings\ecm_gn.bmp">
              <a:extLst>
                <a:ext uri="{FF2B5EF4-FFF2-40B4-BE49-F238E27FC236}">
                  <a16:creationId xmlns:a16="http://schemas.microsoft.com/office/drawing/2014/main" id="{C1A555C5-0F2F-4554-B053-B55D1D5C2A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9" y="736"/>
              <a:ext cx="2091" cy="1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1" descr="D:\MITC\MITC\Ignition and EFi\ects.bmp">
              <a:extLst>
                <a:ext uri="{FF2B5EF4-FFF2-40B4-BE49-F238E27FC236}">
                  <a16:creationId xmlns:a16="http://schemas.microsoft.com/office/drawing/2014/main" id="{B014BA99-AC38-4467-809D-2B1C9B981B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 y="1502"/>
              <a:ext cx="945" cy="7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Line 22">
              <a:extLst>
                <a:ext uri="{FF2B5EF4-FFF2-40B4-BE49-F238E27FC236}">
                  <a16:creationId xmlns:a16="http://schemas.microsoft.com/office/drawing/2014/main" id="{607A06F9-AEC6-4E0F-9518-00C03205D659}"/>
                </a:ext>
              </a:extLst>
            </p:cNvPr>
            <p:cNvSpPr>
              <a:spLocks noChangeShapeType="1"/>
            </p:cNvSpPr>
            <p:nvPr/>
          </p:nvSpPr>
          <p:spPr bwMode="auto">
            <a:xfrm flipH="1">
              <a:off x="1752" y="1604"/>
              <a:ext cx="2008" cy="0"/>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 name="Line 23">
              <a:extLst>
                <a:ext uri="{FF2B5EF4-FFF2-40B4-BE49-F238E27FC236}">
                  <a16:creationId xmlns:a16="http://schemas.microsoft.com/office/drawing/2014/main" id="{2AB8DDC6-FAC1-428A-BF13-FAC549216E1A}"/>
                </a:ext>
              </a:extLst>
            </p:cNvPr>
            <p:cNvSpPr>
              <a:spLocks noChangeShapeType="1"/>
            </p:cNvSpPr>
            <p:nvPr/>
          </p:nvSpPr>
          <p:spPr bwMode="auto">
            <a:xfrm rot="16200000" flipH="1">
              <a:off x="1562" y="1791"/>
              <a:ext cx="391" cy="0"/>
            </a:xfrm>
            <a:prstGeom prst="line">
              <a:avLst/>
            </a:prstGeom>
            <a:noFill/>
            <a:ln w="28575">
              <a:solidFill>
                <a:srgbClr val="FF66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9" name="Group 26">
              <a:extLst>
                <a:ext uri="{FF2B5EF4-FFF2-40B4-BE49-F238E27FC236}">
                  <a16:creationId xmlns:a16="http://schemas.microsoft.com/office/drawing/2014/main" id="{A7C7B61B-4846-4432-9097-BD18DDBAB4BA}"/>
                </a:ext>
              </a:extLst>
            </p:cNvPr>
            <p:cNvGrpSpPr>
              <a:grpSpLocks/>
            </p:cNvGrpSpPr>
            <p:nvPr/>
          </p:nvGrpSpPr>
          <p:grpSpPr bwMode="auto">
            <a:xfrm>
              <a:off x="1588" y="2031"/>
              <a:ext cx="186" cy="368"/>
              <a:chOff x="3604" y="2960"/>
              <a:chExt cx="186" cy="368"/>
            </a:xfrm>
          </p:grpSpPr>
          <p:grpSp>
            <p:nvGrpSpPr>
              <p:cNvPr id="13" name="Group 27">
                <a:extLst>
                  <a:ext uri="{FF2B5EF4-FFF2-40B4-BE49-F238E27FC236}">
                    <a16:creationId xmlns:a16="http://schemas.microsoft.com/office/drawing/2014/main" id="{4B0967C3-A37E-4A98-A236-4078C075082F}"/>
                  </a:ext>
                </a:extLst>
              </p:cNvPr>
              <p:cNvGrpSpPr>
                <a:grpSpLocks/>
              </p:cNvGrpSpPr>
              <p:nvPr/>
            </p:nvGrpSpPr>
            <p:grpSpPr bwMode="auto">
              <a:xfrm>
                <a:off x="3604" y="3268"/>
                <a:ext cx="186" cy="60"/>
                <a:chOff x="3472" y="3594"/>
                <a:chExt cx="406" cy="131"/>
              </a:xfrm>
            </p:grpSpPr>
            <p:sp>
              <p:nvSpPr>
                <p:cNvPr id="15" name="Line 28">
                  <a:extLst>
                    <a:ext uri="{FF2B5EF4-FFF2-40B4-BE49-F238E27FC236}">
                      <a16:creationId xmlns:a16="http://schemas.microsoft.com/office/drawing/2014/main" id="{5407C038-42ED-4766-AA97-731133C3319E}"/>
                    </a:ext>
                  </a:extLst>
                </p:cNvPr>
                <p:cNvSpPr>
                  <a:spLocks noChangeShapeType="1"/>
                </p:cNvSpPr>
                <p:nvPr/>
              </p:nvSpPr>
              <p:spPr bwMode="auto">
                <a:xfrm>
                  <a:off x="3472" y="3594"/>
                  <a:ext cx="406"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6" name="Line 29">
                  <a:extLst>
                    <a:ext uri="{FF2B5EF4-FFF2-40B4-BE49-F238E27FC236}">
                      <a16:creationId xmlns:a16="http://schemas.microsoft.com/office/drawing/2014/main" id="{30955DEF-2467-442C-8302-259CC4A51A30}"/>
                    </a:ext>
                  </a:extLst>
                </p:cNvPr>
                <p:cNvSpPr>
                  <a:spLocks noChangeShapeType="1"/>
                </p:cNvSpPr>
                <p:nvPr/>
              </p:nvSpPr>
              <p:spPr bwMode="auto">
                <a:xfrm>
                  <a:off x="3527" y="3653"/>
                  <a:ext cx="28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17" name="Line 30">
                  <a:extLst>
                    <a:ext uri="{FF2B5EF4-FFF2-40B4-BE49-F238E27FC236}">
                      <a16:creationId xmlns:a16="http://schemas.microsoft.com/office/drawing/2014/main" id="{292834FE-E057-4EAF-9573-3BB4955D9D0A}"/>
                    </a:ext>
                  </a:extLst>
                </p:cNvPr>
                <p:cNvSpPr>
                  <a:spLocks noChangeShapeType="1"/>
                </p:cNvSpPr>
                <p:nvPr/>
              </p:nvSpPr>
              <p:spPr bwMode="auto">
                <a:xfrm>
                  <a:off x="3603" y="3725"/>
                  <a:ext cx="146"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4" name="Line 31">
                <a:extLst>
                  <a:ext uri="{FF2B5EF4-FFF2-40B4-BE49-F238E27FC236}">
                    <a16:creationId xmlns:a16="http://schemas.microsoft.com/office/drawing/2014/main" id="{B5D6BE65-D165-4D19-9B3A-00E9BE5CE5A0}"/>
                  </a:ext>
                </a:extLst>
              </p:cNvPr>
              <p:cNvSpPr>
                <a:spLocks noChangeShapeType="1"/>
              </p:cNvSpPr>
              <p:nvPr/>
            </p:nvSpPr>
            <p:spPr bwMode="auto">
              <a:xfrm rot="16200000" flipH="1">
                <a:off x="3541" y="3112"/>
                <a:ext cx="304"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0" name="AutoShape 32">
              <a:extLst>
                <a:ext uri="{FF2B5EF4-FFF2-40B4-BE49-F238E27FC236}">
                  <a16:creationId xmlns:a16="http://schemas.microsoft.com/office/drawing/2014/main" id="{A2388CBA-F4F1-4619-9664-93661AE23D36}"/>
                </a:ext>
              </a:extLst>
            </p:cNvPr>
            <p:cNvSpPr>
              <a:spLocks/>
            </p:cNvSpPr>
            <p:nvPr/>
          </p:nvSpPr>
          <p:spPr bwMode="auto">
            <a:xfrm>
              <a:off x="3670" y="1218"/>
              <a:ext cx="132" cy="1136"/>
            </a:xfrm>
            <a:prstGeom prst="rightBracket">
              <a:avLst>
                <a:gd name="adj" fmla="val 71717"/>
              </a:avLst>
            </a:prstGeom>
            <a:noFill/>
            <a:ln w="57150">
              <a:solidFill>
                <a:srgbClr val="FF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1" name="AutoShape 33">
              <a:extLst>
                <a:ext uri="{FF2B5EF4-FFF2-40B4-BE49-F238E27FC236}">
                  <a16:creationId xmlns:a16="http://schemas.microsoft.com/office/drawing/2014/main" id="{BAB0879B-60E8-4376-B4CD-C6211170BCCE}"/>
                </a:ext>
              </a:extLst>
            </p:cNvPr>
            <p:cNvSpPr>
              <a:spLocks/>
            </p:cNvSpPr>
            <p:nvPr/>
          </p:nvSpPr>
          <p:spPr bwMode="auto">
            <a:xfrm flipH="1">
              <a:off x="1035" y="1224"/>
              <a:ext cx="132" cy="1136"/>
            </a:xfrm>
            <a:prstGeom prst="rightBracket">
              <a:avLst>
                <a:gd name="adj" fmla="val 71717"/>
              </a:avLst>
            </a:prstGeom>
            <a:noFill/>
            <a:ln w="57150">
              <a:solidFill>
                <a:srgbClr val="FF0000"/>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endParaRPr lang="en-US" altLang="en-US"/>
            </a:p>
          </p:txBody>
        </p:sp>
        <p:sp>
          <p:nvSpPr>
            <p:cNvPr id="12" name="Text Box 34">
              <a:extLst>
                <a:ext uri="{FF2B5EF4-FFF2-40B4-BE49-F238E27FC236}">
                  <a16:creationId xmlns:a16="http://schemas.microsoft.com/office/drawing/2014/main" id="{3C0E9602-AB97-480E-AAB3-0DFBD33B2E03}"/>
                </a:ext>
              </a:extLst>
            </p:cNvPr>
            <p:cNvSpPr txBox="1">
              <a:spLocks noChangeArrowheads="1"/>
            </p:cNvSpPr>
            <p:nvPr/>
          </p:nvSpPr>
          <p:spPr bwMode="auto">
            <a:xfrm>
              <a:off x="585" y="2872"/>
              <a:ext cx="4443" cy="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lgn="ctr">
                <a:defRPr sz="2400">
                  <a:solidFill>
                    <a:schemeClr val="tx1"/>
                  </a:solidFill>
                  <a:latin typeface="Arial" panose="020B0604020202020204" pitchFamily="34" charset="0"/>
                </a:defRPr>
              </a:lvl1pPr>
              <a:lvl2pPr marL="742950" indent="-285750" algn="ctr">
                <a:defRPr sz="2400">
                  <a:solidFill>
                    <a:schemeClr val="tx1"/>
                  </a:solidFill>
                  <a:latin typeface="Arial" panose="020B0604020202020204" pitchFamily="34" charset="0"/>
                </a:defRPr>
              </a:lvl2pPr>
              <a:lvl3pPr marL="1143000" indent="-228600" algn="ctr">
                <a:defRPr sz="2400">
                  <a:solidFill>
                    <a:schemeClr val="tx1"/>
                  </a:solidFill>
                  <a:latin typeface="Arial" panose="020B0604020202020204" pitchFamily="34" charset="0"/>
                </a:defRPr>
              </a:lvl3pPr>
              <a:lvl4pPr marL="1600200" indent="-228600" algn="ctr">
                <a:defRPr sz="2400">
                  <a:solidFill>
                    <a:schemeClr val="tx1"/>
                  </a:solidFill>
                  <a:latin typeface="Arial" panose="020B0604020202020204" pitchFamily="34" charset="0"/>
                </a:defRPr>
              </a:lvl4pPr>
              <a:lvl5pPr marL="2057400" indent="-228600" algn="ctr">
                <a:defRPr sz="2400">
                  <a:solidFill>
                    <a:schemeClr val="tx1"/>
                  </a:solidFill>
                  <a:latin typeface="Arial" panose="020B0604020202020204" pitchFamily="34" charset="0"/>
                </a:defRPr>
              </a:lvl5pPr>
              <a:lvl6pPr marL="2514600" indent="-228600" algn="ctr" eaLnBrk="0" fontAlgn="base" hangingPunct="0">
                <a:spcBef>
                  <a:spcPct val="0"/>
                </a:spcBef>
                <a:spcAft>
                  <a:spcPct val="0"/>
                </a:spcAft>
                <a:defRPr sz="2400">
                  <a:solidFill>
                    <a:schemeClr val="tx1"/>
                  </a:solidFill>
                  <a:latin typeface="Arial" panose="020B0604020202020204" pitchFamily="34" charset="0"/>
                </a:defRPr>
              </a:lvl6pPr>
              <a:lvl7pPr marL="2971800" indent="-228600" algn="ctr" eaLnBrk="0" fontAlgn="base" hangingPunct="0">
                <a:spcBef>
                  <a:spcPct val="0"/>
                </a:spcBef>
                <a:spcAft>
                  <a:spcPct val="0"/>
                </a:spcAft>
                <a:defRPr sz="2400">
                  <a:solidFill>
                    <a:schemeClr val="tx1"/>
                  </a:solidFill>
                  <a:latin typeface="Arial" panose="020B0604020202020204" pitchFamily="34" charset="0"/>
                </a:defRPr>
              </a:lvl7pPr>
              <a:lvl8pPr marL="3429000" indent="-228600" algn="ctr" eaLnBrk="0" fontAlgn="base" hangingPunct="0">
                <a:spcBef>
                  <a:spcPct val="0"/>
                </a:spcBef>
                <a:spcAft>
                  <a:spcPct val="0"/>
                </a:spcAft>
                <a:defRPr sz="2400">
                  <a:solidFill>
                    <a:schemeClr val="tx1"/>
                  </a:solidFill>
                  <a:latin typeface="Arial" panose="020B0604020202020204" pitchFamily="34" charset="0"/>
                </a:defRPr>
              </a:lvl8pPr>
              <a:lvl9pPr marL="3886200" indent="-228600" algn="ctr" eaLnBrk="0" fontAlgn="base" hangingPunct="0">
                <a:spcBef>
                  <a:spcPct val="0"/>
                </a:spcBef>
                <a:spcAft>
                  <a:spcPct val="0"/>
                </a:spcAft>
                <a:defRPr sz="2400">
                  <a:solidFill>
                    <a:schemeClr val="tx1"/>
                  </a:solidFill>
                  <a:latin typeface="Arial" panose="020B0604020202020204" pitchFamily="34" charset="0"/>
                </a:defRPr>
              </a:lvl9pPr>
            </a:lstStyle>
            <a:p>
              <a:pPr algn="l">
                <a:spcBef>
                  <a:spcPct val="50000"/>
                </a:spcBef>
              </a:pPr>
              <a:r>
                <a:rPr lang="en-GB" altLang="en-GB" sz="2000" dirty="0">
                  <a:solidFill>
                    <a:srgbClr val="333333"/>
                  </a:solidFill>
                </a:rPr>
                <a:t>ECM produced a fault code applicable to an electrical circuit, </a:t>
              </a:r>
              <a:r>
                <a:rPr lang="en-GB" altLang="en-GB" sz="2000" b="1" dirty="0">
                  <a:solidFill>
                    <a:srgbClr val="333333"/>
                  </a:solidFill>
                </a:rPr>
                <a:t>not</a:t>
              </a:r>
              <a:r>
                <a:rPr lang="en-GB" altLang="en-GB" sz="2000" dirty="0">
                  <a:solidFill>
                    <a:srgbClr val="333333"/>
                  </a:solidFill>
                </a:rPr>
                <a:t> the component. To diagnose the fault, the circuit must be tested before the fault (component/wiring) can be identified.</a:t>
              </a:r>
            </a:p>
          </p:txBody>
        </p:sp>
      </p:grpSp>
    </p:spTree>
    <p:extLst>
      <p:ext uri="{BB962C8B-B14F-4D97-AF65-F5344CB8AC3E}">
        <p14:creationId xmlns:p14="http://schemas.microsoft.com/office/powerpoint/2010/main" val="3183571590"/>
      </p:ext>
    </p:extLst>
  </p:cSld>
  <p:clrMapOvr>
    <a:masterClrMapping/>
  </p:clrMapOvr>
  <p:transition spd="med">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26B13A58-B8C3-470D-AA78-CCBA140DDEE7}"/>
              </a:ext>
            </a:extLst>
          </p:cNvPr>
          <p:cNvSpPr>
            <a:spLocks noGrp="1" noChangeArrowheads="1"/>
          </p:cNvSpPr>
          <p:nvPr>
            <p:ph type="ctrTitle"/>
          </p:nvPr>
        </p:nvSpPr>
        <p:spPr>
          <a:xfrm>
            <a:off x="1568450" y="1196976"/>
            <a:ext cx="7772400" cy="1470025"/>
          </a:xfrm>
        </p:spPr>
        <p:txBody>
          <a:bodyPr/>
          <a:lstStyle/>
          <a:p>
            <a:endParaRPr lang="en-GB" altLang="en-US" sz="3200" dirty="0">
              <a:solidFill>
                <a:srgbClr val="FF0000"/>
              </a:solidFill>
            </a:endParaRPr>
          </a:p>
        </p:txBody>
      </p:sp>
      <p:sp>
        <p:nvSpPr>
          <p:cNvPr id="4099" name="Subtitle 2">
            <a:extLst>
              <a:ext uri="{FF2B5EF4-FFF2-40B4-BE49-F238E27FC236}">
                <a16:creationId xmlns:a16="http://schemas.microsoft.com/office/drawing/2014/main" id="{33AB0DD5-7686-4BAB-B501-B9F6785B6111}"/>
              </a:ext>
            </a:extLst>
          </p:cNvPr>
          <p:cNvSpPr>
            <a:spLocks noGrp="1" noChangeArrowheads="1"/>
          </p:cNvSpPr>
          <p:nvPr>
            <p:ph type="subTitle" idx="1"/>
          </p:nvPr>
        </p:nvSpPr>
        <p:spPr>
          <a:xfrm>
            <a:off x="1784350" y="3141663"/>
            <a:ext cx="6400800" cy="1752600"/>
          </a:xfrm>
        </p:spPr>
        <p:txBody>
          <a:bodyPr/>
          <a:lstStyle/>
          <a:p>
            <a:pPr eaLnBrk="1" hangingPunct="1">
              <a:lnSpc>
                <a:spcPct val="90000"/>
              </a:lnSpc>
            </a:pPr>
            <a:r>
              <a:rPr lang="en-GB" altLang="en-US" dirty="0"/>
              <a:t>Fault Diagnostics and Repair</a:t>
            </a:r>
            <a:endParaRPr lang="en-US" altLang="en-US" dirty="0"/>
          </a:p>
          <a:p>
            <a:endParaRPr lang="en-GB" altLang="en-US" dirty="0"/>
          </a:p>
        </p:txBody>
      </p:sp>
      <p:sp>
        <p:nvSpPr>
          <p:cNvPr id="4" name="Rectangle 3">
            <a:extLst>
              <a:ext uri="{FF2B5EF4-FFF2-40B4-BE49-F238E27FC236}">
                <a16:creationId xmlns:a16="http://schemas.microsoft.com/office/drawing/2014/main" id="{D25518DC-B89E-41A8-8E3A-13165852EE95}"/>
              </a:ext>
            </a:extLst>
          </p:cNvPr>
          <p:cNvSpPr/>
          <p:nvPr/>
        </p:nvSpPr>
        <p:spPr>
          <a:xfrm>
            <a:off x="6321425" y="6281738"/>
            <a:ext cx="1079500" cy="285750"/>
          </a:xfrm>
          <a:prstGeom prst="rect">
            <a:avLst/>
          </a:prstGeom>
        </p:spPr>
        <p:txBody>
          <a:bodyPr>
            <a:spAutoFit/>
          </a:bodyPr>
          <a:lstStyle/>
          <a:p>
            <a:pPr algn="ctr" eaLnBrk="1" hangingPunct="1">
              <a:lnSpc>
                <a:spcPct val="90000"/>
              </a:lnSpc>
              <a:spcBef>
                <a:spcPct val="20000"/>
              </a:spcBef>
              <a:defRPr/>
            </a:pPr>
            <a:r>
              <a:rPr lang="en-GB" altLang="en-US" sz="1400" kern="0" dirty="0">
                <a:solidFill>
                  <a:srgbClr val="000000"/>
                </a:solidFill>
                <a:latin typeface="Arial"/>
                <a:ea typeface="ＭＳ Ｐゴシック" pitchFamily="34" charset="-128"/>
              </a:rPr>
              <a:t>A Gibson</a:t>
            </a:r>
            <a:endParaRPr lang="en-US" altLang="en-US" sz="1400" kern="0" dirty="0">
              <a:solidFill>
                <a:srgbClr val="000000"/>
              </a:solidFill>
              <a:latin typeface="Arial"/>
              <a:ea typeface="ＭＳ Ｐゴシック" pitchFamily="34"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EAFC3672-FB02-4D67-A7E8-2418EE859172}"/>
              </a:ext>
            </a:extLst>
          </p:cNvPr>
          <p:cNvSpPr>
            <a:spLocks noGrp="1" noChangeArrowheads="1"/>
          </p:cNvSpPr>
          <p:nvPr>
            <p:ph type="ctrTitle"/>
          </p:nvPr>
        </p:nvSpPr>
        <p:spPr>
          <a:xfrm>
            <a:off x="1423988" y="333375"/>
            <a:ext cx="2520950" cy="647700"/>
          </a:xfrm>
        </p:spPr>
        <p:txBody>
          <a:bodyPr/>
          <a:lstStyle/>
          <a:p>
            <a:r>
              <a:rPr lang="en-GB" altLang="en-US" sz="2600" b="1">
                <a:solidFill>
                  <a:srgbClr val="FF0000"/>
                </a:solidFill>
              </a:rPr>
              <a:t> </a:t>
            </a:r>
          </a:p>
        </p:txBody>
      </p:sp>
      <p:sp>
        <p:nvSpPr>
          <p:cNvPr id="3" name="Subtitle 2">
            <a:extLst>
              <a:ext uri="{FF2B5EF4-FFF2-40B4-BE49-F238E27FC236}">
                <a16:creationId xmlns:a16="http://schemas.microsoft.com/office/drawing/2014/main" id="{B15F7F6A-2453-4BB4-A870-23485852FECB}"/>
              </a:ext>
            </a:extLst>
          </p:cNvPr>
          <p:cNvSpPr>
            <a:spLocks noGrp="1"/>
          </p:cNvSpPr>
          <p:nvPr>
            <p:ph type="subTitle" idx="1"/>
          </p:nvPr>
        </p:nvSpPr>
        <p:spPr>
          <a:xfrm>
            <a:off x="1497013" y="1557338"/>
            <a:ext cx="6400800" cy="1752600"/>
          </a:xfrm>
        </p:spPr>
        <p:txBody>
          <a:bodyPr/>
          <a:lstStyle/>
          <a:p>
            <a:pPr marL="342900" indent="-342900" algn="l" eaLnBrk="1" hangingPunct="1">
              <a:lnSpc>
                <a:spcPct val="90000"/>
              </a:lnSpc>
              <a:buFont typeface="Arial" panose="020B0604020202020204" pitchFamily="34" charset="0"/>
              <a:buChar char="•"/>
              <a:defRPr/>
            </a:pPr>
            <a:r>
              <a:rPr lang="en-GB" altLang="en-US" sz="2400" dirty="0">
                <a:ea typeface="ＭＳ Ｐゴシック" pitchFamily="34" charset="-128"/>
              </a:rPr>
              <a:t>Diagnostics is fun</a:t>
            </a:r>
          </a:p>
          <a:p>
            <a:pPr algn="l" eaLnBrk="1" hangingPunct="1">
              <a:lnSpc>
                <a:spcPct val="90000"/>
              </a:lnSpc>
              <a:defRPr/>
            </a:pPr>
            <a:endParaRPr lang="en-GB" altLang="en-US" sz="2400" dirty="0">
              <a:ea typeface="ＭＳ Ｐゴシック" pitchFamily="34" charset="-128"/>
            </a:endParaRPr>
          </a:p>
          <a:p>
            <a:pPr marL="342900" indent="-342900" algn="l" eaLnBrk="1" hangingPunct="1">
              <a:lnSpc>
                <a:spcPct val="90000"/>
              </a:lnSpc>
              <a:buFont typeface="Arial" panose="020B0604020202020204" pitchFamily="34" charset="0"/>
              <a:buChar char="•"/>
              <a:defRPr/>
            </a:pPr>
            <a:r>
              <a:rPr lang="en-GB" altLang="en-US" sz="2400" dirty="0">
                <a:ea typeface="ＭＳ Ｐゴシック" pitchFamily="34" charset="-128"/>
              </a:rPr>
              <a:t>Diagnostics is challenging.</a:t>
            </a:r>
          </a:p>
          <a:p>
            <a:pPr algn="l" eaLnBrk="1" hangingPunct="1">
              <a:lnSpc>
                <a:spcPct val="90000"/>
              </a:lnSpc>
              <a:defRPr/>
            </a:pPr>
            <a:endParaRPr lang="en-GB" altLang="en-US" sz="1200" dirty="0">
              <a:ea typeface="ＭＳ Ｐゴシック" pitchFamily="34" charset="-128"/>
            </a:endParaRPr>
          </a:p>
          <a:p>
            <a:pPr algn="l" eaLnBrk="1" hangingPunct="1">
              <a:lnSpc>
                <a:spcPct val="90000"/>
              </a:lnSpc>
              <a:defRPr/>
            </a:pPr>
            <a:r>
              <a:rPr lang="en-GB" altLang="en-US" sz="2400" dirty="0">
                <a:ea typeface="ＭＳ Ｐゴシック" pitchFamily="34" charset="-128"/>
              </a:rPr>
              <a:t>	-Vehicles are becoming more complex</a:t>
            </a:r>
          </a:p>
          <a:p>
            <a:pPr algn="l" eaLnBrk="1" hangingPunct="1">
              <a:lnSpc>
                <a:spcPct val="90000"/>
              </a:lnSpc>
              <a:defRPr/>
            </a:pPr>
            <a:r>
              <a:rPr lang="en-GB" altLang="en-US" sz="2400" dirty="0">
                <a:ea typeface="ＭＳ Ｐゴシック" pitchFamily="34" charset="-128"/>
              </a:rPr>
              <a:t>	-Engine, transmissions, Vehicle body 	 and Chassis systems.</a:t>
            </a:r>
          </a:p>
          <a:p>
            <a:pPr lvl="1" algn="l" eaLnBrk="1" hangingPunct="1">
              <a:lnSpc>
                <a:spcPct val="90000"/>
              </a:lnSpc>
              <a:defRPr/>
            </a:pPr>
            <a:endParaRPr lang="en-GB" altLang="en-US" sz="2400" dirty="0">
              <a:ea typeface="ＭＳ Ｐゴシック" pitchFamily="34" charset="-128"/>
            </a:endParaRPr>
          </a:p>
          <a:p>
            <a:pPr marL="342900" indent="-342900" algn="l" eaLnBrk="1" hangingPunct="1">
              <a:lnSpc>
                <a:spcPct val="90000"/>
              </a:lnSpc>
              <a:buFont typeface="Arial" panose="020B0604020202020204" pitchFamily="34" charset="0"/>
              <a:buChar char="•"/>
              <a:defRPr/>
            </a:pPr>
            <a:r>
              <a:rPr lang="en-GB" altLang="en-US" sz="2400" dirty="0">
                <a:ea typeface="ＭＳ Ｐゴシック" pitchFamily="34" charset="-128"/>
              </a:rPr>
              <a:t>Requirement for good diagnostic technicians and equipment</a:t>
            </a:r>
          </a:p>
          <a:p>
            <a:pPr eaLnBrk="1" hangingPunct="1">
              <a:lnSpc>
                <a:spcPct val="90000"/>
              </a:lnSpc>
              <a:defRPr/>
            </a:pPr>
            <a:endParaRPr lang="en-US" altLang="en-US" sz="2400" dirty="0">
              <a:ea typeface="ＭＳ Ｐゴシック" pitchFamily="34" charset="-128"/>
            </a:endParaRPr>
          </a:p>
          <a:p>
            <a:pPr>
              <a:defRPr/>
            </a:pPr>
            <a:endParaRPr lang="en-GB" dirty="0">
              <a:ea typeface="ＭＳ Ｐゴシック"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D6C9812-71C4-42EF-B5CA-FA916735A312}"/>
              </a:ext>
            </a:extLst>
          </p:cNvPr>
          <p:cNvSpPr>
            <a:spLocks noGrp="1" noChangeArrowheads="1"/>
          </p:cNvSpPr>
          <p:nvPr>
            <p:ph type="ctrTitle"/>
          </p:nvPr>
        </p:nvSpPr>
        <p:spPr>
          <a:xfrm>
            <a:off x="1423988" y="333375"/>
            <a:ext cx="2520950" cy="647700"/>
          </a:xfrm>
        </p:spPr>
        <p:txBody>
          <a:bodyPr/>
          <a:lstStyle/>
          <a:p>
            <a:r>
              <a:rPr lang="en-GB" altLang="en-US" sz="2600" b="1">
                <a:solidFill>
                  <a:srgbClr val="FF0000"/>
                </a:solidFill>
              </a:rPr>
              <a:t> </a:t>
            </a:r>
          </a:p>
        </p:txBody>
      </p:sp>
      <p:sp>
        <p:nvSpPr>
          <p:cNvPr id="3" name="Subtitle 2">
            <a:extLst>
              <a:ext uri="{FF2B5EF4-FFF2-40B4-BE49-F238E27FC236}">
                <a16:creationId xmlns:a16="http://schemas.microsoft.com/office/drawing/2014/main" id="{85970676-96BD-4087-9FCD-E098D1418FAB}"/>
              </a:ext>
            </a:extLst>
          </p:cNvPr>
          <p:cNvSpPr>
            <a:spLocks noGrp="1"/>
          </p:cNvSpPr>
          <p:nvPr>
            <p:ph type="subTitle" idx="1"/>
          </p:nvPr>
        </p:nvSpPr>
        <p:spPr>
          <a:xfrm>
            <a:off x="1497013" y="1557338"/>
            <a:ext cx="6400800" cy="1752600"/>
          </a:xfrm>
        </p:spPr>
        <p:txBody>
          <a:bodyPr/>
          <a:lstStyle/>
          <a:p>
            <a:pPr marL="342900" indent="-342900" algn="l" eaLnBrk="1" hangingPunct="1">
              <a:lnSpc>
                <a:spcPct val="90000"/>
              </a:lnSpc>
              <a:buFont typeface="Arial" panose="020B0604020202020204" pitchFamily="34" charset="0"/>
              <a:buChar char="•"/>
              <a:defRPr/>
            </a:pPr>
            <a:r>
              <a:rPr lang="en-GB" altLang="en-US" sz="2400" dirty="0">
                <a:ea typeface="ＭＳ Ｐゴシック" pitchFamily="34" charset="-128"/>
              </a:rPr>
              <a:t>What is the problem which requires a solution?</a:t>
            </a:r>
          </a:p>
          <a:p>
            <a:pPr algn="l" eaLnBrk="1" hangingPunct="1">
              <a:lnSpc>
                <a:spcPct val="90000"/>
              </a:lnSpc>
              <a:defRPr/>
            </a:pPr>
            <a:endParaRPr lang="en-GB" altLang="en-US" sz="2000" dirty="0">
              <a:ea typeface="ＭＳ Ｐゴシック" pitchFamily="34" charset="-128"/>
            </a:endParaRPr>
          </a:p>
          <a:p>
            <a:pPr marL="342900" indent="-342900" algn="l" eaLnBrk="1" hangingPunct="1">
              <a:lnSpc>
                <a:spcPct val="90000"/>
              </a:lnSpc>
              <a:buFont typeface="Arial" panose="020B0604020202020204" pitchFamily="34" charset="0"/>
              <a:buChar char="•"/>
              <a:defRPr/>
            </a:pPr>
            <a:r>
              <a:rPr lang="en-GB" altLang="en-US" sz="2400" dirty="0">
                <a:ea typeface="ＭＳ Ｐゴシック" pitchFamily="34" charset="-128"/>
              </a:rPr>
              <a:t>What is needed to find faults</a:t>
            </a:r>
          </a:p>
          <a:p>
            <a:pPr lvl="1" algn="l" eaLnBrk="1" hangingPunct="1">
              <a:lnSpc>
                <a:spcPct val="90000"/>
              </a:lnSpc>
              <a:defRPr/>
            </a:pPr>
            <a:r>
              <a:rPr lang="en-GB" altLang="en-US" sz="2000" dirty="0">
                <a:ea typeface="ＭＳ Ｐゴシック" pitchFamily="34" charset="-128"/>
              </a:rPr>
              <a:t>- An understanding of the system in which the problem exists</a:t>
            </a:r>
          </a:p>
          <a:p>
            <a:pPr lvl="1" algn="l" eaLnBrk="1" hangingPunct="1">
              <a:lnSpc>
                <a:spcPct val="90000"/>
              </a:lnSpc>
              <a:defRPr/>
            </a:pPr>
            <a:r>
              <a:rPr lang="en-GB" altLang="en-US" sz="2000" dirty="0">
                <a:ea typeface="ＭＳ Ｐゴシック" pitchFamily="34" charset="-128"/>
              </a:rPr>
              <a:t>-The ability to apply a logical diagnostic routine</a:t>
            </a:r>
          </a:p>
          <a:p>
            <a:pPr lvl="1" algn="l" eaLnBrk="1" hangingPunct="1">
              <a:lnSpc>
                <a:spcPct val="90000"/>
              </a:lnSpc>
              <a:defRPr/>
            </a:pPr>
            <a:endParaRPr lang="en-GB" altLang="en-US" sz="2000" dirty="0">
              <a:ea typeface="ＭＳ Ｐゴシック" pitchFamily="34" charset="-128"/>
            </a:endParaRPr>
          </a:p>
          <a:p>
            <a:pPr marL="342900" indent="-342900" algn="l" eaLnBrk="1" hangingPunct="1">
              <a:lnSpc>
                <a:spcPct val="90000"/>
              </a:lnSpc>
              <a:buFont typeface="Arial" panose="020B0604020202020204" pitchFamily="34" charset="0"/>
              <a:buChar char="•"/>
              <a:defRPr/>
            </a:pPr>
            <a:r>
              <a:rPr lang="en-GB" altLang="en-US" sz="2400" dirty="0">
                <a:ea typeface="ＭＳ Ｐゴシック" pitchFamily="34" charset="-128"/>
              </a:rPr>
              <a:t>What is a ‘fault’? It doesn’t function to specification.</a:t>
            </a:r>
          </a:p>
          <a:p>
            <a:pPr eaLnBrk="1" hangingPunct="1">
              <a:lnSpc>
                <a:spcPct val="90000"/>
              </a:lnSpc>
              <a:defRPr/>
            </a:pPr>
            <a:endParaRPr lang="en-US" altLang="en-US" sz="2400" dirty="0">
              <a:ea typeface="ＭＳ Ｐゴシック" pitchFamily="34" charset="-128"/>
            </a:endParaRPr>
          </a:p>
          <a:p>
            <a:pPr>
              <a:defRPr/>
            </a:pPr>
            <a:endParaRPr lang="en-GB" dirty="0">
              <a:ea typeface="ＭＳ Ｐゴシック" pitchFamily="34"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D7658F-AD53-461D-80B3-392F0EED8914}"/>
              </a:ext>
            </a:extLst>
          </p:cNvPr>
          <p:cNvSpPr>
            <a:spLocks noGrp="1" noChangeArrowheads="1"/>
          </p:cNvSpPr>
          <p:nvPr>
            <p:ph type="ctrTitle"/>
          </p:nvPr>
        </p:nvSpPr>
        <p:spPr>
          <a:xfrm>
            <a:off x="1423989" y="333375"/>
            <a:ext cx="4465637" cy="647700"/>
          </a:xfrm>
        </p:spPr>
        <p:txBody>
          <a:bodyPr/>
          <a:lstStyle/>
          <a:p>
            <a:r>
              <a:rPr lang="en-GB" altLang="en-US" sz="2600" b="1" dirty="0">
                <a:solidFill>
                  <a:srgbClr val="333333"/>
                </a:solidFill>
              </a:rPr>
              <a:t>Diagnostic Procedure</a:t>
            </a:r>
          </a:p>
        </p:txBody>
      </p:sp>
      <p:sp>
        <p:nvSpPr>
          <p:cNvPr id="3" name="Subtitle 2">
            <a:extLst>
              <a:ext uri="{FF2B5EF4-FFF2-40B4-BE49-F238E27FC236}">
                <a16:creationId xmlns:a16="http://schemas.microsoft.com/office/drawing/2014/main" id="{71C6A2CB-8816-462C-9B35-93D87D087B8D}"/>
              </a:ext>
            </a:extLst>
          </p:cNvPr>
          <p:cNvSpPr>
            <a:spLocks noGrp="1"/>
          </p:cNvSpPr>
          <p:nvPr>
            <p:ph type="subTitle" idx="1"/>
          </p:nvPr>
        </p:nvSpPr>
        <p:spPr>
          <a:xfrm>
            <a:off x="1497013" y="1557338"/>
            <a:ext cx="6400800" cy="1752600"/>
          </a:xfrm>
        </p:spPr>
        <p:txBody>
          <a:bodyPr/>
          <a:lstStyle/>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1. Verify the symptoms</a:t>
            </a:r>
          </a:p>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2. Collect further information</a:t>
            </a:r>
          </a:p>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3. Evaluate the evidence</a:t>
            </a:r>
          </a:p>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4. Carry out tests in a logical sequence</a:t>
            </a:r>
          </a:p>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5. Rectify the problem</a:t>
            </a:r>
          </a:p>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6. Check all the systems</a:t>
            </a:r>
          </a:p>
          <a:p>
            <a:pPr marL="342900" indent="-342900" algn="l" eaLnBrk="1" hangingPunct="1">
              <a:lnSpc>
                <a:spcPct val="150000"/>
              </a:lnSpc>
              <a:buFont typeface="Arial" panose="020B0604020202020204" pitchFamily="34" charset="0"/>
              <a:buChar char="•"/>
              <a:defRPr/>
            </a:pPr>
            <a:r>
              <a:rPr lang="en-GB" altLang="en-US" sz="2000" dirty="0">
                <a:ea typeface="ＭＳ Ｐゴシック" pitchFamily="34" charset="-128"/>
              </a:rPr>
              <a:t>Diagnostic is an art ? or a science?</a:t>
            </a:r>
          </a:p>
          <a:p>
            <a:pPr marL="457200" indent="-457200" algn="l">
              <a:lnSpc>
                <a:spcPct val="150000"/>
              </a:lnSpc>
              <a:buFont typeface="Arial" panose="020B0604020202020204" pitchFamily="34" charset="0"/>
              <a:buChar char="•"/>
              <a:defRPr/>
            </a:pPr>
            <a:endParaRPr lang="en-GB" dirty="0">
              <a:ea typeface="ＭＳ Ｐゴシック"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2B660C5-5F4D-4312-8422-0FED5EB24979}"/>
              </a:ext>
            </a:extLst>
          </p:cNvPr>
          <p:cNvSpPr>
            <a:spLocks noGrp="1" noChangeArrowheads="1"/>
          </p:cNvSpPr>
          <p:nvPr>
            <p:ph type="ctrTitle"/>
          </p:nvPr>
        </p:nvSpPr>
        <p:spPr>
          <a:xfrm>
            <a:off x="1544902" y="225425"/>
            <a:ext cx="4465637" cy="647700"/>
          </a:xfrm>
        </p:spPr>
        <p:txBody>
          <a:bodyPr/>
          <a:lstStyle/>
          <a:p>
            <a:r>
              <a:rPr lang="en-GB" altLang="en-US" sz="2600" b="1" dirty="0">
                <a:solidFill>
                  <a:srgbClr val="333333"/>
                </a:solidFill>
              </a:rPr>
              <a:t>Diagnostic Procedure</a:t>
            </a:r>
          </a:p>
        </p:txBody>
      </p:sp>
      <p:sp>
        <p:nvSpPr>
          <p:cNvPr id="8195" name="Subtitle 2">
            <a:extLst>
              <a:ext uri="{FF2B5EF4-FFF2-40B4-BE49-F238E27FC236}">
                <a16:creationId xmlns:a16="http://schemas.microsoft.com/office/drawing/2014/main" id="{B1B71E4F-1A3A-4AB2-B6A4-62FED73598A7}"/>
              </a:ext>
            </a:extLst>
          </p:cNvPr>
          <p:cNvSpPr>
            <a:spLocks noGrp="1" noChangeArrowheads="1"/>
          </p:cNvSpPr>
          <p:nvPr>
            <p:ph type="subTitle" idx="1"/>
          </p:nvPr>
        </p:nvSpPr>
        <p:spPr>
          <a:xfrm>
            <a:off x="1703388" y="981075"/>
            <a:ext cx="6400800" cy="4319588"/>
          </a:xfrm>
        </p:spPr>
        <p:txBody>
          <a:bodyPr/>
          <a:lstStyle/>
          <a:p>
            <a:pPr algn="l">
              <a:lnSpc>
                <a:spcPct val="150000"/>
              </a:lnSpc>
            </a:pPr>
            <a:endParaRPr lang="en-GB" altLang="en-US" sz="800" dirty="0"/>
          </a:p>
        </p:txBody>
      </p:sp>
      <p:sp>
        <p:nvSpPr>
          <p:cNvPr id="4" name="Rectangle 3">
            <a:extLst>
              <a:ext uri="{FF2B5EF4-FFF2-40B4-BE49-F238E27FC236}">
                <a16:creationId xmlns:a16="http://schemas.microsoft.com/office/drawing/2014/main" id="{5F7E4EC4-34CC-49D4-BB27-8C610EA98C02}"/>
              </a:ext>
            </a:extLst>
          </p:cNvPr>
          <p:cNvSpPr/>
          <p:nvPr/>
        </p:nvSpPr>
        <p:spPr bwMode="auto">
          <a:xfrm>
            <a:off x="1773238" y="1628776"/>
            <a:ext cx="2305050" cy="360363"/>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defRPr/>
            </a:pPr>
            <a:r>
              <a:rPr lang="en-GB" sz="1800" dirty="0">
                <a:solidFill>
                  <a:srgbClr val="000000"/>
                </a:solidFill>
                <a:latin typeface="Times"/>
              </a:rPr>
              <a:t>Verify the Symptoms</a:t>
            </a:r>
            <a:endParaRPr lang="en-GB" dirty="0">
              <a:solidFill>
                <a:srgbClr val="000000"/>
              </a:solidFill>
              <a:latin typeface="Times"/>
            </a:endParaRPr>
          </a:p>
        </p:txBody>
      </p:sp>
      <p:sp>
        <p:nvSpPr>
          <p:cNvPr id="7" name="Rectangle 6">
            <a:extLst>
              <a:ext uri="{FF2B5EF4-FFF2-40B4-BE49-F238E27FC236}">
                <a16:creationId xmlns:a16="http://schemas.microsoft.com/office/drawing/2014/main" id="{464EB16D-11DB-46ED-B9DD-ACE27EA799BA}"/>
              </a:ext>
            </a:extLst>
          </p:cNvPr>
          <p:cNvSpPr/>
          <p:nvPr/>
        </p:nvSpPr>
        <p:spPr bwMode="auto">
          <a:xfrm>
            <a:off x="1703388" y="2370138"/>
            <a:ext cx="2305050" cy="360362"/>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defRPr/>
            </a:pPr>
            <a:r>
              <a:rPr lang="en-GB" sz="1800" dirty="0">
                <a:solidFill>
                  <a:srgbClr val="000000"/>
                </a:solidFill>
                <a:latin typeface="Times"/>
              </a:rPr>
              <a:t>Collect further info</a:t>
            </a:r>
            <a:endParaRPr lang="en-GB" dirty="0">
              <a:solidFill>
                <a:srgbClr val="000000"/>
              </a:solidFill>
              <a:latin typeface="Times"/>
            </a:endParaRPr>
          </a:p>
        </p:txBody>
      </p:sp>
      <p:sp>
        <p:nvSpPr>
          <p:cNvPr id="8" name="Rectangle 7">
            <a:extLst>
              <a:ext uri="{FF2B5EF4-FFF2-40B4-BE49-F238E27FC236}">
                <a16:creationId xmlns:a16="http://schemas.microsoft.com/office/drawing/2014/main" id="{0FBF84F2-2181-4C1F-8378-1C9DED4702DA}"/>
              </a:ext>
            </a:extLst>
          </p:cNvPr>
          <p:cNvSpPr/>
          <p:nvPr/>
        </p:nvSpPr>
        <p:spPr bwMode="auto">
          <a:xfrm>
            <a:off x="1738314" y="3033714"/>
            <a:ext cx="2270125" cy="358775"/>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defRPr/>
            </a:pPr>
            <a:r>
              <a:rPr lang="en-GB" sz="1800" dirty="0">
                <a:solidFill>
                  <a:srgbClr val="000000"/>
                </a:solidFill>
                <a:latin typeface="Times"/>
              </a:rPr>
              <a:t>Evaluate the evidence</a:t>
            </a:r>
          </a:p>
        </p:txBody>
      </p:sp>
      <p:sp>
        <p:nvSpPr>
          <p:cNvPr id="9" name="Rectangle 8">
            <a:extLst>
              <a:ext uri="{FF2B5EF4-FFF2-40B4-BE49-F238E27FC236}">
                <a16:creationId xmlns:a16="http://schemas.microsoft.com/office/drawing/2014/main" id="{1DF74EA2-0394-43DC-8FCC-F9514399BA45}"/>
              </a:ext>
            </a:extLst>
          </p:cNvPr>
          <p:cNvSpPr/>
          <p:nvPr/>
        </p:nvSpPr>
        <p:spPr bwMode="auto">
          <a:xfrm>
            <a:off x="1928813" y="4495801"/>
            <a:ext cx="2303462" cy="358775"/>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defRPr/>
            </a:pPr>
            <a:r>
              <a:rPr lang="en-GB" sz="1800" dirty="0">
                <a:solidFill>
                  <a:srgbClr val="000000"/>
                </a:solidFill>
                <a:latin typeface="Times"/>
              </a:rPr>
              <a:t>Rectify the problem</a:t>
            </a:r>
          </a:p>
        </p:txBody>
      </p:sp>
      <p:sp>
        <p:nvSpPr>
          <p:cNvPr id="10" name="Rectangle 9">
            <a:extLst>
              <a:ext uri="{FF2B5EF4-FFF2-40B4-BE49-F238E27FC236}">
                <a16:creationId xmlns:a16="http://schemas.microsoft.com/office/drawing/2014/main" id="{9E2884DE-A227-4B9B-ADF1-3626DBDCDEFF}"/>
              </a:ext>
            </a:extLst>
          </p:cNvPr>
          <p:cNvSpPr/>
          <p:nvPr/>
        </p:nvSpPr>
        <p:spPr bwMode="auto">
          <a:xfrm>
            <a:off x="1963739" y="5121276"/>
            <a:ext cx="2268537" cy="360363"/>
          </a:xfrm>
          <a:prstGeom prst="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lgn="r">
              <a:defRPr/>
            </a:pPr>
            <a:r>
              <a:rPr lang="en-GB" sz="1800" dirty="0">
                <a:solidFill>
                  <a:srgbClr val="000000"/>
                </a:solidFill>
                <a:latin typeface="Times"/>
              </a:rPr>
              <a:t>Check all the systems</a:t>
            </a:r>
          </a:p>
        </p:txBody>
      </p:sp>
      <p:sp>
        <p:nvSpPr>
          <p:cNvPr id="11" name="Oval 10">
            <a:extLst>
              <a:ext uri="{FF2B5EF4-FFF2-40B4-BE49-F238E27FC236}">
                <a16:creationId xmlns:a16="http://schemas.microsoft.com/office/drawing/2014/main" id="{5756DF84-3018-436F-AEBA-E53E4F30363C}"/>
              </a:ext>
            </a:extLst>
          </p:cNvPr>
          <p:cNvSpPr/>
          <p:nvPr/>
        </p:nvSpPr>
        <p:spPr bwMode="auto">
          <a:xfrm>
            <a:off x="3081339" y="3525838"/>
            <a:ext cx="2122487" cy="792162"/>
          </a:xfrm>
          <a:prstGeom prst="ellipse">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defRPr/>
            </a:pPr>
            <a:r>
              <a:rPr lang="en-GB" sz="1800" dirty="0">
                <a:solidFill>
                  <a:srgbClr val="000000"/>
                </a:solidFill>
                <a:latin typeface="Times"/>
              </a:rPr>
              <a:t>Fault Located</a:t>
            </a:r>
          </a:p>
        </p:txBody>
      </p:sp>
      <p:sp>
        <p:nvSpPr>
          <p:cNvPr id="12" name="Rounded Rectangle 11">
            <a:extLst>
              <a:ext uri="{FF2B5EF4-FFF2-40B4-BE49-F238E27FC236}">
                <a16:creationId xmlns:a16="http://schemas.microsoft.com/office/drawing/2014/main" id="{1E4044BE-FF1C-419F-8A41-0CD50B5AEF23}"/>
              </a:ext>
            </a:extLst>
          </p:cNvPr>
          <p:cNvSpPr/>
          <p:nvPr/>
        </p:nvSpPr>
        <p:spPr bwMode="auto">
          <a:xfrm>
            <a:off x="5816600" y="3160714"/>
            <a:ext cx="1873250" cy="1201737"/>
          </a:xfrm>
          <a:prstGeom prst="roundRect">
            <a:avLst/>
          </a:prstGeom>
          <a:ln>
            <a:headEnd type="none" w="med" len="med"/>
            <a:tailEnd type="none" w="med" len="med"/>
          </a:ln>
        </p:spPr>
        <p:style>
          <a:lnRef idx="2">
            <a:schemeClr val="dk1"/>
          </a:lnRef>
          <a:fillRef idx="1">
            <a:schemeClr val="lt1"/>
          </a:fillRef>
          <a:effectRef idx="0">
            <a:schemeClr val="dk1"/>
          </a:effectRef>
          <a:fontRef idx="minor">
            <a:schemeClr val="dk1"/>
          </a:fontRef>
        </p:style>
        <p:txBody>
          <a:bodyPr/>
          <a:lstStyle/>
          <a:p>
            <a:pPr>
              <a:defRPr/>
            </a:pPr>
            <a:r>
              <a:rPr lang="en-GB" sz="1800" dirty="0">
                <a:solidFill>
                  <a:srgbClr val="000000"/>
                </a:solidFill>
                <a:latin typeface="Times"/>
              </a:rPr>
              <a:t>Carry out further tests in a logical sequence</a:t>
            </a:r>
          </a:p>
        </p:txBody>
      </p:sp>
      <p:cxnSp>
        <p:nvCxnSpPr>
          <p:cNvPr id="8203" name="Straight Arrow Connector 13">
            <a:extLst>
              <a:ext uri="{FF2B5EF4-FFF2-40B4-BE49-F238E27FC236}">
                <a16:creationId xmlns:a16="http://schemas.microsoft.com/office/drawing/2014/main" id="{CE720752-1CBE-4402-BB99-0A3493DD4C7C}"/>
              </a:ext>
            </a:extLst>
          </p:cNvPr>
          <p:cNvCxnSpPr>
            <a:cxnSpLocks noChangeShapeType="1"/>
            <a:endCxn id="7" idx="0"/>
          </p:cNvCxnSpPr>
          <p:nvPr/>
        </p:nvCxnSpPr>
        <p:spPr bwMode="auto">
          <a:xfrm>
            <a:off x="2838451" y="1989138"/>
            <a:ext cx="17463" cy="38100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8204" name="Straight Arrow Connector 18">
            <a:extLst>
              <a:ext uri="{FF2B5EF4-FFF2-40B4-BE49-F238E27FC236}">
                <a16:creationId xmlns:a16="http://schemas.microsoft.com/office/drawing/2014/main" id="{9EFD3E2A-1C78-4D1D-8E13-065642724409}"/>
              </a:ext>
            </a:extLst>
          </p:cNvPr>
          <p:cNvCxnSpPr>
            <a:cxnSpLocks noChangeShapeType="1"/>
            <a:stCxn id="7" idx="2"/>
            <a:endCxn id="8" idx="0"/>
          </p:cNvCxnSpPr>
          <p:nvPr/>
        </p:nvCxnSpPr>
        <p:spPr bwMode="auto">
          <a:xfrm>
            <a:off x="2855913" y="2730501"/>
            <a:ext cx="17462" cy="303213"/>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8205" name="Straight Arrow Connector 21">
            <a:extLst>
              <a:ext uri="{FF2B5EF4-FFF2-40B4-BE49-F238E27FC236}">
                <a16:creationId xmlns:a16="http://schemas.microsoft.com/office/drawing/2014/main" id="{3B54E3ED-D472-41F0-AA96-DFF6611F1A15}"/>
              </a:ext>
            </a:extLst>
          </p:cNvPr>
          <p:cNvCxnSpPr>
            <a:cxnSpLocks noChangeShapeType="1"/>
            <a:stCxn id="8" idx="2"/>
          </p:cNvCxnSpPr>
          <p:nvPr/>
        </p:nvCxnSpPr>
        <p:spPr bwMode="auto">
          <a:xfrm>
            <a:off x="2873375" y="3392488"/>
            <a:ext cx="350838" cy="32385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8206" name="Straight Arrow Connector 23">
            <a:extLst>
              <a:ext uri="{FF2B5EF4-FFF2-40B4-BE49-F238E27FC236}">
                <a16:creationId xmlns:a16="http://schemas.microsoft.com/office/drawing/2014/main" id="{41D6FDA1-ABD9-4659-BDDF-73BEC1FF8399}"/>
              </a:ext>
            </a:extLst>
          </p:cNvPr>
          <p:cNvCxnSpPr>
            <a:cxnSpLocks noChangeShapeType="1"/>
            <a:stCxn id="11" idx="3"/>
            <a:endCxn id="9" idx="0"/>
          </p:cNvCxnSpPr>
          <p:nvPr/>
        </p:nvCxnSpPr>
        <p:spPr bwMode="auto">
          <a:xfrm flipH="1">
            <a:off x="3081338" y="4202114"/>
            <a:ext cx="311150" cy="293687"/>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8207" name="Straight Arrow Connector 25">
            <a:extLst>
              <a:ext uri="{FF2B5EF4-FFF2-40B4-BE49-F238E27FC236}">
                <a16:creationId xmlns:a16="http://schemas.microsoft.com/office/drawing/2014/main" id="{9CE4317D-F28C-453C-95AA-B63BE531262D}"/>
              </a:ext>
            </a:extLst>
          </p:cNvPr>
          <p:cNvCxnSpPr>
            <a:cxnSpLocks noChangeShapeType="1"/>
          </p:cNvCxnSpPr>
          <p:nvPr/>
        </p:nvCxnSpPr>
        <p:spPr bwMode="auto">
          <a:xfrm>
            <a:off x="4953000" y="4202113"/>
            <a:ext cx="863600" cy="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8208" name="Straight Arrow Connector 27">
            <a:extLst>
              <a:ext uri="{FF2B5EF4-FFF2-40B4-BE49-F238E27FC236}">
                <a16:creationId xmlns:a16="http://schemas.microsoft.com/office/drawing/2014/main" id="{557A0EA2-171F-45D9-9C58-0448241D5A49}"/>
              </a:ext>
            </a:extLst>
          </p:cNvPr>
          <p:cNvCxnSpPr>
            <a:cxnSpLocks noChangeShapeType="1"/>
          </p:cNvCxnSpPr>
          <p:nvPr/>
        </p:nvCxnSpPr>
        <p:spPr bwMode="auto">
          <a:xfrm flipH="1">
            <a:off x="4008438" y="3284538"/>
            <a:ext cx="1808162" cy="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8209" name="Straight Arrow Connector 29">
            <a:extLst>
              <a:ext uri="{FF2B5EF4-FFF2-40B4-BE49-F238E27FC236}">
                <a16:creationId xmlns:a16="http://schemas.microsoft.com/office/drawing/2014/main" id="{9EA06989-DD77-499C-9516-E92436F54888}"/>
              </a:ext>
            </a:extLst>
          </p:cNvPr>
          <p:cNvCxnSpPr>
            <a:cxnSpLocks noChangeShapeType="1"/>
            <a:stCxn id="9" idx="2"/>
          </p:cNvCxnSpPr>
          <p:nvPr/>
        </p:nvCxnSpPr>
        <p:spPr bwMode="auto">
          <a:xfrm flipH="1">
            <a:off x="3081338" y="4854575"/>
            <a:ext cx="0" cy="266700"/>
          </a:xfrm>
          <a:prstGeom prst="straightConnector1">
            <a:avLst/>
          </a:prstGeom>
          <a:noFill/>
          <a:ln w="952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8210" name="TextBox 30">
            <a:extLst>
              <a:ext uri="{FF2B5EF4-FFF2-40B4-BE49-F238E27FC236}">
                <a16:creationId xmlns:a16="http://schemas.microsoft.com/office/drawing/2014/main" id="{4E70C0F5-2EC6-4218-A0AB-02D2BAF84FDE}"/>
              </a:ext>
            </a:extLst>
          </p:cNvPr>
          <p:cNvSpPr txBox="1">
            <a:spLocks noChangeArrowheads="1"/>
          </p:cNvSpPr>
          <p:nvPr/>
        </p:nvSpPr>
        <p:spPr bwMode="auto">
          <a:xfrm>
            <a:off x="2432050" y="3970339"/>
            <a:ext cx="6492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None/>
            </a:pPr>
            <a:r>
              <a:rPr lang="en-GB" altLang="en-US" sz="1800">
                <a:solidFill>
                  <a:srgbClr val="000000"/>
                </a:solidFill>
                <a:latin typeface="Times" panose="02020603050405020304" pitchFamily="18" charset="0"/>
              </a:rPr>
              <a:t>Yes</a:t>
            </a:r>
          </a:p>
        </p:txBody>
      </p:sp>
      <p:sp>
        <p:nvSpPr>
          <p:cNvPr id="8211" name="TextBox 31">
            <a:extLst>
              <a:ext uri="{FF2B5EF4-FFF2-40B4-BE49-F238E27FC236}">
                <a16:creationId xmlns:a16="http://schemas.microsoft.com/office/drawing/2014/main" id="{F1FECAD7-DF74-49F9-8546-88D24D93EDFE}"/>
              </a:ext>
            </a:extLst>
          </p:cNvPr>
          <p:cNvSpPr txBox="1">
            <a:spLocks noChangeArrowheads="1"/>
          </p:cNvSpPr>
          <p:nvPr/>
        </p:nvSpPr>
        <p:spPr bwMode="auto">
          <a:xfrm>
            <a:off x="5203825" y="4264025"/>
            <a:ext cx="469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None/>
            </a:pPr>
            <a:r>
              <a:rPr lang="en-GB" altLang="en-US" sz="1800">
                <a:solidFill>
                  <a:srgbClr val="000000"/>
                </a:solidFill>
                <a:latin typeface="Times" panose="02020603050405020304" pitchFamily="18" charset="0"/>
              </a:rPr>
              <a:t>No</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3A68A19-D5EF-44E0-B78D-364799D41F8C}"/>
              </a:ext>
            </a:extLst>
          </p:cNvPr>
          <p:cNvSpPr>
            <a:spLocks noGrp="1" noChangeArrowheads="1"/>
          </p:cNvSpPr>
          <p:nvPr>
            <p:ph type="title"/>
          </p:nvPr>
        </p:nvSpPr>
        <p:spPr>
          <a:xfrm>
            <a:off x="1066801" y="609600"/>
            <a:ext cx="4246563" cy="515938"/>
          </a:xfrm>
        </p:spPr>
        <p:txBody>
          <a:bodyPr/>
          <a:lstStyle/>
          <a:p>
            <a:r>
              <a:rPr lang="en-GB" altLang="en-US" sz="2600" b="1" dirty="0">
                <a:solidFill>
                  <a:srgbClr val="333333"/>
                </a:solidFill>
              </a:rPr>
              <a:t>Diagnostic Planning</a:t>
            </a:r>
          </a:p>
        </p:txBody>
      </p:sp>
      <p:sp>
        <p:nvSpPr>
          <p:cNvPr id="9219" name="Content Placeholder 2">
            <a:extLst>
              <a:ext uri="{FF2B5EF4-FFF2-40B4-BE49-F238E27FC236}">
                <a16:creationId xmlns:a16="http://schemas.microsoft.com/office/drawing/2014/main" id="{64B37A7C-E2B4-428B-8E56-6F741AB50241}"/>
              </a:ext>
            </a:extLst>
          </p:cNvPr>
          <p:cNvSpPr>
            <a:spLocks noGrp="1" noChangeArrowheads="1"/>
          </p:cNvSpPr>
          <p:nvPr>
            <p:ph idx="1"/>
          </p:nvPr>
        </p:nvSpPr>
        <p:spPr>
          <a:xfrm>
            <a:off x="1352550" y="1412875"/>
            <a:ext cx="7772400" cy="4114800"/>
          </a:xfrm>
        </p:spPr>
        <p:txBody>
          <a:bodyPr/>
          <a:lstStyle/>
          <a:p>
            <a:pPr eaLnBrk="1" hangingPunct="1">
              <a:lnSpc>
                <a:spcPct val="90000"/>
              </a:lnSpc>
            </a:pPr>
            <a:r>
              <a:rPr lang="en-GB" altLang="en-US" sz="2400"/>
              <a:t>Don’t be a ‘Bull in a china shop’</a:t>
            </a:r>
          </a:p>
          <a:p>
            <a:pPr eaLnBrk="1" hangingPunct="1">
              <a:lnSpc>
                <a:spcPct val="90000"/>
              </a:lnSpc>
            </a:pPr>
            <a:r>
              <a:rPr lang="en-GB" altLang="en-US" sz="2400"/>
              <a:t>Don’t pull the vehicle apart on a whim</a:t>
            </a:r>
          </a:p>
          <a:p>
            <a:pPr eaLnBrk="1" hangingPunct="1">
              <a:lnSpc>
                <a:spcPct val="90000"/>
              </a:lnSpc>
            </a:pPr>
            <a:r>
              <a:rPr lang="en-GB" altLang="en-US" sz="2400"/>
              <a:t>Think before you leap</a:t>
            </a:r>
          </a:p>
          <a:p>
            <a:pPr eaLnBrk="1" hangingPunct="1">
              <a:lnSpc>
                <a:spcPct val="90000"/>
              </a:lnSpc>
            </a:pPr>
            <a:r>
              <a:rPr lang="en-GB" altLang="en-US" sz="2400"/>
              <a:t>Make a plan</a:t>
            </a:r>
          </a:p>
          <a:p>
            <a:pPr lvl="1" eaLnBrk="1" hangingPunct="1">
              <a:lnSpc>
                <a:spcPct val="90000"/>
              </a:lnSpc>
            </a:pPr>
            <a:r>
              <a:rPr lang="en-GB" altLang="en-US" sz="2400"/>
              <a:t>Planning </a:t>
            </a:r>
          </a:p>
          <a:p>
            <a:pPr lvl="1" eaLnBrk="1" hangingPunct="1">
              <a:lnSpc>
                <a:spcPct val="90000"/>
              </a:lnSpc>
            </a:pPr>
            <a:r>
              <a:rPr lang="en-GB" altLang="en-US" sz="2400"/>
              <a:t>Prevents</a:t>
            </a:r>
          </a:p>
          <a:p>
            <a:pPr lvl="1" eaLnBrk="1" hangingPunct="1">
              <a:lnSpc>
                <a:spcPct val="90000"/>
              </a:lnSpc>
            </a:pPr>
            <a:r>
              <a:rPr lang="en-GB" altLang="en-US" sz="2400"/>
              <a:t>Poor </a:t>
            </a:r>
          </a:p>
          <a:p>
            <a:pPr lvl="1" eaLnBrk="1" hangingPunct="1">
              <a:lnSpc>
                <a:spcPct val="90000"/>
              </a:lnSpc>
            </a:pPr>
            <a:r>
              <a:rPr lang="en-GB" altLang="en-US" sz="2400"/>
              <a:t>Performance</a:t>
            </a:r>
          </a:p>
          <a:p>
            <a:endParaRPr lang="en-GB"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C6667-63AB-48E6-9BD5-352002D415FC}"/>
              </a:ext>
            </a:extLst>
          </p:cNvPr>
          <p:cNvSpPr>
            <a:spLocks noGrp="1"/>
          </p:cNvSpPr>
          <p:nvPr>
            <p:ph type="title"/>
          </p:nvPr>
        </p:nvSpPr>
        <p:spPr>
          <a:xfrm>
            <a:off x="1066801" y="609600"/>
            <a:ext cx="4246563" cy="515938"/>
          </a:xfrm>
        </p:spPr>
        <p:txBody>
          <a:bodyPr/>
          <a:lstStyle/>
          <a:p>
            <a:pPr>
              <a:defRPr/>
            </a:pPr>
            <a:r>
              <a:rPr lang="en-GB" altLang="en-US" sz="2600" b="1">
                <a:solidFill>
                  <a:srgbClr val="333333"/>
                </a:solidFill>
                <a:ea typeface="ＭＳ Ｐゴシック"/>
                <a:cs typeface="+mj-cs"/>
              </a:rPr>
              <a:t>    Brake </a:t>
            </a:r>
            <a:r>
              <a:rPr lang="en-GB" altLang="en-US" sz="2600" b="1" dirty="0">
                <a:solidFill>
                  <a:srgbClr val="333333"/>
                </a:solidFill>
                <a:ea typeface="ＭＳ Ｐゴシック"/>
                <a:cs typeface="+mj-cs"/>
              </a:rPr>
              <a:t>Light Example</a:t>
            </a:r>
            <a:endParaRPr lang="en-GB" sz="2600" b="1" dirty="0">
              <a:solidFill>
                <a:srgbClr val="333333"/>
              </a:solidFill>
              <a:ea typeface="ＭＳ Ｐゴシック" pitchFamily="34" charset="-128"/>
            </a:endParaRPr>
          </a:p>
        </p:txBody>
      </p:sp>
      <p:sp>
        <p:nvSpPr>
          <p:cNvPr id="3" name="Content Placeholder 2">
            <a:extLst>
              <a:ext uri="{FF2B5EF4-FFF2-40B4-BE49-F238E27FC236}">
                <a16:creationId xmlns:a16="http://schemas.microsoft.com/office/drawing/2014/main" id="{4E05B669-BB6F-46F7-823B-B728F6ED2CFA}"/>
              </a:ext>
            </a:extLst>
          </p:cNvPr>
          <p:cNvSpPr>
            <a:spLocks noGrp="1"/>
          </p:cNvSpPr>
          <p:nvPr>
            <p:ph idx="1"/>
          </p:nvPr>
        </p:nvSpPr>
        <p:spPr>
          <a:xfrm>
            <a:off x="1352550" y="1412875"/>
            <a:ext cx="7772400" cy="4114800"/>
          </a:xfrm>
        </p:spPr>
        <p:txBody>
          <a:bodyPr/>
          <a:lstStyle/>
          <a:p>
            <a:pPr marL="185738" indent="-185738" eaLnBrk="1" hangingPunct="1">
              <a:spcBef>
                <a:spcPct val="60000"/>
              </a:spcBef>
              <a:defRPr/>
            </a:pPr>
            <a:r>
              <a:rPr lang="en-GB" altLang="en-US" sz="2400" dirty="0">
                <a:solidFill>
                  <a:srgbClr val="333333"/>
                </a:solidFill>
                <a:ea typeface="ＭＳ Ｐゴシック"/>
                <a:cs typeface="+mn-cs"/>
              </a:rPr>
              <a:t>Brake lights are reported not working</a:t>
            </a:r>
          </a:p>
          <a:p>
            <a:pPr marL="0" indent="0" eaLnBrk="1" hangingPunct="1">
              <a:lnSpc>
                <a:spcPct val="90000"/>
              </a:lnSpc>
              <a:buNone/>
              <a:defRPr/>
            </a:pPr>
            <a:endParaRPr lang="en-GB" altLang="en-US" sz="2400" dirty="0">
              <a:solidFill>
                <a:srgbClr val="333333"/>
              </a:solidFill>
              <a:ea typeface="ＭＳ Ｐゴシック" pitchFamily="34" charset="-128"/>
            </a:endParaRPr>
          </a:p>
          <a:p>
            <a:pPr eaLnBrk="1" hangingPunct="1">
              <a:spcBef>
                <a:spcPct val="0"/>
              </a:spcBef>
              <a:buFont typeface="Arial" panose="020B0604020202020204" pitchFamily="34" charset="0"/>
              <a:buChar char="•"/>
              <a:defRPr/>
            </a:pPr>
            <a:r>
              <a:rPr lang="en-GB" altLang="en-US" sz="2400" kern="1200" dirty="0">
                <a:solidFill>
                  <a:srgbClr val="333333"/>
                </a:solidFill>
                <a:ea typeface="ＭＳ Ｐゴシック" pitchFamily="34" charset="-128"/>
                <a:cs typeface="+mn-cs"/>
              </a:rPr>
              <a:t>Brainstorm possible faults that would switch on a brake light warning indicator</a:t>
            </a:r>
          </a:p>
          <a:p>
            <a:pPr marL="0" indent="0" eaLnBrk="1" hangingPunct="1">
              <a:spcBef>
                <a:spcPct val="0"/>
              </a:spcBef>
              <a:buNone/>
              <a:defRPr/>
            </a:pPr>
            <a:endParaRPr lang="en-GB" altLang="en-US" sz="2400" kern="1200" dirty="0">
              <a:solidFill>
                <a:srgbClr val="333333"/>
              </a:solidFill>
              <a:ea typeface="ＭＳ Ｐゴシック" pitchFamily="34" charset="-128"/>
              <a:cs typeface="+mn-cs"/>
            </a:endParaRPr>
          </a:p>
          <a:p>
            <a:pPr marL="285750" indent="-285750" eaLnBrk="1" hangingPunct="1">
              <a:spcBef>
                <a:spcPct val="0"/>
              </a:spcBef>
              <a:buFont typeface="Arial" panose="020B0604020202020204" pitchFamily="34" charset="0"/>
              <a:buChar char="•"/>
              <a:defRPr/>
            </a:pPr>
            <a:r>
              <a:rPr lang="en-GB" altLang="en-US" sz="2400" kern="1200" dirty="0">
                <a:solidFill>
                  <a:srgbClr val="333333"/>
                </a:solidFill>
                <a:ea typeface="ＭＳ Ｐゴシック" pitchFamily="34" charset="-128"/>
                <a:cs typeface="+mn-cs"/>
              </a:rPr>
              <a:t>Make a plan using logical sequence of tests</a:t>
            </a:r>
          </a:p>
          <a:p>
            <a:pPr>
              <a:defRPr/>
            </a:pPr>
            <a:endParaRPr lang="en-GB" sz="2400" dirty="0">
              <a:ea typeface="ＭＳ Ｐゴシック" pitchFamily="34" charset="-128"/>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AA5F6-91FB-4DEB-9B3B-8BC3A855525E}"/>
              </a:ext>
            </a:extLst>
          </p:cNvPr>
          <p:cNvSpPr>
            <a:spLocks noGrp="1"/>
          </p:cNvSpPr>
          <p:nvPr>
            <p:ph type="title"/>
          </p:nvPr>
        </p:nvSpPr>
        <p:spPr>
          <a:xfrm>
            <a:off x="1066801" y="609600"/>
            <a:ext cx="4246563" cy="515938"/>
          </a:xfrm>
        </p:spPr>
        <p:txBody>
          <a:bodyPr/>
          <a:lstStyle/>
          <a:p>
            <a:pPr>
              <a:defRPr/>
            </a:pPr>
            <a:r>
              <a:rPr lang="en-GB" altLang="en-US" sz="2600" b="1" dirty="0">
                <a:solidFill>
                  <a:srgbClr val="333333"/>
                </a:solidFill>
                <a:ea typeface="ＭＳ Ｐゴシック"/>
                <a:cs typeface="+mj-cs"/>
              </a:rPr>
              <a:t>     Brake Light Example</a:t>
            </a:r>
            <a:endParaRPr lang="en-GB" sz="2600" b="1" dirty="0">
              <a:solidFill>
                <a:srgbClr val="333333"/>
              </a:solidFill>
              <a:ea typeface="ＭＳ Ｐゴシック" pitchFamily="34" charset="-128"/>
            </a:endParaRPr>
          </a:p>
        </p:txBody>
      </p:sp>
      <p:sp>
        <p:nvSpPr>
          <p:cNvPr id="3" name="Content Placeholder 2">
            <a:extLst>
              <a:ext uri="{FF2B5EF4-FFF2-40B4-BE49-F238E27FC236}">
                <a16:creationId xmlns:a16="http://schemas.microsoft.com/office/drawing/2014/main" id="{9D385DF9-9E6B-4C9A-9F2D-712E16AD4372}"/>
              </a:ext>
            </a:extLst>
          </p:cNvPr>
          <p:cNvSpPr>
            <a:spLocks noGrp="1"/>
          </p:cNvSpPr>
          <p:nvPr>
            <p:ph idx="1"/>
          </p:nvPr>
        </p:nvSpPr>
        <p:spPr>
          <a:xfrm>
            <a:off x="1497013" y="1125538"/>
            <a:ext cx="7772400" cy="4114800"/>
          </a:xfrm>
        </p:spPr>
        <p:txBody>
          <a:bodyPr/>
          <a:lstStyle/>
          <a:p>
            <a:pPr marL="185738" indent="-185738" eaLnBrk="1" hangingPunct="1">
              <a:spcBef>
                <a:spcPct val="60000"/>
              </a:spcBef>
              <a:defRPr/>
            </a:pPr>
            <a:r>
              <a:rPr lang="en-GB" altLang="en-US" sz="2400" dirty="0">
                <a:solidFill>
                  <a:srgbClr val="000000"/>
                </a:solidFill>
                <a:ea typeface="ＭＳ Ｐゴシック"/>
                <a:cs typeface="+mn-cs"/>
              </a:rPr>
              <a:t>Brake light are reported not working</a:t>
            </a:r>
          </a:p>
          <a:p>
            <a:pPr marL="547688" lvl="1" indent="-342900" eaLnBrk="1" hangingPunct="1">
              <a:spcBef>
                <a:spcPct val="30000"/>
              </a:spcBef>
              <a:buFont typeface="Wingdings" panose="05000000000000000000" pitchFamily="2" charset="2"/>
              <a:buChar char="v"/>
              <a:defRPr/>
            </a:pPr>
            <a:r>
              <a:rPr lang="en-GB" altLang="en-US" sz="2400" dirty="0">
                <a:solidFill>
                  <a:srgbClr val="000000"/>
                </a:solidFill>
                <a:ea typeface="ＭＳ Ｐゴシック"/>
              </a:rPr>
              <a:t>Confirm what is not working</a:t>
            </a:r>
          </a:p>
          <a:p>
            <a:pPr marL="411163" lvl="1" indent="-206375" eaLnBrk="1" hangingPunct="1">
              <a:spcBef>
                <a:spcPct val="30000"/>
              </a:spcBef>
              <a:buFont typeface="Arial" charset="0"/>
              <a:buChar char="–"/>
              <a:defRPr/>
            </a:pPr>
            <a:r>
              <a:rPr lang="en-GB" altLang="en-US" sz="2200" dirty="0">
                <a:solidFill>
                  <a:srgbClr val="000000"/>
                </a:solidFill>
                <a:ea typeface="ＭＳ Ｐゴシック"/>
              </a:rPr>
              <a:t>Brake lights &amp; high-level LED strip </a:t>
            </a:r>
          </a:p>
          <a:p>
            <a:pPr marL="411163" lvl="1" indent="-206375" eaLnBrk="1" hangingPunct="1">
              <a:spcBef>
                <a:spcPct val="30000"/>
              </a:spcBef>
              <a:buFont typeface="Arial" charset="0"/>
              <a:buChar char="–"/>
              <a:defRPr/>
            </a:pPr>
            <a:r>
              <a:rPr lang="en-GB" altLang="en-US" sz="2200" dirty="0">
                <a:solidFill>
                  <a:srgbClr val="000000"/>
                </a:solidFill>
                <a:ea typeface="ＭＳ Ｐゴシック"/>
              </a:rPr>
              <a:t>Bulbs</a:t>
            </a:r>
          </a:p>
          <a:p>
            <a:pPr marL="411163" lvl="1" indent="-206375" eaLnBrk="1" hangingPunct="1">
              <a:spcBef>
                <a:spcPct val="30000"/>
              </a:spcBef>
              <a:buFont typeface="Arial" charset="0"/>
              <a:buChar char="–"/>
              <a:defRPr/>
            </a:pPr>
            <a:r>
              <a:rPr lang="en-GB" altLang="en-US" sz="2200" dirty="0">
                <a:solidFill>
                  <a:srgbClr val="000000"/>
                </a:solidFill>
                <a:ea typeface="ＭＳ Ｐゴシック"/>
              </a:rPr>
              <a:t>Switch function</a:t>
            </a:r>
          </a:p>
          <a:p>
            <a:pPr marL="411163" lvl="1" indent="-206375" eaLnBrk="1" hangingPunct="1">
              <a:spcBef>
                <a:spcPct val="30000"/>
              </a:spcBef>
              <a:buFont typeface="Arial" charset="0"/>
              <a:buChar char="–"/>
              <a:defRPr/>
            </a:pPr>
            <a:r>
              <a:rPr lang="en-GB" altLang="en-US" sz="2200" dirty="0">
                <a:solidFill>
                  <a:srgbClr val="000000"/>
                </a:solidFill>
                <a:ea typeface="ＭＳ Ｐゴシック"/>
              </a:rPr>
              <a:t>Power</a:t>
            </a:r>
          </a:p>
          <a:p>
            <a:pPr marL="411163" lvl="1" indent="-206375" eaLnBrk="1" hangingPunct="1">
              <a:spcBef>
                <a:spcPct val="30000"/>
              </a:spcBef>
              <a:buFont typeface="Arial" charset="0"/>
              <a:buChar char="–"/>
              <a:defRPr/>
            </a:pPr>
            <a:r>
              <a:rPr lang="en-GB" altLang="en-US" sz="2200" dirty="0">
                <a:solidFill>
                  <a:srgbClr val="000000"/>
                </a:solidFill>
                <a:ea typeface="ＭＳ Ｐゴシック"/>
              </a:rPr>
              <a:t>Earth</a:t>
            </a:r>
          </a:p>
          <a:p>
            <a:pPr marL="411163" lvl="1" indent="-206375" eaLnBrk="1" hangingPunct="1">
              <a:spcBef>
                <a:spcPct val="30000"/>
              </a:spcBef>
              <a:buFont typeface="Arial" charset="0"/>
              <a:buChar char="–"/>
              <a:defRPr/>
            </a:pPr>
            <a:r>
              <a:rPr lang="en-GB" altLang="en-US" sz="2200" dirty="0">
                <a:solidFill>
                  <a:srgbClr val="000000"/>
                </a:solidFill>
                <a:ea typeface="ＭＳ Ｐゴシック"/>
              </a:rPr>
              <a:t>Relays</a:t>
            </a:r>
          </a:p>
          <a:p>
            <a:pPr marL="547688" lvl="1" indent="-342900" eaLnBrk="1" hangingPunct="1">
              <a:spcBef>
                <a:spcPct val="30000"/>
              </a:spcBef>
              <a:buFont typeface="Wingdings" panose="05000000000000000000" pitchFamily="2" charset="2"/>
              <a:buChar char="v"/>
              <a:defRPr/>
            </a:pPr>
            <a:r>
              <a:rPr lang="en-GB" altLang="en-US" sz="2400" dirty="0">
                <a:solidFill>
                  <a:srgbClr val="000000"/>
                </a:solidFill>
                <a:ea typeface="ＭＳ Ｐゴシック"/>
              </a:rPr>
              <a:t>What information would you need to perform the diagnostics?</a:t>
            </a:r>
            <a:endParaRPr lang="en-US" altLang="en-US" sz="2400" dirty="0">
              <a:solidFill>
                <a:srgbClr val="000000"/>
              </a:solidFill>
              <a:ea typeface="ＭＳ Ｐゴシック"/>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533C3-EABE-41BB-9F41-960A866D67C4}"/>
              </a:ext>
            </a:extLst>
          </p:cNvPr>
          <p:cNvSpPr>
            <a:spLocks noGrp="1"/>
          </p:cNvSpPr>
          <p:nvPr>
            <p:ph type="title"/>
          </p:nvPr>
        </p:nvSpPr>
        <p:spPr>
          <a:xfrm>
            <a:off x="1639888" y="188914"/>
            <a:ext cx="4246562" cy="515937"/>
          </a:xfrm>
        </p:spPr>
        <p:txBody>
          <a:bodyPr/>
          <a:lstStyle/>
          <a:p>
            <a:pPr>
              <a:defRPr/>
            </a:pPr>
            <a:r>
              <a:rPr lang="en-GB" altLang="en-US" sz="2600" b="1" dirty="0">
                <a:solidFill>
                  <a:srgbClr val="333333"/>
                </a:solidFill>
                <a:ea typeface="ＭＳ Ｐゴシック"/>
                <a:cs typeface="+mj-cs"/>
              </a:rPr>
              <a:t>Brake Light Example</a:t>
            </a:r>
            <a:endParaRPr lang="en-GB" sz="2600" b="1" dirty="0">
              <a:solidFill>
                <a:srgbClr val="333333"/>
              </a:solidFill>
              <a:ea typeface="ＭＳ Ｐゴシック" pitchFamily="34" charset="-128"/>
            </a:endParaRPr>
          </a:p>
        </p:txBody>
      </p:sp>
      <p:pic>
        <p:nvPicPr>
          <p:cNvPr id="12291" name="Picture 2">
            <a:extLst>
              <a:ext uri="{FF2B5EF4-FFF2-40B4-BE49-F238E27FC236}">
                <a16:creationId xmlns:a16="http://schemas.microsoft.com/office/drawing/2014/main" id="{9B661D07-3212-43C0-A300-F94B23F643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002180" y="877652"/>
            <a:ext cx="5184775" cy="4535487"/>
          </a:xfrm>
          <a:noFill/>
          <a:ln>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40389-0090-4EBF-8285-B78A7D547F22}"/>
              </a:ext>
            </a:extLst>
          </p:cNvPr>
          <p:cNvSpPr>
            <a:spLocks noGrp="1"/>
          </p:cNvSpPr>
          <p:nvPr>
            <p:ph type="title"/>
          </p:nvPr>
        </p:nvSpPr>
        <p:spPr>
          <a:xfrm>
            <a:off x="992188" y="333375"/>
            <a:ext cx="7054850" cy="514350"/>
          </a:xfrm>
        </p:spPr>
        <p:txBody>
          <a:bodyPr/>
          <a:lstStyle/>
          <a:p>
            <a:pPr>
              <a:defRPr/>
            </a:pPr>
            <a:r>
              <a:rPr lang="en-GB" altLang="en-US" sz="2600" b="1" dirty="0">
                <a:solidFill>
                  <a:srgbClr val="333333"/>
                </a:solidFill>
                <a:ea typeface="ＭＳ Ｐゴシック"/>
                <a:cs typeface="+mj-cs"/>
              </a:rPr>
              <a:t>   Mechanical Diagnostic Techniques</a:t>
            </a:r>
            <a:endParaRPr lang="en-GB" sz="2600" b="1" dirty="0">
              <a:solidFill>
                <a:srgbClr val="333333"/>
              </a:solidFill>
              <a:ea typeface="ＭＳ Ｐゴシック" pitchFamily="34" charset="-128"/>
            </a:endParaRPr>
          </a:p>
        </p:txBody>
      </p:sp>
      <p:sp>
        <p:nvSpPr>
          <p:cNvPr id="3" name="Content Placeholder 2">
            <a:extLst>
              <a:ext uri="{FF2B5EF4-FFF2-40B4-BE49-F238E27FC236}">
                <a16:creationId xmlns:a16="http://schemas.microsoft.com/office/drawing/2014/main" id="{92121CC2-6732-48D2-AD42-07DA960B66FA}"/>
              </a:ext>
            </a:extLst>
          </p:cNvPr>
          <p:cNvSpPr>
            <a:spLocks noGrp="1"/>
          </p:cNvSpPr>
          <p:nvPr>
            <p:ph idx="1"/>
          </p:nvPr>
        </p:nvSpPr>
        <p:spPr>
          <a:xfrm>
            <a:off x="1497013" y="1125538"/>
            <a:ext cx="7772400" cy="4114800"/>
          </a:xfrm>
        </p:spPr>
        <p:txBody>
          <a:bodyPr/>
          <a:lstStyle/>
          <a:p>
            <a:pPr eaLnBrk="1" hangingPunct="1">
              <a:spcBef>
                <a:spcPct val="60000"/>
              </a:spcBef>
              <a:buFont typeface="Arial" panose="020B0604020202020204" pitchFamily="34" charset="0"/>
              <a:buChar char="•"/>
              <a:defRPr/>
            </a:pPr>
            <a:r>
              <a:rPr lang="en-GB" altLang="en-US" sz="2400" dirty="0">
                <a:solidFill>
                  <a:srgbClr val="333333"/>
                </a:solidFill>
                <a:ea typeface="ＭＳ Ｐゴシック"/>
                <a:cs typeface="+mn-cs"/>
              </a:rPr>
              <a:t>Check the obvious first</a:t>
            </a:r>
          </a:p>
          <a:p>
            <a:pPr eaLnBrk="1" hangingPunct="1">
              <a:spcBef>
                <a:spcPct val="60000"/>
              </a:spcBef>
              <a:buFont typeface="Arial" panose="020B0604020202020204" pitchFamily="34" charset="0"/>
              <a:buChar char="•"/>
              <a:defRPr/>
            </a:pPr>
            <a:r>
              <a:rPr lang="en-GB" altLang="en-US" sz="2400" dirty="0">
                <a:solidFill>
                  <a:srgbClr val="333333"/>
                </a:solidFill>
                <a:ea typeface="ＭＳ Ｐゴシック"/>
                <a:cs typeface="+mn-cs"/>
              </a:rPr>
              <a:t>Be vigilant</a:t>
            </a:r>
          </a:p>
          <a:p>
            <a:pPr marL="547688" lvl="1" indent="-342900" eaLnBrk="1" hangingPunct="1">
              <a:spcBef>
                <a:spcPct val="30000"/>
              </a:spcBef>
              <a:buFont typeface="Arial" panose="020B0604020202020204" pitchFamily="34" charset="0"/>
              <a:buChar char="•"/>
              <a:defRPr/>
            </a:pPr>
            <a:r>
              <a:rPr lang="en-GB" altLang="en-US" sz="2000" dirty="0">
                <a:solidFill>
                  <a:srgbClr val="333333"/>
                </a:solidFill>
                <a:ea typeface="ＭＳ Ｐゴシック"/>
              </a:rPr>
              <a:t>Look</a:t>
            </a:r>
          </a:p>
          <a:p>
            <a:pPr marL="547688" lvl="1" indent="-342900" eaLnBrk="1" hangingPunct="1">
              <a:spcBef>
                <a:spcPct val="30000"/>
              </a:spcBef>
              <a:buFont typeface="Arial" panose="020B0604020202020204" pitchFamily="34" charset="0"/>
              <a:buChar char="•"/>
              <a:defRPr/>
            </a:pPr>
            <a:r>
              <a:rPr lang="en-GB" altLang="en-US" sz="2000" dirty="0">
                <a:solidFill>
                  <a:srgbClr val="333333"/>
                </a:solidFill>
                <a:ea typeface="ＭＳ Ｐゴシック"/>
              </a:rPr>
              <a:t>Listen</a:t>
            </a:r>
          </a:p>
          <a:p>
            <a:pPr marL="547688" lvl="1" indent="-342900" eaLnBrk="1" hangingPunct="1">
              <a:spcBef>
                <a:spcPct val="30000"/>
              </a:spcBef>
              <a:buFont typeface="Arial" panose="020B0604020202020204" pitchFamily="34" charset="0"/>
              <a:buChar char="•"/>
              <a:defRPr/>
            </a:pPr>
            <a:r>
              <a:rPr lang="en-GB" altLang="en-US" sz="2000" dirty="0">
                <a:solidFill>
                  <a:srgbClr val="333333"/>
                </a:solidFill>
                <a:ea typeface="ＭＳ Ｐゴシック"/>
              </a:rPr>
              <a:t>Touch</a:t>
            </a:r>
          </a:p>
          <a:p>
            <a:pPr marL="547688" lvl="1" indent="-342900" eaLnBrk="1" hangingPunct="1">
              <a:spcBef>
                <a:spcPct val="30000"/>
              </a:spcBef>
              <a:buFont typeface="Arial" panose="020B0604020202020204" pitchFamily="34" charset="0"/>
              <a:buChar char="•"/>
              <a:defRPr/>
            </a:pPr>
            <a:r>
              <a:rPr lang="en-GB" altLang="en-US" sz="2000" dirty="0">
                <a:solidFill>
                  <a:srgbClr val="333333"/>
                </a:solidFill>
                <a:ea typeface="ＭＳ Ｐゴシック"/>
              </a:rPr>
              <a:t>Smell</a:t>
            </a:r>
          </a:p>
          <a:p>
            <a:pPr eaLnBrk="1" hangingPunct="1">
              <a:spcBef>
                <a:spcPct val="60000"/>
              </a:spcBef>
              <a:buFont typeface="Arial" panose="020B0604020202020204" pitchFamily="34" charset="0"/>
              <a:buChar char="•"/>
              <a:defRPr/>
            </a:pPr>
            <a:r>
              <a:rPr lang="en-GB" altLang="en-US" sz="2400" dirty="0">
                <a:solidFill>
                  <a:srgbClr val="333333"/>
                </a:solidFill>
                <a:ea typeface="ＭＳ Ｐゴシック"/>
                <a:cs typeface="+mn-cs"/>
              </a:rPr>
              <a:t>Think!</a:t>
            </a:r>
            <a:endParaRPr lang="en-US" altLang="en-US" sz="2400" dirty="0">
              <a:solidFill>
                <a:srgbClr val="333333"/>
              </a:solidFill>
              <a:ea typeface="ＭＳ Ｐゴシック"/>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2E649-B6F6-4839-BD38-846545D67514}"/>
              </a:ext>
            </a:extLst>
          </p:cNvPr>
          <p:cNvSpPr>
            <a:spLocks noGrp="1"/>
          </p:cNvSpPr>
          <p:nvPr>
            <p:ph type="title"/>
          </p:nvPr>
        </p:nvSpPr>
        <p:spPr>
          <a:xfrm>
            <a:off x="247650" y="457200"/>
            <a:ext cx="8420100" cy="562998"/>
          </a:xfrm>
        </p:spPr>
        <p:txBody>
          <a:bodyPr/>
          <a:lstStyle/>
          <a:p>
            <a:r>
              <a:rPr kumimoji="0" lang="en-US" altLang="en-US" sz="3200" b="0" i="0" u="none" strike="noStrike" kern="1200" cap="none" spc="0" normalizeH="0" baseline="0" noProof="0" dirty="0">
                <a:ln>
                  <a:noFill/>
                </a:ln>
                <a:solidFill>
                  <a:srgbClr val="333333"/>
                </a:solidFill>
                <a:effectLst/>
                <a:uLnTx/>
                <a:uFillTx/>
                <a:latin typeface="Arial"/>
                <a:ea typeface="+mj-ea"/>
                <a:cs typeface="+mj-cs"/>
              </a:rPr>
              <a:t>Engine Management</a:t>
            </a:r>
            <a:endParaRPr lang="en-GB" dirty="0">
              <a:solidFill>
                <a:srgbClr val="333333"/>
              </a:solidFill>
            </a:endParaRPr>
          </a:p>
        </p:txBody>
      </p:sp>
      <p:pic>
        <p:nvPicPr>
          <p:cNvPr id="4" name="Content Placeholder 3">
            <a:extLst>
              <a:ext uri="{FF2B5EF4-FFF2-40B4-BE49-F238E27FC236}">
                <a16:creationId xmlns:a16="http://schemas.microsoft.com/office/drawing/2014/main" id="{952C4305-37CB-4040-B064-1870B2591528}"/>
              </a:ext>
            </a:extLst>
          </p:cNvPr>
          <p:cNvPicPr>
            <a:picLocks noGrp="1" noChangeAspect="1"/>
          </p:cNvPicPr>
          <p:nvPr>
            <p:ph idx="1"/>
          </p:nvPr>
        </p:nvPicPr>
        <p:blipFill>
          <a:blip r:embed="rId2"/>
          <a:stretch>
            <a:fillRect/>
          </a:stretch>
        </p:blipFill>
        <p:spPr>
          <a:xfrm>
            <a:off x="862922" y="1239352"/>
            <a:ext cx="7096216" cy="4856648"/>
          </a:xfrm>
          <a:prstGeom prst="rect">
            <a:avLst/>
          </a:prstGeom>
        </p:spPr>
      </p:pic>
    </p:spTree>
    <p:extLst>
      <p:ext uri="{BB962C8B-B14F-4D97-AF65-F5344CB8AC3E}">
        <p14:creationId xmlns:p14="http://schemas.microsoft.com/office/powerpoint/2010/main" val="235189501"/>
      </p:ext>
    </p:extLst>
  </p:cSld>
  <p:clrMapOvr>
    <a:masterClrMapping/>
  </p:clrMapOvr>
  <p:transition spd="med">
    <p:random/>
  </p:transition>
</p:sld>
</file>

<file path=ppt/theme/theme1.xml><?xml version="1.0" encoding="utf-8"?>
<a:theme xmlns:a="http://schemas.openxmlformats.org/drawingml/2006/main" name="FUEL">
  <a:themeElements>
    <a:clrScheme name="">
      <a:dk1>
        <a:srgbClr val="000066"/>
      </a:dk1>
      <a:lt1>
        <a:srgbClr val="FFCC00"/>
      </a:lt1>
      <a:dk2>
        <a:srgbClr val="0000CC"/>
      </a:dk2>
      <a:lt2>
        <a:srgbClr val="FFCC66"/>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fontScheme name="FUEL">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0" i="0" u="none" strike="noStrike" cap="none" normalizeH="0" baseline="0" smtClean="0">
            <a:ln>
              <a:noFill/>
            </a:ln>
            <a:solidFill>
              <a:schemeClr val="tx1"/>
            </a:solidFill>
            <a:effectLst/>
            <a:latin typeface="Times New Roman" panose="02020603050405020304" pitchFamily="18" charset="0"/>
          </a:defRPr>
        </a:defPPr>
      </a:lstStyle>
    </a:lnDef>
  </a:objectDefaults>
  <a:extraClrSchemeLst>
    <a:extraClrScheme>
      <a:clrScheme name="FUEL 1">
        <a:dk1>
          <a:srgbClr val="000066"/>
        </a:dk1>
        <a:lt1>
          <a:srgbClr val="CCECFF"/>
        </a:lt1>
        <a:dk2>
          <a:srgbClr val="0000CC"/>
        </a:dk2>
        <a:lt2>
          <a:srgbClr val="CCFFFF"/>
        </a:lt2>
        <a:accent1>
          <a:srgbClr val="CC99FF"/>
        </a:accent1>
        <a:accent2>
          <a:srgbClr val="9999FF"/>
        </a:accent2>
        <a:accent3>
          <a:srgbClr val="AAAAE2"/>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2">
        <a:dk1>
          <a:srgbClr val="000066"/>
        </a:dk1>
        <a:lt1>
          <a:srgbClr val="CCECFF"/>
        </a:lt1>
        <a:dk2>
          <a:srgbClr val="6699FF"/>
        </a:dk2>
        <a:lt2>
          <a:srgbClr val="CCFFFF"/>
        </a:lt2>
        <a:accent1>
          <a:srgbClr val="CC99FF"/>
        </a:accent1>
        <a:accent2>
          <a:srgbClr val="9999FF"/>
        </a:accent2>
        <a:accent3>
          <a:srgbClr val="B8CAFF"/>
        </a:accent3>
        <a:accent4>
          <a:srgbClr val="AEC9DA"/>
        </a:accent4>
        <a:accent5>
          <a:srgbClr val="E2CA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FUEL 4">
        <a:dk1>
          <a:srgbClr val="000066"/>
        </a:dk1>
        <a:lt1>
          <a:srgbClr val="FFCC00"/>
        </a:lt1>
        <a:dk2>
          <a:srgbClr val="0000CC"/>
        </a:dk2>
        <a:lt2>
          <a:srgbClr val="FF9900"/>
        </a:lt2>
        <a:accent1>
          <a:srgbClr val="00CCFF"/>
        </a:accent1>
        <a:accent2>
          <a:srgbClr val="9999FF"/>
        </a:accent2>
        <a:accent3>
          <a:srgbClr val="AAAAE2"/>
        </a:accent3>
        <a:accent4>
          <a:srgbClr val="DAAE00"/>
        </a:accent4>
        <a:accent5>
          <a:srgbClr val="AAE2FF"/>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
      <a:clrScheme name="FUEL 5">
        <a:dk1>
          <a:srgbClr val="000066"/>
        </a:dk1>
        <a:lt1>
          <a:srgbClr val="FFCC00"/>
        </a:lt1>
        <a:dk2>
          <a:srgbClr val="0000CC"/>
        </a:dk2>
        <a:lt2>
          <a:srgbClr val="CC0000"/>
        </a:lt2>
        <a:accent1>
          <a:srgbClr val="660033"/>
        </a:accent1>
        <a:accent2>
          <a:srgbClr val="9999FF"/>
        </a:accent2>
        <a:accent3>
          <a:srgbClr val="AAAAE2"/>
        </a:accent3>
        <a:accent4>
          <a:srgbClr val="DAAE00"/>
        </a:accent4>
        <a:accent5>
          <a:srgbClr val="B8AAAD"/>
        </a:accent5>
        <a:accent6>
          <a:srgbClr val="8A8AE7"/>
        </a:accent6>
        <a:hlink>
          <a:srgbClr val="99CCFF"/>
        </a:hlink>
        <a:folHlink>
          <a:srgbClr val="0066FF"/>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FUEL</Template>
  <TotalTime>0</TotalTime>
  <Pages>13</Pages>
  <Words>973</Words>
  <Application>Microsoft Office PowerPoint</Application>
  <PresentationFormat>A4 Paper (210x297 mm)</PresentationFormat>
  <Paragraphs>180</Paragraphs>
  <Slides>24</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Monotype Sorts</vt:lpstr>
      <vt:lpstr>Arial</vt:lpstr>
      <vt:lpstr>Tahoma</vt:lpstr>
      <vt:lpstr>Times</vt:lpstr>
      <vt:lpstr>Times New Roman</vt:lpstr>
      <vt:lpstr>Wingdings</vt:lpstr>
      <vt:lpstr>FUEL</vt:lpstr>
      <vt:lpstr>Blank Presentation</vt:lpstr>
      <vt:lpstr>On Board Diagnosis </vt:lpstr>
      <vt:lpstr>Self Diagnosis</vt:lpstr>
      <vt:lpstr>Self Diagnosis &amp; OBD</vt:lpstr>
      <vt:lpstr>Self Diagnosis &amp; OBD</vt:lpstr>
      <vt:lpstr>Self Diagnosis &amp; OBD</vt:lpstr>
      <vt:lpstr>Self Diagnosis &amp; OBD</vt:lpstr>
      <vt:lpstr>Self Diagnosis &amp; OBD</vt:lpstr>
      <vt:lpstr>Self Diagnosis &amp; OBD</vt:lpstr>
      <vt:lpstr>Self Diagnosis &amp; OBD</vt:lpstr>
      <vt:lpstr>Self Diagnosis</vt:lpstr>
      <vt:lpstr>Self Diagnosis</vt:lpstr>
      <vt:lpstr>Self Diagnosis</vt:lpstr>
      <vt:lpstr>Self Diagnosis</vt:lpstr>
      <vt:lpstr>PowerPoint Presentation</vt:lpstr>
      <vt:lpstr> </vt:lpstr>
      <vt:lpstr> </vt:lpstr>
      <vt:lpstr>Diagnostic Procedure</vt:lpstr>
      <vt:lpstr>Diagnostic Procedure</vt:lpstr>
      <vt:lpstr>Diagnostic Planning</vt:lpstr>
      <vt:lpstr>    Brake Light Example</vt:lpstr>
      <vt:lpstr>     Brake Light Example</vt:lpstr>
      <vt:lpstr>Brake Light Example</vt:lpstr>
      <vt:lpstr>   Mechanical Diagnostic Techniques</vt:lpstr>
      <vt:lpstr>Engine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Petrol Fuel Systems</dc:title>
  <dc:subject>Fuel Systems</dc:subject>
  <dc:creator>Andrew Gibson</dc:creator>
  <cp:keywords/>
  <dc:description/>
  <cp:lastModifiedBy>Andrew Gibson</cp:lastModifiedBy>
  <cp:revision>24</cp:revision>
  <cp:lastPrinted>1998-07-08T12:40:12Z</cp:lastPrinted>
  <dcterms:created xsi:type="dcterms:W3CDTF">2018-12-06T15:08:40Z</dcterms:created>
  <dcterms:modified xsi:type="dcterms:W3CDTF">2022-03-21T10:50:58Z</dcterms:modified>
</cp:coreProperties>
</file>