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F7FE7-E254-4782-8712-2CB0D5A88A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56DAD3-58C7-44D3-AF2F-051FEDB038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9EF7A-025A-4865-87AC-FA0F70F5C8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44DD0-ADD5-4B27-A30E-89805D48B739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6DC860-96B3-49A6-8D11-A9A21B8EFD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66BCB2-6F37-42E0-A756-E80A40B6D9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478F6-FE86-42C3-9355-5D187DC8C4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773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98E97-99DF-4E85-B204-F8D6A89BE6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B89DD-823C-4FEA-99B5-21827FCD34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8EB777-E45B-4E9D-9F00-CE6D1A1781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44DD0-ADD5-4B27-A30E-89805D48B739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3D245B-9AD9-4C2A-AB2E-9C0861136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537FF1-B0E0-41F0-B456-AD3D562CB6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478F6-FE86-42C3-9355-5D187DC8C4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822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BB249-46FB-4718-8970-D8B7F198A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1D6F2C-5907-470F-A850-AAEE991DE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E6ACE7-A434-4ABD-BC5C-7DC49A507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44DD0-ADD5-4B27-A30E-89805D48B739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42CE79-DA94-4579-BCDA-32FD6A1BE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FDBD7C-6FCA-4565-A148-82595471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478F6-FE86-42C3-9355-5D187DC8C4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7492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125DE-A247-49DC-9146-D09B793B78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16DE6-6763-4EE2-90F9-F05F65BCD8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E0C56A-2115-430D-96F5-A4B224AC8D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9627A9-A049-4F8B-9790-7268D27B1C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44DD0-ADD5-4B27-A30E-89805D48B739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C99280-5743-45FB-8E1C-6E4CAB944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F11E82-2768-4CC5-BCC7-C6EFC6F9F1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478F6-FE86-42C3-9355-5D187DC8C4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6164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9900B-0A56-4E8C-8FAD-7CE6174139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EFD90F-3A67-4F63-8F83-1830D0B4C2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B922AD-F927-414E-8299-3A17A8F843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870649-E3A0-4045-A5A0-0A30057810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3C6688-4180-46A2-8324-9894A95C0F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781C3F-8BBE-4BE8-825B-42DB12140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44DD0-ADD5-4B27-A30E-89805D48B739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396723-98C2-4D6B-B9AD-A60344447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FA5633-7262-477E-B303-181676363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478F6-FE86-42C3-9355-5D187DC8C4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4574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BD6FF-4331-4B68-AF22-6B614B9AA4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AB9AD3-9EA8-4FE3-9BE0-7F90DB500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44DD0-ADD5-4B27-A30E-89805D48B739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3A92A9-5811-4255-9B4B-6CCEA9E1A8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B0E8C0-8990-402C-B7A9-02C52B70A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478F6-FE86-42C3-9355-5D187DC8C4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119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AA7594-7B1E-42E8-A5A7-7DCCF0D90E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44DD0-ADD5-4B27-A30E-89805D48B739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4CD7D7-838E-495C-9205-AF92EFD5FD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B82794-0E40-49F3-ACC8-512B6D12E1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478F6-FE86-42C3-9355-5D187DC8C4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4829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19BBF-DFD1-4B8A-9A2C-FE8A804E8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2C2C4-0FC2-4159-9777-3F924DBB8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3227C0-B731-4C62-9C86-AE8660C7F0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27E6A6-2D6A-44A8-B919-7DA4EB41D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44DD0-ADD5-4B27-A30E-89805D48B739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F022B0-3BB4-48CF-AB99-551C779AB9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6B858E-A6D4-45BD-8DF3-1B74C96245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478F6-FE86-42C3-9355-5D187DC8C4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783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37123-EE21-4111-960C-5D0376FBB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5A6936F-3059-4520-B504-9C9FDBCE2C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970CEC-8829-4F22-A830-9E94EAEBB8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D950D3-4C99-4316-8432-F160C3F575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44DD0-ADD5-4B27-A30E-89805D48B739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B29478-B81F-4D2E-B0D8-F098D1B8C9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34D22C-7609-4196-8BCA-C6C5C12D1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478F6-FE86-42C3-9355-5D187DC8C4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0743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AB297-9DD2-44AB-B7FC-5520256F67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F602B2-9AD9-4725-8BD0-03C7B43366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CE2C05-FA32-4F90-BE9B-C3B038F3C2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44DD0-ADD5-4B27-A30E-89805D48B739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A0D595-3B79-4603-ADBF-F8D6C06737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2257CA-3700-4DAB-838F-6B4C07504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478F6-FE86-42C3-9355-5D187DC8C4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357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BF9831-AABB-42B7-A1E2-31FCFC6485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E14398-5D21-4A0E-8A5F-4A108649D8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C23ED8-071C-44E7-ADF0-63FDFB4EA3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44DD0-ADD5-4B27-A30E-89805D48B739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933809-291E-4F05-B349-C08CD1D313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A999F3-E8FA-4215-AE53-3FA84FD1E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478F6-FE86-42C3-9355-5D187DC8C4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961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40D36A-8604-4EAB-80EA-C8E5B7DF2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C4BBA3-DAC7-44C1-AA59-826C5E8FC4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7E0378-056E-4714-8355-3F213133B2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644DD0-ADD5-4B27-A30E-89805D48B739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7367A1-A2BE-4ECD-9E3E-25ABDD23FD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C5CA83-241C-4FED-B080-ABCBB426E0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0478F6-FE86-42C3-9355-5D187DC8C4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280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Fellow_of_the_Royal_Society_of_Literature" TargetMode="External"/><Relationship Id="rId3" Type="http://schemas.openxmlformats.org/officeDocument/2006/relationships/hyperlink" Target="https://en.wikipedia.org/wiki/Betty_Trask_Award" TargetMode="External"/><Relationship Id="rId7" Type="http://schemas.openxmlformats.org/officeDocument/2006/relationships/hyperlink" Target="https://en.wikipedia.org/wiki/Buckingham_Palace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Charles,_Prince_of_Wales" TargetMode="External"/><Relationship Id="rId5" Type="http://schemas.openxmlformats.org/officeDocument/2006/relationships/hyperlink" Target="https://en.wikipedia.org/wiki/Commander_of_the_Most_Excellent_Order_of_the_British_Empire" TargetMode="External"/><Relationship Id="rId4" Type="http://schemas.openxmlformats.org/officeDocument/2006/relationships/hyperlink" Target="https://en.wikipedia.org/wiki/Commission_for_Racial_Equali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EFA9B6C6-A247-48A8-9A1C-1E36FA945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DE1E42-AB0A-4580-AB00-F355484BD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1261" y="590062"/>
            <a:ext cx="5409655" cy="283893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sz="3600" dirty="0">
                <a:solidFill>
                  <a:srgbClr val="FFFFFF"/>
                </a:solidFill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3600" dirty="0">
                <a:solidFill>
                  <a:srgbClr val="FFFFFF"/>
                </a:solidFill>
              </a:rPr>
              <a:t>Meera </a:t>
            </a:r>
            <a:r>
              <a:rPr lang="en-US" sz="3600" dirty="0" err="1">
                <a:solidFill>
                  <a:srgbClr val="FFFFFF"/>
                </a:solidFill>
              </a:rPr>
              <a:t>Syal</a:t>
            </a: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2400" dirty="0">
                <a:solidFill>
                  <a:srgbClr val="FFFFFF"/>
                </a:solidFill>
              </a:rPr>
              <a:t>Born: June 27</a:t>
            </a:r>
            <a:r>
              <a:rPr lang="en-US" sz="2400" baseline="30000" dirty="0">
                <a:solidFill>
                  <a:srgbClr val="FFFFFF"/>
                </a:solidFill>
              </a:rPr>
              <a:t>th</a:t>
            </a:r>
            <a:r>
              <a:rPr lang="en-US" sz="2400" dirty="0">
                <a:solidFill>
                  <a:srgbClr val="FFFFFF"/>
                </a:solidFill>
              </a:rPr>
              <a:t> 1961, Wolverhampton</a:t>
            </a:r>
            <a:br>
              <a:rPr lang="en-US" sz="2400" dirty="0">
                <a:solidFill>
                  <a:srgbClr val="FFFFFF"/>
                </a:solidFill>
              </a:rPr>
            </a:br>
            <a:r>
              <a:rPr lang="en-US" sz="2400" dirty="0">
                <a:solidFill>
                  <a:srgbClr val="FFFFFF"/>
                </a:solidFill>
              </a:rPr>
              <a:t>Asian British Comedienne, Writer, Playwriter, Singer, Journalist, Producer and Actress</a:t>
            </a:r>
            <a:br>
              <a:rPr lang="en-US" sz="2400" dirty="0">
                <a:solidFill>
                  <a:srgbClr val="FFFFFF"/>
                </a:solidFill>
              </a:rPr>
            </a:br>
            <a:br>
              <a:rPr lang="en-US" sz="2400" dirty="0">
                <a:solidFill>
                  <a:srgbClr val="FFFFFF"/>
                </a:solidFill>
              </a:rPr>
            </a:br>
            <a:br>
              <a:rPr lang="en-US" sz="2400" dirty="0">
                <a:solidFill>
                  <a:srgbClr val="FFFFFF"/>
                </a:solidFill>
              </a:rPr>
            </a:br>
            <a:br>
              <a:rPr lang="en-US" sz="2400" dirty="0">
                <a:solidFill>
                  <a:srgbClr val="FFFFFF"/>
                </a:solidFill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3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76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5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763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7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20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picture containing person, clothing, posing&#10;&#10;Description automatically generated">
            <a:extLst>
              <a:ext uri="{FF2B5EF4-FFF2-40B4-BE49-F238E27FC236}">
                <a16:creationId xmlns:a16="http://schemas.microsoft.com/office/drawing/2014/main" id="{5462DDB5-07DA-4380-9208-A7B361B289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5141" y="274913"/>
            <a:ext cx="3469235" cy="346923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F059BF7-09DF-4FA0-81D6-6164569405E3}"/>
              </a:ext>
            </a:extLst>
          </p:cNvPr>
          <p:cNvSpPr txBox="1"/>
          <p:nvPr/>
        </p:nvSpPr>
        <p:spPr>
          <a:xfrm>
            <a:off x="1685925" y="3974417"/>
            <a:ext cx="848676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</a:rPr>
              <a:t>W</a:t>
            </a:r>
            <a:r>
              <a:rPr lang="en-US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on the National Student Drama Award for performing in </a:t>
            </a:r>
            <a:r>
              <a:rPr lang="en-US" sz="2000" b="0" i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One of Us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She won the </a:t>
            </a:r>
            <a:r>
              <a:rPr lang="en-US" sz="20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hlinkClick r:id="rId3" tooltip="Betty Trask Award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Betty Trask Award</a:t>
            </a:r>
            <a:r>
              <a:rPr lang="en-US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for her first book </a:t>
            </a:r>
            <a:r>
              <a:rPr lang="en-US" sz="2000" b="0" i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Anita and 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She received Media Personality of the Year award at the </a:t>
            </a:r>
            <a:r>
              <a:rPr lang="en-US" sz="20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hlinkClick r:id="rId4" tooltip="Commission for Racial Equality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Commission for Racial Equality</a:t>
            </a:r>
            <a:r>
              <a:rPr lang="en-US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's annual </a:t>
            </a:r>
            <a:r>
              <a:rPr lang="en-US" sz="2000" b="0" i="1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Race in the Media</a:t>
            </a:r>
            <a:r>
              <a:rPr lang="en-US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awards in 2000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</a:rPr>
              <a:t>She was given the </a:t>
            </a:r>
            <a:r>
              <a:rPr lang="en-US" sz="2000" dirty="0" err="1">
                <a:solidFill>
                  <a:schemeClr val="bg1"/>
                </a:solidFill>
                <a:latin typeface="Arial" panose="020B0604020202020204" pitchFamily="34" charset="0"/>
              </a:rPr>
              <a:t>Nazia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</a:rPr>
              <a:t> Hassan Foundation award in 2003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She received her </a:t>
            </a:r>
            <a:r>
              <a:rPr lang="en-US" sz="20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hlinkClick r:id="rId5" tooltip="Commander of the Most Excellent Order of the British Empir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CBE</a:t>
            </a:r>
            <a:r>
              <a:rPr lang="en-US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from the </a:t>
            </a:r>
            <a:r>
              <a:rPr lang="en-US" sz="20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hlinkClick r:id="rId6" tooltip="Charles, Prince of Wale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Prince of Wales</a:t>
            </a:r>
            <a:r>
              <a:rPr lang="en-US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on 6 May 2015 at </a:t>
            </a:r>
            <a:r>
              <a:rPr lang="en-US" sz="2000" b="0" i="0" u="sng" dirty="0">
                <a:solidFill>
                  <a:schemeClr val="bg1"/>
                </a:solidFill>
                <a:effectLst/>
                <a:latin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Buckingham Palace</a:t>
            </a:r>
            <a:endParaRPr lang="en-US" sz="2000" b="0" i="0" u="sng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In 2017, </a:t>
            </a:r>
            <a:r>
              <a:rPr lang="en-US" sz="20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Syal</a:t>
            </a:r>
            <a:r>
              <a:rPr lang="en-US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was elected a </a:t>
            </a:r>
            <a:r>
              <a:rPr lang="en-US" sz="20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hlinkClick r:id="rId8" tooltip="Fellow of the Royal Society of Literatur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Fellow of the Royal Society of Literature</a:t>
            </a:r>
            <a:endParaRPr lang="en-US" sz="2000" b="0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18758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123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     Meera Syal Born: June 27th 1961, Wolverhampton Asian British Comedienne, Writer, Playwriter, Singer, Journalist, Producer and Actress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Meera Syal Born: June 27th 1961, Wolverhampton Asian British Comedienne, Writer, Playwriter, Singer, Journalist, Producer and Actress    </dc:title>
  <dc:creator>Jaspreet Rai (2007674)</dc:creator>
  <cp:lastModifiedBy>Jaspreet Rai (2007674)</cp:lastModifiedBy>
  <cp:revision>1</cp:revision>
  <dcterms:created xsi:type="dcterms:W3CDTF">2021-11-14T22:28:25Z</dcterms:created>
  <dcterms:modified xsi:type="dcterms:W3CDTF">2021-11-14T22:44:42Z</dcterms:modified>
</cp:coreProperties>
</file>