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7" r:id="rId7"/>
    <p:sldId id="268" r:id="rId8"/>
    <p:sldId id="260" r:id="rId9"/>
    <p:sldId id="269" r:id="rId10"/>
    <p:sldId id="270" r:id="rId11"/>
    <p:sldId id="271" r:id="rId12"/>
    <p:sldId id="263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3D156F-069D-41A5-ABC4-F589DAE49B4B}" v="15" dt="2025-10-17T09:22:59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10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undo custSel addSld delSld modSld">
      <pc:chgData name="Jessica Shore" userId="4a81739d-7633-41be-905a-53582c49e6ff" providerId="ADAL" clId="{B6F54303-D305-4D18-9CF9-91A7265247F2}" dt="2025-10-17T09:26:48.424" v="1081" actId="27636"/>
      <pc:docMkLst>
        <pc:docMk/>
      </pc:docMkLst>
      <pc:sldChg chg="modSp mod">
        <pc:chgData name="Jessica Shore" userId="4a81739d-7633-41be-905a-53582c49e6ff" providerId="ADAL" clId="{B6F54303-D305-4D18-9CF9-91A7265247F2}" dt="2025-10-16T20:23:29.993" v="16" actId="20577"/>
        <pc:sldMkLst>
          <pc:docMk/>
          <pc:sldMk cId="3014383832" sldId="260"/>
        </pc:sldMkLst>
        <pc:spChg chg="mod">
          <ac:chgData name="Jessica Shore" userId="4a81739d-7633-41be-905a-53582c49e6ff" providerId="ADAL" clId="{B6F54303-D305-4D18-9CF9-91A7265247F2}" dt="2025-10-16T20:23:29.993" v="16" actId="20577"/>
          <ac:spMkLst>
            <pc:docMk/>
            <pc:sldMk cId="3014383832" sldId="260"/>
            <ac:spMk id="5" creationId="{36AA63C8-58A1-749E-F192-5B7CD8C165E3}"/>
          </ac:spMkLst>
        </pc:spChg>
      </pc:sldChg>
      <pc:sldChg chg="del">
        <pc:chgData name="Jessica Shore" userId="4a81739d-7633-41be-905a-53582c49e6ff" providerId="ADAL" clId="{B6F54303-D305-4D18-9CF9-91A7265247F2}" dt="2025-10-17T08:42:09.369" v="556" actId="47"/>
        <pc:sldMkLst>
          <pc:docMk/>
          <pc:sldMk cId="3852076238" sldId="261"/>
        </pc:sldMkLst>
      </pc:sldChg>
      <pc:sldChg chg="del">
        <pc:chgData name="Jessica Shore" userId="4a81739d-7633-41be-905a-53582c49e6ff" providerId="ADAL" clId="{B6F54303-D305-4D18-9CF9-91A7265247F2}" dt="2025-10-17T08:42:19.131" v="557" actId="47"/>
        <pc:sldMkLst>
          <pc:docMk/>
          <pc:sldMk cId="1552223838" sldId="262"/>
        </pc:sldMkLst>
      </pc:sldChg>
      <pc:sldChg chg="del">
        <pc:chgData name="Jessica Shore" userId="4a81739d-7633-41be-905a-53582c49e6ff" providerId="ADAL" clId="{B6F54303-D305-4D18-9CF9-91A7265247F2}" dt="2025-10-17T08:42:03.682" v="555" actId="47"/>
        <pc:sldMkLst>
          <pc:docMk/>
          <pc:sldMk cId="276613563" sldId="264"/>
        </pc:sldMkLst>
      </pc:sldChg>
      <pc:sldChg chg="del">
        <pc:chgData name="Jessica Shore" userId="4a81739d-7633-41be-905a-53582c49e6ff" providerId="ADAL" clId="{B6F54303-D305-4D18-9CF9-91A7265247F2}" dt="2025-10-17T08:42:33.163" v="558" actId="47"/>
        <pc:sldMkLst>
          <pc:docMk/>
          <pc:sldMk cId="3396809745" sldId="265"/>
        </pc:sldMkLst>
      </pc:sldChg>
      <pc:sldChg chg="addSp modSp new mod setBg">
        <pc:chgData name="Jessica Shore" userId="4a81739d-7633-41be-905a-53582c49e6ff" providerId="ADAL" clId="{B6F54303-D305-4D18-9CF9-91A7265247F2}" dt="2025-10-16T20:25:36.177" v="54" actId="26606"/>
        <pc:sldMkLst>
          <pc:docMk/>
          <pc:sldMk cId="3407883667" sldId="266"/>
        </pc:sldMkLst>
        <pc:spChg chg="mod">
          <ac:chgData name="Jessica Shore" userId="4a81739d-7633-41be-905a-53582c49e6ff" providerId="ADAL" clId="{B6F54303-D305-4D18-9CF9-91A7265247F2}" dt="2025-10-16T20:25:36.177" v="54" actId="26606"/>
          <ac:spMkLst>
            <pc:docMk/>
            <pc:sldMk cId="3407883667" sldId="266"/>
            <ac:spMk id="2" creationId="{384BBBCA-719E-CEFF-2C1F-1415D21131DC}"/>
          </ac:spMkLst>
        </pc:spChg>
        <pc:spChg chg="mod">
          <ac:chgData name="Jessica Shore" userId="4a81739d-7633-41be-905a-53582c49e6ff" providerId="ADAL" clId="{B6F54303-D305-4D18-9CF9-91A7265247F2}" dt="2025-10-16T20:25:36.177" v="54" actId="26606"/>
          <ac:spMkLst>
            <pc:docMk/>
            <pc:sldMk cId="3407883667" sldId="266"/>
            <ac:spMk id="3" creationId="{694DF48C-EC67-A473-D29A-BCFFDCBDBC6A}"/>
          </ac:spMkLst>
        </pc:spChg>
        <pc:picChg chg="add">
          <ac:chgData name="Jessica Shore" userId="4a81739d-7633-41be-905a-53582c49e6ff" providerId="ADAL" clId="{B6F54303-D305-4D18-9CF9-91A7265247F2}" dt="2025-10-16T20:25:36.177" v="54" actId="26606"/>
          <ac:picMkLst>
            <pc:docMk/>
            <pc:sldMk cId="3407883667" sldId="266"/>
            <ac:picMk id="5" creationId="{86095384-2C49-68D8-8BBC-1B8E4F2D8FC1}"/>
          </ac:picMkLst>
        </pc:picChg>
      </pc:sldChg>
      <pc:sldChg chg="addSp modSp new mod setBg">
        <pc:chgData name="Jessica Shore" userId="4a81739d-7633-41be-905a-53582c49e6ff" providerId="ADAL" clId="{B6F54303-D305-4D18-9CF9-91A7265247F2}" dt="2025-10-16T20:26:02.947" v="57"/>
        <pc:sldMkLst>
          <pc:docMk/>
          <pc:sldMk cId="1730737973" sldId="267"/>
        </pc:sldMkLst>
        <pc:spChg chg="mod">
          <ac:chgData name="Jessica Shore" userId="4a81739d-7633-41be-905a-53582c49e6ff" providerId="ADAL" clId="{B6F54303-D305-4D18-9CF9-91A7265247F2}" dt="2025-10-16T20:25:30.214" v="53" actId="26606"/>
          <ac:spMkLst>
            <pc:docMk/>
            <pc:sldMk cId="1730737973" sldId="267"/>
            <ac:spMk id="2" creationId="{89746A32-F3C7-9A50-CA95-AE50AC9B849E}"/>
          </ac:spMkLst>
        </pc:spChg>
        <pc:spChg chg="mod">
          <ac:chgData name="Jessica Shore" userId="4a81739d-7633-41be-905a-53582c49e6ff" providerId="ADAL" clId="{B6F54303-D305-4D18-9CF9-91A7265247F2}" dt="2025-10-16T20:26:02.947" v="57"/>
          <ac:spMkLst>
            <pc:docMk/>
            <pc:sldMk cId="1730737973" sldId="267"/>
            <ac:spMk id="3" creationId="{82E313A3-8A22-48F0-2AEF-D2958C5FE2E7}"/>
          </ac:spMkLst>
        </pc:spChg>
        <pc:picChg chg="add">
          <ac:chgData name="Jessica Shore" userId="4a81739d-7633-41be-905a-53582c49e6ff" providerId="ADAL" clId="{B6F54303-D305-4D18-9CF9-91A7265247F2}" dt="2025-10-16T20:25:30.214" v="53" actId="26606"/>
          <ac:picMkLst>
            <pc:docMk/>
            <pc:sldMk cId="1730737973" sldId="267"/>
            <ac:picMk id="5" creationId="{0D6BE868-8D0B-C540-5574-3017A56F1243}"/>
          </ac:picMkLst>
        </pc:picChg>
      </pc:sldChg>
      <pc:sldChg chg="addSp modSp new mod setBg">
        <pc:chgData name="Jessica Shore" userId="4a81739d-7633-41be-905a-53582c49e6ff" providerId="ADAL" clId="{B6F54303-D305-4D18-9CF9-91A7265247F2}" dt="2025-10-16T20:27:54.053" v="74" actId="27636"/>
        <pc:sldMkLst>
          <pc:docMk/>
          <pc:sldMk cId="740782252" sldId="268"/>
        </pc:sldMkLst>
        <pc:spChg chg="mod">
          <ac:chgData name="Jessica Shore" userId="4a81739d-7633-41be-905a-53582c49e6ff" providerId="ADAL" clId="{B6F54303-D305-4D18-9CF9-91A7265247F2}" dt="2025-10-16T20:27:35.222" v="72" actId="26606"/>
          <ac:spMkLst>
            <pc:docMk/>
            <pc:sldMk cId="740782252" sldId="268"/>
            <ac:spMk id="2" creationId="{CE36D6C6-635A-BA4D-F395-850FF3E88C2C}"/>
          </ac:spMkLst>
        </pc:spChg>
        <pc:spChg chg="mod">
          <ac:chgData name="Jessica Shore" userId="4a81739d-7633-41be-905a-53582c49e6ff" providerId="ADAL" clId="{B6F54303-D305-4D18-9CF9-91A7265247F2}" dt="2025-10-16T20:27:54.053" v="74" actId="27636"/>
          <ac:spMkLst>
            <pc:docMk/>
            <pc:sldMk cId="740782252" sldId="268"/>
            <ac:spMk id="3" creationId="{2BF8F2B7-3B4F-1238-D7FB-2A7278BC2707}"/>
          </ac:spMkLst>
        </pc:spChg>
        <pc:spChg chg="add mod">
          <ac:chgData name="Jessica Shore" userId="4a81739d-7633-41be-905a-53582c49e6ff" providerId="ADAL" clId="{B6F54303-D305-4D18-9CF9-91A7265247F2}" dt="2025-10-16T20:27:35.222" v="72" actId="26606"/>
          <ac:spMkLst>
            <pc:docMk/>
            <pc:sldMk cId="740782252" sldId="268"/>
            <ac:spMk id="6" creationId="{8D3061B6-511D-DFDE-E02F-9A0BDE0B5D53}"/>
          </ac:spMkLst>
        </pc:spChg>
        <pc:spChg chg="add">
          <ac:chgData name="Jessica Shore" userId="4a81739d-7633-41be-905a-53582c49e6ff" providerId="ADAL" clId="{B6F54303-D305-4D18-9CF9-91A7265247F2}" dt="2025-10-16T20:27:35.222" v="72" actId="26606"/>
          <ac:spMkLst>
            <pc:docMk/>
            <pc:sldMk cId="740782252" sldId="268"/>
            <ac:spMk id="13" creationId="{5559E914-E0BA-4B8B-8FDE-5804BC0A4993}"/>
          </ac:spMkLst>
        </pc:spChg>
        <pc:spChg chg="add">
          <ac:chgData name="Jessica Shore" userId="4a81739d-7633-41be-905a-53582c49e6ff" providerId="ADAL" clId="{B6F54303-D305-4D18-9CF9-91A7265247F2}" dt="2025-10-16T20:27:35.222" v="72" actId="26606"/>
          <ac:spMkLst>
            <pc:docMk/>
            <pc:sldMk cId="740782252" sldId="268"/>
            <ac:spMk id="15" creationId="{70C6DD41-4774-4EFF-8ECE-168B19F1B295}"/>
          </ac:spMkLst>
        </pc:spChg>
        <pc:spChg chg="add">
          <ac:chgData name="Jessica Shore" userId="4a81739d-7633-41be-905a-53582c49e6ff" providerId="ADAL" clId="{B6F54303-D305-4D18-9CF9-91A7265247F2}" dt="2025-10-16T20:27:35.222" v="72" actId="26606"/>
          <ac:spMkLst>
            <pc:docMk/>
            <pc:sldMk cId="740782252" sldId="268"/>
            <ac:spMk id="17" creationId="{F4E4D31F-348A-4664-AA69-579EEB0A950A}"/>
          </ac:spMkLst>
        </pc:spChg>
        <pc:picChg chg="add mod ord">
          <ac:chgData name="Jessica Shore" userId="4a81739d-7633-41be-905a-53582c49e6ff" providerId="ADAL" clId="{B6F54303-D305-4D18-9CF9-91A7265247F2}" dt="2025-10-16T20:27:35.222" v="72" actId="26606"/>
          <ac:picMkLst>
            <pc:docMk/>
            <pc:sldMk cId="740782252" sldId="268"/>
            <ac:picMk id="5" creationId="{B86E9439-17BC-1D27-5C20-F4ED0E8D583C}"/>
          </ac:picMkLst>
        </pc:picChg>
        <pc:picChg chg="add">
          <ac:chgData name="Jessica Shore" userId="4a81739d-7633-41be-905a-53582c49e6ff" providerId="ADAL" clId="{B6F54303-D305-4D18-9CF9-91A7265247F2}" dt="2025-10-16T20:27:35.222" v="72" actId="26606"/>
          <ac:picMkLst>
            <pc:docMk/>
            <pc:sldMk cId="740782252" sldId="268"/>
            <ac:picMk id="11" creationId="{34613DFD-35BD-4F1C-BCBE-6E6ED23EC5E7}"/>
          </ac:picMkLst>
        </pc:picChg>
      </pc:sldChg>
      <pc:sldChg chg="addSp delSp modSp new mod setBg">
        <pc:chgData name="Jessica Shore" userId="4a81739d-7633-41be-905a-53582c49e6ff" providerId="ADAL" clId="{B6F54303-D305-4D18-9CF9-91A7265247F2}" dt="2025-10-16T20:31:02.381" v="178" actId="5793"/>
        <pc:sldMkLst>
          <pc:docMk/>
          <pc:sldMk cId="4045817241" sldId="269"/>
        </pc:sldMkLst>
        <pc:spChg chg="mod">
          <ac:chgData name="Jessica Shore" userId="4a81739d-7633-41be-905a-53582c49e6ff" providerId="ADAL" clId="{B6F54303-D305-4D18-9CF9-91A7265247F2}" dt="2025-10-16T20:30:58.685" v="177" actId="26606"/>
          <ac:spMkLst>
            <pc:docMk/>
            <pc:sldMk cId="4045817241" sldId="269"/>
            <ac:spMk id="2" creationId="{78D6FB29-6DA6-3821-FA35-AA5A5569839A}"/>
          </ac:spMkLst>
        </pc:spChg>
        <pc:spChg chg="del">
          <ac:chgData name="Jessica Shore" userId="4a81739d-7633-41be-905a-53582c49e6ff" providerId="ADAL" clId="{B6F54303-D305-4D18-9CF9-91A7265247F2}" dt="2025-10-16T20:29:35.079" v="93" actId="22"/>
          <ac:spMkLst>
            <pc:docMk/>
            <pc:sldMk cId="4045817241" sldId="269"/>
            <ac:spMk id="3" creationId="{380E9C42-37D2-B211-A7AC-93AB28564CC7}"/>
          </ac:spMkLst>
        </pc:spChg>
        <pc:spChg chg="add mod">
          <ac:chgData name="Jessica Shore" userId="4a81739d-7633-41be-905a-53582c49e6ff" providerId="ADAL" clId="{B6F54303-D305-4D18-9CF9-91A7265247F2}" dt="2025-10-16T20:31:02.381" v="178" actId="5793"/>
          <ac:spMkLst>
            <pc:docMk/>
            <pc:sldMk cId="4045817241" sldId="269"/>
            <ac:spMk id="6" creationId="{AE542E72-E8BA-6F6E-CAD2-0551CB2BA86E}"/>
          </ac:spMkLst>
        </pc:spChg>
        <pc:spChg chg="add del">
          <ac:chgData name="Jessica Shore" userId="4a81739d-7633-41be-905a-53582c49e6ff" providerId="ADAL" clId="{B6F54303-D305-4D18-9CF9-91A7265247F2}" dt="2025-10-16T20:30:58.660" v="176" actId="26606"/>
          <ac:spMkLst>
            <pc:docMk/>
            <pc:sldMk cId="4045817241" sldId="269"/>
            <ac:spMk id="13" creationId="{32218886-CF96-4B72-B065-A5D51EE39774}"/>
          </ac:spMkLst>
        </pc:spChg>
        <pc:spChg chg="add del">
          <ac:chgData name="Jessica Shore" userId="4a81739d-7633-41be-905a-53582c49e6ff" providerId="ADAL" clId="{B6F54303-D305-4D18-9CF9-91A7265247F2}" dt="2025-10-16T20:30:58.660" v="176" actId="26606"/>
          <ac:spMkLst>
            <pc:docMk/>
            <pc:sldMk cId="4045817241" sldId="269"/>
            <ac:spMk id="15" creationId="{B3045C5E-93FA-407D-BEA7-12245A36F28B}"/>
          </ac:spMkLst>
        </pc:spChg>
        <pc:spChg chg="add del">
          <ac:chgData name="Jessica Shore" userId="4a81739d-7633-41be-905a-53582c49e6ff" providerId="ADAL" clId="{B6F54303-D305-4D18-9CF9-91A7265247F2}" dt="2025-10-16T20:30:58.660" v="176" actId="26606"/>
          <ac:spMkLst>
            <pc:docMk/>
            <pc:sldMk cId="4045817241" sldId="269"/>
            <ac:spMk id="17" creationId="{3F0B046C-B5DA-47B6-8BB1-4722F4291591}"/>
          </ac:spMkLst>
        </pc:spChg>
        <pc:spChg chg="add del">
          <ac:chgData name="Jessica Shore" userId="4a81739d-7633-41be-905a-53582c49e6ff" providerId="ADAL" clId="{B6F54303-D305-4D18-9CF9-91A7265247F2}" dt="2025-10-16T20:30:58.660" v="176" actId="26606"/>
          <ac:spMkLst>
            <pc:docMk/>
            <pc:sldMk cId="4045817241" sldId="269"/>
            <ac:spMk id="19" creationId="{5EE9E735-E260-432D-810C-BC6BEF5B1483}"/>
          </ac:spMkLst>
        </pc:spChg>
        <pc:spChg chg="add del">
          <ac:chgData name="Jessica Shore" userId="4a81739d-7633-41be-905a-53582c49e6ff" providerId="ADAL" clId="{B6F54303-D305-4D18-9CF9-91A7265247F2}" dt="2025-10-16T20:30:58.660" v="176" actId="26606"/>
          <ac:spMkLst>
            <pc:docMk/>
            <pc:sldMk cId="4045817241" sldId="269"/>
            <ac:spMk id="21" creationId="{C35962A4-FCC1-47E8-9B3F-3C2739C0DA76}"/>
          </ac:spMkLst>
        </pc:spChg>
        <pc:spChg chg="add">
          <ac:chgData name="Jessica Shore" userId="4a81739d-7633-41be-905a-53582c49e6ff" providerId="ADAL" clId="{B6F54303-D305-4D18-9CF9-91A7265247F2}" dt="2025-10-16T20:30:58.685" v="177" actId="26606"/>
          <ac:spMkLst>
            <pc:docMk/>
            <pc:sldMk cId="4045817241" sldId="269"/>
            <ac:spMk id="23" creationId="{E390DA5B-5FEF-45C7-A12A-37BBEFC92A88}"/>
          </ac:spMkLst>
        </pc:spChg>
        <pc:picChg chg="add mod ord modCrop">
          <ac:chgData name="Jessica Shore" userId="4a81739d-7633-41be-905a-53582c49e6ff" providerId="ADAL" clId="{B6F54303-D305-4D18-9CF9-91A7265247F2}" dt="2025-10-16T20:30:58.685" v="177" actId="26606"/>
          <ac:picMkLst>
            <pc:docMk/>
            <pc:sldMk cId="4045817241" sldId="269"/>
            <ac:picMk id="5" creationId="{C5794084-D7B4-98A7-12AC-02F0A2CED32A}"/>
          </ac:picMkLst>
        </pc:picChg>
        <pc:picChg chg="add del">
          <ac:chgData name="Jessica Shore" userId="4a81739d-7633-41be-905a-53582c49e6ff" providerId="ADAL" clId="{B6F54303-D305-4D18-9CF9-91A7265247F2}" dt="2025-10-16T20:30:58.660" v="176" actId="26606"/>
          <ac:picMkLst>
            <pc:docMk/>
            <pc:sldMk cId="4045817241" sldId="269"/>
            <ac:picMk id="11" creationId="{56C9FEF2-571A-41A4-8458-15ECC27E9184}"/>
          </ac:picMkLst>
        </pc:picChg>
      </pc:sldChg>
      <pc:sldChg chg="modSp new mod">
        <pc:chgData name="Jessica Shore" userId="4a81739d-7633-41be-905a-53582c49e6ff" providerId="ADAL" clId="{B6F54303-D305-4D18-9CF9-91A7265247F2}" dt="2025-10-16T20:33:15.104" v="276" actId="20577"/>
        <pc:sldMkLst>
          <pc:docMk/>
          <pc:sldMk cId="3624326990" sldId="270"/>
        </pc:sldMkLst>
        <pc:spChg chg="mod">
          <ac:chgData name="Jessica Shore" userId="4a81739d-7633-41be-905a-53582c49e6ff" providerId="ADAL" clId="{B6F54303-D305-4D18-9CF9-91A7265247F2}" dt="2025-10-16T20:31:33.776" v="203" actId="20577"/>
          <ac:spMkLst>
            <pc:docMk/>
            <pc:sldMk cId="3624326990" sldId="270"/>
            <ac:spMk id="2" creationId="{123FC001-5C0F-415A-1580-39D8D5F1E887}"/>
          </ac:spMkLst>
        </pc:spChg>
        <pc:spChg chg="mod">
          <ac:chgData name="Jessica Shore" userId="4a81739d-7633-41be-905a-53582c49e6ff" providerId="ADAL" clId="{B6F54303-D305-4D18-9CF9-91A7265247F2}" dt="2025-10-16T20:33:15.104" v="276" actId="20577"/>
          <ac:spMkLst>
            <pc:docMk/>
            <pc:sldMk cId="3624326990" sldId="270"/>
            <ac:spMk id="3" creationId="{FCAF1E55-BC08-D223-7B8E-21040807A5E2}"/>
          </ac:spMkLst>
        </pc:spChg>
      </pc:sldChg>
      <pc:sldChg chg="modSp new mod">
        <pc:chgData name="Jessica Shore" userId="4a81739d-7633-41be-905a-53582c49e6ff" providerId="ADAL" clId="{B6F54303-D305-4D18-9CF9-91A7265247F2}" dt="2025-10-17T08:41:16.543" v="554" actId="20577"/>
        <pc:sldMkLst>
          <pc:docMk/>
          <pc:sldMk cId="727328792" sldId="271"/>
        </pc:sldMkLst>
        <pc:spChg chg="mod">
          <ac:chgData name="Jessica Shore" userId="4a81739d-7633-41be-905a-53582c49e6ff" providerId="ADAL" clId="{B6F54303-D305-4D18-9CF9-91A7265247F2}" dt="2025-10-17T08:36:53.738" v="293" actId="20577"/>
          <ac:spMkLst>
            <pc:docMk/>
            <pc:sldMk cId="727328792" sldId="271"/>
            <ac:spMk id="2" creationId="{214D6F49-8B59-E139-028C-20859BFD694C}"/>
          </ac:spMkLst>
        </pc:spChg>
        <pc:spChg chg="mod">
          <ac:chgData name="Jessica Shore" userId="4a81739d-7633-41be-905a-53582c49e6ff" providerId="ADAL" clId="{B6F54303-D305-4D18-9CF9-91A7265247F2}" dt="2025-10-17T08:41:16.543" v="554" actId="20577"/>
          <ac:spMkLst>
            <pc:docMk/>
            <pc:sldMk cId="727328792" sldId="271"/>
            <ac:spMk id="3" creationId="{DA84A343-0435-7BF2-77E6-28A1633E3E00}"/>
          </ac:spMkLst>
        </pc:spChg>
      </pc:sldChg>
      <pc:sldChg chg="addSp modSp new mod">
        <pc:chgData name="Jessica Shore" userId="4a81739d-7633-41be-905a-53582c49e6ff" providerId="ADAL" clId="{B6F54303-D305-4D18-9CF9-91A7265247F2}" dt="2025-10-17T09:17:14.383" v="683" actId="1076"/>
        <pc:sldMkLst>
          <pc:docMk/>
          <pc:sldMk cId="66284414" sldId="272"/>
        </pc:sldMkLst>
        <pc:spChg chg="mod">
          <ac:chgData name="Jessica Shore" userId="4a81739d-7633-41be-905a-53582c49e6ff" providerId="ADAL" clId="{B6F54303-D305-4D18-9CF9-91A7265247F2}" dt="2025-10-17T08:44:54.684" v="598" actId="20577"/>
          <ac:spMkLst>
            <pc:docMk/>
            <pc:sldMk cId="66284414" sldId="272"/>
            <ac:spMk id="2" creationId="{79B41FA2-7677-CB71-C46D-DA7DC1958AA7}"/>
          </ac:spMkLst>
        </pc:spChg>
        <pc:spChg chg="mod">
          <ac:chgData name="Jessica Shore" userId="4a81739d-7633-41be-905a-53582c49e6ff" providerId="ADAL" clId="{B6F54303-D305-4D18-9CF9-91A7265247F2}" dt="2025-10-17T08:45:22.100" v="679" actId="20577"/>
          <ac:spMkLst>
            <pc:docMk/>
            <pc:sldMk cId="66284414" sldId="272"/>
            <ac:spMk id="3" creationId="{36DD6338-9557-54F6-CD53-C3A8167724B2}"/>
          </ac:spMkLst>
        </pc:spChg>
        <pc:picChg chg="add mod">
          <ac:chgData name="Jessica Shore" userId="4a81739d-7633-41be-905a-53582c49e6ff" providerId="ADAL" clId="{B6F54303-D305-4D18-9CF9-91A7265247F2}" dt="2025-10-17T09:17:14.383" v="683" actId="1076"/>
          <ac:picMkLst>
            <pc:docMk/>
            <pc:sldMk cId="66284414" sldId="272"/>
            <ac:picMk id="5" creationId="{4FB30D93-A574-6789-3582-D405DDC79B85}"/>
          </ac:picMkLst>
        </pc:picChg>
      </pc:sldChg>
      <pc:sldChg chg="addSp delSp modSp new mod setBg modAnim">
        <pc:chgData name="Jessica Shore" userId="4a81739d-7633-41be-905a-53582c49e6ff" providerId="ADAL" clId="{B6F54303-D305-4D18-9CF9-91A7265247F2}" dt="2025-10-17T09:26:48.424" v="1081" actId="27636"/>
        <pc:sldMkLst>
          <pc:docMk/>
          <pc:sldMk cId="3475063958" sldId="273"/>
        </pc:sldMkLst>
        <pc:spChg chg="del">
          <ac:chgData name="Jessica Shore" userId="4a81739d-7633-41be-905a-53582c49e6ff" providerId="ADAL" clId="{B6F54303-D305-4D18-9CF9-91A7265247F2}" dt="2025-10-17T09:21:12.699" v="695" actId="478"/>
          <ac:spMkLst>
            <pc:docMk/>
            <pc:sldMk cId="3475063958" sldId="273"/>
            <ac:spMk id="2" creationId="{FDC8D524-4085-4190-BB13-673A2A06C0BB}"/>
          </ac:spMkLst>
        </pc:spChg>
        <pc:spChg chg="del">
          <ac:chgData name="Jessica Shore" userId="4a81739d-7633-41be-905a-53582c49e6ff" providerId="ADAL" clId="{B6F54303-D305-4D18-9CF9-91A7265247F2}" dt="2025-10-17T09:17:46.853" v="685"/>
          <ac:spMkLst>
            <pc:docMk/>
            <pc:sldMk cId="3475063958" sldId="273"/>
            <ac:spMk id="3" creationId="{253956DB-AA82-5BDA-8A07-2DA80D568EEF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27" creationId="{8341C012-84D6-4BA1-86EC-3540403D01D7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29" creationId="{7436B3D9-4215-4C12-A6F6-7A2E820C4200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31" creationId="{0BEF68AD-D6BF-4CAB-8870-DEE3E283D740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33" creationId="{53026E8D-3E39-4D52-8C0C-ABCE379568FC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35" creationId="{B9D3780B-76F8-4EDA-9686-2E9A12BFBAFE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39" creationId="{2A30AD6C-2F0F-444C-B839-7E6B0753BEBC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41" creationId="{663A3DE6-FA29-412A-BA1B-FA1B0755564F}"/>
          </ac:spMkLst>
        </pc:spChg>
        <pc:spChg chg="add del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45" creationId="{21941126-AE22-49F6-967B-5EA8F53A6873}"/>
          </ac:spMkLst>
        </pc:spChg>
        <pc:spChg chg="add mod">
          <ac:chgData name="Jessica Shore" userId="4a81739d-7633-41be-905a-53582c49e6ff" providerId="ADAL" clId="{B6F54303-D305-4D18-9CF9-91A7265247F2}" dt="2025-10-17T09:26:48.424" v="1081" actId="27636"/>
          <ac:spMkLst>
            <pc:docMk/>
            <pc:sldMk cId="3475063958" sldId="273"/>
            <ac:spMk id="49" creationId="{6785A3C6-9107-1589-5C7E-7ED1C242D02F}"/>
          </ac:spMkLst>
        </pc:spChg>
        <pc:spChg chg="add del">
          <ac:chgData name="Jessica Shore" userId="4a81739d-7633-41be-905a-53582c49e6ff" providerId="ADAL" clId="{B6F54303-D305-4D18-9CF9-91A7265247F2}" dt="2025-10-17T09:24:17.585" v="739" actId="26606"/>
          <ac:spMkLst>
            <pc:docMk/>
            <pc:sldMk cId="3475063958" sldId="273"/>
            <ac:spMk id="52" creationId="{B604D23A-1440-4E45-8250-C1AA6C56589E}"/>
          </ac:spMkLst>
        </pc:spChg>
        <pc:spChg chg="add del">
          <ac:chgData name="Jessica Shore" userId="4a81739d-7633-41be-905a-53582c49e6ff" providerId="ADAL" clId="{B6F54303-D305-4D18-9CF9-91A7265247F2}" dt="2025-10-17T09:24:17.585" v="739" actId="26606"/>
          <ac:spMkLst>
            <pc:docMk/>
            <pc:sldMk cId="3475063958" sldId="273"/>
            <ac:spMk id="54" creationId="{CB21A277-BB41-4177-B443-520F6367A159}"/>
          </ac:spMkLst>
        </pc:spChg>
        <pc:spChg chg="add del">
          <ac:chgData name="Jessica Shore" userId="4a81739d-7633-41be-905a-53582c49e6ff" providerId="ADAL" clId="{B6F54303-D305-4D18-9CF9-91A7265247F2}" dt="2025-10-17T09:24:17.585" v="739" actId="26606"/>
          <ac:spMkLst>
            <pc:docMk/>
            <pc:sldMk cId="3475063958" sldId="273"/>
            <ac:spMk id="56" creationId="{20558E6F-FF0D-42DA-8C5D-969D31E7B375}"/>
          </ac:spMkLst>
        </pc:spChg>
        <pc:spChg chg="add del">
          <ac:chgData name="Jessica Shore" userId="4a81739d-7633-41be-905a-53582c49e6ff" providerId="ADAL" clId="{B6F54303-D305-4D18-9CF9-91A7265247F2}" dt="2025-10-17T09:24:17.585" v="739" actId="26606"/>
          <ac:spMkLst>
            <pc:docMk/>
            <pc:sldMk cId="3475063958" sldId="273"/>
            <ac:spMk id="60" creationId="{F2DB11F8-A7EC-4C77-BC87-DAAC344694EB}"/>
          </ac:spMkLst>
        </pc:spChg>
        <pc:spChg chg="add del">
          <ac:chgData name="Jessica Shore" userId="4a81739d-7633-41be-905a-53582c49e6ff" providerId="ADAL" clId="{B6F54303-D305-4D18-9CF9-91A7265247F2}" dt="2025-10-17T09:24:17.585" v="739" actId="26606"/>
          <ac:spMkLst>
            <pc:docMk/>
            <pc:sldMk cId="3475063958" sldId="273"/>
            <ac:spMk id="64" creationId="{6D314FEB-D2BE-494C-B368-65DBE1362B2B}"/>
          </ac:spMkLst>
        </pc:spChg>
        <pc:spChg chg="add">
          <ac:chgData name="Jessica Shore" userId="4a81739d-7633-41be-905a-53582c49e6ff" providerId="ADAL" clId="{B6F54303-D305-4D18-9CF9-91A7265247F2}" dt="2025-10-17T09:24:17.595" v="740" actId="26606"/>
          <ac:spMkLst>
            <pc:docMk/>
            <pc:sldMk cId="3475063958" sldId="273"/>
            <ac:spMk id="72" creationId="{3EDE9F12-438E-4A2C-BD16-AA18F4253DB5}"/>
          </ac:spMkLst>
        </pc:spChg>
        <pc:picChg chg="add mod">
          <ac:chgData name="Jessica Shore" userId="4a81739d-7633-41be-905a-53582c49e6ff" providerId="ADAL" clId="{B6F54303-D305-4D18-9CF9-91A7265247F2}" dt="2025-10-17T09:24:01.497" v="737" actId="1076"/>
          <ac:picMkLst>
            <pc:docMk/>
            <pc:sldMk cId="3475063958" sldId="273"/>
            <ac:picMk id="4" creationId="{1609A002-ADD8-946B-2B2A-A8190CB5F8DB}"/>
          </ac:picMkLst>
        </pc:picChg>
        <pc:picChg chg="add mod modCrop">
          <ac:chgData name="Jessica Shore" userId="4a81739d-7633-41be-905a-53582c49e6ff" providerId="ADAL" clId="{B6F54303-D305-4D18-9CF9-91A7265247F2}" dt="2025-10-17T09:23:59.479" v="736" actId="1076"/>
          <ac:picMkLst>
            <pc:docMk/>
            <pc:sldMk cId="3475063958" sldId="273"/>
            <ac:picMk id="6" creationId="{D37A0AAE-52AF-A781-2B20-A83E1D0C21AD}"/>
          </ac:picMkLst>
        </pc:picChg>
        <pc:picChg chg="add del mod">
          <ac:chgData name="Jessica Shore" userId="4a81739d-7633-41be-905a-53582c49e6ff" providerId="ADAL" clId="{B6F54303-D305-4D18-9CF9-91A7265247F2}" dt="2025-10-17T09:21:45.307" v="707" actId="478"/>
          <ac:picMkLst>
            <pc:docMk/>
            <pc:sldMk cId="3475063958" sldId="273"/>
            <ac:picMk id="8" creationId="{554AA695-0130-1932-EC9E-2E1E56C516C6}"/>
          </ac:picMkLst>
        </pc:picChg>
        <pc:picChg chg="add del mod">
          <ac:chgData name="Jessica Shore" userId="4a81739d-7633-41be-905a-53582c49e6ff" providerId="ADAL" clId="{B6F54303-D305-4D18-9CF9-91A7265247F2}" dt="2025-10-17T09:21:45.307" v="707" actId="478"/>
          <ac:picMkLst>
            <pc:docMk/>
            <pc:sldMk cId="3475063958" sldId="273"/>
            <ac:picMk id="10" creationId="{B313A3E0-3C42-10E2-54B9-277A641A2012}"/>
          </ac:picMkLst>
        </pc:picChg>
        <pc:picChg chg="add del mod">
          <ac:chgData name="Jessica Shore" userId="4a81739d-7633-41be-905a-53582c49e6ff" providerId="ADAL" clId="{B6F54303-D305-4D18-9CF9-91A7265247F2}" dt="2025-10-17T09:21:45.307" v="707" actId="478"/>
          <ac:picMkLst>
            <pc:docMk/>
            <pc:sldMk cId="3475063958" sldId="273"/>
            <ac:picMk id="12" creationId="{91D7A2A0-8043-626A-8A4D-B5A1B779FE77}"/>
          </ac:picMkLst>
        </pc:picChg>
        <pc:picChg chg="add del mod">
          <ac:chgData name="Jessica Shore" userId="4a81739d-7633-41be-905a-53582c49e6ff" providerId="ADAL" clId="{B6F54303-D305-4D18-9CF9-91A7265247F2}" dt="2025-10-17T09:21:45.307" v="707" actId="478"/>
          <ac:picMkLst>
            <pc:docMk/>
            <pc:sldMk cId="3475063958" sldId="273"/>
            <ac:picMk id="14" creationId="{4B312040-D91A-D2F5-35EE-A76A166C1E1C}"/>
          </ac:picMkLst>
        </pc:picChg>
        <pc:picChg chg="add del mod">
          <ac:chgData name="Jessica Shore" userId="4a81739d-7633-41be-905a-53582c49e6ff" providerId="ADAL" clId="{B6F54303-D305-4D18-9CF9-91A7265247F2}" dt="2025-10-17T09:23:56.950" v="735" actId="478"/>
          <ac:picMkLst>
            <pc:docMk/>
            <pc:sldMk cId="3475063958" sldId="273"/>
            <ac:picMk id="16" creationId="{D0BC793B-BA95-4AB8-F14F-2A7A109D43D6}"/>
          </ac:picMkLst>
        </pc:picChg>
        <pc:picChg chg="add del mod">
          <ac:chgData name="Jessica Shore" userId="4a81739d-7633-41be-905a-53582c49e6ff" providerId="ADAL" clId="{B6F54303-D305-4D18-9CF9-91A7265247F2}" dt="2025-10-17T09:23:20.440" v="727" actId="478"/>
          <ac:picMkLst>
            <pc:docMk/>
            <pc:sldMk cId="3475063958" sldId="273"/>
            <ac:picMk id="18" creationId="{9E88C033-FB15-6333-8B3D-ED0C075FB6A0}"/>
          </ac:picMkLst>
        </pc:picChg>
        <pc:picChg chg="add del mod">
          <ac:chgData name="Jessica Shore" userId="4a81739d-7633-41be-905a-53582c49e6ff" providerId="ADAL" clId="{B6F54303-D305-4D18-9CF9-91A7265247F2}" dt="2025-10-17T09:23:55.352" v="734" actId="478"/>
          <ac:picMkLst>
            <pc:docMk/>
            <pc:sldMk cId="3475063958" sldId="273"/>
            <ac:picMk id="20" creationId="{2A5A8C6F-4DBB-8122-349B-686E91CF7CE3}"/>
          </ac:picMkLst>
        </pc:picChg>
        <pc:picChg chg="add">
          <ac:chgData name="Jessica Shore" userId="4a81739d-7633-41be-905a-53582c49e6ff" providerId="ADAL" clId="{B6F54303-D305-4D18-9CF9-91A7265247F2}" dt="2025-10-17T09:23:38.201" v="731" actId="26606"/>
          <ac:picMkLst>
            <pc:docMk/>
            <pc:sldMk cId="3475063958" sldId="273"/>
            <ac:picMk id="37" creationId="{87F42AB0-E0F7-4FE0-8607-EAE0125CF94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10/16/2025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luca.co.in/black-hole-kaite-bouman/" TargetMode="Externa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85266" y="436011"/>
            <a:ext cx="9945714" cy="2988339"/>
          </a:xfrm>
        </p:spPr>
        <p:txBody>
          <a:bodyPr>
            <a:normAutofit fontScale="90000"/>
          </a:bodyPr>
          <a:lstStyle/>
          <a:p>
            <a:r>
              <a:rPr lang="en-GB" dirty="0"/>
              <a:t>Segmentation, Targeting and Positioning</a:t>
            </a:r>
          </a:p>
        </p:txBody>
      </p:sp>
    </p:spTree>
    <p:extLst>
      <p:ext uri="{BB962C8B-B14F-4D97-AF65-F5344CB8AC3E}">
        <p14:creationId xmlns:p14="http://schemas.microsoft.com/office/powerpoint/2010/main" val="1237950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Market segmentation and targeting is at the core of marketing strategy and consumers (or potential consumers) are the key stakeholder group for both commercial and social marketers.</a:t>
            </a:r>
          </a:p>
          <a:p>
            <a:r>
              <a:rPr lang="en-GB" dirty="0"/>
              <a:t>factors that impact on consumer behaviour are:  age, income, lifestyle – that form the basis for market segmentation. The process is as illustrated below.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4679192"/>
            <a:ext cx="9956804" cy="50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256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Market segmentation is the process of dividing the market in to groups of consumers who respond in a similar way to a given set of marketing stimuli (e.g. price, product features) or, alternatively, groups of consumers/customers with homogeneous needs or preferences. This may be on the basis of demographics, e.g. age, gender; </a:t>
            </a:r>
            <a:r>
              <a:rPr lang="en-GB" dirty="0" err="1"/>
              <a:t>geographics</a:t>
            </a:r>
            <a:r>
              <a:rPr lang="en-GB" dirty="0"/>
              <a:t>, e.g. by country, rural/urban areas; psychographics, e.g. lifestyle; or behavioural factors, e.g. brand loyalty.</a:t>
            </a:r>
          </a:p>
        </p:txBody>
      </p:sp>
    </p:spTree>
    <p:extLst>
      <p:ext uri="{BB962C8B-B14F-4D97-AF65-F5344CB8AC3E}">
        <p14:creationId xmlns:p14="http://schemas.microsoft.com/office/powerpoint/2010/main" val="1634938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97610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740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BBBCA-719E-CEFF-2C1F-1415D2113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8586" y="685800"/>
            <a:ext cx="6374097" cy="1151965"/>
          </a:xfrm>
        </p:spPr>
        <p:txBody>
          <a:bodyPr>
            <a:normAutofit/>
          </a:bodyPr>
          <a:lstStyle/>
          <a:p>
            <a:r>
              <a:rPr lang="en-GB" dirty="0"/>
              <a:t>Market persona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86095384-2C49-68D8-8BBC-1B8E4F2D8F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13" r="24257" b="-1"/>
          <a:stretch>
            <a:fillRect/>
          </a:stretch>
        </p:blipFill>
        <p:spPr>
          <a:xfrm>
            <a:off x="404226" y="10"/>
            <a:ext cx="3840480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F48C-EC67-A473-D29A-BCFFDCBDBC6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01906" y="2142066"/>
            <a:ext cx="6380777" cy="32325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marketing persona is a fictional, research-based profile that represents a segment of your target audience. It helps marketers understand customer motivations, </a:t>
            </a:r>
            <a:r>
              <a:rPr lang="en-GB" dirty="0" err="1"/>
              <a:t>behaviors</a:t>
            </a:r>
            <a:r>
              <a:rPr lang="en-GB" dirty="0"/>
              <a:t>, and preferences to tailor strategies more effectively.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883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46A32-F3C7-9A50-CA95-AE50AC9B8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8586" y="685800"/>
            <a:ext cx="6374097" cy="1151965"/>
          </a:xfrm>
        </p:spPr>
        <p:txBody>
          <a:bodyPr>
            <a:normAutofit/>
          </a:bodyPr>
          <a:lstStyle/>
          <a:p>
            <a:r>
              <a:rPr lang="en-GB" dirty="0"/>
              <a:t>Persona</a:t>
            </a:r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0D6BE868-8D0B-C540-5574-3017A56F12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94" r="35952" b="-1"/>
          <a:stretch>
            <a:fillRect/>
          </a:stretch>
        </p:blipFill>
        <p:spPr>
          <a:xfrm>
            <a:off x="404226" y="10"/>
            <a:ext cx="3840480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313A3-8A22-48F0-2AEF-D2958C5FE2E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01906" y="2142066"/>
            <a:ext cx="6380777" cy="323251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A marketing persona (also called a buyer persona or user persona) is a semi-fictional character created from real data and insights about your ideal customer. It goes beyond basic demographics to include: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• 	Psychographics: values, attitudes, lifestyle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• 	</a:t>
            </a:r>
            <a:r>
              <a:rPr lang="en-GB" sz="1400" dirty="0" err="1"/>
              <a:t>Behavioral</a:t>
            </a:r>
            <a:r>
              <a:rPr lang="en-GB" sz="1400" dirty="0"/>
              <a:t> traits: buying habits, brand interactions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• 	Goals and challenges: what they want and what gets in their way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• 	Media consumption: where they spend time online and offline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This persona helps marketers humanize their audience, making it easier to craft relevant messages, choose the right channels, and design products that resonate.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30737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4613DFD-35BD-4F1C-BCBE-6E6ED23EC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59E914-E0BA-4B8B-8FDE-5804BC0A4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close-up of a person smiling&#10;&#10;AI-generated content may be incorrect.">
            <a:extLst>
              <a:ext uri="{FF2B5EF4-FFF2-40B4-BE49-F238E27FC236}">
                <a16:creationId xmlns:a16="http://schemas.microsoft.com/office/drawing/2014/main" id="{B86E9439-17BC-1D27-5C20-F4ED0E8D58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0097" r="17599" b="2"/>
          <a:stretch>
            <a:fillRect/>
          </a:stretch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5" name="Freeform 9">
            <a:extLst>
              <a:ext uri="{FF2B5EF4-FFF2-40B4-BE49-F238E27FC236}">
                <a16:creationId xmlns:a16="http://schemas.microsoft.com/office/drawing/2014/main" id="{70C6DD41-4774-4EFF-8ECE-168B19F1B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E4D31F-348A-4664-AA69-579EEB0A9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6D6C6-635A-BA4D-F395-850FF3E88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Sophie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8F2B7-3B4F-1238-D7FB-2A7278BC270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For example, instead of saying “our target is women aged 25–35,” a persona might be: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Name</a:t>
            </a:r>
            <a: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: Sophie, 29, Cardiff-based graphic designer</a:t>
            </a:r>
            <a:b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1800" b="1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Goals</a:t>
            </a:r>
            <a: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: Wants sustainable fashion that fits her creative lifestyle</a:t>
            </a:r>
            <a:b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1800" b="1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Challenges</a:t>
            </a:r>
            <a: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: Limited budget, overwhelmed by options</a:t>
            </a:r>
            <a:b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1800" b="1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Values</a:t>
            </a:r>
            <a: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: Ethical sourcing, individuality</a:t>
            </a:r>
            <a:b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1800" b="1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Media Habits</a:t>
            </a:r>
            <a:r>
              <a:rPr lang="en-GB" sz="18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: Instagram, Pinterest, listens to design podcasts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3061B6-511D-DFDE-E02F-9A0BDE0B5D53}"/>
              </a:ext>
            </a:extLst>
          </p:cNvPr>
          <p:cNvSpPr txBox="1"/>
          <p:nvPr/>
        </p:nvSpPr>
        <p:spPr>
          <a:xfrm>
            <a:off x="9199227" y="5937707"/>
            <a:ext cx="22749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luca.co.in/black-hole-kaite-bouma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782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1 - BUILD YOU TRIBE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0761" y="2943045"/>
            <a:ext cx="4997883" cy="24315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AA63C8-58A1-749E-F192-5B7CD8C165E3}"/>
              </a:ext>
            </a:extLst>
          </p:cNvPr>
          <p:cNvSpPr txBox="1"/>
          <p:nvPr/>
        </p:nvSpPr>
        <p:spPr>
          <a:xfrm>
            <a:off x="434176" y="2262976"/>
            <a:ext cx="58876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Objective: Understand demographic, psychographic, geographic, and </a:t>
            </a:r>
            <a:r>
              <a:rPr lang="en-GB" dirty="0" err="1"/>
              <a:t>behavioral</a:t>
            </a:r>
            <a:r>
              <a:rPr lang="en-GB" dirty="0"/>
              <a:t> segmentation.</a:t>
            </a:r>
          </a:p>
          <a:p>
            <a:r>
              <a:rPr lang="en-GB" dirty="0"/>
              <a:t>Activity:</a:t>
            </a:r>
          </a:p>
          <a:p>
            <a:r>
              <a:rPr lang="en-GB" dirty="0"/>
              <a:t>• 	Get yourselves into small groups.</a:t>
            </a:r>
          </a:p>
          <a:p>
            <a:r>
              <a:rPr lang="en-GB" dirty="0"/>
              <a:t>• 	In front of you, you have a fictional product, which you must create 3–4 distinct customer segments using the Segmentation groups we have just covered</a:t>
            </a:r>
          </a:p>
          <a:p>
            <a:r>
              <a:rPr lang="en-GB" dirty="0"/>
              <a:t>Create a Persona for your product.</a:t>
            </a:r>
          </a:p>
        </p:txBody>
      </p:sp>
    </p:spTree>
    <p:extLst>
      <p:ext uri="{BB962C8B-B14F-4D97-AF65-F5344CB8AC3E}">
        <p14:creationId xmlns:p14="http://schemas.microsoft.com/office/powerpoint/2010/main" val="3014383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6FB29-6DA6-3821-FA35-AA5A55698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12" y="685800"/>
            <a:ext cx="3072869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Build your persona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390DA5B-5FEF-45C7-A12A-37BBEFC92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794084-D7B4-98A7-12AC-02F0A2CED32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rcRect l="38090" t="18472" r="16912" b="31927"/>
          <a:stretch>
            <a:fillRect/>
          </a:stretch>
        </p:blipFill>
        <p:spPr>
          <a:xfrm>
            <a:off x="1162205" y="689358"/>
            <a:ext cx="5734902" cy="42196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542E72-E8BA-6F6E-CAD2-0551CB2BA86E}"/>
              </a:ext>
            </a:extLst>
          </p:cNvPr>
          <p:cNvSpPr txBox="1"/>
          <p:nvPr/>
        </p:nvSpPr>
        <p:spPr>
          <a:xfrm>
            <a:off x="8006592" y="2071048"/>
            <a:ext cx="3076090" cy="2837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60000"/>
                  <a:lumOff val="40000"/>
                </a:schemeClr>
              </a:buClr>
              <a:buSzPct val="160000"/>
            </a:pPr>
            <a:r>
              <a:rPr lang="en-US" cap="all" dirty="0"/>
              <a:t>Create answers to the points here about your persona</a:t>
            </a:r>
          </a:p>
        </p:txBody>
      </p:sp>
    </p:spTree>
    <p:extLst>
      <p:ext uri="{BB962C8B-B14F-4D97-AF65-F5344CB8AC3E}">
        <p14:creationId xmlns:p14="http://schemas.microsoft.com/office/powerpoint/2010/main" val="4045817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FC001-5C0F-415A-1580-39D8D5F1E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F1E55-BC08-D223-7B8E-21040807A5E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Lets Answer the following questions:</a:t>
            </a:r>
          </a:p>
          <a:p>
            <a:pPr marL="0" indent="0">
              <a:buNone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1. How would this persona influence your marketing strategy?</a:t>
            </a:r>
          </a:p>
          <a:p>
            <a:pPr marL="0" indent="0">
              <a:buNone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2. What channels and messages would work best?</a:t>
            </a:r>
          </a:p>
          <a:p>
            <a:pPr marL="0" indent="0">
              <a:buNone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3. How might this persona evolve over time?</a:t>
            </a:r>
          </a:p>
          <a:p>
            <a:pPr marL="0" indent="0">
              <a:buNone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4. Would your persona respond to influencer marketing?</a:t>
            </a:r>
          </a:p>
          <a:p>
            <a:pPr marL="0" indent="0">
              <a:buNone/>
            </a:pPr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5. What social issue might resonate with them?</a:t>
            </a:r>
          </a:p>
          <a:p>
            <a:pPr marL="0" indent="0">
              <a:buNone/>
            </a:pP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4326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D6F49-8B59-E139-028C-20859BFD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Channel Matching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4A343-0435-7BF2-77E6-28A1633E3E0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Could everyone please pop their persona on the front table.</a:t>
            </a:r>
          </a:p>
          <a:p>
            <a:pPr marL="0" indent="0">
              <a:buNone/>
            </a:pPr>
            <a:r>
              <a:rPr lang="en-GB" dirty="0"/>
              <a:t>Walk around and read each groups persona, which channels do you think would be best matched to the persona, write your answers on a post it note and stick to the persona.</a:t>
            </a:r>
          </a:p>
        </p:txBody>
      </p:sp>
    </p:spTree>
    <p:extLst>
      <p:ext uri="{BB962C8B-B14F-4D97-AF65-F5344CB8AC3E}">
        <p14:creationId xmlns:p14="http://schemas.microsoft.com/office/powerpoint/2010/main" val="727328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Market Positioning Definition.  Market positioning involves "arranging for a product to occupy a clear, distinctive and desirable place relative to competing products in the minds of target consumers". It is about formulating competitive positioning for a product and a detailed marketing mix (Kotler et al., 1999).</a:t>
            </a:r>
          </a:p>
        </p:txBody>
      </p:sp>
    </p:spTree>
    <p:extLst>
      <p:ext uri="{BB962C8B-B14F-4D97-AF65-F5344CB8AC3E}">
        <p14:creationId xmlns:p14="http://schemas.microsoft.com/office/powerpoint/2010/main" val="234947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41FA2-7677-CB71-C46D-DA7DC1958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– TSP in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D6338-9557-54F6-CD53-C3A8167724B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NXTLVL FITNESS IS A COMMUNITY GYM BASED IN THE GWENDRAETH VALLEY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gym with equipment in the background&#10;&#10;AI-generated content may be incorrect.">
            <a:extLst>
              <a:ext uri="{FF2B5EF4-FFF2-40B4-BE49-F238E27FC236}">
                <a16:creationId xmlns:a16="http://schemas.microsoft.com/office/drawing/2014/main" id="{4FB30D93-A574-6789-3582-D405DDC79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4667" y="4038600"/>
            <a:ext cx="121920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84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Content Placeholder 48">
            <a:extLst>
              <a:ext uri="{FF2B5EF4-FFF2-40B4-BE49-F238E27FC236}">
                <a16:creationId xmlns:a16="http://schemas.microsoft.com/office/drawing/2014/main" id="{6785A3C6-9107-1589-5C7E-7ED1C242D02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457200"/>
            <a:ext cx="4895792" cy="447253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Activity</a:t>
            </a:r>
          </a:p>
          <a:p>
            <a:pPr marL="0" indent="0">
              <a:buNone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Conduct a TSP activity for the gym, Answer the following questions:</a:t>
            </a:r>
            <a:b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1. who are the key groups of people that will use a gym, </a:t>
            </a:r>
          </a:p>
          <a:p>
            <a:pPr marL="0" indent="0">
              <a:buNone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2. set some criteria.  </a:t>
            </a:r>
            <a:r>
              <a:rPr lang="en-US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Eg.</a:t>
            </a: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Geographic limit, age groups etc. </a:t>
            </a:r>
          </a:p>
          <a:p>
            <a:pPr marL="0" indent="0">
              <a:buNone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3. rank your target groups in terms of priority.</a:t>
            </a:r>
          </a:p>
          <a:p>
            <a:pPr marL="0" indent="0">
              <a:buNone/>
            </a:pPr>
            <a:r>
              <a:rPr lang="en-US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4. Decide upon the most appropriate channel to target each group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3EDE9F12-438E-4A2C-BD16-AA18F4253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1282" y="457200"/>
            <a:ext cx="5824059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3ee4325a-47cc-496e-b038-7b5e8212c86e">
            <a:hlinkClick r:id="" action="ppaction://media"/>
            <a:extLst>
              <a:ext uri="{FF2B5EF4-FFF2-40B4-BE49-F238E27FC236}">
                <a16:creationId xmlns:a16="http://schemas.microsoft.com/office/drawing/2014/main" id="{1609A002-ADD8-946B-2B2A-A8190CB5F8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9919" y="689358"/>
            <a:ext cx="2352444" cy="42196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7A0AAE-52AF-A781-2B20-A83E1D0C21A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6736" r="7153"/>
          <a:stretch>
            <a:fillRect/>
          </a:stretch>
        </p:blipFill>
        <p:spPr>
          <a:xfrm>
            <a:off x="8343978" y="2021529"/>
            <a:ext cx="2614164" cy="154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06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849</TotalTime>
  <Words>717</Words>
  <Application>Microsoft Office PowerPoint</Application>
  <PresentationFormat>Widescreen</PresentationFormat>
  <Paragraphs>48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ADLaM Display</vt:lpstr>
      <vt:lpstr>Arial</vt:lpstr>
      <vt:lpstr>Impact</vt:lpstr>
      <vt:lpstr>Main Event</vt:lpstr>
      <vt:lpstr>Segmentation, Targeting and Positioning</vt:lpstr>
      <vt:lpstr>Market segmentation</vt:lpstr>
      <vt:lpstr>Market Segmentation</vt:lpstr>
      <vt:lpstr>PowerPoint Presentation</vt:lpstr>
      <vt:lpstr>Market persona</vt:lpstr>
      <vt:lpstr>Persona</vt:lpstr>
      <vt:lpstr>Sophie </vt:lpstr>
      <vt:lpstr>Activity 1 - BUILD YOU TRIBE</vt:lpstr>
      <vt:lpstr>Build your persona</vt:lpstr>
      <vt:lpstr>Discussion</vt:lpstr>
      <vt:lpstr>Channel Matching</vt:lpstr>
      <vt:lpstr>Positioning</vt:lpstr>
      <vt:lpstr>Activity 2 – TSP in practise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Segmentation, Targeting and Positioning</dc:title>
  <dc:creator>Jessica Shore</dc:creator>
  <cp:lastModifiedBy>Jessica Shore</cp:lastModifiedBy>
  <cp:revision>5</cp:revision>
  <dcterms:created xsi:type="dcterms:W3CDTF">2019-03-05T13:39:42Z</dcterms:created>
  <dcterms:modified xsi:type="dcterms:W3CDTF">2025-10-17T09:26:50Z</dcterms:modified>
</cp:coreProperties>
</file>