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sldIdLst>
    <p:sldId id="266" r:id="rId5"/>
    <p:sldId id="315" r:id="rId6"/>
    <p:sldId id="309" r:id="rId7"/>
    <p:sldId id="310" r:id="rId8"/>
    <p:sldId id="311" r:id="rId9"/>
    <p:sldId id="313" r:id="rId10"/>
    <p:sldId id="317" r:id="rId11"/>
    <p:sldId id="314" r:id="rId12"/>
    <p:sldId id="316" r:id="rId13"/>
    <p:sldId id="318" r:id="rId14"/>
    <p:sldId id="319" r:id="rId15"/>
    <p:sldId id="320" r:id="rId16"/>
    <p:sldId id="321" r:id="rId17"/>
    <p:sldId id="322" r:id="rId18"/>
    <p:sldId id="323" r:id="rId19"/>
    <p:sldId id="32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87E67A-BB85-B1CD-C702-CA3699EE07BF}" v="840" dt="2020-05-03T18:13:10.6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p:scale>
          <a:sx n="80" d="100"/>
          <a:sy n="80" d="100"/>
        </p:scale>
        <p:origin x="1710" y="6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17.svg"/></Relationships>
</file>

<file path=ppt/diagrams/_rels/data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17.svg"/></Relationships>
</file>

<file path=ppt/diagrams/_rels/data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svg"/><Relationship Id="rId1"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svg"/><Relationship Id="rId1"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svg"/><Relationship Id="rId1"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svg"/><Relationship Id="rId1" Type="http://schemas.openxmlformats.org/officeDocument/2006/relationships/image" Target="../media/image7.png"/><Relationship Id="rId4" Type="http://schemas.openxmlformats.org/officeDocument/2006/relationships/image" Target="../media/image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svg"/><Relationship Id="rId1" Type="http://schemas.openxmlformats.org/officeDocument/2006/relationships/image" Target="../media/image7.png"/><Relationship Id="rId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svg"/><Relationship Id="rId1" Type="http://schemas.openxmlformats.org/officeDocument/2006/relationships/image" Target="../media/image7.png"/><Relationship Id="rId4" Type="http://schemas.openxmlformats.org/officeDocument/2006/relationships/image" Target="../media/image1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svg"/><Relationship Id="rId1"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F7F7A2-3B30-4714-9A62-BA9222AC2003}"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4571B21-4CB5-4352-8BAC-C7EF33547B32}">
      <dgm:prSet/>
      <dgm:spPr/>
      <dgm:t>
        <a:bodyPr/>
        <a:lstStyle/>
        <a:p>
          <a:pPr>
            <a:lnSpc>
              <a:spcPct val="100000"/>
            </a:lnSpc>
          </a:pPr>
          <a:endParaRPr lang="en-GB" b="1" dirty="0">
            <a:latin typeface="Georgia Pro Cond Black"/>
          </a:endParaRPr>
        </a:p>
      </dgm:t>
    </dgm:pt>
    <dgm:pt modelId="{7213E069-39F4-4383-AD93-348B935C83E4}" type="parTrans" cxnId="{61F25EB9-B630-45E4-9E4B-1C4F57B772A6}">
      <dgm:prSet/>
      <dgm:spPr/>
      <dgm:t>
        <a:bodyPr/>
        <a:lstStyle/>
        <a:p>
          <a:endParaRPr lang="en-US"/>
        </a:p>
      </dgm:t>
    </dgm:pt>
    <dgm:pt modelId="{DFB90EFF-0B39-4F98-B563-B5E4D2BA297A}" type="sibTrans" cxnId="{61F25EB9-B630-45E4-9E4B-1C4F57B772A6}">
      <dgm:prSet/>
      <dgm:spPr/>
      <dgm:t>
        <a:bodyPr/>
        <a:lstStyle/>
        <a:p>
          <a:endParaRPr lang="en-US"/>
        </a:p>
      </dgm:t>
    </dgm:pt>
    <dgm:pt modelId="{C38F0676-346C-4EFC-A401-F38FA658BBA0}">
      <dgm:prSet phldr="0"/>
      <dgm:spPr/>
      <dgm:t>
        <a:bodyPr/>
        <a:lstStyle/>
        <a:p>
          <a:pPr rtl="0">
            <a:lnSpc>
              <a:spcPct val="100000"/>
            </a:lnSpc>
          </a:pPr>
          <a:r>
            <a:rPr lang="en-GB" b="1" dirty="0">
              <a:latin typeface="Georgia Pro Cond Black"/>
            </a:rPr>
            <a:t>Starter Activity</a:t>
          </a:r>
        </a:p>
      </dgm:t>
    </dgm:pt>
    <dgm:pt modelId="{38A6CC0A-F63A-4DEC-925E-217ED89D5208}" type="parTrans" cxnId="{D7F86B32-6573-4B6B-89B4-153726263666}">
      <dgm:prSet/>
      <dgm:spPr/>
      <dgm:t>
        <a:bodyPr/>
        <a:lstStyle/>
        <a:p>
          <a:endParaRPr lang="en-US"/>
        </a:p>
      </dgm:t>
    </dgm:pt>
    <dgm:pt modelId="{2FB4AD18-E5EE-4A8F-A3D9-75154E69486D}" type="sibTrans" cxnId="{D7F86B32-6573-4B6B-89B4-153726263666}">
      <dgm:prSet/>
      <dgm:spPr/>
      <dgm:t>
        <a:bodyPr/>
        <a:lstStyle/>
        <a:p>
          <a:endParaRPr lang="en-US"/>
        </a:p>
      </dgm:t>
    </dgm:pt>
    <dgm:pt modelId="{AA7A0A62-0BF6-42D7-BE24-4CDA9CF590A0}" type="pres">
      <dgm:prSet presAssocID="{C9F7F7A2-3B30-4714-9A62-BA9222AC2003}" presName="root" presStyleCnt="0">
        <dgm:presLayoutVars>
          <dgm:dir/>
          <dgm:resizeHandles val="exact"/>
        </dgm:presLayoutVars>
      </dgm:prSet>
      <dgm:spPr/>
    </dgm:pt>
    <dgm:pt modelId="{4D09CE3C-09D6-4CCE-B8A2-5DD613151F29}" type="pres">
      <dgm:prSet presAssocID="{D4571B21-4CB5-4352-8BAC-C7EF33547B32}" presName="compNode" presStyleCnt="0"/>
      <dgm:spPr/>
    </dgm:pt>
    <dgm:pt modelId="{386B53DB-C8E7-407F-86BD-53D5B16B459A}" type="pres">
      <dgm:prSet presAssocID="{D4571B21-4CB5-4352-8BAC-C7EF33547B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70D6FC3D-267B-4BAB-9C2C-6ABC8B2EEAB4}" type="pres">
      <dgm:prSet presAssocID="{D4571B21-4CB5-4352-8BAC-C7EF33547B32}" presName="spaceRect" presStyleCnt="0"/>
      <dgm:spPr/>
    </dgm:pt>
    <dgm:pt modelId="{7743DBD8-2350-4FFE-85B7-10DAA052B996}" type="pres">
      <dgm:prSet presAssocID="{D4571B21-4CB5-4352-8BAC-C7EF33547B32}" presName="textRect" presStyleLbl="revTx" presStyleIdx="0" presStyleCnt="2">
        <dgm:presLayoutVars>
          <dgm:chMax val="1"/>
          <dgm:chPref val="1"/>
        </dgm:presLayoutVars>
      </dgm:prSet>
      <dgm:spPr/>
    </dgm:pt>
    <dgm:pt modelId="{EAB3DEAB-2129-4308-8A62-3B8DEE229C91}" type="pres">
      <dgm:prSet presAssocID="{DFB90EFF-0B39-4F98-B563-B5E4D2BA297A}" presName="sibTrans" presStyleCnt="0"/>
      <dgm:spPr/>
    </dgm:pt>
    <dgm:pt modelId="{11D9C2E9-CBCA-47C7-B4BC-A6EE384B43F2}" type="pres">
      <dgm:prSet presAssocID="{C38F0676-346C-4EFC-A401-F38FA658BBA0}" presName="compNode" presStyleCnt="0"/>
      <dgm:spPr/>
    </dgm:pt>
    <dgm:pt modelId="{0FB4639A-AD0B-4517-A220-2B8DD4623E01}" type="pres">
      <dgm:prSet presAssocID="{C38F0676-346C-4EFC-A401-F38FA658BBA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1CEADFB-0726-47FA-A5F1-B64140FF12AC}" type="pres">
      <dgm:prSet presAssocID="{C38F0676-346C-4EFC-A401-F38FA658BBA0}" presName="spaceRect" presStyleCnt="0"/>
      <dgm:spPr/>
    </dgm:pt>
    <dgm:pt modelId="{66B14B39-EB90-43AD-A305-CEF5B5F4DBD9}" type="pres">
      <dgm:prSet presAssocID="{C38F0676-346C-4EFC-A401-F38FA658BBA0}" presName="textRect" presStyleLbl="revTx" presStyleIdx="1" presStyleCnt="2">
        <dgm:presLayoutVars>
          <dgm:chMax val="1"/>
          <dgm:chPref val="1"/>
        </dgm:presLayoutVars>
      </dgm:prSet>
      <dgm:spPr/>
    </dgm:pt>
  </dgm:ptLst>
  <dgm:cxnLst>
    <dgm:cxn modelId="{A3186D13-FB70-4636-A862-6D4A4B18CB5B}" type="presOf" srcId="{D4571B21-4CB5-4352-8BAC-C7EF33547B32}" destId="{7743DBD8-2350-4FFE-85B7-10DAA052B996}" srcOrd="0" destOrd="0" presId="urn:microsoft.com/office/officeart/2018/2/layout/IconLabelList"/>
    <dgm:cxn modelId="{D7F86B32-6573-4B6B-89B4-153726263666}" srcId="{C9F7F7A2-3B30-4714-9A62-BA9222AC2003}" destId="{C38F0676-346C-4EFC-A401-F38FA658BBA0}" srcOrd="1" destOrd="0" parTransId="{38A6CC0A-F63A-4DEC-925E-217ED89D5208}" sibTransId="{2FB4AD18-E5EE-4A8F-A3D9-75154E69486D}"/>
    <dgm:cxn modelId="{EAE35D35-FEEF-43DA-8200-DBD837740C0F}" type="presOf" srcId="{C9F7F7A2-3B30-4714-9A62-BA9222AC2003}" destId="{AA7A0A62-0BF6-42D7-BE24-4CDA9CF590A0}" srcOrd="0" destOrd="0" presId="urn:microsoft.com/office/officeart/2018/2/layout/IconLabelList"/>
    <dgm:cxn modelId="{61F25EB9-B630-45E4-9E4B-1C4F57B772A6}" srcId="{C9F7F7A2-3B30-4714-9A62-BA9222AC2003}" destId="{D4571B21-4CB5-4352-8BAC-C7EF33547B32}" srcOrd="0" destOrd="0" parTransId="{7213E069-39F4-4383-AD93-348B935C83E4}" sibTransId="{DFB90EFF-0B39-4F98-B563-B5E4D2BA297A}"/>
    <dgm:cxn modelId="{D0B53EBD-7765-4674-98E0-D0DF8315D983}" type="presOf" srcId="{C38F0676-346C-4EFC-A401-F38FA658BBA0}" destId="{66B14B39-EB90-43AD-A305-CEF5B5F4DBD9}" srcOrd="0" destOrd="0" presId="urn:microsoft.com/office/officeart/2018/2/layout/IconLabelList"/>
    <dgm:cxn modelId="{8C108E31-6C2B-489C-9725-D0ACF46E7246}" type="presParOf" srcId="{AA7A0A62-0BF6-42D7-BE24-4CDA9CF590A0}" destId="{4D09CE3C-09D6-4CCE-B8A2-5DD613151F29}" srcOrd="0" destOrd="0" presId="urn:microsoft.com/office/officeart/2018/2/layout/IconLabelList"/>
    <dgm:cxn modelId="{7F0A7AC6-2FCC-46FE-9941-1253E1671224}" type="presParOf" srcId="{4D09CE3C-09D6-4CCE-B8A2-5DD613151F29}" destId="{386B53DB-C8E7-407F-86BD-53D5B16B459A}" srcOrd="0" destOrd="0" presId="urn:microsoft.com/office/officeart/2018/2/layout/IconLabelList"/>
    <dgm:cxn modelId="{81DEAC1F-D806-4900-9EC5-1A01585D1ECB}" type="presParOf" srcId="{4D09CE3C-09D6-4CCE-B8A2-5DD613151F29}" destId="{70D6FC3D-267B-4BAB-9C2C-6ABC8B2EEAB4}" srcOrd="1" destOrd="0" presId="urn:microsoft.com/office/officeart/2018/2/layout/IconLabelList"/>
    <dgm:cxn modelId="{0E1896DA-CCAF-4D5F-89D3-E479B4AB5795}" type="presParOf" srcId="{4D09CE3C-09D6-4CCE-B8A2-5DD613151F29}" destId="{7743DBD8-2350-4FFE-85B7-10DAA052B996}" srcOrd="2" destOrd="0" presId="urn:microsoft.com/office/officeart/2018/2/layout/IconLabelList"/>
    <dgm:cxn modelId="{73C94640-5359-4034-816F-FADCEC4B210A}" type="presParOf" srcId="{AA7A0A62-0BF6-42D7-BE24-4CDA9CF590A0}" destId="{EAB3DEAB-2129-4308-8A62-3B8DEE229C91}" srcOrd="1" destOrd="0" presId="urn:microsoft.com/office/officeart/2018/2/layout/IconLabelList"/>
    <dgm:cxn modelId="{4C571651-AC46-4D57-BCDC-324843BB422B}" type="presParOf" srcId="{AA7A0A62-0BF6-42D7-BE24-4CDA9CF590A0}" destId="{11D9C2E9-CBCA-47C7-B4BC-A6EE384B43F2}" srcOrd="2" destOrd="0" presId="urn:microsoft.com/office/officeart/2018/2/layout/IconLabelList"/>
    <dgm:cxn modelId="{22958F76-BECD-4DE0-A1CF-61BDB40E6D42}" type="presParOf" srcId="{11D9C2E9-CBCA-47C7-B4BC-A6EE384B43F2}" destId="{0FB4639A-AD0B-4517-A220-2B8DD4623E01}" srcOrd="0" destOrd="0" presId="urn:microsoft.com/office/officeart/2018/2/layout/IconLabelList"/>
    <dgm:cxn modelId="{B58C0E1C-D73D-417F-928A-2C6919A2DDBE}" type="presParOf" srcId="{11D9C2E9-CBCA-47C7-B4BC-A6EE384B43F2}" destId="{E1CEADFB-0726-47FA-A5F1-B64140FF12AC}" srcOrd="1" destOrd="0" presId="urn:microsoft.com/office/officeart/2018/2/layout/IconLabelList"/>
    <dgm:cxn modelId="{E68C0EF4-D9E4-4CEA-B09B-DA07AE5F2D9B}" type="presParOf" srcId="{11D9C2E9-CBCA-47C7-B4BC-A6EE384B43F2}" destId="{66B14B39-EB90-43AD-A305-CEF5B5F4DBD9}"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E3A500-EEFB-43C6-A874-0D06A89CCB6D}"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31577771-9A7A-435E-8E9D-01F4E0AD48B2}">
      <dgm:prSet/>
      <dgm:spPr/>
      <dgm:t>
        <a:bodyPr/>
        <a:lstStyle/>
        <a:p>
          <a:pPr>
            <a:defRPr cap="all"/>
          </a:pPr>
          <a:r>
            <a:rPr lang="en-GB" b="1" dirty="0"/>
            <a:t>The terms ‘invention’ and ‘innovation’ are sometimes used interchangeably, although the concepts are readily distinguished.  </a:t>
          </a:r>
          <a:endParaRPr lang="en-US" b="1" dirty="0"/>
        </a:p>
      </dgm:t>
    </dgm:pt>
    <dgm:pt modelId="{517442FB-BC94-417F-930B-FBABBAA7830A}" type="parTrans" cxnId="{21B6BA58-D123-41F3-B6F0-8E7E9B09FA91}">
      <dgm:prSet/>
      <dgm:spPr/>
      <dgm:t>
        <a:bodyPr/>
        <a:lstStyle/>
        <a:p>
          <a:endParaRPr lang="en-US"/>
        </a:p>
      </dgm:t>
    </dgm:pt>
    <dgm:pt modelId="{AB0222E0-91A5-472E-8224-92F268A7EADF}" type="sibTrans" cxnId="{21B6BA58-D123-41F3-B6F0-8E7E9B09FA91}">
      <dgm:prSet/>
      <dgm:spPr/>
      <dgm:t>
        <a:bodyPr/>
        <a:lstStyle/>
        <a:p>
          <a:endParaRPr lang="en-US"/>
        </a:p>
      </dgm:t>
    </dgm:pt>
    <dgm:pt modelId="{C2F974D4-B90E-42E9-934C-6ADEF5AE6624}">
      <dgm:prSet/>
      <dgm:spPr/>
      <dgm:t>
        <a:bodyPr/>
        <a:lstStyle/>
        <a:p>
          <a:pPr>
            <a:defRPr cap="all"/>
          </a:pPr>
          <a:r>
            <a:rPr lang="en-GB" b="1" dirty="0"/>
            <a:t>It is helpful to make a distinction in the context of organisational analysis. </a:t>
          </a:r>
          <a:endParaRPr lang="en-US" b="1" dirty="0"/>
        </a:p>
      </dgm:t>
    </dgm:pt>
    <dgm:pt modelId="{84A2BDBA-4C13-4F30-A3C1-3E4A2A7FC967}" type="parTrans" cxnId="{DFEF035E-FD67-41C1-BC78-7D5614F960EB}">
      <dgm:prSet/>
      <dgm:spPr/>
      <dgm:t>
        <a:bodyPr/>
        <a:lstStyle/>
        <a:p>
          <a:endParaRPr lang="en-US"/>
        </a:p>
      </dgm:t>
    </dgm:pt>
    <dgm:pt modelId="{D5587FB7-A0FE-46AA-9CA4-6DA5A4E7CF69}" type="sibTrans" cxnId="{DFEF035E-FD67-41C1-BC78-7D5614F960EB}">
      <dgm:prSet/>
      <dgm:spPr/>
      <dgm:t>
        <a:bodyPr/>
        <a:lstStyle/>
        <a:p>
          <a:endParaRPr lang="en-US"/>
        </a:p>
      </dgm:t>
    </dgm:pt>
    <dgm:pt modelId="{0FCCB858-718A-44B2-961F-45243EBC1B5B}">
      <dgm:prSet/>
      <dgm:spPr/>
      <dgm:t>
        <a:bodyPr/>
        <a:lstStyle/>
        <a:p>
          <a:pPr rtl="0">
            <a:defRPr cap="all"/>
          </a:pPr>
          <a:r>
            <a:rPr lang="en-GB" b="1" dirty="0"/>
            <a:t>Therefore,</a:t>
          </a:r>
          <a:r>
            <a:rPr lang="en-GB" b="1" dirty="0">
              <a:latin typeface="Georgia Pro Cond Light" panose="020F0302020204030204"/>
            </a:rPr>
            <a:t> lets </a:t>
          </a:r>
          <a:r>
            <a:rPr lang="en-GB" b="1" dirty="0"/>
            <a:t>understand by </a:t>
          </a:r>
          <a:r>
            <a:rPr lang="en-GB" b="1" dirty="0">
              <a:latin typeface="Georgia Pro Cond Light" panose="020F0302020204030204"/>
            </a:rPr>
            <a:t>what is meant by </a:t>
          </a:r>
          <a:r>
            <a:rPr lang="en-GB" b="1" dirty="0"/>
            <a:t>the term ‘invention’.</a:t>
          </a:r>
          <a:endParaRPr lang="en-US" b="1" dirty="0"/>
        </a:p>
      </dgm:t>
    </dgm:pt>
    <dgm:pt modelId="{EA441F1B-D56D-4BE9-97A0-17AC8FE96304}" type="parTrans" cxnId="{45A73640-18E8-4FCC-821C-D9524A2FFFD4}">
      <dgm:prSet/>
      <dgm:spPr/>
      <dgm:t>
        <a:bodyPr/>
        <a:lstStyle/>
        <a:p>
          <a:endParaRPr lang="en-US"/>
        </a:p>
      </dgm:t>
    </dgm:pt>
    <dgm:pt modelId="{B27CFD4B-C5F6-4393-820C-C8B093C20D08}" type="sibTrans" cxnId="{45A73640-18E8-4FCC-821C-D9524A2FFFD4}">
      <dgm:prSet/>
      <dgm:spPr/>
      <dgm:t>
        <a:bodyPr/>
        <a:lstStyle/>
        <a:p>
          <a:endParaRPr lang="en-US"/>
        </a:p>
      </dgm:t>
    </dgm:pt>
    <dgm:pt modelId="{266301E0-5BB8-42D1-B899-378B96A35D81}" type="pres">
      <dgm:prSet presAssocID="{E2E3A500-EEFB-43C6-A874-0D06A89CCB6D}" presName="hierChild1" presStyleCnt="0">
        <dgm:presLayoutVars>
          <dgm:chPref val="1"/>
          <dgm:dir/>
          <dgm:animOne val="branch"/>
          <dgm:animLvl val="lvl"/>
          <dgm:resizeHandles/>
        </dgm:presLayoutVars>
      </dgm:prSet>
      <dgm:spPr/>
    </dgm:pt>
    <dgm:pt modelId="{CCE4BBDB-71F7-4C39-A3AB-C0740704B4F6}" type="pres">
      <dgm:prSet presAssocID="{31577771-9A7A-435E-8E9D-01F4E0AD48B2}" presName="hierRoot1" presStyleCnt="0"/>
      <dgm:spPr/>
    </dgm:pt>
    <dgm:pt modelId="{B50FFAA2-FB16-4F57-8DED-05CEA39F6CA2}" type="pres">
      <dgm:prSet presAssocID="{31577771-9A7A-435E-8E9D-01F4E0AD48B2}" presName="composite" presStyleCnt="0"/>
      <dgm:spPr/>
    </dgm:pt>
    <dgm:pt modelId="{21F0676E-D6A6-4510-ACEB-8F7BAC886DE0}" type="pres">
      <dgm:prSet presAssocID="{31577771-9A7A-435E-8E9D-01F4E0AD48B2}" presName="background" presStyleLbl="node0" presStyleIdx="0" presStyleCnt="3"/>
      <dgm:spPr/>
    </dgm:pt>
    <dgm:pt modelId="{551F2C15-46A9-4689-A7E4-64D7C0FB762F}" type="pres">
      <dgm:prSet presAssocID="{31577771-9A7A-435E-8E9D-01F4E0AD48B2}" presName="text" presStyleLbl="fgAcc0" presStyleIdx="0" presStyleCnt="3">
        <dgm:presLayoutVars>
          <dgm:chPref val="3"/>
        </dgm:presLayoutVars>
      </dgm:prSet>
      <dgm:spPr/>
    </dgm:pt>
    <dgm:pt modelId="{9356B043-C6D9-4F1C-BCCE-9A5A9C95F16F}" type="pres">
      <dgm:prSet presAssocID="{31577771-9A7A-435E-8E9D-01F4E0AD48B2}" presName="hierChild2" presStyleCnt="0"/>
      <dgm:spPr/>
    </dgm:pt>
    <dgm:pt modelId="{66DAA80D-4E50-4648-A545-5E81EFA0CB87}" type="pres">
      <dgm:prSet presAssocID="{C2F974D4-B90E-42E9-934C-6ADEF5AE6624}" presName="hierRoot1" presStyleCnt="0"/>
      <dgm:spPr/>
    </dgm:pt>
    <dgm:pt modelId="{15563691-FC05-41FE-9786-618619CAFE26}" type="pres">
      <dgm:prSet presAssocID="{C2F974D4-B90E-42E9-934C-6ADEF5AE6624}" presName="composite" presStyleCnt="0"/>
      <dgm:spPr/>
    </dgm:pt>
    <dgm:pt modelId="{DA89A9DA-9821-482C-BD28-4A1C90235F0E}" type="pres">
      <dgm:prSet presAssocID="{C2F974D4-B90E-42E9-934C-6ADEF5AE6624}" presName="background" presStyleLbl="node0" presStyleIdx="1" presStyleCnt="3"/>
      <dgm:spPr/>
    </dgm:pt>
    <dgm:pt modelId="{8CD0CC34-41F4-4C9C-BD16-6ED024045B7D}" type="pres">
      <dgm:prSet presAssocID="{C2F974D4-B90E-42E9-934C-6ADEF5AE6624}" presName="text" presStyleLbl="fgAcc0" presStyleIdx="1" presStyleCnt="3">
        <dgm:presLayoutVars>
          <dgm:chPref val="3"/>
        </dgm:presLayoutVars>
      </dgm:prSet>
      <dgm:spPr/>
    </dgm:pt>
    <dgm:pt modelId="{C05689CE-C74F-41FE-8554-2A465D55E9D4}" type="pres">
      <dgm:prSet presAssocID="{C2F974D4-B90E-42E9-934C-6ADEF5AE6624}" presName="hierChild2" presStyleCnt="0"/>
      <dgm:spPr/>
    </dgm:pt>
    <dgm:pt modelId="{76D309DF-9017-45C8-8B7A-A9EC6C710238}" type="pres">
      <dgm:prSet presAssocID="{0FCCB858-718A-44B2-961F-45243EBC1B5B}" presName="hierRoot1" presStyleCnt="0"/>
      <dgm:spPr/>
    </dgm:pt>
    <dgm:pt modelId="{ED581DC1-3184-43E4-BAB1-EB28CD977DDE}" type="pres">
      <dgm:prSet presAssocID="{0FCCB858-718A-44B2-961F-45243EBC1B5B}" presName="composite" presStyleCnt="0"/>
      <dgm:spPr/>
    </dgm:pt>
    <dgm:pt modelId="{287D489F-4D65-4CE5-AFCB-90893F040770}" type="pres">
      <dgm:prSet presAssocID="{0FCCB858-718A-44B2-961F-45243EBC1B5B}" presName="background" presStyleLbl="node0" presStyleIdx="2" presStyleCnt="3"/>
      <dgm:spPr/>
    </dgm:pt>
    <dgm:pt modelId="{4D184F37-3602-47ED-B5D4-8ECDDF9CC80D}" type="pres">
      <dgm:prSet presAssocID="{0FCCB858-718A-44B2-961F-45243EBC1B5B}" presName="text" presStyleLbl="fgAcc0" presStyleIdx="2" presStyleCnt="3">
        <dgm:presLayoutVars>
          <dgm:chPref val="3"/>
        </dgm:presLayoutVars>
      </dgm:prSet>
      <dgm:spPr/>
    </dgm:pt>
    <dgm:pt modelId="{D82BC6F0-2632-45A9-9879-A2F615F3017E}" type="pres">
      <dgm:prSet presAssocID="{0FCCB858-718A-44B2-961F-45243EBC1B5B}" presName="hierChild2" presStyleCnt="0"/>
      <dgm:spPr/>
    </dgm:pt>
  </dgm:ptLst>
  <dgm:cxnLst>
    <dgm:cxn modelId="{45A73640-18E8-4FCC-821C-D9524A2FFFD4}" srcId="{E2E3A500-EEFB-43C6-A874-0D06A89CCB6D}" destId="{0FCCB858-718A-44B2-961F-45243EBC1B5B}" srcOrd="2" destOrd="0" parTransId="{EA441F1B-D56D-4BE9-97A0-17AC8FE96304}" sibTransId="{B27CFD4B-C5F6-4393-820C-C8B093C20D08}"/>
    <dgm:cxn modelId="{DFEF035E-FD67-41C1-BC78-7D5614F960EB}" srcId="{E2E3A500-EEFB-43C6-A874-0D06A89CCB6D}" destId="{C2F974D4-B90E-42E9-934C-6ADEF5AE6624}" srcOrd="1" destOrd="0" parTransId="{84A2BDBA-4C13-4F30-A3C1-3E4A2A7FC967}" sibTransId="{D5587FB7-A0FE-46AA-9CA4-6DA5A4E7CF69}"/>
    <dgm:cxn modelId="{21B6BA58-D123-41F3-B6F0-8E7E9B09FA91}" srcId="{E2E3A500-EEFB-43C6-A874-0D06A89CCB6D}" destId="{31577771-9A7A-435E-8E9D-01F4E0AD48B2}" srcOrd="0" destOrd="0" parTransId="{517442FB-BC94-417F-930B-FBABBAA7830A}" sibTransId="{AB0222E0-91A5-472E-8224-92F268A7EADF}"/>
    <dgm:cxn modelId="{199AD58A-7166-4F21-BFB6-A38F02DE83A2}" type="presOf" srcId="{E2E3A500-EEFB-43C6-A874-0D06A89CCB6D}" destId="{266301E0-5BB8-42D1-B899-378B96A35D81}" srcOrd="0" destOrd="0" presId="urn:microsoft.com/office/officeart/2005/8/layout/hierarchy1"/>
    <dgm:cxn modelId="{89E5FCD9-BA5B-4AC3-A9A9-C0C5AC0FA50B}" type="presOf" srcId="{0FCCB858-718A-44B2-961F-45243EBC1B5B}" destId="{4D184F37-3602-47ED-B5D4-8ECDDF9CC80D}" srcOrd="0" destOrd="0" presId="urn:microsoft.com/office/officeart/2005/8/layout/hierarchy1"/>
    <dgm:cxn modelId="{A8E315DC-E912-4ED5-9A0B-3EFC2BBF9EF6}" type="presOf" srcId="{31577771-9A7A-435E-8E9D-01F4E0AD48B2}" destId="{551F2C15-46A9-4689-A7E4-64D7C0FB762F}" srcOrd="0" destOrd="0" presId="urn:microsoft.com/office/officeart/2005/8/layout/hierarchy1"/>
    <dgm:cxn modelId="{8FC0C0F0-5199-43C8-B2B4-8EA1CF1E8235}" type="presOf" srcId="{C2F974D4-B90E-42E9-934C-6ADEF5AE6624}" destId="{8CD0CC34-41F4-4C9C-BD16-6ED024045B7D}" srcOrd="0" destOrd="0" presId="urn:microsoft.com/office/officeart/2005/8/layout/hierarchy1"/>
    <dgm:cxn modelId="{BD5FD2DB-1A7B-4CCD-B7AF-8C9DDF8DCD3B}" type="presParOf" srcId="{266301E0-5BB8-42D1-B899-378B96A35D81}" destId="{CCE4BBDB-71F7-4C39-A3AB-C0740704B4F6}" srcOrd="0" destOrd="0" presId="urn:microsoft.com/office/officeart/2005/8/layout/hierarchy1"/>
    <dgm:cxn modelId="{4FB837CB-C46F-47D2-A9E1-E42781EA1FD8}" type="presParOf" srcId="{CCE4BBDB-71F7-4C39-A3AB-C0740704B4F6}" destId="{B50FFAA2-FB16-4F57-8DED-05CEA39F6CA2}" srcOrd="0" destOrd="0" presId="urn:microsoft.com/office/officeart/2005/8/layout/hierarchy1"/>
    <dgm:cxn modelId="{57B2402C-EA1E-4FFC-A714-169602770F94}" type="presParOf" srcId="{B50FFAA2-FB16-4F57-8DED-05CEA39F6CA2}" destId="{21F0676E-D6A6-4510-ACEB-8F7BAC886DE0}" srcOrd="0" destOrd="0" presId="urn:microsoft.com/office/officeart/2005/8/layout/hierarchy1"/>
    <dgm:cxn modelId="{E210D6FF-D466-4CBE-92E0-6597833B4373}" type="presParOf" srcId="{B50FFAA2-FB16-4F57-8DED-05CEA39F6CA2}" destId="{551F2C15-46A9-4689-A7E4-64D7C0FB762F}" srcOrd="1" destOrd="0" presId="urn:microsoft.com/office/officeart/2005/8/layout/hierarchy1"/>
    <dgm:cxn modelId="{869CD32E-AE62-4139-AC37-1CDC335D930D}" type="presParOf" srcId="{CCE4BBDB-71F7-4C39-A3AB-C0740704B4F6}" destId="{9356B043-C6D9-4F1C-BCCE-9A5A9C95F16F}" srcOrd="1" destOrd="0" presId="urn:microsoft.com/office/officeart/2005/8/layout/hierarchy1"/>
    <dgm:cxn modelId="{AADE9B49-FCE1-4F6F-90DA-21DF4D3C1587}" type="presParOf" srcId="{266301E0-5BB8-42D1-B899-378B96A35D81}" destId="{66DAA80D-4E50-4648-A545-5E81EFA0CB87}" srcOrd="1" destOrd="0" presId="urn:microsoft.com/office/officeart/2005/8/layout/hierarchy1"/>
    <dgm:cxn modelId="{51677EC4-619D-4048-8B12-7547CF9AB222}" type="presParOf" srcId="{66DAA80D-4E50-4648-A545-5E81EFA0CB87}" destId="{15563691-FC05-41FE-9786-618619CAFE26}" srcOrd="0" destOrd="0" presId="urn:microsoft.com/office/officeart/2005/8/layout/hierarchy1"/>
    <dgm:cxn modelId="{0BF4B3B6-C547-4574-A962-B0ECB954175A}" type="presParOf" srcId="{15563691-FC05-41FE-9786-618619CAFE26}" destId="{DA89A9DA-9821-482C-BD28-4A1C90235F0E}" srcOrd="0" destOrd="0" presId="urn:microsoft.com/office/officeart/2005/8/layout/hierarchy1"/>
    <dgm:cxn modelId="{9C593B46-E86F-4FA7-8AED-5C1DFA72959A}" type="presParOf" srcId="{15563691-FC05-41FE-9786-618619CAFE26}" destId="{8CD0CC34-41F4-4C9C-BD16-6ED024045B7D}" srcOrd="1" destOrd="0" presId="urn:microsoft.com/office/officeart/2005/8/layout/hierarchy1"/>
    <dgm:cxn modelId="{D407B756-11D9-4021-98BF-3EE529EFE020}" type="presParOf" srcId="{66DAA80D-4E50-4648-A545-5E81EFA0CB87}" destId="{C05689CE-C74F-41FE-8554-2A465D55E9D4}" srcOrd="1" destOrd="0" presId="urn:microsoft.com/office/officeart/2005/8/layout/hierarchy1"/>
    <dgm:cxn modelId="{064E93E7-EEA4-4ACF-8EE4-A95DC0420298}" type="presParOf" srcId="{266301E0-5BB8-42D1-B899-378B96A35D81}" destId="{76D309DF-9017-45C8-8B7A-A9EC6C710238}" srcOrd="2" destOrd="0" presId="urn:microsoft.com/office/officeart/2005/8/layout/hierarchy1"/>
    <dgm:cxn modelId="{57134174-0DA0-44DD-8342-0B74C6FE4EA0}" type="presParOf" srcId="{76D309DF-9017-45C8-8B7A-A9EC6C710238}" destId="{ED581DC1-3184-43E4-BAB1-EB28CD977DDE}" srcOrd="0" destOrd="0" presId="urn:microsoft.com/office/officeart/2005/8/layout/hierarchy1"/>
    <dgm:cxn modelId="{F3DA6889-5C09-4C2C-A4CE-ABF33A2C1E89}" type="presParOf" srcId="{ED581DC1-3184-43E4-BAB1-EB28CD977DDE}" destId="{287D489F-4D65-4CE5-AFCB-90893F040770}" srcOrd="0" destOrd="0" presId="urn:microsoft.com/office/officeart/2005/8/layout/hierarchy1"/>
    <dgm:cxn modelId="{BA599E36-FA0B-4522-98A1-7C3F137007E4}" type="presParOf" srcId="{ED581DC1-3184-43E4-BAB1-EB28CD977DDE}" destId="{4D184F37-3602-47ED-B5D4-8ECDDF9CC80D}" srcOrd="1" destOrd="0" presId="urn:microsoft.com/office/officeart/2005/8/layout/hierarchy1"/>
    <dgm:cxn modelId="{3C16B256-DEB4-42D2-AFD9-4FD573A1C216}" type="presParOf" srcId="{76D309DF-9017-45C8-8B7A-A9EC6C710238}" destId="{D82BC6F0-2632-45A9-9879-A2F615F3017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F7F7A2-3B30-4714-9A62-BA9222AC2003}"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4571B21-4CB5-4352-8BAC-C7EF33547B32}">
      <dgm:prSet/>
      <dgm:spPr/>
      <dgm:t>
        <a:bodyPr/>
        <a:lstStyle/>
        <a:p>
          <a:pPr>
            <a:lnSpc>
              <a:spcPct val="100000"/>
            </a:lnSpc>
          </a:pPr>
          <a:endParaRPr lang="en-GB" b="1" dirty="0">
            <a:latin typeface="Georgia Pro Cond Black"/>
          </a:endParaRPr>
        </a:p>
      </dgm:t>
    </dgm:pt>
    <dgm:pt modelId="{7213E069-39F4-4383-AD93-348B935C83E4}" type="parTrans" cxnId="{61F25EB9-B630-45E4-9E4B-1C4F57B772A6}">
      <dgm:prSet/>
      <dgm:spPr/>
      <dgm:t>
        <a:bodyPr/>
        <a:lstStyle/>
        <a:p>
          <a:endParaRPr lang="en-US"/>
        </a:p>
      </dgm:t>
    </dgm:pt>
    <dgm:pt modelId="{DFB90EFF-0B39-4F98-B563-B5E4D2BA297A}" type="sibTrans" cxnId="{61F25EB9-B630-45E4-9E4B-1C4F57B772A6}">
      <dgm:prSet/>
      <dgm:spPr/>
      <dgm:t>
        <a:bodyPr/>
        <a:lstStyle/>
        <a:p>
          <a:endParaRPr lang="en-US"/>
        </a:p>
      </dgm:t>
    </dgm:pt>
    <dgm:pt modelId="{C38F0676-346C-4EFC-A401-F38FA658BBA0}">
      <dgm:prSet phldr="0"/>
      <dgm:spPr/>
      <dgm:t>
        <a:bodyPr/>
        <a:lstStyle/>
        <a:p>
          <a:pPr rtl="0">
            <a:lnSpc>
              <a:spcPct val="100000"/>
            </a:lnSpc>
          </a:pPr>
          <a:r>
            <a:rPr lang="en-GB" b="1" dirty="0">
              <a:latin typeface="Georgia Pro Cond Black"/>
            </a:rPr>
            <a:t>Activity 1 - Innovation &amp; Invention</a:t>
          </a:r>
        </a:p>
      </dgm:t>
    </dgm:pt>
    <dgm:pt modelId="{38A6CC0A-F63A-4DEC-925E-217ED89D5208}" type="parTrans" cxnId="{D7F86B32-6573-4B6B-89B4-153726263666}">
      <dgm:prSet/>
      <dgm:spPr/>
      <dgm:t>
        <a:bodyPr/>
        <a:lstStyle/>
        <a:p>
          <a:endParaRPr lang="en-US"/>
        </a:p>
      </dgm:t>
    </dgm:pt>
    <dgm:pt modelId="{2FB4AD18-E5EE-4A8F-A3D9-75154E69486D}" type="sibTrans" cxnId="{D7F86B32-6573-4B6B-89B4-153726263666}">
      <dgm:prSet/>
      <dgm:spPr/>
      <dgm:t>
        <a:bodyPr/>
        <a:lstStyle/>
        <a:p>
          <a:endParaRPr lang="en-US"/>
        </a:p>
      </dgm:t>
    </dgm:pt>
    <dgm:pt modelId="{AA7A0A62-0BF6-42D7-BE24-4CDA9CF590A0}" type="pres">
      <dgm:prSet presAssocID="{C9F7F7A2-3B30-4714-9A62-BA9222AC2003}" presName="root" presStyleCnt="0">
        <dgm:presLayoutVars>
          <dgm:dir/>
          <dgm:resizeHandles val="exact"/>
        </dgm:presLayoutVars>
      </dgm:prSet>
      <dgm:spPr/>
    </dgm:pt>
    <dgm:pt modelId="{4D09CE3C-09D6-4CCE-B8A2-5DD613151F29}" type="pres">
      <dgm:prSet presAssocID="{D4571B21-4CB5-4352-8BAC-C7EF33547B32}" presName="compNode" presStyleCnt="0"/>
      <dgm:spPr/>
    </dgm:pt>
    <dgm:pt modelId="{386B53DB-C8E7-407F-86BD-53D5B16B459A}" type="pres">
      <dgm:prSet presAssocID="{D4571B21-4CB5-4352-8BAC-C7EF33547B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70D6FC3D-267B-4BAB-9C2C-6ABC8B2EEAB4}" type="pres">
      <dgm:prSet presAssocID="{D4571B21-4CB5-4352-8BAC-C7EF33547B32}" presName="spaceRect" presStyleCnt="0"/>
      <dgm:spPr/>
    </dgm:pt>
    <dgm:pt modelId="{7743DBD8-2350-4FFE-85B7-10DAA052B996}" type="pres">
      <dgm:prSet presAssocID="{D4571B21-4CB5-4352-8BAC-C7EF33547B32}" presName="textRect" presStyleLbl="revTx" presStyleIdx="0" presStyleCnt="2">
        <dgm:presLayoutVars>
          <dgm:chMax val="1"/>
          <dgm:chPref val="1"/>
        </dgm:presLayoutVars>
      </dgm:prSet>
      <dgm:spPr/>
    </dgm:pt>
    <dgm:pt modelId="{EAB3DEAB-2129-4308-8A62-3B8DEE229C91}" type="pres">
      <dgm:prSet presAssocID="{DFB90EFF-0B39-4F98-B563-B5E4D2BA297A}" presName="sibTrans" presStyleCnt="0"/>
      <dgm:spPr/>
    </dgm:pt>
    <dgm:pt modelId="{11D9C2E9-CBCA-47C7-B4BC-A6EE384B43F2}" type="pres">
      <dgm:prSet presAssocID="{C38F0676-346C-4EFC-A401-F38FA658BBA0}" presName="compNode" presStyleCnt="0"/>
      <dgm:spPr/>
    </dgm:pt>
    <dgm:pt modelId="{0FB4639A-AD0B-4517-A220-2B8DD4623E01}" type="pres">
      <dgm:prSet presAssocID="{C38F0676-346C-4EFC-A401-F38FA658BBA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1CEADFB-0726-47FA-A5F1-B64140FF12AC}" type="pres">
      <dgm:prSet presAssocID="{C38F0676-346C-4EFC-A401-F38FA658BBA0}" presName="spaceRect" presStyleCnt="0"/>
      <dgm:spPr/>
    </dgm:pt>
    <dgm:pt modelId="{66B14B39-EB90-43AD-A305-CEF5B5F4DBD9}" type="pres">
      <dgm:prSet presAssocID="{C38F0676-346C-4EFC-A401-F38FA658BBA0}" presName="textRect" presStyleLbl="revTx" presStyleIdx="1" presStyleCnt="2">
        <dgm:presLayoutVars>
          <dgm:chMax val="1"/>
          <dgm:chPref val="1"/>
        </dgm:presLayoutVars>
      </dgm:prSet>
      <dgm:spPr/>
    </dgm:pt>
  </dgm:ptLst>
  <dgm:cxnLst>
    <dgm:cxn modelId="{A3186D13-FB70-4636-A862-6D4A4B18CB5B}" type="presOf" srcId="{D4571B21-4CB5-4352-8BAC-C7EF33547B32}" destId="{7743DBD8-2350-4FFE-85B7-10DAA052B996}" srcOrd="0" destOrd="0" presId="urn:microsoft.com/office/officeart/2018/2/layout/IconLabelList"/>
    <dgm:cxn modelId="{D7F86B32-6573-4B6B-89B4-153726263666}" srcId="{C9F7F7A2-3B30-4714-9A62-BA9222AC2003}" destId="{C38F0676-346C-4EFC-A401-F38FA658BBA0}" srcOrd="1" destOrd="0" parTransId="{38A6CC0A-F63A-4DEC-925E-217ED89D5208}" sibTransId="{2FB4AD18-E5EE-4A8F-A3D9-75154E69486D}"/>
    <dgm:cxn modelId="{EAE35D35-FEEF-43DA-8200-DBD837740C0F}" type="presOf" srcId="{C9F7F7A2-3B30-4714-9A62-BA9222AC2003}" destId="{AA7A0A62-0BF6-42D7-BE24-4CDA9CF590A0}" srcOrd="0" destOrd="0" presId="urn:microsoft.com/office/officeart/2018/2/layout/IconLabelList"/>
    <dgm:cxn modelId="{61F25EB9-B630-45E4-9E4B-1C4F57B772A6}" srcId="{C9F7F7A2-3B30-4714-9A62-BA9222AC2003}" destId="{D4571B21-4CB5-4352-8BAC-C7EF33547B32}" srcOrd="0" destOrd="0" parTransId="{7213E069-39F4-4383-AD93-348B935C83E4}" sibTransId="{DFB90EFF-0B39-4F98-B563-B5E4D2BA297A}"/>
    <dgm:cxn modelId="{D0B53EBD-7765-4674-98E0-D0DF8315D983}" type="presOf" srcId="{C38F0676-346C-4EFC-A401-F38FA658BBA0}" destId="{66B14B39-EB90-43AD-A305-CEF5B5F4DBD9}" srcOrd="0" destOrd="0" presId="urn:microsoft.com/office/officeart/2018/2/layout/IconLabelList"/>
    <dgm:cxn modelId="{8C108E31-6C2B-489C-9725-D0ACF46E7246}" type="presParOf" srcId="{AA7A0A62-0BF6-42D7-BE24-4CDA9CF590A0}" destId="{4D09CE3C-09D6-4CCE-B8A2-5DD613151F29}" srcOrd="0" destOrd="0" presId="urn:microsoft.com/office/officeart/2018/2/layout/IconLabelList"/>
    <dgm:cxn modelId="{7F0A7AC6-2FCC-46FE-9941-1253E1671224}" type="presParOf" srcId="{4D09CE3C-09D6-4CCE-B8A2-5DD613151F29}" destId="{386B53DB-C8E7-407F-86BD-53D5B16B459A}" srcOrd="0" destOrd="0" presId="urn:microsoft.com/office/officeart/2018/2/layout/IconLabelList"/>
    <dgm:cxn modelId="{81DEAC1F-D806-4900-9EC5-1A01585D1ECB}" type="presParOf" srcId="{4D09CE3C-09D6-4CCE-B8A2-5DD613151F29}" destId="{70D6FC3D-267B-4BAB-9C2C-6ABC8B2EEAB4}" srcOrd="1" destOrd="0" presId="urn:microsoft.com/office/officeart/2018/2/layout/IconLabelList"/>
    <dgm:cxn modelId="{0E1896DA-CCAF-4D5F-89D3-E479B4AB5795}" type="presParOf" srcId="{4D09CE3C-09D6-4CCE-B8A2-5DD613151F29}" destId="{7743DBD8-2350-4FFE-85B7-10DAA052B996}" srcOrd="2" destOrd="0" presId="urn:microsoft.com/office/officeart/2018/2/layout/IconLabelList"/>
    <dgm:cxn modelId="{73C94640-5359-4034-816F-FADCEC4B210A}" type="presParOf" srcId="{AA7A0A62-0BF6-42D7-BE24-4CDA9CF590A0}" destId="{EAB3DEAB-2129-4308-8A62-3B8DEE229C91}" srcOrd="1" destOrd="0" presId="urn:microsoft.com/office/officeart/2018/2/layout/IconLabelList"/>
    <dgm:cxn modelId="{4C571651-AC46-4D57-BCDC-324843BB422B}" type="presParOf" srcId="{AA7A0A62-0BF6-42D7-BE24-4CDA9CF590A0}" destId="{11D9C2E9-CBCA-47C7-B4BC-A6EE384B43F2}" srcOrd="2" destOrd="0" presId="urn:microsoft.com/office/officeart/2018/2/layout/IconLabelList"/>
    <dgm:cxn modelId="{22958F76-BECD-4DE0-A1CF-61BDB40E6D42}" type="presParOf" srcId="{11D9C2E9-CBCA-47C7-B4BC-A6EE384B43F2}" destId="{0FB4639A-AD0B-4517-A220-2B8DD4623E01}" srcOrd="0" destOrd="0" presId="urn:microsoft.com/office/officeart/2018/2/layout/IconLabelList"/>
    <dgm:cxn modelId="{B58C0E1C-D73D-417F-928A-2C6919A2DDBE}" type="presParOf" srcId="{11D9C2E9-CBCA-47C7-B4BC-A6EE384B43F2}" destId="{E1CEADFB-0726-47FA-A5F1-B64140FF12AC}" srcOrd="1" destOrd="0" presId="urn:microsoft.com/office/officeart/2018/2/layout/IconLabelList"/>
    <dgm:cxn modelId="{E68C0EF4-D9E4-4CEA-B09B-DA07AE5F2D9B}" type="presParOf" srcId="{11D9C2E9-CBCA-47C7-B4BC-A6EE384B43F2}" destId="{66B14B39-EB90-43AD-A305-CEF5B5F4DBD9}"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9F7F7A2-3B30-4714-9A62-BA9222AC2003}"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4571B21-4CB5-4352-8BAC-C7EF33547B32}">
      <dgm:prSet/>
      <dgm:spPr/>
      <dgm:t>
        <a:bodyPr/>
        <a:lstStyle/>
        <a:p>
          <a:pPr>
            <a:lnSpc>
              <a:spcPct val="100000"/>
            </a:lnSpc>
          </a:pPr>
          <a:endParaRPr lang="en-GB" b="1" dirty="0">
            <a:latin typeface="Georgia Pro Cond Black"/>
          </a:endParaRPr>
        </a:p>
      </dgm:t>
    </dgm:pt>
    <dgm:pt modelId="{7213E069-39F4-4383-AD93-348B935C83E4}" type="parTrans" cxnId="{61F25EB9-B630-45E4-9E4B-1C4F57B772A6}">
      <dgm:prSet/>
      <dgm:spPr/>
      <dgm:t>
        <a:bodyPr/>
        <a:lstStyle/>
        <a:p>
          <a:endParaRPr lang="en-US"/>
        </a:p>
      </dgm:t>
    </dgm:pt>
    <dgm:pt modelId="{DFB90EFF-0B39-4F98-B563-B5E4D2BA297A}" type="sibTrans" cxnId="{61F25EB9-B630-45E4-9E4B-1C4F57B772A6}">
      <dgm:prSet/>
      <dgm:spPr/>
      <dgm:t>
        <a:bodyPr/>
        <a:lstStyle/>
        <a:p>
          <a:endParaRPr lang="en-US"/>
        </a:p>
      </dgm:t>
    </dgm:pt>
    <dgm:pt modelId="{C38F0676-346C-4EFC-A401-F38FA658BBA0}">
      <dgm:prSet phldr="0"/>
      <dgm:spPr/>
      <dgm:t>
        <a:bodyPr/>
        <a:lstStyle/>
        <a:p>
          <a:pPr rtl="0">
            <a:lnSpc>
              <a:spcPct val="100000"/>
            </a:lnSpc>
          </a:pPr>
          <a:r>
            <a:rPr lang="en-GB" b="1" dirty="0">
              <a:latin typeface="Georgia Pro Cond Black"/>
            </a:rPr>
            <a:t>Activity 2 - Top 10 Innovators</a:t>
          </a:r>
        </a:p>
      </dgm:t>
    </dgm:pt>
    <dgm:pt modelId="{38A6CC0A-F63A-4DEC-925E-217ED89D5208}" type="parTrans" cxnId="{D7F86B32-6573-4B6B-89B4-153726263666}">
      <dgm:prSet/>
      <dgm:spPr/>
      <dgm:t>
        <a:bodyPr/>
        <a:lstStyle/>
        <a:p>
          <a:endParaRPr lang="en-US"/>
        </a:p>
      </dgm:t>
    </dgm:pt>
    <dgm:pt modelId="{2FB4AD18-E5EE-4A8F-A3D9-75154E69486D}" type="sibTrans" cxnId="{D7F86B32-6573-4B6B-89B4-153726263666}">
      <dgm:prSet/>
      <dgm:spPr/>
      <dgm:t>
        <a:bodyPr/>
        <a:lstStyle/>
        <a:p>
          <a:endParaRPr lang="en-US"/>
        </a:p>
      </dgm:t>
    </dgm:pt>
    <dgm:pt modelId="{AA7A0A62-0BF6-42D7-BE24-4CDA9CF590A0}" type="pres">
      <dgm:prSet presAssocID="{C9F7F7A2-3B30-4714-9A62-BA9222AC2003}" presName="root" presStyleCnt="0">
        <dgm:presLayoutVars>
          <dgm:dir/>
          <dgm:resizeHandles val="exact"/>
        </dgm:presLayoutVars>
      </dgm:prSet>
      <dgm:spPr/>
    </dgm:pt>
    <dgm:pt modelId="{4D09CE3C-09D6-4CCE-B8A2-5DD613151F29}" type="pres">
      <dgm:prSet presAssocID="{D4571B21-4CB5-4352-8BAC-C7EF33547B32}" presName="compNode" presStyleCnt="0"/>
      <dgm:spPr/>
    </dgm:pt>
    <dgm:pt modelId="{386B53DB-C8E7-407F-86BD-53D5B16B459A}" type="pres">
      <dgm:prSet presAssocID="{D4571B21-4CB5-4352-8BAC-C7EF33547B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70D6FC3D-267B-4BAB-9C2C-6ABC8B2EEAB4}" type="pres">
      <dgm:prSet presAssocID="{D4571B21-4CB5-4352-8BAC-C7EF33547B32}" presName="spaceRect" presStyleCnt="0"/>
      <dgm:spPr/>
    </dgm:pt>
    <dgm:pt modelId="{7743DBD8-2350-4FFE-85B7-10DAA052B996}" type="pres">
      <dgm:prSet presAssocID="{D4571B21-4CB5-4352-8BAC-C7EF33547B32}" presName="textRect" presStyleLbl="revTx" presStyleIdx="0" presStyleCnt="2">
        <dgm:presLayoutVars>
          <dgm:chMax val="1"/>
          <dgm:chPref val="1"/>
        </dgm:presLayoutVars>
      </dgm:prSet>
      <dgm:spPr/>
    </dgm:pt>
    <dgm:pt modelId="{EAB3DEAB-2129-4308-8A62-3B8DEE229C91}" type="pres">
      <dgm:prSet presAssocID="{DFB90EFF-0B39-4F98-B563-B5E4D2BA297A}" presName="sibTrans" presStyleCnt="0"/>
      <dgm:spPr/>
    </dgm:pt>
    <dgm:pt modelId="{11D9C2E9-CBCA-47C7-B4BC-A6EE384B43F2}" type="pres">
      <dgm:prSet presAssocID="{C38F0676-346C-4EFC-A401-F38FA658BBA0}" presName="compNode" presStyleCnt="0"/>
      <dgm:spPr/>
    </dgm:pt>
    <dgm:pt modelId="{0FB4639A-AD0B-4517-A220-2B8DD4623E01}" type="pres">
      <dgm:prSet presAssocID="{C38F0676-346C-4EFC-A401-F38FA658BBA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1CEADFB-0726-47FA-A5F1-B64140FF12AC}" type="pres">
      <dgm:prSet presAssocID="{C38F0676-346C-4EFC-A401-F38FA658BBA0}" presName="spaceRect" presStyleCnt="0"/>
      <dgm:spPr/>
    </dgm:pt>
    <dgm:pt modelId="{66B14B39-EB90-43AD-A305-CEF5B5F4DBD9}" type="pres">
      <dgm:prSet presAssocID="{C38F0676-346C-4EFC-A401-F38FA658BBA0}" presName="textRect" presStyleLbl="revTx" presStyleIdx="1" presStyleCnt="2">
        <dgm:presLayoutVars>
          <dgm:chMax val="1"/>
          <dgm:chPref val="1"/>
        </dgm:presLayoutVars>
      </dgm:prSet>
      <dgm:spPr/>
    </dgm:pt>
  </dgm:ptLst>
  <dgm:cxnLst>
    <dgm:cxn modelId="{42197F0F-6072-4B52-8F5A-60D4F91E67A8}" type="presOf" srcId="{D4571B21-4CB5-4352-8BAC-C7EF33547B32}" destId="{7743DBD8-2350-4FFE-85B7-10DAA052B996}" srcOrd="0" destOrd="0" presId="urn:microsoft.com/office/officeart/2018/2/layout/IconLabelList"/>
    <dgm:cxn modelId="{D7F86B32-6573-4B6B-89B4-153726263666}" srcId="{C9F7F7A2-3B30-4714-9A62-BA9222AC2003}" destId="{C38F0676-346C-4EFC-A401-F38FA658BBA0}" srcOrd="1" destOrd="0" parTransId="{38A6CC0A-F63A-4DEC-925E-217ED89D5208}" sibTransId="{2FB4AD18-E5EE-4A8F-A3D9-75154E69486D}"/>
    <dgm:cxn modelId="{974CD134-E40F-43B8-8597-7DD370156BD8}" type="presOf" srcId="{C38F0676-346C-4EFC-A401-F38FA658BBA0}" destId="{66B14B39-EB90-43AD-A305-CEF5B5F4DBD9}" srcOrd="0" destOrd="0" presId="urn:microsoft.com/office/officeart/2018/2/layout/IconLabelList"/>
    <dgm:cxn modelId="{EAE35D35-FEEF-43DA-8200-DBD837740C0F}" type="presOf" srcId="{C9F7F7A2-3B30-4714-9A62-BA9222AC2003}" destId="{AA7A0A62-0BF6-42D7-BE24-4CDA9CF590A0}" srcOrd="0" destOrd="0" presId="urn:microsoft.com/office/officeart/2018/2/layout/IconLabelList"/>
    <dgm:cxn modelId="{61F25EB9-B630-45E4-9E4B-1C4F57B772A6}" srcId="{C9F7F7A2-3B30-4714-9A62-BA9222AC2003}" destId="{D4571B21-4CB5-4352-8BAC-C7EF33547B32}" srcOrd="0" destOrd="0" parTransId="{7213E069-39F4-4383-AD93-348B935C83E4}" sibTransId="{DFB90EFF-0B39-4F98-B563-B5E4D2BA297A}"/>
    <dgm:cxn modelId="{B699EFD0-FD89-4C88-93BD-BCC72F67EDC0}" type="presParOf" srcId="{AA7A0A62-0BF6-42D7-BE24-4CDA9CF590A0}" destId="{4D09CE3C-09D6-4CCE-B8A2-5DD613151F29}" srcOrd="0" destOrd="0" presId="urn:microsoft.com/office/officeart/2018/2/layout/IconLabelList"/>
    <dgm:cxn modelId="{4F342531-7A60-4620-94D7-54A5FCA118CE}" type="presParOf" srcId="{4D09CE3C-09D6-4CCE-B8A2-5DD613151F29}" destId="{386B53DB-C8E7-407F-86BD-53D5B16B459A}" srcOrd="0" destOrd="0" presId="urn:microsoft.com/office/officeart/2018/2/layout/IconLabelList"/>
    <dgm:cxn modelId="{3F9B80A8-0E11-4D45-808E-BFD44ED78C16}" type="presParOf" srcId="{4D09CE3C-09D6-4CCE-B8A2-5DD613151F29}" destId="{70D6FC3D-267B-4BAB-9C2C-6ABC8B2EEAB4}" srcOrd="1" destOrd="0" presId="urn:microsoft.com/office/officeart/2018/2/layout/IconLabelList"/>
    <dgm:cxn modelId="{ECB1C040-E852-4F30-8733-EC82E1D4ED72}" type="presParOf" srcId="{4D09CE3C-09D6-4CCE-B8A2-5DD613151F29}" destId="{7743DBD8-2350-4FFE-85B7-10DAA052B996}" srcOrd="2" destOrd="0" presId="urn:microsoft.com/office/officeart/2018/2/layout/IconLabelList"/>
    <dgm:cxn modelId="{AE9CE378-FDC0-48AE-BF6E-43D8FBD972FA}" type="presParOf" srcId="{AA7A0A62-0BF6-42D7-BE24-4CDA9CF590A0}" destId="{EAB3DEAB-2129-4308-8A62-3B8DEE229C91}" srcOrd="1" destOrd="0" presId="urn:microsoft.com/office/officeart/2018/2/layout/IconLabelList"/>
    <dgm:cxn modelId="{56635BC8-A31D-48D9-BB71-0393D13657D0}" type="presParOf" srcId="{AA7A0A62-0BF6-42D7-BE24-4CDA9CF590A0}" destId="{11D9C2E9-CBCA-47C7-B4BC-A6EE384B43F2}" srcOrd="2" destOrd="0" presId="urn:microsoft.com/office/officeart/2018/2/layout/IconLabelList"/>
    <dgm:cxn modelId="{B0C34B3C-63B8-497C-B43B-05E904236ED6}" type="presParOf" srcId="{11D9C2E9-CBCA-47C7-B4BC-A6EE384B43F2}" destId="{0FB4639A-AD0B-4517-A220-2B8DD4623E01}" srcOrd="0" destOrd="0" presId="urn:microsoft.com/office/officeart/2018/2/layout/IconLabelList"/>
    <dgm:cxn modelId="{715DF3FA-7D23-42FA-A6B4-631C508FA749}" type="presParOf" srcId="{11D9C2E9-CBCA-47C7-B4BC-A6EE384B43F2}" destId="{E1CEADFB-0726-47FA-A5F1-B64140FF12AC}" srcOrd="1" destOrd="0" presId="urn:microsoft.com/office/officeart/2018/2/layout/IconLabelList"/>
    <dgm:cxn modelId="{0D2DA2E3-DAC3-4560-89C7-7499747CCF00}" type="presParOf" srcId="{11D9C2E9-CBCA-47C7-B4BC-A6EE384B43F2}" destId="{66B14B39-EB90-43AD-A305-CEF5B5F4DBD9}"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9F7F7A2-3B30-4714-9A62-BA9222AC2003}"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4571B21-4CB5-4352-8BAC-C7EF33547B32}">
      <dgm:prSet/>
      <dgm:spPr/>
      <dgm:t>
        <a:bodyPr/>
        <a:lstStyle/>
        <a:p>
          <a:pPr>
            <a:lnSpc>
              <a:spcPct val="100000"/>
            </a:lnSpc>
          </a:pPr>
          <a:endParaRPr lang="en-GB" b="1" dirty="0">
            <a:latin typeface="Georgia Pro Cond Black"/>
          </a:endParaRPr>
        </a:p>
      </dgm:t>
    </dgm:pt>
    <dgm:pt modelId="{7213E069-39F4-4383-AD93-348B935C83E4}" type="parTrans" cxnId="{61F25EB9-B630-45E4-9E4B-1C4F57B772A6}">
      <dgm:prSet/>
      <dgm:spPr/>
      <dgm:t>
        <a:bodyPr/>
        <a:lstStyle/>
        <a:p>
          <a:endParaRPr lang="en-US"/>
        </a:p>
      </dgm:t>
    </dgm:pt>
    <dgm:pt modelId="{DFB90EFF-0B39-4F98-B563-B5E4D2BA297A}" type="sibTrans" cxnId="{61F25EB9-B630-45E4-9E4B-1C4F57B772A6}">
      <dgm:prSet/>
      <dgm:spPr/>
      <dgm:t>
        <a:bodyPr/>
        <a:lstStyle/>
        <a:p>
          <a:endParaRPr lang="en-US"/>
        </a:p>
      </dgm:t>
    </dgm:pt>
    <dgm:pt modelId="{C38F0676-346C-4EFC-A401-F38FA658BBA0}">
      <dgm:prSet phldr="0"/>
      <dgm:spPr/>
      <dgm:t>
        <a:bodyPr/>
        <a:lstStyle/>
        <a:p>
          <a:pPr rtl="0">
            <a:lnSpc>
              <a:spcPct val="100000"/>
            </a:lnSpc>
          </a:pPr>
          <a:r>
            <a:rPr lang="en-GB" b="1" dirty="0">
              <a:latin typeface="Georgia Pro Cond Black"/>
            </a:rPr>
            <a:t>Activity 3 - How Innovative Are You?</a:t>
          </a:r>
        </a:p>
      </dgm:t>
    </dgm:pt>
    <dgm:pt modelId="{38A6CC0A-F63A-4DEC-925E-217ED89D5208}" type="parTrans" cxnId="{D7F86B32-6573-4B6B-89B4-153726263666}">
      <dgm:prSet/>
      <dgm:spPr/>
      <dgm:t>
        <a:bodyPr/>
        <a:lstStyle/>
        <a:p>
          <a:endParaRPr lang="en-US"/>
        </a:p>
      </dgm:t>
    </dgm:pt>
    <dgm:pt modelId="{2FB4AD18-E5EE-4A8F-A3D9-75154E69486D}" type="sibTrans" cxnId="{D7F86B32-6573-4B6B-89B4-153726263666}">
      <dgm:prSet/>
      <dgm:spPr/>
      <dgm:t>
        <a:bodyPr/>
        <a:lstStyle/>
        <a:p>
          <a:endParaRPr lang="en-US"/>
        </a:p>
      </dgm:t>
    </dgm:pt>
    <dgm:pt modelId="{AA7A0A62-0BF6-42D7-BE24-4CDA9CF590A0}" type="pres">
      <dgm:prSet presAssocID="{C9F7F7A2-3B30-4714-9A62-BA9222AC2003}" presName="root" presStyleCnt="0">
        <dgm:presLayoutVars>
          <dgm:dir/>
          <dgm:resizeHandles val="exact"/>
        </dgm:presLayoutVars>
      </dgm:prSet>
      <dgm:spPr/>
    </dgm:pt>
    <dgm:pt modelId="{4D09CE3C-09D6-4CCE-B8A2-5DD613151F29}" type="pres">
      <dgm:prSet presAssocID="{D4571B21-4CB5-4352-8BAC-C7EF33547B32}" presName="compNode" presStyleCnt="0"/>
      <dgm:spPr/>
    </dgm:pt>
    <dgm:pt modelId="{386B53DB-C8E7-407F-86BD-53D5B16B459A}" type="pres">
      <dgm:prSet presAssocID="{D4571B21-4CB5-4352-8BAC-C7EF33547B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70D6FC3D-267B-4BAB-9C2C-6ABC8B2EEAB4}" type="pres">
      <dgm:prSet presAssocID="{D4571B21-4CB5-4352-8BAC-C7EF33547B32}" presName="spaceRect" presStyleCnt="0"/>
      <dgm:spPr/>
    </dgm:pt>
    <dgm:pt modelId="{7743DBD8-2350-4FFE-85B7-10DAA052B996}" type="pres">
      <dgm:prSet presAssocID="{D4571B21-4CB5-4352-8BAC-C7EF33547B32}" presName="textRect" presStyleLbl="revTx" presStyleIdx="0" presStyleCnt="2">
        <dgm:presLayoutVars>
          <dgm:chMax val="1"/>
          <dgm:chPref val="1"/>
        </dgm:presLayoutVars>
      </dgm:prSet>
      <dgm:spPr/>
    </dgm:pt>
    <dgm:pt modelId="{EAB3DEAB-2129-4308-8A62-3B8DEE229C91}" type="pres">
      <dgm:prSet presAssocID="{DFB90EFF-0B39-4F98-B563-B5E4D2BA297A}" presName="sibTrans" presStyleCnt="0"/>
      <dgm:spPr/>
    </dgm:pt>
    <dgm:pt modelId="{11D9C2E9-CBCA-47C7-B4BC-A6EE384B43F2}" type="pres">
      <dgm:prSet presAssocID="{C38F0676-346C-4EFC-A401-F38FA658BBA0}" presName="compNode" presStyleCnt="0"/>
      <dgm:spPr/>
    </dgm:pt>
    <dgm:pt modelId="{0FB4639A-AD0B-4517-A220-2B8DD4623E01}" type="pres">
      <dgm:prSet presAssocID="{C38F0676-346C-4EFC-A401-F38FA658BBA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1CEADFB-0726-47FA-A5F1-B64140FF12AC}" type="pres">
      <dgm:prSet presAssocID="{C38F0676-346C-4EFC-A401-F38FA658BBA0}" presName="spaceRect" presStyleCnt="0"/>
      <dgm:spPr/>
    </dgm:pt>
    <dgm:pt modelId="{66B14B39-EB90-43AD-A305-CEF5B5F4DBD9}" type="pres">
      <dgm:prSet presAssocID="{C38F0676-346C-4EFC-A401-F38FA658BBA0}" presName="textRect" presStyleLbl="revTx" presStyleIdx="1" presStyleCnt="2">
        <dgm:presLayoutVars>
          <dgm:chMax val="1"/>
          <dgm:chPref val="1"/>
        </dgm:presLayoutVars>
      </dgm:prSet>
      <dgm:spPr/>
    </dgm:pt>
  </dgm:ptLst>
  <dgm:cxnLst>
    <dgm:cxn modelId="{A3186D13-FB70-4636-A862-6D4A4B18CB5B}" type="presOf" srcId="{D4571B21-4CB5-4352-8BAC-C7EF33547B32}" destId="{7743DBD8-2350-4FFE-85B7-10DAA052B996}" srcOrd="0" destOrd="0" presId="urn:microsoft.com/office/officeart/2018/2/layout/IconLabelList"/>
    <dgm:cxn modelId="{D7F86B32-6573-4B6B-89B4-153726263666}" srcId="{C9F7F7A2-3B30-4714-9A62-BA9222AC2003}" destId="{C38F0676-346C-4EFC-A401-F38FA658BBA0}" srcOrd="1" destOrd="0" parTransId="{38A6CC0A-F63A-4DEC-925E-217ED89D5208}" sibTransId="{2FB4AD18-E5EE-4A8F-A3D9-75154E69486D}"/>
    <dgm:cxn modelId="{EAE35D35-FEEF-43DA-8200-DBD837740C0F}" type="presOf" srcId="{C9F7F7A2-3B30-4714-9A62-BA9222AC2003}" destId="{AA7A0A62-0BF6-42D7-BE24-4CDA9CF590A0}" srcOrd="0" destOrd="0" presId="urn:microsoft.com/office/officeart/2018/2/layout/IconLabelList"/>
    <dgm:cxn modelId="{61F25EB9-B630-45E4-9E4B-1C4F57B772A6}" srcId="{C9F7F7A2-3B30-4714-9A62-BA9222AC2003}" destId="{D4571B21-4CB5-4352-8BAC-C7EF33547B32}" srcOrd="0" destOrd="0" parTransId="{7213E069-39F4-4383-AD93-348B935C83E4}" sibTransId="{DFB90EFF-0B39-4F98-B563-B5E4D2BA297A}"/>
    <dgm:cxn modelId="{D0B53EBD-7765-4674-98E0-D0DF8315D983}" type="presOf" srcId="{C38F0676-346C-4EFC-A401-F38FA658BBA0}" destId="{66B14B39-EB90-43AD-A305-CEF5B5F4DBD9}" srcOrd="0" destOrd="0" presId="urn:microsoft.com/office/officeart/2018/2/layout/IconLabelList"/>
    <dgm:cxn modelId="{8C108E31-6C2B-489C-9725-D0ACF46E7246}" type="presParOf" srcId="{AA7A0A62-0BF6-42D7-BE24-4CDA9CF590A0}" destId="{4D09CE3C-09D6-4CCE-B8A2-5DD613151F29}" srcOrd="0" destOrd="0" presId="urn:microsoft.com/office/officeart/2018/2/layout/IconLabelList"/>
    <dgm:cxn modelId="{7F0A7AC6-2FCC-46FE-9941-1253E1671224}" type="presParOf" srcId="{4D09CE3C-09D6-4CCE-B8A2-5DD613151F29}" destId="{386B53DB-C8E7-407F-86BD-53D5B16B459A}" srcOrd="0" destOrd="0" presId="urn:microsoft.com/office/officeart/2018/2/layout/IconLabelList"/>
    <dgm:cxn modelId="{81DEAC1F-D806-4900-9EC5-1A01585D1ECB}" type="presParOf" srcId="{4D09CE3C-09D6-4CCE-B8A2-5DD613151F29}" destId="{70D6FC3D-267B-4BAB-9C2C-6ABC8B2EEAB4}" srcOrd="1" destOrd="0" presId="urn:microsoft.com/office/officeart/2018/2/layout/IconLabelList"/>
    <dgm:cxn modelId="{0E1896DA-CCAF-4D5F-89D3-E479B4AB5795}" type="presParOf" srcId="{4D09CE3C-09D6-4CCE-B8A2-5DD613151F29}" destId="{7743DBD8-2350-4FFE-85B7-10DAA052B996}" srcOrd="2" destOrd="0" presId="urn:microsoft.com/office/officeart/2018/2/layout/IconLabelList"/>
    <dgm:cxn modelId="{73C94640-5359-4034-816F-FADCEC4B210A}" type="presParOf" srcId="{AA7A0A62-0BF6-42D7-BE24-4CDA9CF590A0}" destId="{EAB3DEAB-2129-4308-8A62-3B8DEE229C91}" srcOrd="1" destOrd="0" presId="urn:microsoft.com/office/officeart/2018/2/layout/IconLabelList"/>
    <dgm:cxn modelId="{4C571651-AC46-4D57-BCDC-324843BB422B}" type="presParOf" srcId="{AA7A0A62-0BF6-42D7-BE24-4CDA9CF590A0}" destId="{11D9C2E9-CBCA-47C7-B4BC-A6EE384B43F2}" srcOrd="2" destOrd="0" presId="urn:microsoft.com/office/officeart/2018/2/layout/IconLabelList"/>
    <dgm:cxn modelId="{22958F76-BECD-4DE0-A1CF-61BDB40E6D42}" type="presParOf" srcId="{11D9C2E9-CBCA-47C7-B4BC-A6EE384B43F2}" destId="{0FB4639A-AD0B-4517-A220-2B8DD4623E01}" srcOrd="0" destOrd="0" presId="urn:microsoft.com/office/officeart/2018/2/layout/IconLabelList"/>
    <dgm:cxn modelId="{B58C0E1C-D73D-417F-928A-2C6919A2DDBE}" type="presParOf" srcId="{11D9C2E9-CBCA-47C7-B4BC-A6EE384B43F2}" destId="{E1CEADFB-0726-47FA-A5F1-B64140FF12AC}" srcOrd="1" destOrd="0" presId="urn:microsoft.com/office/officeart/2018/2/layout/IconLabelList"/>
    <dgm:cxn modelId="{E68C0EF4-D9E4-4CEA-B09B-DA07AE5F2D9B}" type="presParOf" srcId="{11D9C2E9-CBCA-47C7-B4BC-A6EE384B43F2}" destId="{66B14B39-EB90-43AD-A305-CEF5B5F4DBD9}"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9F7F7A2-3B30-4714-9A62-BA9222AC2003}" type="doc">
      <dgm:prSet loTypeId="urn:microsoft.com/office/officeart/2018/5/layout/IconLeaf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4571B21-4CB5-4352-8BAC-C7EF33547B32}">
      <dgm:prSet/>
      <dgm:spPr/>
      <dgm:t>
        <a:bodyPr/>
        <a:lstStyle/>
        <a:p>
          <a:pPr>
            <a:defRPr cap="all"/>
          </a:pPr>
          <a:endParaRPr lang="en-GB" b="1" dirty="0">
            <a:latin typeface="Georgia Pro Cond Black"/>
          </a:endParaRPr>
        </a:p>
      </dgm:t>
    </dgm:pt>
    <dgm:pt modelId="{7213E069-39F4-4383-AD93-348B935C83E4}" type="parTrans" cxnId="{61F25EB9-B630-45E4-9E4B-1C4F57B772A6}">
      <dgm:prSet/>
      <dgm:spPr/>
      <dgm:t>
        <a:bodyPr/>
        <a:lstStyle/>
        <a:p>
          <a:endParaRPr lang="en-US"/>
        </a:p>
      </dgm:t>
    </dgm:pt>
    <dgm:pt modelId="{DFB90EFF-0B39-4F98-B563-B5E4D2BA297A}" type="sibTrans" cxnId="{61F25EB9-B630-45E4-9E4B-1C4F57B772A6}">
      <dgm:prSet/>
      <dgm:spPr/>
      <dgm:t>
        <a:bodyPr/>
        <a:lstStyle/>
        <a:p>
          <a:endParaRPr lang="en-US"/>
        </a:p>
      </dgm:t>
    </dgm:pt>
    <dgm:pt modelId="{94727A54-486F-46FD-B186-83BF2E0047AE}">
      <dgm:prSet phldr="0"/>
      <dgm:spPr/>
      <dgm:t>
        <a:bodyPr/>
        <a:lstStyle/>
        <a:p>
          <a:pPr rtl="0">
            <a:defRPr cap="all"/>
          </a:pPr>
          <a:r>
            <a:rPr lang="en-GB" b="1">
              <a:latin typeface="Georgia Pro Cond Black"/>
            </a:rPr>
            <a:t> Activity 4 – The Art of Innovation</a:t>
          </a:r>
        </a:p>
      </dgm:t>
    </dgm:pt>
    <dgm:pt modelId="{A4D8C408-CFED-408F-A767-3AE94FCE422F}" type="parTrans" cxnId="{68C2D578-9780-4F49-A7CC-945153B87DD4}">
      <dgm:prSet/>
      <dgm:spPr/>
    </dgm:pt>
    <dgm:pt modelId="{EA2190C8-6803-4C4B-8A7B-C6B5064E2667}" type="sibTrans" cxnId="{68C2D578-9780-4F49-A7CC-945153B87DD4}">
      <dgm:prSet/>
      <dgm:spPr/>
      <dgm:t>
        <a:bodyPr/>
        <a:lstStyle/>
        <a:p>
          <a:endParaRPr lang="en-US"/>
        </a:p>
      </dgm:t>
    </dgm:pt>
    <dgm:pt modelId="{A269C3AB-59D1-41A8-97E0-C16FFC3CFB51}" type="pres">
      <dgm:prSet presAssocID="{C9F7F7A2-3B30-4714-9A62-BA9222AC2003}" presName="root" presStyleCnt="0">
        <dgm:presLayoutVars>
          <dgm:dir/>
          <dgm:resizeHandles val="exact"/>
        </dgm:presLayoutVars>
      </dgm:prSet>
      <dgm:spPr/>
    </dgm:pt>
    <dgm:pt modelId="{957B8321-6C9E-437E-887A-E64562F67B02}" type="pres">
      <dgm:prSet presAssocID="{D4571B21-4CB5-4352-8BAC-C7EF33547B32}" presName="compNode" presStyleCnt="0"/>
      <dgm:spPr/>
    </dgm:pt>
    <dgm:pt modelId="{781DDA3F-E8FB-44A3-BA62-45715A7E216B}" type="pres">
      <dgm:prSet presAssocID="{D4571B21-4CB5-4352-8BAC-C7EF33547B32}" presName="iconBgRect" presStyleLbl="bgShp" presStyleIdx="0" presStyleCnt="2"/>
      <dgm:spPr>
        <a:prstGeom prst="round2DiagRect">
          <a:avLst>
            <a:gd name="adj1" fmla="val 29727"/>
            <a:gd name="adj2" fmla="val 0"/>
          </a:avLst>
        </a:prstGeom>
      </dgm:spPr>
    </dgm:pt>
    <dgm:pt modelId="{7BB00071-78F5-4410-8161-6227B2266816}" type="pres">
      <dgm:prSet presAssocID="{D4571B21-4CB5-4352-8BAC-C7EF33547B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D612BA32-365F-4C69-B1FA-7D0F2F78BF5D}" type="pres">
      <dgm:prSet presAssocID="{D4571B21-4CB5-4352-8BAC-C7EF33547B32}" presName="spaceRect" presStyleCnt="0"/>
      <dgm:spPr/>
    </dgm:pt>
    <dgm:pt modelId="{E43EF29A-BA3E-47E5-8AC3-C49D7F7EA5C0}" type="pres">
      <dgm:prSet presAssocID="{D4571B21-4CB5-4352-8BAC-C7EF33547B32}" presName="textRect" presStyleLbl="revTx" presStyleIdx="0" presStyleCnt="2">
        <dgm:presLayoutVars>
          <dgm:chMax val="1"/>
          <dgm:chPref val="1"/>
        </dgm:presLayoutVars>
      </dgm:prSet>
      <dgm:spPr/>
    </dgm:pt>
    <dgm:pt modelId="{F825D6C9-7052-4263-9C92-26E0CC046159}" type="pres">
      <dgm:prSet presAssocID="{DFB90EFF-0B39-4F98-B563-B5E4D2BA297A}" presName="sibTrans" presStyleCnt="0"/>
      <dgm:spPr/>
    </dgm:pt>
    <dgm:pt modelId="{24C4C3F5-B8A0-4775-A76D-19744AD9692D}" type="pres">
      <dgm:prSet presAssocID="{94727A54-486F-46FD-B186-83BF2E0047AE}" presName="compNode" presStyleCnt="0"/>
      <dgm:spPr/>
    </dgm:pt>
    <dgm:pt modelId="{9E3DE813-1F94-44F0-A99A-4147708A6A63}" type="pres">
      <dgm:prSet presAssocID="{94727A54-486F-46FD-B186-83BF2E0047AE}" presName="iconBgRect" presStyleLbl="bgShp" presStyleIdx="1" presStyleCnt="2"/>
      <dgm:spPr>
        <a:prstGeom prst="round2DiagRect">
          <a:avLst>
            <a:gd name="adj1" fmla="val 29727"/>
            <a:gd name="adj2" fmla="val 0"/>
          </a:avLst>
        </a:prstGeom>
      </dgm:spPr>
    </dgm:pt>
    <dgm:pt modelId="{85D689E5-A531-42FD-BA2A-983983AD5206}" type="pres">
      <dgm:prSet presAssocID="{94727A54-486F-46FD-B186-83BF2E0047A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CB393C6A-8E59-4631-8CC1-0C6B91F93C12}" type="pres">
      <dgm:prSet presAssocID="{94727A54-486F-46FD-B186-83BF2E0047AE}" presName="spaceRect" presStyleCnt="0"/>
      <dgm:spPr/>
    </dgm:pt>
    <dgm:pt modelId="{A7BFC718-2A41-4124-9615-C67D40FFD4DE}" type="pres">
      <dgm:prSet presAssocID="{94727A54-486F-46FD-B186-83BF2E0047AE}" presName="textRect" presStyleLbl="revTx" presStyleIdx="1" presStyleCnt="2">
        <dgm:presLayoutVars>
          <dgm:chMax val="1"/>
          <dgm:chPref val="1"/>
        </dgm:presLayoutVars>
      </dgm:prSet>
      <dgm:spPr/>
    </dgm:pt>
  </dgm:ptLst>
  <dgm:cxnLst>
    <dgm:cxn modelId="{BEE75A2B-EBB7-4DA6-B296-35A3DC64AC88}" type="presOf" srcId="{D4571B21-4CB5-4352-8BAC-C7EF33547B32}" destId="{E43EF29A-BA3E-47E5-8AC3-C49D7F7EA5C0}" srcOrd="0" destOrd="0" presId="urn:microsoft.com/office/officeart/2018/5/layout/IconLeafLabelList"/>
    <dgm:cxn modelId="{ED1D763C-EBFA-428D-9A79-005F7D1E6DC9}" type="presOf" srcId="{C9F7F7A2-3B30-4714-9A62-BA9222AC2003}" destId="{A269C3AB-59D1-41A8-97E0-C16FFC3CFB51}" srcOrd="0" destOrd="0" presId="urn:microsoft.com/office/officeart/2018/5/layout/IconLeafLabelList"/>
    <dgm:cxn modelId="{68C2D578-9780-4F49-A7CC-945153B87DD4}" srcId="{C9F7F7A2-3B30-4714-9A62-BA9222AC2003}" destId="{94727A54-486F-46FD-B186-83BF2E0047AE}" srcOrd="1" destOrd="0" parTransId="{A4D8C408-CFED-408F-A767-3AE94FCE422F}" sibTransId="{EA2190C8-6803-4C4B-8A7B-C6B5064E2667}"/>
    <dgm:cxn modelId="{65891AA8-AED8-41FC-B46E-1A47E57A6FD4}" type="presOf" srcId="{94727A54-486F-46FD-B186-83BF2E0047AE}" destId="{A7BFC718-2A41-4124-9615-C67D40FFD4DE}" srcOrd="0" destOrd="0" presId="urn:microsoft.com/office/officeart/2018/5/layout/IconLeafLabelList"/>
    <dgm:cxn modelId="{61F25EB9-B630-45E4-9E4B-1C4F57B772A6}" srcId="{C9F7F7A2-3B30-4714-9A62-BA9222AC2003}" destId="{D4571B21-4CB5-4352-8BAC-C7EF33547B32}" srcOrd="0" destOrd="0" parTransId="{7213E069-39F4-4383-AD93-348B935C83E4}" sibTransId="{DFB90EFF-0B39-4F98-B563-B5E4D2BA297A}"/>
    <dgm:cxn modelId="{2A65F649-D95B-4498-83ED-2CAB87C3E59F}" type="presParOf" srcId="{A269C3AB-59D1-41A8-97E0-C16FFC3CFB51}" destId="{957B8321-6C9E-437E-887A-E64562F67B02}" srcOrd="0" destOrd="0" presId="urn:microsoft.com/office/officeart/2018/5/layout/IconLeafLabelList"/>
    <dgm:cxn modelId="{2ECF6C5E-F354-40CC-A4EB-DE313A96DA9E}" type="presParOf" srcId="{957B8321-6C9E-437E-887A-E64562F67B02}" destId="{781DDA3F-E8FB-44A3-BA62-45715A7E216B}" srcOrd="0" destOrd="0" presId="urn:microsoft.com/office/officeart/2018/5/layout/IconLeafLabelList"/>
    <dgm:cxn modelId="{88C2CAC8-FDA9-4ADB-A1DE-6A52AC8FDC18}" type="presParOf" srcId="{957B8321-6C9E-437E-887A-E64562F67B02}" destId="{7BB00071-78F5-4410-8161-6227B2266816}" srcOrd="1" destOrd="0" presId="urn:microsoft.com/office/officeart/2018/5/layout/IconLeafLabelList"/>
    <dgm:cxn modelId="{7F5E39B7-9209-43DE-83B4-E1671704070C}" type="presParOf" srcId="{957B8321-6C9E-437E-887A-E64562F67B02}" destId="{D612BA32-365F-4C69-B1FA-7D0F2F78BF5D}" srcOrd="2" destOrd="0" presId="urn:microsoft.com/office/officeart/2018/5/layout/IconLeafLabelList"/>
    <dgm:cxn modelId="{AAE69C30-D15F-49EA-B168-2704C179E312}" type="presParOf" srcId="{957B8321-6C9E-437E-887A-E64562F67B02}" destId="{E43EF29A-BA3E-47E5-8AC3-C49D7F7EA5C0}" srcOrd="3" destOrd="0" presId="urn:microsoft.com/office/officeart/2018/5/layout/IconLeafLabelList"/>
    <dgm:cxn modelId="{D90F2A57-49CF-4CE2-9140-2D1AED7EC25A}" type="presParOf" srcId="{A269C3AB-59D1-41A8-97E0-C16FFC3CFB51}" destId="{F825D6C9-7052-4263-9C92-26E0CC046159}" srcOrd="1" destOrd="0" presId="urn:microsoft.com/office/officeart/2018/5/layout/IconLeafLabelList"/>
    <dgm:cxn modelId="{28714EA8-E93B-4758-ADE3-A88BE57AF6F8}" type="presParOf" srcId="{A269C3AB-59D1-41A8-97E0-C16FFC3CFB51}" destId="{24C4C3F5-B8A0-4775-A76D-19744AD9692D}" srcOrd="2" destOrd="0" presId="urn:microsoft.com/office/officeart/2018/5/layout/IconLeafLabelList"/>
    <dgm:cxn modelId="{DE656829-58F9-41B5-839C-595E4EA01E04}" type="presParOf" srcId="{24C4C3F5-B8A0-4775-A76D-19744AD9692D}" destId="{9E3DE813-1F94-44F0-A99A-4147708A6A63}" srcOrd="0" destOrd="0" presId="urn:microsoft.com/office/officeart/2018/5/layout/IconLeafLabelList"/>
    <dgm:cxn modelId="{445410BA-E424-4194-825C-651AD701011D}" type="presParOf" srcId="{24C4C3F5-B8A0-4775-A76D-19744AD9692D}" destId="{85D689E5-A531-42FD-BA2A-983983AD5206}" srcOrd="1" destOrd="0" presId="urn:microsoft.com/office/officeart/2018/5/layout/IconLeafLabelList"/>
    <dgm:cxn modelId="{E0485B52-D700-443F-B998-8A4E7074414E}" type="presParOf" srcId="{24C4C3F5-B8A0-4775-A76D-19744AD9692D}" destId="{CB393C6A-8E59-4631-8CC1-0C6B91F93C12}" srcOrd="2" destOrd="0" presId="urn:microsoft.com/office/officeart/2018/5/layout/IconLeafLabelList"/>
    <dgm:cxn modelId="{81FE3562-C0BE-4AD4-B715-00BC1F966305}" type="presParOf" srcId="{24C4C3F5-B8A0-4775-A76D-19744AD9692D}" destId="{A7BFC718-2A41-4124-9615-C67D40FFD4DE}"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9F7F7A2-3B30-4714-9A62-BA9222AC2003}" type="doc">
      <dgm:prSet loTypeId="urn:microsoft.com/office/officeart/2018/5/layout/IconLeaf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4571B21-4CB5-4352-8BAC-C7EF33547B32}">
      <dgm:prSet/>
      <dgm:spPr/>
      <dgm:t>
        <a:bodyPr/>
        <a:lstStyle/>
        <a:p>
          <a:pPr>
            <a:defRPr cap="all"/>
          </a:pPr>
          <a:endParaRPr lang="en-GB" b="1" dirty="0">
            <a:latin typeface="Georgia Pro Cond Black"/>
          </a:endParaRPr>
        </a:p>
      </dgm:t>
    </dgm:pt>
    <dgm:pt modelId="{7213E069-39F4-4383-AD93-348B935C83E4}" type="parTrans" cxnId="{61F25EB9-B630-45E4-9E4B-1C4F57B772A6}">
      <dgm:prSet/>
      <dgm:spPr/>
      <dgm:t>
        <a:bodyPr/>
        <a:lstStyle/>
        <a:p>
          <a:endParaRPr lang="en-US"/>
        </a:p>
      </dgm:t>
    </dgm:pt>
    <dgm:pt modelId="{DFB90EFF-0B39-4F98-B563-B5E4D2BA297A}" type="sibTrans" cxnId="{61F25EB9-B630-45E4-9E4B-1C4F57B772A6}">
      <dgm:prSet/>
      <dgm:spPr/>
      <dgm:t>
        <a:bodyPr/>
        <a:lstStyle/>
        <a:p>
          <a:endParaRPr lang="en-US"/>
        </a:p>
      </dgm:t>
    </dgm:pt>
    <dgm:pt modelId="{94727A54-486F-46FD-B186-83BF2E0047AE}">
      <dgm:prSet phldr="0"/>
      <dgm:spPr/>
      <dgm:t>
        <a:bodyPr/>
        <a:lstStyle/>
        <a:p>
          <a:pPr rtl="0">
            <a:defRPr cap="all"/>
          </a:pPr>
          <a:r>
            <a:rPr lang="en-GB" b="1">
              <a:latin typeface="Georgia Pro Cond Black"/>
            </a:rPr>
            <a:t> Activity 5 – Creating and Capturing Value</a:t>
          </a:r>
        </a:p>
      </dgm:t>
    </dgm:pt>
    <dgm:pt modelId="{A4D8C408-CFED-408F-A767-3AE94FCE422F}" type="parTrans" cxnId="{68C2D578-9780-4F49-A7CC-945153B87DD4}">
      <dgm:prSet/>
      <dgm:spPr/>
      <dgm:t>
        <a:bodyPr/>
        <a:lstStyle/>
        <a:p>
          <a:endParaRPr lang="en-GB"/>
        </a:p>
      </dgm:t>
    </dgm:pt>
    <dgm:pt modelId="{EA2190C8-6803-4C4B-8A7B-C6B5064E2667}" type="sibTrans" cxnId="{68C2D578-9780-4F49-A7CC-945153B87DD4}">
      <dgm:prSet/>
      <dgm:spPr/>
      <dgm:t>
        <a:bodyPr/>
        <a:lstStyle/>
        <a:p>
          <a:endParaRPr lang="en-US"/>
        </a:p>
      </dgm:t>
    </dgm:pt>
    <dgm:pt modelId="{A269C3AB-59D1-41A8-97E0-C16FFC3CFB51}" type="pres">
      <dgm:prSet presAssocID="{C9F7F7A2-3B30-4714-9A62-BA9222AC2003}" presName="root" presStyleCnt="0">
        <dgm:presLayoutVars>
          <dgm:dir/>
          <dgm:resizeHandles val="exact"/>
        </dgm:presLayoutVars>
      </dgm:prSet>
      <dgm:spPr/>
    </dgm:pt>
    <dgm:pt modelId="{957B8321-6C9E-437E-887A-E64562F67B02}" type="pres">
      <dgm:prSet presAssocID="{D4571B21-4CB5-4352-8BAC-C7EF33547B32}" presName="compNode" presStyleCnt="0"/>
      <dgm:spPr/>
    </dgm:pt>
    <dgm:pt modelId="{781DDA3F-E8FB-44A3-BA62-45715A7E216B}" type="pres">
      <dgm:prSet presAssocID="{D4571B21-4CB5-4352-8BAC-C7EF33547B32}" presName="iconBgRect" presStyleLbl="bgShp" presStyleIdx="0" presStyleCnt="2"/>
      <dgm:spPr>
        <a:prstGeom prst="round2DiagRect">
          <a:avLst>
            <a:gd name="adj1" fmla="val 29727"/>
            <a:gd name="adj2" fmla="val 0"/>
          </a:avLst>
        </a:prstGeom>
      </dgm:spPr>
    </dgm:pt>
    <dgm:pt modelId="{7BB00071-78F5-4410-8161-6227B2266816}" type="pres">
      <dgm:prSet presAssocID="{D4571B21-4CB5-4352-8BAC-C7EF33547B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D612BA32-365F-4C69-B1FA-7D0F2F78BF5D}" type="pres">
      <dgm:prSet presAssocID="{D4571B21-4CB5-4352-8BAC-C7EF33547B32}" presName="spaceRect" presStyleCnt="0"/>
      <dgm:spPr/>
    </dgm:pt>
    <dgm:pt modelId="{E43EF29A-BA3E-47E5-8AC3-C49D7F7EA5C0}" type="pres">
      <dgm:prSet presAssocID="{D4571B21-4CB5-4352-8BAC-C7EF33547B32}" presName="textRect" presStyleLbl="revTx" presStyleIdx="0" presStyleCnt="2">
        <dgm:presLayoutVars>
          <dgm:chMax val="1"/>
          <dgm:chPref val="1"/>
        </dgm:presLayoutVars>
      </dgm:prSet>
      <dgm:spPr/>
    </dgm:pt>
    <dgm:pt modelId="{F825D6C9-7052-4263-9C92-26E0CC046159}" type="pres">
      <dgm:prSet presAssocID="{DFB90EFF-0B39-4F98-B563-B5E4D2BA297A}" presName="sibTrans" presStyleCnt="0"/>
      <dgm:spPr/>
    </dgm:pt>
    <dgm:pt modelId="{24C4C3F5-B8A0-4775-A76D-19744AD9692D}" type="pres">
      <dgm:prSet presAssocID="{94727A54-486F-46FD-B186-83BF2E0047AE}" presName="compNode" presStyleCnt="0"/>
      <dgm:spPr/>
    </dgm:pt>
    <dgm:pt modelId="{9E3DE813-1F94-44F0-A99A-4147708A6A63}" type="pres">
      <dgm:prSet presAssocID="{94727A54-486F-46FD-B186-83BF2E0047AE}" presName="iconBgRect" presStyleLbl="bgShp" presStyleIdx="1" presStyleCnt="2"/>
      <dgm:spPr>
        <a:prstGeom prst="round2DiagRect">
          <a:avLst>
            <a:gd name="adj1" fmla="val 29727"/>
            <a:gd name="adj2" fmla="val 0"/>
          </a:avLst>
        </a:prstGeom>
      </dgm:spPr>
    </dgm:pt>
    <dgm:pt modelId="{85D689E5-A531-42FD-BA2A-983983AD5206}" type="pres">
      <dgm:prSet presAssocID="{94727A54-486F-46FD-B186-83BF2E0047A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CB393C6A-8E59-4631-8CC1-0C6B91F93C12}" type="pres">
      <dgm:prSet presAssocID="{94727A54-486F-46FD-B186-83BF2E0047AE}" presName="spaceRect" presStyleCnt="0"/>
      <dgm:spPr/>
    </dgm:pt>
    <dgm:pt modelId="{A7BFC718-2A41-4124-9615-C67D40FFD4DE}" type="pres">
      <dgm:prSet presAssocID="{94727A54-486F-46FD-B186-83BF2E0047AE}" presName="textRect" presStyleLbl="revTx" presStyleIdx="1" presStyleCnt="2">
        <dgm:presLayoutVars>
          <dgm:chMax val="1"/>
          <dgm:chPref val="1"/>
        </dgm:presLayoutVars>
      </dgm:prSet>
      <dgm:spPr/>
    </dgm:pt>
  </dgm:ptLst>
  <dgm:cxnLst>
    <dgm:cxn modelId="{BEE75A2B-EBB7-4DA6-B296-35A3DC64AC88}" type="presOf" srcId="{D4571B21-4CB5-4352-8BAC-C7EF33547B32}" destId="{E43EF29A-BA3E-47E5-8AC3-C49D7F7EA5C0}" srcOrd="0" destOrd="0" presId="urn:microsoft.com/office/officeart/2018/5/layout/IconLeafLabelList"/>
    <dgm:cxn modelId="{ED1D763C-EBFA-428D-9A79-005F7D1E6DC9}" type="presOf" srcId="{C9F7F7A2-3B30-4714-9A62-BA9222AC2003}" destId="{A269C3AB-59D1-41A8-97E0-C16FFC3CFB51}" srcOrd="0" destOrd="0" presId="urn:microsoft.com/office/officeart/2018/5/layout/IconLeafLabelList"/>
    <dgm:cxn modelId="{68C2D578-9780-4F49-A7CC-945153B87DD4}" srcId="{C9F7F7A2-3B30-4714-9A62-BA9222AC2003}" destId="{94727A54-486F-46FD-B186-83BF2E0047AE}" srcOrd="1" destOrd="0" parTransId="{A4D8C408-CFED-408F-A767-3AE94FCE422F}" sibTransId="{EA2190C8-6803-4C4B-8A7B-C6B5064E2667}"/>
    <dgm:cxn modelId="{65891AA8-AED8-41FC-B46E-1A47E57A6FD4}" type="presOf" srcId="{94727A54-486F-46FD-B186-83BF2E0047AE}" destId="{A7BFC718-2A41-4124-9615-C67D40FFD4DE}" srcOrd="0" destOrd="0" presId="urn:microsoft.com/office/officeart/2018/5/layout/IconLeafLabelList"/>
    <dgm:cxn modelId="{61F25EB9-B630-45E4-9E4B-1C4F57B772A6}" srcId="{C9F7F7A2-3B30-4714-9A62-BA9222AC2003}" destId="{D4571B21-4CB5-4352-8BAC-C7EF33547B32}" srcOrd="0" destOrd="0" parTransId="{7213E069-39F4-4383-AD93-348B935C83E4}" sibTransId="{DFB90EFF-0B39-4F98-B563-B5E4D2BA297A}"/>
    <dgm:cxn modelId="{2A65F649-D95B-4498-83ED-2CAB87C3E59F}" type="presParOf" srcId="{A269C3AB-59D1-41A8-97E0-C16FFC3CFB51}" destId="{957B8321-6C9E-437E-887A-E64562F67B02}" srcOrd="0" destOrd="0" presId="urn:microsoft.com/office/officeart/2018/5/layout/IconLeafLabelList"/>
    <dgm:cxn modelId="{2ECF6C5E-F354-40CC-A4EB-DE313A96DA9E}" type="presParOf" srcId="{957B8321-6C9E-437E-887A-E64562F67B02}" destId="{781DDA3F-E8FB-44A3-BA62-45715A7E216B}" srcOrd="0" destOrd="0" presId="urn:microsoft.com/office/officeart/2018/5/layout/IconLeafLabelList"/>
    <dgm:cxn modelId="{88C2CAC8-FDA9-4ADB-A1DE-6A52AC8FDC18}" type="presParOf" srcId="{957B8321-6C9E-437E-887A-E64562F67B02}" destId="{7BB00071-78F5-4410-8161-6227B2266816}" srcOrd="1" destOrd="0" presId="urn:microsoft.com/office/officeart/2018/5/layout/IconLeafLabelList"/>
    <dgm:cxn modelId="{7F5E39B7-9209-43DE-83B4-E1671704070C}" type="presParOf" srcId="{957B8321-6C9E-437E-887A-E64562F67B02}" destId="{D612BA32-365F-4C69-B1FA-7D0F2F78BF5D}" srcOrd="2" destOrd="0" presId="urn:microsoft.com/office/officeart/2018/5/layout/IconLeafLabelList"/>
    <dgm:cxn modelId="{AAE69C30-D15F-49EA-B168-2704C179E312}" type="presParOf" srcId="{957B8321-6C9E-437E-887A-E64562F67B02}" destId="{E43EF29A-BA3E-47E5-8AC3-C49D7F7EA5C0}" srcOrd="3" destOrd="0" presId="urn:microsoft.com/office/officeart/2018/5/layout/IconLeafLabelList"/>
    <dgm:cxn modelId="{D90F2A57-49CF-4CE2-9140-2D1AED7EC25A}" type="presParOf" srcId="{A269C3AB-59D1-41A8-97E0-C16FFC3CFB51}" destId="{F825D6C9-7052-4263-9C92-26E0CC046159}" srcOrd="1" destOrd="0" presId="urn:microsoft.com/office/officeart/2018/5/layout/IconLeafLabelList"/>
    <dgm:cxn modelId="{28714EA8-E93B-4758-ADE3-A88BE57AF6F8}" type="presParOf" srcId="{A269C3AB-59D1-41A8-97E0-C16FFC3CFB51}" destId="{24C4C3F5-B8A0-4775-A76D-19744AD9692D}" srcOrd="2" destOrd="0" presId="urn:microsoft.com/office/officeart/2018/5/layout/IconLeafLabelList"/>
    <dgm:cxn modelId="{DE656829-58F9-41B5-839C-595E4EA01E04}" type="presParOf" srcId="{24C4C3F5-B8A0-4775-A76D-19744AD9692D}" destId="{9E3DE813-1F94-44F0-A99A-4147708A6A63}" srcOrd="0" destOrd="0" presId="urn:microsoft.com/office/officeart/2018/5/layout/IconLeafLabelList"/>
    <dgm:cxn modelId="{445410BA-E424-4194-825C-651AD701011D}" type="presParOf" srcId="{24C4C3F5-B8A0-4775-A76D-19744AD9692D}" destId="{85D689E5-A531-42FD-BA2A-983983AD5206}" srcOrd="1" destOrd="0" presId="urn:microsoft.com/office/officeart/2018/5/layout/IconLeafLabelList"/>
    <dgm:cxn modelId="{E0485B52-D700-443F-B998-8A4E7074414E}" type="presParOf" srcId="{24C4C3F5-B8A0-4775-A76D-19744AD9692D}" destId="{CB393C6A-8E59-4631-8CC1-0C6B91F93C12}" srcOrd="2" destOrd="0" presId="urn:microsoft.com/office/officeart/2018/5/layout/IconLeafLabelList"/>
    <dgm:cxn modelId="{81FE3562-C0BE-4AD4-B715-00BC1F966305}" type="presParOf" srcId="{24C4C3F5-B8A0-4775-A76D-19744AD9692D}" destId="{A7BFC718-2A41-4124-9615-C67D40FFD4DE}"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9F7F7A2-3B30-4714-9A62-BA9222AC2003}"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4571B21-4CB5-4352-8BAC-C7EF33547B32}">
      <dgm:prSet/>
      <dgm:spPr/>
      <dgm:t>
        <a:bodyPr/>
        <a:lstStyle/>
        <a:p>
          <a:pPr>
            <a:lnSpc>
              <a:spcPct val="100000"/>
            </a:lnSpc>
          </a:pPr>
          <a:endParaRPr lang="en-GB" b="1" dirty="0">
            <a:latin typeface="Georgia Pro Cond Black"/>
          </a:endParaRPr>
        </a:p>
      </dgm:t>
    </dgm:pt>
    <dgm:pt modelId="{7213E069-39F4-4383-AD93-348B935C83E4}" type="parTrans" cxnId="{61F25EB9-B630-45E4-9E4B-1C4F57B772A6}">
      <dgm:prSet/>
      <dgm:spPr/>
      <dgm:t>
        <a:bodyPr/>
        <a:lstStyle/>
        <a:p>
          <a:endParaRPr lang="en-US"/>
        </a:p>
      </dgm:t>
    </dgm:pt>
    <dgm:pt modelId="{DFB90EFF-0B39-4F98-B563-B5E4D2BA297A}" type="sibTrans" cxnId="{61F25EB9-B630-45E4-9E4B-1C4F57B772A6}">
      <dgm:prSet/>
      <dgm:spPr/>
      <dgm:t>
        <a:bodyPr/>
        <a:lstStyle/>
        <a:p>
          <a:endParaRPr lang="en-US"/>
        </a:p>
      </dgm:t>
    </dgm:pt>
    <dgm:pt modelId="{C38F0676-346C-4EFC-A401-F38FA658BBA0}">
      <dgm:prSet phldr="0"/>
      <dgm:spPr/>
      <dgm:t>
        <a:bodyPr/>
        <a:lstStyle/>
        <a:p>
          <a:pPr rtl="0">
            <a:lnSpc>
              <a:spcPct val="100000"/>
            </a:lnSpc>
          </a:pPr>
          <a:r>
            <a:rPr lang="en-GB" b="1" dirty="0">
              <a:latin typeface="Georgia Pro Cond Black"/>
            </a:rPr>
            <a:t>Activity 6 – Types of Innovation</a:t>
          </a:r>
        </a:p>
      </dgm:t>
    </dgm:pt>
    <dgm:pt modelId="{38A6CC0A-F63A-4DEC-925E-217ED89D5208}" type="parTrans" cxnId="{D7F86B32-6573-4B6B-89B4-153726263666}">
      <dgm:prSet/>
      <dgm:spPr/>
      <dgm:t>
        <a:bodyPr/>
        <a:lstStyle/>
        <a:p>
          <a:endParaRPr lang="en-US"/>
        </a:p>
      </dgm:t>
    </dgm:pt>
    <dgm:pt modelId="{2FB4AD18-E5EE-4A8F-A3D9-75154E69486D}" type="sibTrans" cxnId="{D7F86B32-6573-4B6B-89B4-153726263666}">
      <dgm:prSet/>
      <dgm:spPr/>
      <dgm:t>
        <a:bodyPr/>
        <a:lstStyle/>
        <a:p>
          <a:endParaRPr lang="en-US"/>
        </a:p>
      </dgm:t>
    </dgm:pt>
    <dgm:pt modelId="{AA7A0A62-0BF6-42D7-BE24-4CDA9CF590A0}" type="pres">
      <dgm:prSet presAssocID="{C9F7F7A2-3B30-4714-9A62-BA9222AC2003}" presName="root" presStyleCnt="0">
        <dgm:presLayoutVars>
          <dgm:dir/>
          <dgm:resizeHandles val="exact"/>
        </dgm:presLayoutVars>
      </dgm:prSet>
      <dgm:spPr/>
    </dgm:pt>
    <dgm:pt modelId="{4D09CE3C-09D6-4CCE-B8A2-5DD613151F29}" type="pres">
      <dgm:prSet presAssocID="{D4571B21-4CB5-4352-8BAC-C7EF33547B32}" presName="compNode" presStyleCnt="0"/>
      <dgm:spPr/>
    </dgm:pt>
    <dgm:pt modelId="{386B53DB-C8E7-407F-86BD-53D5B16B459A}" type="pres">
      <dgm:prSet presAssocID="{D4571B21-4CB5-4352-8BAC-C7EF33547B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70D6FC3D-267B-4BAB-9C2C-6ABC8B2EEAB4}" type="pres">
      <dgm:prSet presAssocID="{D4571B21-4CB5-4352-8BAC-C7EF33547B32}" presName="spaceRect" presStyleCnt="0"/>
      <dgm:spPr/>
    </dgm:pt>
    <dgm:pt modelId="{7743DBD8-2350-4FFE-85B7-10DAA052B996}" type="pres">
      <dgm:prSet presAssocID="{D4571B21-4CB5-4352-8BAC-C7EF33547B32}" presName="textRect" presStyleLbl="revTx" presStyleIdx="0" presStyleCnt="2">
        <dgm:presLayoutVars>
          <dgm:chMax val="1"/>
          <dgm:chPref val="1"/>
        </dgm:presLayoutVars>
      </dgm:prSet>
      <dgm:spPr/>
    </dgm:pt>
    <dgm:pt modelId="{EAB3DEAB-2129-4308-8A62-3B8DEE229C91}" type="pres">
      <dgm:prSet presAssocID="{DFB90EFF-0B39-4F98-B563-B5E4D2BA297A}" presName="sibTrans" presStyleCnt="0"/>
      <dgm:spPr/>
    </dgm:pt>
    <dgm:pt modelId="{11D9C2E9-CBCA-47C7-B4BC-A6EE384B43F2}" type="pres">
      <dgm:prSet presAssocID="{C38F0676-346C-4EFC-A401-F38FA658BBA0}" presName="compNode" presStyleCnt="0"/>
      <dgm:spPr/>
    </dgm:pt>
    <dgm:pt modelId="{0FB4639A-AD0B-4517-A220-2B8DD4623E01}" type="pres">
      <dgm:prSet presAssocID="{C38F0676-346C-4EFC-A401-F38FA658BBA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1CEADFB-0726-47FA-A5F1-B64140FF12AC}" type="pres">
      <dgm:prSet presAssocID="{C38F0676-346C-4EFC-A401-F38FA658BBA0}" presName="spaceRect" presStyleCnt="0"/>
      <dgm:spPr/>
    </dgm:pt>
    <dgm:pt modelId="{66B14B39-EB90-43AD-A305-CEF5B5F4DBD9}" type="pres">
      <dgm:prSet presAssocID="{C38F0676-346C-4EFC-A401-F38FA658BBA0}" presName="textRect" presStyleLbl="revTx" presStyleIdx="1" presStyleCnt="2">
        <dgm:presLayoutVars>
          <dgm:chMax val="1"/>
          <dgm:chPref val="1"/>
        </dgm:presLayoutVars>
      </dgm:prSet>
      <dgm:spPr/>
    </dgm:pt>
  </dgm:ptLst>
  <dgm:cxnLst>
    <dgm:cxn modelId="{D7F86B32-6573-4B6B-89B4-153726263666}" srcId="{C9F7F7A2-3B30-4714-9A62-BA9222AC2003}" destId="{C38F0676-346C-4EFC-A401-F38FA658BBA0}" srcOrd="1" destOrd="0" parTransId="{38A6CC0A-F63A-4DEC-925E-217ED89D5208}" sibTransId="{2FB4AD18-E5EE-4A8F-A3D9-75154E69486D}"/>
    <dgm:cxn modelId="{EAE35D35-FEEF-43DA-8200-DBD837740C0F}" type="presOf" srcId="{C9F7F7A2-3B30-4714-9A62-BA9222AC2003}" destId="{AA7A0A62-0BF6-42D7-BE24-4CDA9CF590A0}" srcOrd="0" destOrd="0" presId="urn:microsoft.com/office/officeart/2018/2/layout/IconLabelList"/>
    <dgm:cxn modelId="{31444A6A-3E96-4FF8-BD65-EBFFFB6636BA}" type="presOf" srcId="{C38F0676-346C-4EFC-A401-F38FA658BBA0}" destId="{66B14B39-EB90-43AD-A305-CEF5B5F4DBD9}" srcOrd="0" destOrd="0" presId="urn:microsoft.com/office/officeart/2018/2/layout/IconLabelList"/>
    <dgm:cxn modelId="{61F25EB9-B630-45E4-9E4B-1C4F57B772A6}" srcId="{C9F7F7A2-3B30-4714-9A62-BA9222AC2003}" destId="{D4571B21-4CB5-4352-8BAC-C7EF33547B32}" srcOrd="0" destOrd="0" parTransId="{7213E069-39F4-4383-AD93-348B935C83E4}" sibTransId="{DFB90EFF-0B39-4F98-B563-B5E4D2BA297A}"/>
    <dgm:cxn modelId="{089DFCE6-3668-441E-8331-9BA43CC76744}" type="presOf" srcId="{D4571B21-4CB5-4352-8BAC-C7EF33547B32}" destId="{7743DBD8-2350-4FFE-85B7-10DAA052B996}" srcOrd="0" destOrd="0" presId="urn:microsoft.com/office/officeart/2018/2/layout/IconLabelList"/>
    <dgm:cxn modelId="{7E5D0365-FD14-4B86-B6AF-0BFBC0EDD78B}" type="presParOf" srcId="{AA7A0A62-0BF6-42D7-BE24-4CDA9CF590A0}" destId="{4D09CE3C-09D6-4CCE-B8A2-5DD613151F29}" srcOrd="0" destOrd="0" presId="urn:microsoft.com/office/officeart/2018/2/layout/IconLabelList"/>
    <dgm:cxn modelId="{244C6C85-CA1D-40C4-81E9-24E119839DA5}" type="presParOf" srcId="{4D09CE3C-09D6-4CCE-B8A2-5DD613151F29}" destId="{386B53DB-C8E7-407F-86BD-53D5B16B459A}" srcOrd="0" destOrd="0" presId="urn:microsoft.com/office/officeart/2018/2/layout/IconLabelList"/>
    <dgm:cxn modelId="{F29A67E7-7497-4412-9E67-9DB994888BFD}" type="presParOf" srcId="{4D09CE3C-09D6-4CCE-B8A2-5DD613151F29}" destId="{70D6FC3D-267B-4BAB-9C2C-6ABC8B2EEAB4}" srcOrd="1" destOrd="0" presId="urn:microsoft.com/office/officeart/2018/2/layout/IconLabelList"/>
    <dgm:cxn modelId="{71339781-1709-4F5C-8524-E31C6140B307}" type="presParOf" srcId="{4D09CE3C-09D6-4CCE-B8A2-5DD613151F29}" destId="{7743DBD8-2350-4FFE-85B7-10DAA052B996}" srcOrd="2" destOrd="0" presId="urn:microsoft.com/office/officeart/2018/2/layout/IconLabelList"/>
    <dgm:cxn modelId="{C5128157-0423-41C6-B737-0A85C3850A0E}" type="presParOf" srcId="{AA7A0A62-0BF6-42D7-BE24-4CDA9CF590A0}" destId="{EAB3DEAB-2129-4308-8A62-3B8DEE229C91}" srcOrd="1" destOrd="0" presId="urn:microsoft.com/office/officeart/2018/2/layout/IconLabelList"/>
    <dgm:cxn modelId="{5736761C-09A7-4F65-BCD7-C97A6082F9A2}" type="presParOf" srcId="{AA7A0A62-0BF6-42D7-BE24-4CDA9CF590A0}" destId="{11D9C2E9-CBCA-47C7-B4BC-A6EE384B43F2}" srcOrd="2" destOrd="0" presId="urn:microsoft.com/office/officeart/2018/2/layout/IconLabelList"/>
    <dgm:cxn modelId="{CF7C116C-EF38-4725-A653-B608A84CFC09}" type="presParOf" srcId="{11D9C2E9-CBCA-47C7-B4BC-A6EE384B43F2}" destId="{0FB4639A-AD0B-4517-A220-2B8DD4623E01}" srcOrd="0" destOrd="0" presId="urn:microsoft.com/office/officeart/2018/2/layout/IconLabelList"/>
    <dgm:cxn modelId="{CECC492F-D0D1-4986-91BC-AD81C0F77108}" type="presParOf" srcId="{11D9C2E9-CBCA-47C7-B4BC-A6EE384B43F2}" destId="{E1CEADFB-0726-47FA-A5F1-B64140FF12AC}" srcOrd="1" destOrd="0" presId="urn:microsoft.com/office/officeart/2018/2/layout/IconLabelList"/>
    <dgm:cxn modelId="{AFA4B9E3-363E-4225-8BCC-97BEE288BAA8}" type="presParOf" srcId="{11D9C2E9-CBCA-47C7-B4BC-A6EE384B43F2}" destId="{66B14B39-EB90-43AD-A305-CEF5B5F4DBD9}"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B53DB-C8E7-407F-86BD-53D5B16B459A}">
      <dsp:nvSpPr>
        <dsp:cNvPr id="0" name=""/>
        <dsp:cNvSpPr/>
      </dsp:nvSpPr>
      <dsp:spPr>
        <a:xfrm>
          <a:off x="1519199" y="32588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43DBD8-2350-4FFE-85B7-10DAA052B996}">
      <dsp:nvSpPr>
        <dsp:cNvPr id="0" name=""/>
        <dsp:cNvSpPr/>
      </dsp:nvSpPr>
      <dsp:spPr>
        <a:xfrm>
          <a:off x="331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100000"/>
            </a:lnSpc>
            <a:spcBef>
              <a:spcPct val="0"/>
            </a:spcBef>
            <a:spcAft>
              <a:spcPct val="35000"/>
            </a:spcAft>
            <a:buNone/>
          </a:pPr>
          <a:endParaRPr lang="en-GB" sz="4400" b="1" kern="1200" dirty="0">
            <a:latin typeface="Georgia Pro Cond Black"/>
          </a:endParaRPr>
        </a:p>
      </dsp:txBody>
      <dsp:txXfrm>
        <a:off x="331199" y="2740191"/>
        <a:ext cx="4320000" cy="720000"/>
      </dsp:txXfrm>
    </dsp:sp>
    <dsp:sp modelId="{0FB4639A-AD0B-4517-A220-2B8DD4623E01}">
      <dsp:nvSpPr>
        <dsp:cNvPr id="0" name=""/>
        <dsp:cNvSpPr/>
      </dsp:nvSpPr>
      <dsp:spPr>
        <a:xfrm>
          <a:off x="6595199" y="32588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B14B39-EB90-43AD-A305-CEF5B5F4DBD9}">
      <dsp:nvSpPr>
        <dsp:cNvPr id="0" name=""/>
        <dsp:cNvSpPr/>
      </dsp:nvSpPr>
      <dsp:spPr>
        <a:xfrm>
          <a:off x="5407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rtl="0">
            <a:lnSpc>
              <a:spcPct val="100000"/>
            </a:lnSpc>
            <a:spcBef>
              <a:spcPct val="0"/>
            </a:spcBef>
            <a:spcAft>
              <a:spcPct val="35000"/>
            </a:spcAft>
            <a:buNone/>
          </a:pPr>
          <a:r>
            <a:rPr lang="en-GB" sz="4400" b="1" kern="1200" dirty="0">
              <a:latin typeface="Georgia Pro Cond Black"/>
            </a:rPr>
            <a:t>Starter Activity</a:t>
          </a:r>
        </a:p>
      </dsp:txBody>
      <dsp:txXfrm>
        <a:off x="5407199" y="2740191"/>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0676E-D6A6-4510-ACEB-8F7BAC886DE0}">
      <dsp:nvSpPr>
        <dsp:cNvPr id="0" name=""/>
        <dsp:cNvSpPr/>
      </dsp:nvSpPr>
      <dsp:spPr>
        <a:xfrm>
          <a:off x="0" y="1012941"/>
          <a:ext cx="3067730" cy="194800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1F2C15-46A9-4689-A7E4-64D7C0FB762F}">
      <dsp:nvSpPr>
        <dsp:cNvPr id="0" name=""/>
        <dsp:cNvSpPr/>
      </dsp:nvSpPr>
      <dsp:spPr>
        <a:xfrm>
          <a:off x="340858" y="1336757"/>
          <a:ext cx="3067730" cy="194800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defRPr cap="all"/>
          </a:pPr>
          <a:r>
            <a:rPr lang="en-GB" sz="1800" b="1" kern="1200" dirty="0"/>
            <a:t>The terms ‘invention’ and ‘innovation’ are sometimes used interchangeably, although the concepts are readily distinguished.  </a:t>
          </a:r>
          <a:endParaRPr lang="en-US" sz="1800" b="1" kern="1200" dirty="0"/>
        </a:p>
      </dsp:txBody>
      <dsp:txXfrm>
        <a:off x="397913" y="1393812"/>
        <a:ext cx="2953620" cy="1833898"/>
      </dsp:txXfrm>
    </dsp:sp>
    <dsp:sp modelId="{DA89A9DA-9821-482C-BD28-4A1C90235F0E}">
      <dsp:nvSpPr>
        <dsp:cNvPr id="0" name=""/>
        <dsp:cNvSpPr/>
      </dsp:nvSpPr>
      <dsp:spPr>
        <a:xfrm>
          <a:off x="3749447" y="1012941"/>
          <a:ext cx="3067730" cy="194800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D0CC34-41F4-4C9C-BD16-6ED024045B7D}">
      <dsp:nvSpPr>
        <dsp:cNvPr id="0" name=""/>
        <dsp:cNvSpPr/>
      </dsp:nvSpPr>
      <dsp:spPr>
        <a:xfrm>
          <a:off x="4090306" y="1336757"/>
          <a:ext cx="3067730" cy="194800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defRPr cap="all"/>
          </a:pPr>
          <a:r>
            <a:rPr lang="en-GB" sz="1800" b="1" kern="1200" dirty="0"/>
            <a:t>It is helpful to make a distinction in the context of organisational analysis. </a:t>
          </a:r>
          <a:endParaRPr lang="en-US" sz="1800" b="1" kern="1200" dirty="0"/>
        </a:p>
      </dsp:txBody>
      <dsp:txXfrm>
        <a:off x="4147361" y="1393812"/>
        <a:ext cx="2953620" cy="1833898"/>
      </dsp:txXfrm>
    </dsp:sp>
    <dsp:sp modelId="{287D489F-4D65-4CE5-AFCB-90893F040770}">
      <dsp:nvSpPr>
        <dsp:cNvPr id="0" name=""/>
        <dsp:cNvSpPr/>
      </dsp:nvSpPr>
      <dsp:spPr>
        <a:xfrm>
          <a:off x="7498895" y="1012941"/>
          <a:ext cx="3067730" cy="194800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184F37-3602-47ED-B5D4-8ECDDF9CC80D}">
      <dsp:nvSpPr>
        <dsp:cNvPr id="0" name=""/>
        <dsp:cNvSpPr/>
      </dsp:nvSpPr>
      <dsp:spPr>
        <a:xfrm>
          <a:off x="7839754" y="1336757"/>
          <a:ext cx="3067730" cy="194800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defRPr cap="all"/>
          </a:pPr>
          <a:r>
            <a:rPr lang="en-GB" sz="1800" b="1" kern="1200" dirty="0"/>
            <a:t>Therefore,</a:t>
          </a:r>
          <a:r>
            <a:rPr lang="en-GB" sz="1800" b="1" kern="1200" dirty="0">
              <a:latin typeface="Georgia Pro Cond Light" panose="020F0302020204030204"/>
            </a:rPr>
            <a:t> lets </a:t>
          </a:r>
          <a:r>
            <a:rPr lang="en-GB" sz="1800" b="1" kern="1200" dirty="0"/>
            <a:t>understand by </a:t>
          </a:r>
          <a:r>
            <a:rPr lang="en-GB" sz="1800" b="1" kern="1200" dirty="0">
              <a:latin typeface="Georgia Pro Cond Light" panose="020F0302020204030204"/>
            </a:rPr>
            <a:t>what is meant by </a:t>
          </a:r>
          <a:r>
            <a:rPr lang="en-GB" sz="1800" b="1" kern="1200" dirty="0"/>
            <a:t>the term ‘invention’.</a:t>
          </a:r>
          <a:endParaRPr lang="en-US" sz="1800" b="1" kern="1200" dirty="0"/>
        </a:p>
      </dsp:txBody>
      <dsp:txXfrm>
        <a:off x="7896809" y="1393812"/>
        <a:ext cx="2953620" cy="18338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B53DB-C8E7-407F-86BD-53D5B16B459A}">
      <dsp:nvSpPr>
        <dsp:cNvPr id="0" name=""/>
        <dsp:cNvSpPr/>
      </dsp:nvSpPr>
      <dsp:spPr>
        <a:xfrm>
          <a:off x="1519199" y="32588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43DBD8-2350-4FFE-85B7-10DAA052B996}">
      <dsp:nvSpPr>
        <dsp:cNvPr id="0" name=""/>
        <dsp:cNvSpPr/>
      </dsp:nvSpPr>
      <dsp:spPr>
        <a:xfrm>
          <a:off x="331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endParaRPr lang="en-GB" sz="2400" b="1" kern="1200" dirty="0">
            <a:latin typeface="Georgia Pro Cond Black"/>
          </a:endParaRPr>
        </a:p>
      </dsp:txBody>
      <dsp:txXfrm>
        <a:off x="331199" y="2740191"/>
        <a:ext cx="4320000" cy="720000"/>
      </dsp:txXfrm>
    </dsp:sp>
    <dsp:sp modelId="{0FB4639A-AD0B-4517-A220-2B8DD4623E01}">
      <dsp:nvSpPr>
        <dsp:cNvPr id="0" name=""/>
        <dsp:cNvSpPr/>
      </dsp:nvSpPr>
      <dsp:spPr>
        <a:xfrm>
          <a:off x="6595199" y="32588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B14B39-EB90-43AD-A305-CEF5B5F4DBD9}">
      <dsp:nvSpPr>
        <dsp:cNvPr id="0" name=""/>
        <dsp:cNvSpPr/>
      </dsp:nvSpPr>
      <dsp:spPr>
        <a:xfrm>
          <a:off x="5407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rtl="0">
            <a:lnSpc>
              <a:spcPct val="100000"/>
            </a:lnSpc>
            <a:spcBef>
              <a:spcPct val="0"/>
            </a:spcBef>
            <a:spcAft>
              <a:spcPct val="35000"/>
            </a:spcAft>
            <a:buNone/>
          </a:pPr>
          <a:r>
            <a:rPr lang="en-GB" sz="2400" b="1" kern="1200" dirty="0">
              <a:latin typeface="Georgia Pro Cond Black"/>
            </a:rPr>
            <a:t>Activity 1 - Innovation &amp; Invention</a:t>
          </a:r>
        </a:p>
      </dsp:txBody>
      <dsp:txXfrm>
        <a:off x="5407199" y="2740191"/>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B53DB-C8E7-407F-86BD-53D5B16B459A}">
      <dsp:nvSpPr>
        <dsp:cNvPr id="0" name=""/>
        <dsp:cNvSpPr/>
      </dsp:nvSpPr>
      <dsp:spPr>
        <a:xfrm>
          <a:off x="1519199" y="32588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43DBD8-2350-4FFE-85B7-10DAA052B996}">
      <dsp:nvSpPr>
        <dsp:cNvPr id="0" name=""/>
        <dsp:cNvSpPr/>
      </dsp:nvSpPr>
      <dsp:spPr>
        <a:xfrm>
          <a:off x="331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endParaRPr lang="en-GB" sz="2400" b="1" kern="1200" dirty="0">
            <a:latin typeface="Georgia Pro Cond Black"/>
          </a:endParaRPr>
        </a:p>
      </dsp:txBody>
      <dsp:txXfrm>
        <a:off x="331199" y="2740191"/>
        <a:ext cx="4320000" cy="720000"/>
      </dsp:txXfrm>
    </dsp:sp>
    <dsp:sp modelId="{0FB4639A-AD0B-4517-A220-2B8DD4623E01}">
      <dsp:nvSpPr>
        <dsp:cNvPr id="0" name=""/>
        <dsp:cNvSpPr/>
      </dsp:nvSpPr>
      <dsp:spPr>
        <a:xfrm>
          <a:off x="6595199" y="32588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B14B39-EB90-43AD-A305-CEF5B5F4DBD9}">
      <dsp:nvSpPr>
        <dsp:cNvPr id="0" name=""/>
        <dsp:cNvSpPr/>
      </dsp:nvSpPr>
      <dsp:spPr>
        <a:xfrm>
          <a:off x="5407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rtl="0">
            <a:lnSpc>
              <a:spcPct val="100000"/>
            </a:lnSpc>
            <a:spcBef>
              <a:spcPct val="0"/>
            </a:spcBef>
            <a:spcAft>
              <a:spcPct val="35000"/>
            </a:spcAft>
            <a:buNone/>
          </a:pPr>
          <a:r>
            <a:rPr lang="en-GB" sz="2400" b="1" kern="1200" dirty="0">
              <a:latin typeface="Georgia Pro Cond Black"/>
            </a:rPr>
            <a:t>Activity 2 - Top 10 Innovators</a:t>
          </a:r>
        </a:p>
      </dsp:txBody>
      <dsp:txXfrm>
        <a:off x="5407199" y="2740191"/>
        <a:ext cx="432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B53DB-C8E7-407F-86BD-53D5B16B459A}">
      <dsp:nvSpPr>
        <dsp:cNvPr id="0" name=""/>
        <dsp:cNvSpPr/>
      </dsp:nvSpPr>
      <dsp:spPr>
        <a:xfrm>
          <a:off x="1519199" y="32588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43DBD8-2350-4FFE-85B7-10DAA052B996}">
      <dsp:nvSpPr>
        <dsp:cNvPr id="0" name=""/>
        <dsp:cNvSpPr/>
      </dsp:nvSpPr>
      <dsp:spPr>
        <a:xfrm>
          <a:off x="331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endParaRPr lang="en-GB" sz="2400" b="1" kern="1200" dirty="0">
            <a:latin typeface="Georgia Pro Cond Black"/>
          </a:endParaRPr>
        </a:p>
      </dsp:txBody>
      <dsp:txXfrm>
        <a:off x="331199" y="2740191"/>
        <a:ext cx="4320000" cy="720000"/>
      </dsp:txXfrm>
    </dsp:sp>
    <dsp:sp modelId="{0FB4639A-AD0B-4517-A220-2B8DD4623E01}">
      <dsp:nvSpPr>
        <dsp:cNvPr id="0" name=""/>
        <dsp:cNvSpPr/>
      </dsp:nvSpPr>
      <dsp:spPr>
        <a:xfrm>
          <a:off x="6595199" y="32588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B14B39-EB90-43AD-A305-CEF5B5F4DBD9}">
      <dsp:nvSpPr>
        <dsp:cNvPr id="0" name=""/>
        <dsp:cNvSpPr/>
      </dsp:nvSpPr>
      <dsp:spPr>
        <a:xfrm>
          <a:off x="5407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rtl="0">
            <a:lnSpc>
              <a:spcPct val="100000"/>
            </a:lnSpc>
            <a:spcBef>
              <a:spcPct val="0"/>
            </a:spcBef>
            <a:spcAft>
              <a:spcPct val="35000"/>
            </a:spcAft>
            <a:buNone/>
          </a:pPr>
          <a:r>
            <a:rPr lang="en-GB" sz="2400" b="1" kern="1200" dirty="0">
              <a:latin typeface="Georgia Pro Cond Black"/>
            </a:rPr>
            <a:t>Activity 3 - How Innovative Are You?</a:t>
          </a:r>
        </a:p>
      </dsp:txBody>
      <dsp:txXfrm>
        <a:off x="5407199" y="2740191"/>
        <a:ext cx="432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1DDA3F-E8FB-44A3-BA62-45715A7E216B}">
      <dsp:nvSpPr>
        <dsp:cNvPr id="0" name=""/>
        <dsp:cNvSpPr/>
      </dsp:nvSpPr>
      <dsp:spPr>
        <a:xfrm>
          <a:off x="1816199" y="93039"/>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B00071-78F5-4410-8161-6227B2266816}">
      <dsp:nvSpPr>
        <dsp:cNvPr id="0" name=""/>
        <dsp:cNvSpPr/>
      </dsp:nvSpPr>
      <dsp:spPr>
        <a:xfrm>
          <a:off x="2284199" y="56103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3EF29A-BA3E-47E5-8AC3-C49D7F7EA5C0}">
      <dsp:nvSpPr>
        <dsp:cNvPr id="0" name=""/>
        <dsp:cNvSpPr/>
      </dsp:nvSpPr>
      <dsp:spPr>
        <a:xfrm>
          <a:off x="1114199" y="29730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endParaRPr lang="en-GB" sz="2600" b="1" kern="1200" dirty="0">
            <a:latin typeface="Georgia Pro Cond Black"/>
          </a:endParaRPr>
        </a:p>
      </dsp:txBody>
      <dsp:txXfrm>
        <a:off x="1114199" y="2973040"/>
        <a:ext cx="3600000" cy="720000"/>
      </dsp:txXfrm>
    </dsp:sp>
    <dsp:sp modelId="{9E3DE813-1F94-44F0-A99A-4147708A6A63}">
      <dsp:nvSpPr>
        <dsp:cNvPr id="0" name=""/>
        <dsp:cNvSpPr/>
      </dsp:nvSpPr>
      <dsp:spPr>
        <a:xfrm>
          <a:off x="6046199" y="93039"/>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D689E5-A531-42FD-BA2A-983983AD5206}">
      <dsp:nvSpPr>
        <dsp:cNvPr id="0" name=""/>
        <dsp:cNvSpPr/>
      </dsp:nvSpPr>
      <dsp:spPr>
        <a:xfrm>
          <a:off x="6514199" y="56103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BFC718-2A41-4124-9615-C67D40FFD4DE}">
      <dsp:nvSpPr>
        <dsp:cNvPr id="0" name=""/>
        <dsp:cNvSpPr/>
      </dsp:nvSpPr>
      <dsp:spPr>
        <a:xfrm>
          <a:off x="5344199" y="29730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rtl="0">
            <a:lnSpc>
              <a:spcPct val="90000"/>
            </a:lnSpc>
            <a:spcBef>
              <a:spcPct val="0"/>
            </a:spcBef>
            <a:spcAft>
              <a:spcPct val="35000"/>
            </a:spcAft>
            <a:buNone/>
            <a:defRPr cap="all"/>
          </a:pPr>
          <a:r>
            <a:rPr lang="en-GB" sz="2600" b="1" kern="1200">
              <a:latin typeface="Georgia Pro Cond Black"/>
            </a:rPr>
            <a:t> Activity 4 – The Art of Innovation</a:t>
          </a:r>
        </a:p>
      </dsp:txBody>
      <dsp:txXfrm>
        <a:off x="5344199" y="2973040"/>
        <a:ext cx="360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1DDA3F-E8FB-44A3-BA62-45715A7E216B}">
      <dsp:nvSpPr>
        <dsp:cNvPr id="0" name=""/>
        <dsp:cNvSpPr/>
      </dsp:nvSpPr>
      <dsp:spPr>
        <a:xfrm>
          <a:off x="1816199" y="93039"/>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B00071-78F5-4410-8161-6227B2266816}">
      <dsp:nvSpPr>
        <dsp:cNvPr id="0" name=""/>
        <dsp:cNvSpPr/>
      </dsp:nvSpPr>
      <dsp:spPr>
        <a:xfrm>
          <a:off x="2284199" y="56103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3EF29A-BA3E-47E5-8AC3-C49D7F7EA5C0}">
      <dsp:nvSpPr>
        <dsp:cNvPr id="0" name=""/>
        <dsp:cNvSpPr/>
      </dsp:nvSpPr>
      <dsp:spPr>
        <a:xfrm>
          <a:off x="1114199" y="29730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endParaRPr lang="en-GB" sz="2200" b="1" kern="1200" dirty="0">
            <a:latin typeface="Georgia Pro Cond Black"/>
          </a:endParaRPr>
        </a:p>
      </dsp:txBody>
      <dsp:txXfrm>
        <a:off x="1114199" y="2973040"/>
        <a:ext cx="3600000" cy="720000"/>
      </dsp:txXfrm>
    </dsp:sp>
    <dsp:sp modelId="{9E3DE813-1F94-44F0-A99A-4147708A6A63}">
      <dsp:nvSpPr>
        <dsp:cNvPr id="0" name=""/>
        <dsp:cNvSpPr/>
      </dsp:nvSpPr>
      <dsp:spPr>
        <a:xfrm>
          <a:off x="6046199" y="93039"/>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D689E5-A531-42FD-BA2A-983983AD5206}">
      <dsp:nvSpPr>
        <dsp:cNvPr id="0" name=""/>
        <dsp:cNvSpPr/>
      </dsp:nvSpPr>
      <dsp:spPr>
        <a:xfrm>
          <a:off x="6514199" y="56103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BFC718-2A41-4124-9615-C67D40FFD4DE}">
      <dsp:nvSpPr>
        <dsp:cNvPr id="0" name=""/>
        <dsp:cNvSpPr/>
      </dsp:nvSpPr>
      <dsp:spPr>
        <a:xfrm>
          <a:off x="5344199" y="29730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rtl="0">
            <a:lnSpc>
              <a:spcPct val="90000"/>
            </a:lnSpc>
            <a:spcBef>
              <a:spcPct val="0"/>
            </a:spcBef>
            <a:spcAft>
              <a:spcPct val="35000"/>
            </a:spcAft>
            <a:buNone/>
            <a:defRPr cap="all"/>
          </a:pPr>
          <a:r>
            <a:rPr lang="en-GB" sz="2200" b="1" kern="1200">
              <a:latin typeface="Georgia Pro Cond Black"/>
            </a:rPr>
            <a:t> Activity 5 – Creating and Capturing Value</a:t>
          </a:r>
        </a:p>
      </dsp:txBody>
      <dsp:txXfrm>
        <a:off x="5344199" y="2973040"/>
        <a:ext cx="360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B53DB-C8E7-407F-86BD-53D5B16B459A}">
      <dsp:nvSpPr>
        <dsp:cNvPr id="0" name=""/>
        <dsp:cNvSpPr/>
      </dsp:nvSpPr>
      <dsp:spPr>
        <a:xfrm>
          <a:off x="1519199" y="32588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43DBD8-2350-4FFE-85B7-10DAA052B996}">
      <dsp:nvSpPr>
        <dsp:cNvPr id="0" name=""/>
        <dsp:cNvSpPr/>
      </dsp:nvSpPr>
      <dsp:spPr>
        <a:xfrm>
          <a:off x="331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endParaRPr lang="en-GB" sz="2400" b="1" kern="1200" dirty="0">
            <a:latin typeface="Georgia Pro Cond Black"/>
          </a:endParaRPr>
        </a:p>
      </dsp:txBody>
      <dsp:txXfrm>
        <a:off x="331199" y="2740191"/>
        <a:ext cx="4320000" cy="720000"/>
      </dsp:txXfrm>
    </dsp:sp>
    <dsp:sp modelId="{0FB4639A-AD0B-4517-A220-2B8DD4623E01}">
      <dsp:nvSpPr>
        <dsp:cNvPr id="0" name=""/>
        <dsp:cNvSpPr/>
      </dsp:nvSpPr>
      <dsp:spPr>
        <a:xfrm>
          <a:off x="6595199" y="32588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B14B39-EB90-43AD-A305-CEF5B5F4DBD9}">
      <dsp:nvSpPr>
        <dsp:cNvPr id="0" name=""/>
        <dsp:cNvSpPr/>
      </dsp:nvSpPr>
      <dsp:spPr>
        <a:xfrm>
          <a:off x="5407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rtl="0">
            <a:lnSpc>
              <a:spcPct val="100000"/>
            </a:lnSpc>
            <a:spcBef>
              <a:spcPct val="0"/>
            </a:spcBef>
            <a:spcAft>
              <a:spcPct val="35000"/>
            </a:spcAft>
            <a:buNone/>
          </a:pPr>
          <a:r>
            <a:rPr lang="en-GB" sz="2400" b="1" kern="1200" dirty="0">
              <a:latin typeface="Georgia Pro Cond Black"/>
            </a:rPr>
            <a:t>Activity 6 – Types of Innovation</a:t>
          </a:r>
        </a:p>
      </dsp:txBody>
      <dsp:txXfrm>
        <a:off x="5407199" y="2740191"/>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5/5/2020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5/5/2020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5/5/2020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5/5/2020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5/5/2020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5/5/2020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5/5/2020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5/5/2020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5/5/2020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5/5/2020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hemeOverride" Target="../theme/themeOverride1.xml"/><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2.png"/><Relationship Id="rId4" Type="http://schemas.openxmlformats.org/officeDocument/2006/relationships/diagramData" Target="../diagrams/data1.xml"/><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11.sv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3.xml"/><Relationship Id="rId5" Type="http://schemas.openxmlformats.org/officeDocument/2006/relationships/diagramLayout" Target="../diagrams/layout3.xml"/><Relationship Id="rId10" Type="http://schemas.openxmlformats.org/officeDocument/2006/relationships/image" Target="../media/image2.png"/><Relationship Id="rId4" Type="http://schemas.openxmlformats.org/officeDocument/2006/relationships/diagramData" Target="../diagrams/data3.xml"/><Relationship Id="rId9"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image" Target="../media/image2.png"/><Relationship Id="rId4" Type="http://schemas.openxmlformats.org/officeDocument/2006/relationships/diagramData" Target="../diagrams/data4.xml"/><Relationship Id="rId9"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5.sv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5.xml"/><Relationship Id="rId5" Type="http://schemas.openxmlformats.org/officeDocument/2006/relationships/diagramLayout" Target="../diagrams/layout5.xml"/><Relationship Id="rId10" Type="http://schemas.openxmlformats.org/officeDocument/2006/relationships/image" Target="../media/image2.png"/><Relationship Id="rId4" Type="http://schemas.openxmlformats.org/officeDocument/2006/relationships/diagramData" Target="../diagrams/data5.xml"/><Relationship Id="rId9" Type="http://schemas.openxmlformats.org/officeDocument/2006/relationships/image" Target="../media/image9.png"/></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6.xml"/><Relationship Id="rId5" Type="http://schemas.openxmlformats.org/officeDocument/2006/relationships/diagramLayout" Target="../diagrams/layout6.xml"/><Relationship Id="rId10" Type="http://schemas.openxmlformats.org/officeDocument/2006/relationships/image" Target="../media/image2.png"/><Relationship Id="rId4" Type="http://schemas.openxmlformats.org/officeDocument/2006/relationships/diagramData" Target="../diagrams/data6.xml"/><Relationship Id="rId9" Type="http://schemas.openxmlformats.org/officeDocument/2006/relationships/image" Target="../media/image9.png"/></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7.xml"/><Relationship Id="rId5" Type="http://schemas.openxmlformats.org/officeDocument/2006/relationships/diagramLayout" Target="../diagrams/layout7.xml"/><Relationship Id="rId10" Type="http://schemas.openxmlformats.org/officeDocument/2006/relationships/image" Target="../media/image2.png"/><Relationship Id="rId4" Type="http://schemas.openxmlformats.org/officeDocument/2006/relationships/diagramData" Target="../diagrams/data7.xml"/><Relationship Id="rId9"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8" Type="http://schemas.openxmlformats.org/officeDocument/2006/relationships/audio" Target="../media/media16.m4a"/><Relationship Id="rId13" Type="http://schemas.openxmlformats.org/officeDocument/2006/relationships/image" Target="../media/image23.png"/><Relationship Id="rId3" Type="http://schemas.microsoft.com/office/2007/relationships/media" Target="../media/media14.m4a"/><Relationship Id="rId7" Type="http://schemas.microsoft.com/office/2007/relationships/media" Target="../media/media16.m4a"/><Relationship Id="rId12" Type="http://schemas.openxmlformats.org/officeDocument/2006/relationships/image" Target="../media/image2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audio" Target="../media/media15.m4a"/><Relationship Id="rId11" Type="http://schemas.openxmlformats.org/officeDocument/2006/relationships/image" Target="../media/image21.png"/><Relationship Id="rId5" Type="http://schemas.microsoft.com/office/2007/relationships/media" Target="../media/media15.m4a"/><Relationship Id="rId10" Type="http://schemas.openxmlformats.org/officeDocument/2006/relationships/image" Target="../media/image20.png"/><Relationship Id="rId4" Type="http://schemas.openxmlformats.org/officeDocument/2006/relationships/audio" Target="../media/media14.m4a"/><Relationship Id="rId9" Type="http://schemas.openxmlformats.org/officeDocument/2006/relationships/slideLayout" Target="../slideLayouts/slideLayout7.xml"/><Relationship Id="rId1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QuickStyle" Target="../diagrams/quickStyle8.xml"/><Relationship Id="rId5" Type="http://schemas.openxmlformats.org/officeDocument/2006/relationships/diagramLayout" Target="../diagrams/layout8.xml"/><Relationship Id="rId10" Type="http://schemas.openxmlformats.org/officeDocument/2006/relationships/image" Target="../media/image2.png"/><Relationship Id="rId4" Type="http://schemas.openxmlformats.org/officeDocument/2006/relationships/diagramData" Target="../diagrams/data8.xml"/><Relationship Id="rId9" Type="http://schemas.openxmlformats.org/officeDocument/2006/relationships/image" Target="../media/image9.png"/></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27.sv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6.png"/><Relationship Id="rId5" Type="http://schemas.openxmlformats.org/officeDocument/2006/relationships/image" Target="../media/image25.sv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pPr algn="ctr"/>
            <a:r>
              <a:rPr lang="en-US" sz="6000" b="1" dirty="0">
                <a:solidFill>
                  <a:schemeClr val="accent2"/>
                </a:solidFill>
                <a:ea typeface="+mj-lt"/>
                <a:cs typeface="+mj-lt"/>
              </a:rPr>
              <a:t>Creativity and Innovation for Business Advantage</a:t>
            </a:r>
            <a:endParaRPr lang="en-US" sz="6000">
              <a:solidFill>
                <a:schemeClr val="accent2"/>
              </a:solidFill>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vert="horz" lIns="91440" tIns="45720" rIns="91440" bIns="45720" rtlCol="0" anchor="t">
            <a:normAutofit/>
          </a:bodyPr>
          <a:lstStyle/>
          <a:p>
            <a:pPr algn="ctr"/>
            <a:r>
              <a:rPr lang="en-US" b="1" dirty="0">
                <a:solidFill>
                  <a:srgbClr val="579858"/>
                </a:solidFill>
              </a:rPr>
              <a:t>Week 3</a:t>
            </a:r>
          </a:p>
          <a:p>
            <a:pPr algn="ctr"/>
            <a:r>
              <a:rPr lang="en-US" b="1" dirty="0">
                <a:solidFill>
                  <a:srgbClr val="579858"/>
                </a:solidFill>
              </a:rPr>
              <a:t>What is innovation?</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F43D471D-7AEF-44B7-81B4-19F52BFE5E3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0762211" y="5875885"/>
            <a:ext cx="609600" cy="609600"/>
          </a:xfrm>
          <a:prstGeom prst="rect">
            <a:avLst/>
          </a:prstGeom>
        </p:spPr>
      </p:pic>
    </p:spTree>
    <p:extLst>
      <p:ext uri="{BB962C8B-B14F-4D97-AF65-F5344CB8AC3E}">
        <p14:creationId xmlns:p14="http://schemas.microsoft.com/office/powerpoint/2010/main" val="895915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8917CD6-3D83-4DAB-8F0D-94AFDD65A94F}"/>
              </a:ext>
            </a:extLst>
          </p:cNvPr>
          <p:cNvGraphicFramePr>
            <a:graphicFrameLocks noGrp="1"/>
          </p:cNvGraphicFramePr>
          <p:nvPr>
            <p:ph idx="1"/>
            <p:extLst>
              <p:ext uri="{D42A27DB-BD31-4B8C-83A1-F6EECF244321}">
                <p14:modId xmlns:p14="http://schemas.microsoft.com/office/powerpoint/2010/main" val="2842638246"/>
              </p:ext>
            </p:extLst>
          </p:nvPr>
        </p:nvGraphicFramePr>
        <p:xfrm>
          <a:off x="400277" y="2120286"/>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2" name="Picture 26" descr="A picture containing drawing&#10;&#10;Description generated with very high confidence">
            <a:extLst>
              <a:ext uri="{FF2B5EF4-FFF2-40B4-BE49-F238E27FC236}">
                <a16:creationId xmlns:a16="http://schemas.microsoft.com/office/drawing/2014/main" id="{B79AE2D6-5F46-418E-BA4A-A255B612F963}"/>
              </a:ext>
            </a:extLst>
          </p:cNvPr>
          <p:cNvPicPr>
            <a:picLocks noChangeAspect="1"/>
          </p:cNvPicPr>
          <p:nvPr/>
        </p:nvPicPr>
        <p:blipFill>
          <a:blip r:embed="rId9"/>
          <a:stretch>
            <a:fillRect/>
          </a:stretch>
        </p:blipFill>
        <p:spPr>
          <a:xfrm>
            <a:off x="1790700" y="2476500"/>
            <a:ext cx="2198914" cy="2198914"/>
          </a:xfrm>
          <a:prstGeom prst="rect">
            <a:avLst/>
          </a:prstGeom>
          <a:ln>
            <a:noFill/>
          </a:ln>
          <a:effectLst>
            <a:softEdge rad="112500"/>
          </a:effectLst>
        </p:spPr>
      </p:pic>
      <p:pic>
        <p:nvPicPr>
          <p:cNvPr id="3" name="Recorded Sound">
            <a:hlinkClick r:id="" action="ppaction://media"/>
            <a:extLst>
              <a:ext uri="{FF2B5EF4-FFF2-40B4-BE49-F238E27FC236}">
                <a16:creationId xmlns:a16="http://schemas.microsoft.com/office/drawing/2014/main" id="{8950E34A-ECBF-4DC6-8EE5-FAF7B7B8F55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3723" y="5296766"/>
            <a:ext cx="609600" cy="609600"/>
          </a:xfrm>
          <a:prstGeom prst="rect">
            <a:avLst/>
          </a:prstGeom>
        </p:spPr>
      </p:pic>
    </p:spTree>
    <p:extLst>
      <p:ext uri="{BB962C8B-B14F-4D97-AF65-F5344CB8AC3E}">
        <p14:creationId xmlns:p14="http://schemas.microsoft.com/office/powerpoint/2010/main" val="39022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6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7" name="Graphic 6" descr="Lightbulb">
            <a:extLst>
              <a:ext uri="{FF2B5EF4-FFF2-40B4-BE49-F238E27FC236}">
                <a16:creationId xmlns:a16="http://schemas.microsoft.com/office/drawing/2014/main" id="{A1B0DFDA-A9E9-4366-833B-6F68E31DFAE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45764" y="1770977"/>
            <a:ext cx="3294253" cy="3294253"/>
          </a:xfrm>
          <a:prstGeom prst="rect">
            <a:avLst/>
          </a:prstGeom>
        </p:spPr>
      </p:pic>
      <p:sp>
        <p:nvSpPr>
          <p:cNvPr id="30" name="Rectangle 29">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7FECE19-71E5-41B3-8804-5B0497D7E1E3}"/>
              </a:ext>
            </a:extLst>
          </p:cNvPr>
          <p:cNvSpPr>
            <a:spLocks noGrp="1"/>
          </p:cNvSpPr>
          <p:nvPr>
            <p:ph type="title"/>
          </p:nvPr>
        </p:nvSpPr>
        <p:spPr>
          <a:xfrm>
            <a:off x="5315801" y="516835"/>
            <a:ext cx="5778919" cy="1666501"/>
          </a:xfrm>
        </p:spPr>
        <p:txBody>
          <a:bodyPr>
            <a:normAutofit/>
          </a:bodyPr>
          <a:lstStyle/>
          <a:p>
            <a:r>
              <a:rPr lang="en-GB" sz="4000" b="1">
                <a:solidFill>
                  <a:srgbClr val="FFFFFF"/>
                </a:solidFill>
              </a:rPr>
              <a:t>Session Objectives </a:t>
            </a:r>
          </a:p>
        </p:txBody>
      </p:sp>
      <p:cxnSp>
        <p:nvCxnSpPr>
          <p:cNvPr id="32" name="Straight Connector 31">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F5EE092-1A28-4BB9-BE28-654B27243B89}"/>
              </a:ext>
            </a:extLst>
          </p:cNvPr>
          <p:cNvSpPr>
            <a:spLocks noGrp="1"/>
          </p:cNvSpPr>
          <p:nvPr>
            <p:ph idx="1"/>
          </p:nvPr>
        </p:nvSpPr>
        <p:spPr>
          <a:xfrm>
            <a:off x="5315802" y="2505069"/>
            <a:ext cx="5778919" cy="3383902"/>
          </a:xfrm>
        </p:spPr>
        <p:txBody>
          <a:bodyPr vert="horz" lIns="0" tIns="45720" rIns="0" bIns="45720" rtlCol="0" anchor="t">
            <a:normAutofit/>
          </a:bodyPr>
          <a:lstStyle/>
          <a:p>
            <a:pPr>
              <a:lnSpc>
                <a:spcPct val="100000"/>
              </a:lnSpc>
            </a:pPr>
            <a:r>
              <a:rPr lang="en-GB" sz="1800" b="1" dirty="0">
                <a:solidFill>
                  <a:srgbClr val="FFFFFF"/>
                </a:solidFill>
                <a:ea typeface="+mn-lt"/>
                <a:cs typeface="+mn-lt"/>
              </a:rPr>
              <a:t> By the end of the session you will:</a:t>
            </a:r>
            <a:endParaRPr lang="en-GB" sz="1800" b="1" dirty="0">
              <a:solidFill>
                <a:srgbClr val="FFFFFF"/>
              </a:solidFill>
            </a:endParaRPr>
          </a:p>
          <a:p>
            <a:pPr>
              <a:lnSpc>
                <a:spcPct val="100000"/>
              </a:lnSpc>
            </a:pPr>
            <a:r>
              <a:rPr lang="en-GB" sz="1800" b="1" dirty="0">
                <a:solidFill>
                  <a:srgbClr val="FFFFFF"/>
                </a:solidFill>
                <a:ea typeface="+mn-lt"/>
                <a:cs typeface="+mn-lt"/>
              </a:rPr>
              <a:t>◦ Understand why and how innovation is important.</a:t>
            </a:r>
            <a:endParaRPr lang="en-GB" sz="1800" b="1" dirty="0">
              <a:solidFill>
                <a:srgbClr val="FFFFFF"/>
              </a:solidFill>
            </a:endParaRPr>
          </a:p>
          <a:p>
            <a:pPr>
              <a:lnSpc>
                <a:spcPct val="100000"/>
              </a:lnSpc>
            </a:pPr>
            <a:r>
              <a:rPr lang="en-GB" sz="1800" b="1" dirty="0">
                <a:solidFill>
                  <a:srgbClr val="FFFFFF"/>
                </a:solidFill>
                <a:ea typeface="+mn-lt"/>
                <a:cs typeface="+mn-lt"/>
              </a:rPr>
              <a:t>◦ Recognise the benefits which innovation can confer on an innovating organisation.</a:t>
            </a:r>
            <a:endParaRPr lang="en-GB" sz="1800" b="1" dirty="0">
              <a:solidFill>
                <a:srgbClr val="FFFFFF"/>
              </a:solidFill>
            </a:endParaRPr>
          </a:p>
          <a:p>
            <a:pPr>
              <a:lnSpc>
                <a:spcPct val="100000"/>
              </a:lnSpc>
            </a:pPr>
            <a:r>
              <a:rPr lang="en-GB" sz="1800" b="1" dirty="0">
                <a:solidFill>
                  <a:srgbClr val="FFFFFF"/>
                </a:solidFill>
                <a:ea typeface="+mn-lt"/>
                <a:cs typeface="+mn-lt"/>
              </a:rPr>
              <a:t>◦ Differentiate between Innovation and Invention.</a:t>
            </a:r>
            <a:endParaRPr lang="en-GB" sz="1800" b="1" dirty="0">
              <a:solidFill>
                <a:srgbClr val="FFFFFF"/>
              </a:solidFill>
            </a:endParaRPr>
          </a:p>
          <a:p>
            <a:pPr>
              <a:lnSpc>
                <a:spcPct val="100000"/>
              </a:lnSpc>
            </a:pPr>
            <a:r>
              <a:rPr lang="en-GB" sz="1800" b="1" dirty="0">
                <a:solidFill>
                  <a:srgbClr val="FFFFFF"/>
                </a:solidFill>
                <a:ea typeface="+mn-lt"/>
                <a:cs typeface="+mn-lt"/>
              </a:rPr>
              <a:t>◦ Test how innovative you are.</a:t>
            </a:r>
            <a:endParaRPr lang="en-GB" sz="1800" b="1" dirty="0">
              <a:solidFill>
                <a:srgbClr val="FFFFFF"/>
              </a:solidFill>
            </a:endParaRPr>
          </a:p>
          <a:p>
            <a:pPr>
              <a:lnSpc>
                <a:spcPct val="100000"/>
              </a:lnSpc>
            </a:pPr>
            <a:r>
              <a:rPr lang="en-GB" sz="1800" b="1" dirty="0">
                <a:solidFill>
                  <a:srgbClr val="FFFFFF"/>
                </a:solidFill>
                <a:ea typeface="+mn-lt"/>
                <a:cs typeface="+mn-lt"/>
              </a:rPr>
              <a:t>◦ Appreciate the Art of Innovation.</a:t>
            </a:r>
            <a:endParaRPr lang="en-GB" sz="1800" b="1" dirty="0">
              <a:solidFill>
                <a:srgbClr val="FFFFFF"/>
              </a:solidFill>
            </a:endParaRPr>
          </a:p>
          <a:p>
            <a:pPr>
              <a:lnSpc>
                <a:spcPct val="100000"/>
              </a:lnSpc>
            </a:pPr>
            <a:r>
              <a:rPr lang="en-GB" sz="1800" b="1" dirty="0">
                <a:solidFill>
                  <a:srgbClr val="FFFFFF"/>
                </a:solidFill>
                <a:ea typeface="+mn-lt"/>
                <a:cs typeface="+mn-lt"/>
              </a:rPr>
              <a:t>◦ Separate types of innovation.</a:t>
            </a:r>
            <a:endParaRPr lang="en-GB" sz="1800" b="1" dirty="0">
              <a:solidFill>
                <a:srgbClr val="FFFFFF"/>
              </a:solidFill>
            </a:endParaRPr>
          </a:p>
          <a:p>
            <a:pPr>
              <a:lnSpc>
                <a:spcPct val="100000"/>
              </a:lnSpc>
            </a:pPr>
            <a:endParaRPr lang="en-GB" sz="1800" b="1">
              <a:solidFill>
                <a:srgbClr val="FFFFFF"/>
              </a:solidFill>
            </a:endParaRPr>
          </a:p>
        </p:txBody>
      </p:sp>
      <p:pic>
        <p:nvPicPr>
          <p:cNvPr id="4" name="Recorded Sound">
            <a:hlinkClick r:id="" action="ppaction://media"/>
            <a:extLst>
              <a:ext uri="{FF2B5EF4-FFF2-40B4-BE49-F238E27FC236}">
                <a16:creationId xmlns:a16="http://schemas.microsoft.com/office/drawing/2014/main" id="{523C14A1-4948-47AF-8C0E-73B659D25F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2479" y="5694222"/>
            <a:ext cx="609600" cy="609600"/>
          </a:xfrm>
          <a:prstGeom prst="rect">
            <a:avLst/>
          </a:prstGeom>
        </p:spPr>
      </p:pic>
    </p:spTree>
    <p:extLst>
      <p:ext uri="{BB962C8B-B14F-4D97-AF65-F5344CB8AC3E}">
        <p14:creationId xmlns:p14="http://schemas.microsoft.com/office/powerpoint/2010/main" val="155962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7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0EF5484-1F18-43F6-B596-CFD1939E0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0F3B4B1-0E5F-4E0B-ADF8-202569066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5327" cy="5897880"/>
          </a:xfrm>
          <a:prstGeom prst="rect">
            <a:avLst/>
          </a:prstGeom>
          <a:solidFill>
            <a:srgbClr val="FFFFFF"/>
          </a:solidFill>
          <a:ln w="222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icture containing bird&#10;&#10;Description generated with very high confidence">
            <a:extLst>
              <a:ext uri="{FF2B5EF4-FFF2-40B4-BE49-F238E27FC236}">
                <a16:creationId xmlns:a16="http://schemas.microsoft.com/office/drawing/2014/main" id="{AC1F3737-F0B5-491F-B0BB-912F33F937B0}"/>
              </a:ext>
            </a:extLst>
          </p:cNvPr>
          <p:cNvPicPr>
            <a:picLocks noChangeAspect="1"/>
          </p:cNvPicPr>
          <p:nvPr/>
        </p:nvPicPr>
        <p:blipFill>
          <a:blip r:embed="rId4"/>
          <a:stretch>
            <a:fillRect/>
          </a:stretch>
        </p:blipFill>
        <p:spPr>
          <a:xfrm>
            <a:off x="1618734" y="801793"/>
            <a:ext cx="3177471" cy="5249332"/>
          </a:xfrm>
          <a:prstGeom prst="rect">
            <a:avLst/>
          </a:prstGeom>
        </p:spPr>
      </p:pic>
      <p:sp>
        <p:nvSpPr>
          <p:cNvPr id="22" name="Rectangle 21">
            <a:extLst>
              <a:ext uri="{FF2B5EF4-FFF2-40B4-BE49-F238E27FC236}">
                <a16:creationId xmlns:a16="http://schemas.microsoft.com/office/drawing/2014/main" id="{103907F0-0940-4D45-AAD0-448D191C8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4072" y="480060"/>
            <a:ext cx="5455327" cy="5897880"/>
          </a:xfrm>
          <a:prstGeom prst="rect">
            <a:avLst/>
          </a:prstGeom>
          <a:solidFill>
            <a:srgbClr val="FFFFFF"/>
          </a:solidFill>
          <a:ln w="222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erson wearing a suit and tie looking at the camera&#10;&#10;Description generated with very high confidence">
            <a:extLst>
              <a:ext uri="{FF2B5EF4-FFF2-40B4-BE49-F238E27FC236}">
                <a16:creationId xmlns:a16="http://schemas.microsoft.com/office/drawing/2014/main" id="{C8A9087A-9F79-4B48-B472-1DFF9C695B17}"/>
              </a:ext>
            </a:extLst>
          </p:cNvPr>
          <p:cNvPicPr>
            <a:picLocks noChangeAspect="1"/>
          </p:cNvPicPr>
          <p:nvPr/>
        </p:nvPicPr>
        <p:blipFill>
          <a:blip r:embed="rId5"/>
          <a:stretch>
            <a:fillRect/>
          </a:stretch>
        </p:blipFill>
        <p:spPr>
          <a:xfrm>
            <a:off x="7180072" y="801793"/>
            <a:ext cx="3608916" cy="5249332"/>
          </a:xfrm>
          <a:prstGeom prst="rect">
            <a:avLst/>
          </a:prstGeom>
        </p:spPr>
      </p:pic>
      <p:pic>
        <p:nvPicPr>
          <p:cNvPr id="3" name="Recorded Sound">
            <a:hlinkClick r:id="" action="ppaction://media"/>
            <a:extLst>
              <a:ext uri="{FF2B5EF4-FFF2-40B4-BE49-F238E27FC236}">
                <a16:creationId xmlns:a16="http://schemas.microsoft.com/office/drawing/2014/main" id="{D96D8635-4461-4A1C-B539-D19C0931E3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028861" y="5568141"/>
            <a:ext cx="609600" cy="609600"/>
          </a:xfrm>
          <a:prstGeom prst="rect">
            <a:avLst/>
          </a:prstGeom>
        </p:spPr>
      </p:pic>
    </p:spTree>
    <p:extLst>
      <p:ext uri="{BB962C8B-B14F-4D97-AF65-F5344CB8AC3E}">
        <p14:creationId xmlns:p14="http://schemas.microsoft.com/office/powerpoint/2010/main" val="3277031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3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40218-4793-4543-A00A-12910474851F}"/>
              </a:ext>
            </a:extLst>
          </p:cNvPr>
          <p:cNvSpPr>
            <a:spLocks noGrp="1"/>
          </p:cNvSpPr>
          <p:nvPr>
            <p:ph type="title"/>
          </p:nvPr>
        </p:nvSpPr>
        <p:spPr>
          <a:xfrm>
            <a:off x="1097280" y="286603"/>
            <a:ext cx="10058400" cy="1450757"/>
          </a:xfrm>
        </p:spPr>
        <p:txBody>
          <a:bodyPr>
            <a:normAutofit/>
          </a:bodyPr>
          <a:lstStyle/>
          <a:p>
            <a:r>
              <a:rPr lang="en-GB" b="1">
                <a:ea typeface="+mj-lt"/>
                <a:cs typeface="+mj-lt"/>
              </a:rPr>
              <a:t>Invention and Innovation</a:t>
            </a:r>
            <a:endParaRPr lang="en-US" b="1"/>
          </a:p>
        </p:txBody>
      </p:sp>
      <p:cxnSp>
        <p:nvCxnSpPr>
          <p:cNvPr id="35" name="Straight Connector 34">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EAA98503-23A2-40F5-9B9B-111378279CA3}"/>
              </a:ext>
            </a:extLst>
          </p:cNvPr>
          <p:cNvGraphicFramePr>
            <a:graphicFrameLocks noGrp="1"/>
          </p:cNvGraphicFramePr>
          <p:nvPr>
            <p:ph idx="1"/>
            <p:extLst>
              <p:ext uri="{D42A27DB-BD31-4B8C-83A1-F6EECF244321}">
                <p14:modId xmlns:p14="http://schemas.microsoft.com/office/powerpoint/2010/main" val="3742939656"/>
              </p:ext>
            </p:extLst>
          </p:nvPr>
        </p:nvGraphicFramePr>
        <p:xfrm>
          <a:off x="585335" y="2098515"/>
          <a:ext cx="10907485" cy="42977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D9B4277A-D83F-4C03-B781-9770D95F7BB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113818" y="744458"/>
            <a:ext cx="609600" cy="609600"/>
          </a:xfrm>
          <a:prstGeom prst="rect">
            <a:avLst/>
          </a:prstGeom>
        </p:spPr>
      </p:pic>
    </p:spTree>
    <p:extLst>
      <p:ext uri="{BB962C8B-B14F-4D97-AF65-F5344CB8AC3E}">
        <p14:creationId xmlns:p14="http://schemas.microsoft.com/office/powerpoint/2010/main" val="150729205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6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8917CD6-3D83-4DAB-8F0D-94AFDD65A94F}"/>
              </a:ext>
            </a:extLst>
          </p:cNvPr>
          <p:cNvGraphicFramePr>
            <a:graphicFrameLocks noGrp="1"/>
          </p:cNvGraphicFramePr>
          <p:nvPr>
            <p:ph idx="1"/>
            <p:extLst>
              <p:ext uri="{D42A27DB-BD31-4B8C-83A1-F6EECF244321}">
                <p14:modId xmlns:p14="http://schemas.microsoft.com/office/powerpoint/2010/main" val="355131388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7" name="Picture 26" descr="A picture containing drawing&#10;&#10;Description generated with very high confidence">
            <a:extLst>
              <a:ext uri="{FF2B5EF4-FFF2-40B4-BE49-F238E27FC236}">
                <a16:creationId xmlns:a16="http://schemas.microsoft.com/office/drawing/2014/main" id="{0F11A31B-EB28-47A0-A3A3-F58862E30CE1}"/>
              </a:ext>
            </a:extLst>
          </p:cNvPr>
          <p:cNvPicPr>
            <a:picLocks noChangeAspect="1"/>
          </p:cNvPicPr>
          <p:nvPr/>
        </p:nvPicPr>
        <p:blipFill>
          <a:blip r:embed="rId9"/>
          <a:stretch>
            <a:fillRect/>
          </a:stretch>
        </p:blipFill>
        <p:spPr>
          <a:xfrm>
            <a:off x="2432958" y="2422072"/>
            <a:ext cx="2220685" cy="2220685"/>
          </a:xfrm>
          <a:prstGeom prst="rect">
            <a:avLst/>
          </a:prstGeom>
          <a:ln>
            <a:noFill/>
          </a:ln>
          <a:effectLst>
            <a:softEdge rad="112500"/>
          </a:effectLst>
        </p:spPr>
      </p:pic>
      <p:pic>
        <p:nvPicPr>
          <p:cNvPr id="2" name="Recorded Sound">
            <a:hlinkClick r:id="" action="ppaction://media"/>
            <a:extLst>
              <a:ext uri="{FF2B5EF4-FFF2-40B4-BE49-F238E27FC236}">
                <a16:creationId xmlns:a16="http://schemas.microsoft.com/office/drawing/2014/main" id="{151F9B96-4ADE-4B30-A301-96EBED13705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36637" y="5476129"/>
            <a:ext cx="609600" cy="609600"/>
          </a:xfrm>
          <a:prstGeom prst="rect">
            <a:avLst/>
          </a:prstGeom>
        </p:spPr>
      </p:pic>
    </p:spTree>
    <p:extLst>
      <p:ext uri="{BB962C8B-B14F-4D97-AF65-F5344CB8AC3E}">
        <p14:creationId xmlns:p14="http://schemas.microsoft.com/office/powerpoint/2010/main" val="705141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0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8917CD6-3D83-4DAB-8F0D-94AFDD65A94F}"/>
              </a:ext>
            </a:extLst>
          </p:cNvPr>
          <p:cNvGraphicFramePr>
            <a:graphicFrameLocks noGrp="1"/>
          </p:cNvGraphicFramePr>
          <p:nvPr>
            <p:ph idx="1"/>
            <p:extLst>
              <p:ext uri="{D42A27DB-BD31-4B8C-83A1-F6EECF244321}">
                <p14:modId xmlns:p14="http://schemas.microsoft.com/office/powerpoint/2010/main" val="353411438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6" name="Picture 26" descr="A picture containing drawing&#10;&#10;Description generated with very high confidence">
            <a:extLst>
              <a:ext uri="{FF2B5EF4-FFF2-40B4-BE49-F238E27FC236}">
                <a16:creationId xmlns:a16="http://schemas.microsoft.com/office/drawing/2014/main" id="{56721F74-A142-44F3-A989-9D9EE28E9EAD}"/>
              </a:ext>
            </a:extLst>
          </p:cNvPr>
          <p:cNvPicPr>
            <a:picLocks noChangeAspect="1"/>
          </p:cNvPicPr>
          <p:nvPr/>
        </p:nvPicPr>
        <p:blipFill>
          <a:blip r:embed="rId9"/>
          <a:stretch>
            <a:fillRect/>
          </a:stretch>
        </p:blipFill>
        <p:spPr>
          <a:xfrm>
            <a:off x="2411186" y="2367643"/>
            <a:ext cx="2242457" cy="2242457"/>
          </a:xfrm>
          <a:prstGeom prst="rect">
            <a:avLst/>
          </a:prstGeom>
          <a:ln>
            <a:noFill/>
          </a:ln>
          <a:effectLst>
            <a:softEdge rad="112500"/>
          </a:effectLst>
        </p:spPr>
      </p:pic>
      <p:pic>
        <p:nvPicPr>
          <p:cNvPr id="2" name="Recorded Sound">
            <a:hlinkClick r:id="" action="ppaction://media"/>
            <a:extLst>
              <a:ext uri="{FF2B5EF4-FFF2-40B4-BE49-F238E27FC236}">
                <a16:creationId xmlns:a16="http://schemas.microsoft.com/office/drawing/2014/main" id="{1350A10A-B722-49AC-A64C-411C4340B52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352204" y="4895788"/>
            <a:ext cx="609600" cy="609600"/>
          </a:xfrm>
          <a:prstGeom prst="rect">
            <a:avLst/>
          </a:prstGeom>
        </p:spPr>
      </p:pic>
    </p:spTree>
    <p:extLst>
      <p:ext uri="{BB962C8B-B14F-4D97-AF65-F5344CB8AC3E}">
        <p14:creationId xmlns:p14="http://schemas.microsoft.com/office/powerpoint/2010/main" val="52304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7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0B0AE70-72BD-4BCF-AFDD-3FE7F72CAF2D}"/>
              </a:ext>
            </a:extLst>
          </p:cNvPr>
          <p:cNvSpPr>
            <a:spLocks noGrp="1"/>
          </p:cNvSpPr>
          <p:nvPr>
            <p:ph type="title"/>
          </p:nvPr>
        </p:nvSpPr>
        <p:spPr>
          <a:xfrm>
            <a:off x="1097280" y="516835"/>
            <a:ext cx="5977937" cy="1666501"/>
          </a:xfrm>
        </p:spPr>
        <p:txBody>
          <a:bodyPr>
            <a:normAutofit/>
          </a:bodyPr>
          <a:lstStyle/>
          <a:p>
            <a:r>
              <a:rPr lang="en-GB" sz="4000" b="1">
                <a:solidFill>
                  <a:srgbClr val="FFFFFF"/>
                </a:solidFill>
              </a:rPr>
              <a:t>How Innovative Are You? </a:t>
            </a:r>
          </a:p>
        </p:txBody>
      </p:sp>
      <p:cxnSp>
        <p:nvCxnSpPr>
          <p:cNvPr id="23" name="Straight Connector 22">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425513-773D-4F52-8315-2B61425A29D6}"/>
              </a:ext>
            </a:extLst>
          </p:cNvPr>
          <p:cNvSpPr>
            <a:spLocks noGrp="1"/>
          </p:cNvSpPr>
          <p:nvPr>
            <p:ph idx="1"/>
          </p:nvPr>
        </p:nvSpPr>
        <p:spPr>
          <a:xfrm>
            <a:off x="1097279" y="2505069"/>
            <a:ext cx="5977938" cy="3383902"/>
          </a:xfrm>
        </p:spPr>
        <p:txBody>
          <a:bodyPr vert="horz" lIns="0" tIns="45720" rIns="0" bIns="45720" rtlCol="0" anchor="t">
            <a:normAutofit/>
          </a:bodyPr>
          <a:lstStyle/>
          <a:p>
            <a:pPr algn="ctr"/>
            <a:r>
              <a:rPr lang="en-GB" sz="2500" b="1" dirty="0">
                <a:solidFill>
                  <a:srgbClr val="FFFFFF"/>
                </a:solidFill>
                <a:ea typeface="+mn-lt"/>
                <a:cs typeface="+mn-lt"/>
              </a:rPr>
              <a:t>Some of us grew up optimizing paper airplane designs and building contraptions to turn off the alarm clock without sitting up—and some of us just let the alarm ring until it thought nobody was there to wake up. Regardless, we all have some innovative capabilities.</a:t>
            </a:r>
            <a:endParaRPr lang="en-GB" sz="2500" b="1" dirty="0">
              <a:solidFill>
                <a:srgbClr val="FFFFFF"/>
              </a:solidFill>
            </a:endParaRPr>
          </a:p>
          <a:p>
            <a:endParaRPr lang="en-GB" sz="1800">
              <a:solidFill>
                <a:srgbClr val="FFFFFF"/>
              </a:solidFill>
            </a:endParaRPr>
          </a:p>
        </p:txBody>
      </p:sp>
      <p:pic>
        <p:nvPicPr>
          <p:cNvPr id="7" name="Graphic 6" descr="Group Brainstorm">
            <a:extLst>
              <a:ext uri="{FF2B5EF4-FFF2-40B4-BE49-F238E27FC236}">
                <a16:creationId xmlns:a16="http://schemas.microsoft.com/office/drawing/2014/main" id="{E81DBD59-0C08-4463-B1AD-94D8482C3B2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251982" y="1770977"/>
            <a:ext cx="3294253" cy="3294253"/>
          </a:xfrm>
          <a:prstGeom prst="rect">
            <a:avLst/>
          </a:prstGeom>
        </p:spPr>
      </p:pic>
      <p:pic>
        <p:nvPicPr>
          <p:cNvPr id="4" name="Recorded Sound">
            <a:hlinkClick r:id="" action="ppaction://media"/>
            <a:extLst>
              <a:ext uri="{FF2B5EF4-FFF2-40B4-BE49-F238E27FC236}">
                <a16:creationId xmlns:a16="http://schemas.microsoft.com/office/drawing/2014/main" id="{E30C9B64-719C-4C99-851F-F04FB814D1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626107" y="740485"/>
            <a:ext cx="609600" cy="609600"/>
          </a:xfrm>
          <a:prstGeom prst="rect">
            <a:avLst/>
          </a:prstGeom>
        </p:spPr>
      </p:pic>
    </p:spTree>
    <p:extLst>
      <p:ext uri="{BB962C8B-B14F-4D97-AF65-F5344CB8AC3E}">
        <p14:creationId xmlns:p14="http://schemas.microsoft.com/office/powerpoint/2010/main" val="129393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3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8917CD6-3D83-4DAB-8F0D-94AFDD65A94F}"/>
              </a:ext>
            </a:extLst>
          </p:cNvPr>
          <p:cNvGraphicFramePr>
            <a:graphicFrameLocks noGrp="1"/>
          </p:cNvGraphicFramePr>
          <p:nvPr>
            <p:ph idx="1"/>
            <p:extLst>
              <p:ext uri="{D42A27DB-BD31-4B8C-83A1-F6EECF244321}">
                <p14:modId xmlns:p14="http://schemas.microsoft.com/office/powerpoint/2010/main" val="223972738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1" name="Picture 31" descr="A picture containing drawing&#10;&#10;Description generated with very high confidence">
            <a:extLst>
              <a:ext uri="{FF2B5EF4-FFF2-40B4-BE49-F238E27FC236}">
                <a16:creationId xmlns:a16="http://schemas.microsoft.com/office/drawing/2014/main" id="{CDA2EAEA-DDB2-4142-B9DB-3A8383D1E6C9}"/>
              </a:ext>
            </a:extLst>
          </p:cNvPr>
          <p:cNvPicPr>
            <a:picLocks noChangeAspect="1"/>
          </p:cNvPicPr>
          <p:nvPr/>
        </p:nvPicPr>
        <p:blipFill>
          <a:blip r:embed="rId9"/>
          <a:stretch>
            <a:fillRect/>
          </a:stretch>
        </p:blipFill>
        <p:spPr>
          <a:xfrm>
            <a:off x="2465614" y="2334986"/>
            <a:ext cx="2318657" cy="2318657"/>
          </a:xfrm>
          <a:prstGeom prst="rect">
            <a:avLst/>
          </a:prstGeom>
          <a:ln>
            <a:noFill/>
          </a:ln>
          <a:effectLst>
            <a:softEdge rad="112500"/>
          </a:effectLst>
        </p:spPr>
      </p:pic>
      <p:pic>
        <p:nvPicPr>
          <p:cNvPr id="3" name="Recorded Sound">
            <a:hlinkClick r:id="" action="ppaction://media"/>
            <a:extLst>
              <a:ext uri="{FF2B5EF4-FFF2-40B4-BE49-F238E27FC236}">
                <a16:creationId xmlns:a16="http://schemas.microsoft.com/office/drawing/2014/main" id="{9222BBB5-A467-4C33-836D-9AFCF4940CB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207799" y="5228298"/>
            <a:ext cx="609600" cy="609600"/>
          </a:xfrm>
          <a:prstGeom prst="rect">
            <a:avLst/>
          </a:prstGeom>
        </p:spPr>
      </p:pic>
    </p:spTree>
    <p:extLst>
      <p:ext uri="{BB962C8B-B14F-4D97-AF65-F5344CB8AC3E}">
        <p14:creationId xmlns:p14="http://schemas.microsoft.com/office/powerpoint/2010/main" val="279479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Connector 38">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8917CD6-3D83-4DAB-8F0D-94AFDD65A94F}"/>
              </a:ext>
            </a:extLst>
          </p:cNvPr>
          <p:cNvGraphicFramePr>
            <a:graphicFrameLocks noGrp="1"/>
          </p:cNvGraphicFramePr>
          <p:nvPr>
            <p:ph idx="1"/>
            <p:extLst>
              <p:ext uri="{D42A27DB-BD31-4B8C-83A1-F6EECF244321}">
                <p14:modId xmlns:p14="http://schemas.microsoft.com/office/powerpoint/2010/main" val="287950243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1" name="Picture 31" descr="A picture containing drawing&#10;&#10;Description generated with very high confidence">
            <a:extLst>
              <a:ext uri="{FF2B5EF4-FFF2-40B4-BE49-F238E27FC236}">
                <a16:creationId xmlns:a16="http://schemas.microsoft.com/office/drawing/2014/main" id="{63470C35-1BD8-4A7D-BFC5-2E762C3BBB21}"/>
              </a:ext>
            </a:extLst>
          </p:cNvPr>
          <p:cNvPicPr>
            <a:picLocks noChangeAspect="1"/>
          </p:cNvPicPr>
          <p:nvPr/>
        </p:nvPicPr>
        <p:blipFill>
          <a:blip r:embed="rId9"/>
          <a:stretch>
            <a:fillRect/>
          </a:stretch>
        </p:blipFill>
        <p:spPr>
          <a:xfrm>
            <a:off x="3086100" y="2432956"/>
            <a:ext cx="1774372" cy="1763487"/>
          </a:xfrm>
          <a:prstGeom prst="rect">
            <a:avLst/>
          </a:prstGeom>
          <a:ln>
            <a:noFill/>
          </a:ln>
          <a:effectLst>
            <a:softEdge rad="112500"/>
          </a:effectLst>
        </p:spPr>
      </p:pic>
      <p:pic>
        <p:nvPicPr>
          <p:cNvPr id="3" name="Recorded Sound">
            <a:hlinkClick r:id="" action="ppaction://media"/>
            <a:extLst>
              <a:ext uri="{FF2B5EF4-FFF2-40B4-BE49-F238E27FC236}">
                <a16:creationId xmlns:a16="http://schemas.microsoft.com/office/drawing/2014/main" id="{BA13ECE8-3B7F-4D49-9967-0435363FF09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36637" y="4969626"/>
            <a:ext cx="609600" cy="609600"/>
          </a:xfrm>
          <a:prstGeom prst="rect">
            <a:avLst/>
          </a:prstGeom>
        </p:spPr>
      </p:pic>
    </p:spTree>
    <p:extLst>
      <p:ext uri="{BB962C8B-B14F-4D97-AF65-F5344CB8AC3E}">
        <p14:creationId xmlns:p14="http://schemas.microsoft.com/office/powerpoint/2010/main" val="2956410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2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Connector 38">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8917CD6-3D83-4DAB-8F0D-94AFDD65A94F}"/>
              </a:ext>
            </a:extLst>
          </p:cNvPr>
          <p:cNvGraphicFramePr>
            <a:graphicFrameLocks noGrp="1"/>
          </p:cNvGraphicFramePr>
          <p:nvPr>
            <p:ph idx="1"/>
            <p:extLst>
              <p:ext uri="{D42A27DB-BD31-4B8C-83A1-F6EECF244321}">
                <p14:modId xmlns:p14="http://schemas.microsoft.com/office/powerpoint/2010/main" val="97543423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9" name="Picture 69" descr="A picture containing drawing&#10;&#10;Description generated with very high confidence">
            <a:extLst>
              <a:ext uri="{FF2B5EF4-FFF2-40B4-BE49-F238E27FC236}">
                <a16:creationId xmlns:a16="http://schemas.microsoft.com/office/drawing/2014/main" id="{72360A75-F2DA-401C-ADC6-F1B6AEE932F7}"/>
              </a:ext>
            </a:extLst>
          </p:cNvPr>
          <p:cNvPicPr>
            <a:picLocks noChangeAspect="1"/>
          </p:cNvPicPr>
          <p:nvPr/>
        </p:nvPicPr>
        <p:blipFill>
          <a:blip r:embed="rId9"/>
          <a:stretch>
            <a:fillRect/>
          </a:stretch>
        </p:blipFill>
        <p:spPr>
          <a:xfrm>
            <a:off x="3118758" y="2422072"/>
            <a:ext cx="1785258" cy="1785258"/>
          </a:xfrm>
          <a:prstGeom prst="rect">
            <a:avLst/>
          </a:prstGeom>
          <a:ln>
            <a:noFill/>
          </a:ln>
          <a:effectLst>
            <a:softEdge rad="112500"/>
          </a:effectLst>
        </p:spPr>
      </p:pic>
      <p:pic>
        <p:nvPicPr>
          <p:cNvPr id="7" name="Recorded Sound">
            <a:hlinkClick r:id="" action="ppaction://media"/>
            <a:extLst>
              <a:ext uri="{FF2B5EF4-FFF2-40B4-BE49-F238E27FC236}">
                <a16:creationId xmlns:a16="http://schemas.microsoft.com/office/drawing/2014/main" id="{4724FE70-5C93-44CB-BB38-23CDCA80E78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88732" y="5476129"/>
            <a:ext cx="609600" cy="609600"/>
          </a:xfrm>
          <a:prstGeom prst="rect">
            <a:avLst/>
          </a:prstGeom>
        </p:spPr>
      </p:pic>
    </p:spTree>
    <p:extLst>
      <p:ext uri="{BB962C8B-B14F-4D97-AF65-F5344CB8AC3E}">
        <p14:creationId xmlns:p14="http://schemas.microsoft.com/office/powerpoint/2010/main" val="258603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28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9EBC5D6-B0EC-4147-9096-0E3CB7999901}"/>
              </a:ext>
            </a:extLst>
          </p:cNvPr>
          <p:cNvSpPr>
            <a:spLocks noGrp="1"/>
          </p:cNvSpPr>
          <p:nvPr>
            <p:ph type="title"/>
          </p:nvPr>
        </p:nvSpPr>
        <p:spPr>
          <a:xfrm>
            <a:off x="492370" y="516836"/>
            <a:ext cx="3084844" cy="1961086"/>
          </a:xfrm>
        </p:spPr>
        <p:txBody>
          <a:bodyPr vert="horz" lIns="91440" tIns="45720" rIns="91440" bIns="45720" rtlCol="0" anchor="b">
            <a:normAutofit/>
          </a:bodyPr>
          <a:lstStyle/>
          <a:p>
            <a:r>
              <a:rPr lang="en-US" sz="4000">
                <a:solidFill>
                  <a:srgbClr val="FFFFFF"/>
                </a:solidFill>
              </a:rPr>
              <a:t>Types Of Innovation </a:t>
            </a:r>
          </a:p>
        </p:txBody>
      </p:sp>
      <p:cxnSp>
        <p:nvCxnSpPr>
          <p:cNvPr id="18" name="Straight Connector 17">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4B7899-1CB9-43C9-9895-EB51FECC4819}"/>
              </a:ext>
            </a:extLst>
          </p:cNvPr>
          <p:cNvSpPr>
            <a:spLocks noGrp="1"/>
          </p:cNvSpPr>
          <p:nvPr>
            <p:ph sz="half" idx="1"/>
          </p:nvPr>
        </p:nvSpPr>
        <p:spPr>
          <a:xfrm>
            <a:off x="571752" y="2799654"/>
            <a:ext cx="3016347" cy="3418265"/>
          </a:xfrm>
        </p:spPr>
        <p:txBody>
          <a:bodyPr vert="horz" lIns="0" tIns="45720" rIns="0" bIns="45720" rtlCol="0" anchor="t">
            <a:normAutofit/>
          </a:bodyPr>
          <a:lstStyle/>
          <a:p>
            <a:pPr>
              <a:lnSpc>
                <a:spcPct val="100000"/>
              </a:lnSpc>
            </a:pPr>
            <a:r>
              <a:rPr lang="en-US" sz="2100" b="1">
                <a:solidFill>
                  <a:schemeClr val="accent1"/>
                </a:solidFill>
              </a:rPr>
              <a:t>Innovation Matrix:</a:t>
            </a:r>
          </a:p>
          <a:p>
            <a:pPr>
              <a:lnSpc>
                <a:spcPct val="100000"/>
              </a:lnSpc>
            </a:pPr>
            <a:r>
              <a:rPr lang="en-US" sz="2100" b="1">
                <a:solidFill>
                  <a:srgbClr val="FFFFFF"/>
                </a:solidFill>
              </a:rPr>
              <a:t>A tool that be used to be able to define the Innovation Strategy that best fits your Innovative </a:t>
            </a:r>
            <a:r>
              <a:rPr lang="en-US" sz="2100" b="1" dirty="0">
                <a:solidFill>
                  <a:srgbClr val="FFFFFF"/>
                </a:solidFill>
              </a:rPr>
              <a:t>Idea.</a:t>
            </a:r>
          </a:p>
          <a:p>
            <a:pPr>
              <a:lnSpc>
                <a:spcPct val="100000"/>
              </a:lnSpc>
            </a:pPr>
            <a:endParaRPr lang="en-US" sz="2100" b="1" dirty="0">
              <a:solidFill>
                <a:srgbClr val="FFFFFF"/>
              </a:solidFill>
            </a:endParaRPr>
          </a:p>
          <a:p>
            <a:pPr>
              <a:lnSpc>
                <a:spcPct val="100000"/>
              </a:lnSpc>
            </a:pPr>
            <a:r>
              <a:rPr lang="en-US" sz="1500" b="1">
                <a:solidFill>
                  <a:srgbClr val="FFFFFF"/>
                </a:solidFill>
              </a:rPr>
              <a:t>(Davila et al; (2012), Making Innovation Work</a:t>
            </a:r>
          </a:p>
          <a:p>
            <a:pPr>
              <a:lnSpc>
                <a:spcPct val="100000"/>
              </a:lnSpc>
            </a:pPr>
            <a:endParaRPr lang="en-US" sz="2100" b="1">
              <a:solidFill>
                <a:srgbClr val="FFFFFF"/>
              </a:solidFill>
            </a:endParaRPr>
          </a:p>
        </p:txBody>
      </p:sp>
      <p:pic>
        <p:nvPicPr>
          <p:cNvPr id="5" name="Picture 5" descr="A screenshot of a cell phone&#10;&#10;Description generated with very high confidence">
            <a:extLst>
              <a:ext uri="{FF2B5EF4-FFF2-40B4-BE49-F238E27FC236}">
                <a16:creationId xmlns:a16="http://schemas.microsoft.com/office/drawing/2014/main" id="{8FDF555D-1AC0-43FD-AAE3-D57359B97F77}"/>
              </a:ext>
            </a:extLst>
          </p:cNvPr>
          <p:cNvPicPr>
            <a:picLocks noGrp="1" noChangeAspect="1"/>
          </p:cNvPicPr>
          <p:nvPr>
            <p:ph sz="half" idx="2"/>
          </p:nvPr>
        </p:nvPicPr>
        <p:blipFill>
          <a:blip r:embed="rId4"/>
          <a:stretch>
            <a:fillRect/>
          </a:stretch>
        </p:blipFill>
        <p:spPr>
          <a:xfrm>
            <a:off x="4869597" y="640080"/>
            <a:ext cx="6542921" cy="5577840"/>
          </a:xfrm>
          <a:prstGeom prst="rect">
            <a:avLst/>
          </a:prstGeom>
        </p:spPr>
      </p:pic>
      <p:pic>
        <p:nvPicPr>
          <p:cNvPr id="4" name="Recorded Sound">
            <a:hlinkClick r:id="" action="ppaction://media"/>
            <a:extLst>
              <a:ext uri="{FF2B5EF4-FFF2-40B4-BE49-F238E27FC236}">
                <a16:creationId xmlns:a16="http://schemas.microsoft.com/office/drawing/2014/main" id="{ED82C5C0-A7AD-47F9-94E1-B189969EC3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869597" y="5647824"/>
            <a:ext cx="609600" cy="609600"/>
          </a:xfrm>
          <a:prstGeom prst="rect">
            <a:avLst/>
          </a:prstGeom>
        </p:spPr>
      </p:pic>
    </p:spTree>
    <p:extLst>
      <p:ext uri="{BB962C8B-B14F-4D97-AF65-F5344CB8AC3E}">
        <p14:creationId xmlns:p14="http://schemas.microsoft.com/office/powerpoint/2010/main" val="742505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3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close up of a blue background&#10;&#10;Description generated with high confidence">
            <a:extLst>
              <a:ext uri="{FF2B5EF4-FFF2-40B4-BE49-F238E27FC236}">
                <a16:creationId xmlns:a16="http://schemas.microsoft.com/office/drawing/2014/main" id="{CCB8C633-191A-4E53-A874-B82872478449}"/>
              </a:ext>
            </a:extLst>
          </p:cNvPr>
          <p:cNvPicPr>
            <a:picLocks noChangeAspect="1"/>
          </p:cNvPicPr>
          <p:nvPr/>
        </p:nvPicPr>
        <p:blipFill>
          <a:blip r:embed="rId10"/>
          <a:stretch>
            <a:fillRect/>
          </a:stretch>
        </p:blipFill>
        <p:spPr>
          <a:xfrm>
            <a:off x="116745" y="1566639"/>
            <a:ext cx="5736939" cy="849272"/>
          </a:xfrm>
          <a:prstGeom prst="rect">
            <a:avLst/>
          </a:prstGeom>
        </p:spPr>
      </p:pic>
      <p:cxnSp>
        <p:nvCxnSpPr>
          <p:cNvPr id="45" name="Straight Connector 44">
            <a:extLst>
              <a:ext uri="{FF2B5EF4-FFF2-40B4-BE49-F238E27FC236}">
                <a16:creationId xmlns:a16="http://schemas.microsoft.com/office/drawing/2014/main" id="{91B6081D-D3E8-4209-B85B-EB1C655A62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1214" y="1111170"/>
            <a:ext cx="11040" cy="4645103"/>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8" name="Picture 8" descr="A screenshot of a cell phone&#10;&#10;Description generated with high confidence">
            <a:extLst>
              <a:ext uri="{FF2B5EF4-FFF2-40B4-BE49-F238E27FC236}">
                <a16:creationId xmlns:a16="http://schemas.microsoft.com/office/drawing/2014/main" id="{F668C119-8479-49B0-80AC-E8754C02C77A}"/>
              </a:ext>
            </a:extLst>
          </p:cNvPr>
          <p:cNvPicPr>
            <a:picLocks noChangeAspect="1"/>
          </p:cNvPicPr>
          <p:nvPr/>
        </p:nvPicPr>
        <p:blipFill>
          <a:blip r:embed="rId11"/>
          <a:stretch>
            <a:fillRect/>
          </a:stretch>
        </p:blipFill>
        <p:spPr>
          <a:xfrm>
            <a:off x="6338316" y="1571937"/>
            <a:ext cx="5788854" cy="838676"/>
          </a:xfrm>
          <a:prstGeom prst="rect">
            <a:avLst/>
          </a:prstGeom>
        </p:spPr>
      </p:pic>
      <p:cxnSp>
        <p:nvCxnSpPr>
          <p:cNvPr id="47" name="Straight Connector 46">
            <a:extLst>
              <a:ext uri="{FF2B5EF4-FFF2-40B4-BE49-F238E27FC236}">
                <a16:creationId xmlns:a16="http://schemas.microsoft.com/office/drawing/2014/main" id="{28CA55E4-1295-45C8-BA05-5A9E705B74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03027"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8C5794E-A9A1-4A23-AF68-C79A78223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10334"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4" name="Picture 4" descr="A screenshot of a cell phone&#10;&#10;Description generated with high confidence">
            <a:extLst>
              <a:ext uri="{FF2B5EF4-FFF2-40B4-BE49-F238E27FC236}">
                <a16:creationId xmlns:a16="http://schemas.microsoft.com/office/drawing/2014/main" id="{8DFBB36F-7421-473C-B8CC-49366618B063}"/>
              </a:ext>
            </a:extLst>
          </p:cNvPr>
          <p:cNvPicPr>
            <a:picLocks noChangeAspect="1"/>
          </p:cNvPicPr>
          <p:nvPr/>
        </p:nvPicPr>
        <p:blipFill>
          <a:blip r:embed="rId12"/>
          <a:stretch>
            <a:fillRect/>
          </a:stretch>
        </p:blipFill>
        <p:spPr>
          <a:xfrm>
            <a:off x="116744" y="4437504"/>
            <a:ext cx="5736940" cy="861085"/>
          </a:xfrm>
          <a:prstGeom prst="rect">
            <a:avLst/>
          </a:prstGeom>
        </p:spPr>
      </p:pic>
      <p:pic>
        <p:nvPicPr>
          <p:cNvPr id="10" name="Picture 10" descr="A picture containing bird&#10;&#10;Description generated with very high confidence">
            <a:extLst>
              <a:ext uri="{FF2B5EF4-FFF2-40B4-BE49-F238E27FC236}">
                <a16:creationId xmlns:a16="http://schemas.microsoft.com/office/drawing/2014/main" id="{ECCA4185-BFAF-4966-BDA4-879D1A115606}"/>
              </a:ext>
            </a:extLst>
          </p:cNvPr>
          <p:cNvPicPr>
            <a:picLocks noChangeAspect="1"/>
          </p:cNvPicPr>
          <p:nvPr/>
        </p:nvPicPr>
        <p:blipFill>
          <a:blip r:embed="rId13"/>
          <a:stretch>
            <a:fillRect/>
          </a:stretch>
        </p:blipFill>
        <p:spPr>
          <a:xfrm>
            <a:off x="6338316" y="4587164"/>
            <a:ext cx="5854168" cy="895944"/>
          </a:xfrm>
          <a:prstGeom prst="rect">
            <a:avLst/>
          </a:prstGeom>
        </p:spPr>
      </p:pic>
      <p:pic>
        <p:nvPicPr>
          <p:cNvPr id="2" name="Recorded Sound">
            <a:hlinkClick r:id="" action="ppaction://media"/>
            <a:extLst>
              <a:ext uri="{FF2B5EF4-FFF2-40B4-BE49-F238E27FC236}">
                <a16:creationId xmlns:a16="http://schemas.microsoft.com/office/drawing/2014/main" id="{30F6CC7E-14BE-4002-B3D9-26A0B6713032}"/>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2680414" y="767326"/>
            <a:ext cx="609600" cy="609600"/>
          </a:xfrm>
          <a:prstGeom prst="rect">
            <a:avLst/>
          </a:prstGeom>
        </p:spPr>
      </p:pic>
      <p:pic>
        <p:nvPicPr>
          <p:cNvPr id="3" name="Recorded Sound">
            <a:hlinkClick r:id="" action="ppaction://media"/>
            <a:extLst>
              <a:ext uri="{FF2B5EF4-FFF2-40B4-BE49-F238E27FC236}">
                <a16:creationId xmlns:a16="http://schemas.microsoft.com/office/drawing/2014/main" id="{BE2983CF-FB8D-4E92-BC3E-9015EEC99652}"/>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2887879" y="3827904"/>
            <a:ext cx="609600" cy="609600"/>
          </a:xfrm>
          <a:prstGeom prst="rect">
            <a:avLst/>
          </a:prstGeom>
        </p:spPr>
      </p:pic>
      <p:pic>
        <p:nvPicPr>
          <p:cNvPr id="7" name="Recorded Sound">
            <a:hlinkClick r:id="" action="ppaction://media"/>
            <a:extLst>
              <a:ext uri="{FF2B5EF4-FFF2-40B4-BE49-F238E27FC236}">
                <a16:creationId xmlns:a16="http://schemas.microsoft.com/office/drawing/2014/main" id="{A491B660-80EE-48AD-A3E8-3BA41F7D753A}"/>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9328793" y="765292"/>
            <a:ext cx="609600" cy="609600"/>
          </a:xfrm>
          <a:prstGeom prst="rect">
            <a:avLst/>
          </a:prstGeom>
        </p:spPr>
      </p:pic>
      <p:pic>
        <p:nvPicPr>
          <p:cNvPr id="9" name="Recorded Sound">
            <a:hlinkClick r:id="" action="ppaction://media"/>
            <a:extLst>
              <a:ext uri="{FF2B5EF4-FFF2-40B4-BE49-F238E27FC236}">
                <a16:creationId xmlns:a16="http://schemas.microsoft.com/office/drawing/2014/main" id="{2C135A6E-29D4-4595-84A1-B85BF7CA7867}"/>
              </a:ext>
            </a:extLst>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9684954" y="3837784"/>
            <a:ext cx="609600" cy="609600"/>
          </a:xfrm>
          <a:prstGeom prst="rect">
            <a:avLst/>
          </a:prstGeom>
        </p:spPr>
      </p:pic>
    </p:spTree>
    <p:extLst>
      <p:ext uri="{BB962C8B-B14F-4D97-AF65-F5344CB8AC3E}">
        <p14:creationId xmlns:p14="http://schemas.microsoft.com/office/powerpoint/2010/main" val="152401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955"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5698" fill="hold"/>
                                        <p:tgtEl>
                                          <p:spTgt spid="3"/>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1422" fill="hold"/>
                                        <p:tgtEl>
                                          <p:spTgt spid="7"/>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611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2"/>
                </p:tgtEl>
              </p:cMediaNode>
            </p:audio>
            <p:audio>
              <p:cMediaNode vol="80000">
                <p:cTn id="20" fill="hold" display="0">
                  <p:stCondLst>
                    <p:cond delay="indefinite"/>
                  </p:stCondLst>
                  <p:endCondLst>
                    <p:cond evt="onStopAudio" delay="0">
                      <p:tgtEl>
                        <p:sldTgt/>
                      </p:tgtEl>
                    </p:cond>
                  </p:endCondLst>
                </p:cTn>
                <p:tgtEl>
                  <p:spTgt spid="3"/>
                </p:tgtEl>
              </p:cMediaNode>
            </p:audio>
            <p:audio>
              <p:cMediaNode vol="80000">
                <p:cTn id="21" fill="hold" display="0">
                  <p:stCondLst>
                    <p:cond delay="indefinite"/>
                  </p:stCondLst>
                  <p:endCondLst>
                    <p:cond evt="onStopAudio" delay="0">
                      <p:tgtEl>
                        <p:sldTgt/>
                      </p:tgtEl>
                    </p:cond>
                  </p:endCondLst>
                </p:cTn>
                <p:tgtEl>
                  <p:spTgt spid="7"/>
                </p:tgtEl>
              </p:cMediaNode>
            </p:audio>
            <p:audio>
              <p:cMediaNode vol="80000">
                <p:cTn id="22"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8917CD6-3D83-4DAB-8F0D-94AFDD65A94F}"/>
              </a:ext>
            </a:extLst>
          </p:cNvPr>
          <p:cNvGraphicFramePr>
            <a:graphicFrameLocks noGrp="1"/>
          </p:cNvGraphicFramePr>
          <p:nvPr>
            <p:ph idx="1"/>
            <p:extLst>
              <p:ext uri="{D42A27DB-BD31-4B8C-83A1-F6EECF244321}">
                <p14:modId xmlns:p14="http://schemas.microsoft.com/office/powerpoint/2010/main" val="155712735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55" name="Picture 155" descr="A picture containing drawing&#10;&#10;Description generated with very high confidence">
            <a:extLst>
              <a:ext uri="{FF2B5EF4-FFF2-40B4-BE49-F238E27FC236}">
                <a16:creationId xmlns:a16="http://schemas.microsoft.com/office/drawing/2014/main" id="{B5062480-CE71-43BD-821E-01F00261245B}"/>
              </a:ext>
            </a:extLst>
          </p:cNvPr>
          <p:cNvPicPr>
            <a:picLocks noChangeAspect="1"/>
          </p:cNvPicPr>
          <p:nvPr/>
        </p:nvPicPr>
        <p:blipFill>
          <a:blip r:embed="rId9"/>
          <a:stretch>
            <a:fillRect/>
          </a:stretch>
        </p:blipFill>
        <p:spPr>
          <a:xfrm>
            <a:off x="2313215" y="2530929"/>
            <a:ext cx="2373085" cy="2373085"/>
          </a:xfrm>
          <a:prstGeom prst="rect">
            <a:avLst/>
          </a:prstGeom>
          <a:ln>
            <a:noFill/>
          </a:ln>
          <a:effectLst>
            <a:softEdge rad="112500"/>
          </a:effectLst>
        </p:spPr>
      </p:pic>
      <p:pic>
        <p:nvPicPr>
          <p:cNvPr id="2" name="Recorded Sound">
            <a:hlinkClick r:id="" action="ppaction://media"/>
            <a:extLst>
              <a:ext uri="{FF2B5EF4-FFF2-40B4-BE49-F238E27FC236}">
                <a16:creationId xmlns:a16="http://schemas.microsoft.com/office/drawing/2014/main" id="{411E4DBA-226F-45BE-B949-C741DAAC3BE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205789" y="5476129"/>
            <a:ext cx="609600" cy="609600"/>
          </a:xfrm>
          <a:prstGeom prst="rect">
            <a:avLst/>
          </a:prstGeom>
        </p:spPr>
      </p:pic>
    </p:spTree>
    <p:extLst>
      <p:ext uri="{BB962C8B-B14F-4D97-AF65-F5344CB8AC3E}">
        <p14:creationId xmlns:p14="http://schemas.microsoft.com/office/powerpoint/2010/main" val="3647517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7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EEA790-4F43-4E15-9284-ADD0E4177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raphic 2" descr="Books">
            <a:extLst>
              <a:ext uri="{FF2B5EF4-FFF2-40B4-BE49-F238E27FC236}">
                <a16:creationId xmlns:a16="http://schemas.microsoft.com/office/drawing/2014/main" id="{620B3DE4-5D3B-4403-9463-811F8DDDF43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3467" y="659217"/>
            <a:ext cx="5081905" cy="5081905"/>
          </a:xfrm>
          <a:prstGeom prst="rect">
            <a:avLst/>
          </a:prstGeom>
        </p:spPr>
      </p:pic>
      <p:sp>
        <p:nvSpPr>
          <p:cNvPr id="21" name="Rectangle 20">
            <a:extLst>
              <a:ext uri="{FF2B5EF4-FFF2-40B4-BE49-F238E27FC236}">
                <a16:creationId xmlns:a16="http://schemas.microsoft.com/office/drawing/2014/main" id="{7CF9FE9E-5162-49D5-8277-855E95837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460"/>
            <a:ext cx="9144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Artificial Intelligence">
            <a:extLst>
              <a:ext uri="{FF2B5EF4-FFF2-40B4-BE49-F238E27FC236}">
                <a16:creationId xmlns:a16="http://schemas.microsoft.com/office/drawing/2014/main" id="{9BBF458F-EAD1-49D3-A0AE-FECAB4D34CE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463453" y="660805"/>
            <a:ext cx="5078730" cy="5078730"/>
          </a:xfrm>
          <a:prstGeom prst="rect">
            <a:avLst/>
          </a:prstGeom>
        </p:spPr>
      </p:pic>
      <p:sp>
        <p:nvSpPr>
          <p:cNvPr id="23" name="Rectangle 22">
            <a:extLst>
              <a:ext uri="{FF2B5EF4-FFF2-40B4-BE49-F238E27FC236}">
                <a16:creationId xmlns:a16="http://schemas.microsoft.com/office/drawing/2014/main" id="{B1A2B33A-3EE6-43A3-95DC-C5E4930E64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a:extLst>
              <a:ext uri="{FF2B5EF4-FFF2-40B4-BE49-F238E27FC236}">
                <a16:creationId xmlns:a16="http://schemas.microsoft.com/office/drawing/2014/main" id="{CFE75392-FCCB-4183-9DD2-E341ED434A3B}"/>
              </a:ext>
            </a:extLst>
          </p:cNvPr>
          <p:cNvSpPr txBox="1"/>
          <p:nvPr/>
        </p:nvSpPr>
        <p:spPr>
          <a:xfrm>
            <a:off x="7437664" y="5630636"/>
            <a:ext cx="2743200"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2500" b="1">
                <a:solidFill>
                  <a:srgbClr val="E88B33"/>
                </a:solidFill>
              </a:rPr>
              <a:t>Additional Reading </a:t>
            </a:r>
          </a:p>
        </p:txBody>
      </p:sp>
      <p:sp>
        <p:nvSpPr>
          <p:cNvPr id="14" name="TextBox 13">
            <a:extLst>
              <a:ext uri="{FF2B5EF4-FFF2-40B4-BE49-F238E27FC236}">
                <a16:creationId xmlns:a16="http://schemas.microsoft.com/office/drawing/2014/main" id="{8BD3B11A-CDC7-4D6B-9D75-DA8002318D06}"/>
              </a:ext>
            </a:extLst>
          </p:cNvPr>
          <p:cNvSpPr txBox="1"/>
          <p:nvPr/>
        </p:nvSpPr>
        <p:spPr>
          <a:xfrm>
            <a:off x="1164771" y="5627914"/>
            <a:ext cx="3526971"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2500" b="1">
                <a:solidFill>
                  <a:srgbClr val="E88B33"/>
                </a:solidFill>
              </a:rPr>
              <a:t>Pre-Lecture Activity</a:t>
            </a:r>
          </a:p>
        </p:txBody>
      </p:sp>
      <p:pic>
        <p:nvPicPr>
          <p:cNvPr id="3" name="Recorded Sound">
            <a:hlinkClick r:id="" action="ppaction://media"/>
            <a:extLst>
              <a:ext uri="{FF2B5EF4-FFF2-40B4-BE49-F238E27FC236}">
                <a16:creationId xmlns:a16="http://schemas.microsoft.com/office/drawing/2014/main" id="{4F48C3F3-A63B-46E9-A331-F8124F294F9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2877" y="355775"/>
            <a:ext cx="609600" cy="609600"/>
          </a:xfrm>
          <a:prstGeom prst="rect">
            <a:avLst/>
          </a:prstGeom>
        </p:spPr>
      </p:pic>
    </p:spTree>
    <p:extLst>
      <p:ext uri="{BB962C8B-B14F-4D97-AF65-F5344CB8AC3E}">
        <p14:creationId xmlns:p14="http://schemas.microsoft.com/office/powerpoint/2010/main" val="414034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1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724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close up of a logo&#10;&#10;Description generated with high confidence">
            <a:extLst>
              <a:ext uri="{FF2B5EF4-FFF2-40B4-BE49-F238E27FC236}">
                <a16:creationId xmlns:a16="http://schemas.microsoft.com/office/drawing/2014/main" id="{0412D7C1-F7E1-4569-929E-56B5880AC115}"/>
              </a:ext>
            </a:extLst>
          </p:cNvPr>
          <p:cNvPicPr>
            <a:picLocks noChangeAspect="1"/>
          </p:cNvPicPr>
          <p:nvPr/>
        </p:nvPicPr>
        <p:blipFill>
          <a:blip r:embed="rId4"/>
          <a:stretch>
            <a:fillRect/>
          </a:stretch>
        </p:blipFill>
        <p:spPr>
          <a:xfrm>
            <a:off x="798745" y="802936"/>
            <a:ext cx="10594510" cy="5270769"/>
          </a:xfrm>
          <a:prstGeom prst="rect">
            <a:avLst/>
          </a:prstGeom>
        </p:spPr>
      </p:pic>
      <p:pic>
        <p:nvPicPr>
          <p:cNvPr id="3" name="Recorded Sound">
            <a:hlinkClick r:id="" action="ppaction://media"/>
            <a:extLst>
              <a:ext uri="{FF2B5EF4-FFF2-40B4-BE49-F238E27FC236}">
                <a16:creationId xmlns:a16="http://schemas.microsoft.com/office/drawing/2014/main" id="{84EC5462-E4DC-44DE-80A1-17D708364F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96000" y="5615658"/>
            <a:ext cx="609600" cy="609600"/>
          </a:xfrm>
          <a:prstGeom prst="rect">
            <a:avLst/>
          </a:prstGeom>
        </p:spPr>
      </p:pic>
    </p:spTree>
    <p:extLst>
      <p:ext uri="{BB962C8B-B14F-4D97-AF65-F5344CB8AC3E}">
        <p14:creationId xmlns:p14="http://schemas.microsoft.com/office/powerpoint/2010/main" val="2996224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9F29BB9-2CEC-4E41-8FA6-EFC75D2AF170}">
  <ds:schemaRefs>
    <ds:schemaRef ds:uri="http://schemas.microsoft.com/sharepoint/v3/contenttype/forms"/>
  </ds:schemaRefs>
</ds:datastoreItem>
</file>

<file path=customXml/itemProps2.xml><?xml version="1.0" encoding="utf-8"?>
<ds:datastoreItem xmlns:ds="http://schemas.openxmlformats.org/officeDocument/2006/customXml" ds:itemID="{3C4FA6BD-9DAC-4DEA-A99C-D38B8F688716}">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8CEFD4BB-0A49-4BA7-A742-C83AFDFF81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265</Words>
  <Application>Microsoft Office PowerPoint</Application>
  <PresentationFormat>Widescreen</PresentationFormat>
  <Paragraphs>31</Paragraphs>
  <Slides>16</Slides>
  <Notes>0</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Calibri</vt:lpstr>
      <vt:lpstr>Georgia Pro Cond Black</vt:lpstr>
      <vt:lpstr>Georgia Pro Cond Light</vt:lpstr>
      <vt:lpstr>Speak Pro</vt:lpstr>
      <vt:lpstr>RetrospectVTI</vt:lpstr>
      <vt:lpstr>Creativity and Innovation for Business Advantage</vt:lpstr>
      <vt:lpstr>PowerPoint Presentation</vt:lpstr>
      <vt:lpstr>Session Objectives </vt:lpstr>
      <vt:lpstr>PowerPoint Presentation</vt:lpstr>
      <vt:lpstr>Invention and Innovation</vt:lpstr>
      <vt:lpstr>PowerPoint Presentation</vt:lpstr>
      <vt:lpstr>PowerPoint Presentation</vt:lpstr>
      <vt:lpstr>How Innovative Are You? </vt:lpstr>
      <vt:lpstr>PowerPoint Presentation</vt:lpstr>
      <vt:lpstr>PowerPoint Presentation</vt:lpstr>
      <vt:lpstr>PowerPoint Presentation</vt:lpstr>
      <vt:lpstr>Types Of Innovation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
  <cp:lastModifiedBy/>
  <cp:revision>334</cp:revision>
  <dcterms:created xsi:type="dcterms:W3CDTF">2020-05-03T15:08:39Z</dcterms:created>
  <dcterms:modified xsi:type="dcterms:W3CDTF">2020-05-05T09:36:09Z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