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3" r:id="rId5"/>
    <p:sldId id="259"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E389"/>
    <a:srgbClr val="FFCCCC"/>
    <a:srgbClr val="CCFF99"/>
    <a:srgbClr val="CFEAFD"/>
    <a:srgbClr val="CCFFFF"/>
    <a:srgbClr val="070773"/>
    <a:srgbClr val="343D80"/>
    <a:srgbClr val="6176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602607-F2BA-441C-B148-CD29B5B64D1F}" v="1145" dt="2024-04-23T19:04:59.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763"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hony johnson" userId="6d7f271804c2469e" providerId="LiveId" clId="{79602607-F2BA-441C-B148-CD29B5B64D1F}"/>
    <pc:docChg chg="undo custSel addSld delSld modSld sldOrd">
      <pc:chgData name="anthony johnson" userId="6d7f271804c2469e" providerId="LiveId" clId="{79602607-F2BA-441C-B148-CD29B5B64D1F}" dt="2024-04-23T19:04:59.482" v="4946"/>
      <pc:docMkLst>
        <pc:docMk/>
      </pc:docMkLst>
      <pc:sldChg chg="modSp mod modTransition setBg">
        <pc:chgData name="anthony johnson" userId="6d7f271804c2469e" providerId="LiveId" clId="{79602607-F2BA-441C-B148-CD29B5B64D1F}" dt="2024-04-23T19:04:59.482" v="4946"/>
        <pc:sldMkLst>
          <pc:docMk/>
          <pc:sldMk cId="3229888730" sldId="256"/>
        </pc:sldMkLst>
        <pc:spChg chg="mod">
          <ac:chgData name="anthony johnson" userId="6d7f271804c2469e" providerId="LiveId" clId="{79602607-F2BA-441C-B148-CD29B5B64D1F}" dt="2024-04-23T19:04:34.841" v="4945" actId="207"/>
          <ac:spMkLst>
            <pc:docMk/>
            <pc:sldMk cId="3229888730" sldId="256"/>
            <ac:spMk id="23" creationId="{DEF56659-1280-4F17-7843-7A89DA74124B}"/>
          </ac:spMkLst>
        </pc:spChg>
      </pc:sldChg>
      <pc:sldChg chg="modSp mod modTransition">
        <pc:chgData name="anthony johnson" userId="6d7f271804c2469e" providerId="LiveId" clId="{79602607-F2BA-441C-B148-CD29B5B64D1F}" dt="2024-04-21T15:29:00.079" v="4160" actId="20577"/>
        <pc:sldMkLst>
          <pc:docMk/>
          <pc:sldMk cId="981275563" sldId="257"/>
        </pc:sldMkLst>
        <pc:spChg chg="mod">
          <ac:chgData name="anthony johnson" userId="6d7f271804c2469e" providerId="LiveId" clId="{79602607-F2BA-441C-B148-CD29B5B64D1F}" dt="2024-04-21T15:29:00.079" v="4160" actId="20577"/>
          <ac:spMkLst>
            <pc:docMk/>
            <pc:sldMk cId="981275563" sldId="257"/>
            <ac:spMk id="2" creationId="{77C7B507-0A10-C0A4-1C9A-03EDC2180284}"/>
          </ac:spMkLst>
        </pc:spChg>
      </pc:sldChg>
      <pc:sldChg chg="addSp delSp modSp mod modTransition setBg modAnim">
        <pc:chgData name="anthony johnson" userId="6d7f271804c2469e" providerId="LiveId" clId="{79602607-F2BA-441C-B148-CD29B5B64D1F}" dt="2024-04-22T15:00:03.726" v="4944"/>
        <pc:sldMkLst>
          <pc:docMk/>
          <pc:sldMk cId="3614752789" sldId="258"/>
        </pc:sldMkLst>
        <pc:spChg chg="add del mod">
          <ac:chgData name="anthony johnson" userId="6d7f271804c2469e" providerId="LiveId" clId="{79602607-F2BA-441C-B148-CD29B5B64D1F}" dt="2024-04-20T11:43:52.991" v="3"/>
          <ac:spMkLst>
            <pc:docMk/>
            <pc:sldMk cId="3614752789" sldId="258"/>
            <ac:spMk id="2" creationId="{BE35DFC1-1B2E-E957-E85F-763980BF5511}"/>
          </ac:spMkLst>
        </pc:spChg>
        <pc:spChg chg="add mod">
          <ac:chgData name="anthony johnson" userId="6d7f271804c2469e" providerId="LiveId" clId="{79602607-F2BA-441C-B148-CD29B5B64D1F}" dt="2024-04-20T11:49:59.533" v="34" actId="404"/>
          <ac:spMkLst>
            <pc:docMk/>
            <pc:sldMk cId="3614752789" sldId="258"/>
            <ac:spMk id="3" creationId="{76530792-BD92-D409-A6BA-DA84B6E56B80}"/>
          </ac:spMkLst>
        </pc:spChg>
        <pc:spChg chg="add mod">
          <ac:chgData name="anthony johnson" userId="6d7f271804c2469e" providerId="LiveId" clId="{79602607-F2BA-441C-B148-CD29B5B64D1F}" dt="2024-04-20T17:59:17.785" v="826" actId="20577"/>
          <ac:spMkLst>
            <pc:docMk/>
            <pc:sldMk cId="3614752789" sldId="258"/>
            <ac:spMk id="4" creationId="{10599A04-86F6-A233-1EE3-3804E22CDB81}"/>
          </ac:spMkLst>
        </pc:spChg>
        <pc:spChg chg="add mod">
          <ac:chgData name="anthony johnson" userId="6d7f271804c2469e" providerId="LiveId" clId="{79602607-F2BA-441C-B148-CD29B5B64D1F}" dt="2024-04-20T11:52:51.490" v="39" actId="33524"/>
          <ac:spMkLst>
            <pc:docMk/>
            <pc:sldMk cId="3614752789" sldId="258"/>
            <ac:spMk id="5" creationId="{3A9CE915-997E-6801-A2F8-BDAF1D739B4B}"/>
          </ac:spMkLst>
        </pc:spChg>
        <pc:spChg chg="add del mod">
          <ac:chgData name="anthony johnson" userId="6d7f271804c2469e" providerId="LiveId" clId="{79602607-F2BA-441C-B148-CD29B5B64D1F}" dt="2024-04-20T12:49:05.361" v="463" actId="478"/>
          <ac:spMkLst>
            <pc:docMk/>
            <pc:sldMk cId="3614752789" sldId="258"/>
            <ac:spMk id="10" creationId="{F4AEAAB0-B5FC-72C5-80B8-2D31FC7B5E05}"/>
          </ac:spMkLst>
        </pc:spChg>
        <pc:picChg chg="mod">
          <ac:chgData name="anthony johnson" userId="6d7f271804c2469e" providerId="LiveId" clId="{79602607-F2BA-441C-B148-CD29B5B64D1F}" dt="2024-04-20T12:52:00.808" v="705" actId="14100"/>
          <ac:picMkLst>
            <pc:docMk/>
            <pc:sldMk cId="3614752789" sldId="258"/>
            <ac:picMk id="6" creationId="{269DEAF6-F27C-0EA9-6949-5108F8E86FC4}"/>
          </ac:picMkLst>
        </pc:picChg>
        <pc:picChg chg="mod">
          <ac:chgData name="anthony johnson" userId="6d7f271804c2469e" providerId="LiveId" clId="{79602607-F2BA-441C-B148-CD29B5B64D1F}" dt="2024-04-20T12:47:18.181" v="444" actId="1076"/>
          <ac:picMkLst>
            <pc:docMk/>
            <pc:sldMk cId="3614752789" sldId="258"/>
            <ac:picMk id="1026" creationId="{6BE96FD9-657F-6568-4E7F-9971734C2A3B}"/>
          </ac:picMkLst>
        </pc:picChg>
        <pc:picChg chg="mod">
          <ac:chgData name="anthony johnson" userId="6d7f271804c2469e" providerId="LiveId" clId="{79602607-F2BA-441C-B148-CD29B5B64D1F}" dt="2024-04-20T12:48:27.793" v="461" actId="1076"/>
          <ac:picMkLst>
            <pc:docMk/>
            <pc:sldMk cId="3614752789" sldId="258"/>
            <ac:picMk id="1032" creationId="{74B5A77B-5340-BA77-D9EF-CE06905C34F9}"/>
          </ac:picMkLst>
        </pc:picChg>
        <pc:cxnChg chg="add mod">
          <ac:chgData name="anthony johnson" userId="6d7f271804c2469e" providerId="LiveId" clId="{79602607-F2BA-441C-B148-CD29B5B64D1F}" dt="2024-04-20T12:47:40.476" v="446" actId="1582"/>
          <ac:cxnSpMkLst>
            <pc:docMk/>
            <pc:sldMk cId="3614752789" sldId="258"/>
            <ac:cxnSpMk id="8" creationId="{37233A3E-8E01-E752-6C99-4F620156ADAC}"/>
          </ac:cxnSpMkLst>
        </pc:cxnChg>
        <pc:cxnChg chg="add mod">
          <ac:chgData name="anthony johnson" userId="6d7f271804c2469e" providerId="LiveId" clId="{79602607-F2BA-441C-B148-CD29B5B64D1F}" dt="2024-04-20T12:48:14.484" v="459" actId="1076"/>
          <ac:cxnSpMkLst>
            <pc:docMk/>
            <pc:sldMk cId="3614752789" sldId="258"/>
            <ac:cxnSpMk id="9" creationId="{40C69F7C-EBDE-5AC5-7759-4C10D5FC986B}"/>
          </ac:cxnSpMkLst>
        </pc:cxnChg>
      </pc:sldChg>
      <pc:sldChg chg="modSp add mod ord modTransition setBg">
        <pc:chgData name="anthony johnson" userId="6d7f271804c2469e" providerId="LiveId" clId="{79602607-F2BA-441C-B148-CD29B5B64D1F}" dt="2024-04-21T15:28:39.801" v="4150" actId="20577"/>
        <pc:sldMkLst>
          <pc:docMk/>
          <pc:sldMk cId="1916957055" sldId="259"/>
        </pc:sldMkLst>
        <pc:spChg chg="mod">
          <ac:chgData name="anthony johnson" userId="6d7f271804c2469e" providerId="LiveId" clId="{79602607-F2BA-441C-B148-CD29B5B64D1F}" dt="2024-04-21T15:28:39.801" v="4150" actId="20577"/>
          <ac:spMkLst>
            <pc:docMk/>
            <pc:sldMk cId="1916957055" sldId="259"/>
            <ac:spMk id="2" creationId="{77C7B507-0A10-C0A4-1C9A-03EDC2180284}"/>
          </ac:spMkLst>
        </pc:spChg>
        <pc:spChg chg="mod">
          <ac:chgData name="anthony johnson" userId="6d7f271804c2469e" providerId="LiveId" clId="{79602607-F2BA-441C-B148-CD29B5B64D1F}" dt="2024-04-20T12:06:05.367" v="47" actId="207"/>
          <ac:spMkLst>
            <pc:docMk/>
            <pc:sldMk cId="1916957055" sldId="259"/>
            <ac:spMk id="15" creationId="{5488AE8C-8BF1-7FFF-DEEF-089341105136}"/>
          </ac:spMkLst>
        </pc:spChg>
        <pc:spChg chg="mod">
          <ac:chgData name="anthony johnson" userId="6d7f271804c2469e" providerId="LiveId" clId="{79602607-F2BA-441C-B148-CD29B5B64D1F}" dt="2024-04-20T12:06:15.065" v="49" actId="1076"/>
          <ac:spMkLst>
            <pc:docMk/>
            <pc:sldMk cId="1916957055" sldId="259"/>
            <ac:spMk id="16" creationId="{9277FD56-6B81-B980-3F10-A33926C3C162}"/>
          </ac:spMkLst>
        </pc:spChg>
      </pc:sldChg>
      <pc:sldChg chg="delSp new del mod">
        <pc:chgData name="anthony johnson" userId="6d7f271804c2469e" providerId="LiveId" clId="{79602607-F2BA-441C-B148-CD29B5B64D1F}" dt="2024-04-20T11:54:45.339" v="42" actId="2696"/>
        <pc:sldMkLst>
          <pc:docMk/>
          <pc:sldMk cId="1921876686" sldId="259"/>
        </pc:sldMkLst>
        <pc:spChg chg="del">
          <ac:chgData name="anthony johnson" userId="6d7f271804c2469e" providerId="LiveId" clId="{79602607-F2BA-441C-B148-CD29B5B64D1F}" dt="2024-04-20T11:54:36.437" v="41" actId="478"/>
          <ac:spMkLst>
            <pc:docMk/>
            <pc:sldMk cId="1921876686" sldId="259"/>
            <ac:spMk id="3" creationId="{235C4334-ACDD-5FE0-77A2-927294B7DEF3}"/>
          </ac:spMkLst>
        </pc:spChg>
      </pc:sldChg>
      <pc:sldChg chg="addSp modSp new mod modTransition setBg modAnim">
        <pc:chgData name="anthony johnson" userId="6d7f271804c2469e" providerId="LiveId" clId="{79602607-F2BA-441C-B148-CD29B5B64D1F}" dt="2024-04-22T14:59:09.169" v="4942"/>
        <pc:sldMkLst>
          <pc:docMk/>
          <pc:sldMk cId="3013379949" sldId="260"/>
        </pc:sldMkLst>
        <pc:spChg chg="add mod">
          <ac:chgData name="anthony johnson" userId="6d7f271804c2469e" providerId="LiveId" clId="{79602607-F2BA-441C-B148-CD29B5B64D1F}" dt="2024-04-20T12:17:04.510" v="214" actId="403"/>
          <ac:spMkLst>
            <pc:docMk/>
            <pc:sldMk cId="3013379949" sldId="260"/>
            <ac:spMk id="2" creationId="{06E819E0-A77A-6771-A82A-E4C70884A937}"/>
          </ac:spMkLst>
        </pc:spChg>
        <pc:spChg chg="add mod">
          <ac:chgData name="anthony johnson" userId="6d7f271804c2469e" providerId="LiveId" clId="{79602607-F2BA-441C-B148-CD29B5B64D1F}" dt="2024-04-20T12:19:57.793" v="227" actId="404"/>
          <ac:spMkLst>
            <pc:docMk/>
            <pc:sldMk cId="3013379949" sldId="260"/>
            <ac:spMk id="3" creationId="{15923297-6B1F-2DD0-78E6-0234BE69B118}"/>
          </ac:spMkLst>
        </pc:spChg>
        <pc:spChg chg="add mod">
          <ac:chgData name="anthony johnson" userId="6d7f271804c2469e" providerId="LiveId" clId="{79602607-F2BA-441C-B148-CD29B5B64D1F}" dt="2024-04-21T14:45:24.660" v="3640" actId="20577"/>
          <ac:spMkLst>
            <pc:docMk/>
            <pc:sldMk cId="3013379949" sldId="260"/>
            <ac:spMk id="6" creationId="{A7853031-1DEB-113B-6959-3E7B1CAC3A83}"/>
          </ac:spMkLst>
        </pc:spChg>
        <pc:spChg chg="add mod">
          <ac:chgData name="anthony johnson" userId="6d7f271804c2469e" providerId="LiveId" clId="{79602607-F2BA-441C-B148-CD29B5B64D1F}" dt="2024-04-21T14:17:55.451" v="3576" actId="20577"/>
          <ac:spMkLst>
            <pc:docMk/>
            <pc:sldMk cId="3013379949" sldId="260"/>
            <ac:spMk id="7" creationId="{39A5AB25-CFB5-AD62-22CC-5441AE77D55E}"/>
          </ac:spMkLst>
        </pc:spChg>
        <pc:spChg chg="add mod">
          <ac:chgData name="anthony johnson" userId="6d7f271804c2469e" providerId="LiveId" clId="{79602607-F2BA-441C-B148-CD29B5B64D1F}" dt="2024-04-21T14:58:15.811" v="3693" actId="1076"/>
          <ac:spMkLst>
            <pc:docMk/>
            <pc:sldMk cId="3013379949" sldId="260"/>
            <ac:spMk id="11" creationId="{E66009D1-C758-5EFA-E0D1-3681DFD311B1}"/>
          </ac:spMkLst>
        </pc:spChg>
        <pc:picChg chg="add mod">
          <ac:chgData name="anthony johnson" userId="6d7f271804c2469e" providerId="LiveId" clId="{79602607-F2BA-441C-B148-CD29B5B64D1F}" dt="2024-04-20T12:16:51.083" v="210" actId="1076"/>
          <ac:picMkLst>
            <pc:docMk/>
            <pc:sldMk cId="3013379949" sldId="260"/>
            <ac:picMk id="1026" creationId="{806EC584-C75F-836E-2A6D-E92E0801401A}"/>
          </ac:picMkLst>
        </pc:picChg>
        <pc:picChg chg="add mod">
          <ac:chgData name="anthony johnson" userId="6d7f271804c2469e" providerId="LiveId" clId="{79602607-F2BA-441C-B148-CD29B5B64D1F}" dt="2024-04-20T12:22:16.410" v="236" actId="1076"/>
          <ac:picMkLst>
            <pc:docMk/>
            <pc:sldMk cId="3013379949" sldId="260"/>
            <ac:picMk id="1028" creationId="{35D99014-7010-B1B8-8353-9742498186B3}"/>
          </ac:picMkLst>
        </pc:picChg>
        <pc:picChg chg="add mod">
          <ac:chgData name="anthony johnson" userId="6d7f271804c2469e" providerId="LiveId" clId="{79602607-F2BA-441C-B148-CD29B5B64D1F}" dt="2024-04-20T12:28:29.121" v="258" actId="1076"/>
          <ac:picMkLst>
            <pc:docMk/>
            <pc:sldMk cId="3013379949" sldId="260"/>
            <ac:picMk id="1030" creationId="{BEA3D622-4EE8-048D-EB2C-1C43B0AC8D19}"/>
          </ac:picMkLst>
        </pc:picChg>
        <pc:picChg chg="add mod">
          <ac:chgData name="anthony johnson" userId="6d7f271804c2469e" providerId="LiveId" clId="{79602607-F2BA-441C-B148-CD29B5B64D1F}" dt="2024-04-21T14:58:19.305" v="3694" actId="14100"/>
          <ac:picMkLst>
            <pc:docMk/>
            <pc:sldMk cId="3013379949" sldId="260"/>
            <ac:picMk id="1032" creationId="{4F8097E4-C369-3739-F861-2E93AF22A793}"/>
          </ac:picMkLst>
        </pc:picChg>
        <pc:cxnChg chg="add mod">
          <ac:chgData name="anthony johnson" userId="6d7f271804c2469e" providerId="LiveId" clId="{79602607-F2BA-441C-B148-CD29B5B64D1F}" dt="2024-04-20T12:30:51.847" v="276" actId="14100"/>
          <ac:cxnSpMkLst>
            <pc:docMk/>
            <pc:sldMk cId="3013379949" sldId="260"/>
            <ac:cxnSpMk id="5" creationId="{0C9E04DD-676C-64BA-76BE-34BF67516A9B}"/>
          </ac:cxnSpMkLst>
        </pc:cxnChg>
      </pc:sldChg>
      <pc:sldChg chg="modSp add mod ord modTransition setBg">
        <pc:chgData name="anthony johnson" userId="6d7f271804c2469e" providerId="LiveId" clId="{79602607-F2BA-441C-B148-CD29B5B64D1F}" dt="2024-04-21T15:28:25.637" v="4140" actId="20577"/>
        <pc:sldMkLst>
          <pc:docMk/>
          <pc:sldMk cId="1212177557" sldId="261"/>
        </pc:sldMkLst>
        <pc:spChg chg="mod">
          <ac:chgData name="anthony johnson" userId="6d7f271804c2469e" providerId="LiveId" clId="{79602607-F2BA-441C-B148-CD29B5B64D1F}" dt="2024-04-21T15:28:25.637" v="4140" actId="20577"/>
          <ac:spMkLst>
            <pc:docMk/>
            <pc:sldMk cId="1212177557" sldId="261"/>
            <ac:spMk id="2" creationId="{77C7B507-0A10-C0A4-1C9A-03EDC2180284}"/>
          </ac:spMkLst>
        </pc:spChg>
        <pc:spChg chg="mod">
          <ac:chgData name="anthony johnson" userId="6d7f271804c2469e" providerId="LiveId" clId="{79602607-F2BA-441C-B148-CD29B5B64D1F}" dt="2024-04-20T12:38:03.438" v="300" actId="207"/>
          <ac:spMkLst>
            <pc:docMk/>
            <pc:sldMk cId="1212177557" sldId="261"/>
            <ac:spMk id="15" creationId="{5488AE8C-8BF1-7FFF-DEEF-089341105136}"/>
          </ac:spMkLst>
        </pc:spChg>
        <pc:spChg chg="mod">
          <ac:chgData name="anthony johnson" userId="6d7f271804c2469e" providerId="LiveId" clId="{79602607-F2BA-441C-B148-CD29B5B64D1F}" dt="2024-04-20T12:37:48.712" v="299" actId="207"/>
          <ac:spMkLst>
            <pc:docMk/>
            <pc:sldMk cId="1212177557" sldId="261"/>
            <ac:spMk id="16" creationId="{9277FD56-6B81-B980-3F10-A33926C3C162}"/>
          </ac:spMkLst>
        </pc:spChg>
      </pc:sldChg>
      <pc:sldChg chg="addSp modSp new mod modTransition setBg modAnim">
        <pc:chgData name="anthony johnson" userId="6d7f271804c2469e" providerId="LiveId" clId="{79602607-F2BA-441C-B148-CD29B5B64D1F}" dt="2024-04-22T14:58:50.555" v="4941"/>
        <pc:sldMkLst>
          <pc:docMk/>
          <pc:sldMk cId="1362601637" sldId="262"/>
        </pc:sldMkLst>
        <pc:spChg chg="add mod">
          <ac:chgData name="anthony johnson" userId="6d7f271804c2469e" providerId="LiveId" clId="{79602607-F2BA-441C-B148-CD29B5B64D1F}" dt="2024-04-20T12:43:55.514" v="418" actId="1076"/>
          <ac:spMkLst>
            <pc:docMk/>
            <pc:sldMk cId="1362601637" sldId="262"/>
            <ac:spMk id="2" creationId="{FBD5AA79-04FD-5CE5-7F92-7E5C8E8EFACD}"/>
          </ac:spMkLst>
        </pc:spChg>
        <pc:spChg chg="add mod">
          <ac:chgData name="anthony johnson" userId="6d7f271804c2469e" providerId="LiveId" clId="{79602607-F2BA-441C-B148-CD29B5B64D1F}" dt="2024-04-21T16:24:38.441" v="4852" actId="20577"/>
          <ac:spMkLst>
            <pc:docMk/>
            <pc:sldMk cId="1362601637" sldId="262"/>
            <ac:spMk id="3" creationId="{9DD68046-E201-BF1E-4532-1AD1BCDB8B87}"/>
          </ac:spMkLst>
        </pc:spChg>
        <pc:picChg chg="add mod">
          <ac:chgData name="anthony johnson" userId="6d7f271804c2469e" providerId="LiveId" clId="{79602607-F2BA-441C-B148-CD29B5B64D1F}" dt="2024-04-20T12:42:46.054" v="407" actId="1076"/>
          <ac:picMkLst>
            <pc:docMk/>
            <pc:sldMk cId="1362601637" sldId="262"/>
            <ac:picMk id="2050" creationId="{71A41E2C-ADDC-A2EF-5AEA-5A8965898449}"/>
          </ac:picMkLst>
        </pc:picChg>
        <pc:picChg chg="add mod">
          <ac:chgData name="anthony johnson" userId="6d7f271804c2469e" providerId="LiveId" clId="{79602607-F2BA-441C-B148-CD29B5B64D1F}" dt="2024-04-20T12:42:32.908" v="403" actId="14100"/>
          <ac:picMkLst>
            <pc:docMk/>
            <pc:sldMk cId="1362601637" sldId="262"/>
            <ac:picMk id="2052" creationId="{3D7B9EE2-4F80-408B-6AA5-FBC57F387519}"/>
          </ac:picMkLst>
        </pc:picChg>
        <pc:picChg chg="add mod">
          <ac:chgData name="anthony johnson" userId="6d7f271804c2469e" providerId="LiveId" clId="{79602607-F2BA-441C-B148-CD29B5B64D1F}" dt="2024-04-20T12:42:48.760" v="408" actId="1076"/>
          <ac:picMkLst>
            <pc:docMk/>
            <pc:sldMk cId="1362601637" sldId="262"/>
            <ac:picMk id="2054" creationId="{D16D4841-0977-687B-09E9-B3302158E349}"/>
          </ac:picMkLst>
        </pc:picChg>
        <pc:cxnChg chg="add mod">
          <ac:chgData name="anthony johnson" userId="6d7f271804c2469e" providerId="LiveId" clId="{79602607-F2BA-441C-B148-CD29B5B64D1F}" dt="2024-04-20T12:45:01.938" v="431" actId="1582"/>
          <ac:cxnSpMkLst>
            <pc:docMk/>
            <pc:sldMk cId="1362601637" sldId="262"/>
            <ac:cxnSpMk id="5" creationId="{90738B7D-0B72-B9EB-942E-4674170BF257}"/>
          </ac:cxnSpMkLst>
        </pc:cxnChg>
      </pc:sldChg>
      <pc:sldChg chg="addSp delSp modSp new mod setBg modAnim">
        <pc:chgData name="anthony johnson" userId="6d7f271804c2469e" providerId="LiveId" clId="{79602607-F2BA-441C-B148-CD29B5B64D1F}" dt="2024-04-22T14:59:56.660" v="4943"/>
        <pc:sldMkLst>
          <pc:docMk/>
          <pc:sldMk cId="1360478765" sldId="263"/>
        </pc:sldMkLst>
        <pc:spChg chg="add mod">
          <ac:chgData name="anthony johnson" userId="6d7f271804c2469e" providerId="LiveId" clId="{79602607-F2BA-441C-B148-CD29B5B64D1F}" dt="2024-04-21T15:34:16.748" v="4179" actId="20577"/>
          <ac:spMkLst>
            <pc:docMk/>
            <pc:sldMk cId="1360478765" sldId="263"/>
            <ac:spMk id="4" creationId="{809E0C3D-7E75-D241-54B8-FB1EA96CA0E0}"/>
          </ac:spMkLst>
        </pc:spChg>
        <pc:spChg chg="add mod">
          <ac:chgData name="anthony johnson" userId="6d7f271804c2469e" providerId="LiveId" clId="{79602607-F2BA-441C-B148-CD29B5B64D1F}" dt="2024-04-20T18:21:01.243" v="2289" actId="1076"/>
          <ac:spMkLst>
            <pc:docMk/>
            <pc:sldMk cId="1360478765" sldId="263"/>
            <ac:spMk id="5" creationId="{53CDF795-1DD6-9495-21A2-D6655E26807F}"/>
          </ac:spMkLst>
        </pc:spChg>
        <pc:spChg chg="add mod">
          <ac:chgData name="anthony johnson" userId="6d7f271804c2469e" providerId="LiveId" clId="{79602607-F2BA-441C-B148-CD29B5B64D1F}" dt="2024-04-20T18:21:06.483" v="2290" actId="1076"/>
          <ac:spMkLst>
            <pc:docMk/>
            <pc:sldMk cId="1360478765" sldId="263"/>
            <ac:spMk id="6" creationId="{C778CA29-E11F-67D7-661E-E6AD3D165EEF}"/>
          </ac:spMkLst>
        </pc:spChg>
        <pc:spChg chg="add mod">
          <ac:chgData name="anthony johnson" userId="6d7f271804c2469e" providerId="LiveId" clId="{79602607-F2BA-441C-B148-CD29B5B64D1F}" dt="2024-04-20T18:21:30.257" v="2293" actId="14100"/>
          <ac:spMkLst>
            <pc:docMk/>
            <pc:sldMk cId="1360478765" sldId="263"/>
            <ac:spMk id="7" creationId="{BAA9E2D6-46F5-BD37-DFBA-17078732CDAE}"/>
          </ac:spMkLst>
        </pc:spChg>
        <pc:spChg chg="add mod">
          <ac:chgData name="anthony johnson" userId="6d7f271804c2469e" providerId="LiveId" clId="{79602607-F2BA-441C-B148-CD29B5B64D1F}" dt="2024-04-20T18:37:32.830" v="3039" actId="33524"/>
          <ac:spMkLst>
            <pc:docMk/>
            <pc:sldMk cId="1360478765" sldId="263"/>
            <ac:spMk id="15" creationId="{806E0F31-6D04-A88C-436A-BE3CF36D8310}"/>
          </ac:spMkLst>
        </pc:spChg>
        <pc:spChg chg="add mod">
          <ac:chgData name="anthony johnson" userId="6d7f271804c2469e" providerId="LiveId" clId="{79602607-F2BA-441C-B148-CD29B5B64D1F}" dt="2024-04-20T18:38:16.427" v="3098" actId="20577"/>
          <ac:spMkLst>
            <pc:docMk/>
            <pc:sldMk cId="1360478765" sldId="263"/>
            <ac:spMk id="16" creationId="{E2DA08C3-C994-5E50-BE72-5AD6FDE9873E}"/>
          </ac:spMkLst>
        </pc:spChg>
        <pc:picChg chg="add del mod">
          <ac:chgData name="anthony johnson" userId="6d7f271804c2469e" providerId="LiveId" clId="{79602607-F2BA-441C-B148-CD29B5B64D1F}" dt="2024-04-20T18:00:25.592" v="830" actId="478"/>
          <ac:picMkLst>
            <pc:docMk/>
            <pc:sldMk cId="1360478765" sldId="263"/>
            <ac:picMk id="2" creationId="{B02C139F-B6D1-96C9-8C7D-C813DB0FC488}"/>
          </ac:picMkLst>
        </pc:picChg>
        <pc:picChg chg="add mod">
          <ac:chgData name="anthony johnson" userId="6d7f271804c2469e" providerId="LiveId" clId="{79602607-F2BA-441C-B148-CD29B5B64D1F}" dt="2024-04-20T18:01:04.826" v="833" actId="1076"/>
          <ac:picMkLst>
            <pc:docMk/>
            <pc:sldMk cId="1360478765" sldId="263"/>
            <ac:picMk id="3" creationId="{00CD8118-B811-E126-928A-7F0FEF6B7FA2}"/>
          </ac:picMkLst>
        </pc:picChg>
        <pc:cxnChg chg="add mod">
          <ac:chgData name="anthony johnson" userId="6d7f271804c2469e" providerId="LiveId" clId="{79602607-F2BA-441C-B148-CD29B5B64D1F}" dt="2024-04-20T18:22:18.251" v="2299" actId="1076"/>
          <ac:cxnSpMkLst>
            <pc:docMk/>
            <pc:sldMk cId="1360478765" sldId="263"/>
            <ac:cxnSpMk id="9" creationId="{6CA3079B-23BF-1554-8338-7DAB80623F92}"/>
          </ac:cxnSpMkLst>
        </pc:cxnChg>
        <pc:cxnChg chg="add mod">
          <ac:chgData name="anthony johnson" userId="6d7f271804c2469e" providerId="LiveId" clId="{79602607-F2BA-441C-B148-CD29B5B64D1F}" dt="2024-04-20T18:22:57.508" v="2303" actId="14100"/>
          <ac:cxnSpMkLst>
            <pc:docMk/>
            <pc:sldMk cId="1360478765" sldId="263"/>
            <ac:cxnSpMk id="12" creationId="{72079EA0-D8E4-7D00-1440-7923AA53B33C}"/>
          </ac:cxnSpMkLst>
        </pc:cxnChg>
      </pc:sldChg>
      <pc:sldChg chg="new del">
        <pc:chgData name="anthony johnson" userId="6d7f271804c2469e" providerId="LiveId" clId="{79602607-F2BA-441C-B148-CD29B5B64D1F}" dt="2024-04-20T18:41:48.877" v="3106" actId="2696"/>
        <pc:sldMkLst>
          <pc:docMk/>
          <pc:sldMk cId="642415252" sldId="264"/>
        </pc:sldMkLst>
      </pc:sldChg>
      <pc:sldChg chg="addSp delSp modSp new mod modTransition setBg">
        <pc:chgData name="anthony johnson" userId="6d7f271804c2469e" providerId="LiveId" clId="{79602607-F2BA-441C-B148-CD29B5B64D1F}" dt="2024-04-21T16:31:40.465" v="4939"/>
        <pc:sldMkLst>
          <pc:docMk/>
          <pc:sldMk cId="1370063624" sldId="264"/>
        </pc:sldMkLst>
        <pc:spChg chg="mod">
          <ac:chgData name="anthony johnson" userId="6d7f271804c2469e" providerId="LiveId" clId="{79602607-F2BA-441C-B148-CD29B5B64D1F}" dt="2024-04-21T15:49:56.099" v="4372" actId="1076"/>
          <ac:spMkLst>
            <pc:docMk/>
            <pc:sldMk cId="1370063624" sldId="264"/>
            <ac:spMk id="2" creationId="{E1FA1587-980B-69CE-BB6E-FFE822E3F973}"/>
          </ac:spMkLst>
        </pc:spChg>
        <pc:spChg chg="add del mod">
          <ac:chgData name="anthony johnson" userId="6d7f271804c2469e" providerId="LiveId" clId="{79602607-F2BA-441C-B148-CD29B5B64D1F}" dt="2024-04-21T15:31:13.399" v="4165"/>
          <ac:spMkLst>
            <pc:docMk/>
            <pc:sldMk cId="1370063624" sldId="264"/>
            <ac:spMk id="3" creationId="{11DA1784-E232-3627-E14B-678484EA2BFF}"/>
          </ac:spMkLst>
        </pc:spChg>
        <pc:spChg chg="add mod">
          <ac:chgData name="anthony johnson" userId="6d7f271804c2469e" providerId="LiveId" clId="{79602607-F2BA-441C-B148-CD29B5B64D1F}" dt="2024-04-21T15:37:53.015" v="4213" actId="207"/>
          <ac:spMkLst>
            <pc:docMk/>
            <pc:sldMk cId="1370063624" sldId="264"/>
            <ac:spMk id="4" creationId="{6593B791-6FC0-F75D-6EC5-3DF8366B637F}"/>
          </ac:spMkLst>
        </pc:spChg>
        <pc:spChg chg="add del mod ord">
          <ac:chgData name="anthony johnson" userId="6d7f271804c2469e" providerId="LiveId" clId="{79602607-F2BA-441C-B148-CD29B5B64D1F}" dt="2024-04-21T15:36:50.838" v="4203" actId="478"/>
          <ac:spMkLst>
            <pc:docMk/>
            <pc:sldMk cId="1370063624" sldId="264"/>
            <ac:spMk id="5" creationId="{8EFF6580-E3A5-F6BC-DD41-6AFAD46C89A6}"/>
          </ac:spMkLst>
        </pc:spChg>
        <pc:spChg chg="add del">
          <ac:chgData name="anthony johnson" userId="6d7f271804c2469e" providerId="LiveId" clId="{79602607-F2BA-441C-B148-CD29B5B64D1F}" dt="2024-04-21T15:37:04.736" v="4205" actId="478"/>
          <ac:spMkLst>
            <pc:docMk/>
            <pc:sldMk cId="1370063624" sldId="264"/>
            <ac:spMk id="6" creationId="{FFD90C74-C7CF-5D85-30B8-2EDE178CD05B}"/>
          </ac:spMkLst>
        </pc:spChg>
        <pc:spChg chg="add mod ord">
          <ac:chgData name="anthony johnson" userId="6d7f271804c2469e" providerId="LiveId" clId="{79602607-F2BA-441C-B148-CD29B5B64D1F}" dt="2024-04-21T15:38:05.534" v="4214" actId="207"/>
          <ac:spMkLst>
            <pc:docMk/>
            <pc:sldMk cId="1370063624" sldId="264"/>
            <ac:spMk id="7" creationId="{2D3480AF-1524-EA33-4FB7-7802007CA403}"/>
          </ac:spMkLst>
        </pc:spChg>
        <pc:spChg chg="add del mod">
          <ac:chgData name="anthony johnson" userId="6d7f271804c2469e" providerId="LiveId" clId="{79602607-F2BA-441C-B148-CD29B5B64D1F}" dt="2024-04-21T15:41:25.265" v="4258"/>
          <ac:spMkLst>
            <pc:docMk/>
            <pc:sldMk cId="1370063624" sldId="264"/>
            <ac:spMk id="8" creationId="{627B9CC5-0D3F-0B73-0466-347EDFDF5FA2}"/>
          </ac:spMkLst>
        </pc:spChg>
        <pc:spChg chg="add del mod">
          <ac:chgData name="anthony johnson" userId="6d7f271804c2469e" providerId="LiveId" clId="{79602607-F2BA-441C-B148-CD29B5B64D1F}" dt="2024-04-21T15:42:56.179" v="4281"/>
          <ac:spMkLst>
            <pc:docMk/>
            <pc:sldMk cId="1370063624" sldId="264"/>
            <ac:spMk id="9" creationId="{1BF07A0F-1ADC-B677-CC05-C8F33FAAE4D5}"/>
          </ac:spMkLst>
        </pc:spChg>
        <pc:spChg chg="add mod">
          <ac:chgData name="anthony johnson" userId="6d7f271804c2469e" providerId="LiveId" clId="{79602607-F2BA-441C-B148-CD29B5B64D1F}" dt="2024-04-21T15:58:49.023" v="4501" actId="1076"/>
          <ac:spMkLst>
            <pc:docMk/>
            <pc:sldMk cId="1370063624" sldId="264"/>
            <ac:spMk id="10" creationId="{FCC6AE2A-9288-7C78-B951-A7A0B994CDB9}"/>
          </ac:spMkLst>
        </pc:spChg>
        <pc:spChg chg="add mod">
          <ac:chgData name="anthony johnson" userId="6d7f271804c2469e" providerId="LiveId" clId="{79602607-F2BA-441C-B148-CD29B5B64D1F}" dt="2024-04-21T15:59:13.637" v="4504" actId="1076"/>
          <ac:spMkLst>
            <pc:docMk/>
            <pc:sldMk cId="1370063624" sldId="264"/>
            <ac:spMk id="11" creationId="{C53EE5DC-F4E8-F290-A692-186F5996E8AC}"/>
          </ac:spMkLst>
        </pc:spChg>
        <pc:spChg chg="add mod ord">
          <ac:chgData name="anthony johnson" userId="6d7f271804c2469e" providerId="LiveId" clId="{79602607-F2BA-441C-B148-CD29B5B64D1F}" dt="2024-04-21T15:49:49.209" v="4371" actId="167"/>
          <ac:spMkLst>
            <pc:docMk/>
            <pc:sldMk cId="1370063624" sldId="264"/>
            <ac:spMk id="12" creationId="{03F198B3-0FA9-CE94-9ED6-9A59B2E99793}"/>
          </ac:spMkLst>
        </pc:spChg>
        <pc:spChg chg="add mod">
          <ac:chgData name="anthony johnson" userId="6d7f271804c2469e" providerId="LiveId" clId="{79602607-F2BA-441C-B148-CD29B5B64D1F}" dt="2024-04-21T15:59:24.906" v="4505" actId="1076"/>
          <ac:spMkLst>
            <pc:docMk/>
            <pc:sldMk cId="1370063624" sldId="264"/>
            <ac:spMk id="13" creationId="{1A2806F2-ECD7-4BC8-1B35-639770F8017D}"/>
          </ac:spMkLst>
        </pc:spChg>
        <pc:spChg chg="add mod">
          <ac:chgData name="anthony johnson" userId="6d7f271804c2469e" providerId="LiveId" clId="{79602607-F2BA-441C-B148-CD29B5B64D1F}" dt="2024-04-21T16:07:59.408" v="4585" actId="20577"/>
          <ac:spMkLst>
            <pc:docMk/>
            <pc:sldMk cId="1370063624" sldId="264"/>
            <ac:spMk id="14" creationId="{4ED1795E-9C46-C032-281F-736241B3015A}"/>
          </ac:spMkLst>
        </pc:spChg>
        <pc:spChg chg="add del mod">
          <ac:chgData name="anthony johnson" userId="6d7f271804c2469e" providerId="LiveId" clId="{79602607-F2BA-441C-B148-CD29B5B64D1F}" dt="2024-04-21T16:11:06.925" v="4686" actId="478"/>
          <ac:spMkLst>
            <pc:docMk/>
            <pc:sldMk cId="1370063624" sldId="264"/>
            <ac:spMk id="15" creationId="{58C6EDD1-EC83-3FCB-65C8-9D9762313086}"/>
          </ac:spMkLst>
        </pc:spChg>
        <pc:spChg chg="add mod">
          <ac:chgData name="anthony johnson" userId="6d7f271804c2469e" providerId="LiveId" clId="{79602607-F2BA-441C-B148-CD29B5B64D1F}" dt="2024-04-21T16:17:13.052" v="4827" actId="20577"/>
          <ac:spMkLst>
            <pc:docMk/>
            <pc:sldMk cId="1370063624" sldId="264"/>
            <ac:spMk id="16" creationId="{4D3A72AB-52D8-8865-CC03-0958070FAE5B}"/>
          </ac:spMkLst>
        </pc:spChg>
        <pc:spChg chg="add">
          <ac:chgData name="anthony johnson" userId="6d7f271804c2469e" providerId="LiveId" clId="{79602607-F2BA-441C-B148-CD29B5B64D1F}" dt="2024-04-21T16:13:09.592" v="4731"/>
          <ac:spMkLst>
            <pc:docMk/>
            <pc:sldMk cId="1370063624" sldId="264"/>
            <ac:spMk id="17" creationId="{7B687BC4-BF6E-A1A4-3940-1C63CA9A8935}"/>
          </ac:spMkLst>
        </pc:spChg>
        <pc:spChg chg="add mod">
          <ac:chgData name="anthony johnson" userId="6d7f271804c2469e" providerId="LiveId" clId="{79602607-F2BA-441C-B148-CD29B5B64D1F}" dt="2024-04-21T16:19:16.520" v="4838" actId="20577"/>
          <ac:spMkLst>
            <pc:docMk/>
            <pc:sldMk cId="1370063624" sldId="264"/>
            <ac:spMk id="18" creationId="{C6B5E9B7-2065-E66D-77F6-24BEAF2B1443}"/>
          </ac:spMkLst>
        </pc:spChg>
        <pc:spChg chg="add mod ord">
          <ac:chgData name="anthony johnson" userId="6d7f271804c2469e" providerId="LiveId" clId="{79602607-F2BA-441C-B148-CD29B5B64D1F}" dt="2024-04-21T16:19:10.932" v="4836" actId="1076"/>
          <ac:spMkLst>
            <pc:docMk/>
            <pc:sldMk cId="1370063624" sldId="264"/>
            <ac:spMk id="19" creationId="{A9BAE103-7AA5-F24D-A064-B0C0E4CF6D90}"/>
          </ac:spMkLst>
        </pc:spChg>
        <pc:spChg chg="add mod">
          <ac:chgData name="anthony johnson" userId="6d7f271804c2469e" providerId="LiveId" clId="{79602607-F2BA-441C-B148-CD29B5B64D1F}" dt="2024-04-21T16:30:26.153" v="4936" actId="20577"/>
          <ac:spMkLst>
            <pc:docMk/>
            <pc:sldMk cId="1370063624" sldId="264"/>
            <ac:spMk id="20" creationId="{5E6A12B4-4526-4398-F110-4A6A425F461D}"/>
          </ac:spMkLst>
        </pc:spChg>
        <pc:picChg chg="add del mod">
          <ac:chgData name="anthony johnson" userId="6d7f271804c2469e" providerId="LiveId" clId="{79602607-F2BA-441C-B148-CD29B5B64D1F}" dt="2024-04-20T18:43:06.320" v="3130" actId="478"/>
          <ac:picMkLst>
            <pc:docMk/>
            <pc:sldMk cId="1370063624" sldId="264"/>
            <ac:picMk id="3" creationId="{0CECB0AB-518A-5F4D-6CBF-23A19E8D91D5}"/>
          </ac:picMkLst>
        </pc:picChg>
        <pc:picChg chg="add">
          <ac:chgData name="anthony johnson" userId="6d7f271804c2469e" providerId="LiveId" clId="{79602607-F2BA-441C-B148-CD29B5B64D1F}" dt="2024-04-21T16:13:09.592" v="4731"/>
          <ac:picMkLst>
            <pc:docMk/>
            <pc:sldMk cId="1370063624" sldId="264"/>
            <ac:picMk id="1026" creationId="{51523218-BF7B-6ADC-660A-62A0BF6CF78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AD845-0267-4312-ACCA-01C99BF1053D}" type="datetimeFigureOut">
              <a:rPr lang="en-GB" smtClean="0"/>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DB701-CD4C-4F59-92E1-9F1B12612C15}" type="slidenum">
              <a:rPr lang="en-GB" smtClean="0"/>
              <a:t>‹#›</a:t>
            </a:fld>
            <a:endParaRPr lang="en-GB"/>
          </a:p>
        </p:txBody>
      </p:sp>
    </p:spTree>
    <p:extLst>
      <p:ext uri="{BB962C8B-B14F-4D97-AF65-F5344CB8AC3E}">
        <p14:creationId xmlns:p14="http://schemas.microsoft.com/office/powerpoint/2010/main" val="2000227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BDB701-CD4C-4F59-92E1-9F1B12612C15}" type="slidenum">
              <a:rPr lang="en-GB" smtClean="0"/>
              <a:t>8</a:t>
            </a:fld>
            <a:endParaRPr lang="en-GB"/>
          </a:p>
        </p:txBody>
      </p:sp>
    </p:spTree>
    <p:extLst>
      <p:ext uri="{BB962C8B-B14F-4D97-AF65-F5344CB8AC3E}">
        <p14:creationId xmlns:p14="http://schemas.microsoft.com/office/powerpoint/2010/main" val="3507532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7A274-8D8B-7F3A-AA1C-5C4185478B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48AC33-BC03-A627-B765-2CC10509EB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490B6A-36E4-804B-AB3A-D655A5CE5539}"/>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5" name="Footer Placeholder 4">
            <a:extLst>
              <a:ext uri="{FF2B5EF4-FFF2-40B4-BE49-F238E27FC236}">
                <a16:creationId xmlns:a16="http://schemas.microsoft.com/office/drawing/2014/main" id="{17C39D93-E740-4DBD-8AE0-3C2A60291F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74355-EA49-79AA-E8F3-A37F4F294D54}"/>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149163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52E99-E896-87CE-AACC-40CC27ADEB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5A1414-02F7-A623-EA2E-75591BD8E5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D539C-0455-F667-DB96-5E63C0A542E4}"/>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5" name="Footer Placeholder 4">
            <a:extLst>
              <a:ext uri="{FF2B5EF4-FFF2-40B4-BE49-F238E27FC236}">
                <a16:creationId xmlns:a16="http://schemas.microsoft.com/office/drawing/2014/main" id="{5FA743ED-0367-7E59-1EE8-0AC825383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F38F8A-3E8E-1F51-553B-EAD4E97B411F}"/>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3408118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FE53-5C18-BA50-3308-AB7CC2CDB9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53D2F8-18F4-2547-48D6-E43F434378D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0326CD-6574-9427-4D43-B7928A181F9B}"/>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5" name="Footer Placeholder 4">
            <a:extLst>
              <a:ext uri="{FF2B5EF4-FFF2-40B4-BE49-F238E27FC236}">
                <a16:creationId xmlns:a16="http://schemas.microsoft.com/office/drawing/2014/main" id="{10EBDB4A-D0B4-4F79-6137-8D64B17D96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76669-2331-3EB5-1733-10F7A212C145}"/>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3622485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7265B-26F7-681D-2C58-710E9EC122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3ED7FC-1C76-1DE3-FFEA-BA464D84EC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1797DF-0E38-B647-DE4F-026B426399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B14822-580D-0408-B084-30DD5954E765}"/>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6" name="Footer Placeholder 5">
            <a:extLst>
              <a:ext uri="{FF2B5EF4-FFF2-40B4-BE49-F238E27FC236}">
                <a16:creationId xmlns:a16="http://schemas.microsoft.com/office/drawing/2014/main" id="{309386F9-2C56-D38A-6CCF-68EE3C0A2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8C0E09-32D6-2A05-C468-D0D9F9AFE747}"/>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1160320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C0F94-06E9-A32B-DFF4-44C2530757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25301E-8079-5AAD-5E36-09873CF54B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D3B248-E6CA-A4DB-EAE8-4347CA2F22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65D8D9-DAAE-2504-89F5-58A5FCF9AC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0A18E4-60C2-5A51-24F1-514ED10D6C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714B15-1CFB-BE96-27FF-4AB02D1F4F9B}"/>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8" name="Footer Placeholder 7">
            <a:extLst>
              <a:ext uri="{FF2B5EF4-FFF2-40B4-BE49-F238E27FC236}">
                <a16:creationId xmlns:a16="http://schemas.microsoft.com/office/drawing/2014/main" id="{46F3F416-71EA-F288-C275-BF20AA3E9D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230384-FED3-FD5D-E8C0-9AE05066C70C}"/>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2152414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ADAE3-CC86-272E-E7A1-FE7268E77D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6BCE10-5950-B9BE-9490-AEDB660AE4F5}"/>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4" name="Footer Placeholder 3">
            <a:extLst>
              <a:ext uri="{FF2B5EF4-FFF2-40B4-BE49-F238E27FC236}">
                <a16:creationId xmlns:a16="http://schemas.microsoft.com/office/drawing/2014/main" id="{38E9E0FA-A2C6-6E33-62D5-6894C2FC82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611298-9B82-125B-F7FB-AB39B617345C}"/>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4149426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59833E-04CA-1E94-D612-9358BB5BEB5E}"/>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3" name="Footer Placeholder 2">
            <a:extLst>
              <a:ext uri="{FF2B5EF4-FFF2-40B4-BE49-F238E27FC236}">
                <a16:creationId xmlns:a16="http://schemas.microsoft.com/office/drawing/2014/main" id="{C1BEC4C5-4356-F0B2-002B-E0D9041F0E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1E29C3-16C3-5C96-0ABA-CB7F312001CF}"/>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221704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BF34-9843-3A16-052E-1B3ADEE353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4F7A1D-00AC-27A3-60B0-F46D3B1BC5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A9ED36-79A6-4C80-A2E1-5142F4383A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D8ABB0-9BB1-D585-DA5A-B3CED1FF3A77}"/>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6" name="Footer Placeholder 5">
            <a:extLst>
              <a:ext uri="{FF2B5EF4-FFF2-40B4-BE49-F238E27FC236}">
                <a16:creationId xmlns:a16="http://schemas.microsoft.com/office/drawing/2014/main" id="{0442D6F4-211E-AC3D-BB3B-A07B183009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BD65C7-188A-32E4-BDBA-4EB4716C45A3}"/>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2058379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2A1B-2A57-7C30-DA6E-4AEFC5E5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A9735A-ACC6-99FE-6841-56AD42394D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C75FAF-7BE5-6612-FC1E-AED446001C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D9EFB3-29A4-90C7-3872-4AA2BC9634C2}"/>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6" name="Footer Placeholder 5">
            <a:extLst>
              <a:ext uri="{FF2B5EF4-FFF2-40B4-BE49-F238E27FC236}">
                <a16:creationId xmlns:a16="http://schemas.microsoft.com/office/drawing/2014/main" id="{34443748-6F52-A7A0-21BD-E02D89C56F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3C726E-B65C-3762-058B-369760A1B952}"/>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4102572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D860-94F5-B0DF-3E5E-FEBF4EB1BA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F80772-FF94-4556-9696-3391B523B8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729E7-16DC-E9F6-1D82-8B0B2C8CF6B2}"/>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5" name="Footer Placeholder 4">
            <a:extLst>
              <a:ext uri="{FF2B5EF4-FFF2-40B4-BE49-F238E27FC236}">
                <a16:creationId xmlns:a16="http://schemas.microsoft.com/office/drawing/2014/main" id="{4A6E4E5A-BCB8-AE8C-C2B5-1F1445BDD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A049C3-26FA-C5E4-8314-8FA18F38558D}"/>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1975852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152042-74BF-1D14-FB04-644924CD3A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CF72AE-52EA-E594-54D2-4B45232E8D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0DF548-83E6-C718-A7CE-C7220D459B51}"/>
              </a:ext>
            </a:extLst>
          </p:cNvPr>
          <p:cNvSpPr>
            <a:spLocks noGrp="1"/>
          </p:cNvSpPr>
          <p:nvPr>
            <p:ph type="dt" sz="half" idx="10"/>
          </p:nvPr>
        </p:nvSpPr>
        <p:spPr/>
        <p:txBody>
          <a:bodyPr/>
          <a:lstStyle/>
          <a:p>
            <a:fld id="{D1285523-D77D-4025-8F99-5C8FC243602B}" type="datetimeFigureOut">
              <a:rPr lang="en-GB" smtClean="0"/>
              <a:t>23/04/2024</a:t>
            </a:fld>
            <a:endParaRPr lang="en-GB"/>
          </a:p>
        </p:txBody>
      </p:sp>
      <p:sp>
        <p:nvSpPr>
          <p:cNvPr id="5" name="Footer Placeholder 4">
            <a:extLst>
              <a:ext uri="{FF2B5EF4-FFF2-40B4-BE49-F238E27FC236}">
                <a16:creationId xmlns:a16="http://schemas.microsoft.com/office/drawing/2014/main" id="{ABFA8DFA-B542-7AF1-833D-071A1596E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0BF0E-DC99-B05D-AEFF-D1942AAA4134}"/>
              </a:ext>
            </a:extLst>
          </p:cNvPr>
          <p:cNvSpPr>
            <a:spLocks noGrp="1"/>
          </p:cNvSpPr>
          <p:nvPr>
            <p:ph type="sldNum" sz="quarter" idx="12"/>
          </p:nvPr>
        </p:nvSpPr>
        <p:spPr/>
        <p:txBody>
          <a:bodyPr/>
          <a:lstStyle/>
          <a:p>
            <a:fld id="{F7C54E7A-B489-4CFD-A99C-D0A98C957FB2}" type="slidenum">
              <a:rPr lang="en-GB" smtClean="0"/>
              <a:t>‹#›</a:t>
            </a:fld>
            <a:endParaRPr lang="en-GB"/>
          </a:p>
        </p:txBody>
      </p:sp>
    </p:spTree>
    <p:extLst>
      <p:ext uri="{BB962C8B-B14F-4D97-AF65-F5344CB8AC3E}">
        <p14:creationId xmlns:p14="http://schemas.microsoft.com/office/powerpoint/2010/main" val="1278131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F0568-C850-E09E-3C71-EFAECF06B3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671387-A4D8-D9C1-9FA1-B51A5776C9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1DAE5-4244-FC51-AC1D-3866DA205C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285523-D77D-4025-8F99-5C8FC243602B}" type="datetimeFigureOut">
              <a:rPr lang="en-GB" smtClean="0"/>
              <a:t>23/04/2024</a:t>
            </a:fld>
            <a:endParaRPr lang="en-GB"/>
          </a:p>
        </p:txBody>
      </p:sp>
      <p:sp>
        <p:nvSpPr>
          <p:cNvPr id="5" name="Footer Placeholder 4">
            <a:extLst>
              <a:ext uri="{FF2B5EF4-FFF2-40B4-BE49-F238E27FC236}">
                <a16:creationId xmlns:a16="http://schemas.microsoft.com/office/drawing/2014/main" id="{C0773477-17C6-677B-DDD2-D05A30A481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122AF3-43CE-5FCF-3D46-515B593818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C54E7A-B489-4CFD-A99C-D0A98C957FB2}" type="slidenum">
              <a:rPr lang="en-GB" smtClean="0"/>
              <a:t>‹#›</a:t>
            </a:fld>
            <a:endParaRPr lang="en-GB"/>
          </a:p>
        </p:txBody>
      </p:sp>
    </p:spTree>
    <p:extLst>
      <p:ext uri="{BB962C8B-B14F-4D97-AF65-F5344CB8AC3E}">
        <p14:creationId xmlns:p14="http://schemas.microsoft.com/office/powerpoint/2010/main" val="3871132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s0dMTAQM4cw?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hyperlink" Target="https://www.backstage.com/advice-for-actors/backstage-experts/why-acting-and-needs-be-fun/" TargetMode="External"/><Relationship Id="rId5" Type="http://schemas.openxmlformats.org/officeDocument/2006/relationships/image" Target="../media/image13.jpe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hyperlink" Target="https://www.psychologytoday.com/us/blog/mental-hygiene/202112/how-act-confident#:~:text=The%20Benefits%20of%20Acting%20Confident&amp;text=And%20confidence%20inspires%20confidence%3A%20People,if%20you%20confidently%20present%20yourself." TargetMode="External"/><Relationship Id="rId2" Type="http://schemas.openxmlformats.org/officeDocument/2006/relationships/hyperlink" Target="https://www.youtube.com/watch?v=s0dMTAQM4cw" TargetMode="External"/><Relationship Id="rId1" Type="http://schemas.openxmlformats.org/officeDocument/2006/relationships/slideLayout" Target="../slideLayouts/slideLayout6.xml"/><Relationship Id="rId6" Type="http://schemas.openxmlformats.org/officeDocument/2006/relationships/hyperlink" Target="https://www.google.co.uk/url?sa=t&amp;rct=j&amp;q=&amp;esrc=s&amp;source=web&amp;cd=&amp;ved=2ahUKEwjqy6uiydOFAxVGZ0EAHcu5A_oQFnoECBQQAw&amp;url=https%3A%2F%2Fwww.hotjar.com%2Fdesign-thinking%2F%23%3A~%3Atext%3DThe%2520goal%2520of%2520the%2520design%2Cbusiness%2520perspective%252C%2520and%2520technologically%2520feasible.&amp;usg=AOvVaw1rUMVWl4V7CO1iytIPsB48&amp;opi=89978449" TargetMode="External"/><Relationship Id="rId5" Type="http://schemas.openxmlformats.org/officeDocument/2006/relationships/hyperlink" Target="https://www.hotjar.com/design-thinking/" TargetMode="External"/><Relationship Id="rId4" Type="http://schemas.openxmlformats.org/officeDocument/2006/relationships/hyperlink" Target="https://storytellersconservatory.com/blog/2018/5/11/why-acting-is-and-needs-to-be-fu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DEF56659-1280-4F17-7843-7A89DA74124B}"/>
              </a:ext>
            </a:extLst>
          </p:cNvPr>
          <p:cNvSpPr/>
          <p:nvPr/>
        </p:nvSpPr>
        <p:spPr>
          <a:xfrm rot="16200000">
            <a:off x="504000" y="-4029786"/>
            <a:ext cx="10301091" cy="14807015"/>
          </a:xfrm>
          <a:custGeom>
            <a:avLst/>
            <a:gdLst>
              <a:gd name="connsiteX0" fmla="*/ 2163096 w 10301091"/>
              <a:gd name="connsiteY0" fmla="*/ 13835220 h 14807015"/>
              <a:gd name="connsiteX1" fmla="*/ 1700980 w 10301091"/>
              <a:gd name="connsiteY1" fmla="*/ 14759452 h 14807015"/>
              <a:gd name="connsiteX2" fmla="*/ 462116 w 10301091"/>
              <a:gd name="connsiteY2" fmla="*/ 14759452 h 14807015"/>
              <a:gd name="connsiteX3" fmla="*/ 0 w 10301091"/>
              <a:gd name="connsiteY3" fmla="*/ 13835220 h 14807015"/>
              <a:gd name="connsiteX4" fmla="*/ 462116 w 10301091"/>
              <a:gd name="connsiteY4" fmla="*/ 12910988 h 14807015"/>
              <a:gd name="connsiteX5" fmla="*/ 1700980 w 10301091"/>
              <a:gd name="connsiteY5" fmla="*/ 12910988 h 14807015"/>
              <a:gd name="connsiteX6" fmla="*/ 2168311 w 10301091"/>
              <a:gd name="connsiteY6" fmla="*/ 11744632 h 14807015"/>
              <a:gd name="connsiteX7" fmla="*/ 1706195 w 10301091"/>
              <a:gd name="connsiteY7" fmla="*/ 12668864 h 14807015"/>
              <a:gd name="connsiteX8" fmla="*/ 467331 w 10301091"/>
              <a:gd name="connsiteY8" fmla="*/ 12668864 h 14807015"/>
              <a:gd name="connsiteX9" fmla="*/ 5214 w 10301091"/>
              <a:gd name="connsiteY9" fmla="*/ 11744632 h 14807015"/>
              <a:gd name="connsiteX10" fmla="*/ 467331 w 10301091"/>
              <a:gd name="connsiteY10" fmla="*/ 10820400 h 14807015"/>
              <a:gd name="connsiteX11" fmla="*/ 1706195 w 10301091"/>
              <a:gd name="connsiteY11" fmla="*/ 10820400 h 14807015"/>
              <a:gd name="connsiteX12" fmla="*/ 3972830 w 10301091"/>
              <a:gd name="connsiteY12" fmla="*/ 12789927 h 14807015"/>
              <a:gd name="connsiteX13" fmla="*/ 3510714 w 10301091"/>
              <a:gd name="connsiteY13" fmla="*/ 13714159 h 14807015"/>
              <a:gd name="connsiteX14" fmla="*/ 2271850 w 10301091"/>
              <a:gd name="connsiteY14" fmla="*/ 13714158 h 14807015"/>
              <a:gd name="connsiteX15" fmla="*/ 1809734 w 10301091"/>
              <a:gd name="connsiteY15" fmla="*/ 12789926 h 14807015"/>
              <a:gd name="connsiteX16" fmla="*/ 2271850 w 10301091"/>
              <a:gd name="connsiteY16" fmla="*/ 11865694 h 14807015"/>
              <a:gd name="connsiteX17" fmla="*/ 3510714 w 10301091"/>
              <a:gd name="connsiteY17" fmla="*/ 11865695 h 14807015"/>
              <a:gd name="connsiteX18" fmla="*/ 3972830 w 10301091"/>
              <a:gd name="connsiteY18" fmla="*/ 10695407 h 14807015"/>
              <a:gd name="connsiteX19" fmla="*/ 3510714 w 10301091"/>
              <a:gd name="connsiteY19" fmla="*/ 11619639 h 14807015"/>
              <a:gd name="connsiteX20" fmla="*/ 2271850 w 10301091"/>
              <a:gd name="connsiteY20" fmla="*/ 11619638 h 14807015"/>
              <a:gd name="connsiteX21" fmla="*/ 1809734 w 10301091"/>
              <a:gd name="connsiteY21" fmla="*/ 10695406 h 14807015"/>
              <a:gd name="connsiteX22" fmla="*/ 2271850 w 10301091"/>
              <a:gd name="connsiteY22" fmla="*/ 9771174 h 14807015"/>
              <a:gd name="connsiteX23" fmla="*/ 3510714 w 10301091"/>
              <a:gd name="connsiteY23" fmla="*/ 9771174 h 14807015"/>
              <a:gd name="connsiteX24" fmla="*/ 4819438 w 10301091"/>
              <a:gd name="connsiteY24" fmla="*/ 2883681 h 14807015"/>
              <a:gd name="connsiteX25" fmla="*/ 4357322 w 10301091"/>
              <a:gd name="connsiteY25" fmla="*/ 3807913 h 14807015"/>
              <a:gd name="connsiteX26" fmla="*/ 3118458 w 10301091"/>
              <a:gd name="connsiteY26" fmla="*/ 3807913 h 14807015"/>
              <a:gd name="connsiteX27" fmla="*/ 2656342 w 10301091"/>
              <a:gd name="connsiteY27" fmla="*/ 2883681 h 14807015"/>
              <a:gd name="connsiteX28" fmla="*/ 3118458 w 10301091"/>
              <a:gd name="connsiteY28" fmla="*/ 1959448 h 14807015"/>
              <a:gd name="connsiteX29" fmla="*/ 4357322 w 10301091"/>
              <a:gd name="connsiteY29" fmla="*/ 1959448 h 14807015"/>
              <a:gd name="connsiteX30" fmla="*/ 5782563 w 10301091"/>
              <a:gd name="connsiteY30" fmla="*/ 13809781 h 14807015"/>
              <a:gd name="connsiteX31" fmla="*/ 5320447 w 10301091"/>
              <a:gd name="connsiteY31" fmla="*/ 14734013 h 14807015"/>
              <a:gd name="connsiteX32" fmla="*/ 4081584 w 10301091"/>
              <a:gd name="connsiteY32" fmla="*/ 14734013 h 14807015"/>
              <a:gd name="connsiteX33" fmla="*/ 3619468 w 10301091"/>
              <a:gd name="connsiteY33" fmla="*/ 13809781 h 14807015"/>
              <a:gd name="connsiteX34" fmla="*/ 4081584 w 10301091"/>
              <a:gd name="connsiteY34" fmla="*/ 12885547 h 14807015"/>
              <a:gd name="connsiteX35" fmla="*/ 5320447 w 10301091"/>
              <a:gd name="connsiteY35" fmla="*/ 12885547 h 14807015"/>
              <a:gd name="connsiteX36" fmla="*/ 6626791 w 10301091"/>
              <a:gd name="connsiteY36" fmla="*/ 3918898 h 14807015"/>
              <a:gd name="connsiteX37" fmla="*/ 6164676 w 10301091"/>
              <a:gd name="connsiteY37" fmla="*/ 4843130 h 14807015"/>
              <a:gd name="connsiteX38" fmla="*/ 4925813 w 10301091"/>
              <a:gd name="connsiteY38" fmla="*/ 4843130 h 14807015"/>
              <a:gd name="connsiteX39" fmla="*/ 4463697 w 10301091"/>
              <a:gd name="connsiteY39" fmla="*/ 3918898 h 14807015"/>
              <a:gd name="connsiteX40" fmla="*/ 4925813 w 10301091"/>
              <a:gd name="connsiteY40" fmla="*/ 2994665 h 14807015"/>
              <a:gd name="connsiteX41" fmla="*/ 6164676 w 10301091"/>
              <a:gd name="connsiteY41" fmla="*/ 2994665 h 14807015"/>
              <a:gd name="connsiteX42" fmla="*/ 6626791 w 10301091"/>
              <a:gd name="connsiteY42" fmla="*/ 1848465 h 14807015"/>
              <a:gd name="connsiteX43" fmla="*/ 6164676 w 10301091"/>
              <a:gd name="connsiteY43" fmla="*/ 2772697 h 14807015"/>
              <a:gd name="connsiteX44" fmla="*/ 4925813 w 10301091"/>
              <a:gd name="connsiteY44" fmla="*/ 2772697 h 14807015"/>
              <a:gd name="connsiteX45" fmla="*/ 4463697 w 10301091"/>
              <a:gd name="connsiteY45" fmla="*/ 1848465 h 14807015"/>
              <a:gd name="connsiteX46" fmla="*/ 4925813 w 10301091"/>
              <a:gd name="connsiteY46" fmla="*/ 924232 h 14807015"/>
              <a:gd name="connsiteX47" fmla="*/ 6164676 w 10301091"/>
              <a:gd name="connsiteY47" fmla="*/ 924232 h 14807015"/>
              <a:gd name="connsiteX48" fmla="*/ 7617334 w 10301091"/>
              <a:gd name="connsiteY48" fmla="*/ 12885549 h 14807015"/>
              <a:gd name="connsiteX49" fmla="*/ 7155218 w 10301091"/>
              <a:gd name="connsiteY49" fmla="*/ 13809781 h 14807015"/>
              <a:gd name="connsiteX50" fmla="*/ 5916354 w 10301091"/>
              <a:gd name="connsiteY50" fmla="*/ 13809781 h 14807015"/>
              <a:gd name="connsiteX51" fmla="*/ 5454238 w 10301091"/>
              <a:gd name="connsiteY51" fmla="*/ 12885549 h 14807015"/>
              <a:gd name="connsiteX52" fmla="*/ 5916354 w 10301091"/>
              <a:gd name="connsiteY52" fmla="*/ 11961315 h 14807015"/>
              <a:gd name="connsiteX53" fmla="*/ 7155218 w 10301091"/>
              <a:gd name="connsiteY53" fmla="*/ 11961315 h 14807015"/>
              <a:gd name="connsiteX54" fmla="*/ 8442850 w 10301091"/>
              <a:gd name="connsiteY54" fmla="*/ 924232 h 14807015"/>
              <a:gd name="connsiteX55" fmla="*/ 7980734 w 10301091"/>
              <a:gd name="connsiteY55" fmla="*/ 1848464 h 14807015"/>
              <a:gd name="connsiteX56" fmla="*/ 6741871 w 10301091"/>
              <a:gd name="connsiteY56" fmla="*/ 1848464 h 14807015"/>
              <a:gd name="connsiteX57" fmla="*/ 6279755 w 10301091"/>
              <a:gd name="connsiteY57" fmla="*/ 924232 h 14807015"/>
              <a:gd name="connsiteX58" fmla="*/ 6741871 w 10301091"/>
              <a:gd name="connsiteY58" fmla="*/ 0 h 14807015"/>
              <a:gd name="connsiteX59" fmla="*/ 7980734 w 10301091"/>
              <a:gd name="connsiteY59" fmla="*/ 0 h 14807015"/>
              <a:gd name="connsiteX60" fmla="*/ 8463940 w 10301091"/>
              <a:gd name="connsiteY60" fmla="*/ 2920676 h 14807015"/>
              <a:gd name="connsiteX61" fmla="*/ 8001824 w 10301091"/>
              <a:gd name="connsiteY61" fmla="*/ 3844908 h 14807015"/>
              <a:gd name="connsiteX62" fmla="*/ 6762960 w 10301091"/>
              <a:gd name="connsiteY62" fmla="*/ 3844908 h 14807015"/>
              <a:gd name="connsiteX63" fmla="*/ 6300846 w 10301091"/>
              <a:gd name="connsiteY63" fmla="*/ 2920676 h 14807015"/>
              <a:gd name="connsiteX64" fmla="*/ 6762960 w 10301091"/>
              <a:gd name="connsiteY64" fmla="*/ 1996443 h 14807015"/>
              <a:gd name="connsiteX65" fmla="*/ 8001824 w 10301091"/>
              <a:gd name="connsiteY65" fmla="*/ 1996443 h 14807015"/>
              <a:gd name="connsiteX66" fmla="*/ 8463941 w 10301091"/>
              <a:gd name="connsiteY66" fmla="*/ 4917119 h 14807015"/>
              <a:gd name="connsiteX67" fmla="*/ 8001825 w 10301091"/>
              <a:gd name="connsiteY67" fmla="*/ 5841351 h 14807015"/>
              <a:gd name="connsiteX68" fmla="*/ 6762961 w 10301091"/>
              <a:gd name="connsiteY68" fmla="*/ 5841351 h 14807015"/>
              <a:gd name="connsiteX69" fmla="*/ 6300846 w 10301091"/>
              <a:gd name="connsiteY69" fmla="*/ 4917119 h 14807015"/>
              <a:gd name="connsiteX70" fmla="*/ 6762961 w 10301091"/>
              <a:gd name="connsiteY70" fmla="*/ 3992886 h 14807015"/>
              <a:gd name="connsiteX71" fmla="*/ 8001825 w 10301091"/>
              <a:gd name="connsiteY71" fmla="*/ 3992886 h 14807015"/>
              <a:gd name="connsiteX72" fmla="*/ 8463941 w 10301091"/>
              <a:gd name="connsiteY72" fmla="*/ 6912573 h 14807015"/>
              <a:gd name="connsiteX73" fmla="*/ 8001825 w 10301091"/>
              <a:gd name="connsiteY73" fmla="*/ 7836803 h 14807015"/>
              <a:gd name="connsiteX74" fmla="*/ 6762961 w 10301091"/>
              <a:gd name="connsiteY74" fmla="*/ 7836803 h 14807015"/>
              <a:gd name="connsiteX75" fmla="*/ 6300846 w 10301091"/>
              <a:gd name="connsiteY75" fmla="*/ 6912573 h 14807015"/>
              <a:gd name="connsiteX76" fmla="*/ 6762961 w 10301091"/>
              <a:gd name="connsiteY76" fmla="*/ 5988340 h 14807015"/>
              <a:gd name="connsiteX77" fmla="*/ 8001825 w 10301091"/>
              <a:gd name="connsiteY77" fmla="*/ 5988340 h 14807015"/>
              <a:gd name="connsiteX78" fmla="*/ 9427067 w 10301091"/>
              <a:gd name="connsiteY78" fmla="*/ 13882783 h 14807015"/>
              <a:gd name="connsiteX79" fmla="*/ 8964951 w 10301091"/>
              <a:gd name="connsiteY79" fmla="*/ 14807015 h 14807015"/>
              <a:gd name="connsiteX80" fmla="*/ 7726087 w 10301091"/>
              <a:gd name="connsiteY80" fmla="*/ 14807015 h 14807015"/>
              <a:gd name="connsiteX81" fmla="*/ 7263971 w 10301091"/>
              <a:gd name="connsiteY81" fmla="*/ 13882783 h 14807015"/>
              <a:gd name="connsiteX82" fmla="*/ 7726087 w 10301091"/>
              <a:gd name="connsiteY82" fmla="*/ 12958549 h 14807015"/>
              <a:gd name="connsiteX83" fmla="*/ 8964951 w 10301091"/>
              <a:gd name="connsiteY83" fmla="*/ 12958549 h 14807015"/>
              <a:gd name="connsiteX84" fmla="*/ 10268461 w 10301091"/>
              <a:gd name="connsiteY84" fmla="*/ 5914353 h 14807015"/>
              <a:gd name="connsiteX85" fmla="*/ 9806345 w 10301091"/>
              <a:gd name="connsiteY85" fmla="*/ 6838585 h 14807015"/>
              <a:gd name="connsiteX86" fmla="*/ 8567481 w 10301091"/>
              <a:gd name="connsiteY86" fmla="*/ 6838585 h 14807015"/>
              <a:gd name="connsiteX87" fmla="*/ 8105365 w 10301091"/>
              <a:gd name="connsiteY87" fmla="*/ 5914353 h 14807015"/>
              <a:gd name="connsiteX88" fmla="*/ 8567481 w 10301091"/>
              <a:gd name="connsiteY88" fmla="*/ 4990120 h 14807015"/>
              <a:gd name="connsiteX89" fmla="*/ 9806345 w 10301091"/>
              <a:gd name="connsiteY89" fmla="*/ 4990120 h 14807015"/>
              <a:gd name="connsiteX90" fmla="*/ 10301089 w 10301091"/>
              <a:gd name="connsiteY90" fmla="*/ 3918898 h 14807015"/>
              <a:gd name="connsiteX91" fmla="*/ 9838973 w 10301091"/>
              <a:gd name="connsiteY91" fmla="*/ 4843130 h 14807015"/>
              <a:gd name="connsiteX92" fmla="*/ 8600109 w 10301091"/>
              <a:gd name="connsiteY92" fmla="*/ 4843130 h 14807015"/>
              <a:gd name="connsiteX93" fmla="*/ 8137993 w 10301091"/>
              <a:gd name="connsiteY93" fmla="*/ 3918898 h 14807015"/>
              <a:gd name="connsiteX94" fmla="*/ 8600109 w 10301091"/>
              <a:gd name="connsiteY94" fmla="*/ 2994665 h 14807015"/>
              <a:gd name="connsiteX95" fmla="*/ 9838973 w 10301091"/>
              <a:gd name="connsiteY95" fmla="*/ 2994665 h 14807015"/>
              <a:gd name="connsiteX96" fmla="*/ 10301091 w 10301091"/>
              <a:gd name="connsiteY96" fmla="*/ 1911635 h 14807015"/>
              <a:gd name="connsiteX97" fmla="*/ 9838973 w 10301091"/>
              <a:gd name="connsiteY97" fmla="*/ 2835867 h 14807015"/>
              <a:gd name="connsiteX98" fmla="*/ 8600109 w 10301091"/>
              <a:gd name="connsiteY98" fmla="*/ 2835867 h 14807015"/>
              <a:gd name="connsiteX99" fmla="*/ 8137994 w 10301091"/>
              <a:gd name="connsiteY99" fmla="*/ 1911635 h 14807015"/>
              <a:gd name="connsiteX100" fmla="*/ 8600109 w 10301091"/>
              <a:gd name="connsiteY100" fmla="*/ 987402 h 14807015"/>
              <a:gd name="connsiteX101" fmla="*/ 9838973 w 10301091"/>
              <a:gd name="connsiteY101" fmla="*/ 987402 h 14807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10301091" h="14807015">
                <a:moveTo>
                  <a:pt x="2163096" y="13835220"/>
                </a:moveTo>
                <a:lnTo>
                  <a:pt x="1700980" y="14759452"/>
                </a:lnTo>
                <a:lnTo>
                  <a:pt x="462116" y="14759452"/>
                </a:lnTo>
                <a:lnTo>
                  <a:pt x="0" y="13835220"/>
                </a:lnTo>
                <a:lnTo>
                  <a:pt x="462116" y="12910988"/>
                </a:lnTo>
                <a:lnTo>
                  <a:pt x="1700980" y="12910988"/>
                </a:lnTo>
                <a:close/>
                <a:moveTo>
                  <a:pt x="2168311" y="11744632"/>
                </a:moveTo>
                <a:lnTo>
                  <a:pt x="1706195" y="12668864"/>
                </a:lnTo>
                <a:lnTo>
                  <a:pt x="467331" y="12668864"/>
                </a:lnTo>
                <a:lnTo>
                  <a:pt x="5214" y="11744632"/>
                </a:lnTo>
                <a:lnTo>
                  <a:pt x="467331" y="10820400"/>
                </a:lnTo>
                <a:lnTo>
                  <a:pt x="1706195" y="10820400"/>
                </a:lnTo>
                <a:close/>
                <a:moveTo>
                  <a:pt x="3972830" y="12789927"/>
                </a:moveTo>
                <a:lnTo>
                  <a:pt x="3510714" y="13714159"/>
                </a:lnTo>
                <a:lnTo>
                  <a:pt x="2271850" y="13714158"/>
                </a:lnTo>
                <a:lnTo>
                  <a:pt x="1809734" y="12789926"/>
                </a:lnTo>
                <a:lnTo>
                  <a:pt x="2271850" y="11865694"/>
                </a:lnTo>
                <a:lnTo>
                  <a:pt x="3510714" y="11865695"/>
                </a:lnTo>
                <a:close/>
                <a:moveTo>
                  <a:pt x="3972830" y="10695407"/>
                </a:moveTo>
                <a:lnTo>
                  <a:pt x="3510714" y="11619639"/>
                </a:lnTo>
                <a:lnTo>
                  <a:pt x="2271850" y="11619638"/>
                </a:lnTo>
                <a:lnTo>
                  <a:pt x="1809734" y="10695406"/>
                </a:lnTo>
                <a:lnTo>
                  <a:pt x="2271850" y="9771174"/>
                </a:lnTo>
                <a:lnTo>
                  <a:pt x="3510714" y="9771174"/>
                </a:lnTo>
                <a:close/>
                <a:moveTo>
                  <a:pt x="4819438" y="2883681"/>
                </a:moveTo>
                <a:lnTo>
                  <a:pt x="4357322" y="3807913"/>
                </a:lnTo>
                <a:lnTo>
                  <a:pt x="3118458" y="3807913"/>
                </a:lnTo>
                <a:lnTo>
                  <a:pt x="2656342" y="2883681"/>
                </a:lnTo>
                <a:lnTo>
                  <a:pt x="3118458" y="1959448"/>
                </a:lnTo>
                <a:lnTo>
                  <a:pt x="4357322" y="1959448"/>
                </a:lnTo>
                <a:close/>
                <a:moveTo>
                  <a:pt x="5782563" y="13809781"/>
                </a:moveTo>
                <a:lnTo>
                  <a:pt x="5320447" y="14734013"/>
                </a:lnTo>
                <a:lnTo>
                  <a:pt x="4081584" y="14734013"/>
                </a:lnTo>
                <a:lnTo>
                  <a:pt x="3619468" y="13809781"/>
                </a:lnTo>
                <a:lnTo>
                  <a:pt x="4081584" y="12885547"/>
                </a:lnTo>
                <a:lnTo>
                  <a:pt x="5320447" y="12885547"/>
                </a:lnTo>
                <a:close/>
                <a:moveTo>
                  <a:pt x="6626791" y="3918898"/>
                </a:moveTo>
                <a:lnTo>
                  <a:pt x="6164676" y="4843130"/>
                </a:lnTo>
                <a:lnTo>
                  <a:pt x="4925813" y="4843130"/>
                </a:lnTo>
                <a:lnTo>
                  <a:pt x="4463697" y="3918898"/>
                </a:lnTo>
                <a:lnTo>
                  <a:pt x="4925813" y="2994665"/>
                </a:lnTo>
                <a:lnTo>
                  <a:pt x="6164676" y="2994665"/>
                </a:lnTo>
                <a:close/>
                <a:moveTo>
                  <a:pt x="6626791" y="1848465"/>
                </a:moveTo>
                <a:lnTo>
                  <a:pt x="6164676" y="2772697"/>
                </a:lnTo>
                <a:lnTo>
                  <a:pt x="4925813" y="2772697"/>
                </a:lnTo>
                <a:lnTo>
                  <a:pt x="4463697" y="1848465"/>
                </a:lnTo>
                <a:lnTo>
                  <a:pt x="4925813" y="924232"/>
                </a:lnTo>
                <a:lnTo>
                  <a:pt x="6164676" y="924232"/>
                </a:lnTo>
                <a:close/>
                <a:moveTo>
                  <a:pt x="7617334" y="12885549"/>
                </a:moveTo>
                <a:lnTo>
                  <a:pt x="7155218" y="13809781"/>
                </a:lnTo>
                <a:lnTo>
                  <a:pt x="5916354" y="13809781"/>
                </a:lnTo>
                <a:lnTo>
                  <a:pt x="5454238" y="12885549"/>
                </a:lnTo>
                <a:lnTo>
                  <a:pt x="5916354" y="11961315"/>
                </a:lnTo>
                <a:lnTo>
                  <a:pt x="7155218" y="11961315"/>
                </a:lnTo>
                <a:close/>
                <a:moveTo>
                  <a:pt x="8442850" y="924232"/>
                </a:moveTo>
                <a:lnTo>
                  <a:pt x="7980734" y="1848464"/>
                </a:lnTo>
                <a:lnTo>
                  <a:pt x="6741871" y="1848464"/>
                </a:lnTo>
                <a:lnTo>
                  <a:pt x="6279755" y="924232"/>
                </a:lnTo>
                <a:lnTo>
                  <a:pt x="6741871" y="0"/>
                </a:lnTo>
                <a:lnTo>
                  <a:pt x="7980734" y="0"/>
                </a:lnTo>
                <a:close/>
                <a:moveTo>
                  <a:pt x="8463940" y="2920676"/>
                </a:moveTo>
                <a:lnTo>
                  <a:pt x="8001824" y="3844908"/>
                </a:lnTo>
                <a:lnTo>
                  <a:pt x="6762960" y="3844908"/>
                </a:lnTo>
                <a:lnTo>
                  <a:pt x="6300846" y="2920676"/>
                </a:lnTo>
                <a:lnTo>
                  <a:pt x="6762960" y="1996443"/>
                </a:lnTo>
                <a:lnTo>
                  <a:pt x="8001824" y="1996443"/>
                </a:lnTo>
                <a:close/>
                <a:moveTo>
                  <a:pt x="8463941" y="4917119"/>
                </a:moveTo>
                <a:lnTo>
                  <a:pt x="8001825" y="5841351"/>
                </a:lnTo>
                <a:lnTo>
                  <a:pt x="6762961" y="5841351"/>
                </a:lnTo>
                <a:lnTo>
                  <a:pt x="6300846" y="4917119"/>
                </a:lnTo>
                <a:lnTo>
                  <a:pt x="6762961" y="3992886"/>
                </a:lnTo>
                <a:lnTo>
                  <a:pt x="8001825" y="3992886"/>
                </a:lnTo>
                <a:close/>
                <a:moveTo>
                  <a:pt x="8463941" y="6912573"/>
                </a:moveTo>
                <a:lnTo>
                  <a:pt x="8001825" y="7836803"/>
                </a:lnTo>
                <a:lnTo>
                  <a:pt x="6762961" y="7836803"/>
                </a:lnTo>
                <a:lnTo>
                  <a:pt x="6300846" y="6912573"/>
                </a:lnTo>
                <a:lnTo>
                  <a:pt x="6762961" y="5988340"/>
                </a:lnTo>
                <a:lnTo>
                  <a:pt x="8001825" y="5988340"/>
                </a:lnTo>
                <a:close/>
                <a:moveTo>
                  <a:pt x="9427067" y="13882783"/>
                </a:moveTo>
                <a:lnTo>
                  <a:pt x="8964951" y="14807015"/>
                </a:lnTo>
                <a:lnTo>
                  <a:pt x="7726087" y="14807015"/>
                </a:lnTo>
                <a:lnTo>
                  <a:pt x="7263971" y="13882783"/>
                </a:lnTo>
                <a:lnTo>
                  <a:pt x="7726087" y="12958549"/>
                </a:lnTo>
                <a:lnTo>
                  <a:pt x="8964951" y="12958549"/>
                </a:lnTo>
                <a:close/>
                <a:moveTo>
                  <a:pt x="10268461" y="5914353"/>
                </a:moveTo>
                <a:lnTo>
                  <a:pt x="9806345" y="6838585"/>
                </a:lnTo>
                <a:lnTo>
                  <a:pt x="8567481" y="6838585"/>
                </a:lnTo>
                <a:lnTo>
                  <a:pt x="8105365" y="5914353"/>
                </a:lnTo>
                <a:lnTo>
                  <a:pt x="8567481" y="4990120"/>
                </a:lnTo>
                <a:lnTo>
                  <a:pt x="9806345" y="4990120"/>
                </a:lnTo>
                <a:close/>
                <a:moveTo>
                  <a:pt x="10301089" y="3918898"/>
                </a:moveTo>
                <a:lnTo>
                  <a:pt x="9838973" y="4843130"/>
                </a:lnTo>
                <a:lnTo>
                  <a:pt x="8600109" y="4843130"/>
                </a:lnTo>
                <a:lnTo>
                  <a:pt x="8137993" y="3918898"/>
                </a:lnTo>
                <a:lnTo>
                  <a:pt x="8600109" y="2994665"/>
                </a:lnTo>
                <a:lnTo>
                  <a:pt x="9838973" y="2994665"/>
                </a:lnTo>
                <a:close/>
                <a:moveTo>
                  <a:pt x="10301091" y="1911635"/>
                </a:moveTo>
                <a:lnTo>
                  <a:pt x="9838973" y="2835867"/>
                </a:lnTo>
                <a:lnTo>
                  <a:pt x="8600109" y="2835867"/>
                </a:lnTo>
                <a:lnTo>
                  <a:pt x="8137994" y="1911635"/>
                </a:lnTo>
                <a:lnTo>
                  <a:pt x="8600109" y="987402"/>
                </a:lnTo>
                <a:lnTo>
                  <a:pt x="9838973" y="987402"/>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 name="Title 1">
            <a:extLst>
              <a:ext uri="{FF2B5EF4-FFF2-40B4-BE49-F238E27FC236}">
                <a16:creationId xmlns:a16="http://schemas.microsoft.com/office/drawing/2014/main" id="{77C7B507-0A10-C0A4-1C9A-03EDC2180284}"/>
              </a:ext>
            </a:extLst>
          </p:cNvPr>
          <p:cNvSpPr>
            <a:spLocks noGrp="1"/>
          </p:cNvSpPr>
          <p:nvPr>
            <p:ph type="ctrTitle"/>
          </p:nvPr>
        </p:nvSpPr>
        <p:spPr>
          <a:xfrm>
            <a:off x="1524000" y="2193628"/>
            <a:ext cx="9144000" cy="2387600"/>
          </a:xfrm>
        </p:spPr>
        <p:txBody>
          <a:bodyPr/>
          <a:lstStyle/>
          <a:p>
            <a:r>
              <a:rPr lang="en-GB" dirty="0">
                <a:solidFill>
                  <a:schemeClr val="bg1"/>
                </a:solidFill>
                <a:latin typeface="Courier New" panose="02070309020205020404" pitchFamily="49" charset="0"/>
                <a:cs typeface="Courier New" panose="02070309020205020404" pitchFamily="49" charset="0"/>
              </a:rPr>
              <a:t>The Future</a:t>
            </a:r>
            <a:br>
              <a:rPr lang="en-GB" dirty="0">
                <a:solidFill>
                  <a:schemeClr val="bg1"/>
                </a:solidFill>
                <a:latin typeface="Courier New" panose="02070309020205020404" pitchFamily="49" charset="0"/>
                <a:cs typeface="Courier New" panose="02070309020205020404" pitchFamily="49" charset="0"/>
              </a:rPr>
            </a:br>
            <a:r>
              <a:rPr lang="en-GB" sz="3200" dirty="0">
                <a:solidFill>
                  <a:schemeClr val="bg1"/>
                </a:solidFill>
                <a:latin typeface="Courier New" panose="02070309020205020404" pitchFamily="49" charset="0"/>
                <a:cs typeface="Courier New" panose="02070309020205020404" pitchFamily="49" charset="0"/>
              </a:rPr>
              <a:t>Of The</a:t>
            </a:r>
            <a:br>
              <a:rPr lang="en-GB" sz="3200" b="1" dirty="0">
                <a:solidFill>
                  <a:schemeClr val="bg1"/>
                </a:solidFill>
                <a:latin typeface="Courier New" panose="02070309020205020404" pitchFamily="49" charset="0"/>
                <a:cs typeface="Courier New" panose="02070309020205020404" pitchFamily="49" charset="0"/>
              </a:rPr>
            </a:br>
            <a:r>
              <a:rPr lang="en-GB" sz="7200" b="1" dirty="0">
                <a:solidFill>
                  <a:schemeClr val="bg1"/>
                </a:solidFill>
                <a:latin typeface="Courier New" panose="02070309020205020404" pitchFamily="49" charset="0"/>
                <a:cs typeface="Courier New" panose="02070309020205020404" pitchFamily="49" charset="0"/>
              </a:rPr>
              <a:t>Acting Industry</a:t>
            </a:r>
            <a:endParaRPr lang="en-GB" b="1" dirty="0">
              <a:solidFill>
                <a:schemeClr val="bg1"/>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229888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E389"/>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5488AE8C-8BF1-7FFF-DEEF-089341105136}"/>
              </a:ext>
            </a:extLst>
          </p:cNvPr>
          <p:cNvSpPr/>
          <p:nvPr/>
        </p:nvSpPr>
        <p:spPr>
          <a:xfrm rot="16200000">
            <a:off x="-3162404" y="512848"/>
            <a:ext cx="8515559" cy="5932169"/>
          </a:xfrm>
          <a:custGeom>
            <a:avLst/>
            <a:gdLst>
              <a:gd name="connsiteX0" fmla="*/ 2423160 w 8515559"/>
              <a:gd name="connsiteY0" fmla="*/ 1089659 h 5932169"/>
              <a:gd name="connsiteX1" fmla="*/ 1878330 w 8515559"/>
              <a:gd name="connsiteY1" fmla="*/ 2179318 h 5932169"/>
              <a:gd name="connsiteX2" fmla="*/ 544830 w 8515559"/>
              <a:gd name="connsiteY2" fmla="*/ 2179318 h 5932169"/>
              <a:gd name="connsiteX3" fmla="*/ 0 w 8515559"/>
              <a:gd name="connsiteY3" fmla="*/ 1089659 h 5932169"/>
              <a:gd name="connsiteX4" fmla="*/ 544830 w 8515559"/>
              <a:gd name="connsiteY4" fmla="*/ 0 h 5932169"/>
              <a:gd name="connsiteX5" fmla="*/ 1878330 w 8515559"/>
              <a:gd name="connsiteY5" fmla="*/ 0 h 5932169"/>
              <a:gd name="connsiteX6" fmla="*/ 2454442 w 8515559"/>
              <a:gd name="connsiteY6" fmla="*/ 3600451 h 5932169"/>
              <a:gd name="connsiteX7" fmla="*/ 1909612 w 8515559"/>
              <a:gd name="connsiteY7" fmla="*/ 4690110 h 5932169"/>
              <a:gd name="connsiteX8" fmla="*/ 576112 w 8515559"/>
              <a:gd name="connsiteY8" fmla="*/ 4690110 h 5932169"/>
              <a:gd name="connsiteX9" fmla="*/ 31282 w 8515559"/>
              <a:gd name="connsiteY9" fmla="*/ 3600451 h 5932169"/>
              <a:gd name="connsiteX10" fmla="*/ 576112 w 8515559"/>
              <a:gd name="connsiteY10" fmla="*/ 2510792 h 5932169"/>
              <a:gd name="connsiteX11" fmla="*/ 1909612 w 8515559"/>
              <a:gd name="connsiteY11" fmla="*/ 2510792 h 5932169"/>
              <a:gd name="connsiteX12" fmla="*/ 4444871 w 8515559"/>
              <a:gd name="connsiteY12" fmla="*/ 2358390 h 5932169"/>
              <a:gd name="connsiteX13" fmla="*/ 3900041 w 8515559"/>
              <a:gd name="connsiteY13" fmla="*/ 3448049 h 5932169"/>
              <a:gd name="connsiteX14" fmla="*/ 2566541 w 8515559"/>
              <a:gd name="connsiteY14" fmla="*/ 3448049 h 5932169"/>
              <a:gd name="connsiteX15" fmla="*/ 2021711 w 8515559"/>
              <a:gd name="connsiteY15" fmla="*/ 2358390 h 5932169"/>
              <a:gd name="connsiteX16" fmla="*/ 2566541 w 8515559"/>
              <a:gd name="connsiteY16" fmla="*/ 1268731 h 5932169"/>
              <a:gd name="connsiteX17" fmla="*/ 3900041 w 8515559"/>
              <a:gd name="connsiteY17" fmla="*/ 1268731 h 5932169"/>
              <a:gd name="connsiteX18" fmla="*/ 4450883 w 8515559"/>
              <a:gd name="connsiteY18" fmla="*/ 4842510 h 5932169"/>
              <a:gd name="connsiteX19" fmla="*/ 3906053 w 8515559"/>
              <a:gd name="connsiteY19" fmla="*/ 5932169 h 5932169"/>
              <a:gd name="connsiteX20" fmla="*/ 2572553 w 8515559"/>
              <a:gd name="connsiteY20" fmla="*/ 5932169 h 5932169"/>
              <a:gd name="connsiteX21" fmla="*/ 2027723 w 8515559"/>
              <a:gd name="connsiteY21" fmla="*/ 4842510 h 5932169"/>
              <a:gd name="connsiteX22" fmla="*/ 2572553 w 8515559"/>
              <a:gd name="connsiteY22" fmla="*/ 3752851 h 5932169"/>
              <a:gd name="connsiteX23" fmla="*/ 3906053 w 8515559"/>
              <a:gd name="connsiteY23" fmla="*/ 3752851 h 5932169"/>
              <a:gd name="connsiteX24" fmla="*/ 6434961 w 8515559"/>
              <a:gd name="connsiteY24" fmla="*/ 1089659 h 5932169"/>
              <a:gd name="connsiteX25" fmla="*/ 5890132 w 8515559"/>
              <a:gd name="connsiteY25" fmla="*/ 2179318 h 5932169"/>
              <a:gd name="connsiteX26" fmla="*/ 4556632 w 8515559"/>
              <a:gd name="connsiteY26" fmla="*/ 2179318 h 5932169"/>
              <a:gd name="connsiteX27" fmla="*/ 4011802 w 8515559"/>
              <a:gd name="connsiteY27" fmla="*/ 1089659 h 5932169"/>
              <a:gd name="connsiteX28" fmla="*/ 4556632 w 8515559"/>
              <a:gd name="connsiteY28" fmla="*/ 1 h 5932169"/>
              <a:gd name="connsiteX29" fmla="*/ 5890132 w 8515559"/>
              <a:gd name="connsiteY29" fmla="*/ 1 h 5932169"/>
              <a:gd name="connsiteX30" fmla="*/ 6441310 w 8515559"/>
              <a:gd name="connsiteY30" fmla="*/ 3600450 h 5932169"/>
              <a:gd name="connsiteX31" fmla="*/ 5896481 w 8515559"/>
              <a:gd name="connsiteY31" fmla="*/ 4690109 h 5932169"/>
              <a:gd name="connsiteX32" fmla="*/ 4562981 w 8515559"/>
              <a:gd name="connsiteY32" fmla="*/ 4690109 h 5932169"/>
              <a:gd name="connsiteX33" fmla="*/ 4018151 w 8515559"/>
              <a:gd name="connsiteY33" fmla="*/ 3600450 h 5932169"/>
              <a:gd name="connsiteX34" fmla="*/ 4562981 w 8515559"/>
              <a:gd name="connsiteY34" fmla="*/ 2510791 h 5932169"/>
              <a:gd name="connsiteX35" fmla="*/ 5896481 w 8515559"/>
              <a:gd name="connsiteY35" fmla="*/ 2510791 h 5932169"/>
              <a:gd name="connsiteX36" fmla="*/ 8515559 w 8515559"/>
              <a:gd name="connsiteY36" fmla="*/ 2358390 h 5932169"/>
              <a:gd name="connsiteX37" fmla="*/ 7970729 w 8515559"/>
              <a:gd name="connsiteY37" fmla="*/ 3448049 h 5932169"/>
              <a:gd name="connsiteX38" fmla="*/ 6637230 w 8515559"/>
              <a:gd name="connsiteY38" fmla="*/ 3448049 h 5932169"/>
              <a:gd name="connsiteX39" fmla="*/ 6092400 w 8515559"/>
              <a:gd name="connsiteY39" fmla="*/ 2358390 h 5932169"/>
              <a:gd name="connsiteX40" fmla="*/ 6637230 w 8515559"/>
              <a:gd name="connsiteY40" fmla="*/ 1268731 h 5932169"/>
              <a:gd name="connsiteX41" fmla="*/ 7970729 w 8515559"/>
              <a:gd name="connsiteY41" fmla="*/ 1268731 h 5932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515559" h="5932169">
                <a:moveTo>
                  <a:pt x="2423160" y="1089659"/>
                </a:moveTo>
                <a:lnTo>
                  <a:pt x="1878330" y="2179318"/>
                </a:lnTo>
                <a:lnTo>
                  <a:pt x="544830" y="2179318"/>
                </a:lnTo>
                <a:lnTo>
                  <a:pt x="0" y="1089659"/>
                </a:lnTo>
                <a:lnTo>
                  <a:pt x="544830" y="0"/>
                </a:lnTo>
                <a:lnTo>
                  <a:pt x="1878330" y="0"/>
                </a:lnTo>
                <a:close/>
                <a:moveTo>
                  <a:pt x="2454442" y="3600451"/>
                </a:moveTo>
                <a:lnTo>
                  <a:pt x="1909612" y="4690110"/>
                </a:lnTo>
                <a:lnTo>
                  <a:pt x="576112" y="4690110"/>
                </a:lnTo>
                <a:lnTo>
                  <a:pt x="31282" y="3600451"/>
                </a:lnTo>
                <a:lnTo>
                  <a:pt x="576112" y="2510792"/>
                </a:lnTo>
                <a:lnTo>
                  <a:pt x="1909612" y="2510792"/>
                </a:lnTo>
                <a:close/>
                <a:moveTo>
                  <a:pt x="4444871" y="2358390"/>
                </a:moveTo>
                <a:lnTo>
                  <a:pt x="3900041" y="3448049"/>
                </a:lnTo>
                <a:lnTo>
                  <a:pt x="2566541" y="3448049"/>
                </a:lnTo>
                <a:lnTo>
                  <a:pt x="2021711" y="2358390"/>
                </a:lnTo>
                <a:lnTo>
                  <a:pt x="2566541" y="1268731"/>
                </a:lnTo>
                <a:lnTo>
                  <a:pt x="3900041" y="1268731"/>
                </a:lnTo>
                <a:close/>
                <a:moveTo>
                  <a:pt x="4450883" y="4842510"/>
                </a:moveTo>
                <a:lnTo>
                  <a:pt x="3906053" y="5932169"/>
                </a:lnTo>
                <a:lnTo>
                  <a:pt x="2572553" y="5932169"/>
                </a:lnTo>
                <a:lnTo>
                  <a:pt x="2027723" y="4842510"/>
                </a:lnTo>
                <a:lnTo>
                  <a:pt x="2572553" y="3752851"/>
                </a:lnTo>
                <a:lnTo>
                  <a:pt x="3906053" y="3752851"/>
                </a:lnTo>
                <a:close/>
                <a:moveTo>
                  <a:pt x="6434961" y="1089659"/>
                </a:moveTo>
                <a:lnTo>
                  <a:pt x="5890132" y="2179318"/>
                </a:lnTo>
                <a:lnTo>
                  <a:pt x="4556632" y="2179318"/>
                </a:lnTo>
                <a:lnTo>
                  <a:pt x="4011802" y="1089659"/>
                </a:lnTo>
                <a:lnTo>
                  <a:pt x="4556632" y="1"/>
                </a:lnTo>
                <a:lnTo>
                  <a:pt x="5890132" y="1"/>
                </a:lnTo>
                <a:close/>
                <a:moveTo>
                  <a:pt x="6441310" y="3600450"/>
                </a:moveTo>
                <a:lnTo>
                  <a:pt x="5896481" y="4690109"/>
                </a:lnTo>
                <a:lnTo>
                  <a:pt x="4562981" y="4690109"/>
                </a:lnTo>
                <a:lnTo>
                  <a:pt x="4018151" y="3600450"/>
                </a:lnTo>
                <a:lnTo>
                  <a:pt x="4562981" y="2510791"/>
                </a:lnTo>
                <a:lnTo>
                  <a:pt x="5896481" y="2510791"/>
                </a:lnTo>
                <a:close/>
                <a:moveTo>
                  <a:pt x="8515559" y="2358390"/>
                </a:moveTo>
                <a:lnTo>
                  <a:pt x="7970729" y="3448049"/>
                </a:lnTo>
                <a:lnTo>
                  <a:pt x="6637230" y="3448049"/>
                </a:lnTo>
                <a:lnTo>
                  <a:pt x="6092400" y="2358390"/>
                </a:lnTo>
                <a:lnTo>
                  <a:pt x="6637230" y="1268731"/>
                </a:lnTo>
                <a:lnTo>
                  <a:pt x="7970729" y="1268731"/>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6" name="Freeform: Shape 15">
            <a:extLst>
              <a:ext uri="{FF2B5EF4-FFF2-40B4-BE49-F238E27FC236}">
                <a16:creationId xmlns:a16="http://schemas.microsoft.com/office/drawing/2014/main" id="{9277FD56-6B81-B980-3F10-A33926C3C162}"/>
              </a:ext>
            </a:extLst>
          </p:cNvPr>
          <p:cNvSpPr/>
          <p:nvPr/>
        </p:nvSpPr>
        <p:spPr>
          <a:xfrm rot="10800000">
            <a:off x="6911235" y="0"/>
            <a:ext cx="8515559" cy="5932169"/>
          </a:xfrm>
          <a:custGeom>
            <a:avLst/>
            <a:gdLst>
              <a:gd name="connsiteX0" fmla="*/ 2423160 w 8515559"/>
              <a:gd name="connsiteY0" fmla="*/ 1089659 h 5932169"/>
              <a:gd name="connsiteX1" fmla="*/ 1878330 w 8515559"/>
              <a:gd name="connsiteY1" fmla="*/ 2179318 h 5932169"/>
              <a:gd name="connsiteX2" fmla="*/ 544830 w 8515559"/>
              <a:gd name="connsiteY2" fmla="*/ 2179318 h 5932169"/>
              <a:gd name="connsiteX3" fmla="*/ 0 w 8515559"/>
              <a:gd name="connsiteY3" fmla="*/ 1089659 h 5932169"/>
              <a:gd name="connsiteX4" fmla="*/ 544830 w 8515559"/>
              <a:gd name="connsiteY4" fmla="*/ 0 h 5932169"/>
              <a:gd name="connsiteX5" fmla="*/ 1878330 w 8515559"/>
              <a:gd name="connsiteY5" fmla="*/ 0 h 5932169"/>
              <a:gd name="connsiteX6" fmla="*/ 2454442 w 8515559"/>
              <a:gd name="connsiteY6" fmla="*/ 3600451 h 5932169"/>
              <a:gd name="connsiteX7" fmla="*/ 1909612 w 8515559"/>
              <a:gd name="connsiteY7" fmla="*/ 4690110 h 5932169"/>
              <a:gd name="connsiteX8" fmla="*/ 576112 w 8515559"/>
              <a:gd name="connsiteY8" fmla="*/ 4690110 h 5932169"/>
              <a:gd name="connsiteX9" fmla="*/ 31282 w 8515559"/>
              <a:gd name="connsiteY9" fmla="*/ 3600451 h 5932169"/>
              <a:gd name="connsiteX10" fmla="*/ 576112 w 8515559"/>
              <a:gd name="connsiteY10" fmla="*/ 2510792 h 5932169"/>
              <a:gd name="connsiteX11" fmla="*/ 1909612 w 8515559"/>
              <a:gd name="connsiteY11" fmla="*/ 2510792 h 5932169"/>
              <a:gd name="connsiteX12" fmla="*/ 4444871 w 8515559"/>
              <a:gd name="connsiteY12" fmla="*/ 2358390 h 5932169"/>
              <a:gd name="connsiteX13" fmla="*/ 3900041 w 8515559"/>
              <a:gd name="connsiteY13" fmla="*/ 3448049 h 5932169"/>
              <a:gd name="connsiteX14" fmla="*/ 2566541 w 8515559"/>
              <a:gd name="connsiteY14" fmla="*/ 3448049 h 5932169"/>
              <a:gd name="connsiteX15" fmla="*/ 2021711 w 8515559"/>
              <a:gd name="connsiteY15" fmla="*/ 2358390 h 5932169"/>
              <a:gd name="connsiteX16" fmla="*/ 2566541 w 8515559"/>
              <a:gd name="connsiteY16" fmla="*/ 1268731 h 5932169"/>
              <a:gd name="connsiteX17" fmla="*/ 3900041 w 8515559"/>
              <a:gd name="connsiteY17" fmla="*/ 1268731 h 5932169"/>
              <a:gd name="connsiteX18" fmla="*/ 4450883 w 8515559"/>
              <a:gd name="connsiteY18" fmla="*/ 4842510 h 5932169"/>
              <a:gd name="connsiteX19" fmla="*/ 3906053 w 8515559"/>
              <a:gd name="connsiteY19" fmla="*/ 5932169 h 5932169"/>
              <a:gd name="connsiteX20" fmla="*/ 2572553 w 8515559"/>
              <a:gd name="connsiteY20" fmla="*/ 5932169 h 5932169"/>
              <a:gd name="connsiteX21" fmla="*/ 2027723 w 8515559"/>
              <a:gd name="connsiteY21" fmla="*/ 4842510 h 5932169"/>
              <a:gd name="connsiteX22" fmla="*/ 2572553 w 8515559"/>
              <a:gd name="connsiteY22" fmla="*/ 3752851 h 5932169"/>
              <a:gd name="connsiteX23" fmla="*/ 3906053 w 8515559"/>
              <a:gd name="connsiteY23" fmla="*/ 3752851 h 5932169"/>
              <a:gd name="connsiteX24" fmla="*/ 6434961 w 8515559"/>
              <a:gd name="connsiteY24" fmla="*/ 1089659 h 5932169"/>
              <a:gd name="connsiteX25" fmla="*/ 5890132 w 8515559"/>
              <a:gd name="connsiteY25" fmla="*/ 2179318 h 5932169"/>
              <a:gd name="connsiteX26" fmla="*/ 4556632 w 8515559"/>
              <a:gd name="connsiteY26" fmla="*/ 2179318 h 5932169"/>
              <a:gd name="connsiteX27" fmla="*/ 4011802 w 8515559"/>
              <a:gd name="connsiteY27" fmla="*/ 1089659 h 5932169"/>
              <a:gd name="connsiteX28" fmla="*/ 4556632 w 8515559"/>
              <a:gd name="connsiteY28" fmla="*/ 1 h 5932169"/>
              <a:gd name="connsiteX29" fmla="*/ 5890132 w 8515559"/>
              <a:gd name="connsiteY29" fmla="*/ 1 h 5932169"/>
              <a:gd name="connsiteX30" fmla="*/ 6441310 w 8515559"/>
              <a:gd name="connsiteY30" fmla="*/ 3600450 h 5932169"/>
              <a:gd name="connsiteX31" fmla="*/ 5896481 w 8515559"/>
              <a:gd name="connsiteY31" fmla="*/ 4690109 h 5932169"/>
              <a:gd name="connsiteX32" fmla="*/ 4562981 w 8515559"/>
              <a:gd name="connsiteY32" fmla="*/ 4690109 h 5932169"/>
              <a:gd name="connsiteX33" fmla="*/ 4018151 w 8515559"/>
              <a:gd name="connsiteY33" fmla="*/ 3600450 h 5932169"/>
              <a:gd name="connsiteX34" fmla="*/ 4562981 w 8515559"/>
              <a:gd name="connsiteY34" fmla="*/ 2510791 h 5932169"/>
              <a:gd name="connsiteX35" fmla="*/ 5896481 w 8515559"/>
              <a:gd name="connsiteY35" fmla="*/ 2510791 h 5932169"/>
              <a:gd name="connsiteX36" fmla="*/ 8515559 w 8515559"/>
              <a:gd name="connsiteY36" fmla="*/ 2358390 h 5932169"/>
              <a:gd name="connsiteX37" fmla="*/ 7970729 w 8515559"/>
              <a:gd name="connsiteY37" fmla="*/ 3448049 h 5932169"/>
              <a:gd name="connsiteX38" fmla="*/ 6637230 w 8515559"/>
              <a:gd name="connsiteY38" fmla="*/ 3448049 h 5932169"/>
              <a:gd name="connsiteX39" fmla="*/ 6092400 w 8515559"/>
              <a:gd name="connsiteY39" fmla="*/ 2358390 h 5932169"/>
              <a:gd name="connsiteX40" fmla="*/ 6637230 w 8515559"/>
              <a:gd name="connsiteY40" fmla="*/ 1268731 h 5932169"/>
              <a:gd name="connsiteX41" fmla="*/ 7970729 w 8515559"/>
              <a:gd name="connsiteY41" fmla="*/ 1268731 h 5932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515559" h="5932169">
                <a:moveTo>
                  <a:pt x="2423160" y="1089659"/>
                </a:moveTo>
                <a:lnTo>
                  <a:pt x="1878330" y="2179318"/>
                </a:lnTo>
                <a:lnTo>
                  <a:pt x="544830" y="2179318"/>
                </a:lnTo>
                <a:lnTo>
                  <a:pt x="0" y="1089659"/>
                </a:lnTo>
                <a:lnTo>
                  <a:pt x="544830" y="0"/>
                </a:lnTo>
                <a:lnTo>
                  <a:pt x="1878330" y="0"/>
                </a:lnTo>
                <a:close/>
                <a:moveTo>
                  <a:pt x="2454442" y="3600451"/>
                </a:moveTo>
                <a:lnTo>
                  <a:pt x="1909612" y="4690110"/>
                </a:lnTo>
                <a:lnTo>
                  <a:pt x="576112" y="4690110"/>
                </a:lnTo>
                <a:lnTo>
                  <a:pt x="31282" y="3600451"/>
                </a:lnTo>
                <a:lnTo>
                  <a:pt x="576112" y="2510792"/>
                </a:lnTo>
                <a:lnTo>
                  <a:pt x="1909612" y="2510792"/>
                </a:lnTo>
                <a:close/>
                <a:moveTo>
                  <a:pt x="4444871" y="2358390"/>
                </a:moveTo>
                <a:lnTo>
                  <a:pt x="3900041" y="3448049"/>
                </a:lnTo>
                <a:lnTo>
                  <a:pt x="2566541" y="3448049"/>
                </a:lnTo>
                <a:lnTo>
                  <a:pt x="2021711" y="2358390"/>
                </a:lnTo>
                <a:lnTo>
                  <a:pt x="2566541" y="1268731"/>
                </a:lnTo>
                <a:lnTo>
                  <a:pt x="3900041" y="1268731"/>
                </a:lnTo>
                <a:close/>
                <a:moveTo>
                  <a:pt x="4450883" y="4842510"/>
                </a:moveTo>
                <a:lnTo>
                  <a:pt x="3906053" y="5932169"/>
                </a:lnTo>
                <a:lnTo>
                  <a:pt x="2572553" y="5932169"/>
                </a:lnTo>
                <a:lnTo>
                  <a:pt x="2027723" y="4842510"/>
                </a:lnTo>
                <a:lnTo>
                  <a:pt x="2572553" y="3752851"/>
                </a:lnTo>
                <a:lnTo>
                  <a:pt x="3906053" y="3752851"/>
                </a:lnTo>
                <a:close/>
                <a:moveTo>
                  <a:pt x="6434961" y="1089659"/>
                </a:moveTo>
                <a:lnTo>
                  <a:pt x="5890132" y="2179318"/>
                </a:lnTo>
                <a:lnTo>
                  <a:pt x="4556632" y="2179318"/>
                </a:lnTo>
                <a:lnTo>
                  <a:pt x="4011802" y="1089659"/>
                </a:lnTo>
                <a:lnTo>
                  <a:pt x="4556632" y="1"/>
                </a:lnTo>
                <a:lnTo>
                  <a:pt x="5890132" y="1"/>
                </a:lnTo>
                <a:close/>
                <a:moveTo>
                  <a:pt x="6441310" y="3600450"/>
                </a:moveTo>
                <a:lnTo>
                  <a:pt x="5896481" y="4690109"/>
                </a:lnTo>
                <a:lnTo>
                  <a:pt x="4562981" y="4690109"/>
                </a:lnTo>
                <a:lnTo>
                  <a:pt x="4018151" y="3600450"/>
                </a:lnTo>
                <a:lnTo>
                  <a:pt x="4562981" y="2510791"/>
                </a:lnTo>
                <a:lnTo>
                  <a:pt x="5896481" y="2510791"/>
                </a:lnTo>
                <a:close/>
                <a:moveTo>
                  <a:pt x="8515559" y="2358390"/>
                </a:moveTo>
                <a:lnTo>
                  <a:pt x="7970729" y="3448049"/>
                </a:lnTo>
                <a:lnTo>
                  <a:pt x="6637230" y="3448049"/>
                </a:lnTo>
                <a:lnTo>
                  <a:pt x="6092400" y="2358390"/>
                </a:lnTo>
                <a:lnTo>
                  <a:pt x="6637230" y="1268731"/>
                </a:lnTo>
                <a:lnTo>
                  <a:pt x="7970729" y="1268731"/>
                </a:lnTo>
                <a:close/>
              </a:path>
            </a:pathLst>
          </a:custGeom>
          <a:blipFill>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77C7B507-0A10-C0A4-1C9A-03EDC2180284}"/>
              </a:ext>
            </a:extLst>
          </p:cNvPr>
          <p:cNvSpPr>
            <a:spLocks noGrp="1"/>
          </p:cNvSpPr>
          <p:nvPr>
            <p:ph type="ctrTitle"/>
          </p:nvPr>
        </p:nvSpPr>
        <p:spPr>
          <a:xfrm>
            <a:off x="754275" y="1554480"/>
            <a:ext cx="10668000" cy="2996268"/>
          </a:xfrm>
        </p:spPr>
        <p:txBody>
          <a:bodyPr>
            <a:normAutofit/>
          </a:bodyPr>
          <a:lstStyle/>
          <a:p>
            <a:r>
              <a:rPr lang="en-GB" b="1" dirty="0">
                <a:latin typeface="Courier New" panose="02070309020205020404" pitchFamily="49" charset="0"/>
                <a:cs typeface="Courier New" panose="02070309020205020404" pitchFamily="49" charset="0"/>
              </a:rPr>
              <a:t>What Is The</a:t>
            </a:r>
            <a:br>
              <a:rPr lang="en-GB" b="1" dirty="0">
                <a:latin typeface="Courier New" panose="02070309020205020404" pitchFamily="49" charset="0"/>
                <a:cs typeface="Courier New" panose="02070309020205020404" pitchFamily="49" charset="0"/>
              </a:rPr>
            </a:br>
            <a:r>
              <a:rPr lang="en-GB" sz="3200" b="1" dirty="0">
                <a:latin typeface="Courier New" panose="02070309020205020404" pitchFamily="49" charset="0"/>
                <a:cs typeface="Courier New" panose="02070309020205020404" pitchFamily="49" charset="0"/>
              </a:rPr>
              <a:t>Biggest Threat</a:t>
            </a:r>
            <a:br>
              <a:rPr lang="en-GB" sz="3200" b="1" dirty="0">
                <a:latin typeface="Courier New" panose="02070309020205020404" pitchFamily="49" charset="0"/>
                <a:cs typeface="Courier New" panose="02070309020205020404" pitchFamily="49" charset="0"/>
              </a:rPr>
            </a:br>
            <a:r>
              <a:rPr lang="en-GB" sz="7200" b="1" dirty="0">
                <a:latin typeface="Courier New" panose="02070309020205020404" pitchFamily="49" charset="0"/>
                <a:cs typeface="Courier New" panose="02070309020205020404" pitchFamily="49" charset="0"/>
              </a:rPr>
              <a:t>To Humankind?</a:t>
            </a:r>
            <a:br>
              <a:rPr lang="en-GB" sz="7200" b="1" dirty="0">
                <a:latin typeface="Courier New" panose="02070309020205020404" pitchFamily="49" charset="0"/>
                <a:cs typeface="Courier New" panose="02070309020205020404" pitchFamily="49" charset="0"/>
              </a:rPr>
            </a:br>
            <a:r>
              <a:rPr lang="en-GB" sz="2800" b="1" dirty="0">
                <a:latin typeface="Courier New" panose="02070309020205020404" pitchFamily="49" charset="0"/>
                <a:cs typeface="Courier New" panose="02070309020205020404" pitchFamily="49" charset="0"/>
              </a:rPr>
              <a:t>Post. 1</a:t>
            </a:r>
            <a:endParaRPr lang="en-GB"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98127556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E389"/>
        </a:solidFill>
        <a:effectLst/>
      </p:bgPr>
    </p:bg>
    <p:spTree>
      <p:nvGrpSpPr>
        <p:cNvPr id="1" name=""/>
        <p:cNvGrpSpPr/>
        <p:nvPr/>
      </p:nvGrpSpPr>
      <p:grpSpPr>
        <a:xfrm>
          <a:off x="0" y="0"/>
          <a:ext cx="0" cy="0"/>
          <a:chOff x="0" y="0"/>
          <a:chExt cx="0" cy="0"/>
        </a:xfrm>
      </p:grpSpPr>
      <p:pic>
        <p:nvPicPr>
          <p:cNvPr id="1026" name="Picture 2" descr="Will Artificial Intelligence Ever be a Threat to Humankind?">
            <a:extLst>
              <a:ext uri="{FF2B5EF4-FFF2-40B4-BE49-F238E27FC236}">
                <a16:creationId xmlns:a16="http://schemas.microsoft.com/office/drawing/2014/main" id="{6BE96FD9-657F-6568-4E7F-9971734C2A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000" y="197949"/>
            <a:ext cx="3810000" cy="27281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Smoke coming out of power plant">
            <a:extLst>
              <a:ext uri="{FF2B5EF4-FFF2-40B4-BE49-F238E27FC236}">
                <a16:creationId xmlns:a16="http://schemas.microsoft.com/office/drawing/2014/main" id="{269DEAF6-F27C-0EA9-6949-5108F8E86F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3222" y="197949"/>
            <a:ext cx="4050658" cy="2728131"/>
          </a:xfrm>
          <a:prstGeom prst="rect">
            <a:avLst/>
          </a:prstGeom>
        </p:spPr>
      </p:pic>
      <p:pic>
        <p:nvPicPr>
          <p:cNvPr id="1032" name="Picture 8" descr="BBC Radio 4 - Analysis, Personality Politics">
            <a:extLst>
              <a:ext uri="{FF2B5EF4-FFF2-40B4-BE49-F238E27FC236}">
                <a16:creationId xmlns:a16="http://schemas.microsoft.com/office/drawing/2014/main" id="{74B5A77B-5340-BA77-D9EF-CE06905C34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76119" y="197948"/>
            <a:ext cx="3642360" cy="27281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6530792-BD92-D409-A6BA-DA84B6E56B80}"/>
              </a:ext>
            </a:extLst>
          </p:cNvPr>
          <p:cNvSpPr txBox="1"/>
          <p:nvPr/>
        </p:nvSpPr>
        <p:spPr>
          <a:xfrm>
            <a:off x="198120" y="3038168"/>
            <a:ext cx="3810000" cy="3139321"/>
          </a:xfrm>
          <a:prstGeom prst="rect">
            <a:avLst/>
          </a:prstGeom>
          <a:noFill/>
        </p:spPr>
        <p:txBody>
          <a:bodyPr wrap="square" rtlCol="0">
            <a:spAutoFit/>
          </a:bodyPr>
          <a:lstStyle/>
          <a:p>
            <a:pPr algn="ctr"/>
            <a:r>
              <a:rPr lang="en-GB" sz="1200" kern="100" dirty="0">
                <a:effectLst/>
                <a:latin typeface="Amasis MT Pro Medium" panose="02040604050005020304" pitchFamily="18" charset="0"/>
                <a:ea typeface="Aptos" panose="020B0004020202020204" pitchFamily="34" charset="0"/>
                <a:cs typeface="Times New Roman" panose="02020603050405020304" pitchFamily="18" charset="0"/>
              </a:rPr>
              <a:t>It is no question; Humans are the smartest creature on this planet. We have evolved massively through time. It’s a wonder to see how far we’ve come from creating tools from sharpened rock to discovering electricity and going onto create the first lightbulb. Humans have complex feelings and emotions which allows them to create amazing things. Put this into perspective, imagine a world without the arts; no music, no art galleries, no movies, and no theatre. I think we would even loose a massive part of our culture, and this world would be so boring without the arts. What makes the arts so special is the people who are constantly making those massive ideas come to life and inspiring people like me, to follow in their footsteps. </a:t>
            </a:r>
          </a:p>
          <a:p>
            <a:endParaRPr lang="en-GB" dirty="0"/>
          </a:p>
        </p:txBody>
      </p:sp>
      <p:sp>
        <p:nvSpPr>
          <p:cNvPr id="4" name="TextBox 3">
            <a:extLst>
              <a:ext uri="{FF2B5EF4-FFF2-40B4-BE49-F238E27FC236}">
                <a16:creationId xmlns:a16="http://schemas.microsoft.com/office/drawing/2014/main" id="{10599A04-86F6-A233-1EE3-3804E22CDB81}"/>
              </a:ext>
            </a:extLst>
          </p:cNvPr>
          <p:cNvSpPr txBox="1"/>
          <p:nvPr/>
        </p:nvSpPr>
        <p:spPr>
          <a:xfrm>
            <a:off x="4133222" y="3038168"/>
            <a:ext cx="4050660" cy="2862322"/>
          </a:xfrm>
          <a:prstGeom prst="rect">
            <a:avLst/>
          </a:prstGeom>
          <a:noFill/>
        </p:spPr>
        <p:txBody>
          <a:bodyPr wrap="square" rtlCol="0">
            <a:spAutoFit/>
          </a:bodyPr>
          <a:lstStyle/>
          <a:p>
            <a:pPr algn="ctr"/>
            <a:r>
              <a:rPr lang="en-GB" sz="1200" dirty="0">
                <a:effectLst/>
                <a:latin typeface="Amasis MT Pro Medium" panose="02040604050005020304" pitchFamily="18" charset="0"/>
                <a:ea typeface="Aptos" panose="020B0004020202020204" pitchFamily="34" charset="0"/>
                <a:cs typeface="Times New Roman" panose="02020603050405020304" pitchFamily="18" charset="0"/>
              </a:rPr>
              <a:t>However, not all of it entirely is driven by the creative mind; some of it is driven by what I call the money mind. The money mind wants to make the most amount of money and doesn’t care how they achieve that; this applies to the acting strike. Not only was this a strike on better pay and conditions, but this was about the possibility of swapping real people for Artificial-Intelligence. This to me proves that the Money mind isn’t in the business for the passion for creating something amazing, they see the money opportunity and take it. This is the same theme but different story, you see this with all kinds of people who have the money mind. So, to answer the question “What is the biggest threat to Humankind”, it’s humans themselves.</a:t>
            </a:r>
          </a:p>
          <a:p>
            <a:pPr algn="ctr"/>
            <a:endParaRPr lang="en-GB" sz="1200" dirty="0">
              <a:latin typeface="Amasis MT Pro Medium" panose="02040604050005020304" pitchFamily="18" charset="0"/>
            </a:endParaRPr>
          </a:p>
        </p:txBody>
      </p:sp>
      <p:sp>
        <p:nvSpPr>
          <p:cNvPr id="5" name="TextBox 4">
            <a:extLst>
              <a:ext uri="{FF2B5EF4-FFF2-40B4-BE49-F238E27FC236}">
                <a16:creationId xmlns:a16="http://schemas.microsoft.com/office/drawing/2014/main" id="{3A9CE915-997E-6801-A2F8-BDAF1D739B4B}"/>
              </a:ext>
            </a:extLst>
          </p:cNvPr>
          <p:cNvSpPr txBox="1"/>
          <p:nvPr/>
        </p:nvSpPr>
        <p:spPr>
          <a:xfrm>
            <a:off x="8351520" y="3038168"/>
            <a:ext cx="3642360" cy="3877985"/>
          </a:xfrm>
          <a:prstGeom prst="rect">
            <a:avLst/>
          </a:prstGeom>
          <a:noFill/>
        </p:spPr>
        <p:txBody>
          <a:bodyPr wrap="square" rtlCol="0">
            <a:spAutoFit/>
          </a:bodyPr>
          <a:lstStyle/>
          <a:p>
            <a:pPr algn="ctr"/>
            <a:r>
              <a:rPr lang="en-GB" sz="1200" kern="100" dirty="0">
                <a:effectLst/>
                <a:latin typeface="Amasis MT Pro Medium" panose="02040604050005020304" pitchFamily="18" charset="0"/>
                <a:ea typeface="Aptos" panose="020B0004020202020204" pitchFamily="34" charset="0"/>
                <a:cs typeface="Times New Roman" panose="02020603050405020304" pitchFamily="18" charset="0"/>
              </a:rPr>
              <a:t>If we change the arts into something robotic and lifeless then people will stop going into the arts. Humans and their brains, ideas and passions is what makes the arts into something that other people want to enjoy. There is something for everyone in the arts because it’s human. Yes, AI, is very clever and is an amazing tool to use. It can help with creative ideas at the touch of a button. AI is useful for jobs that are and could be a danger for us as humans and could help save countless lives in doing so. One of the advantages of AI that is commonly talked about is that if programmed correctly, it will make less mistakes and have a better accuracy percentage. This proves that AI can never be fully trusted as what makes humans human is the mistakes that they make, and if they make mistakes then the programming could potentially have mistaken that makes the AI untrustworthy.</a:t>
            </a:r>
          </a:p>
          <a:p>
            <a:endParaRPr lang="en-GB" dirty="0"/>
          </a:p>
        </p:txBody>
      </p:sp>
      <p:cxnSp>
        <p:nvCxnSpPr>
          <p:cNvPr id="8" name="Straight Connector 7">
            <a:extLst>
              <a:ext uri="{FF2B5EF4-FFF2-40B4-BE49-F238E27FC236}">
                <a16:creationId xmlns:a16="http://schemas.microsoft.com/office/drawing/2014/main" id="{37233A3E-8E01-E752-6C99-4F620156ADAC}"/>
              </a:ext>
            </a:extLst>
          </p:cNvPr>
          <p:cNvCxnSpPr/>
          <p:nvPr/>
        </p:nvCxnSpPr>
        <p:spPr>
          <a:xfrm>
            <a:off x="4068000" y="-108000"/>
            <a:ext cx="0" cy="7183120"/>
          </a:xfrm>
          <a:prstGeom prst="line">
            <a:avLst/>
          </a:prstGeom>
          <a:ln w="381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9" name="Straight Connector 8">
            <a:extLst>
              <a:ext uri="{FF2B5EF4-FFF2-40B4-BE49-F238E27FC236}">
                <a16:creationId xmlns:a16="http://schemas.microsoft.com/office/drawing/2014/main" id="{40C69F7C-EBDE-5AC5-7759-4C10D5FC986B}"/>
              </a:ext>
            </a:extLst>
          </p:cNvPr>
          <p:cNvCxnSpPr/>
          <p:nvPr/>
        </p:nvCxnSpPr>
        <p:spPr>
          <a:xfrm>
            <a:off x="8280000" y="-108000"/>
            <a:ext cx="0" cy="7183120"/>
          </a:xfrm>
          <a:prstGeom prst="line">
            <a:avLst/>
          </a:prstGeom>
          <a:ln w="381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6147527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E389"/>
        </a:solidFill>
        <a:effectLst/>
      </p:bgPr>
    </p:bg>
    <p:spTree>
      <p:nvGrpSpPr>
        <p:cNvPr id="1" name=""/>
        <p:cNvGrpSpPr/>
        <p:nvPr/>
      </p:nvGrpSpPr>
      <p:grpSpPr>
        <a:xfrm>
          <a:off x="0" y="0"/>
          <a:ext cx="0" cy="0"/>
          <a:chOff x="0" y="0"/>
          <a:chExt cx="0" cy="0"/>
        </a:xfrm>
      </p:grpSpPr>
      <p:pic>
        <p:nvPicPr>
          <p:cNvPr id="3" name="Online Media 2" title="Artificial intelligence and algorithms: pros and cons | DW Documentary (AI documentary)">
            <a:hlinkClick r:id="" action="ppaction://media"/>
            <a:extLst>
              <a:ext uri="{FF2B5EF4-FFF2-40B4-BE49-F238E27FC236}">
                <a16:creationId xmlns:a16="http://schemas.microsoft.com/office/drawing/2014/main" id="{00CD8118-B811-E126-928A-7F0FEF6B7FA2}"/>
              </a:ext>
            </a:extLst>
          </p:cNvPr>
          <p:cNvPicPr>
            <a:picLocks noRot="1" noChangeAspect="1"/>
          </p:cNvPicPr>
          <p:nvPr>
            <a:videoFile r:link="rId1"/>
          </p:nvPr>
        </p:nvPicPr>
        <p:blipFill>
          <a:blip r:embed="rId3"/>
          <a:stretch>
            <a:fillRect/>
          </a:stretch>
        </p:blipFill>
        <p:spPr>
          <a:xfrm>
            <a:off x="3870274" y="235974"/>
            <a:ext cx="4451452" cy="2513104"/>
          </a:xfrm>
          <a:prstGeom prst="rect">
            <a:avLst/>
          </a:prstGeom>
        </p:spPr>
      </p:pic>
      <p:sp>
        <p:nvSpPr>
          <p:cNvPr id="4" name="TextBox 3">
            <a:extLst>
              <a:ext uri="{FF2B5EF4-FFF2-40B4-BE49-F238E27FC236}">
                <a16:creationId xmlns:a16="http://schemas.microsoft.com/office/drawing/2014/main" id="{809E0C3D-7E75-D241-54B8-FB1EA96CA0E0}"/>
              </a:ext>
            </a:extLst>
          </p:cNvPr>
          <p:cNvSpPr txBox="1"/>
          <p:nvPr/>
        </p:nvSpPr>
        <p:spPr>
          <a:xfrm>
            <a:off x="3775587" y="2721114"/>
            <a:ext cx="4748981" cy="1323439"/>
          </a:xfrm>
          <a:prstGeom prst="rect">
            <a:avLst/>
          </a:prstGeom>
          <a:noFill/>
        </p:spPr>
        <p:txBody>
          <a:bodyPr wrap="square" rtlCol="0">
            <a:spAutoFit/>
          </a:bodyPr>
          <a:lstStyle/>
          <a:p>
            <a:pPr algn="ctr"/>
            <a:r>
              <a:rPr lang="en-GB" sz="2000" b="1" i="0" dirty="0">
                <a:solidFill>
                  <a:srgbClr val="0F0F0F"/>
                </a:solidFill>
                <a:effectLst/>
                <a:latin typeface="Courier New" panose="02070309020205020404" pitchFamily="49" charset="0"/>
                <a:cs typeface="Courier New" panose="02070309020205020404" pitchFamily="49" charset="0"/>
              </a:rPr>
              <a:t>Artificial intelligence and algorithms: pros and cons</a:t>
            </a:r>
            <a:endParaRPr lang="en-GB" sz="2000" b="1" dirty="0">
              <a:solidFill>
                <a:srgbClr val="0F0F0F"/>
              </a:solidFill>
              <a:latin typeface="Courier New" panose="02070309020205020404" pitchFamily="49" charset="0"/>
              <a:cs typeface="Courier New" panose="02070309020205020404" pitchFamily="49" charset="0"/>
            </a:endParaRPr>
          </a:p>
          <a:p>
            <a:pPr algn="ctr"/>
            <a:r>
              <a:rPr lang="en-GB" sz="2000" b="1" i="0" dirty="0">
                <a:solidFill>
                  <a:srgbClr val="0F0F0F"/>
                </a:solidFill>
                <a:effectLst/>
                <a:latin typeface="Courier New" panose="02070309020205020404" pitchFamily="49" charset="0"/>
                <a:cs typeface="Courier New" panose="02070309020205020404" pitchFamily="49" charset="0"/>
              </a:rPr>
              <a:t>(</a:t>
            </a:r>
            <a:r>
              <a:rPr lang="en-GB" sz="2000" b="1" dirty="0">
                <a:latin typeface="Courier New" panose="02070309020205020404" pitchFamily="49" charset="0"/>
                <a:cs typeface="Courier New" panose="02070309020205020404" pitchFamily="49" charset="0"/>
              </a:rPr>
              <a:t>DW Documentary,2019)</a:t>
            </a:r>
          </a:p>
          <a:p>
            <a:pPr algn="ctr"/>
            <a:endParaRPr lang="en-GB" sz="2000" b="1" dirty="0">
              <a:latin typeface="Courier New" panose="02070309020205020404" pitchFamily="49" charset="0"/>
              <a:cs typeface="Courier New" panose="02070309020205020404" pitchFamily="49" charset="0"/>
            </a:endParaRPr>
          </a:p>
        </p:txBody>
      </p:sp>
      <p:sp>
        <p:nvSpPr>
          <p:cNvPr id="5" name="TextBox 4">
            <a:extLst>
              <a:ext uri="{FF2B5EF4-FFF2-40B4-BE49-F238E27FC236}">
                <a16:creationId xmlns:a16="http://schemas.microsoft.com/office/drawing/2014/main" id="{53CDF795-1DD6-9495-21A2-D6655E26807F}"/>
              </a:ext>
            </a:extLst>
          </p:cNvPr>
          <p:cNvSpPr txBox="1"/>
          <p:nvPr/>
        </p:nvSpPr>
        <p:spPr>
          <a:xfrm>
            <a:off x="0" y="245806"/>
            <a:ext cx="3722790" cy="2308324"/>
          </a:xfrm>
          <a:prstGeom prst="rect">
            <a:avLst/>
          </a:prstGeom>
          <a:noFill/>
        </p:spPr>
        <p:txBody>
          <a:bodyPr wrap="square" rtlCol="0">
            <a:spAutoFit/>
          </a:bodyPr>
          <a:lstStyle/>
          <a:p>
            <a:pPr algn="ctr"/>
            <a:r>
              <a:rPr lang="en-GB" sz="1600" dirty="0">
                <a:latin typeface="Amasis MT Pro Medium" panose="02040604050005020304" pitchFamily="18" charset="0"/>
              </a:rPr>
              <a:t>In this video, they have a segment that talks about China in the economic region where they have a control centre monitoring hospital staff and bed to how many people are in a neighbourhood to plan on making more schools. Even monitor restaurant kitchens to check for cleanliness. </a:t>
            </a:r>
          </a:p>
        </p:txBody>
      </p:sp>
      <p:sp>
        <p:nvSpPr>
          <p:cNvPr id="6" name="TextBox 5">
            <a:extLst>
              <a:ext uri="{FF2B5EF4-FFF2-40B4-BE49-F238E27FC236}">
                <a16:creationId xmlns:a16="http://schemas.microsoft.com/office/drawing/2014/main" id="{C778CA29-E11F-67D7-661E-E6AD3D165EEF}"/>
              </a:ext>
            </a:extLst>
          </p:cNvPr>
          <p:cNvSpPr txBox="1"/>
          <p:nvPr/>
        </p:nvSpPr>
        <p:spPr>
          <a:xfrm>
            <a:off x="8469210" y="302177"/>
            <a:ext cx="3696929" cy="2308324"/>
          </a:xfrm>
          <a:prstGeom prst="rect">
            <a:avLst/>
          </a:prstGeom>
          <a:noFill/>
        </p:spPr>
        <p:txBody>
          <a:bodyPr wrap="square" rtlCol="0">
            <a:spAutoFit/>
          </a:bodyPr>
          <a:lstStyle/>
          <a:p>
            <a:pPr algn="ctr"/>
            <a:r>
              <a:rPr lang="en-GB" sz="1600" dirty="0">
                <a:latin typeface="Amasis MT Pro Medium" panose="02040604050005020304" pitchFamily="18" charset="0"/>
              </a:rPr>
              <a:t>The chief engineer, Chen Bang Tai, claimed that the city is more efficient now. They have 100% surveillance throughout the district, however the footage and live streams are apparently not seen by everyone, if you look at the footage and are not authorised to see it then you can face punishment.  </a:t>
            </a:r>
          </a:p>
        </p:txBody>
      </p:sp>
      <p:sp>
        <p:nvSpPr>
          <p:cNvPr id="7" name="TextBox 6">
            <a:extLst>
              <a:ext uri="{FF2B5EF4-FFF2-40B4-BE49-F238E27FC236}">
                <a16:creationId xmlns:a16="http://schemas.microsoft.com/office/drawing/2014/main" id="{BAA9E2D6-46F5-BD37-DFBA-17078732CDAE}"/>
              </a:ext>
            </a:extLst>
          </p:cNvPr>
          <p:cNvSpPr txBox="1"/>
          <p:nvPr/>
        </p:nvSpPr>
        <p:spPr>
          <a:xfrm>
            <a:off x="0" y="3519948"/>
            <a:ext cx="3722790" cy="2062103"/>
          </a:xfrm>
          <a:prstGeom prst="rect">
            <a:avLst/>
          </a:prstGeom>
          <a:noFill/>
        </p:spPr>
        <p:txBody>
          <a:bodyPr wrap="square" rtlCol="0">
            <a:spAutoFit/>
          </a:bodyPr>
          <a:lstStyle/>
          <a:p>
            <a:pPr algn="ctr"/>
            <a:r>
              <a:rPr lang="en-GB" sz="1600" dirty="0">
                <a:latin typeface="Amasis MT Pro Medium" panose="02040604050005020304" pitchFamily="18" charset="0"/>
              </a:rPr>
              <a:t>When you here about this for the first time us British people are shocked with the amount of surveillance that there is but in this case it’s something that I can understand both sides, if people agree with this way of life, then there really is no problem and has more benefits than problems.</a:t>
            </a:r>
          </a:p>
        </p:txBody>
      </p:sp>
      <p:cxnSp>
        <p:nvCxnSpPr>
          <p:cNvPr id="9" name="Straight Connector 8">
            <a:extLst>
              <a:ext uri="{FF2B5EF4-FFF2-40B4-BE49-F238E27FC236}">
                <a16:creationId xmlns:a16="http://schemas.microsoft.com/office/drawing/2014/main" id="{6CA3079B-23BF-1554-8338-7DAB80623F92}"/>
              </a:ext>
            </a:extLst>
          </p:cNvPr>
          <p:cNvCxnSpPr>
            <a:cxnSpLocks/>
          </p:cNvCxnSpPr>
          <p:nvPr/>
        </p:nvCxnSpPr>
        <p:spPr>
          <a:xfrm>
            <a:off x="3713403" y="0"/>
            <a:ext cx="52797" cy="7508240"/>
          </a:xfrm>
          <a:prstGeom prst="line">
            <a:avLst/>
          </a:prstGeom>
          <a:ln w="381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 name="Straight Connector 11">
            <a:extLst>
              <a:ext uri="{FF2B5EF4-FFF2-40B4-BE49-F238E27FC236}">
                <a16:creationId xmlns:a16="http://schemas.microsoft.com/office/drawing/2014/main" id="{72079EA0-D8E4-7D00-1440-7923AA53B33C}"/>
              </a:ext>
            </a:extLst>
          </p:cNvPr>
          <p:cNvCxnSpPr>
            <a:cxnSpLocks/>
          </p:cNvCxnSpPr>
          <p:nvPr/>
        </p:nvCxnSpPr>
        <p:spPr>
          <a:xfrm>
            <a:off x="8469210" y="0"/>
            <a:ext cx="26398" cy="7744214"/>
          </a:xfrm>
          <a:prstGeom prst="line">
            <a:avLst/>
          </a:prstGeom>
          <a:ln w="381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5" name="TextBox 14">
            <a:extLst>
              <a:ext uri="{FF2B5EF4-FFF2-40B4-BE49-F238E27FC236}">
                <a16:creationId xmlns:a16="http://schemas.microsoft.com/office/drawing/2014/main" id="{806E0F31-6D04-A88C-436A-BE3CF36D8310}"/>
              </a:ext>
            </a:extLst>
          </p:cNvPr>
          <p:cNvSpPr txBox="1"/>
          <p:nvPr/>
        </p:nvSpPr>
        <p:spPr>
          <a:xfrm>
            <a:off x="8469210" y="3519947"/>
            <a:ext cx="3722790" cy="2062103"/>
          </a:xfrm>
          <a:prstGeom prst="rect">
            <a:avLst/>
          </a:prstGeom>
          <a:noFill/>
        </p:spPr>
        <p:txBody>
          <a:bodyPr wrap="square" rtlCol="0">
            <a:spAutoFit/>
          </a:bodyPr>
          <a:lstStyle/>
          <a:p>
            <a:pPr algn="ctr"/>
            <a:r>
              <a:rPr lang="en-GB" sz="1600" dirty="0">
                <a:latin typeface="Amasis MT Pro Medium" panose="02040604050005020304" pitchFamily="18" charset="0"/>
              </a:rPr>
              <a:t>They take jaywalking very seriously in China and they have facial recognition so when you do jaywalk then your social credit score drops instantly. I think that it’s a bit much as it’s a minor offence and I think that they could use that technology for something more worthwhile. </a:t>
            </a:r>
          </a:p>
        </p:txBody>
      </p:sp>
      <p:sp>
        <p:nvSpPr>
          <p:cNvPr id="16" name="TextBox 15">
            <a:extLst>
              <a:ext uri="{FF2B5EF4-FFF2-40B4-BE49-F238E27FC236}">
                <a16:creationId xmlns:a16="http://schemas.microsoft.com/office/drawing/2014/main" id="{E2DA08C3-C994-5E50-BE72-5AD6FDE9873E}"/>
              </a:ext>
            </a:extLst>
          </p:cNvPr>
          <p:cNvSpPr txBox="1"/>
          <p:nvPr/>
        </p:nvSpPr>
        <p:spPr>
          <a:xfrm>
            <a:off x="4004841" y="3737056"/>
            <a:ext cx="4213184" cy="2154436"/>
          </a:xfrm>
          <a:prstGeom prst="rect">
            <a:avLst/>
          </a:prstGeom>
          <a:noFill/>
        </p:spPr>
        <p:txBody>
          <a:bodyPr wrap="square" rtlCol="0">
            <a:spAutoFit/>
          </a:bodyPr>
          <a:lstStyle/>
          <a:p>
            <a:pPr algn="ctr"/>
            <a:r>
              <a:rPr lang="en-GB" b="1" i="1" dirty="0">
                <a:latin typeface="Amasis MT Pro Medium" panose="02040604050005020304" pitchFamily="18" charset="0"/>
              </a:rPr>
              <a:t>“Total transparency for the purpose of progress, Chen says residents of Long Gang district approve”</a:t>
            </a:r>
          </a:p>
          <a:p>
            <a:pPr algn="ctr"/>
            <a:r>
              <a:rPr lang="en-GB" sz="1600" dirty="0">
                <a:latin typeface="Amasis MT Pro Medium" panose="02040604050005020304" pitchFamily="18" charset="0"/>
              </a:rPr>
              <a:t>I think this is a valid point, because if the people of Long Gang agree with surveillance there shouldn’t be any issues with it, and you can appreciate the efficiency instead of the cons.  </a:t>
            </a:r>
          </a:p>
        </p:txBody>
      </p:sp>
    </p:spTree>
    <p:extLst>
      <p:ext uri="{BB962C8B-B14F-4D97-AF65-F5344CB8AC3E}">
        <p14:creationId xmlns:p14="http://schemas.microsoft.com/office/powerpoint/2010/main" val="1360478765"/>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FEAFD"/>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5488AE8C-8BF1-7FFF-DEEF-089341105136}"/>
              </a:ext>
            </a:extLst>
          </p:cNvPr>
          <p:cNvSpPr/>
          <p:nvPr/>
        </p:nvSpPr>
        <p:spPr>
          <a:xfrm rot="16200000">
            <a:off x="-3162404" y="512848"/>
            <a:ext cx="8515559" cy="5932169"/>
          </a:xfrm>
          <a:custGeom>
            <a:avLst/>
            <a:gdLst>
              <a:gd name="connsiteX0" fmla="*/ 2423160 w 8515559"/>
              <a:gd name="connsiteY0" fmla="*/ 1089659 h 5932169"/>
              <a:gd name="connsiteX1" fmla="*/ 1878330 w 8515559"/>
              <a:gd name="connsiteY1" fmla="*/ 2179318 h 5932169"/>
              <a:gd name="connsiteX2" fmla="*/ 544830 w 8515559"/>
              <a:gd name="connsiteY2" fmla="*/ 2179318 h 5932169"/>
              <a:gd name="connsiteX3" fmla="*/ 0 w 8515559"/>
              <a:gd name="connsiteY3" fmla="*/ 1089659 h 5932169"/>
              <a:gd name="connsiteX4" fmla="*/ 544830 w 8515559"/>
              <a:gd name="connsiteY4" fmla="*/ 0 h 5932169"/>
              <a:gd name="connsiteX5" fmla="*/ 1878330 w 8515559"/>
              <a:gd name="connsiteY5" fmla="*/ 0 h 5932169"/>
              <a:gd name="connsiteX6" fmla="*/ 2454442 w 8515559"/>
              <a:gd name="connsiteY6" fmla="*/ 3600451 h 5932169"/>
              <a:gd name="connsiteX7" fmla="*/ 1909612 w 8515559"/>
              <a:gd name="connsiteY7" fmla="*/ 4690110 h 5932169"/>
              <a:gd name="connsiteX8" fmla="*/ 576112 w 8515559"/>
              <a:gd name="connsiteY8" fmla="*/ 4690110 h 5932169"/>
              <a:gd name="connsiteX9" fmla="*/ 31282 w 8515559"/>
              <a:gd name="connsiteY9" fmla="*/ 3600451 h 5932169"/>
              <a:gd name="connsiteX10" fmla="*/ 576112 w 8515559"/>
              <a:gd name="connsiteY10" fmla="*/ 2510792 h 5932169"/>
              <a:gd name="connsiteX11" fmla="*/ 1909612 w 8515559"/>
              <a:gd name="connsiteY11" fmla="*/ 2510792 h 5932169"/>
              <a:gd name="connsiteX12" fmla="*/ 4444871 w 8515559"/>
              <a:gd name="connsiteY12" fmla="*/ 2358390 h 5932169"/>
              <a:gd name="connsiteX13" fmla="*/ 3900041 w 8515559"/>
              <a:gd name="connsiteY13" fmla="*/ 3448049 h 5932169"/>
              <a:gd name="connsiteX14" fmla="*/ 2566541 w 8515559"/>
              <a:gd name="connsiteY14" fmla="*/ 3448049 h 5932169"/>
              <a:gd name="connsiteX15" fmla="*/ 2021711 w 8515559"/>
              <a:gd name="connsiteY15" fmla="*/ 2358390 h 5932169"/>
              <a:gd name="connsiteX16" fmla="*/ 2566541 w 8515559"/>
              <a:gd name="connsiteY16" fmla="*/ 1268731 h 5932169"/>
              <a:gd name="connsiteX17" fmla="*/ 3900041 w 8515559"/>
              <a:gd name="connsiteY17" fmla="*/ 1268731 h 5932169"/>
              <a:gd name="connsiteX18" fmla="*/ 4450883 w 8515559"/>
              <a:gd name="connsiteY18" fmla="*/ 4842510 h 5932169"/>
              <a:gd name="connsiteX19" fmla="*/ 3906053 w 8515559"/>
              <a:gd name="connsiteY19" fmla="*/ 5932169 h 5932169"/>
              <a:gd name="connsiteX20" fmla="*/ 2572553 w 8515559"/>
              <a:gd name="connsiteY20" fmla="*/ 5932169 h 5932169"/>
              <a:gd name="connsiteX21" fmla="*/ 2027723 w 8515559"/>
              <a:gd name="connsiteY21" fmla="*/ 4842510 h 5932169"/>
              <a:gd name="connsiteX22" fmla="*/ 2572553 w 8515559"/>
              <a:gd name="connsiteY22" fmla="*/ 3752851 h 5932169"/>
              <a:gd name="connsiteX23" fmla="*/ 3906053 w 8515559"/>
              <a:gd name="connsiteY23" fmla="*/ 3752851 h 5932169"/>
              <a:gd name="connsiteX24" fmla="*/ 6434961 w 8515559"/>
              <a:gd name="connsiteY24" fmla="*/ 1089659 h 5932169"/>
              <a:gd name="connsiteX25" fmla="*/ 5890132 w 8515559"/>
              <a:gd name="connsiteY25" fmla="*/ 2179318 h 5932169"/>
              <a:gd name="connsiteX26" fmla="*/ 4556632 w 8515559"/>
              <a:gd name="connsiteY26" fmla="*/ 2179318 h 5932169"/>
              <a:gd name="connsiteX27" fmla="*/ 4011802 w 8515559"/>
              <a:gd name="connsiteY27" fmla="*/ 1089659 h 5932169"/>
              <a:gd name="connsiteX28" fmla="*/ 4556632 w 8515559"/>
              <a:gd name="connsiteY28" fmla="*/ 1 h 5932169"/>
              <a:gd name="connsiteX29" fmla="*/ 5890132 w 8515559"/>
              <a:gd name="connsiteY29" fmla="*/ 1 h 5932169"/>
              <a:gd name="connsiteX30" fmla="*/ 6441310 w 8515559"/>
              <a:gd name="connsiteY30" fmla="*/ 3600450 h 5932169"/>
              <a:gd name="connsiteX31" fmla="*/ 5896481 w 8515559"/>
              <a:gd name="connsiteY31" fmla="*/ 4690109 h 5932169"/>
              <a:gd name="connsiteX32" fmla="*/ 4562981 w 8515559"/>
              <a:gd name="connsiteY32" fmla="*/ 4690109 h 5932169"/>
              <a:gd name="connsiteX33" fmla="*/ 4018151 w 8515559"/>
              <a:gd name="connsiteY33" fmla="*/ 3600450 h 5932169"/>
              <a:gd name="connsiteX34" fmla="*/ 4562981 w 8515559"/>
              <a:gd name="connsiteY34" fmla="*/ 2510791 h 5932169"/>
              <a:gd name="connsiteX35" fmla="*/ 5896481 w 8515559"/>
              <a:gd name="connsiteY35" fmla="*/ 2510791 h 5932169"/>
              <a:gd name="connsiteX36" fmla="*/ 8515559 w 8515559"/>
              <a:gd name="connsiteY36" fmla="*/ 2358390 h 5932169"/>
              <a:gd name="connsiteX37" fmla="*/ 7970729 w 8515559"/>
              <a:gd name="connsiteY37" fmla="*/ 3448049 h 5932169"/>
              <a:gd name="connsiteX38" fmla="*/ 6637230 w 8515559"/>
              <a:gd name="connsiteY38" fmla="*/ 3448049 h 5932169"/>
              <a:gd name="connsiteX39" fmla="*/ 6092400 w 8515559"/>
              <a:gd name="connsiteY39" fmla="*/ 2358390 h 5932169"/>
              <a:gd name="connsiteX40" fmla="*/ 6637230 w 8515559"/>
              <a:gd name="connsiteY40" fmla="*/ 1268731 h 5932169"/>
              <a:gd name="connsiteX41" fmla="*/ 7970729 w 8515559"/>
              <a:gd name="connsiteY41" fmla="*/ 1268731 h 5932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515559" h="5932169">
                <a:moveTo>
                  <a:pt x="2423160" y="1089659"/>
                </a:moveTo>
                <a:lnTo>
                  <a:pt x="1878330" y="2179318"/>
                </a:lnTo>
                <a:lnTo>
                  <a:pt x="544830" y="2179318"/>
                </a:lnTo>
                <a:lnTo>
                  <a:pt x="0" y="1089659"/>
                </a:lnTo>
                <a:lnTo>
                  <a:pt x="544830" y="0"/>
                </a:lnTo>
                <a:lnTo>
                  <a:pt x="1878330" y="0"/>
                </a:lnTo>
                <a:close/>
                <a:moveTo>
                  <a:pt x="2454442" y="3600451"/>
                </a:moveTo>
                <a:lnTo>
                  <a:pt x="1909612" y="4690110"/>
                </a:lnTo>
                <a:lnTo>
                  <a:pt x="576112" y="4690110"/>
                </a:lnTo>
                <a:lnTo>
                  <a:pt x="31282" y="3600451"/>
                </a:lnTo>
                <a:lnTo>
                  <a:pt x="576112" y="2510792"/>
                </a:lnTo>
                <a:lnTo>
                  <a:pt x="1909612" y="2510792"/>
                </a:lnTo>
                <a:close/>
                <a:moveTo>
                  <a:pt x="4444871" y="2358390"/>
                </a:moveTo>
                <a:lnTo>
                  <a:pt x="3900041" y="3448049"/>
                </a:lnTo>
                <a:lnTo>
                  <a:pt x="2566541" y="3448049"/>
                </a:lnTo>
                <a:lnTo>
                  <a:pt x="2021711" y="2358390"/>
                </a:lnTo>
                <a:lnTo>
                  <a:pt x="2566541" y="1268731"/>
                </a:lnTo>
                <a:lnTo>
                  <a:pt x="3900041" y="1268731"/>
                </a:lnTo>
                <a:close/>
                <a:moveTo>
                  <a:pt x="4450883" y="4842510"/>
                </a:moveTo>
                <a:lnTo>
                  <a:pt x="3906053" y="5932169"/>
                </a:lnTo>
                <a:lnTo>
                  <a:pt x="2572553" y="5932169"/>
                </a:lnTo>
                <a:lnTo>
                  <a:pt x="2027723" y="4842510"/>
                </a:lnTo>
                <a:lnTo>
                  <a:pt x="2572553" y="3752851"/>
                </a:lnTo>
                <a:lnTo>
                  <a:pt x="3906053" y="3752851"/>
                </a:lnTo>
                <a:close/>
                <a:moveTo>
                  <a:pt x="6434961" y="1089659"/>
                </a:moveTo>
                <a:lnTo>
                  <a:pt x="5890132" y="2179318"/>
                </a:lnTo>
                <a:lnTo>
                  <a:pt x="4556632" y="2179318"/>
                </a:lnTo>
                <a:lnTo>
                  <a:pt x="4011802" y="1089659"/>
                </a:lnTo>
                <a:lnTo>
                  <a:pt x="4556632" y="1"/>
                </a:lnTo>
                <a:lnTo>
                  <a:pt x="5890132" y="1"/>
                </a:lnTo>
                <a:close/>
                <a:moveTo>
                  <a:pt x="6441310" y="3600450"/>
                </a:moveTo>
                <a:lnTo>
                  <a:pt x="5896481" y="4690109"/>
                </a:lnTo>
                <a:lnTo>
                  <a:pt x="4562981" y="4690109"/>
                </a:lnTo>
                <a:lnTo>
                  <a:pt x="4018151" y="3600450"/>
                </a:lnTo>
                <a:lnTo>
                  <a:pt x="4562981" y="2510791"/>
                </a:lnTo>
                <a:lnTo>
                  <a:pt x="5896481" y="2510791"/>
                </a:lnTo>
                <a:close/>
                <a:moveTo>
                  <a:pt x="8515559" y="2358390"/>
                </a:moveTo>
                <a:lnTo>
                  <a:pt x="7970729" y="3448049"/>
                </a:lnTo>
                <a:lnTo>
                  <a:pt x="6637230" y="3448049"/>
                </a:lnTo>
                <a:lnTo>
                  <a:pt x="6092400" y="2358390"/>
                </a:lnTo>
                <a:lnTo>
                  <a:pt x="6637230" y="1268731"/>
                </a:lnTo>
                <a:lnTo>
                  <a:pt x="7970729" y="1268731"/>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6" name="Freeform: Shape 15">
            <a:extLst>
              <a:ext uri="{FF2B5EF4-FFF2-40B4-BE49-F238E27FC236}">
                <a16:creationId xmlns:a16="http://schemas.microsoft.com/office/drawing/2014/main" id="{9277FD56-6B81-B980-3F10-A33926C3C162}"/>
              </a:ext>
            </a:extLst>
          </p:cNvPr>
          <p:cNvSpPr/>
          <p:nvPr/>
        </p:nvSpPr>
        <p:spPr>
          <a:xfrm rot="10800000">
            <a:off x="6770558" y="0"/>
            <a:ext cx="8515559" cy="5932169"/>
          </a:xfrm>
          <a:custGeom>
            <a:avLst/>
            <a:gdLst>
              <a:gd name="connsiteX0" fmla="*/ 2423160 w 8515559"/>
              <a:gd name="connsiteY0" fmla="*/ 1089659 h 5932169"/>
              <a:gd name="connsiteX1" fmla="*/ 1878330 w 8515559"/>
              <a:gd name="connsiteY1" fmla="*/ 2179318 h 5932169"/>
              <a:gd name="connsiteX2" fmla="*/ 544830 w 8515559"/>
              <a:gd name="connsiteY2" fmla="*/ 2179318 h 5932169"/>
              <a:gd name="connsiteX3" fmla="*/ 0 w 8515559"/>
              <a:gd name="connsiteY3" fmla="*/ 1089659 h 5932169"/>
              <a:gd name="connsiteX4" fmla="*/ 544830 w 8515559"/>
              <a:gd name="connsiteY4" fmla="*/ 0 h 5932169"/>
              <a:gd name="connsiteX5" fmla="*/ 1878330 w 8515559"/>
              <a:gd name="connsiteY5" fmla="*/ 0 h 5932169"/>
              <a:gd name="connsiteX6" fmla="*/ 2454442 w 8515559"/>
              <a:gd name="connsiteY6" fmla="*/ 3600451 h 5932169"/>
              <a:gd name="connsiteX7" fmla="*/ 1909612 w 8515559"/>
              <a:gd name="connsiteY7" fmla="*/ 4690110 h 5932169"/>
              <a:gd name="connsiteX8" fmla="*/ 576112 w 8515559"/>
              <a:gd name="connsiteY8" fmla="*/ 4690110 h 5932169"/>
              <a:gd name="connsiteX9" fmla="*/ 31282 w 8515559"/>
              <a:gd name="connsiteY9" fmla="*/ 3600451 h 5932169"/>
              <a:gd name="connsiteX10" fmla="*/ 576112 w 8515559"/>
              <a:gd name="connsiteY10" fmla="*/ 2510792 h 5932169"/>
              <a:gd name="connsiteX11" fmla="*/ 1909612 w 8515559"/>
              <a:gd name="connsiteY11" fmla="*/ 2510792 h 5932169"/>
              <a:gd name="connsiteX12" fmla="*/ 4444871 w 8515559"/>
              <a:gd name="connsiteY12" fmla="*/ 2358390 h 5932169"/>
              <a:gd name="connsiteX13" fmla="*/ 3900041 w 8515559"/>
              <a:gd name="connsiteY13" fmla="*/ 3448049 h 5932169"/>
              <a:gd name="connsiteX14" fmla="*/ 2566541 w 8515559"/>
              <a:gd name="connsiteY14" fmla="*/ 3448049 h 5932169"/>
              <a:gd name="connsiteX15" fmla="*/ 2021711 w 8515559"/>
              <a:gd name="connsiteY15" fmla="*/ 2358390 h 5932169"/>
              <a:gd name="connsiteX16" fmla="*/ 2566541 w 8515559"/>
              <a:gd name="connsiteY16" fmla="*/ 1268731 h 5932169"/>
              <a:gd name="connsiteX17" fmla="*/ 3900041 w 8515559"/>
              <a:gd name="connsiteY17" fmla="*/ 1268731 h 5932169"/>
              <a:gd name="connsiteX18" fmla="*/ 4450883 w 8515559"/>
              <a:gd name="connsiteY18" fmla="*/ 4842510 h 5932169"/>
              <a:gd name="connsiteX19" fmla="*/ 3906053 w 8515559"/>
              <a:gd name="connsiteY19" fmla="*/ 5932169 h 5932169"/>
              <a:gd name="connsiteX20" fmla="*/ 2572553 w 8515559"/>
              <a:gd name="connsiteY20" fmla="*/ 5932169 h 5932169"/>
              <a:gd name="connsiteX21" fmla="*/ 2027723 w 8515559"/>
              <a:gd name="connsiteY21" fmla="*/ 4842510 h 5932169"/>
              <a:gd name="connsiteX22" fmla="*/ 2572553 w 8515559"/>
              <a:gd name="connsiteY22" fmla="*/ 3752851 h 5932169"/>
              <a:gd name="connsiteX23" fmla="*/ 3906053 w 8515559"/>
              <a:gd name="connsiteY23" fmla="*/ 3752851 h 5932169"/>
              <a:gd name="connsiteX24" fmla="*/ 6434961 w 8515559"/>
              <a:gd name="connsiteY24" fmla="*/ 1089659 h 5932169"/>
              <a:gd name="connsiteX25" fmla="*/ 5890132 w 8515559"/>
              <a:gd name="connsiteY25" fmla="*/ 2179318 h 5932169"/>
              <a:gd name="connsiteX26" fmla="*/ 4556632 w 8515559"/>
              <a:gd name="connsiteY26" fmla="*/ 2179318 h 5932169"/>
              <a:gd name="connsiteX27" fmla="*/ 4011802 w 8515559"/>
              <a:gd name="connsiteY27" fmla="*/ 1089659 h 5932169"/>
              <a:gd name="connsiteX28" fmla="*/ 4556632 w 8515559"/>
              <a:gd name="connsiteY28" fmla="*/ 1 h 5932169"/>
              <a:gd name="connsiteX29" fmla="*/ 5890132 w 8515559"/>
              <a:gd name="connsiteY29" fmla="*/ 1 h 5932169"/>
              <a:gd name="connsiteX30" fmla="*/ 6441310 w 8515559"/>
              <a:gd name="connsiteY30" fmla="*/ 3600450 h 5932169"/>
              <a:gd name="connsiteX31" fmla="*/ 5896481 w 8515559"/>
              <a:gd name="connsiteY31" fmla="*/ 4690109 h 5932169"/>
              <a:gd name="connsiteX32" fmla="*/ 4562981 w 8515559"/>
              <a:gd name="connsiteY32" fmla="*/ 4690109 h 5932169"/>
              <a:gd name="connsiteX33" fmla="*/ 4018151 w 8515559"/>
              <a:gd name="connsiteY33" fmla="*/ 3600450 h 5932169"/>
              <a:gd name="connsiteX34" fmla="*/ 4562981 w 8515559"/>
              <a:gd name="connsiteY34" fmla="*/ 2510791 h 5932169"/>
              <a:gd name="connsiteX35" fmla="*/ 5896481 w 8515559"/>
              <a:gd name="connsiteY35" fmla="*/ 2510791 h 5932169"/>
              <a:gd name="connsiteX36" fmla="*/ 8515559 w 8515559"/>
              <a:gd name="connsiteY36" fmla="*/ 2358390 h 5932169"/>
              <a:gd name="connsiteX37" fmla="*/ 7970729 w 8515559"/>
              <a:gd name="connsiteY37" fmla="*/ 3448049 h 5932169"/>
              <a:gd name="connsiteX38" fmla="*/ 6637230 w 8515559"/>
              <a:gd name="connsiteY38" fmla="*/ 3448049 h 5932169"/>
              <a:gd name="connsiteX39" fmla="*/ 6092400 w 8515559"/>
              <a:gd name="connsiteY39" fmla="*/ 2358390 h 5932169"/>
              <a:gd name="connsiteX40" fmla="*/ 6637230 w 8515559"/>
              <a:gd name="connsiteY40" fmla="*/ 1268731 h 5932169"/>
              <a:gd name="connsiteX41" fmla="*/ 7970729 w 8515559"/>
              <a:gd name="connsiteY41" fmla="*/ 1268731 h 5932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515559" h="5932169">
                <a:moveTo>
                  <a:pt x="2423160" y="1089659"/>
                </a:moveTo>
                <a:lnTo>
                  <a:pt x="1878330" y="2179318"/>
                </a:lnTo>
                <a:lnTo>
                  <a:pt x="544830" y="2179318"/>
                </a:lnTo>
                <a:lnTo>
                  <a:pt x="0" y="1089659"/>
                </a:lnTo>
                <a:lnTo>
                  <a:pt x="544830" y="0"/>
                </a:lnTo>
                <a:lnTo>
                  <a:pt x="1878330" y="0"/>
                </a:lnTo>
                <a:close/>
                <a:moveTo>
                  <a:pt x="2454442" y="3600451"/>
                </a:moveTo>
                <a:lnTo>
                  <a:pt x="1909612" y="4690110"/>
                </a:lnTo>
                <a:lnTo>
                  <a:pt x="576112" y="4690110"/>
                </a:lnTo>
                <a:lnTo>
                  <a:pt x="31282" y="3600451"/>
                </a:lnTo>
                <a:lnTo>
                  <a:pt x="576112" y="2510792"/>
                </a:lnTo>
                <a:lnTo>
                  <a:pt x="1909612" y="2510792"/>
                </a:lnTo>
                <a:close/>
                <a:moveTo>
                  <a:pt x="4444871" y="2358390"/>
                </a:moveTo>
                <a:lnTo>
                  <a:pt x="3900041" y="3448049"/>
                </a:lnTo>
                <a:lnTo>
                  <a:pt x="2566541" y="3448049"/>
                </a:lnTo>
                <a:lnTo>
                  <a:pt x="2021711" y="2358390"/>
                </a:lnTo>
                <a:lnTo>
                  <a:pt x="2566541" y="1268731"/>
                </a:lnTo>
                <a:lnTo>
                  <a:pt x="3900041" y="1268731"/>
                </a:lnTo>
                <a:close/>
                <a:moveTo>
                  <a:pt x="4450883" y="4842510"/>
                </a:moveTo>
                <a:lnTo>
                  <a:pt x="3906053" y="5932169"/>
                </a:lnTo>
                <a:lnTo>
                  <a:pt x="2572553" y="5932169"/>
                </a:lnTo>
                <a:lnTo>
                  <a:pt x="2027723" y="4842510"/>
                </a:lnTo>
                <a:lnTo>
                  <a:pt x="2572553" y="3752851"/>
                </a:lnTo>
                <a:lnTo>
                  <a:pt x="3906053" y="3752851"/>
                </a:lnTo>
                <a:close/>
                <a:moveTo>
                  <a:pt x="6434961" y="1089659"/>
                </a:moveTo>
                <a:lnTo>
                  <a:pt x="5890132" y="2179318"/>
                </a:lnTo>
                <a:lnTo>
                  <a:pt x="4556632" y="2179318"/>
                </a:lnTo>
                <a:lnTo>
                  <a:pt x="4011802" y="1089659"/>
                </a:lnTo>
                <a:lnTo>
                  <a:pt x="4556632" y="1"/>
                </a:lnTo>
                <a:lnTo>
                  <a:pt x="5890132" y="1"/>
                </a:lnTo>
                <a:close/>
                <a:moveTo>
                  <a:pt x="6441310" y="3600450"/>
                </a:moveTo>
                <a:lnTo>
                  <a:pt x="5896481" y="4690109"/>
                </a:lnTo>
                <a:lnTo>
                  <a:pt x="4562981" y="4690109"/>
                </a:lnTo>
                <a:lnTo>
                  <a:pt x="4018151" y="3600450"/>
                </a:lnTo>
                <a:lnTo>
                  <a:pt x="4562981" y="2510791"/>
                </a:lnTo>
                <a:lnTo>
                  <a:pt x="5896481" y="2510791"/>
                </a:lnTo>
                <a:close/>
                <a:moveTo>
                  <a:pt x="8515559" y="2358390"/>
                </a:moveTo>
                <a:lnTo>
                  <a:pt x="7970729" y="3448049"/>
                </a:lnTo>
                <a:lnTo>
                  <a:pt x="6637230" y="3448049"/>
                </a:lnTo>
                <a:lnTo>
                  <a:pt x="6092400" y="2358390"/>
                </a:lnTo>
                <a:lnTo>
                  <a:pt x="6637230" y="1268731"/>
                </a:lnTo>
                <a:lnTo>
                  <a:pt x="7970729" y="1268731"/>
                </a:lnTo>
                <a:close/>
              </a:path>
            </a:pathLst>
          </a:custGeom>
          <a:blipFill>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77C7B507-0A10-C0A4-1C9A-03EDC2180284}"/>
              </a:ext>
            </a:extLst>
          </p:cNvPr>
          <p:cNvSpPr>
            <a:spLocks noGrp="1"/>
          </p:cNvSpPr>
          <p:nvPr>
            <p:ph type="ctrTitle"/>
          </p:nvPr>
        </p:nvSpPr>
        <p:spPr>
          <a:xfrm>
            <a:off x="754275" y="1554480"/>
            <a:ext cx="10668000" cy="2996268"/>
          </a:xfrm>
        </p:spPr>
        <p:txBody>
          <a:bodyPr>
            <a:normAutofit/>
          </a:bodyPr>
          <a:lstStyle/>
          <a:p>
            <a:r>
              <a:rPr lang="en-GB" b="1" dirty="0">
                <a:latin typeface="Courier New" panose="02070309020205020404" pitchFamily="49" charset="0"/>
                <a:cs typeface="Courier New" panose="02070309020205020404" pitchFamily="49" charset="0"/>
              </a:rPr>
              <a:t>The Skills</a:t>
            </a:r>
            <a:br>
              <a:rPr lang="en-GB" b="1" dirty="0">
                <a:latin typeface="Courier New" panose="02070309020205020404" pitchFamily="49" charset="0"/>
                <a:cs typeface="Courier New" panose="02070309020205020404" pitchFamily="49" charset="0"/>
              </a:rPr>
            </a:br>
            <a:r>
              <a:rPr lang="en-GB" sz="3200" b="1" dirty="0">
                <a:latin typeface="Courier New" panose="02070309020205020404" pitchFamily="49" charset="0"/>
                <a:cs typeface="Courier New" panose="02070309020205020404" pitchFamily="49" charset="0"/>
              </a:rPr>
              <a:t>That are successful for</a:t>
            </a:r>
            <a:br>
              <a:rPr lang="en-GB" sz="3200" b="1" dirty="0">
                <a:latin typeface="Courier New" panose="02070309020205020404" pitchFamily="49" charset="0"/>
                <a:cs typeface="Courier New" panose="02070309020205020404" pitchFamily="49" charset="0"/>
              </a:rPr>
            </a:br>
            <a:r>
              <a:rPr lang="en-GB" sz="7200" b="1" dirty="0">
                <a:latin typeface="Courier New" panose="02070309020205020404" pitchFamily="49" charset="0"/>
                <a:cs typeface="Courier New" panose="02070309020205020404" pitchFamily="49" charset="0"/>
              </a:rPr>
              <a:t>Acting</a:t>
            </a:r>
            <a:br>
              <a:rPr lang="en-GB" sz="7200" b="1" dirty="0">
                <a:latin typeface="Courier New" panose="02070309020205020404" pitchFamily="49" charset="0"/>
                <a:cs typeface="Courier New" panose="02070309020205020404" pitchFamily="49" charset="0"/>
              </a:rPr>
            </a:br>
            <a:r>
              <a:rPr lang="en-GB" sz="2800" b="1" dirty="0">
                <a:latin typeface="Courier New" panose="02070309020205020404" pitchFamily="49" charset="0"/>
                <a:cs typeface="Courier New" panose="02070309020205020404" pitchFamily="49" charset="0"/>
              </a:rPr>
              <a:t>Post. 2</a:t>
            </a:r>
            <a:endParaRPr lang="en-GB"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916957055"/>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FEAFD"/>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E819E0-A77A-6771-A82A-E4C70884A937}"/>
              </a:ext>
            </a:extLst>
          </p:cNvPr>
          <p:cNvSpPr txBox="1"/>
          <p:nvPr/>
        </p:nvSpPr>
        <p:spPr>
          <a:xfrm>
            <a:off x="-978616" y="84430"/>
            <a:ext cx="5724212" cy="523220"/>
          </a:xfrm>
          <a:prstGeom prst="rect">
            <a:avLst/>
          </a:prstGeom>
          <a:noFill/>
        </p:spPr>
        <p:txBody>
          <a:bodyPr wrap="square" rtlCol="0">
            <a:spAutoFit/>
          </a:bodyPr>
          <a:lstStyle/>
          <a:p>
            <a:pPr algn="ctr"/>
            <a:r>
              <a:rPr lang="en-GB" sz="2800" b="1" dirty="0">
                <a:latin typeface="Courier New" panose="02070309020205020404" pitchFamily="49" charset="0"/>
                <a:cs typeface="Courier New" panose="02070309020205020404" pitchFamily="49" charset="0"/>
              </a:rPr>
              <a:t>General Skills</a:t>
            </a:r>
          </a:p>
        </p:txBody>
      </p:sp>
      <p:pic>
        <p:nvPicPr>
          <p:cNvPr id="1026" name="Picture 2" descr="The importance of soft skills in an AI-forward world">
            <a:extLst>
              <a:ext uri="{FF2B5EF4-FFF2-40B4-BE49-F238E27FC236}">
                <a16:creationId xmlns:a16="http://schemas.microsoft.com/office/drawing/2014/main" id="{806EC584-C75F-836E-2A6D-E92E080140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643" y="546095"/>
            <a:ext cx="3373694" cy="22491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5923297-6B1F-2DD0-78E6-0234BE69B118}"/>
              </a:ext>
            </a:extLst>
          </p:cNvPr>
          <p:cNvSpPr txBox="1"/>
          <p:nvPr/>
        </p:nvSpPr>
        <p:spPr>
          <a:xfrm>
            <a:off x="155173" y="2949750"/>
            <a:ext cx="3456633" cy="3439275"/>
          </a:xfrm>
          <a:prstGeom prst="rect">
            <a:avLst/>
          </a:prstGeom>
          <a:noFill/>
        </p:spPr>
        <p:txBody>
          <a:bodyPr wrap="square" rtlCol="0">
            <a:spAutoFit/>
          </a:bodyPr>
          <a:lstStyle/>
          <a:p>
            <a:pPr algn="ctr">
              <a:lnSpc>
                <a:spcPct val="107000"/>
              </a:lnSpc>
              <a:spcAft>
                <a:spcPts val="800"/>
              </a:spcAft>
            </a:pPr>
            <a:r>
              <a:rPr lang="en-GB" sz="1200" kern="100" dirty="0">
                <a:effectLst/>
                <a:latin typeface="Amasis MT Pro Medium" panose="02040604050005020304" pitchFamily="18" charset="0"/>
                <a:ea typeface="Aptos" panose="020B0004020202020204" pitchFamily="34" charset="0"/>
                <a:cs typeface="Times New Roman" panose="02020603050405020304" pitchFamily="18" charset="0"/>
              </a:rPr>
              <a:t>Because the arts have so many different subjects, there are so many different skills that you need to learn. For the area of the arts that I would like to get into, Acting, you need some practical skills, knowledge of practitioner’s methods is always useful, general knowledge of what production you’re going into, learning different styles of theatre and working on the one that’s weakest for you. However, as much as all of this is vital to have to prevent going into the acting world with a lack of understanding, I think the most important skills are to do with your inner self. We all know that the acting world can be ruthless at times and has been known to be called the “cutthroat” industry. There are three major skills that are extremely useful. </a:t>
            </a:r>
          </a:p>
        </p:txBody>
      </p:sp>
      <p:cxnSp>
        <p:nvCxnSpPr>
          <p:cNvPr id="5" name="Straight Connector 4">
            <a:extLst>
              <a:ext uri="{FF2B5EF4-FFF2-40B4-BE49-F238E27FC236}">
                <a16:creationId xmlns:a16="http://schemas.microsoft.com/office/drawing/2014/main" id="{0C9E04DD-676C-64BA-76BE-34BF67516A9B}"/>
              </a:ext>
            </a:extLst>
          </p:cNvPr>
          <p:cNvCxnSpPr>
            <a:cxnSpLocks/>
          </p:cNvCxnSpPr>
          <p:nvPr/>
        </p:nvCxnSpPr>
        <p:spPr>
          <a:xfrm>
            <a:off x="3938954" y="0"/>
            <a:ext cx="0" cy="6858000"/>
          </a:xfrm>
          <a:prstGeom prst="line">
            <a:avLst/>
          </a:prstGeom>
          <a:ln w="381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1028" name="Picture 4" descr="Self Confidence - an essential key skill - Target Training Associates">
            <a:extLst>
              <a:ext uri="{FF2B5EF4-FFF2-40B4-BE49-F238E27FC236}">
                <a16:creationId xmlns:a16="http://schemas.microsoft.com/office/drawing/2014/main" id="{35D99014-7010-B1B8-8353-974249818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5523" y="4780174"/>
            <a:ext cx="2677304" cy="18535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7853031-1DEB-113B-6959-3E7B1CAC3A83}"/>
              </a:ext>
            </a:extLst>
          </p:cNvPr>
          <p:cNvSpPr txBox="1"/>
          <p:nvPr/>
        </p:nvSpPr>
        <p:spPr>
          <a:xfrm>
            <a:off x="3980423" y="2094695"/>
            <a:ext cx="2980811" cy="2620526"/>
          </a:xfrm>
          <a:prstGeom prst="rect">
            <a:avLst/>
          </a:prstGeom>
          <a:noFill/>
        </p:spPr>
        <p:txBody>
          <a:bodyPr wrap="square" rtlCol="0">
            <a:spAutoFit/>
          </a:bodyPr>
          <a:lstStyle/>
          <a:p>
            <a:pPr algn="ctr">
              <a:lnSpc>
                <a:spcPct val="107000"/>
              </a:lnSpc>
              <a:spcAft>
                <a:spcPts val="800"/>
              </a:spcAft>
            </a:pPr>
            <a:r>
              <a:rPr lang="en-GB" sz="1600" b="1" kern="100" dirty="0">
                <a:effectLst/>
                <a:latin typeface="Courier New" panose="02070309020205020404" pitchFamily="49" charset="0"/>
                <a:ea typeface="Aptos" panose="020B0004020202020204" pitchFamily="34" charset="0"/>
                <a:cs typeface="Courier New" panose="02070309020205020404" pitchFamily="49" charset="0"/>
              </a:rPr>
              <a:t>Number 1 – Confidence:</a:t>
            </a:r>
          </a:p>
          <a:p>
            <a:pPr algn="ctr">
              <a:lnSpc>
                <a:spcPct val="107000"/>
              </a:lnSpc>
              <a:spcAft>
                <a:spcPts val="800"/>
              </a:spcAft>
            </a:pPr>
            <a:r>
              <a:rPr lang="en-GB" sz="1100" kern="100" dirty="0">
                <a:effectLst/>
                <a:latin typeface="Amasis MT Pro Medium" panose="02040604050005020304" pitchFamily="18" charset="0"/>
                <a:ea typeface="Aptos" panose="020B0004020202020204" pitchFamily="34" charset="0"/>
                <a:cs typeface="Times New Roman" panose="02020603050405020304" pitchFamily="18" charset="0"/>
              </a:rPr>
              <a:t>Either you have it or you fake it, either way this is vital for you to be auditioning and performing. Faking confidence is like a little trick to play on your mind, because the more you fake it the more you become confident for real. </a:t>
            </a:r>
            <a:r>
              <a:rPr lang="en-GB" sz="1100" b="1" kern="100" dirty="0">
                <a:effectLst/>
                <a:latin typeface="Amasis MT Pro Medium" panose="02040604050005020304" pitchFamily="18" charset="0"/>
                <a:ea typeface="Aptos" panose="020B0004020202020204" pitchFamily="34" charset="0"/>
                <a:cs typeface="Times New Roman" panose="02020603050405020304" pitchFamily="18" charset="0"/>
              </a:rPr>
              <a:t>“</a:t>
            </a:r>
            <a:r>
              <a:rPr lang="en-GB" sz="1100" b="1" dirty="0">
                <a:latin typeface="Amasis MT Pro Medium" panose="02040604050005020304" pitchFamily="18" charset="0"/>
              </a:rPr>
              <a:t>Confidence inspires confidence: People are likely to believe you and follow your lead if you confidently present yourself</a:t>
            </a:r>
            <a:r>
              <a:rPr lang="en-GB" sz="1100" b="1" dirty="0"/>
              <a:t>.” </a:t>
            </a:r>
            <a:r>
              <a:rPr lang="en-GB" sz="1100" b="1" dirty="0" err="1">
                <a:latin typeface="Amasis MT Pro Medium" panose="02040604050005020304" pitchFamily="18" charset="0"/>
              </a:rPr>
              <a:t>Sopagna</a:t>
            </a:r>
            <a:r>
              <a:rPr lang="en-GB" sz="1100" b="1" dirty="0">
                <a:latin typeface="Amasis MT Pro Medium" panose="02040604050005020304" pitchFamily="18" charset="0"/>
              </a:rPr>
              <a:t> </a:t>
            </a:r>
            <a:r>
              <a:rPr lang="en-GB" sz="1100" b="1" dirty="0" err="1">
                <a:latin typeface="Amasis MT Pro Medium" panose="02040604050005020304" pitchFamily="18" charset="0"/>
              </a:rPr>
              <a:t>Eap-Braje</a:t>
            </a:r>
            <a:r>
              <a:rPr lang="en-GB" sz="1100" b="1" dirty="0">
                <a:latin typeface="Amasis MT Pro Medium" panose="02040604050005020304" pitchFamily="18" charset="0"/>
              </a:rPr>
              <a:t> (2021)</a:t>
            </a:r>
            <a:r>
              <a:rPr lang="en-GB" sz="1100" dirty="0">
                <a:latin typeface="Amasis MT Pro Medium" panose="02040604050005020304" pitchFamily="18" charset="0"/>
              </a:rPr>
              <a:t> </a:t>
            </a:r>
            <a:r>
              <a:rPr lang="en-GB" sz="1100" kern="100" dirty="0">
                <a:latin typeface="Amasis MT Pro Medium" panose="02040604050005020304" pitchFamily="18" charset="0"/>
                <a:ea typeface="Aptos" panose="020B0004020202020204" pitchFamily="34" charset="0"/>
                <a:cs typeface="Times New Roman" panose="02020603050405020304" pitchFamily="18" charset="0"/>
              </a:rPr>
              <a:t>I can say for a fact that this worked because that is what I did in my early years in school and college. </a:t>
            </a:r>
            <a:endParaRPr lang="en-GB" sz="1100" b="1" kern="100" dirty="0">
              <a:effectLst/>
              <a:latin typeface="Amasis MT Pro Medium" panose="02040604050005020304" pitchFamily="18" charset="0"/>
              <a:ea typeface="Aptos" panose="020B0004020202020204" pitchFamily="34" charset="0"/>
              <a:cs typeface="Times New Roman" panose="02020603050405020304" pitchFamily="18" charset="0"/>
            </a:endParaRPr>
          </a:p>
        </p:txBody>
      </p:sp>
      <p:pic>
        <p:nvPicPr>
          <p:cNvPr id="1030" name="Picture 6" descr="The term “resilience” is everywhere. But what does it really mean? | Ensia">
            <a:extLst>
              <a:ext uri="{FF2B5EF4-FFF2-40B4-BE49-F238E27FC236}">
                <a16:creationId xmlns:a16="http://schemas.microsoft.com/office/drawing/2014/main" id="{BEA3D622-4EE8-048D-EB2C-1C43B0AC8D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696" y="84430"/>
            <a:ext cx="3554317" cy="191237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A5AB25-CFB5-AD62-22CC-5441AE77D55E}"/>
              </a:ext>
            </a:extLst>
          </p:cNvPr>
          <p:cNvSpPr txBox="1"/>
          <p:nvPr/>
        </p:nvSpPr>
        <p:spPr>
          <a:xfrm>
            <a:off x="7847763" y="14092"/>
            <a:ext cx="3989193" cy="3192797"/>
          </a:xfrm>
          <a:prstGeom prst="rect">
            <a:avLst/>
          </a:prstGeom>
          <a:noFill/>
        </p:spPr>
        <p:txBody>
          <a:bodyPr wrap="square" rtlCol="0">
            <a:spAutoFit/>
          </a:bodyPr>
          <a:lstStyle/>
          <a:p>
            <a:pPr>
              <a:lnSpc>
                <a:spcPct val="107000"/>
              </a:lnSpc>
              <a:spcAft>
                <a:spcPts val="800"/>
              </a:spcAft>
            </a:pPr>
            <a:r>
              <a:rPr lang="en-GB" sz="1600" b="1" kern="100" dirty="0">
                <a:effectLst/>
                <a:latin typeface="Courier New" panose="02070309020205020404" pitchFamily="49" charset="0"/>
                <a:ea typeface="Aptos" panose="020B0004020202020204" pitchFamily="34" charset="0"/>
                <a:cs typeface="Courier New" panose="02070309020205020404" pitchFamily="49" charset="0"/>
              </a:rPr>
              <a:t>Number 2 – Resilience:</a:t>
            </a:r>
          </a:p>
          <a:p>
            <a:pPr>
              <a:lnSpc>
                <a:spcPct val="107000"/>
              </a:lnSpc>
              <a:spcAft>
                <a:spcPts val="800"/>
              </a:spcAft>
            </a:pPr>
            <a:r>
              <a:rPr lang="en-GB" sz="1100" kern="100" dirty="0">
                <a:effectLst/>
                <a:latin typeface="Amasis MT Pro Medium" panose="02040604050005020304" pitchFamily="18" charset="0"/>
                <a:ea typeface="Aptos" panose="020B0004020202020204" pitchFamily="34" charset="0"/>
                <a:cs typeface="Times New Roman" panose="02020603050405020304" pitchFamily="18" charset="0"/>
              </a:rPr>
              <a:t>This is very important for actors, especially younger actors like myself. Throughout your acting career, you are going to have a lot of rejections. This can really take a toll on yourself not only as an actor but as a person too, so it’s important to keep the faith and to keep on moving forward. Something that I use is the mindset “It’s their loss” and it helps a little. You know your limits and your skill set and hold onto that. </a:t>
            </a:r>
            <a:r>
              <a:rPr lang="en-GB" sz="1100" b="1" kern="100" dirty="0">
                <a:latin typeface="Amasis MT Pro Medium" panose="02040604050005020304" pitchFamily="18" charset="0"/>
                <a:ea typeface="Aptos" panose="020B0004020202020204" pitchFamily="34" charset="0"/>
                <a:cs typeface="Times New Roman" panose="02020603050405020304" pitchFamily="18" charset="0"/>
              </a:rPr>
              <a:t>“For actors, thinking optimistically despite encountering numerous set backs is a particularly valuable skill to learn.” (</a:t>
            </a:r>
            <a:r>
              <a:rPr lang="en-GB" sz="1100" b="1" kern="100" dirty="0" err="1">
                <a:latin typeface="Amasis MT Pro Medium" panose="02040604050005020304" pitchFamily="18" charset="0"/>
                <a:ea typeface="Aptos" panose="020B0004020202020204" pitchFamily="34" charset="0"/>
                <a:cs typeface="Times New Roman" panose="02020603050405020304" pitchFamily="18" charset="0"/>
              </a:rPr>
              <a:t>Ispas</a:t>
            </a:r>
            <a:r>
              <a:rPr lang="en-GB" sz="1100" b="1" kern="100" dirty="0">
                <a:latin typeface="Amasis MT Pro Medium" panose="02040604050005020304" pitchFamily="18" charset="0"/>
                <a:ea typeface="Aptos" panose="020B0004020202020204" pitchFamily="34" charset="0"/>
                <a:cs typeface="Times New Roman" panose="02020603050405020304" pitchFamily="18" charset="0"/>
              </a:rPr>
              <a:t>, 2023, p.35)</a:t>
            </a:r>
            <a:r>
              <a:rPr lang="en-GB" sz="1100" kern="100" dirty="0">
                <a:latin typeface="Amasis MT Pro Medium" panose="02040604050005020304" pitchFamily="18" charset="0"/>
                <a:ea typeface="Aptos" panose="020B0004020202020204" pitchFamily="34" charset="0"/>
                <a:cs typeface="Times New Roman" panose="02020603050405020304" pitchFamily="18" charset="0"/>
              </a:rPr>
              <a:t> This proves my point as I have said before you have a lot of rejections and if you focus too much on that then it’s going to bring you further down. </a:t>
            </a:r>
            <a:endParaRPr lang="en-GB" sz="1100" kern="100" dirty="0">
              <a:effectLst/>
              <a:latin typeface="Amasis MT Pro Medium" panose="02040604050005020304" pitchFamily="18" charset="0"/>
              <a:ea typeface="Aptos" panose="020B0004020202020204" pitchFamily="34" charset="0"/>
              <a:cs typeface="Times New Roman" panose="02020603050405020304" pitchFamily="18" charset="0"/>
            </a:endParaRPr>
          </a:p>
          <a:p>
            <a:endParaRPr lang="en-GB" dirty="0"/>
          </a:p>
        </p:txBody>
      </p:sp>
      <p:pic>
        <p:nvPicPr>
          <p:cNvPr id="1032" name="Picture 8" descr="Yes BUT are you having FUN? – Sam Makhoul">
            <a:extLst>
              <a:ext uri="{FF2B5EF4-FFF2-40B4-BE49-F238E27FC236}">
                <a16:creationId xmlns:a16="http://schemas.microsoft.com/office/drawing/2014/main" id="{4F8097E4-C369-3739-F861-2E93AF22A7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11937" y="2782856"/>
            <a:ext cx="2590824" cy="167663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66009D1-C758-5EFA-E0D1-3681DFD311B1}"/>
              </a:ext>
            </a:extLst>
          </p:cNvPr>
          <p:cNvSpPr txBox="1"/>
          <p:nvPr/>
        </p:nvSpPr>
        <p:spPr>
          <a:xfrm>
            <a:off x="7167802" y="4418528"/>
            <a:ext cx="4338319" cy="3114250"/>
          </a:xfrm>
          <a:prstGeom prst="rect">
            <a:avLst/>
          </a:prstGeom>
          <a:noFill/>
        </p:spPr>
        <p:txBody>
          <a:bodyPr wrap="square" rtlCol="0">
            <a:spAutoFit/>
          </a:bodyPr>
          <a:lstStyle/>
          <a:p>
            <a:pPr>
              <a:lnSpc>
                <a:spcPct val="107000"/>
              </a:lnSpc>
              <a:spcAft>
                <a:spcPts val="800"/>
              </a:spcAft>
            </a:pPr>
            <a:r>
              <a:rPr lang="en-GB" sz="1600" b="1" kern="100" dirty="0">
                <a:effectLst/>
                <a:latin typeface="Courier New" panose="02070309020205020404" pitchFamily="49" charset="0"/>
                <a:ea typeface="Aptos" panose="020B0004020202020204" pitchFamily="34" charset="0"/>
                <a:cs typeface="Courier New" panose="02070309020205020404" pitchFamily="49" charset="0"/>
              </a:rPr>
              <a:t>Number 3 – Fun:</a:t>
            </a:r>
          </a:p>
          <a:p>
            <a:pPr>
              <a:lnSpc>
                <a:spcPct val="107000"/>
              </a:lnSpc>
              <a:spcAft>
                <a:spcPts val="800"/>
              </a:spcAft>
            </a:pPr>
            <a:r>
              <a:rPr lang="en-GB" sz="1100" kern="100" dirty="0">
                <a:effectLst/>
                <a:latin typeface="Amasis MT Pro Medium" panose="02040604050005020304" pitchFamily="18" charset="0"/>
                <a:ea typeface="Aptos" panose="020B0004020202020204" pitchFamily="34" charset="0"/>
                <a:cs typeface="Times New Roman" panose="02020603050405020304" pitchFamily="18" charset="0"/>
              </a:rPr>
              <a:t>Remember to have fun with it and don’t take it too seriously, never say no and “embarrassing” role. Make the fun out of sad situations. I always make sure that I remember why I wanted to get involved in this world when I was younger, because it looked like so much fun. You have the power, if you work hard enough, to make people feel different emotions with your performance. </a:t>
            </a:r>
            <a:r>
              <a:rPr lang="en-GB" sz="1100" b="1" kern="100" dirty="0">
                <a:latin typeface="Amasis MT Pro Medium" panose="02040604050005020304" pitchFamily="18" charset="0"/>
                <a:ea typeface="Aptos" panose="020B0004020202020204" pitchFamily="34" charset="0"/>
                <a:cs typeface="Times New Roman" panose="02020603050405020304" pitchFamily="18" charset="0"/>
              </a:rPr>
              <a:t>“</a:t>
            </a:r>
            <a:r>
              <a:rPr lang="en-GB" sz="1100" b="1" dirty="0">
                <a:latin typeface="Amasis MT Pro Medium" panose="02040604050005020304" pitchFamily="18" charset="0"/>
              </a:rPr>
              <a:t>But if you don’t operate from a place of fun, acting is going to feel like forcing a square peg into a round hole.” </a:t>
            </a:r>
            <a:r>
              <a:rPr lang="en-GB" sz="1100" b="1" cap="all" dirty="0">
                <a:latin typeface="Amasis MT Pro Medium" panose="02040604050005020304" pitchFamily="18" charset="0"/>
                <a:hlinkClick r:id="rId6"/>
              </a:rPr>
              <a:t>WHY ACTING IS AND NEEDS TO BE FUN</a:t>
            </a:r>
            <a:r>
              <a:rPr lang="en-GB" sz="1100" b="1" cap="all" dirty="0">
                <a:latin typeface="Amasis MT Pro Medium" panose="02040604050005020304" pitchFamily="18" charset="0"/>
              </a:rPr>
              <a:t> (2015)</a:t>
            </a:r>
            <a:r>
              <a:rPr lang="en-GB" sz="1100" cap="all" dirty="0">
                <a:latin typeface="Amasis MT Pro Medium" panose="02040604050005020304" pitchFamily="18" charset="0"/>
              </a:rPr>
              <a:t> </a:t>
            </a:r>
            <a:r>
              <a:rPr lang="en-GB" sz="1100" kern="100" dirty="0">
                <a:latin typeface="Amasis MT Pro Medium" panose="02040604050005020304" pitchFamily="18" charset="0"/>
                <a:ea typeface="Aptos" panose="020B0004020202020204" pitchFamily="34" charset="0"/>
                <a:cs typeface="Times New Roman" panose="02020603050405020304" pitchFamily="18" charset="0"/>
              </a:rPr>
              <a:t>The arts are a fun place, never forget that. It’s where the wackiest and craziest ideas come to life. </a:t>
            </a:r>
            <a:endParaRPr lang="en-GB" sz="1100" b="1" cap="all" dirty="0">
              <a:latin typeface="Amasis MT Pro Medium" panose="02040604050005020304" pitchFamily="18" charset="0"/>
            </a:endParaRPr>
          </a:p>
          <a:p>
            <a:pPr>
              <a:lnSpc>
                <a:spcPct val="107000"/>
              </a:lnSpc>
              <a:spcAft>
                <a:spcPts val="800"/>
              </a:spcAft>
            </a:pPr>
            <a:endParaRPr lang="en-GB" sz="1100" b="1" kern="100" dirty="0">
              <a:effectLst/>
              <a:latin typeface="Amasis MT Pro Medium" panose="020406040500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13379949"/>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F99"/>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5488AE8C-8BF1-7FFF-DEEF-089341105136}"/>
              </a:ext>
            </a:extLst>
          </p:cNvPr>
          <p:cNvSpPr/>
          <p:nvPr/>
        </p:nvSpPr>
        <p:spPr>
          <a:xfrm rot="16200000">
            <a:off x="-3162404" y="512848"/>
            <a:ext cx="8515559" cy="5932169"/>
          </a:xfrm>
          <a:custGeom>
            <a:avLst/>
            <a:gdLst>
              <a:gd name="connsiteX0" fmla="*/ 2423160 w 8515559"/>
              <a:gd name="connsiteY0" fmla="*/ 1089659 h 5932169"/>
              <a:gd name="connsiteX1" fmla="*/ 1878330 w 8515559"/>
              <a:gd name="connsiteY1" fmla="*/ 2179318 h 5932169"/>
              <a:gd name="connsiteX2" fmla="*/ 544830 w 8515559"/>
              <a:gd name="connsiteY2" fmla="*/ 2179318 h 5932169"/>
              <a:gd name="connsiteX3" fmla="*/ 0 w 8515559"/>
              <a:gd name="connsiteY3" fmla="*/ 1089659 h 5932169"/>
              <a:gd name="connsiteX4" fmla="*/ 544830 w 8515559"/>
              <a:gd name="connsiteY4" fmla="*/ 0 h 5932169"/>
              <a:gd name="connsiteX5" fmla="*/ 1878330 w 8515559"/>
              <a:gd name="connsiteY5" fmla="*/ 0 h 5932169"/>
              <a:gd name="connsiteX6" fmla="*/ 2454442 w 8515559"/>
              <a:gd name="connsiteY6" fmla="*/ 3600451 h 5932169"/>
              <a:gd name="connsiteX7" fmla="*/ 1909612 w 8515559"/>
              <a:gd name="connsiteY7" fmla="*/ 4690110 h 5932169"/>
              <a:gd name="connsiteX8" fmla="*/ 576112 w 8515559"/>
              <a:gd name="connsiteY8" fmla="*/ 4690110 h 5932169"/>
              <a:gd name="connsiteX9" fmla="*/ 31282 w 8515559"/>
              <a:gd name="connsiteY9" fmla="*/ 3600451 h 5932169"/>
              <a:gd name="connsiteX10" fmla="*/ 576112 w 8515559"/>
              <a:gd name="connsiteY10" fmla="*/ 2510792 h 5932169"/>
              <a:gd name="connsiteX11" fmla="*/ 1909612 w 8515559"/>
              <a:gd name="connsiteY11" fmla="*/ 2510792 h 5932169"/>
              <a:gd name="connsiteX12" fmla="*/ 4444871 w 8515559"/>
              <a:gd name="connsiteY12" fmla="*/ 2358390 h 5932169"/>
              <a:gd name="connsiteX13" fmla="*/ 3900041 w 8515559"/>
              <a:gd name="connsiteY13" fmla="*/ 3448049 h 5932169"/>
              <a:gd name="connsiteX14" fmla="*/ 2566541 w 8515559"/>
              <a:gd name="connsiteY14" fmla="*/ 3448049 h 5932169"/>
              <a:gd name="connsiteX15" fmla="*/ 2021711 w 8515559"/>
              <a:gd name="connsiteY15" fmla="*/ 2358390 h 5932169"/>
              <a:gd name="connsiteX16" fmla="*/ 2566541 w 8515559"/>
              <a:gd name="connsiteY16" fmla="*/ 1268731 h 5932169"/>
              <a:gd name="connsiteX17" fmla="*/ 3900041 w 8515559"/>
              <a:gd name="connsiteY17" fmla="*/ 1268731 h 5932169"/>
              <a:gd name="connsiteX18" fmla="*/ 4450883 w 8515559"/>
              <a:gd name="connsiteY18" fmla="*/ 4842510 h 5932169"/>
              <a:gd name="connsiteX19" fmla="*/ 3906053 w 8515559"/>
              <a:gd name="connsiteY19" fmla="*/ 5932169 h 5932169"/>
              <a:gd name="connsiteX20" fmla="*/ 2572553 w 8515559"/>
              <a:gd name="connsiteY20" fmla="*/ 5932169 h 5932169"/>
              <a:gd name="connsiteX21" fmla="*/ 2027723 w 8515559"/>
              <a:gd name="connsiteY21" fmla="*/ 4842510 h 5932169"/>
              <a:gd name="connsiteX22" fmla="*/ 2572553 w 8515559"/>
              <a:gd name="connsiteY22" fmla="*/ 3752851 h 5932169"/>
              <a:gd name="connsiteX23" fmla="*/ 3906053 w 8515559"/>
              <a:gd name="connsiteY23" fmla="*/ 3752851 h 5932169"/>
              <a:gd name="connsiteX24" fmla="*/ 6434961 w 8515559"/>
              <a:gd name="connsiteY24" fmla="*/ 1089659 h 5932169"/>
              <a:gd name="connsiteX25" fmla="*/ 5890132 w 8515559"/>
              <a:gd name="connsiteY25" fmla="*/ 2179318 h 5932169"/>
              <a:gd name="connsiteX26" fmla="*/ 4556632 w 8515559"/>
              <a:gd name="connsiteY26" fmla="*/ 2179318 h 5932169"/>
              <a:gd name="connsiteX27" fmla="*/ 4011802 w 8515559"/>
              <a:gd name="connsiteY27" fmla="*/ 1089659 h 5932169"/>
              <a:gd name="connsiteX28" fmla="*/ 4556632 w 8515559"/>
              <a:gd name="connsiteY28" fmla="*/ 1 h 5932169"/>
              <a:gd name="connsiteX29" fmla="*/ 5890132 w 8515559"/>
              <a:gd name="connsiteY29" fmla="*/ 1 h 5932169"/>
              <a:gd name="connsiteX30" fmla="*/ 6441310 w 8515559"/>
              <a:gd name="connsiteY30" fmla="*/ 3600450 h 5932169"/>
              <a:gd name="connsiteX31" fmla="*/ 5896481 w 8515559"/>
              <a:gd name="connsiteY31" fmla="*/ 4690109 h 5932169"/>
              <a:gd name="connsiteX32" fmla="*/ 4562981 w 8515559"/>
              <a:gd name="connsiteY32" fmla="*/ 4690109 h 5932169"/>
              <a:gd name="connsiteX33" fmla="*/ 4018151 w 8515559"/>
              <a:gd name="connsiteY33" fmla="*/ 3600450 h 5932169"/>
              <a:gd name="connsiteX34" fmla="*/ 4562981 w 8515559"/>
              <a:gd name="connsiteY34" fmla="*/ 2510791 h 5932169"/>
              <a:gd name="connsiteX35" fmla="*/ 5896481 w 8515559"/>
              <a:gd name="connsiteY35" fmla="*/ 2510791 h 5932169"/>
              <a:gd name="connsiteX36" fmla="*/ 8515559 w 8515559"/>
              <a:gd name="connsiteY36" fmla="*/ 2358390 h 5932169"/>
              <a:gd name="connsiteX37" fmla="*/ 7970729 w 8515559"/>
              <a:gd name="connsiteY37" fmla="*/ 3448049 h 5932169"/>
              <a:gd name="connsiteX38" fmla="*/ 6637230 w 8515559"/>
              <a:gd name="connsiteY38" fmla="*/ 3448049 h 5932169"/>
              <a:gd name="connsiteX39" fmla="*/ 6092400 w 8515559"/>
              <a:gd name="connsiteY39" fmla="*/ 2358390 h 5932169"/>
              <a:gd name="connsiteX40" fmla="*/ 6637230 w 8515559"/>
              <a:gd name="connsiteY40" fmla="*/ 1268731 h 5932169"/>
              <a:gd name="connsiteX41" fmla="*/ 7970729 w 8515559"/>
              <a:gd name="connsiteY41" fmla="*/ 1268731 h 5932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515559" h="5932169">
                <a:moveTo>
                  <a:pt x="2423160" y="1089659"/>
                </a:moveTo>
                <a:lnTo>
                  <a:pt x="1878330" y="2179318"/>
                </a:lnTo>
                <a:lnTo>
                  <a:pt x="544830" y="2179318"/>
                </a:lnTo>
                <a:lnTo>
                  <a:pt x="0" y="1089659"/>
                </a:lnTo>
                <a:lnTo>
                  <a:pt x="544830" y="0"/>
                </a:lnTo>
                <a:lnTo>
                  <a:pt x="1878330" y="0"/>
                </a:lnTo>
                <a:close/>
                <a:moveTo>
                  <a:pt x="2454442" y="3600451"/>
                </a:moveTo>
                <a:lnTo>
                  <a:pt x="1909612" y="4690110"/>
                </a:lnTo>
                <a:lnTo>
                  <a:pt x="576112" y="4690110"/>
                </a:lnTo>
                <a:lnTo>
                  <a:pt x="31282" y="3600451"/>
                </a:lnTo>
                <a:lnTo>
                  <a:pt x="576112" y="2510792"/>
                </a:lnTo>
                <a:lnTo>
                  <a:pt x="1909612" y="2510792"/>
                </a:lnTo>
                <a:close/>
                <a:moveTo>
                  <a:pt x="4444871" y="2358390"/>
                </a:moveTo>
                <a:lnTo>
                  <a:pt x="3900041" y="3448049"/>
                </a:lnTo>
                <a:lnTo>
                  <a:pt x="2566541" y="3448049"/>
                </a:lnTo>
                <a:lnTo>
                  <a:pt x="2021711" y="2358390"/>
                </a:lnTo>
                <a:lnTo>
                  <a:pt x="2566541" y="1268731"/>
                </a:lnTo>
                <a:lnTo>
                  <a:pt x="3900041" y="1268731"/>
                </a:lnTo>
                <a:close/>
                <a:moveTo>
                  <a:pt x="4450883" y="4842510"/>
                </a:moveTo>
                <a:lnTo>
                  <a:pt x="3906053" y="5932169"/>
                </a:lnTo>
                <a:lnTo>
                  <a:pt x="2572553" y="5932169"/>
                </a:lnTo>
                <a:lnTo>
                  <a:pt x="2027723" y="4842510"/>
                </a:lnTo>
                <a:lnTo>
                  <a:pt x="2572553" y="3752851"/>
                </a:lnTo>
                <a:lnTo>
                  <a:pt x="3906053" y="3752851"/>
                </a:lnTo>
                <a:close/>
                <a:moveTo>
                  <a:pt x="6434961" y="1089659"/>
                </a:moveTo>
                <a:lnTo>
                  <a:pt x="5890132" y="2179318"/>
                </a:lnTo>
                <a:lnTo>
                  <a:pt x="4556632" y="2179318"/>
                </a:lnTo>
                <a:lnTo>
                  <a:pt x="4011802" y="1089659"/>
                </a:lnTo>
                <a:lnTo>
                  <a:pt x="4556632" y="1"/>
                </a:lnTo>
                <a:lnTo>
                  <a:pt x="5890132" y="1"/>
                </a:lnTo>
                <a:close/>
                <a:moveTo>
                  <a:pt x="6441310" y="3600450"/>
                </a:moveTo>
                <a:lnTo>
                  <a:pt x="5896481" y="4690109"/>
                </a:lnTo>
                <a:lnTo>
                  <a:pt x="4562981" y="4690109"/>
                </a:lnTo>
                <a:lnTo>
                  <a:pt x="4018151" y="3600450"/>
                </a:lnTo>
                <a:lnTo>
                  <a:pt x="4562981" y="2510791"/>
                </a:lnTo>
                <a:lnTo>
                  <a:pt x="5896481" y="2510791"/>
                </a:lnTo>
                <a:close/>
                <a:moveTo>
                  <a:pt x="8515559" y="2358390"/>
                </a:moveTo>
                <a:lnTo>
                  <a:pt x="7970729" y="3448049"/>
                </a:lnTo>
                <a:lnTo>
                  <a:pt x="6637230" y="3448049"/>
                </a:lnTo>
                <a:lnTo>
                  <a:pt x="6092400" y="2358390"/>
                </a:lnTo>
                <a:lnTo>
                  <a:pt x="6637230" y="1268731"/>
                </a:lnTo>
                <a:lnTo>
                  <a:pt x="7970729" y="1268731"/>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6" name="Freeform: Shape 15">
            <a:extLst>
              <a:ext uri="{FF2B5EF4-FFF2-40B4-BE49-F238E27FC236}">
                <a16:creationId xmlns:a16="http://schemas.microsoft.com/office/drawing/2014/main" id="{9277FD56-6B81-B980-3F10-A33926C3C162}"/>
              </a:ext>
            </a:extLst>
          </p:cNvPr>
          <p:cNvSpPr/>
          <p:nvPr/>
        </p:nvSpPr>
        <p:spPr>
          <a:xfrm rot="10800000">
            <a:off x="6770558" y="0"/>
            <a:ext cx="8515559" cy="5932169"/>
          </a:xfrm>
          <a:custGeom>
            <a:avLst/>
            <a:gdLst>
              <a:gd name="connsiteX0" fmla="*/ 2423160 w 8515559"/>
              <a:gd name="connsiteY0" fmla="*/ 1089659 h 5932169"/>
              <a:gd name="connsiteX1" fmla="*/ 1878330 w 8515559"/>
              <a:gd name="connsiteY1" fmla="*/ 2179318 h 5932169"/>
              <a:gd name="connsiteX2" fmla="*/ 544830 w 8515559"/>
              <a:gd name="connsiteY2" fmla="*/ 2179318 h 5932169"/>
              <a:gd name="connsiteX3" fmla="*/ 0 w 8515559"/>
              <a:gd name="connsiteY3" fmla="*/ 1089659 h 5932169"/>
              <a:gd name="connsiteX4" fmla="*/ 544830 w 8515559"/>
              <a:gd name="connsiteY4" fmla="*/ 0 h 5932169"/>
              <a:gd name="connsiteX5" fmla="*/ 1878330 w 8515559"/>
              <a:gd name="connsiteY5" fmla="*/ 0 h 5932169"/>
              <a:gd name="connsiteX6" fmla="*/ 2454442 w 8515559"/>
              <a:gd name="connsiteY6" fmla="*/ 3600451 h 5932169"/>
              <a:gd name="connsiteX7" fmla="*/ 1909612 w 8515559"/>
              <a:gd name="connsiteY7" fmla="*/ 4690110 h 5932169"/>
              <a:gd name="connsiteX8" fmla="*/ 576112 w 8515559"/>
              <a:gd name="connsiteY8" fmla="*/ 4690110 h 5932169"/>
              <a:gd name="connsiteX9" fmla="*/ 31282 w 8515559"/>
              <a:gd name="connsiteY9" fmla="*/ 3600451 h 5932169"/>
              <a:gd name="connsiteX10" fmla="*/ 576112 w 8515559"/>
              <a:gd name="connsiteY10" fmla="*/ 2510792 h 5932169"/>
              <a:gd name="connsiteX11" fmla="*/ 1909612 w 8515559"/>
              <a:gd name="connsiteY11" fmla="*/ 2510792 h 5932169"/>
              <a:gd name="connsiteX12" fmla="*/ 4444871 w 8515559"/>
              <a:gd name="connsiteY12" fmla="*/ 2358390 h 5932169"/>
              <a:gd name="connsiteX13" fmla="*/ 3900041 w 8515559"/>
              <a:gd name="connsiteY13" fmla="*/ 3448049 h 5932169"/>
              <a:gd name="connsiteX14" fmla="*/ 2566541 w 8515559"/>
              <a:gd name="connsiteY14" fmla="*/ 3448049 h 5932169"/>
              <a:gd name="connsiteX15" fmla="*/ 2021711 w 8515559"/>
              <a:gd name="connsiteY15" fmla="*/ 2358390 h 5932169"/>
              <a:gd name="connsiteX16" fmla="*/ 2566541 w 8515559"/>
              <a:gd name="connsiteY16" fmla="*/ 1268731 h 5932169"/>
              <a:gd name="connsiteX17" fmla="*/ 3900041 w 8515559"/>
              <a:gd name="connsiteY17" fmla="*/ 1268731 h 5932169"/>
              <a:gd name="connsiteX18" fmla="*/ 4450883 w 8515559"/>
              <a:gd name="connsiteY18" fmla="*/ 4842510 h 5932169"/>
              <a:gd name="connsiteX19" fmla="*/ 3906053 w 8515559"/>
              <a:gd name="connsiteY19" fmla="*/ 5932169 h 5932169"/>
              <a:gd name="connsiteX20" fmla="*/ 2572553 w 8515559"/>
              <a:gd name="connsiteY20" fmla="*/ 5932169 h 5932169"/>
              <a:gd name="connsiteX21" fmla="*/ 2027723 w 8515559"/>
              <a:gd name="connsiteY21" fmla="*/ 4842510 h 5932169"/>
              <a:gd name="connsiteX22" fmla="*/ 2572553 w 8515559"/>
              <a:gd name="connsiteY22" fmla="*/ 3752851 h 5932169"/>
              <a:gd name="connsiteX23" fmla="*/ 3906053 w 8515559"/>
              <a:gd name="connsiteY23" fmla="*/ 3752851 h 5932169"/>
              <a:gd name="connsiteX24" fmla="*/ 6434961 w 8515559"/>
              <a:gd name="connsiteY24" fmla="*/ 1089659 h 5932169"/>
              <a:gd name="connsiteX25" fmla="*/ 5890132 w 8515559"/>
              <a:gd name="connsiteY25" fmla="*/ 2179318 h 5932169"/>
              <a:gd name="connsiteX26" fmla="*/ 4556632 w 8515559"/>
              <a:gd name="connsiteY26" fmla="*/ 2179318 h 5932169"/>
              <a:gd name="connsiteX27" fmla="*/ 4011802 w 8515559"/>
              <a:gd name="connsiteY27" fmla="*/ 1089659 h 5932169"/>
              <a:gd name="connsiteX28" fmla="*/ 4556632 w 8515559"/>
              <a:gd name="connsiteY28" fmla="*/ 1 h 5932169"/>
              <a:gd name="connsiteX29" fmla="*/ 5890132 w 8515559"/>
              <a:gd name="connsiteY29" fmla="*/ 1 h 5932169"/>
              <a:gd name="connsiteX30" fmla="*/ 6441310 w 8515559"/>
              <a:gd name="connsiteY30" fmla="*/ 3600450 h 5932169"/>
              <a:gd name="connsiteX31" fmla="*/ 5896481 w 8515559"/>
              <a:gd name="connsiteY31" fmla="*/ 4690109 h 5932169"/>
              <a:gd name="connsiteX32" fmla="*/ 4562981 w 8515559"/>
              <a:gd name="connsiteY32" fmla="*/ 4690109 h 5932169"/>
              <a:gd name="connsiteX33" fmla="*/ 4018151 w 8515559"/>
              <a:gd name="connsiteY33" fmla="*/ 3600450 h 5932169"/>
              <a:gd name="connsiteX34" fmla="*/ 4562981 w 8515559"/>
              <a:gd name="connsiteY34" fmla="*/ 2510791 h 5932169"/>
              <a:gd name="connsiteX35" fmla="*/ 5896481 w 8515559"/>
              <a:gd name="connsiteY35" fmla="*/ 2510791 h 5932169"/>
              <a:gd name="connsiteX36" fmla="*/ 8515559 w 8515559"/>
              <a:gd name="connsiteY36" fmla="*/ 2358390 h 5932169"/>
              <a:gd name="connsiteX37" fmla="*/ 7970729 w 8515559"/>
              <a:gd name="connsiteY37" fmla="*/ 3448049 h 5932169"/>
              <a:gd name="connsiteX38" fmla="*/ 6637230 w 8515559"/>
              <a:gd name="connsiteY38" fmla="*/ 3448049 h 5932169"/>
              <a:gd name="connsiteX39" fmla="*/ 6092400 w 8515559"/>
              <a:gd name="connsiteY39" fmla="*/ 2358390 h 5932169"/>
              <a:gd name="connsiteX40" fmla="*/ 6637230 w 8515559"/>
              <a:gd name="connsiteY40" fmla="*/ 1268731 h 5932169"/>
              <a:gd name="connsiteX41" fmla="*/ 7970729 w 8515559"/>
              <a:gd name="connsiteY41" fmla="*/ 1268731 h 5932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515559" h="5932169">
                <a:moveTo>
                  <a:pt x="2423160" y="1089659"/>
                </a:moveTo>
                <a:lnTo>
                  <a:pt x="1878330" y="2179318"/>
                </a:lnTo>
                <a:lnTo>
                  <a:pt x="544830" y="2179318"/>
                </a:lnTo>
                <a:lnTo>
                  <a:pt x="0" y="1089659"/>
                </a:lnTo>
                <a:lnTo>
                  <a:pt x="544830" y="0"/>
                </a:lnTo>
                <a:lnTo>
                  <a:pt x="1878330" y="0"/>
                </a:lnTo>
                <a:close/>
                <a:moveTo>
                  <a:pt x="2454442" y="3600451"/>
                </a:moveTo>
                <a:lnTo>
                  <a:pt x="1909612" y="4690110"/>
                </a:lnTo>
                <a:lnTo>
                  <a:pt x="576112" y="4690110"/>
                </a:lnTo>
                <a:lnTo>
                  <a:pt x="31282" y="3600451"/>
                </a:lnTo>
                <a:lnTo>
                  <a:pt x="576112" y="2510792"/>
                </a:lnTo>
                <a:lnTo>
                  <a:pt x="1909612" y="2510792"/>
                </a:lnTo>
                <a:close/>
                <a:moveTo>
                  <a:pt x="4444871" y="2358390"/>
                </a:moveTo>
                <a:lnTo>
                  <a:pt x="3900041" y="3448049"/>
                </a:lnTo>
                <a:lnTo>
                  <a:pt x="2566541" y="3448049"/>
                </a:lnTo>
                <a:lnTo>
                  <a:pt x="2021711" y="2358390"/>
                </a:lnTo>
                <a:lnTo>
                  <a:pt x="2566541" y="1268731"/>
                </a:lnTo>
                <a:lnTo>
                  <a:pt x="3900041" y="1268731"/>
                </a:lnTo>
                <a:close/>
                <a:moveTo>
                  <a:pt x="4450883" y="4842510"/>
                </a:moveTo>
                <a:lnTo>
                  <a:pt x="3906053" y="5932169"/>
                </a:lnTo>
                <a:lnTo>
                  <a:pt x="2572553" y="5932169"/>
                </a:lnTo>
                <a:lnTo>
                  <a:pt x="2027723" y="4842510"/>
                </a:lnTo>
                <a:lnTo>
                  <a:pt x="2572553" y="3752851"/>
                </a:lnTo>
                <a:lnTo>
                  <a:pt x="3906053" y="3752851"/>
                </a:lnTo>
                <a:close/>
                <a:moveTo>
                  <a:pt x="6434961" y="1089659"/>
                </a:moveTo>
                <a:lnTo>
                  <a:pt x="5890132" y="2179318"/>
                </a:lnTo>
                <a:lnTo>
                  <a:pt x="4556632" y="2179318"/>
                </a:lnTo>
                <a:lnTo>
                  <a:pt x="4011802" y="1089659"/>
                </a:lnTo>
                <a:lnTo>
                  <a:pt x="4556632" y="1"/>
                </a:lnTo>
                <a:lnTo>
                  <a:pt x="5890132" y="1"/>
                </a:lnTo>
                <a:close/>
                <a:moveTo>
                  <a:pt x="6441310" y="3600450"/>
                </a:moveTo>
                <a:lnTo>
                  <a:pt x="5896481" y="4690109"/>
                </a:lnTo>
                <a:lnTo>
                  <a:pt x="4562981" y="4690109"/>
                </a:lnTo>
                <a:lnTo>
                  <a:pt x="4018151" y="3600450"/>
                </a:lnTo>
                <a:lnTo>
                  <a:pt x="4562981" y="2510791"/>
                </a:lnTo>
                <a:lnTo>
                  <a:pt x="5896481" y="2510791"/>
                </a:lnTo>
                <a:close/>
                <a:moveTo>
                  <a:pt x="8515559" y="2358390"/>
                </a:moveTo>
                <a:lnTo>
                  <a:pt x="7970729" y="3448049"/>
                </a:lnTo>
                <a:lnTo>
                  <a:pt x="6637230" y="3448049"/>
                </a:lnTo>
                <a:lnTo>
                  <a:pt x="6092400" y="2358390"/>
                </a:lnTo>
                <a:lnTo>
                  <a:pt x="6637230" y="1268731"/>
                </a:lnTo>
                <a:lnTo>
                  <a:pt x="7970729" y="1268731"/>
                </a:lnTo>
                <a:close/>
              </a:path>
            </a:pathLst>
          </a:custGeom>
          <a:blipFill>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77C7B507-0A10-C0A4-1C9A-03EDC2180284}"/>
              </a:ext>
            </a:extLst>
          </p:cNvPr>
          <p:cNvSpPr>
            <a:spLocks noGrp="1"/>
          </p:cNvSpPr>
          <p:nvPr>
            <p:ph type="ctrTitle"/>
          </p:nvPr>
        </p:nvSpPr>
        <p:spPr>
          <a:xfrm>
            <a:off x="754275" y="1554480"/>
            <a:ext cx="10668000" cy="2996268"/>
          </a:xfrm>
        </p:spPr>
        <p:txBody>
          <a:bodyPr>
            <a:normAutofit fontScale="90000"/>
          </a:bodyPr>
          <a:lstStyle/>
          <a:p>
            <a:r>
              <a:rPr lang="en-GB" b="1" dirty="0">
                <a:latin typeface="Courier New" panose="02070309020205020404" pitchFamily="49" charset="0"/>
                <a:cs typeface="Courier New" panose="02070309020205020404" pitchFamily="49" charset="0"/>
              </a:rPr>
              <a:t>The</a:t>
            </a:r>
            <a:br>
              <a:rPr lang="en-GB" b="1" dirty="0">
                <a:latin typeface="Courier New" panose="02070309020205020404" pitchFamily="49" charset="0"/>
                <a:cs typeface="Courier New" panose="02070309020205020404" pitchFamily="49" charset="0"/>
              </a:rPr>
            </a:br>
            <a:r>
              <a:rPr lang="en-GB" sz="7200" b="1" dirty="0">
                <a:latin typeface="Courier New" panose="02070309020205020404" pitchFamily="49" charset="0"/>
                <a:cs typeface="Courier New" panose="02070309020205020404" pitchFamily="49" charset="0"/>
              </a:rPr>
              <a:t>Design Thinking</a:t>
            </a:r>
            <a:br>
              <a:rPr lang="en-GB" sz="7200" b="1" dirty="0">
                <a:latin typeface="Courier New" panose="02070309020205020404" pitchFamily="49" charset="0"/>
                <a:cs typeface="Courier New" panose="02070309020205020404" pitchFamily="49" charset="0"/>
              </a:rPr>
            </a:br>
            <a:r>
              <a:rPr lang="en-GB" sz="5400" b="1" dirty="0">
                <a:latin typeface="Courier New" panose="02070309020205020404" pitchFamily="49" charset="0"/>
                <a:cs typeface="Courier New" panose="02070309020205020404" pitchFamily="49" charset="0"/>
              </a:rPr>
              <a:t>Method</a:t>
            </a:r>
            <a:br>
              <a:rPr lang="en-GB" sz="5400" b="1" dirty="0">
                <a:latin typeface="Courier New" panose="02070309020205020404" pitchFamily="49" charset="0"/>
                <a:cs typeface="Courier New" panose="02070309020205020404" pitchFamily="49" charset="0"/>
              </a:rPr>
            </a:br>
            <a:r>
              <a:rPr lang="en-GB" sz="2800" b="1" dirty="0">
                <a:latin typeface="Courier New" panose="02070309020205020404" pitchFamily="49" charset="0"/>
                <a:cs typeface="Courier New" panose="02070309020205020404" pitchFamily="49" charset="0"/>
              </a:rPr>
              <a:t>Post. 3</a:t>
            </a:r>
            <a:endParaRPr lang="en-GB"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212177557"/>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FF99"/>
        </a:solidFill>
        <a:effectLst/>
      </p:bgPr>
    </p:bg>
    <p:spTree>
      <p:nvGrpSpPr>
        <p:cNvPr id="1" name=""/>
        <p:cNvGrpSpPr/>
        <p:nvPr/>
      </p:nvGrpSpPr>
      <p:grpSpPr>
        <a:xfrm>
          <a:off x="0" y="0"/>
          <a:ext cx="0" cy="0"/>
          <a:chOff x="0" y="0"/>
          <a:chExt cx="0" cy="0"/>
        </a:xfrm>
      </p:grpSpPr>
      <p:pic>
        <p:nvPicPr>
          <p:cNvPr id="2050" name="Picture 2" descr="Critical Thinking Requires Knowing What Questions to Ask | Consulting and  Training Solutions | Kepner-Tregoe">
            <a:extLst>
              <a:ext uri="{FF2B5EF4-FFF2-40B4-BE49-F238E27FC236}">
                <a16:creationId xmlns:a16="http://schemas.microsoft.com/office/drawing/2014/main" id="{71A41E2C-ADDC-A2EF-5AEA-5A89658984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803" y="285666"/>
            <a:ext cx="4364037" cy="29783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5 Tips to Incorporate Critical Thinking for Designers - IconScout Blogs">
            <a:extLst>
              <a:ext uri="{FF2B5EF4-FFF2-40B4-BE49-F238E27FC236}">
                <a16:creationId xmlns:a16="http://schemas.microsoft.com/office/drawing/2014/main" id="{D16D4841-0977-687B-09E9-B3302158E3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3576" y="327492"/>
            <a:ext cx="6283464" cy="28946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D5AA79-04FD-5CE5-7F92-7E5C8E8EFACD}"/>
              </a:ext>
            </a:extLst>
          </p:cNvPr>
          <p:cNvSpPr txBox="1"/>
          <p:nvPr/>
        </p:nvSpPr>
        <p:spPr>
          <a:xfrm>
            <a:off x="375920" y="3269046"/>
            <a:ext cx="4561840" cy="3754874"/>
          </a:xfrm>
          <a:prstGeom prst="rect">
            <a:avLst/>
          </a:prstGeom>
          <a:noFill/>
        </p:spPr>
        <p:txBody>
          <a:bodyPr wrap="square" rtlCol="0">
            <a:spAutoFit/>
          </a:bodyPr>
          <a:lstStyle/>
          <a:p>
            <a:pPr algn="ctr"/>
            <a:r>
              <a:rPr lang="en-GB" sz="2000" kern="100" dirty="0">
                <a:effectLst/>
                <a:latin typeface="Amasis MT Pro Medium" panose="02040604050005020304" pitchFamily="18" charset="0"/>
                <a:ea typeface="Aptos" panose="020B0004020202020204" pitchFamily="34" charset="0"/>
                <a:cs typeface="Times New Roman" panose="02020603050405020304" pitchFamily="18" charset="0"/>
              </a:rPr>
              <a:t>Design Thinking is unnecessary and is just a fancy way of saying problem solving. I think that there is plenty other effective ways to think and create. In my opinion this over complicates something that could be made simple and effective rather than long and confusing. It feels very one sided and not working together as a team, which is exactly what you’re meant to do in this area of work. </a:t>
            </a:r>
          </a:p>
          <a:p>
            <a:endParaRPr lang="en-GB" dirty="0"/>
          </a:p>
        </p:txBody>
      </p:sp>
      <p:sp>
        <p:nvSpPr>
          <p:cNvPr id="3" name="TextBox 2">
            <a:extLst>
              <a:ext uri="{FF2B5EF4-FFF2-40B4-BE49-F238E27FC236}">
                <a16:creationId xmlns:a16="http://schemas.microsoft.com/office/drawing/2014/main" id="{9DD68046-E201-BF1E-4532-1AD1BCDB8B87}"/>
              </a:ext>
            </a:extLst>
          </p:cNvPr>
          <p:cNvSpPr txBox="1"/>
          <p:nvPr/>
        </p:nvSpPr>
        <p:spPr>
          <a:xfrm>
            <a:off x="5593576" y="3269046"/>
            <a:ext cx="6283464" cy="3570208"/>
          </a:xfrm>
          <a:prstGeom prst="rect">
            <a:avLst/>
          </a:prstGeom>
          <a:noFill/>
        </p:spPr>
        <p:txBody>
          <a:bodyPr wrap="square" rtlCol="0">
            <a:spAutoFit/>
          </a:bodyPr>
          <a:lstStyle/>
          <a:p>
            <a:pPr algn="ctr"/>
            <a:r>
              <a:rPr lang="en-GB" sz="1600" kern="100" dirty="0">
                <a:effectLst/>
                <a:latin typeface="Amasis MT Pro Medium" panose="02040604050005020304" pitchFamily="18" charset="0"/>
                <a:ea typeface="Aptos" panose="020B0004020202020204" pitchFamily="34" charset="0"/>
                <a:cs typeface="Times New Roman" panose="02020603050405020304" pitchFamily="18" charset="0"/>
              </a:rPr>
              <a:t>I think it could be useful for someone who wants to be a director as you must make decisions that around essentially the “Boss” and do what makes them happy and comfortable, which is obviously valid if you don’t want to keep a job and make a good impression; but I truly believe that even in that respect directors have to have a creative respect for their employees. Everyone is in it together and can make their own creative decisions. </a:t>
            </a:r>
            <a:r>
              <a:rPr lang="en-GB" sz="1600" b="1" kern="100" dirty="0">
                <a:effectLst/>
                <a:latin typeface="Amasis MT Pro Medium" panose="02040604050005020304" pitchFamily="18" charset="0"/>
                <a:ea typeface="Aptos" panose="020B0004020202020204" pitchFamily="34" charset="0"/>
                <a:cs typeface="Times New Roman" panose="02020603050405020304" pitchFamily="18" charset="0"/>
              </a:rPr>
              <a:t>“</a:t>
            </a:r>
            <a:r>
              <a:rPr lang="en-GB" sz="1600" b="1" dirty="0">
                <a:latin typeface="Amasis MT Pro Medium" panose="02040604050005020304" pitchFamily="18" charset="0"/>
              </a:rPr>
              <a:t>The goal of the design thinking process is to come up with solutions, products, or services that are desirable for the user.” </a:t>
            </a:r>
            <a:r>
              <a:rPr lang="en-GB" sz="1600" b="1" dirty="0" err="1">
                <a:latin typeface="Amasis MT Pro Medium" panose="02040604050005020304" pitchFamily="18" charset="0"/>
              </a:rPr>
              <a:t>hotjar</a:t>
            </a:r>
            <a:r>
              <a:rPr lang="en-GB" sz="1600" b="1" dirty="0">
                <a:latin typeface="Amasis MT Pro Medium" panose="02040604050005020304" pitchFamily="18" charset="0"/>
              </a:rPr>
              <a:t> (2023) </a:t>
            </a:r>
            <a:r>
              <a:rPr lang="en-GB" sz="1600" dirty="0">
                <a:latin typeface="Amasis MT Pro Medium" panose="02040604050005020304" pitchFamily="18" charset="0"/>
              </a:rPr>
              <a:t>Like I have said before this to me personally describes problem solving, which doesn’t take up time or make things less confusing, people can make their own ways of thinking.</a:t>
            </a:r>
            <a:endParaRPr lang="en-GB" sz="1600" b="1" dirty="0">
              <a:latin typeface="Amasis MT Pro Medium" panose="02040604050005020304" pitchFamily="18" charset="0"/>
            </a:endParaRPr>
          </a:p>
          <a:p>
            <a:pPr algn="ctr"/>
            <a:endParaRPr lang="en-GB" sz="1600" b="1" kern="100" dirty="0">
              <a:effectLst/>
              <a:latin typeface="Amasis MT Pro Medium" panose="02040604050005020304" pitchFamily="18" charset="0"/>
              <a:ea typeface="Aptos" panose="020B0004020202020204" pitchFamily="34" charset="0"/>
              <a:cs typeface="Times New Roman" panose="02020603050405020304" pitchFamily="18" charset="0"/>
            </a:endParaRPr>
          </a:p>
          <a:p>
            <a:endParaRPr lang="en-GB" dirty="0"/>
          </a:p>
        </p:txBody>
      </p:sp>
      <p:cxnSp>
        <p:nvCxnSpPr>
          <p:cNvPr id="5" name="Straight Connector 4">
            <a:extLst>
              <a:ext uri="{FF2B5EF4-FFF2-40B4-BE49-F238E27FC236}">
                <a16:creationId xmlns:a16="http://schemas.microsoft.com/office/drawing/2014/main" id="{90738B7D-0B72-B9EB-942E-4674170BF257}"/>
              </a:ext>
            </a:extLst>
          </p:cNvPr>
          <p:cNvCxnSpPr/>
          <p:nvPr/>
        </p:nvCxnSpPr>
        <p:spPr>
          <a:xfrm>
            <a:off x="5212080" y="-101600"/>
            <a:ext cx="0" cy="7125520"/>
          </a:xfrm>
          <a:prstGeom prst="line">
            <a:avLst/>
          </a:prstGeom>
          <a:ln w="381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362601637"/>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sp>
        <p:nvSpPr>
          <p:cNvPr id="12" name="Sun 11">
            <a:extLst>
              <a:ext uri="{FF2B5EF4-FFF2-40B4-BE49-F238E27FC236}">
                <a16:creationId xmlns:a16="http://schemas.microsoft.com/office/drawing/2014/main" id="{03F198B3-0FA9-CE94-9ED6-9A59B2E99793}"/>
              </a:ext>
            </a:extLst>
          </p:cNvPr>
          <p:cNvSpPr/>
          <p:nvPr/>
        </p:nvSpPr>
        <p:spPr>
          <a:xfrm>
            <a:off x="4869180" y="948303"/>
            <a:ext cx="2453640" cy="2407920"/>
          </a:xfrm>
          <a:prstGeom prst="sun">
            <a:avLst/>
          </a:prstGeom>
          <a:solidFill>
            <a:srgbClr val="FBE38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1FA1587-980B-69CE-BB6E-FFE822E3F973}"/>
              </a:ext>
            </a:extLst>
          </p:cNvPr>
          <p:cNvSpPr>
            <a:spLocks noGrp="1"/>
          </p:cNvSpPr>
          <p:nvPr>
            <p:ph type="title"/>
          </p:nvPr>
        </p:nvSpPr>
        <p:spPr>
          <a:xfrm>
            <a:off x="838200" y="185360"/>
            <a:ext cx="10515600" cy="1325563"/>
          </a:xfrm>
        </p:spPr>
        <p:txBody>
          <a:bodyPr>
            <a:normAutofit/>
          </a:bodyPr>
          <a:lstStyle/>
          <a:p>
            <a:pPr algn="ctr"/>
            <a:r>
              <a:rPr lang="en-GB" sz="6600" b="1" dirty="0">
                <a:latin typeface="Courier New" panose="02070309020205020404" pitchFamily="49" charset="0"/>
                <a:cs typeface="Courier New" panose="02070309020205020404" pitchFamily="49" charset="0"/>
              </a:rPr>
              <a:t>References</a:t>
            </a:r>
          </a:p>
        </p:txBody>
      </p:sp>
      <p:sp>
        <p:nvSpPr>
          <p:cNvPr id="7" name="Sun 6">
            <a:extLst>
              <a:ext uri="{FF2B5EF4-FFF2-40B4-BE49-F238E27FC236}">
                <a16:creationId xmlns:a16="http://schemas.microsoft.com/office/drawing/2014/main" id="{2D3480AF-1524-EA33-4FB7-7802007CA403}"/>
              </a:ext>
            </a:extLst>
          </p:cNvPr>
          <p:cNvSpPr/>
          <p:nvPr/>
        </p:nvSpPr>
        <p:spPr>
          <a:xfrm>
            <a:off x="1336040" y="980440"/>
            <a:ext cx="2453640" cy="2407920"/>
          </a:xfrm>
          <a:prstGeom prst="sun">
            <a:avLst/>
          </a:prstGeom>
          <a:solidFill>
            <a:srgbClr val="FBE38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593B791-6FC0-F75D-6EC5-3DF8366B637F}"/>
              </a:ext>
            </a:extLst>
          </p:cNvPr>
          <p:cNvSpPr txBox="1"/>
          <p:nvPr/>
        </p:nvSpPr>
        <p:spPr>
          <a:xfrm>
            <a:off x="487680" y="1798320"/>
            <a:ext cx="4419600" cy="707886"/>
          </a:xfrm>
          <a:prstGeom prst="rect">
            <a:avLst/>
          </a:prstGeom>
          <a:noFill/>
        </p:spPr>
        <p:txBody>
          <a:bodyPr wrap="square" rtlCol="0">
            <a:spAutoFit/>
          </a:bodyPr>
          <a:lstStyle/>
          <a:p>
            <a:pPr algn="ctr"/>
            <a:r>
              <a:rPr lang="en-GB" sz="4000" b="1" dirty="0">
                <a:latin typeface="Courier New" panose="02070309020205020404" pitchFamily="49" charset="0"/>
                <a:cs typeface="Courier New" panose="02070309020205020404" pitchFamily="49" charset="0"/>
              </a:rPr>
              <a:t>Post 1:</a:t>
            </a:r>
          </a:p>
        </p:txBody>
      </p:sp>
      <p:sp>
        <p:nvSpPr>
          <p:cNvPr id="10" name="TextBox 9">
            <a:extLst>
              <a:ext uri="{FF2B5EF4-FFF2-40B4-BE49-F238E27FC236}">
                <a16:creationId xmlns:a16="http://schemas.microsoft.com/office/drawing/2014/main" id="{FCC6AE2A-9288-7C78-B951-A7A0B994CDB9}"/>
              </a:ext>
            </a:extLst>
          </p:cNvPr>
          <p:cNvSpPr txBox="1"/>
          <p:nvPr/>
        </p:nvSpPr>
        <p:spPr>
          <a:xfrm>
            <a:off x="824230" y="2449641"/>
            <a:ext cx="3256280" cy="1877437"/>
          </a:xfrm>
          <a:prstGeom prst="rect">
            <a:avLst/>
          </a:prstGeom>
          <a:noFill/>
        </p:spPr>
        <p:txBody>
          <a:bodyPr wrap="square" rtlCol="0">
            <a:spAutoFit/>
          </a:bodyPr>
          <a:lstStyle/>
          <a:p>
            <a:pPr algn="ctr"/>
            <a:r>
              <a:rPr lang="en-GB" sz="1600" dirty="0">
                <a:latin typeface="Amasis MT Pro Medium" panose="02040604050005020304" pitchFamily="18" charset="0"/>
                <a:cs typeface="Courier New" panose="02070309020205020404" pitchFamily="49" charset="0"/>
              </a:rPr>
              <a:t>DW Documentary, (2019) </a:t>
            </a:r>
            <a:r>
              <a:rPr lang="en-GB" sz="1600" i="1" dirty="0">
                <a:solidFill>
                  <a:srgbClr val="0F0F0F"/>
                </a:solidFill>
                <a:effectLst/>
                <a:latin typeface="Amasis MT Pro Medium" panose="02040604050005020304" pitchFamily="18" charset="0"/>
                <a:cs typeface="Courier New" panose="02070309020205020404" pitchFamily="49" charset="0"/>
              </a:rPr>
              <a:t>Artificial intelligence and algorithms: pros and cons </a:t>
            </a:r>
            <a:r>
              <a:rPr lang="en-GB" sz="1600" dirty="0">
                <a:solidFill>
                  <a:srgbClr val="0F0F0F"/>
                </a:solidFill>
                <a:effectLst/>
                <a:latin typeface="Amasis MT Pro Medium" panose="02040604050005020304" pitchFamily="18" charset="0"/>
                <a:cs typeface="Courier New" panose="02070309020205020404" pitchFamily="49" charset="0"/>
              </a:rPr>
              <a:t>[video]. Available at </a:t>
            </a:r>
            <a:r>
              <a:rPr lang="en-GB" sz="1600" dirty="0">
                <a:latin typeface="Amasis MT Pro Medium" panose="02040604050005020304" pitchFamily="18" charset="0"/>
                <a:hlinkClick r:id="rId2"/>
              </a:rPr>
              <a:t>Liv White User Story short (youtube.com)</a:t>
            </a:r>
            <a:r>
              <a:rPr lang="en-GB" sz="1600" dirty="0">
                <a:latin typeface="Amasis MT Pro Medium" panose="02040604050005020304" pitchFamily="18" charset="0"/>
              </a:rPr>
              <a:t> (Accessed: 21 April 2024).</a:t>
            </a:r>
            <a:endParaRPr lang="en-GB" sz="1600" i="1" dirty="0">
              <a:solidFill>
                <a:srgbClr val="0F0F0F"/>
              </a:solidFill>
              <a:latin typeface="Amasis MT Pro Medium" panose="02040604050005020304" pitchFamily="18" charset="0"/>
              <a:cs typeface="Courier New" panose="02070309020205020404" pitchFamily="49" charset="0"/>
            </a:endParaRPr>
          </a:p>
          <a:p>
            <a:endParaRPr lang="en-GB" sz="2000" dirty="0">
              <a:latin typeface="Amasis MT Pro Medium" panose="02040604050005020304" pitchFamily="18" charset="0"/>
              <a:cs typeface="Courier New" panose="02070309020205020404" pitchFamily="49" charset="0"/>
            </a:endParaRPr>
          </a:p>
        </p:txBody>
      </p:sp>
      <p:sp>
        <p:nvSpPr>
          <p:cNvPr id="11" name="TextBox 10">
            <a:extLst>
              <a:ext uri="{FF2B5EF4-FFF2-40B4-BE49-F238E27FC236}">
                <a16:creationId xmlns:a16="http://schemas.microsoft.com/office/drawing/2014/main" id="{C53EE5DC-F4E8-F290-A692-186F5996E8AC}"/>
              </a:ext>
            </a:extLst>
          </p:cNvPr>
          <p:cNvSpPr txBox="1"/>
          <p:nvPr/>
        </p:nvSpPr>
        <p:spPr>
          <a:xfrm>
            <a:off x="3886200" y="1244114"/>
            <a:ext cx="4419600" cy="707886"/>
          </a:xfrm>
          <a:prstGeom prst="rect">
            <a:avLst/>
          </a:prstGeom>
          <a:noFill/>
        </p:spPr>
        <p:txBody>
          <a:bodyPr wrap="square" rtlCol="0">
            <a:spAutoFit/>
          </a:bodyPr>
          <a:lstStyle/>
          <a:p>
            <a:pPr algn="ctr"/>
            <a:r>
              <a:rPr lang="en-GB" sz="4000" b="1" dirty="0">
                <a:latin typeface="Courier New" panose="02070309020205020404" pitchFamily="49" charset="0"/>
                <a:cs typeface="Courier New" panose="02070309020205020404" pitchFamily="49" charset="0"/>
              </a:rPr>
              <a:t>Post 2:</a:t>
            </a:r>
          </a:p>
        </p:txBody>
      </p:sp>
      <p:sp>
        <p:nvSpPr>
          <p:cNvPr id="13" name="TextBox 12">
            <a:extLst>
              <a:ext uri="{FF2B5EF4-FFF2-40B4-BE49-F238E27FC236}">
                <a16:creationId xmlns:a16="http://schemas.microsoft.com/office/drawing/2014/main" id="{1A2806F2-ECD7-4BC8-1B35-639770F8017D}"/>
              </a:ext>
            </a:extLst>
          </p:cNvPr>
          <p:cNvSpPr txBox="1"/>
          <p:nvPr/>
        </p:nvSpPr>
        <p:spPr>
          <a:xfrm>
            <a:off x="4467860" y="1885662"/>
            <a:ext cx="3256280" cy="1815882"/>
          </a:xfrm>
          <a:prstGeom prst="rect">
            <a:avLst/>
          </a:prstGeom>
          <a:noFill/>
        </p:spPr>
        <p:txBody>
          <a:bodyPr wrap="square" rtlCol="0">
            <a:spAutoFit/>
          </a:bodyPr>
          <a:lstStyle/>
          <a:p>
            <a:pPr algn="ctr"/>
            <a:r>
              <a:rPr lang="en-GB" sz="1600" dirty="0" err="1">
                <a:latin typeface="Amasis MT Pro Medium" panose="02040604050005020304" pitchFamily="18" charset="0"/>
              </a:rPr>
              <a:t>Eap-Braje</a:t>
            </a:r>
            <a:r>
              <a:rPr lang="en-GB" sz="1600" dirty="0">
                <a:latin typeface="Amasis MT Pro Medium" panose="02040604050005020304" pitchFamily="18" charset="0"/>
              </a:rPr>
              <a:t>, S. (2021) </a:t>
            </a:r>
            <a:r>
              <a:rPr lang="en-GB" sz="1600" b="0" i="1" dirty="0">
                <a:solidFill>
                  <a:srgbClr val="2C2D30"/>
                </a:solidFill>
                <a:effectLst/>
                <a:latin typeface="Amasis MT Pro Medium" panose="02040604050005020304" pitchFamily="18" charset="0"/>
              </a:rPr>
              <a:t>How to Act Confident... even if you don't necessarily feel confident. </a:t>
            </a:r>
            <a:r>
              <a:rPr lang="en-GB" sz="1600" b="0" dirty="0">
                <a:solidFill>
                  <a:srgbClr val="2C2D30"/>
                </a:solidFill>
                <a:effectLst/>
                <a:latin typeface="Amasis MT Pro Medium" panose="02040604050005020304" pitchFamily="18" charset="0"/>
              </a:rPr>
              <a:t>Available at: </a:t>
            </a:r>
            <a:r>
              <a:rPr lang="en-GB" sz="1600" dirty="0">
                <a:latin typeface="Amasis MT Pro Medium" panose="02040604050005020304" pitchFamily="18" charset="0"/>
                <a:hlinkClick r:id="rId3"/>
              </a:rPr>
              <a:t>How to Act Confident | Psychology Today</a:t>
            </a:r>
            <a:r>
              <a:rPr lang="en-GB" sz="1600" dirty="0">
                <a:latin typeface="Amasis MT Pro Medium" panose="02040604050005020304" pitchFamily="18" charset="0"/>
              </a:rPr>
              <a:t> (Accessed: 21 April 2024).</a:t>
            </a:r>
            <a:endParaRPr lang="en-GB" sz="1600" b="0" i="1" dirty="0">
              <a:solidFill>
                <a:srgbClr val="2C2D30"/>
              </a:solidFill>
              <a:effectLst/>
              <a:latin typeface="Amasis MT Pro Medium" panose="02040604050005020304" pitchFamily="18" charset="0"/>
            </a:endParaRPr>
          </a:p>
          <a:p>
            <a:pPr algn="ctr"/>
            <a:endParaRPr lang="en-GB" sz="1600" dirty="0">
              <a:latin typeface="Amasis MT Pro Medium" panose="02040604050005020304" pitchFamily="18" charset="0"/>
              <a:cs typeface="Courier New" panose="02070309020205020404" pitchFamily="49" charset="0"/>
            </a:endParaRPr>
          </a:p>
        </p:txBody>
      </p:sp>
      <p:sp>
        <p:nvSpPr>
          <p:cNvPr id="14" name="TextBox 13">
            <a:extLst>
              <a:ext uri="{FF2B5EF4-FFF2-40B4-BE49-F238E27FC236}">
                <a16:creationId xmlns:a16="http://schemas.microsoft.com/office/drawing/2014/main" id="{4ED1795E-9C46-C032-281F-736241B3015A}"/>
              </a:ext>
            </a:extLst>
          </p:cNvPr>
          <p:cNvSpPr txBox="1"/>
          <p:nvPr/>
        </p:nvSpPr>
        <p:spPr>
          <a:xfrm>
            <a:off x="4467860" y="3501778"/>
            <a:ext cx="3256280" cy="1323439"/>
          </a:xfrm>
          <a:prstGeom prst="rect">
            <a:avLst/>
          </a:prstGeom>
          <a:noFill/>
        </p:spPr>
        <p:txBody>
          <a:bodyPr wrap="square" rtlCol="0">
            <a:spAutoFit/>
          </a:bodyPr>
          <a:lstStyle/>
          <a:p>
            <a:pPr algn="ctr"/>
            <a:r>
              <a:rPr lang="en-GB" sz="1600" kern="100" dirty="0" err="1">
                <a:effectLst/>
                <a:latin typeface="Amasis MT Pro Medium" panose="02040604050005020304" pitchFamily="18" charset="0"/>
                <a:ea typeface="Calibri" panose="020F0502020204030204" pitchFamily="34" charset="0"/>
                <a:cs typeface="Times New Roman" panose="02020603050405020304" pitchFamily="18" charset="0"/>
              </a:rPr>
              <a:t>Ispas</a:t>
            </a:r>
            <a:r>
              <a:rPr lang="en-GB" sz="1600" kern="100" dirty="0">
                <a:effectLst/>
                <a:latin typeface="Amasis MT Pro Medium" panose="02040604050005020304" pitchFamily="18" charset="0"/>
                <a:ea typeface="Calibri" panose="020F0502020204030204" pitchFamily="34" charset="0"/>
                <a:cs typeface="Times New Roman" panose="02020603050405020304" pitchFamily="18" charset="0"/>
              </a:rPr>
              <a:t>, A. (2023) </a:t>
            </a:r>
            <a:r>
              <a:rPr lang="en-GB" sz="1600" i="1" kern="100" dirty="0">
                <a:effectLst/>
                <a:latin typeface="Amasis MT Pro Medium" panose="02040604050005020304" pitchFamily="18" charset="0"/>
                <a:ea typeface="Calibri" panose="020F0502020204030204" pitchFamily="34" charset="0"/>
                <a:cs typeface="Times New Roman" panose="02020603050405020304" pitchFamily="18" charset="0"/>
              </a:rPr>
              <a:t>Resilience for Actors. </a:t>
            </a:r>
            <a:r>
              <a:rPr lang="en-GB" sz="1600" kern="100" dirty="0">
                <a:effectLst/>
                <a:latin typeface="Amasis MT Pro Medium" panose="02040604050005020304" pitchFamily="18" charset="0"/>
                <a:ea typeface="Calibri" panose="020F0502020204030204" pitchFamily="34" charset="0"/>
                <a:cs typeface="Times New Roman" panose="02020603050405020304" pitchFamily="18" charset="0"/>
              </a:rPr>
              <a:t>P.35. Scotland: Word Bothy Ltd.</a:t>
            </a:r>
          </a:p>
          <a:p>
            <a:pPr algn="ctr"/>
            <a:endParaRPr lang="en-GB" sz="1600" b="0" i="1" u="none" strike="noStrike" dirty="0">
              <a:effectLst/>
              <a:latin typeface="Amasis MT Pro Medium" panose="02040604050005020304" pitchFamily="18" charset="0"/>
            </a:endParaRPr>
          </a:p>
          <a:p>
            <a:pPr algn="ctr"/>
            <a:endParaRPr lang="en-GB" sz="1600" dirty="0">
              <a:latin typeface="Amasis MT Pro Medium" panose="02040604050005020304" pitchFamily="18" charset="0"/>
              <a:cs typeface="Courier New" panose="02070309020205020404" pitchFamily="49" charset="0"/>
            </a:endParaRPr>
          </a:p>
        </p:txBody>
      </p:sp>
      <p:sp>
        <p:nvSpPr>
          <p:cNvPr id="16" name="TextBox 15">
            <a:extLst>
              <a:ext uri="{FF2B5EF4-FFF2-40B4-BE49-F238E27FC236}">
                <a16:creationId xmlns:a16="http://schemas.microsoft.com/office/drawing/2014/main" id="{4D3A72AB-52D8-8865-CC03-0958070FAE5B}"/>
              </a:ext>
            </a:extLst>
          </p:cNvPr>
          <p:cNvSpPr txBox="1"/>
          <p:nvPr/>
        </p:nvSpPr>
        <p:spPr>
          <a:xfrm>
            <a:off x="4467860" y="4414977"/>
            <a:ext cx="3256280" cy="1815882"/>
          </a:xfrm>
          <a:prstGeom prst="rect">
            <a:avLst/>
          </a:prstGeom>
          <a:noFill/>
        </p:spPr>
        <p:txBody>
          <a:bodyPr wrap="square" rtlCol="0">
            <a:spAutoFit/>
          </a:bodyPr>
          <a:lstStyle/>
          <a:p>
            <a:pPr algn="ctr"/>
            <a:r>
              <a:rPr lang="en-GB" sz="1600" dirty="0">
                <a:latin typeface="Amasis MT Pro Medium" panose="02040604050005020304" pitchFamily="18" charset="0"/>
                <a:cs typeface="Courier New" panose="02070309020205020404" pitchFamily="49" charset="0"/>
              </a:rPr>
              <a:t>Why Acting Is And Needs To Be Fun, (2015) </a:t>
            </a:r>
            <a:r>
              <a:rPr lang="en-GB" sz="1600" i="1" dirty="0">
                <a:latin typeface="Amasis MT Pro Medium" panose="02040604050005020304" pitchFamily="18" charset="0"/>
                <a:cs typeface="Courier New" panose="02070309020205020404" pitchFamily="49" charset="0"/>
              </a:rPr>
              <a:t>The Storytellers Conservatory </a:t>
            </a:r>
            <a:r>
              <a:rPr lang="en-GB" sz="1600" dirty="0">
                <a:latin typeface="Amasis MT Pro Medium" panose="02040604050005020304" pitchFamily="18" charset="0"/>
                <a:cs typeface="Courier New" panose="02070309020205020404" pitchFamily="49" charset="0"/>
              </a:rPr>
              <a:t>[blog]. 31 August. Available at: </a:t>
            </a:r>
            <a:r>
              <a:rPr lang="en-GB" sz="1600" dirty="0">
                <a:latin typeface="Amasis MT Pro Medium" panose="02040604050005020304" pitchFamily="18" charset="0"/>
                <a:hlinkClick r:id="rId4"/>
              </a:rPr>
              <a:t>Why Acting Is and Needs to Be Fun — The Storytellers Conservatory</a:t>
            </a:r>
            <a:r>
              <a:rPr lang="en-GB" sz="1600" dirty="0">
                <a:latin typeface="Amasis MT Pro Medium" panose="02040604050005020304" pitchFamily="18" charset="0"/>
              </a:rPr>
              <a:t> (Accessed: 21 April 2024).</a:t>
            </a:r>
            <a:endParaRPr lang="en-GB" sz="1600" dirty="0">
              <a:latin typeface="Amasis MT Pro Medium" panose="02040604050005020304" pitchFamily="18" charset="0"/>
              <a:cs typeface="Courier New" panose="02070309020205020404" pitchFamily="49" charset="0"/>
            </a:endParaRPr>
          </a:p>
        </p:txBody>
      </p:sp>
      <p:sp>
        <p:nvSpPr>
          <p:cNvPr id="19" name="Sun 18">
            <a:extLst>
              <a:ext uri="{FF2B5EF4-FFF2-40B4-BE49-F238E27FC236}">
                <a16:creationId xmlns:a16="http://schemas.microsoft.com/office/drawing/2014/main" id="{A9BAE103-7AA5-F24D-A064-B0C0E4CF6D90}"/>
              </a:ext>
            </a:extLst>
          </p:cNvPr>
          <p:cNvSpPr/>
          <p:nvPr/>
        </p:nvSpPr>
        <p:spPr>
          <a:xfrm>
            <a:off x="8996680" y="980439"/>
            <a:ext cx="2453640" cy="2407920"/>
          </a:xfrm>
          <a:prstGeom prst="sun">
            <a:avLst/>
          </a:prstGeom>
          <a:solidFill>
            <a:srgbClr val="FBE38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6B5E9B7-2065-E66D-77F6-24BEAF2B1443}"/>
              </a:ext>
            </a:extLst>
          </p:cNvPr>
          <p:cNvSpPr txBox="1"/>
          <p:nvPr/>
        </p:nvSpPr>
        <p:spPr>
          <a:xfrm>
            <a:off x="8111490" y="1798320"/>
            <a:ext cx="4419600" cy="707886"/>
          </a:xfrm>
          <a:prstGeom prst="rect">
            <a:avLst/>
          </a:prstGeom>
          <a:noFill/>
        </p:spPr>
        <p:txBody>
          <a:bodyPr wrap="square" rtlCol="0">
            <a:spAutoFit/>
          </a:bodyPr>
          <a:lstStyle/>
          <a:p>
            <a:pPr algn="ctr"/>
            <a:r>
              <a:rPr lang="en-GB" sz="4000" b="1" dirty="0">
                <a:latin typeface="Courier New" panose="02070309020205020404" pitchFamily="49" charset="0"/>
                <a:cs typeface="Courier New" panose="02070309020205020404" pitchFamily="49" charset="0"/>
              </a:rPr>
              <a:t>Post 3:</a:t>
            </a:r>
          </a:p>
        </p:txBody>
      </p:sp>
      <p:sp>
        <p:nvSpPr>
          <p:cNvPr id="20" name="TextBox 19">
            <a:extLst>
              <a:ext uri="{FF2B5EF4-FFF2-40B4-BE49-F238E27FC236}">
                <a16:creationId xmlns:a16="http://schemas.microsoft.com/office/drawing/2014/main" id="{5E6A12B4-4526-4398-F110-4A6A425F461D}"/>
              </a:ext>
            </a:extLst>
          </p:cNvPr>
          <p:cNvSpPr txBox="1"/>
          <p:nvPr/>
        </p:nvSpPr>
        <p:spPr>
          <a:xfrm>
            <a:off x="8595360" y="2506206"/>
            <a:ext cx="3256280" cy="1815882"/>
          </a:xfrm>
          <a:prstGeom prst="rect">
            <a:avLst/>
          </a:prstGeom>
          <a:noFill/>
        </p:spPr>
        <p:txBody>
          <a:bodyPr wrap="square" rtlCol="0">
            <a:spAutoFit/>
          </a:bodyPr>
          <a:lstStyle/>
          <a:p>
            <a:pPr algn="ctr"/>
            <a:r>
              <a:rPr lang="en-GB" sz="1600" dirty="0">
                <a:latin typeface="Amasis MT Pro Medium" panose="02040604050005020304" pitchFamily="18" charset="0"/>
                <a:cs typeface="Courier New" panose="02070309020205020404" pitchFamily="49" charset="0"/>
              </a:rPr>
              <a:t>Hotjar, (2023) </a:t>
            </a:r>
            <a:r>
              <a:rPr lang="en-GB" sz="1600" b="0" i="1" dirty="0">
                <a:effectLst/>
                <a:latin typeface="Amasis MT Pro Medium" panose="02040604050005020304" pitchFamily="18" charset="0"/>
              </a:rPr>
              <a:t>What is Design Thinking and Why Does It Matter? – Hotjar. </a:t>
            </a:r>
            <a:r>
              <a:rPr lang="en-GB" sz="1600" b="0" dirty="0">
                <a:effectLst/>
                <a:latin typeface="Amasis MT Pro Medium" panose="02040604050005020304" pitchFamily="18" charset="0"/>
              </a:rPr>
              <a:t>Available at: </a:t>
            </a:r>
            <a:r>
              <a:rPr lang="en-GB" sz="1600" dirty="0">
                <a:latin typeface="Amasis MT Pro Medium" panose="02040604050005020304" pitchFamily="18" charset="0"/>
                <a:hlinkClick r:id="rId5"/>
              </a:rPr>
              <a:t>What is Design Thinking and Why Does It Matter? (hotjar.com)</a:t>
            </a:r>
            <a:r>
              <a:rPr lang="en-GB" sz="1600" dirty="0">
                <a:latin typeface="Amasis MT Pro Medium" panose="02040604050005020304" pitchFamily="18" charset="0"/>
              </a:rPr>
              <a:t> (Accessed: 21 April 2024).</a:t>
            </a:r>
            <a:endParaRPr lang="en-GB" sz="1600" b="0" i="1" dirty="0">
              <a:effectLst/>
              <a:latin typeface="Amasis MT Pro Medium" panose="02040604050005020304" pitchFamily="18" charset="0"/>
              <a:hlinkClick r:id="rId6"/>
            </a:endParaRPr>
          </a:p>
          <a:p>
            <a:endParaRPr lang="en-GB" sz="1600" dirty="0">
              <a:latin typeface="Amasis MT Pro Medium" panose="02040604050005020304" pitchFamily="18" charset="0"/>
              <a:cs typeface="Courier New" panose="02070309020205020404" pitchFamily="49" charset="0"/>
            </a:endParaRPr>
          </a:p>
        </p:txBody>
      </p:sp>
    </p:spTree>
    <p:extLst>
      <p:ext uri="{BB962C8B-B14F-4D97-AF65-F5344CB8AC3E}">
        <p14:creationId xmlns:p14="http://schemas.microsoft.com/office/powerpoint/2010/main" val="1370063624"/>
      </p:ext>
    </p:extLst>
  </p:cSld>
  <p:clrMapOvr>
    <a:masterClrMapping/>
  </p:clrMapOvr>
  <p:transition spd="med">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481</TotalTime>
  <Words>1770</Words>
  <Application>Microsoft Office PowerPoint</Application>
  <PresentationFormat>Widescreen</PresentationFormat>
  <Paragraphs>35</Paragraphs>
  <Slides>9</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Amasis MT Pro Medium</vt:lpstr>
      <vt:lpstr>Aptos</vt:lpstr>
      <vt:lpstr>Aptos Display</vt:lpstr>
      <vt:lpstr>Arial</vt:lpstr>
      <vt:lpstr>Courier New</vt:lpstr>
      <vt:lpstr>Office Theme</vt:lpstr>
      <vt:lpstr>The Future Of The Acting Industry</vt:lpstr>
      <vt:lpstr>What Is The Biggest Threat To Humankind? Post. 1</vt:lpstr>
      <vt:lpstr>PowerPoint Presentation</vt:lpstr>
      <vt:lpstr>PowerPoint Presentation</vt:lpstr>
      <vt:lpstr>The Skills That are successful for Acting Post. 2</vt:lpstr>
      <vt:lpstr>PowerPoint Presentation</vt:lpstr>
      <vt:lpstr>The Design Thinking Method Post. 3</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Future Of The Acting Industry</dc:title>
  <dc:creator>anthony johnson</dc:creator>
  <cp:lastModifiedBy>anthony johnson</cp:lastModifiedBy>
  <cp:revision>1</cp:revision>
  <dcterms:created xsi:type="dcterms:W3CDTF">2024-04-19T20:51:31Z</dcterms:created>
  <dcterms:modified xsi:type="dcterms:W3CDTF">2024-04-23T19:05:10Z</dcterms:modified>
</cp:coreProperties>
</file>