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1"/>
  </p:notesMasterIdLst>
  <p:sldIdLst>
    <p:sldId id="265" r:id="rId2"/>
    <p:sldId id="257" r:id="rId3"/>
    <p:sldId id="266" r:id="rId4"/>
    <p:sldId id="263" r:id="rId5"/>
    <p:sldId id="264" r:id="rId6"/>
    <p:sldId id="258" r:id="rId7"/>
    <p:sldId id="259" r:id="rId8"/>
    <p:sldId id="262"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6557BF-2B36-4200-87E2-8E03DE2D3B26}" v="20" dt="2025-04-23T19:31:59.3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7" d="100"/>
          <a:sy n="57" d="100"/>
        </p:scale>
        <p:origin x="35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 Harris" userId="5f2fc11ccb230f2f" providerId="LiveId" clId="{F56557BF-2B36-4200-87E2-8E03DE2D3B26}"/>
    <pc:docChg chg="undo custSel addSld delSld modSld sldOrd">
      <pc:chgData name="Georgia Harris" userId="5f2fc11ccb230f2f" providerId="LiveId" clId="{F56557BF-2B36-4200-87E2-8E03DE2D3B26}" dt="2025-04-23T19:40:52.180" v="7603" actId="20577"/>
      <pc:docMkLst>
        <pc:docMk/>
      </pc:docMkLst>
      <pc:sldChg chg="addSp modSp mod">
        <pc:chgData name="Georgia Harris" userId="5f2fc11ccb230f2f" providerId="LiveId" clId="{F56557BF-2B36-4200-87E2-8E03DE2D3B26}" dt="2025-04-23T19:33:43.592" v="7584" actId="20577"/>
        <pc:sldMkLst>
          <pc:docMk/>
          <pc:sldMk cId="2180159538" sldId="257"/>
        </pc:sldMkLst>
        <pc:spChg chg="add mod">
          <ac:chgData name="Georgia Harris" userId="5f2fc11ccb230f2f" providerId="LiveId" clId="{F56557BF-2B36-4200-87E2-8E03DE2D3B26}" dt="2025-04-23T12:57:21.804" v="6830" actId="20577"/>
          <ac:spMkLst>
            <pc:docMk/>
            <pc:sldMk cId="2180159538" sldId="257"/>
            <ac:spMk id="8" creationId="{32D12C6E-5934-BA68-14D7-102EFB6AFD81}"/>
          </ac:spMkLst>
        </pc:spChg>
        <pc:graphicFrameChg chg="mod modGraphic">
          <ac:chgData name="Georgia Harris" userId="5f2fc11ccb230f2f" providerId="LiveId" clId="{F56557BF-2B36-4200-87E2-8E03DE2D3B26}" dt="2025-04-23T19:33:43.592" v="7584" actId="20577"/>
          <ac:graphicFrameMkLst>
            <pc:docMk/>
            <pc:sldMk cId="2180159538" sldId="257"/>
            <ac:graphicFrameMk id="6" creationId="{57822BEA-BB91-157A-F410-0020DC89656D}"/>
          </ac:graphicFrameMkLst>
        </pc:graphicFrameChg>
        <pc:picChg chg="mod">
          <ac:chgData name="Georgia Harris" userId="5f2fc11ccb230f2f" providerId="LiveId" clId="{F56557BF-2B36-4200-87E2-8E03DE2D3B26}" dt="2025-04-22T10:41:33.713" v="6" actId="1076"/>
          <ac:picMkLst>
            <pc:docMk/>
            <pc:sldMk cId="2180159538" sldId="257"/>
            <ac:picMk id="7" creationId="{5C04D737-E822-B8A2-8939-955875F5852F}"/>
          </ac:picMkLst>
        </pc:picChg>
      </pc:sldChg>
      <pc:sldChg chg="modSp mod">
        <pc:chgData name="Georgia Harris" userId="5f2fc11ccb230f2f" providerId="LiveId" clId="{F56557BF-2B36-4200-87E2-8E03DE2D3B26}" dt="2025-04-23T19:39:32.534" v="7592" actId="14100"/>
        <pc:sldMkLst>
          <pc:docMk/>
          <pc:sldMk cId="915997309" sldId="258"/>
        </pc:sldMkLst>
        <pc:spChg chg="mod">
          <ac:chgData name="Georgia Harris" userId="5f2fc11ccb230f2f" providerId="LiveId" clId="{F56557BF-2B36-4200-87E2-8E03DE2D3B26}" dt="2025-04-23T13:13:47.847" v="7459" actId="404"/>
          <ac:spMkLst>
            <pc:docMk/>
            <pc:sldMk cId="915997309" sldId="258"/>
            <ac:spMk id="4" creationId="{990A124B-3EAB-5374-E58F-0F6C5C83CB49}"/>
          </ac:spMkLst>
        </pc:spChg>
        <pc:picChg chg="mod">
          <ac:chgData name="Georgia Harris" userId="5f2fc11ccb230f2f" providerId="LiveId" clId="{F56557BF-2B36-4200-87E2-8E03DE2D3B26}" dt="2025-04-23T19:39:32.534" v="7592" actId="14100"/>
          <ac:picMkLst>
            <pc:docMk/>
            <pc:sldMk cId="915997309" sldId="258"/>
            <ac:picMk id="3" creationId="{FF92032F-7FFD-740A-556F-29C0311ECA41}"/>
          </ac:picMkLst>
        </pc:picChg>
      </pc:sldChg>
      <pc:sldChg chg="addSp delSp modSp mod">
        <pc:chgData name="Georgia Harris" userId="5f2fc11ccb230f2f" providerId="LiveId" clId="{F56557BF-2B36-4200-87E2-8E03DE2D3B26}" dt="2025-04-23T19:39:27.123" v="7591" actId="1076"/>
        <pc:sldMkLst>
          <pc:docMk/>
          <pc:sldMk cId="2378461967" sldId="259"/>
        </pc:sldMkLst>
        <pc:spChg chg="mod">
          <ac:chgData name="Georgia Harris" userId="5f2fc11ccb230f2f" providerId="LiveId" clId="{F56557BF-2B36-4200-87E2-8E03DE2D3B26}" dt="2025-04-23T13:14:10.470" v="7466" actId="403"/>
          <ac:spMkLst>
            <pc:docMk/>
            <pc:sldMk cId="2378461967" sldId="259"/>
            <ac:spMk id="13" creationId="{777E8823-658A-7852-DE69-226BB8C057EE}"/>
          </ac:spMkLst>
        </pc:spChg>
        <pc:picChg chg="del">
          <ac:chgData name="Georgia Harris" userId="5f2fc11ccb230f2f" providerId="LiveId" clId="{F56557BF-2B36-4200-87E2-8E03DE2D3B26}" dt="2025-04-23T19:39:16.974" v="7586" actId="478"/>
          <ac:picMkLst>
            <pc:docMk/>
            <pc:sldMk cId="2378461967" sldId="259"/>
            <ac:picMk id="3" creationId="{A87A9793-E70F-AEA5-8025-B632E7A58B6D}"/>
          </ac:picMkLst>
        </pc:picChg>
        <pc:picChg chg="add mod">
          <ac:chgData name="Georgia Harris" userId="5f2fc11ccb230f2f" providerId="LiveId" clId="{F56557BF-2B36-4200-87E2-8E03DE2D3B26}" dt="2025-04-23T19:39:27.123" v="7591" actId="1076"/>
          <ac:picMkLst>
            <pc:docMk/>
            <pc:sldMk cId="2378461967" sldId="259"/>
            <ac:picMk id="15" creationId="{2DED2A67-05BA-36FE-7F38-1A44EBF8145A}"/>
          </ac:picMkLst>
        </pc:picChg>
      </pc:sldChg>
      <pc:sldChg chg="modSp mod">
        <pc:chgData name="Georgia Harris" userId="5f2fc11ccb230f2f" providerId="LiveId" clId="{F56557BF-2B36-4200-87E2-8E03DE2D3B26}" dt="2025-04-23T13:15:26.073" v="7504" actId="20577"/>
        <pc:sldMkLst>
          <pc:docMk/>
          <pc:sldMk cId="965031061" sldId="260"/>
        </pc:sldMkLst>
        <pc:spChg chg="mod">
          <ac:chgData name="Georgia Harris" userId="5f2fc11ccb230f2f" providerId="LiveId" clId="{F56557BF-2B36-4200-87E2-8E03DE2D3B26}" dt="2025-04-23T13:15:26.073" v="7504" actId="20577"/>
          <ac:spMkLst>
            <pc:docMk/>
            <pc:sldMk cId="965031061" sldId="260"/>
            <ac:spMk id="2" creationId="{95606230-DFF0-6EE1-04ED-E75ECCE3F365}"/>
          </ac:spMkLst>
        </pc:spChg>
        <pc:spChg chg="mod">
          <ac:chgData name="Georgia Harris" userId="5f2fc11ccb230f2f" providerId="LiveId" clId="{F56557BF-2B36-4200-87E2-8E03DE2D3B26}" dt="2025-04-23T13:15:17.388" v="7476" actId="1076"/>
          <ac:spMkLst>
            <pc:docMk/>
            <pc:sldMk cId="965031061" sldId="260"/>
            <ac:spMk id="5" creationId="{FCCA4C68-1E29-D8C5-8398-721D4891BDDB}"/>
          </ac:spMkLst>
        </pc:spChg>
      </pc:sldChg>
      <pc:sldChg chg="del">
        <pc:chgData name="Georgia Harris" userId="5f2fc11ccb230f2f" providerId="LiveId" clId="{F56557BF-2B36-4200-87E2-8E03DE2D3B26}" dt="2025-04-23T19:34:30.467" v="7585" actId="47"/>
        <pc:sldMkLst>
          <pc:docMk/>
          <pc:sldMk cId="3655678038" sldId="261"/>
        </pc:sldMkLst>
      </pc:sldChg>
      <pc:sldChg chg="modSp mod">
        <pc:chgData name="Georgia Harris" userId="5f2fc11ccb230f2f" providerId="LiveId" clId="{F56557BF-2B36-4200-87E2-8E03DE2D3B26}" dt="2025-04-23T13:14:32.865" v="7475" actId="14100"/>
        <pc:sldMkLst>
          <pc:docMk/>
          <pc:sldMk cId="2067137681" sldId="262"/>
        </pc:sldMkLst>
        <pc:spChg chg="mod">
          <ac:chgData name="Georgia Harris" userId="5f2fc11ccb230f2f" providerId="LiveId" clId="{F56557BF-2B36-4200-87E2-8E03DE2D3B26}" dt="2025-04-23T13:14:23.899" v="7472" actId="403"/>
          <ac:spMkLst>
            <pc:docMk/>
            <pc:sldMk cId="2067137681" sldId="262"/>
            <ac:spMk id="4" creationId="{0F9E48D1-7B9C-1914-E9D5-248F55FEF7E4}"/>
          </ac:spMkLst>
        </pc:spChg>
        <pc:picChg chg="mod">
          <ac:chgData name="Georgia Harris" userId="5f2fc11ccb230f2f" providerId="LiveId" clId="{F56557BF-2B36-4200-87E2-8E03DE2D3B26}" dt="2025-04-23T13:14:32.865" v="7475" actId="14100"/>
          <ac:picMkLst>
            <pc:docMk/>
            <pc:sldMk cId="2067137681" sldId="262"/>
            <ac:picMk id="3" creationId="{D09E6285-45B8-5028-D53A-DAD56DD99A9C}"/>
          </ac:picMkLst>
        </pc:picChg>
      </pc:sldChg>
      <pc:sldChg chg="modSp mod">
        <pc:chgData name="Georgia Harris" userId="5f2fc11ccb230f2f" providerId="LiveId" clId="{F56557BF-2B36-4200-87E2-8E03DE2D3B26}" dt="2025-04-23T19:32:56.065" v="7579" actId="1076"/>
        <pc:sldMkLst>
          <pc:docMk/>
          <pc:sldMk cId="743162988" sldId="263"/>
        </pc:sldMkLst>
        <pc:spChg chg="mod">
          <ac:chgData name="Georgia Harris" userId="5f2fc11ccb230f2f" providerId="LiveId" clId="{F56557BF-2B36-4200-87E2-8E03DE2D3B26}" dt="2025-04-23T19:32:56.065" v="7579" actId="1076"/>
          <ac:spMkLst>
            <pc:docMk/>
            <pc:sldMk cId="743162988" sldId="263"/>
            <ac:spMk id="2" creationId="{15D0F3A0-93F3-7124-D6F8-C318C52199B8}"/>
          </ac:spMkLst>
        </pc:spChg>
      </pc:sldChg>
      <pc:sldChg chg="addSp delSp modSp new mod">
        <pc:chgData name="Georgia Harris" userId="5f2fc11ccb230f2f" providerId="LiveId" clId="{F56557BF-2B36-4200-87E2-8E03DE2D3B26}" dt="2025-04-23T12:59:38.975" v="7185" actId="1076"/>
        <pc:sldMkLst>
          <pc:docMk/>
          <pc:sldMk cId="3328691417" sldId="264"/>
        </pc:sldMkLst>
        <pc:spChg chg="add mod">
          <ac:chgData name="Georgia Harris" userId="5f2fc11ccb230f2f" providerId="LiveId" clId="{F56557BF-2B36-4200-87E2-8E03DE2D3B26}" dt="2025-04-23T12:59:38.975" v="7185" actId="1076"/>
          <ac:spMkLst>
            <pc:docMk/>
            <pc:sldMk cId="3328691417" sldId="264"/>
            <ac:spMk id="2" creationId="{2AB04805-A55D-FEF0-6056-FB62E87F3FE5}"/>
          </ac:spMkLst>
        </pc:spChg>
        <pc:picChg chg="add mod">
          <ac:chgData name="Georgia Harris" userId="5f2fc11ccb230f2f" providerId="LiveId" clId="{F56557BF-2B36-4200-87E2-8E03DE2D3B26}" dt="2025-04-23T12:59:31.896" v="7182" actId="14100"/>
          <ac:picMkLst>
            <pc:docMk/>
            <pc:sldMk cId="3328691417" sldId="264"/>
            <ac:picMk id="4" creationId="{95EA860D-3D1D-7127-C622-15AC55768AD6}"/>
          </ac:picMkLst>
        </pc:picChg>
        <pc:picChg chg="add mod">
          <ac:chgData name="Georgia Harris" userId="5f2fc11ccb230f2f" providerId="LiveId" clId="{F56557BF-2B36-4200-87E2-8E03DE2D3B26}" dt="2025-04-23T12:59:35.974" v="7184" actId="14100"/>
          <ac:picMkLst>
            <pc:docMk/>
            <pc:sldMk cId="3328691417" sldId="264"/>
            <ac:picMk id="6" creationId="{FAB285D3-A8E1-6A9F-4BBA-15EF90871D98}"/>
          </ac:picMkLst>
        </pc:picChg>
        <pc:picChg chg="add del mod">
          <ac:chgData name="Georgia Harris" userId="5f2fc11ccb230f2f" providerId="LiveId" clId="{F56557BF-2B36-4200-87E2-8E03DE2D3B26}" dt="2025-04-23T12:54:17.447" v="6591" actId="478"/>
          <ac:picMkLst>
            <pc:docMk/>
            <pc:sldMk cId="3328691417" sldId="264"/>
            <ac:picMk id="8" creationId="{C3395B80-950D-9FAF-7990-FE982A7ACAEC}"/>
          </ac:picMkLst>
        </pc:picChg>
        <pc:picChg chg="add mod">
          <ac:chgData name="Georgia Harris" userId="5f2fc11ccb230f2f" providerId="LiveId" clId="{F56557BF-2B36-4200-87E2-8E03DE2D3B26}" dt="2025-04-23T12:54:21.347" v="6592" actId="1076"/>
          <ac:picMkLst>
            <pc:docMk/>
            <pc:sldMk cId="3328691417" sldId="264"/>
            <ac:picMk id="10" creationId="{A53DBD4B-22EF-174E-5354-FA2D0E3EC471}"/>
          </ac:picMkLst>
        </pc:picChg>
        <pc:picChg chg="add mod">
          <ac:chgData name="Georgia Harris" userId="5f2fc11ccb230f2f" providerId="LiveId" clId="{F56557BF-2B36-4200-87E2-8E03DE2D3B26}" dt="2025-04-23T12:59:33.492" v="7183" actId="14100"/>
          <ac:picMkLst>
            <pc:docMk/>
            <pc:sldMk cId="3328691417" sldId="264"/>
            <ac:picMk id="12" creationId="{47A37B2B-7F3D-12F3-60E5-944B4C9DA635}"/>
          </ac:picMkLst>
        </pc:picChg>
      </pc:sldChg>
      <pc:sldChg chg="addSp delSp modSp new mod ord">
        <pc:chgData name="Georgia Harris" userId="5f2fc11ccb230f2f" providerId="LiveId" clId="{F56557BF-2B36-4200-87E2-8E03DE2D3B26}" dt="2025-04-23T19:40:52.180" v="7603" actId="20577"/>
        <pc:sldMkLst>
          <pc:docMk/>
          <pc:sldMk cId="2595480401" sldId="265"/>
        </pc:sldMkLst>
        <pc:spChg chg="add mod">
          <ac:chgData name="Georgia Harris" userId="5f2fc11ccb230f2f" providerId="LiveId" clId="{F56557BF-2B36-4200-87E2-8E03DE2D3B26}" dt="2025-04-23T19:40:52.180" v="7603" actId="20577"/>
          <ac:spMkLst>
            <pc:docMk/>
            <pc:sldMk cId="2595480401" sldId="265"/>
            <ac:spMk id="2" creationId="{CE27713F-EC62-B63D-5A53-A90604920D8A}"/>
          </ac:spMkLst>
        </pc:spChg>
        <pc:spChg chg="add del">
          <ac:chgData name="Georgia Harris" userId="5f2fc11ccb230f2f" providerId="LiveId" clId="{F56557BF-2B36-4200-87E2-8E03DE2D3B26}" dt="2025-04-23T13:05:53.096" v="7414" actId="22"/>
          <ac:spMkLst>
            <pc:docMk/>
            <pc:sldMk cId="2595480401" sldId="265"/>
            <ac:spMk id="4" creationId="{ADCB8D13-5D24-CD4B-B830-1BCEF5CE8872}"/>
          </ac:spMkLst>
        </pc:spChg>
        <pc:spChg chg="add">
          <ac:chgData name="Georgia Harris" userId="5f2fc11ccb230f2f" providerId="LiveId" clId="{F56557BF-2B36-4200-87E2-8E03DE2D3B26}" dt="2025-04-23T13:05:57.050" v="7415" actId="22"/>
          <ac:spMkLst>
            <pc:docMk/>
            <pc:sldMk cId="2595480401" sldId="265"/>
            <ac:spMk id="6" creationId="{2206E3F3-DF15-B036-96E9-0FC4F5085F7A}"/>
          </ac:spMkLst>
        </pc:spChg>
        <pc:spChg chg="add del">
          <ac:chgData name="Georgia Harris" userId="5f2fc11ccb230f2f" providerId="LiveId" clId="{F56557BF-2B36-4200-87E2-8E03DE2D3B26}" dt="2025-04-23T13:06:18.607" v="7417" actId="478"/>
          <ac:spMkLst>
            <pc:docMk/>
            <pc:sldMk cId="2595480401" sldId="265"/>
            <ac:spMk id="7" creationId="{503A7711-2BCA-C4F9-8686-9C02155B03C4}"/>
          </ac:spMkLst>
        </pc:spChg>
        <pc:spChg chg="add">
          <ac:chgData name="Georgia Harris" userId="5f2fc11ccb230f2f" providerId="LiveId" clId="{F56557BF-2B36-4200-87E2-8E03DE2D3B26}" dt="2025-04-23T13:06:22.215" v="7418"/>
          <ac:spMkLst>
            <pc:docMk/>
            <pc:sldMk cId="2595480401" sldId="265"/>
            <ac:spMk id="8" creationId="{53575F76-6114-3EBA-5FB6-7639FE43F19A}"/>
          </ac:spMkLst>
        </pc:spChg>
        <pc:spChg chg="add del mod">
          <ac:chgData name="Georgia Harris" userId="5f2fc11ccb230f2f" providerId="LiveId" clId="{F56557BF-2B36-4200-87E2-8E03DE2D3B26}" dt="2025-04-23T13:06:36.615" v="7420" actId="478"/>
          <ac:spMkLst>
            <pc:docMk/>
            <pc:sldMk cId="2595480401" sldId="265"/>
            <ac:spMk id="9" creationId="{AB57F5C1-2E78-FDFE-9D94-91E6C2CD5877}"/>
          </ac:spMkLst>
        </pc:spChg>
        <pc:spChg chg="add mod">
          <ac:chgData name="Georgia Harris" userId="5f2fc11ccb230f2f" providerId="LiveId" clId="{F56557BF-2B36-4200-87E2-8E03DE2D3B26}" dt="2025-04-23T13:07:10.799" v="7421"/>
          <ac:spMkLst>
            <pc:docMk/>
            <pc:sldMk cId="2595480401" sldId="265"/>
            <ac:spMk id="10" creationId="{7DCD0C0C-81BD-A882-5F17-103291B5257A}"/>
          </ac:spMkLst>
        </pc:spChg>
        <pc:spChg chg="add del mod">
          <ac:chgData name="Georgia Harris" userId="5f2fc11ccb230f2f" providerId="LiveId" clId="{F56557BF-2B36-4200-87E2-8E03DE2D3B26}" dt="2025-04-23T13:08:42.479" v="7424" actId="478"/>
          <ac:spMkLst>
            <pc:docMk/>
            <pc:sldMk cId="2595480401" sldId="265"/>
            <ac:spMk id="12" creationId="{11DA8A20-0BCB-87D5-B197-A32DF03DAE79}"/>
          </ac:spMkLst>
        </pc:spChg>
        <pc:spChg chg="add del mod ord">
          <ac:chgData name="Georgia Harris" userId="5f2fc11ccb230f2f" providerId="LiveId" clId="{F56557BF-2B36-4200-87E2-8E03DE2D3B26}" dt="2025-04-23T13:11:28.143" v="7436" actId="478"/>
          <ac:spMkLst>
            <pc:docMk/>
            <pc:sldMk cId="2595480401" sldId="265"/>
            <ac:spMk id="15" creationId="{FC3D9947-0573-8292-6A68-8CE42E0A7891}"/>
          </ac:spMkLst>
        </pc:spChg>
        <pc:picChg chg="add del mod ord">
          <ac:chgData name="Georgia Harris" userId="5f2fc11ccb230f2f" providerId="LiveId" clId="{F56557BF-2B36-4200-87E2-8E03DE2D3B26}" dt="2025-04-23T13:11:28.143" v="7436" actId="478"/>
          <ac:picMkLst>
            <pc:docMk/>
            <pc:sldMk cId="2595480401" sldId="265"/>
            <ac:picMk id="14" creationId="{D99F842A-2C9F-E1C6-AD10-E43A13E8366A}"/>
          </ac:picMkLst>
        </pc:picChg>
      </pc:sldChg>
      <pc:sldChg chg="addSp modSp new mod">
        <pc:chgData name="Georgia Harris" userId="5f2fc11ccb230f2f" providerId="LiveId" clId="{F56557BF-2B36-4200-87E2-8E03DE2D3B26}" dt="2025-04-23T19:32:15.878" v="7546" actId="1076"/>
        <pc:sldMkLst>
          <pc:docMk/>
          <pc:sldMk cId="3005432039" sldId="266"/>
        </pc:sldMkLst>
        <pc:spChg chg="add mod">
          <ac:chgData name="Georgia Harris" userId="5f2fc11ccb230f2f" providerId="LiveId" clId="{F56557BF-2B36-4200-87E2-8E03DE2D3B26}" dt="2025-04-23T19:32:13.008" v="7545" actId="404"/>
          <ac:spMkLst>
            <pc:docMk/>
            <pc:sldMk cId="3005432039" sldId="266"/>
            <ac:spMk id="4" creationId="{FA969673-C60C-CA22-B300-D2E1C4AEAB05}"/>
          </ac:spMkLst>
        </pc:spChg>
        <pc:picChg chg="add mod">
          <ac:chgData name="Georgia Harris" userId="5f2fc11ccb230f2f" providerId="LiveId" clId="{F56557BF-2B36-4200-87E2-8E03DE2D3B26}" dt="2025-04-23T19:32:15.878" v="7546" actId="1076"/>
          <ac:picMkLst>
            <pc:docMk/>
            <pc:sldMk cId="3005432039" sldId="266"/>
            <ac:picMk id="3" creationId="{2AE02643-EA07-B1E8-FB14-A510208212CD}"/>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21T17:21:35.505"/>
    </inkml:context>
    <inkml:brush xml:id="br0">
      <inkml:brushProperty name="width" value="0.035" units="cm"/>
      <inkml:brushProperty name="height" value="0.035" units="cm"/>
      <inkml:brushProperty name="color" value="#FFFFFF"/>
    </inkml:brush>
  </inkml:definitions>
  <inkml:trace contextRef="#ctx0" brushRef="#br0">2211 670 24575,'0'1'0,"0"0"0,0 0 0,0 0 0,-1-1 0,1 1 0,0 0 0,-1 0 0,1 0 0,-1-1 0,1 1 0,-1 0 0,1-1 0,-1 1 0,1 0 0,-1-1 0,0 1 0,1-1 0,-1 1 0,0-1 0,1 1 0,-1-1 0,0 1 0,0-1 0,0 0 0,1 1 0,-3-1 0,-26 7 0,19-6 0,-150 25 0,-188 8 0,-165-26 0,481-8 0,-62-9 0,81 7 0,-1-2 0,1 0 0,-1 0 0,1-1 0,1-1 0,-24-13 0,25 13 0,-1 0 0,0 1 0,-1 0 0,1 1 0,-1 1 0,1 0 0,-1 1 0,0 0 0,-19 0 0,-42-8 0,61 6 0,1-1 0,-1 0 0,1-1 0,0 0 0,0-1 0,1-1 0,-12-8 0,-21-14 0,-309-166 0,214 122 0,135 72 0,0 0 0,1 0 0,-1 0 0,1 0 0,0 0 0,-1 0 0,-3-4 0,7 5 0,0 1 0,0 0 0,0 0 0,0 0 0,0 0 0,0-1 0,0 1 0,0 0 0,0 0 0,0 0 0,0-1 0,0 1 0,0 0 0,0 0 0,0 0 0,0 0 0,0-1 0,0 1 0,0 0 0,0 0 0,0 0 0,0 0 0,0-1 0,0 1 0,0 0 0,1 0 0,-1 0 0,0 0 0,0-1 0,0 1 0,0 0 0,0 0 0,0 0 0,1 0 0,-1 0 0,0 0 0,0 0 0,0-1 0,0 1 0,1 0 0,-1 0 0,0 0 0,0 0 0,0 0 0,1 0 0,22-3 0,68 4 0,106 16 0,-128-10 0,58 8 0,76 6 0,-53-5 0,12 0 0,-20-1 0,15 0 0,170-15 0,-334-1 0,-1 0 0,1-1 0,0 1 0,-8-4 0,-15-3 0,-717-213 0,615 178 0,-98-24 0,120 35 0,81 23 0,29 9 0,0 0 0,0 0 0,0 0 0,0 0 0,0 0 0,0 0 0,1-1 0,-1 1 0,0 0 0,0 0 0,0 0 0,0 0 0,0 0 0,0 0 0,0 0 0,0 0 0,1 0 0,-1-1 0,0 1 0,0 0 0,0 0 0,0 0 0,0 0 0,0 0 0,0 0 0,0-1 0,0 1 0,0 0 0,0 0 0,0 0 0,0 0 0,0 0 0,0-1 0,0 1 0,0 0 0,0 0 0,0 0 0,0 0 0,0 0 0,0 0 0,0-1 0,0 1 0,0 0 0,0 0 0,-1 0 0,1 0 0,0 0 0,0 0 0,0 0 0,0-1 0,0 1 0,0 0 0,0 0 0,17-2 0,367 4 0,-161 1 0,550-3-1365,-734 0-5461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21T17:21:40.404"/>
    </inkml:context>
    <inkml:brush xml:id="br0">
      <inkml:brushProperty name="width" value="0.035" units="cm"/>
      <inkml:brushProperty name="height" value="0.035" units="cm"/>
      <inkml:brushProperty name="color" value="#FFFFFF"/>
    </inkml:brush>
  </inkml:definitions>
  <inkml:trace contextRef="#ctx0" brushRef="#br0">290 487 24575,'1'2'0,"-1"0"0,1 0 0,-1 0 0,1 0 0,0 0 0,0 0 0,0-1 0,0 1 0,0 0 0,0-1 0,0 1 0,1-1 0,-1 1 0,0-1 0,1 1 0,-1-1 0,1 0 0,0 0 0,-1 0 0,1 0 0,0 0 0,3 1 0,47 17 0,-49-18 0,449 115 0,-360-99 0,1-4 0,186 0 0,-261-14 0,-18 1 0,0 0 0,0 0 0,0 0 0,0 0 0,0 0 0,0 0 0,0 0 0,0 0 0,0 0 0,0 0 0,0 0 0,0 0 0,-1 0 0,1 0 0,0 0 0,0 0 0,0 0 0,0 0 0,0 0 0,0 0 0,0-1 0,0 1 0,0 0 0,0 0 0,0 0 0,0 0 0,0 0 0,0 0 0,0 0 0,0 0 0,0 0 0,0 0 0,0 0 0,0 0 0,0 0 0,0 0 0,0-1 0,-32-3 0,16 3 0,-765-102 0,555 69 0,84 11 0,31 7 0,111 16 0,0 0 0,0 0 0,0 0 0,0 0 0,0 0 0,0 0 0,0 0 0,0 0 0,0 0 0,0 0 0,0 0 0,0 0 0,1 0 0,-1 0 0,0 0 0,0 0 0,0 0 0,0 0 0,0 0 0,0 0 0,0-1 0,0 1 0,0 0 0,0 0 0,0 0 0,0 0 0,0 0 0,0 0 0,0 0 0,0 0 0,0 0 0,0 0 0,0 0 0,0 0 0,0 0 0,0 0 0,0-1 0,0 1 0,0 0 0,0 0 0,0 0 0,0 0 0,14-4 0,22-3 0,716-91 0,-686 91 0,106 2 0,-402 5 0,86 2 0,-370-2 0,504 0 0,5 0 0,-1 0 0,1 0 0,0 0 0,-1 0 0,1-1 0,-1 0 0,1 0 0,0 0 0,0-1 0,0 1 0,-7-5 0,11 6 0,1 0 0,0 0 0,0 0 0,0 0 0,0 0 0,0 0 0,-1 0 0,1 0 0,0-1 0,0 1 0,0 0 0,0 0 0,0 0 0,0 0 0,-1 0 0,1 0 0,0-1 0,0 1 0,0 0 0,0 0 0,0 0 0,0 0 0,0-1 0,0 1 0,0 0 0,0 0 0,0 0 0,0-1 0,0 1 0,0 0 0,0 0 0,0 0 0,0 0 0,0-1 0,0 1 0,0 0 0,0 0 0,0 0 0,0 0 0,0-1 0,0 1 0,0 0 0,1 0 0,-1 0 0,0 0 0,0 0 0,0-1 0,0 1 0,0 0 0,0 0 0,1 0 0,-1 0 0,0 0 0,0 0 0,0 0 0,0 0 0,1 0 0,-1 0 0,0-1 0,0 1 0,14-3 0,30-3 0,1 2 0,67 3 0,28-2 0,355-20 0,-480 21 0,-34-1 0,-229-23 0,143 18 0,-283-15 0,384 23 0,0-1 0,0 1 0,-1-1 0,1 0 0,0 0 0,0-1 0,0 1 0,0-1 0,1 0 0,-1 0 0,0 0 0,-4-4 0,8 6 0,-1-1 0,0 1 0,1-1 0,-1 0 0,1 1 0,-1-1 0,1 0 0,0 1 0,-1-1 0,1 0 0,0 0 0,-1 1 0,1-1 0,0 0 0,0 0 0,0 0 0,-1 0 0,1 1 0,0-1 0,0 0 0,0 0 0,1 0 0,-1 1 0,0-3 0,1 1 0,0 0 0,0 1 0,1-1 0,-1 0 0,0 0 0,1 1 0,-1-1 0,1 0 0,-1 1 0,1 0 0,0-1 0,0 1 0,4-2 0,14-8 0,1 0 0,0 2 0,43-13 0,74-10 0,-113 27 0,238-42 0,505-24 0,-595 70 0,-162 2 0,-29 0 0,-748 2 0,449-4 0,1066 1 0,-726 1 0,-23-1 0,0 0 0,0 0 0,0 0 0,0 0 0,-1 0 0,1 0 0,0 0 0,0 1 0,0-1 0,0 0 0,0 0 0,0 0 0,0 0 0,0 0 0,0 0 0,0 0 0,0 1 0,0-1 0,0 0 0,0 0 0,0 0 0,0 0 0,0 0 0,0 1 0,0-1 0,0 0 0,0 0 0,0 0 0,0 0 0,0 0 0,0 0 0,0 1 0,0-1 0,0 0 0,0 0 0,0 0 0,0 0 0,0 0 0,0 0 0,0 0 0,0 1 0,0-1 0,1 0 0,-1 0 0,0 0 0,0 0 0,0 0 0,0 0 0,-17 5 0,-57 6 0,0-5 0,-123-3 0,128-4 0,-17 1-1365,55 0-5461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21T17:21:56.593"/>
    </inkml:context>
    <inkml:brush xml:id="br0">
      <inkml:brushProperty name="width" value="0.35" units="cm"/>
      <inkml:brushProperty name="height" value="0.35" units="cm"/>
      <inkml:brushProperty name="color" value="#FFFFFF"/>
    </inkml:brush>
  </inkml:definitions>
  <inkml:trace contextRef="#ctx0" brushRef="#br0">5 1 24506,'966'120'0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21T17:22:01.536"/>
    </inkml:context>
    <inkml:brush xml:id="br0">
      <inkml:brushProperty name="width" value="0.35" units="cm"/>
      <inkml:brushProperty name="height" value="0.35" units="cm"/>
      <inkml:brushProperty name="color" value="#FFFFFF"/>
    </inkml:brush>
  </inkml:definitions>
  <inkml:trace contextRef="#ctx0" brushRef="#br0">2178 153 24575,'-365'0'0,"338"-1"0,1-2 0,-36-7 0,31 4 0,-34-2 0,40 5 0,-41-9 0,-15-2 0,-122 12 0,3 1 0,175-3 0,0-1 0,0 0 0,-25-10 0,-43-10 0,90 24 0,-225-32 0,-107 28 0,182 8 0,63-3-1365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B2E7BF-8E73-4B3E-95EE-FAB1B4E0DDD3}" type="datetimeFigureOut">
              <a:rPr lang="en-GB" smtClean="0"/>
              <a:t>21/04/2025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38DCEC-8832-46C5-8C8F-17BF55602A51}" type="slidenum">
              <a:rPr lang="en-GB" smtClean="0"/>
              <a:t>‹#›</a:t>
            </a:fld>
            <a:endParaRPr lang="en-GB"/>
          </a:p>
        </p:txBody>
      </p:sp>
    </p:spTree>
    <p:extLst>
      <p:ext uri="{BB962C8B-B14F-4D97-AF65-F5344CB8AC3E}">
        <p14:creationId xmlns:p14="http://schemas.microsoft.com/office/powerpoint/2010/main" val="3688708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2DF4A4-F5D6-45D3-8626-4484AFF8E303}" type="datetimeFigureOut">
              <a:rPr lang="en-GB" smtClean="0"/>
              <a:t>21/04/2025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ECFE7-4C71-4F66-B52E-E777C07F0B25}" type="slidenum">
              <a:rPr lang="en-GB" smtClean="0"/>
              <a:t>‹#›</a:t>
            </a:fld>
            <a:endParaRPr lang="en-GB"/>
          </a:p>
        </p:txBody>
      </p:sp>
    </p:spTree>
    <p:extLst>
      <p:ext uri="{BB962C8B-B14F-4D97-AF65-F5344CB8AC3E}">
        <p14:creationId xmlns:p14="http://schemas.microsoft.com/office/powerpoint/2010/main" val="2694336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82DF4A4-F5D6-45D3-8626-4484AFF8E303}" type="datetimeFigureOut">
              <a:rPr lang="en-GB" smtClean="0"/>
              <a:t>21/04/2025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ECFE7-4C71-4F66-B52E-E777C07F0B25}" type="slidenum">
              <a:rPr lang="en-GB" smtClean="0"/>
              <a:t>‹#›</a:t>
            </a:fld>
            <a:endParaRPr lang="en-GB"/>
          </a:p>
        </p:txBody>
      </p:sp>
    </p:spTree>
    <p:extLst>
      <p:ext uri="{BB962C8B-B14F-4D97-AF65-F5344CB8AC3E}">
        <p14:creationId xmlns:p14="http://schemas.microsoft.com/office/powerpoint/2010/main" val="4249208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2DF4A4-F5D6-45D3-8626-4484AFF8E303}" type="datetimeFigureOut">
              <a:rPr lang="en-GB" smtClean="0"/>
              <a:t>21/04/2025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ECFE7-4C71-4F66-B52E-E777C07F0B25}" type="slidenum">
              <a:rPr lang="en-GB" smtClean="0"/>
              <a:t>‹#›</a:t>
            </a:fld>
            <a:endParaRPr lang="en-GB"/>
          </a:p>
        </p:txBody>
      </p:sp>
    </p:spTree>
    <p:extLst>
      <p:ext uri="{BB962C8B-B14F-4D97-AF65-F5344CB8AC3E}">
        <p14:creationId xmlns:p14="http://schemas.microsoft.com/office/powerpoint/2010/main" val="1848616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2DF4A4-F5D6-45D3-8626-4484AFF8E303}" type="datetimeFigureOut">
              <a:rPr lang="en-GB" smtClean="0"/>
              <a:t>21/04/2025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5ECFE7-4C71-4F66-B52E-E777C07F0B25}" type="slidenum">
              <a:rPr lang="en-GB" smtClean="0"/>
              <a:t>‹#›</a:t>
            </a:fld>
            <a:endParaRPr lang="en-GB"/>
          </a:p>
        </p:txBody>
      </p:sp>
    </p:spTree>
    <p:extLst>
      <p:ext uri="{BB962C8B-B14F-4D97-AF65-F5344CB8AC3E}">
        <p14:creationId xmlns:p14="http://schemas.microsoft.com/office/powerpoint/2010/main" val="1692228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2DF4A4-F5D6-45D3-8626-4484AFF8E303}" type="datetimeFigureOut">
              <a:rPr lang="en-GB" smtClean="0"/>
              <a:t>21/04/2025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5ECFE7-4C71-4F66-B52E-E777C07F0B25}" type="slidenum">
              <a:rPr lang="en-GB" smtClean="0"/>
              <a:t>‹#›</a:t>
            </a:fld>
            <a:endParaRPr lang="en-GB"/>
          </a:p>
        </p:txBody>
      </p:sp>
    </p:spTree>
    <p:extLst>
      <p:ext uri="{BB962C8B-B14F-4D97-AF65-F5344CB8AC3E}">
        <p14:creationId xmlns:p14="http://schemas.microsoft.com/office/powerpoint/2010/main" val="282698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82DF4A4-F5D6-45D3-8626-4484AFF8E303}" type="datetimeFigureOut">
              <a:rPr lang="en-GB" smtClean="0"/>
              <a:t>21/04/2025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25ECFE7-4C71-4F66-B52E-E777C07F0B25}" type="slidenum">
              <a:rPr lang="en-GB" smtClean="0"/>
              <a:t>‹#›</a:t>
            </a:fld>
            <a:endParaRPr lang="en-GB"/>
          </a:p>
        </p:txBody>
      </p:sp>
    </p:spTree>
    <p:extLst>
      <p:ext uri="{BB962C8B-B14F-4D97-AF65-F5344CB8AC3E}">
        <p14:creationId xmlns:p14="http://schemas.microsoft.com/office/powerpoint/2010/main" val="2654438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82DF4A4-F5D6-45D3-8626-4484AFF8E303}" type="datetimeFigureOut">
              <a:rPr lang="en-GB" smtClean="0"/>
              <a:t>21/04/2025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25ECFE7-4C71-4F66-B52E-E777C07F0B25}" type="slidenum">
              <a:rPr lang="en-GB" smtClean="0"/>
              <a:t>‹#›</a:t>
            </a:fld>
            <a:endParaRPr lang="en-GB"/>
          </a:p>
        </p:txBody>
      </p:sp>
    </p:spTree>
    <p:extLst>
      <p:ext uri="{BB962C8B-B14F-4D97-AF65-F5344CB8AC3E}">
        <p14:creationId xmlns:p14="http://schemas.microsoft.com/office/powerpoint/2010/main" val="3933344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082DF4A4-F5D6-45D3-8626-4484AFF8E303}" type="datetimeFigureOut">
              <a:rPr lang="en-GB" smtClean="0"/>
              <a:t>21/04/2025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25ECFE7-4C71-4F66-B52E-E777C07F0B25}" type="slidenum">
              <a:rPr lang="en-GB" smtClean="0"/>
              <a:t>‹#›</a:t>
            </a:fld>
            <a:endParaRPr lang="en-GB"/>
          </a:p>
        </p:txBody>
      </p:sp>
    </p:spTree>
    <p:extLst>
      <p:ext uri="{BB962C8B-B14F-4D97-AF65-F5344CB8AC3E}">
        <p14:creationId xmlns:p14="http://schemas.microsoft.com/office/powerpoint/2010/main" val="2384767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2DF4A4-F5D6-45D3-8626-4484AFF8E303}" type="datetimeFigureOut">
              <a:rPr lang="en-GB" smtClean="0"/>
              <a:t>21/04/2025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5ECFE7-4C71-4F66-B52E-E777C07F0B25}" type="slidenum">
              <a:rPr lang="en-GB" smtClean="0"/>
              <a:t>‹#›</a:t>
            </a:fld>
            <a:endParaRPr lang="en-GB"/>
          </a:p>
        </p:txBody>
      </p:sp>
    </p:spTree>
    <p:extLst>
      <p:ext uri="{BB962C8B-B14F-4D97-AF65-F5344CB8AC3E}">
        <p14:creationId xmlns:p14="http://schemas.microsoft.com/office/powerpoint/2010/main" val="2964153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2DF4A4-F5D6-45D3-8626-4484AFF8E303}" type="datetimeFigureOut">
              <a:rPr lang="en-GB" smtClean="0"/>
              <a:t>21/04/2025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5ECFE7-4C71-4F66-B52E-E777C07F0B25}" type="slidenum">
              <a:rPr lang="en-GB" smtClean="0"/>
              <a:t>‹#›</a:t>
            </a:fld>
            <a:endParaRPr lang="en-GB"/>
          </a:p>
        </p:txBody>
      </p:sp>
    </p:spTree>
    <p:extLst>
      <p:ext uri="{BB962C8B-B14F-4D97-AF65-F5344CB8AC3E}">
        <p14:creationId xmlns:p14="http://schemas.microsoft.com/office/powerpoint/2010/main" val="2169626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82DF4A4-F5D6-45D3-8626-4484AFF8E303}" type="datetimeFigureOut">
              <a:rPr lang="en-GB" smtClean="0"/>
              <a:t>21/04/2025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ECFE7-4C71-4F66-B52E-E777C07F0B25}" type="slidenum">
              <a:rPr lang="en-GB" smtClean="0"/>
              <a:t>‹#›</a:t>
            </a:fld>
            <a:endParaRPr lang="en-GB"/>
          </a:p>
        </p:txBody>
      </p:sp>
    </p:spTree>
    <p:extLst>
      <p:ext uri="{BB962C8B-B14F-4D97-AF65-F5344CB8AC3E}">
        <p14:creationId xmlns:p14="http://schemas.microsoft.com/office/powerpoint/2010/main" val="11482387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82DF4A4-F5D6-45D3-8626-4484AFF8E303}" type="datetimeFigureOut">
              <a:rPr lang="en-GB" smtClean="0"/>
              <a:t>21/04/2025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ECFE7-4C71-4F66-B52E-E777C07F0B25}"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814959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2DF4A4-F5D6-45D3-8626-4484AFF8E303}" type="datetimeFigureOut">
              <a:rPr lang="en-GB" smtClean="0"/>
              <a:t>21/04/2025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ECFE7-4C71-4F66-B52E-E777C07F0B25}" type="slidenum">
              <a:rPr lang="en-GB" smtClean="0"/>
              <a:t>‹#›</a:t>
            </a:fld>
            <a:endParaRPr lang="en-GB"/>
          </a:p>
        </p:txBody>
      </p:sp>
    </p:spTree>
    <p:extLst>
      <p:ext uri="{BB962C8B-B14F-4D97-AF65-F5344CB8AC3E}">
        <p14:creationId xmlns:p14="http://schemas.microsoft.com/office/powerpoint/2010/main" val="12362867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82DF4A4-F5D6-45D3-8626-4484AFF8E303}" type="datetimeFigureOut">
              <a:rPr lang="en-GB" smtClean="0"/>
              <a:t>21/04/2025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ECFE7-4C71-4F66-B52E-E777C07F0B25}" type="slidenum">
              <a:rPr lang="en-GB" smtClean="0"/>
              <a:t>‹#›</a:t>
            </a:fld>
            <a:endParaRPr lang="en-GB"/>
          </a:p>
        </p:txBody>
      </p:sp>
    </p:spTree>
    <p:extLst>
      <p:ext uri="{BB962C8B-B14F-4D97-AF65-F5344CB8AC3E}">
        <p14:creationId xmlns:p14="http://schemas.microsoft.com/office/powerpoint/2010/main" val="38942779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82DF4A4-F5D6-45D3-8626-4484AFF8E303}" type="datetimeFigureOut">
              <a:rPr lang="en-GB" smtClean="0"/>
              <a:t>21/04/2025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ECFE7-4C71-4F66-B52E-E777C07F0B25}" type="slidenum">
              <a:rPr lang="en-GB" smtClean="0"/>
              <a:t>‹#›</a:t>
            </a:fld>
            <a:endParaRPr lang="en-GB"/>
          </a:p>
        </p:txBody>
      </p:sp>
    </p:spTree>
    <p:extLst>
      <p:ext uri="{BB962C8B-B14F-4D97-AF65-F5344CB8AC3E}">
        <p14:creationId xmlns:p14="http://schemas.microsoft.com/office/powerpoint/2010/main" val="40483947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2DF4A4-F5D6-45D3-8626-4484AFF8E303}" type="datetimeFigureOut">
              <a:rPr lang="en-GB" smtClean="0"/>
              <a:t>21/04/2025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ECFE7-4C71-4F66-B52E-E777C07F0B25}" type="slidenum">
              <a:rPr lang="en-GB" smtClean="0"/>
              <a:t>‹#›</a:t>
            </a:fld>
            <a:endParaRPr lang="en-GB"/>
          </a:p>
        </p:txBody>
      </p:sp>
    </p:spTree>
    <p:extLst>
      <p:ext uri="{BB962C8B-B14F-4D97-AF65-F5344CB8AC3E}">
        <p14:creationId xmlns:p14="http://schemas.microsoft.com/office/powerpoint/2010/main" val="41085213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2DF4A4-F5D6-45D3-8626-4484AFF8E303}" type="datetimeFigureOut">
              <a:rPr lang="en-GB" smtClean="0"/>
              <a:t>21/04/2025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ECFE7-4C71-4F66-B52E-E777C07F0B25}" type="slidenum">
              <a:rPr lang="en-GB" smtClean="0"/>
              <a:t>‹#›</a:t>
            </a:fld>
            <a:endParaRPr lang="en-GB"/>
          </a:p>
        </p:txBody>
      </p:sp>
    </p:spTree>
    <p:extLst>
      <p:ext uri="{BB962C8B-B14F-4D97-AF65-F5344CB8AC3E}">
        <p14:creationId xmlns:p14="http://schemas.microsoft.com/office/powerpoint/2010/main" val="310348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82DF4A4-F5D6-45D3-8626-4484AFF8E303}" type="datetimeFigureOut">
              <a:rPr lang="en-GB" smtClean="0"/>
              <a:t>21/04/2025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25ECFE7-4C71-4F66-B52E-E777C07F0B25}" type="slidenum">
              <a:rPr lang="en-GB" smtClean="0"/>
              <a:t>‹#›</a:t>
            </a:fld>
            <a:endParaRPr lang="en-GB"/>
          </a:p>
        </p:txBody>
      </p:sp>
    </p:spTree>
    <p:extLst>
      <p:ext uri="{BB962C8B-B14F-4D97-AF65-F5344CB8AC3E}">
        <p14:creationId xmlns:p14="http://schemas.microsoft.com/office/powerpoint/2010/main" val="2105351831"/>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uowtsd-my.sharepoint.com/:v:/g/personal/2000690_student_uwtsd_ac_uk/EZxSRU-FBoRAru_yJXX0KF0BQtqHbhGHai1yy2lPBCpGfg?nav=eyJyZWZlcnJhbEluZm8iOnsicmVmZXJyYWxBcHAiOiJPbmVEcml2ZUZvckJ1c2luZXNzIiwicmVmZXJyYWxBcHBQbGF0Zm9ybSI6IldlYiIsInJlZmVycmFsTW9kZSI6InZpZXciLCJyZWZlcnJhbFZpZXciOiJNeUZpbGVzTGlua0NvcHkifX0&amp;e=dKtqfm"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hyperlink" Target="https://wordwall.net/resource/2716763/welsh/dillad"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15.png"/><Relationship Id="rId11" Type="http://schemas.openxmlformats.org/officeDocument/2006/relationships/image" Target="../media/image18.png"/><Relationship Id="rId5" Type="http://schemas.openxmlformats.org/officeDocument/2006/relationships/customXml" Target="../ink/ink2.xml"/><Relationship Id="rId10" Type="http://schemas.openxmlformats.org/officeDocument/2006/relationships/image" Target="../media/image17.png"/><Relationship Id="rId4" Type="http://schemas.openxmlformats.org/officeDocument/2006/relationships/image" Target="../media/image14.png"/><Relationship Id="rId9" Type="http://schemas.openxmlformats.org/officeDocument/2006/relationships/customXml" Target="../ink/ink4.xm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27713F-EC62-B63D-5A53-A90604920D8A}"/>
              </a:ext>
            </a:extLst>
          </p:cNvPr>
          <p:cNvSpPr txBox="1"/>
          <p:nvPr/>
        </p:nvSpPr>
        <p:spPr>
          <a:xfrm>
            <a:off x="1394515" y="2173582"/>
            <a:ext cx="12461938" cy="1754326"/>
          </a:xfrm>
          <a:prstGeom prst="rect">
            <a:avLst/>
          </a:prstGeom>
          <a:noFill/>
        </p:spPr>
        <p:txBody>
          <a:bodyPr wrap="square" rtlCol="0">
            <a:spAutoFit/>
          </a:bodyPr>
          <a:lstStyle/>
          <a:p>
            <a:r>
              <a:rPr lang="en-US" sz="3600" dirty="0">
                <a:latin typeface="Arial" panose="020B0604020202020204" pitchFamily="34" charset="0"/>
                <a:cs typeface="Arial" panose="020B0604020202020204" pitchFamily="34" charset="0"/>
              </a:rPr>
              <a:t>Georgia Harris</a:t>
            </a:r>
            <a:r>
              <a:rPr lang="en-GB" sz="3600" dirty="0">
                <a:latin typeface="Arial" panose="020B0604020202020204" pitchFamily="34" charset="0"/>
                <a:cs typeface="Arial" panose="020B0604020202020204" pitchFamily="34" charset="0"/>
              </a:rPr>
              <a:t> (2000690)</a:t>
            </a:r>
          </a:p>
          <a:p>
            <a:r>
              <a:rPr lang="en-GB" sz="3600" dirty="0">
                <a:latin typeface="Arial" panose="020B0604020202020204" pitchFamily="34" charset="0"/>
                <a:cs typeface="Arial" panose="020B0604020202020204" pitchFamily="34" charset="0"/>
              </a:rPr>
              <a:t>ECAD6052-C Welsh in Professional Practice </a:t>
            </a:r>
          </a:p>
          <a:p>
            <a:r>
              <a:rPr lang="en-GB" sz="3600" dirty="0">
                <a:latin typeface="Arial" panose="020B0604020202020204" pitchFamily="34" charset="0"/>
                <a:cs typeface="Arial" panose="020B0604020202020204" pitchFamily="34" charset="0"/>
              </a:rPr>
              <a:t>Cymraeg </a:t>
            </a:r>
            <a:r>
              <a:rPr lang="en-GB" sz="3600" dirty="0" err="1">
                <a:latin typeface="Arial" panose="020B0604020202020204" pitchFamily="34" charset="0"/>
                <a:cs typeface="Arial" panose="020B0604020202020204" pitchFamily="34" charset="0"/>
              </a:rPr>
              <a:t>Portffolio</a:t>
            </a:r>
            <a:r>
              <a:rPr lang="en-GB" sz="3600" dirty="0">
                <a:latin typeface="Arial" panose="020B0604020202020204" pitchFamily="34" charset="0"/>
                <a:cs typeface="Arial" panose="020B0604020202020204" pitchFamily="34" charset="0"/>
              </a:rPr>
              <a:t> Ebrill 2025</a:t>
            </a:r>
            <a:endParaRPr lang="en-US" sz="36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206E3F3-DF15-B036-96E9-0FC4F5085F7A}"/>
              </a:ext>
            </a:extLst>
          </p:cNvPr>
          <p:cNvSpPr txBox="1"/>
          <p:nvPr/>
        </p:nvSpPr>
        <p:spPr>
          <a:xfrm>
            <a:off x="3048000" y="3244334"/>
            <a:ext cx="6096000" cy="369332"/>
          </a:xfrm>
          <a:prstGeom prst="rect">
            <a:avLst/>
          </a:prstGeom>
          <a:noFill/>
        </p:spPr>
        <p:txBody>
          <a:bodyPr wrap="square">
            <a:spAutoFit/>
          </a:bodyPr>
          <a:lstStyle/>
          <a:p>
            <a:endParaRPr lang="en-GB" dirty="0"/>
          </a:p>
        </p:txBody>
      </p:sp>
      <p:sp>
        <p:nvSpPr>
          <p:cNvPr id="8" name="Rectangle 2">
            <a:extLst>
              <a:ext uri="{FF2B5EF4-FFF2-40B4-BE49-F238E27FC236}">
                <a16:creationId xmlns:a16="http://schemas.microsoft.com/office/drawing/2014/main" id="{53575F76-6114-3EBA-5FB6-7639FE43F19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0" name="Rectangle 4">
            <a:extLst>
              <a:ext uri="{FF2B5EF4-FFF2-40B4-BE49-F238E27FC236}">
                <a16:creationId xmlns:a16="http://schemas.microsoft.com/office/drawing/2014/main" id="{7DCD0C0C-81BD-A882-5F17-103291B5257A}"/>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595480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57822BEA-BB91-157A-F410-0020DC89656D}"/>
              </a:ext>
            </a:extLst>
          </p:cNvPr>
          <p:cNvGraphicFramePr>
            <a:graphicFrameLocks noGrp="1"/>
          </p:cNvGraphicFramePr>
          <p:nvPr>
            <p:extLst>
              <p:ext uri="{D42A27DB-BD31-4B8C-83A1-F6EECF244321}">
                <p14:modId xmlns:p14="http://schemas.microsoft.com/office/powerpoint/2010/main" val="3427860202"/>
              </p:ext>
            </p:extLst>
          </p:nvPr>
        </p:nvGraphicFramePr>
        <p:xfrm>
          <a:off x="201387" y="533400"/>
          <a:ext cx="10074727" cy="6149340"/>
        </p:xfrm>
        <a:graphic>
          <a:graphicData uri="http://schemas.openxmlformats.org/drawingml/2006/table">
            <a:tbl>
              <a:tblPr firstRow="1" bandRow="1">
                <a:tableStyleId>{5C22544A-7EE6-4342-B048-85BDC9FD1C3A}</a:tableStyleId>
              </a:tblPr>
              <a:tblGrid>
                <a:gridCol w="2874726">
                  <a:extLst>
                    <a:ext uri="{9D8B030D-6E8A-4147-A177-3AD203B41FA5}">
                      <a16:colId xmlns:a16="http://schemas.microsoft.com/office/drawing/2014/main" val="2960360651"/>
                    </a:ext>
                  </a:extLst>
                </a:gridCol>
                <a:gridCol w="2903812">
                  <a:extLst>
                    <a:ext uri="{9D8B030D-6E8A-4147-A177-3AD203B41FA5}">
                      <a16:colId xmlns:a16="http://schemas.microsoft.com/office/drawing/2014/main" val="2214728214"/>
                    </a:ext>
                  </a:extLst>
                </a:gridCol>
                <a:gridCol w="4296189">
                  <a:extLst>
                    <a:ext uri="{9D8B030D-6E8A-4147-A177-3AD203B41FA5}">
                      <a16:colId xmlns:a16="http://schemas.microsoft.com/office/drawing/2014/main" val="3661207395"/>
                    </a:ext>
                  </a:extLst>
                </a:gridCol>
              </a:tblGrid>
              <a:tr h="1587729">
                <a:tc>
                  <a:txBody>
                    <a:bodyPr/>
                    <a:lstStyle/>
                    <a:p>
                      <a:r>
                        <a:rPr lang="cy-GB" sz="1400" b="1" dirty="0">
                          <a:solidFill>
                            <a:schemeClr val="tx1"/>
                          </a:solidFill>
                          <a:latin typeface="Arial" panose="020B0604020202020204" pitchFamily="34" charset="0"/>
                          <a:cs typeface="Arial" panose="020B0604020202020204" pitchFamily="34" charset="0"/>
                        </a:rPr>
                        <a:t>Blwyddyn / Year</a:t>
                      </a:r>
                      <a:r>
                        <a:rPr lang="cy-GB" sz="1400" b="0" dirty="0">
                          <a:solidFill>
                            <a:schemeClr val="tx1"/>
                          </a:solidFill>
                          <a:latin typeface="Arial" panose="020B0604020202020204" pitchFamily="34" charset="0"/>
                          <a:cs typeface="Arial" panose="020B0604020202020204" pitchFamily="34" charset="0"/>
                        </a:rPr>
                        <a:t>:</a:t>
                      </a:r>
                    </a:p>
                    <a:p>
                      <a:r>
                        <a:rPr lang="cy-GB" sz="1200" b="0" dirty="0">
                          <a:solidFill>
                            <a:schemeClr val="tx1"/>
                          </a:solidFill>
                          <a:latin typeface="Arial" panose="020B0604020202020204" pitchFamily="34" charset="0"/>
                          <a:cs typeface="Arial" panose="020B0604020202020204" pitchFamily="34" charset="0"/>
                        </a:rPr>
                        <a:t>Year 2 - Blwyddyn Dau</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b="1" dirty="0">
                          <a:solidFill>
                            <a:schemeClr val="tx1"/>
                          </a:solidFill>
                          <a:latin typeface="Arial" panose="020B0604020202020204" pitchFamily="34" charset="0"/>
                          <a:cs typeface="Arial" panose="020B0604020202020204" pitchFamily="34" charset="0"/>
                        </a:rPr>
                        <a:t>Maes Dysgu a Phrofiad / </a:t>
                      </a:r>
                      <a:r>
                        <a:rPr lang="cy-GB" sz="1200" b="1" dirty="0" err="1">
                          <a:solidFill>
                            <a:schemeClr val="tx1"/>
                          </a:solidFill>
                          <a:latin typeface="Arial" panose="020B0604020202020204" pitchFamily="34" charset="0"/>
                          <a:cs typeface="Arial" panose="020B0604020202020204" pitchFamily="34" charset="0"/>
                        </a:rPr>
                        <a:t>Area</a:t>
                      </a:r>
                      <a:r>
                        <a:rPr lang="cy-GB" sz="1200" b="1" dirty="0">
                          <a:solidFill>
                            <a:schemeClr val="tx1"/>
                          </a:solidFill>
                          <a:latin typeface="Arial" panose="020B0604020202020204" pitchFamily="34" charset="0"/>
                          <a:cs typeface="Arial" panose="020B0604020202020204" pitchFamily="34" charset="0"/>
                        </a:rPr>
                        <a:t> of </a:t>
                      </a:r>
                      <a:r>
                        <a:rPr lang="cy-GB" sz="1200" b="1" dirty="0" err="1">
                          <a:solidFill>
                            <a:schemeClr val="tx1"/>
                          </a:solidFill>
                          <a:latin typeface="Arial" panose="020B0604020202020204" pitchFamily="34" charset="0"/>
                          <a:cs typeface="Arial" panose="020B0604020202020204" pitchFamily="34" charset="0"/>
                        </a:rPr>
                        <a:t>Learning</a:t>
                      </a:r>
                      <a:r>
                        <a:rPr lang="cy-GB" sz="1200" b="1" dirty="0">
                          <a:solidFill>
                            <a:schemeClr val="tx1"/>
                          </a:solidFill>
                          <a:latin typeface="Arial" panose="020B0604020202020204" pitchFamily="34" charset="0"/>
                          <a:cs typeface="Arial" panose="020B0604020202020204" pitchFamily="34" charset="0"/>
                        </a:rPr>
                        <a:t> </a:t>
                      </a:r>
                      <a:r>
                        <a:rPr lang="cy-GB" sz="1200" b="1" dirty="0" err="1">
                          <a:solidFill>
                            <a:schemeClr val="tx1"/>
                          </a:solidFill>
                          <a:latin typeface="Arial" panose="020B0604020202020204" pitchFamily="34" charset="0"/>
                          <a:cs typeface="Arial" panose="020B0604020202020204" pitchFamily="34" charset="0"/>
                        </a:rPr>
                        <a:t>and</a:t>
                      </a:r>
                      <a:r>
                        <a:rPr lang="cy-GB" sz="1200" b="1" dirty="0">
                          <a:solidFill>
                            <a:schemeClr val="tx1"/>
                          </a:solidFill>
                          <a:latin typeface="Arial" panose="020B0604020202020204" pitchFamily="34" charset="0"/>
                          <a:cs typeface="Arial" panose="020B0604020202020204" pitchFamily="34" charset="0"/>
                        </a:rPr>
                        <a:t> </a:t>
                      </a:r>
                      <a:r>
                        <a:rPr lang="cy-GB" sz="1200" b="1" dirty="0" err="1">
                          <a:solidFill>
                            <a:schemeClr val="tx1"/>
                          </a:solidFill>
                          <a:latin typeface="Arial" panose="020B0604020202020204" pitchFamily="34" charset="0"/>
                          <a:cs typeface="Arial" panose="020B0604020202020204" pitchFamily="34" charset="0"/>
                        </a:rPr>
                        <a:t>Experience</a:t>
                      </a:r>
                      <a:r>
                        <a:rPr lang="cy-GB" sz="1200" b="0" dirty="0">
                          <a:solidFill>
                            <a:schemeClr val="tx1"/>
                          </a:solidFill>
                          <a:latin typeface="Arial" panose="020B0604020202020204" pitchFamily="34" charset="0"/>
                          <a:cs typeface="Arial" panose="020B0604020202020204" pitchFamily="34" charset="0"/>
                        </a:rPr>
                        <a:t>:</a:t>
                      </a:r>
                    </a:p>
                    <a:p>
                      <a:r>
                        <a:rPr lang="cy-GB" sz="1200" b="0" dirty="0">
                          <a:solidFill>
                            <a:schemeClr val="tx1"/>
                          </a:solidFill>
                          <a:latin typeface="Arial" panose="020B0604020202020204" pitchFamily="34" charset="0"/>
                          <a:cs typeface="Arial" panose="020B0604020202020204" pitchFamily="34" charset="0"/>
                        </a:rPr>
                        <a:t>Languages, Literacy and Communication (Welsh)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b="1" dirty="0">
                          <a:solidFill>
                            <a:schemeClr val="tx1"/>
                          </a:solidFill>
                          <a:latin typeface="Arial" panose="020B0604020202020204" pitchFamily="34" charset="0"/>
                          <a:cs typeface="Arial" panose="020B0604020202020204" pitchFamily="34" charset="0"/>
                        </a:rPr>
                        <a:t>Amcan y wers / Aims of the lesson</a:t>
                      </a:r>
                      <a:r>
                        <a:rPr lang="cy-GB" sz="1200" b="0" dirty="0">
                          <a:solidFill>
                            <a:schemeClr val="tx1"/>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cy-GB" sz="1100" b="0" dirty="0">
                          <a:solidFill>
                            <a:schemeClr val="tx1"/>
                          </a:solidFill>
                          <a:latin typeface="Arial" panose="020B0604020202020204" pitchFamily="34" charset="0"/>
                          <a:cs typeface="Arial" panose="020B0604020202020204" pitchFamily="34" charset="0"/>
                        </a:rPr>
                        <a:t>To ask and answer simple questions through the use of Drillio – Pwy wyt ti? Sut wyt ti?</a:t>
                      </a:r>
                    </a:p>
                    <a:p>
                      <a:pPr marL="285750" indent="-285750">
                        <a:buFont typeface="Arial" panose="020B0604020202020204" pitchFamily="34" charset="0"/>
                        <a:buChar char="•"/>
                      </a:pPr>
                      <a:r>
                        <a:rPr lang="cy-GB" sz="1100" b="0" dirty="0">
                          <a:solidFill>
                            <a:schemeClr val="tx1"/>
                          </a:solidFill>
                          <a:latin typeface="Arial" panose="020B0604020202020204" pitchFamily="34" charset="0"/>
                          <a:cs typeface="Arial" panose="020B0604020202020204" pitchFamily="34" charset="0"/>
                        </a:rPr>
                        <a:t>To reinforce basic Welsh words and sentence structures through the use of games and repetition.</a:t>
                      </a:r>
                    </a:p>
                    <a:p>
                      <a:pPr marL="285750" indent="-285750">
                        <a:buFont typeface="Arial" panose="020B0604020202020204" pitchFamily="34" charset="0"/>
                        <a:buChar char="•"/>
                      </a:pPr>
                      <a:r>
                        <a:rPr lang="cy-GB" sz="1100" b="0" dirty="0">
                          <a:solidFill>
                            <a:schemeClr val="tx1"/>
                          </a:solidFill>
                          <a:latin typeface="Arial" panose="020B0604020202020204" pitchFamily="34" charset="0"/>
                          <a:cs typeface="Arial" panose="020B0604020202020204" pitchFamily="34" charset="0"/>
                        </a:rPr>
                        <a:t>Practice as much Cymraeg as possible to expand vocabulary during the week.</a:t>
                      </a:r>
                    </a:p>
                    <a:p>
                      <a:pPr marL="285750" indent="-285750">
                        <a:buFont typeface="Arial" panose="020B0604020202020204" pitchFamily="34" charset="0"/>
                        <a:buChar char="•"/>
                      </a:pPr>
                      <a:r>
                        <a:rPr lang="cy-GB" sz="1100" b="0" dirty="0">
                          <a:solidFill>
                            <a:schemeClr val="tx1"/>
                          </a:solidFill>
                          <a:latin typeface="Arial" panose="020B0604020202020204" pitchFamily="34" charset="0"/>
                          <a:cs typeface="Arial" panose="020B0604020202020204" pitchFamily="34" charset="0"/>
                        </a:rPr>
                        <a:t>To practice group and independent tasks with new vocabulary (Dillad) and focus on pronounciation.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77521224"/>
                  </a:ext>
                </a:extLst>
              </a:tr>
              <a:tr h="2681165">
                <a:tc>
                  <a:txBody>
                    <a:bodyPr/>
                    <a:lstStyle/>
                    <a:p>
                      <a:r>
                        <a:rPr lang="cy-GB" sz="1200" b="1" dirty="0">
                          <a:solidFill>
                            <a:schemeClr val="tx1"/>
                          </a:solidFill>
                          <a:latin typeface="Arial" panose="020B0604020202020204" pitchFamily="34" charset="0"/>
                          <a:cs typeface="Arial" panose="020B0604020202020204" pitchFamily="34" charset="0"/>
                        </a:rPr>
                        <a:t>Gwybodaeth flaenorol / </a:t>
                      </a:r>
                      <a:r>
                        <a:rPr lang="cy-GB" sz="1200" b="1" dirty="0" err="1">
                          <a:solidFill>
                            <a:schemeClr val="tx1"/>
                          </a:solidFill>
                          <a:latin typeface="Arial" panose="020B0604020202020204" pitchFamily="34" charset="0"/>
                          <a:cs typeface="Arial" panose="020B0604020202020204" pitchFamily="34" charset="0"/>
                        </a:rPr>
                        <a:t>Previous</a:t>
                      </a:r>
                      <a:r>
                        <a:rPr lang="cy-GB" sz="1200" b="1" dirty="0">
                          <a:solidFill>
                            <a:schemeClr val="tx1"/>
                          </a:solidFill>
                          <a:latin typeface="Arial" panose="020B0604020202020204" pitchFamily="34" charset="0"/>
                          <a:cs typeface="Arial" panose="020B0604020202020204" pitchFamily="34" charset="0"/>
                        </a:rPr>
                        <a:t> </a:t>
                      </a:r>
                      <a:r>
                        <a:rPr lang="cy-GB" sz="1200" b="1" dirty="0" err="1">
                          <a:solidFill>
                            <a:schemeClr val="tx1"/>
                          </a:solidFill>
                          <a:latin typeface="Arial" panose="020B0604020202020204" pitchFamily="34" charset="0"/>
                          <a:cs typeface="Arial" panose="020B0604020202020204" pitchFamily="34" charset="0"/>
                        </a:rPr>
                        <a:t>knowledge</a:t>
                      </a:r>
                      <a:r>
                        <a:rPr lang="cy-GB" sz="1200" b="0" dirty="0">
                          <a:solidFill>
                            <a:schemeClr val="tx1"/>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cy-GB" sz="1050" b="0" dirty="0">
                          <a:solidFill>
                            <a:schemeClr val="tx1"/>
                          </a:solidFill>
                          <a:latin typeface="Arial" panose="020B0604020202020204" pitchFamily="34" charset="0"/>
                          <a:cs typeface="Arial" panose="020B0604020202020204" pitchFamily="34" charset="0"/>
                        </a:rPr>
                        <a:t>Able to respond to simple Welsh questions such as ‘Pwy wyt ti?’ ‘Sut Mae’r Tywydd?’, ‘Fant ydy dy oed di?’</a:t>
                      </a:r>
                    </a:p>
                    <a:p>
                      <a:pPr marL="285750" indent="-285750">
                        <a:buFont typeface="Arial" panose="020B0604020202020204" pitchFamily="34" charset="0"/>
                        <a:buChar char="•"/>
                      </a:pPr>
                      <a:r>
                        <a:rPr lang="cy-GB" sz="1050" b="0" dirty="0">
                          <a:solidFill>
                            <a:schemeClr val="tx1"/>
                          </a:solidFill>
                          <a:latin typeface="Arial" panose="020B0604020202020204" pitchFamily="34" charset="0"/>
                          <a:cs typeface="Arial" panose="020B0604020202020204" pitchFamily="34" charset="0"/>
                        </a:rPr>
                        <a:t>Able to name a few clothing items in Welsh – Dillad – Esgidiau, Het, Trowsus, Crys-T</a:t>
                      </a:r>
                    </a:p>
                    <a:p>
                      <a:pPr marL="285750" indent="-285750">
                        <a:buFont typeface="Arial" panose="020B0604020202020204" pitchFamily="34" charset="0"/>
                        <a:buChar char="•"/>
                      </a:pPr>
                      <a:r>
                        <a:rPr lang="cy-GB" sz="1050" b="0" dirty="0">
                          <a:solidFill>
                            <a:schemeClr val="tx1"/>
                          </a:solidFill>
                          <a:latin typeface="Arial" panose="020B0604020202020204" pitchFamily="34" charset="0"/>
                          <a:cs typeface="Arial" panose="020B0604020202020204" pitchFamily="34" charset="0"/>
                        </a:rPr>
                        <a:t>The children have recently started to practice ‘Beth mae....yn gwisgo?’ during the morning Cymraeg session so already have some knowledge but need to expand on knowledge of pieces of clothing in Welsh also.</a:t>
                      </a:r>
                    </a:p>
                    <a:p>
                      <a:pPr marL="285750" indent="-285750">
                        <a:buFont typeface="Arial" panose="020B0604020202020204" pitchFamily="34" charset="0"/>
                        <a:buChar char="•"/>
                      </a:pPr>
                      <a:endParaRPr lang="cy-GB" sz="1100" b="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cy-GB" sz="1200" b="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r>
                        <a:rPr lang="cy-GB" sz="1050" b="1" dirty="0">
                          <a:solidFill>
                            <a:schemeClr val="tx1"/>
                          </a:solidFill>
                          <a:latin typeface="Arial" panose="020B0604020202020204" pitchFamily="34" charset="0"/>
                          <a:cs typeface="Arial" panose="020B0604020202020204" pitchFamily="34" charset="0"/>
                        </a:rPr>
                        <a:t>Geirfa allweddol / Key vocabulary: </a:t>
                      </a:r>
                    </a:p>
                    <a:p>
                      <a:pPr rtl="0" fontAlgn="base"/>
                      <a:r>
                        <a:rPr lang="en-GB" sz="1000" b="0" i="0" kern="1200" dirty="0">
                          <a:solidFill>
                            <a:schemeClr val="tx1"/>
                          </a:solidFill>
                          <a:effectLst/>
                          <a:latin typeface="Arial" panose="020B0604020202020204" pitchFamily="34" charset="0"/>
                          <a:ea typeface="+mn-ea"/>
                          <a:cs typeface="Arial" panose="020B0604020202020204" pitchFamily="34" charset="0"/>
                        </a:rPr>
                        <a:t>Bore da/</a:t>
                      </a:r>
                      <a:r>
                        <a:rPr lang="en-GB" sz="1000" b="0" i="0" kern="1200" dirty="0" err="1">
                          <a:solidFill>
                            <a:schemeClr val="tx1"/>
                          </a:solidFill>
                          <a:effectLst/>
                          <a:latin typeface="Arial" panose="020B0604020202020204" pitchFamily="34" charset="0"/>
                          <a:ea typeface="+mn-ea"/>
                          <a:cs typeface="Arial" panose="020B0604020202020204" pitchFamily="34" charset="0"/>
                        </a:rPr>
                        <a:t>Prynhawn</a:t>
                      </a:r>
                      <a:r>
                        <a:rPr lang="en-GB" sz="1000" b="0" i="0" kern="1200" dirty="0">
                          <a:solidFill>
                            <a:schemeClr val="tx1"/>
                          </a:solidFill>
                          <a:effectLst/>
                          <a:latin typeface="Arial" panose="020B0604020202020204" pitchFamily="34" charset="0"/>
                          <a:ea typeface="+mn-ea"/>
                          <a:cs typeface="Arial" panose="020B0604020202020204" pitchFamily="34" charset="0"/>
                        </a:rPr>
                        <a:t> Da </a:t>
                      </a:r>
                    </a:p>
                    <a:p>
                      <a:pPr rtl="0" fontAlgn="base"/>
                      <a:r>
                        <a:rPr lang="en-GB" sz="1000" b="0" i="0" kern="1200" dirty="0" err="1">
                          <a:solidFill>
                            <a:schemeClr val="tx1"/>
                          </a:solidFill>
                          <a:effectLst/>
                          <a:latin typeface="Arial" panose="020B0604020202020204" pitchFamily="34" charset="0"/>
                          <a:ea typeface="+mn-ea"/>
                          <a:cs typeface="Arial" panose="020B0604020202020204" pitchFamily="34" charset="0"/>
                        </a:rPr>
                        <a:t>Barod</a:t>
                      </a:r>
                      <a:r>
                        <a:rPr lang="en-GB" sz="1000" b="0" i="0" kern="1200" dirty="0">
                          <a:solidFill>
                            <a:schemeClr val="tx1"/>
                          </a:solidFill>
                          <a:effectLst/>
                          <a:latin typeface="Arial" panose="020B0604020202020204" pitchFamily="34" charset="0"/>
                          <a:ea typeface="+mn-ea"/>
                          <a:cs typeface="Arial" panose="020B0604020202020204" pitchFamily="34" charset="0"/>
                        </a:rPr>
                        <a:t> – Ready </a:t>
                      </a:r>
                    </a:p>
                    <a:p>
                      <a:pPr rtl="0" fontAlgn="base"/>
                      <a:r>
                        <a:rPr lang="en-GB" sz="1000" b="0" i="0" kern="1200" dirty="0" err="1">
                          <a:solidFill>
                            <a:schemeClr val="tx1"/>
                          </a:solidFill>
                          <a:effectLst/>
                          <a:latin typeface="Arial" panose="020B0604020202020204" pitchFamily="34" charset="0"/>
                          <a:ea typeface="+mn-ea"/>
                          <a:cs typeface="Arial" panose="020B0604020202020204" pitchFamily="34" charset="0"/>
                        </a:rPr>
                        <a:t>Stopio</a:t>
                      </a:r>
                      <a:r>
                        <a:rPr lang="en-GB" sz="1000" b="0" i="0" kern="1200" dirty="0">
                          <a:solidFill>
                            <a:schemeClr val="tx1"/>
                          </a:solidFill>
                          <a:effectLst/>
                          <a:latin typeface="Arial" panose="020B0604020202020204" pitchFamily="34" charset="0"/>
                          <a:ea typeface="+mn-ea"/>
                          <a:cs typeface="Arial" panose="020B0604020202020204" pitchFamily="34" charset="0"/>
                        </a:rPr>
                        <a:t> - Stop </a:t>
                      </a:r>
                    </a:p>
                    <a:p>
                      <a:pPr rtl="0" fontAlgn="base"/>
                      <a:r>
                        <a:rPr lang="en-GB" sz="1000" b="0" i="0" kern="1200" dirty="0" err="1">
                          <a:solidFill>
                            <a:schemeClr val="tx1"/>
                          </a:solidFill>
                          <a:effectLst/>
                          <a:latin typeface="Arial" panose="020B0604020202020204" pitchFamily="34" charset="0"/>
                          <a:ea typeface="+mn-ea"/>
                          <a:cs typeface="Arial" panose="020B0604020202020204" pitchFamily="34" charset="0"/>
                        </a:rPr>
                        <a:t>Dwylo</a:t>
                      </a:r>
                      <a:r>
                        <a:rPr lang="en-GB" sz="1000" b="0" i="0" kern="1200" dirty="0">
                          <a:solidFill>
                            <a:schemeClr val="tx1"/>
                          </a:solidFill>
                          <a:effectLst/>
                          <a:latin typeface="Arial" panose="020B0604020202020204" pitchFamily="34" charset="0"/>
                          <a:ea typeface="+mn-ea"/>
                          <a:cs typeface="Arial" panose="020B0604020202020204" pitchFamily="34" charset="0"/>
                        </a:rPr>
                        <a:t> </a:t>
                      </a:r>
                      <a:r>
                        <a:rPr lang="en-GB" sz="1000" b="0" i="0" kern="1200" dirty="0" err="1">
                          <a:solidFill>
                            <a:schemeClr val="tx1"/>
                          </a:solidFill>
                          <a:effectLst/>
                          <a:latin typeface="Arial" panose="020B0604020202020204" pitchFamily="34" charset="0"/>
                          <a:ea typeface="+mn-ea"/>
                          <a:cs typeface="Arial" panose="020B0604020202020204" pitchFamily="34" charset="0"/>
                        </a:rPr>
                        <a:t>i</a:t>
                      </a:r>
                      <a:r>
                        <a:rPr lang="en-GB" sz="1000" b="0" i="0" kern="1200" dirty="0">
                          <a:solidFill>
                            <a:schemeClr val="tx1"/>
                          </a:solidFill>
                          <a:effectLst/>
                          <a:latin typeface="Arial" panose="020B0604020202020204" pitchFamily="34" charset="0"/>
                          <a:ea typeface="+mn-ea"/>
                          <a:cs typeface="Arial" panose="020B0604020202020204" pitchFamily="34" charset="0"/>
                        </a:rPr>
                        <a:t> </a:t>
                      </a:r>
                      <a:r>
                        <a:rPr lang="en-GB" sz="1000" b="0" i="0" kern="1200" dirty="0" err="1">
                          <a:solidFill>
                            <a:schemeClr val="tx1"/>
                          </a:solidFill>
                          <a:effectLst/>
                          <a:latin typeface="Arial" panose="020B0604020202020204" pitchFamily="34" charset="0"/>
                          <a:ea typeface="+mn-ea"/>
                          <a:cs typeface="Arial" panose="020B0604020202020204" pitchFamily="34" charset="0"/>
                        </a:rPr>
                        <a:t>fynny</a:t>
                      </a:r>
                      <a:r>
                        <a:rPr lang="en-GB" sz="1000" b="0" i="0" kern="1200" dirty="0">
                          <a:solidFill>
                            <a:schemeClr val="tx1"/>
                          </a:solidFill>
                          <a:effectLst/>
                          <a:latin typeface="Arial" panose="020B0604020202020204" pitchFamily="34" charset="0"/>
                          <a:ea typeface="+mn-ea"/>
                          <a:cs typeface="Arial" panose="020B0604020202020204" pitchFamily="34" charset="0"/>
                        </a:rPr>
                        <a:t> – hands up </a:t>
                      </a:r>
                    </a:p>
                    <a:p>
                      <a:pPr rtl="0" fontAlgn="base"/>
                      <a:r>
                        <a:rPr lang="en-GB" sz="1000" b="0" i="0" kern="1200" dirty="0">
                          <a:solidFill>
                            <a:schemeClr val="tx1"/>
                          </a:solidFill>
                          <a:effectLst/>
                          <a:latin typeface="Arial" panose="020B0604020202020204" pitchFamily="34" charset="0"/>
                          <a:ea typeface="+mn-ea"/>
                          <a:cs typeface="Arial" panose="020B0604020202020204" pitchFamily="34" charset="0"/>
                        </a:rPr>
                        <a:t>Da </a:t>
                      </a:r>
                      <a:r>
                        <a:rPr lang="en-GB" sz="1000" b="0" i="0" kern="1200" dirty="0" err="1">
                          <a:solidFill>
                            <a:schemeClr val="tx1"/>
                          </a:solidFill>
                          <a:effectLst/>
                          <a:latin typeface="Arial" panose="020B0604020202020204" pitchFamily="34" charset="0"/>
                          <a:ea typeface="+mn-ea"/>
                          <a:cs typeface="Arial" panose="020B0604020202020204" pitchFamily="34" charset="0"/>
                        </a:rPr>
                        <a:t>iawn</a:t>
                      </a:r>
                      <a:r>
                        <a:rPr lang="en-GB" sz="1000" b="0" i="0" kern="1200" dirty="0">
                          <a:solidFill>
                            <a:schemeClr val="tx1"/>
                          </a:solidFill>
                          <a:effectLst/>
                          <a:latin typeface="Arial" panose="020B0604020202020204" pitchFamily="34" charset="0"/>
                          <a:ea typeface="+mn-ea"/>
                          <a:cs typeface="Arial" panose="020B0604020202020204" pitchFamily="34" charset="0"/>
                        </a:rPr>
                        <a:t> </a:t>
                      </a:r>
                    </a:p>
                    <a:p>
                      <a:pPr rtl="0" fontAlgn="base"/>
                      <a:r>
                        <a:rPr lang="en-GB" sz="1000" b="0" i="0" kern="1200" dirty="0" err="1">
                          <a:solidFill>
                            <a:schemeClr val="tx1"/>
                          </a:solidFill>
                          <a:effectLst/>
                          <a:latin typeface="Arial" panose="020B0604020202020204" pitchFamily="34" charset="0"/>
                          <a:ea typeface="+mn-ea"/>
                          <a:cs typeface="Arial" panose="020B0604020202020204" pitchFamily="34" charset="0"/>
                        </a:rPr>
                        <a:t>Dwylo</a:t>
                      </a:r>
                      <a:r>
                        <a:rPr lang="en-GB" sz="1000" b="0" i="0" kern="1200" dirty="0">
                          <a:solidFill>
                            <a:schemeClr val="tx1"/>
                          </a:solidFill>
                          <a:effectLst/>
                          <a:latin typeface="Arial" panose="020B0604020202020204" pitchFamily="34" charset="0"/>
                          <a:ea typeface="+mn-ea"/>
                          <a:cs typeface="Arial" panose="020B0604020202020204" pitchFamily="34" charset="0"/>
                        </a:rPr>
                        <a:t> </a:t>
                      </a:r>
                      <a:r>
                        <a:rPr lang="en-GB" sz="1000" b="0" i="0" kern="1200" dirty="0" err="1">
                          <a:solidFill>
                            <a:schemeClr val="tx1"/>
                          </a:solidFill>
                          <a:effectLst/>
                          <a:latin typeface="Arial" panose="020B0604020202020204" pitchFamily="34" charset="0"/>
                          <a:ea typeface="+mn-ea"/>
                          <a:cs typeface="Arial" panose="020B0604020202020204" pitchFamily="34" charset="0"/>
                        </a:rPr>
                        <a:t>i</a:t>
                      </a:r>
                      <a:r>
                        <a:rPr lang="en-GB" sz="1000" b="0" i="0" kern="1200" dirty="0">
                          <a:solidFill>
                            <a:schemeClr val="tx1"/>
                          </a:solidFill>
                          <a:effectLst/>
                          <a:latin typeface="Arial" panose="020B0604020202020204" pitchFamily="34" charset="0"/>
                          <a:ea typeface="+mn-ea"/>
                          <a:cs typeface="Arial" panose="020B0604020202020204" pitchFamily="34" charset="0"/>
                        </a:rPr>
                        <a:t> </a:t>
                      </a:r>
                      <a:r>
                        <a:rPr lang="en-GB" sz="1000" b="0" i="0" kern="1200" dirty="0" err="1">
                          <a:solidFill>
                            <a:schemeClr val="tx1"/>
                          </a:solidFill>
                          <a:effectLst/>
                          <a:latin typeface="Arial" panose="020B0604020202020204" pitchFamily="34" charset="0"/>
                          <a:ea typeface="+mn-ea"/>
                          <a:cs typeface="Arial" panose="020B0604020202020204" pitchFamily="34" charset="0"/>
                        </a:rPr>
                        <a:t>lawr</a:t>
                      </a:r>
                      <a:r>
                        <a:rPr lang="en-GB" sz="1000" b="0" i="0" kern="1200" dirty="0">
                          <a:solidFill>
                            <a:schemeClr val="tx1"/>
                          </a:solidFill>
                          <a:effectLst/>
                          <a:latin typeface="Arial" panose="020B0604020202020204" pitchFamily="34" charset="0"/>
                          <a:ea typeface="+mn-ea"/>
                          <a:cs typeface="Arial" panose="020B0604020202020204" pitchFamily="34" charset="0"/>
                        </a:rPr>
                        <a:t> - hands down </a:t>
                      </a:r>
                    </a:p>
                    <a:p>
                      <a:pPr rtl="0" fontAlgn="base"/>
                      <a:r>
                        <a:rPr lang="en-GB" sz="1000" b="0" i="0" kern="1200" dirty="0">
                          <a:solidFill>
                            <a:schemeClr val="tx1"/>
                          </a:solidFill>
                          <a:effectLst/>
                          <a:latin typeface="Arial" panose="020B0604020202020204" pitchFamily="34" charset="0"/>
                          <a:ea typeface="+mn-ea"/>
                          <a:cs typeface="Arial" panose="020B0604020202020204" pitchFamily="34" charset="0"/>
                        </a:rPr>
                        <a:t>Mae </a:t>
                      </a:r>
                      <a:r>
                        <a:rPr lang="en-GB" sz="1000" b="0" i="0" kern="1200" dirty="0" err="1">
                          <a:solidFill>
                            <a:schemeClr val="tx1"/>
                          </a:solidFill>
                          <a:effectLst/>
                          <a:latin typeface="Arial" panose="020B0604020202020204" pitchFamily="34" charset="0"/>
                          <a:ea typeface="+mn-ea"/>
                          <a:cs typeface="Arial" panose="020B0604020202020204" pitchFamily="34" charset="0"/>
                        </a:rPr>
                        <a:t>hi’n</a:t>
                      </a:r>
                      <a:r>
                        <a:rPr lang="en-GB" sz="1000" b="0" i="0" kern="1200" dirty="0">
                          <a:solidFill>
                            <a:schemeClr val="tx1"/>
                          </a:solidFill>
                          <a:effectLst/>
                          <a:latin typeface="Arial" panose="020B0604020202020204" pitchFamily="34" charset="0"/>
                          <a:ea typeface="+mn-ea"/>
                          <a:cs typeface="Arial" panose="020B0604020202020204" pitchFamily="34" charset="0"/>
                        </a:rPr>
                        <a:t> </a:t>
                      </a:r>
                      <a:r>
                        <a:rPr lang="en-GB" sz="1000" b="0" i="0" kern="1200" dirty="0" err="1">
                          <a:solidFill>
                            <a:schemeClr val="tx1"/>
                          </a:solidFill>
                          <a:effectLst/>
                          <a:latin typeface="Arial" panose="020B0604020202020204" pitchFamily="34" charset="0"/>
                          <a:ea typeface="+mn-ea"/>
                          <a:cs typeface="Arial" panose="020B0604020202020204" pitchFamily="34" charset="0"/>
                        </a:rPr>
                        <a:t>amser</a:t>
                      </a:r>
                      <a:r>
                        <a:rPr lang="en-GB" sz="1000" b="0" i="0" kern="1200" dirty="0">
                          <a:solidFill>
                            <a:schemeClr val="tx1"/>
                          </a:solidFill>
                          <a:effectLst/>
                          <a:latin typeface="Arial" panose="020B0604020202020204" pitchFamily="34" charset="0"/>
                          <a:ea typeface="+mn-ea"/>
                          <a:cs typeface="Arial" panose="020B0604020202020204" pitchFamily="34" charset="0"/>
                        </a:rPr>
                        <a:t>... - It is ....time </a:t>
                      </a:r>
                    </a:p>
                    <a:p>
                      <a:pPr rtl="0" fontAlgn="base"/>
                      <a:r>
                        <a:rPr lang="en-GB" sz="1000" b="0" i="0" kern="1200" dirty="0" err="1">
                          <a:solidFill>
                            <a:schemeClr val="tx1"/>
                          </a:solidFill>
                          <a:effectLst/>
                          <a:latin typeface="Arial" panose="020B0604020202020204" pitchFamily="34" charset="0"/>
                          <a:ea typeface="+mn-ea"/>
                          <a:cs typeface="Arial" panose="020B0604020202020204" pitchFamily="34" charset="0"/>
                        </a:rPr>
                        <a:t>Eisteddwch</a:t>
                      </a:r>
                      <a:r>
                        <a:rPr lang="en-GB" sz="1000" b="0" i="0" kern="1200" dirty="0">
                          <a:solidFill>
                            <a:schemeClr val="tx1"/>
                          </a:solidFill>
                          <a:effectLst/>
                          <a:latin typeface="Arial" panose="020B0604020202020204" pitchFamily="34" charset="0"/>
                          <a:ea typeface="+mn-ea"/>
                          <a:cs typeface="Arial" panose="020B0604020202020204" pitchFamily="34" charset="0"/>
                        </a:rPr>
                        <a:t> – Sit down </a:t>
                      </a:r>
                    </a:p>
                    <a:p>
                      <a:pPr rtl="0" fontAlgn="base"/>
                      <a:r>
                        <a:rPr lang="en-GB" sz="1000" b="0" i="0" kern="1200" dirty="0" err="1">
                          <a:solidFill>
                            <a:schemeClr val="tx1"/>
                          </a:solidFill>
                          <a:effectLst/>
                          <a:latin typeface="Arial" panose="020B0604020202020204" pitchFamily="34" charset="0"/>
                          <a:ea typeface="+mn-ea"/>
                          <a:cs typeface="Arial" panose="020B0604020202020204" pitchFamily="34" charset="0"/>
                        </a:rPr>
                        <a:t>Sefwch</a:t>
                      </a:r>
                      <a:r>
                        <a:rPr lang="en-GB" sz="1000" b="0" i="0" kern="1200" dirty="0">
                          <a:solidFill>
                            <a:schemeClr val="tx1"/>
                          </a:solidFill>
                          <a:effectLst/>
                          <a:latin typeface="Arial" panose="020B0604020202020204" pitchFamily="34" charset="0"/>
                          <a:ea typeface="+mn-ea"/>
                          <a:cs typeface="Arial" panose="020B0604020202020204" pitchFamily="34" charset="0"/>
                        </a:rPr>
                        <a:t> – Stand up </a:t>
                      </a:r>
                    </a:p>
                    <a:p>
                      <a:pPr rtl="0" fontAlgn="base"/>
                      <a:r>
                        <a:rPr lang="en-GB" sz="1000" b="0" i="0" kern="1200" dirty="0">
                          <a:solidFill>
                            <a:schemeClr val="tx1"/>
                          </a:solidFill>
                          <a:effectLst/>
                          <a:latin typeface="Arial" panose="020B0604020202020204" pitchFamily="34" charset="0"/>
                          <a:ea typeface="+mn-ea"/>
                          <a:cs typeface="Arial" panose="020B0604020202020204" pitchFamily="34" charset="0"/>
                        </a:rPr>
                        <a:t>Counting in Welsh – un, </a:t>
                      </a:r>
                      <a:r>
                        <a:rPr lang="en-GB" sz="1000" b="0" i="0" kern="1200" dirty="0" err="1">
                          <a:solidFill>
                            <a:schemeClr val="tx1"/>
                          </a:solidFill>
                          <a:effectLst/>
                          <a:latin typeface="Arial" panose="020B0604020202020204" pitchFamily="34" charset="0"/>
                          <a:ea typeface="+mn-ea"/>
                          <a:cs typeface="Arial" panose="020B0604020202020204" pitchFamily="34" charset="0"/>
                        </a:rPr>
                        <a:t>dau</a:t>
                      </a:r>
                      <a:r>
                        <a:rPr lang="en-GB" sz="1000" b="0" i="0" kern="1200" dirty="0">
                          <a:solidFill>
                            <a:schemeClr val="tx1"/>
                          </a:solidFill>
                          <a:effectLst/>
                          <a:latin typeface="Arial" panose="020B0604020202020204" pitchFamily="34" charset="0"/>
                          <a:ea typeface="+mn-ea"/>
                          <a:cs typeface="Arial" panose="020B0604020202020204" pitchFamily="34" charset="0"/>
                        </a:rPr>
                        <a:t>, tri.... </a:t>
                      </a:r>
                      <a:endParaRPr lang="cy-GB" sz="1000" b="1" i="0" kern="1200" dirty="0">
                        <a:solidFill>
                          <a:schemeClr val="tx1"/>
                        </a:solidFill>
                        <a:effectLst/>
                        <a:latin typeface="Arial" panose="020B0604020202020204" pitchFamily="34" charset="0"/>
                        <a:ea typeface="+mn-ea"/>
                        <a:cs typeface="Arial" panose="020B0604020202020204" pitchFamily="34" charset="0"/>
                      </a:endParaRPr>
                    </a:p>
                    <a:p>
                      <a:pPr rtl="0" fontAlgn="base"/>
                      <a:r>
                        <a:rPr lang="cy-GB" sz="1000" b="0" i="0" kern="1200" dirty="0">
                          <a:solidFill>
                            <a:schemeClr val="tx1"/>
                          </a:solidFill>
                          <a:effectLst/>
                          <a:latin typeface="Arial" panose="020B0604020202020204" pitchFamily="34" charset="0"/>
                          <a:ea typeface="+mn-ea"/>
                          <a:cs typeface="Arial" panose="020B0604020202020204" pitchFamily="34" charset="0"/>
                        </a:rPr>
                        <a:t>Dillad – gwisg nofio, spector haul, crys-t, esgidiau</a:t>
                      </a:r>
                    </a:p>
                    <a:p>
                      <a:pPr rtl="0" fontAlgn="base"/>
                      <a:r>
                        <a:rPr lang="cy-GB" sz="1000" b="0" i="0" kern="1200" dirty="0">
                          <a:solidFill>
                            <a:schemeClr val="tx1"/>
                          </a:solidFill>
                          <a:effectLst/>
                          <a:latin typeface="Arial" panose="020B0604020202020204" pitchFamily="34" charset="0"/>
                          <a:ea typeface="+mn-ea"/>
                          <a:cs typeface="Arial" panose="020B0604020202020204" pitchFamily="34" charset="0"/>
                        </a:rPr>
                        <a:t>Sut wyt ti?</a:t>
                      </a:r>
                    </a:p>
                    <a:p>
                      <a:pPr rtl="0" fontAlgn="base"/>
                      <a:r>
                        <a:rPr lang="cy-GB" sz="1000" b="0" i="0" kern="1200" dirty="0">
                          <a:solidFill>
                            <a:schemeClr val="tx1"/>
                          </a:solidFill>
                          <a:effectLst/>
                          <a:latin typeface="Arial" panose="020B0604020202020204" pitchFamily="34" charset="0"/>
                          <a:ea typeface="+mn-ea"/>
                          <a:cs typeface="Arial" panose="020B0604020202020204" pitchFamily="34" charset="0"/>
                        </a:rPr>
                        <a:t>Pwy wyt ti?</a:t>
                      </a:r>
                    </a:p>
                    <a:p>
                      <a:pPr rtl="0" fontAlgn="base"/>
                      <a:r>
                        <a:rPr lang="cy-GB" sz="1000" b="0" i="0" kern="1200" dirty="0">
                          <a:solidFill>
                            <a:schemeClr val="tx1"/>
                          </a:solidFill>
                          <a:effectLst/>
                          <a:latin typeface="Arial" panose="020B0604020202020204" pitchFamily="34" charset="0"/>
                          <a:ea typeface="+mn-ea"/>
                          <a:cs typeface="Arial" panose="020B0604020202020204" pitchFamily="34" charset="0"/>
                        </a:rPr>
                        <a:t>Faint ydy dy oed di?</a:t>
                      </a:r>
                    </a:p>
                    <a:p>
                      <a:pPr rtl="0" fontAlgn="base"/>
                      <a:r>
                        <a:rPr lang="cy-GB" sz="1000" b="0" i="0" kern="1200" dirty="0">
                          <a:solidFill>
                            <a:schemeClr val="tx1"/>
                          </a:solidFill>
                          <a:effectLst/>
                          <a:latin typeface="Arial" panose="020B0604020202020204" pitchFamily="34" charset="0"/>
                          <a:ea typeface="+mn-ea"/>
                          <a:cs typeface="Arial" panose="020B0604020202020204" pitchFamily="34" charset="0"/>
                        </a:rPr>
                        <a:t>Beth wyt ti’n eisiau?</a:t>
                      </a:r>
                    </a:p>
                    <a:p>
                      <a:pPr rtl="0" fontAlgn="base"/>
                      <a:r>
                        <a:rPr lang="cy-GB" sz="1000" b="0" i="0" kern="1200" dirty="0">
                          <a:solidFill>
                            <a:schemeClr val="tx1"/>
                          </a:solidFill>
                          <a:effectLst/>
                          <a:latin typeface="Arial" panose="020B0604020202020204" pitchFamily="34" charset="0"/>
                          <a:ea typeface="+mn-ea"/>
                          <a:cs typeface="Arial" panose="020B0604020202020204" pitchFamily="34" charset="0"/>
                        </a:rPr>
                        <a:t>Beth mae ..... Yn gwisgo?</a:t>
                      </a:r>
                      <a:endParaRPr lang="cy-GB" sz="1000" b="1" dirty="0">
                        <a:solidFill>
                          <a:schemeClr val="tx1"/>
                        </a:solidFill>
                        <a:latin typeface="Arial" panose="020B0604020202020204" pitchFamily="34" charset="0"/>
                        <a:cs typeface="Arial" panose="020B0604020202020204" pitchFamily="34" charset="0"/>
                      </a:endParaRPr>
                    </a:p>
                    <a:p>
                      <a:r>
                        <a:rPr lang="cy-GB" sz="1050" b="1" dirty="0">
                          <a:solidFill>
                            <a:schemeClr val="tx1"/>
                          </a:solidFill>
                          <a:latin typeface="Arial" panose="020B0604020202020204" pitchFamily="34" charset="0"/>
                          <a:cs typeface="Arial" panose="020B0604020202020204" pitchFamily="34" charset="0"/>
                        </a:rPr>
                        <a:t>Ffocws iaith / Language focus</a:t>
                      </a:r>
                      <a:r>
                        <a:rPr lang="cy-GB" sz="1050" b="0" dirty="0">
                          <a:solidFill>
                            <a:schemeClr val="tx1"/>
                          </a:solidFill>
                          <a:latin typeface="Arial" panose="020B0604020202020204" pitchFamily="34" charset="0"/>
                          <a:cs typeface="Arial" panose="020B0604020202020204" pitchFamily="34" charset="0"/>
                        </a:rPr>
                        <a:t>:</a:t>
                      </a:r>
                    </a:p>
                    <a:p>
                      <a:pPr rtl="0" fontAlgn="base"/>
                      <a:r>
                        <a:rPr lang="cy-GB" sz="1000" b="0" dirty="0">
                          <a:solidFill>
                            <a:schemeClr val="tx1"/>
                          </a:solidFill>
                          <a:latin typeface="Arial" panose="020B0604020202020204" pitchFamily="34" charset="0"/>
                          <a:cs typeface="Arial" panose="020B0604020202020204" pitchFamily="34" charset="0"/>
                        </a:rPr>
                        <a:t>New welsh words to add to previous vocabulary – Gwisgo, </a:t>
                      </a:r>
                      <a:r>
                        <a:rPr lang="cy-GB" sz="1000" b="0" i="0" kern="1200" dirty="0">
                          <a:solidFill>
                            <a:schemeClr val="tx1"/>
                          </a:solidFill>
                          <a:effectLst/>
                          <a:latin typeface="Arial" panose="020B0604020202020204" pitchFamily="34" charset="0"/>
                          <a:ea typeface="+mn-ea"/>
                          <a:cs typeface="Arial" panose="020B0604020202020204" pitchFamily="34" charset="0"/>
                        </a:rPr>
                        <a:t>Dillad – gwisg nofio, spector haul, crys-t, esgidiau, het haul, menig, jins, welis, siorts.</a:t>
                      </a:r>
                    </a:p>
                    <a:p>
                      <a:pPr rtl="0" fontAlgn="base"/>
                      <a:r>
                        <a:rPr lang="cy-GB" sz="1000" b="0" i="0" kern="1200" dirty="0">
                          <a:solidFill>
                            <a:schemeClr val="tx1"/>
                          </a:solidFill>
                          <a:effectLst/>
                          <a:latin typeface="Arial" panose="020B0604020202020204" pitchFamily="34" charset="0"/>
                          <a:ea typeface="+mn-ea"/>
                          <a:cs typeface="Arial" panose="020B0604020202020204" pitchFamily="34" charset="0"/>
                        </a:rPr>
                        <a:t>Beth mae Tedi Twt yn gwisgo?</a:t>
                      </a:r>
                    </a:p>
                    <a:p>
                      <a:pPr rtl="0" fontAlgn="base"/>
                      <a:r>
                        <a:rPr lang="cy-GB" sz="1000" b="0" i="0" kern="1200" dirty="0">
                          <a:solidFill>
                            <a:schemeClr val="tx1"/>
                          </a:solidFill>
                          <a:effectLst/>
                          <a:latin typeface="Arial" panose="020B0604020202020204" pitchFamily="34" charset="0"/>
                          <a:ea typeface="+mn-ea"/>
                          <a:cs typeface="Arial" panose="020B0604020202020204" pitchFamily="34" charset="0"/>
                        </a:rPr>
                        <a:t>Sut mae’r tywydd?</a:t>
                      </a:r>
                    </a:p>
                    <a:p>
                      <a:pPr rtl="0" fontAlgn="base"/>
                      <a:endParaRPr lang="cy-GB" sz="1000" b="0" i="0" kern="1200" dirty="0">
                        <a:solidFill>
                          <a:schemeClr val="tx1"/>
                        </a:solidFill>
                        <a:effectLst/>
                        <a:latin typeface="Arial" panose="020B0604020202020204" pitchFamily="34" charset="0"/>
                        <a:ea typeface="+mn-ea"/>
                        <a:cs typeface="Arial" panose="020B0604020202020204" pitchFamily="34" charset="0"/>
                      </a:endParaRPr>
                    </a:p>
                    <a:p>
                      <a:pPr rtl="0" fontAlgn="base"/>
                      <a:endParaRPr lang="cy-GB" sz="1000" b="0" i="0" kern="1200" dirty="0">
                        <a:solidFill>
                          <a:schemeClr val="tx1"/>
                        </a:solidFill>
                        <a:effectLst/>
                        <a:latin typeface="Arial" panose="020B0604020202020204" pitchFamily="34" charset="0"/>
                        <a:ea typeface="+mn-ea"/>
                        <a:cs typeface="Arial" panose="020B0604020202020204" pitchFamily="34" charset="0"/>
                      </a:endParaRPr>
                    </a:p>
                    <a:p>
                      <a:endParaRPr lang="cy-GB" sz="1050" b="0" dirty="0">
                        <a:solidFill>
                          <a:schemeClr val="tx1"/>
                        </a:solidFill>
                        <a:latin typeface="Arial" panose="020B0604020202020204" pitchFamily="34" charset="0"/>
                        <a:cs typeface="Arial" panose="020B0604020202020204" pitchFamily="34" charset="0"/>
                      </a:endParaRPr>
                    </a:p>
                    <a:p>
                      <a:endParaRPr lang="cy-GB" sz="1000" b="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r>
                        <a:rPr lang="cy-GB" sz="1200" b="1" dirty="0">
                          <a:solidFill>
                            <a:schemeClr val="tx1"/>
                          </a:solidFill>
                          <a:latin typeface="Arial" panose="020B0604020202020204" pitchFamily="34" charset="0"/>
                          <a:cs typeface="Arial" panose="020B0604020202020204" pitchFamily="34" charset="0"/>
                        </a:rPr>
                        <a:t>Gweithgareddau addysgu a dysgu / </a:t>
                      </a:r>
                      <a:r>
                        <a:rPr lang="cy-GB" sz="1200" b="1" dirty="0" err="1">
                          <a:solidFill>
                            <a:schemeClr val="tx1"/>
                          </a:solidFill>
                          <a:latin typeface="Arial" panose="020B0604020202020204" pitchFamily="34" charset="0"/>
                          <a:cs typeface="Arial" panose="020B0604020202020204" pitchFamily="34" charset="0"/>
                        </a:rPr>
                        <a:t>Teaching</a:t>
                      </a:r>
                      <a:r>
                        <a:rPr lang="cy-GB" sz="1200" b="1" dirty="0">
                          <a:solidFill>
                            <a:schemeClr val="tx1"/>
                          </a:solidFill>
                          <a:latin typeface="Arial" panose="020B0604020202020204" pitchFamily="34" charset="0"/>
                          <a:cs typeface="Arial" panose="020B0604020202020204" pitchFamily="34" charset="0"/>
                        </a:rPr>
                        <a:t> </a:t>
                      </a:r>
                      <a:r>
                        <a:rPr lang="cy-GB" sz="1200" b="1" dirty="0" err="1">
                          <a:solidFill>
                            <a:schemeClr val="tx1"/>
                          </a:solidFill>
                          <a:latin typeface="Arial" panose="020B0604020202020204" pitchFamily="34" charset="0"/>
                          <a:cs typeface="Arial" panose="020B0604020202020204" pitchFamily="34" charset="0"/>
                        </a:rPr>
                        <a:t>and</a:t>
                      </a:r>
                      <a:r>
                        <a:rPr lang="cy-GB" sz="1200" b="1" dirty="0">
                          <a:solidFill>
                            <a:schemeClr val="tx1"/>
                          </a:solidFill>
                          <a:latin typeface="Arial" panose="020B0604020202020204" pitchFamily="34" charset="0"/>
                          <a:cs typeface="Arial" panose="020B0604020202020204" pitchFamily="34" charset="0"/>
                        </a:rPr>
                        <a:t> </a:t>
                      </a:r>
                      <a:r>
                        <a:rPr lang="cy-GB" sz="1200" b="1" dirty="0" err="1">
                          <a:solidFill>
                            <a:schemeClr val="tx1"/>
                          </a:solidFill>
                          <a:latin typeface="Arial" panose="020B0604020202020204" pitchFamily="34" charset="0"/>
                          <a:cs typeface="Arial" panose="020B0604020202020204" pitchFamily="34" charset="0"/>
                        </a:rPr>
                        <a:t>Learning</a:t>
                      </a:r>
                      <a:r>
                        <a:rPr lang="cy-GB" sz="1200" b="1" dirty="0">
                          <a:solidFill>
                            <a:schemeClr val="tx1"/>
                          </a:solidFill>
                          <a:latin typeface="Arial" panose="020B0604020202020204" pitchFamily="34" charset="0"/>
                          <a:cs typeface="Arial" panose="020B0604020202020204" pitchFamily="34" charset="0"/>
                        </a:rPr>
                        <a:t> </a:t>
                      </a:r>
                      <a:r>
                        <a:rPr lang="cy-GB" sz="1200" b="1" dirty="0" err="1">
                          <a:solidFill>
                            <a:schemeClr val="tx1"/>
                          </a:solidFill>
                          <a:latin typeface="Arial" panose="020B0604020202020204" pitchFamily="34" charset="0"/>
                          <a:cs typeface="Arial" panose="020B0604020202020204" pitchFamily="34" charset="0"/>
                        </a:rPr>
                        <a:t>Activities</a:t>
                      </a:r>
                      <a:r>
                        <a:rPr lang="cy-GB" sz="1200" b="0" dirty="0">
                          <a:solidFill>
                            <a:schemeClr val="tx1"/>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GB" sz="1050" b="0" noProof="0" dirty="0">
                          <a:solidFill>
                            <a:schemeClr val="tx1"/>
                          </a:solidFill>
                          <a:latin typeface="Arial" panose="020B0604020202020204" pitchFamily="34" charset="0"/>
                          <a:cs typeface="Arial" panose="020B0604020202020204" pitchFamily="34" charset="0"/>
                        </a:rPr>
                        <a:t>Warm up– revise how to respond to simple Welsh </a:t>
                      </a:r>
                      <a:r>
                        <a:rPr lang="en-GB" sz="1050" b="0" noProof="0" dirty="0" err="1">
                          <a:solidFill>
                            <a:schemeClr val="tx1"/>
                          </a:solidFill>
                          <a:latin typeface="Arial" panose="020B0604020202020204" pitchFamily="34" charset="0"/>
                          <a:cs typeface="Arial" panose="020B0604020202020204" pitchFamily="34" charset="0"/>
                        </a:rPr>
                        <a:t>Drillio</a:t>
                      </a:r>
                      <a:r>
                        <a:rPr lang="en-GB" sz="1050" b="0" noProof="0" dirty="0">
                          <a:solidFill>
                            <a:schemeClr val="tx1"/>
                          </a:solidFill>
                          <a:latin typeface="Arial" panose="020B0604020202020204" pitchFamily="34" charset="0"/>
                          <a:cs typeface="Arial" panose="020B0604020202020204" pitchFamily="34" charset="0"/>
                        </a:rPr>
                        <a:t> questions.  On a power point presentation these questions and sentence patterns will appear and the children will repeat the questions and own answers. Reinforcing Welsh vocabulary they already know but also practicing something newer from that week such as ‘Beth </a:t>
                      </a:r>
                      <a:r>
                        <a:rPr lang="en-GB" sz="1050" b="0" noProof="0" dirty="0" err="1">
                          <a:solidFill>
                            <a:schemeClr val="tx1"/>
                          </a:solidFill>
                          <a:latin typeface="Arial" panose="020B0604020202020204" pitchFamily="34" charset="0"/>
                          <a:cs typeface="Arial" panose="020B0604020202020204" pitchFamily="34" charset="0"/>
                        </a:rPr>
                        <a:t>wyt</a:t>
                      </a:r>
                      <a:r>
                        <a:rPr lang="en-GB" sz="1050" b="0" noProof="0" dirty="0">
                          <a:solidFill>
                            <a:schemeClr val="tx1"/>
                          </a:solidFill>
                          <a:latin typeface="Arial" panose="020B0604020202020204" pitchFamily="34" charset="0"/>
                          <a:cs typeface="Arial" panose="020B0604020202020204" pitchFamily="34" charset="0"/>
                        </a:rPr>
                        <a:t> </a:t>
                      </a:r>
                      <a:r>
                        <a:rPr lang="en-GB" sz="1050" b="0" noProof="0" dirty="0" err="1">
                          <a:solidFill>
                            <a:schemeClr val="tx1"/>
                          </a:solidFill>
                          <a:latin typeface="Arial" panose="020B0604020202020204" pitchFamily="34" charset="0"/>
                          <a:cs typeface="Arial" panose="020B0604020202020204" pitchFamily="34" charset="0"/>
                        </a:rPr>
                        <a:t>ti’n</a:t>
                      </a:r>
                      <a:r>
                        <a:rPr lang="en-GB" sz="1050" b="0" noProof="0" dirty="0">
                          <a:solidFill>
                            <a:schemeClr val="tx1"/>
                          </a:solidFill>
                          <a:latin typeface="Arial" panose="020B0604020202020204" pitchFamily="34" charset="0"/>
                          <a:cs typeface="Arial" panose="020B0604020202020204" pitchFamily="34" charset="0"/>
                        </a:rPr>
                        <a:t> </a:t>
                      </a:r>
                      <a:r>
                        <a:rPr lang="en-GB" sz="1050" b="0" noProof="0" dirty="0" err="1">
                          <a:solidFill>
                            <a:schemeClr val="tx1"/>
                          </a:solidFill>
                          <a:latin typeface="Arial" panose="020B0604020202020204" pitchFamily="34" charset="0"/>
                          <a:cs typeface="Arial" panose="020B0604020202020204" pitchFamily="34" charset="0"/>
                        </a:rPr>
                        <a:t>eisiau</a:t>
                      </a:r>
                      <a:r>
                        <a:rPr lang="en-GB" sz="1050" b="0" noProof="0" dirty="0">
                          <a:solidFill>
                            <a:schemeClr val="tx1"/>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GB" sz="1050" b="0" noProof="0" dirty="0">
                          <a:solidFill>
                            <a:schemeClr val="tx1"/>
                          </a:solidFill>
                          <a:latin typeface="Arial" panose="020B0604020202020204" pitchFamily="34" charset="0"/>
                          <a:cs typeface="Arial" panose="020B0604020202020204" pitchFamily="34" charset="0"/>
                        </a:rPr>
                        <a:t>The pupils will play a game of matching the Welsh clothes to the correct words during carpet time and also a dressing Tedi </a:t>
                      </a:r>
                      <a:r>
                        <a:rPr lang="en-GB" sz="1050" b="0" noProof="0" dirty="0" err="1">
                          <a:solidFill>
                            <a:schemeClr val="tx1"/>
                          </a:solidFill>
                          <a:latin typeface="Arial" panose="020B0604020202020204" pitchFamily="34" charset="0"/>
                          <a:cs typeface="Arial" panose="020B0604020202020204" pitchFamily="34" charset="0"/>
                        </a:rPr>
                        <a:t>Twt</a:t>
                      </a:r>
                      <a:r>
                        <a:rPr lang="en-GB" sz="1050" b="0" noProof="0" dirty="0">
                          <a:solidFill>
                            <a:schemeClr val="tx1"/>
                          </a:solidFill>
                          <a:latin typeface="Arial" panose="020B0604020202020204" pitchFamily="34" charset="0"/>
                          <a:cs typeface="Arial" panose="020B0604020202020204" pitchFamily="34" charset="0"/>
                        </a:rPr>
                        <a:t> activity later on - </a:t>
                      </a:r>
                      <a:r>
                        <a:rPr lang="en-GB" sz="1050" b="0" noProof="0" dirty="0" err="1">
                          <a:solidFill>
                            <a:schemeClr val="tx1"/>
                          </a:solidFill>
                          <a:latin typeface="Arial" panose="020B0604020202020204" pitchFamily="34" charset="0"/>
                          <a:cs typeface="Arial" panose="020B0604020202020204" pitchFamily="34" charset="0"/>
                        </a:rPr>
                        <a:t>Dillad</a:t>
                      </a:r>
                      <a:r>
                        <a:rPr lang="en-GB" sz="1050" b="0" noProof="0" dirty="0">
                          <a:solidFill>
                            <a:schemeClr val="tx1"/>
                          </a:solidFill>
                          <a:latin typeface="Arial" panose="020B0604020202020204" pitchFamily="34" charset="0"/>
                          <a:cs typeface="Arial" panose="020B0604020202020204" pitchFamily="34" charset="0"/>
                        </a:rPr>
                        <a:t> Word Wall Game.</a:t>
                      </a:r>
                    </a:p>
                    <a:p>
                      <a:pPr marL="285750" indent="-285750">
                        <a:buFont typeface="Arial" panose="020B0604020202020204" pitchFamily="34" charset="0"/>
                        <a:buChar char="•"/>
                      </a:pPr>
                      <a:r>
                        <a:rPr lang="en-GB" sz="1050" b="0" noProof="0" dirty="0">
                          <a:solidFill>
                            <a:schemeClr val="tx1"/>
                          </a:solidFill>
                          <a:latin typeface="Arial" panose="020B0604020202020204" pitchFamily="34" charset="0"/>
                          <a:cs typeface="Arial" panose="020B0604020202020204" pitchFamily="34" charset="0"/>
                        </a:rPr>
                        <a:t>Key vocabulary will be learnt through </a:t>
                      </a:r>
                      <a:r>
                        <a:rPr lang="en-GB" sz="1050" b="0" noProof="0" dirty="0" err="1">
                          <a:solidFill>
                            <a:schemeClr val="tx1"/>
                          </a:solidFill>
                          <a:latin typeface="Arial" panose="020B0604020202020204" pitchFamily="34" charset="0"/>
                          <a:cs typeface="Arial" panose="020B0604020202020204" pitchFamily="34" charset="0"/>
                        </a:rPr>
                        <a:t>drilio</a:t>
                      </a:r>
                      <a:r>
                        <a:rPr lang="en-GB" sz="1050" b="0" noProof="0" dirty="0">
                          <a:solidFill>
                            <a:schemeClr val="tx1"/>
                          </a:solidFill>
                          <a:latin typeface="Arial" panose="020B0604020202020204" pitchFamily="34" charset="0"/>
                          <a:cs typeface="Arial" panose="020B0604020202020204" pitchFamily="34" charset="0"/>
                        </a:rPr>
                        <a:t> such as simple Welsh words and sentence structures.</a:t>
                      </a:r>
                    </a:p>
                    <a:p>
                      <a:pPr marL="285750" indent="-285750">
                        <a:buFont typeface="Arial" panose="020B0604020202020204" pitchFamily="34" charset="0"/>
                        <a:buChar char="•"/>
                      </a:pPr>
                      <a:r>
                        <a:rPr lang="en-GB" sz="1050" b="0" noProof="0" dirty="0">
                          <a:solidFill>
                            <a:schemeClr val="tx1"/>
                          </a:solidFill>
                          <a:latin typeface="Arial" panose="020B0604020202020204" pitchFamily="34" charset="0"/>
                          <a:cs typeface="Arial" panose="020B0604020202020204" pitchFamily="34" charset="0"/>
                        </a:rPr>
                        <a:t>Activity – Welsh Word Wall game. </a:t>
                      </a:r>
                      <a:r>
                        <a:rPr lang="en-GB" sz="1050" b="0" noProof="0" dirty="0" err="1">
                          <a:solidFill>
                            <a:schemeClr val="tx1"/>
                          </a:solidFill>
                          <a:latin typeface="Arial" panose="020B0604020202020204" pitchFamily="34" charset="0"/>
                          <a:cs typeface="Arial" panose="020B0604020202020204" pitchFamily="34" charset="0"/>
                        </a:rPr>
                        <a:t>Dillad</a:t>
                      </a:r>
                      <a:r>
                        <a:rPr lang="en-GB" sz="1050" b="0" noProof="0" dirty="0">
                          <a:solidFill>
                            <a:schemeClr val="tx1"/>
                          </a:solidFill>
                          <a:latin typeface="Arial" panose="020B0604020202020204" pitchFamily="34" charset="0"/>
                          <a:cs typeface="Arial" panose="020B0604020202020204" pitchFamily="34" charset="0"/>
                        </a:rPr>
                        <a:t> – Clothing to expand vocabulary in order to complete the Tedi </a:t>
                      </a:r>
                      <a:r>
                        <a:rPr lang="en-GB" sz="1050" b="0" noProof="0" dirty="0" err="1">
                          <a:solidFill>
                            <a:schemeClr val="tx1"/>
                          </a:solidFill>
                          <a:latin typeface="Arial" panose="020B0604020202020204" pitchFamily="34" charset="0"/>
                          <a:cs typeface="Arial" panose="020B0604020202020204" pitchFamily="34" charset="0"/>
                        </a:rPr>
                        <a:t>Twt</a:t>
                      </a:r>
                      <a:r>
                        <a:rPr lang="en-GB" sz="1050" b="0" noProof="0" dirty="0">
                          <a:solidFill>
                            <a:schemeClr val="tx1"/>
                          </a:solidFill>
                          <a:latin typeface="Arial" panose="020B0604020202020204" pitchFamily="34" charset="0"/>
                          <a:cs typeface="Arial" panose="020B0604020202020204" pitchFamily="34" charset="0"/>
                        </a:rPr>
                        <a:t> Worksheet.</a:t>
                      </a:r>
                    </a:p>
                    <a:p>
                      <a:pPr marL="285750" indent="-285750">
                        <a:buFont typeface="Arial" panose="020B0604020202020204" pitchFamily="34" charset="0"/>
                        <a:buChar char="•"/>
                      </a:pPr>
                      <a:r>
                        <a:rPr lang="en-GB" sz="1050" b="0" noProof="0" dirty="0">
                          <a:solidFill>
                            <a:schemeClr val="tx1"/>
                          </a:solidFill>
                          <a:latin typeface="Arial" panose="020B0604020202020204" pitchFamily="34" charset="0"/>
                          <a:cs typeface="Arial" panose="020B0604020202020204" pitchFamily="34" charset="0"/>
                        </a:rPr>
                        <a:t>Tedi </a:t>
                      </a:r>
                      <a:r>
                        <a:rPr lang="en-GB" sz="1050" b="0" noProof="0" dirty="0" err="1">
                          <a:solidFill>
                            <a:schemeClr val="tx1"/>
                          </a:solidFill>
                          <a:latin typeface="Arial" panose="020B0604020202020204" pitchFamily="34" charset="0"/>
                          <a:cs typeface="Arial" panose="020B0604020202020204" pitchFamily="34" charset="0"/>
                        </a:rPr>
                        <a:t>Twt</a:t>
                      </a:r>
                      <a:r>
                        <a:rPr lang="en-GB" sz="1050" b="0" noProof="0" dirty="0">
                          <a:solidFill>
                            <a:schemeClr val="tx1"/>
                          </a:solidFill>
                          <a:latin typeface="Arial" panose="020B0604020202020204" pitchFamily="34" charset="0"/>
                          <a:cs typeface="Arial" panose="020B0604020202020204" pitchFamily="34" charset="0"/>
                        </a:rPr>
                        <a:t> worksheet – Various worksheets based on </a:t>
                      </a:r>
                      <a:r>
                        <a:rPr lang="en-GB" sz="1050" b="0" noProof="0" dirty="0" err="1">
                          <a:solidFill>
                            <a:schemeClr val="tx1"/>
                          </a:solidFill>
                          <a:latin typeface="Arial" panose="020B0604020202020204" pitchFamily="34" charset="0"/>
                          <a:cs typeface="Arial" panose="020B0604020202020204" pitchFamily="34" charset="0"/>
                        </a:rPr>
                        <a:t>Dillad</a:t>
                      </a:r>
                      <a:r>
                        <a:rPr lang="en-GB" sz="1050" b="0" noProof="0" dirty="0">
                          <a:solidFill>
                            <a:schemeClr val="tx1"/>
                          </a:solidFill>
                          <a:latin typeface="Arial" panose="020B0604020202020204" pitchFamily="34" charset="0"/>
                          <a:cs typeface="Arial" panose="020B0604020202020204" pitchFamily="34" charset="0"/>
                        </a:rPr>
                        <a:t> Tedi </a:t>
                      </a:r>
                      <a:r>
                        <a:rPr lang="en-GB" sz="1050" b="0" noProof="0" dirty="0" err="1">
                          <a:solidFill>
                            <a:schemeClr val="tx1"/>
                          </a:solidFill>
                          <a:latin typeface="Arial" panose="020B0604020202020204" pitchFamily="34" charset="0"/>
                          <a:cs typeface="Arial" panose="020B0604020202020204" pitchFamily="34" charset="0"/>
                        </a:rPr>
                        <a:t>Twt</a:t>
                      </a:r>
                      <a:r>
                        <a:rPr lang="en-GB" sz="1050" b="0" noProof="0" dirty="0">
                          <a:solidFill>
                            <a:schemeClr val="tx1"/>
                          </a:solidFill>
                          <a:latin typeface="Arial" panose="020B0604020202020204" pitchFamily="34" charset="0"/>
                          <a:cs typeface="Arial" panose="020B0604020202020204" pitchFamily="34" charset="0"/>
                        </a:rPr>
                        <a:t> book. Different weather scenarios where the children have to explain what Tedi </a:t>
                      </a:r>
                      <a:r>
                        <a:rPr lang="en-GB" sz="1050" b="0" noProof="0" dirty="0" err="1">
                          <a:solidFill>
                            <a:schemeClr val="tx1"/>
                          </a:solidFill>
                          <a:latin typeface="Arial" panose="020B0604020202020204" pitchFamily="34" charset="0"/>
                          <a:cs typeface="Arial" panose="020B0604020202020204" pitchFamily="34" charset="0"/>
                        </a:rPr>
                        <a:t>Twt</a:t>
                      </a:r>
                      <a:r>
                        <a:rPr lang="en-GB" sz="1050" b="0" noProof="0" dirty="0">
                          <a:solidFill>
                            <a:schemeClr val="tx1"/>
                          </a:solidFill>
                          <a:latin typeface="Arial" panose="020B0604020202020204" pitchFamily="34" charset="0"/>
                          <a:cs typeface="Arial" panose="020B0604020202020204" pitchFamily="34" charset="0"/>
                        </a:rPr>
                        <a:t> is wearing suitable for the weather. The children will have knowledge on what the types of clothing are in Welsh from the Word Wall game and reading the book.</a:t>
                      </a:r>
                    </a:p>
                    <a:p>
                      <a:pPr marL="285750" indent="-285750">
                        <a:buFont typeface="Arial" panose="020B0604020202020204" pitchFamily="34" charset="0"/>
                        <a:buChar char="•"/>
                      </a:pPr>
                      <a:r>
                        <a:rPr lang="en-GB" sz="1050" b="0" noProof="0" dirty="0">
                          <a:solidFill>
                            <a:schemeClr val="tx1"/>
                          </a:solidFill>
                          <a:latin typeface="Arial" panose="020B0604020202020204" pitchFamily="34" charset="0"/>
                          <a:cs typeface="Arial" panose="020B0604020202020204" pitchFamily="34" charset="0"/>
                        </a:rPr>
                        <a:t>Plenary: Give me 5! – reflect on the lesson and reinforce what we had learned from the lesson including the new vocabulary words we had learned from the lesson.</a:t>
                      </a:r>
                      <a:endParaRPr lang="cy-GB" sz="1050" b="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45810413"/>
                  </a:ext>
                </a:extLst>
              </a:tr>
              <a:tr h="1625176">
                <a:tc>
                  <a:txBody>
                    <a:bodyPr/>
                    <a:lstStyle/>
                    <a:p>
                      <a:r>
                        <a:rPr lang="cy-GB" sz="1200" b="1" dirty="0">
                          <a:solidFill>
                            <a:schemeClr val="tx1"/>
                          </a:solidFill>
                          <a:latin typeface="Arial" panose="020B0604020202020204" pitchFamily="34" charset="0"/>
                          <a:cs typeface="Arial" panose="020B0604020202020204" pitchFamily="34" charset="0"/>
                        </a:rPr>
                        <a:t>Adnoddau / Resources</a:t>
                      </a:r>
                      <a:r>
                        <a:rPr lang="cy-GB" sz="1200" b="0" dirty="0">
                          <a:solidFill>
                            <a:schemeClr val="tx1"/>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cy-GB" sz="1050" b="0" dirty="0">
                          <a:solidFill>
                            <a:schemeClr val="tx1"/>
                          </a:solidFill>
                          <a:latin typeface="Arial" panose="020B0604020202020204" pitchFamily="34" charset="0"/>
                          <a:cs typeface="Arial" panose="020B0604020202020204" pitchFamily="34" charset="0"/>
                        </a:rPr>
                        <a:t>Drilio Power point </a:t>
                      </a:r>
                    </a:p>
                    <a:p>
                      <a:pPr marL="285750" indent="-285750">
                        <a:buFont typeface="Arial" panose="020B0604020202020204" pitchFamily="34" charset="0"/>
                        <a:buChar char="•"/>
                      </a:pPr>
                      <a:r>
                        <a:rPr lang="cy-GB" sz="1050" b="0" dirty="0">
                          <a:solidFill>
                            <a:schemeClr val="tx1"/>
                          </a:solidFill>
                          <a:latin typeface="Arial" panose="020B0604020202020204" pitchFamily="34" charset="0"/>
                          <a:cs typeface="Arial" panose="020B0604020202020204" pitchFamily="34" charset="0"/>
                        </a:rPr>
                        <a:t>Welsh Wordwall Game – Dillad</a:t>
                      </a:r>
                    </a:p>
                    <a:p>
                      <a:pPr marL="285750" indent="-285750">
                        <a:buFont typeface="Arial" panose="020B0604020202020204" pitchFamily="34" charset="0"/>
                        <a:buChar char="•"/>
                      </a:pPr>
                      <a:r>
                        <a:rPr lang="cy-GB" sz="1050" b="0" dirty="0">
                          <a:solidFill>
                            <a:schemeClr val="tx1"/>
                          </a:solidFill>
                          <a:latin typeface="Arial" panose="020B0604020202020204" pitchFamily="34" charset="0"/>
                          <a:cs typeface="Arial" panose="020B0604020202020204" pitchFamily="34" charset="0"/>
                        </a:rPr>
                        <a:t>Dillad Tedi Twt Book</a:t>
                      </a:r>
                    </a:p>
                    <a:p>
                      <a:pPr marL="285750" indent="-285750">
                        <a:buFont typeface="Arial" panose="020B0604020202020204" pitchFamily="34" charset="0"/>
                        <a:buChar char="•"/>
                      </a:pPr>
                      <a:r>
                        <a:rPr lang="cy-GB" sz="1050" b="0" dirty="0">
                          <a:solidFill>
                            <a:schemeClr val="tx1"/>
                          </a:solidFill>
                          <a:latin typeface="Arial" panose="020B0604020202020204" pitchFamily="34" charset="0"/>
                          <a:cs typeface="Arial" panose="020B0604020202020204" pitchFamily="34" charset="0"/>
                        </a:rPr>
                        <a:t>Dillad Tedi Twt Worksheets</a:t>
                      </a:r>
                    </a:p>
                    <a:p>
                      <a:pPr marL="285750" indent="-285750">
                        <a:buFont typeface="Arial" panose="020B0604020202020204" pitchFamily="34" charset="0"/>
                        <a:buChar char="•"/>
                      </a:pPr>
                      <a:r>
                        <a:rPr lang="cy-GB" sz="1050" b="0" dirty="0">
                          <a:solidFill>
                            <a:schemeClr val="tx1"/>
                          </a:solidFill>
                          <a:latin typeface="Arial" panose="020B0604020202020204" pitchFamily="34" charset="0"/>
                          <a:cs typeface="Arial" panose="020B0604020202020204" pitchFamily="34" charset="0"/>
                        </a:rPr>
                        <a:t>Welsh Books </a:t>
                      </a:r>
                    </a:p>
                    <a:p>
                      <a:pPr marL="285750" indent="-285750">
                        <a:buFont typeface="Arial" panose="020B0604020202020204" pitchFamily="34" charset="0"/>
                        <a:buChar char="•"/>
                      </a:pPr>
                      <a:endParaRPr lang="cy-GB" sz="1050" b="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cy-GB" sz="1100" b="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cy-GB" sz="1400" b="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sz="2400" b="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sz="2400" b="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64956641"/>
                  </a:ext>
                </a:extLst>
              </a:tr>
            </a:tbl>
          </a:graphicData>
        </a:graphic>
      </p:graphicFrame>
      <p:pic>
        <p:nvPicPr>
          <p:cNvPr id="7" name="Picture 6" descr="A blue rectangular object with a white strip&#10;&#10;Description automatically generated">
            <a:extLst>
              <a:ext uri="{FF2B5EF4-FFF2-40B4-BE49-F238E27FC236}">
                <a16:creationId xmlns:a16="http://schemas.microsoft.com/office/drawing/2014/main" id="{5C04D737-E822-B8A2-8939-955875F5852F}"/>
              </a:ext>
            </a:extLst>
          </p:cNvPr>
          <p:cNvPicPr>
            <a:picLocks noChangeAspect="1"/>
          </p:cNvPicPr>
          <p:nvPr/>
        </p:nvPicPr>
        <p:blipFill>
          <a:blip r:embed="rId2"/>
          <a:srcRect l="560" t="3941" r="196" b="13460"/>
          <a:stretch/>
        </p:blipFill>
        <p:spPr>
          <a:xfrm>
            <a:off x="-1" y="6324600"/>
            <a:ext cx="12191014" cy="533400"/>
          </a:xfrm>
          <a:prstGeom prst="rect">
            <a:avLst/>
          </a:prstGeom>
          <a:noFill/>
          <a:ln cap="flat">
            <a:noFill/>
          </a:ln>
        </p:spPr>
      </p:pic>
      <p:sp>
        <p:nvSpPr>
          <p:cNvPr id="8" name="TextBox 7">
            <a:extLst>
              <a:ext uri="{FF2B5EF4-FFF2-40B4-BE49-F238E27FC236}">
                <a16:creationId xmlns:a16="http://schemas.microsoft.com/office/drawing/2014/main" id="{32D12C6E-5934-BA68-14D7-102EFB6AFD81}"/>
              </a:ext>
            </a:extLst>
          </p:cNvPr>
          <p:cNvSpPr txBox="1"/>
          <p:nvPr/>
        </p:nvSpPr>
        <p:spPr>
          <a:xfrm>
            <a:off x="119743" y="71735"/>
            <a:ext cx="3211286" cy="461665"/>
          </a:xfrm>
          <a:prstGeom prst="rect">
            <a:avLst/>
          </a:prstGeom>
          <a:noFill/>
        </p:spPr>
        <p:txBody>
          <a:bodyPr wrap="square" rtlCol="0">
            <a:spAutoFit/>
          </a:bodyPr>
          <a:lstStyle/>
          <a:p>
            <a:r>
              <a:rPr lang="en-US" sz="2400" dirty="0" err="1"/>
              <a:t>Cynllun</a:t>
            </a:r>
            <a:r>
              <a:rPr lang="en-US" sz="2400" dirty="0"/>
              <a:t> </a:t>
            </a:r>
            <a:r>
              <a:rPr lang="en-US" sz="2400" dirty="0" err="1"/>
              <a:t>Gwers</a:t>
            </a:r>
            <a:endParaRPr lang="en-GB" sz="2400" dirty="0"/>
          </a:p>
        </p:txBody>
      </p:sp>
    </p:spTree>
    <p:extLst>
      <p:ext uri="{BB962C8B-B14F-4D97-AF65-F5344CB8AC3E}">
        <p14:creationId xmlns:p14="http://schemas.microsoft.com/office/powerpoint/2010/main" val="21801595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AE02643-EA07-B1E8-FB14-A510208212CD}"/>
              </a:ext>
            </a:extLst>
          </p:cNvPr>
          <p:cNvPicPr>
            <a:picLocks noChangeAspect="1"/>
          </p:cNvPicPr>
          <p:nvPr/>
        </p:nvPicPr>
        <p:blipFill>
          <a:blip r:embed="rId2"/>
          <a:stretch>
            <a:fillRect/>
          </a:stretch>
        </p:blipFill>
        <p:spPr>
          <a:xfrm>
            <a:off x="4733649" y="290074"/>
            <a:ext cx="5372850" cy="6277851"/>
          </a:xfrm>
          <a:prstGeom prst="rect">
            <a:avLst/>
          </a:prstGeom>
        </p:spPr>
      </p:pic>
      <p:sp>
        <p:nvSpPr>
          <p:cNvPr id="4" name="TextBox 3">
            <a:extLst>
              <a:ext uri="{FF2B5EF4-FFF2-40B4-BE49-F238E27FC236}">
                <a16:creationId xmlns:a16="http://schemas.microsoft.com/office/drawing/2014/main" id="{FA969673-C60C-CA22-B300-D2E1C4AEAB05}"/>
              </a:ext>
            </a:extLst>
          </p:cNvPr>
          <p:cNvSpPr txBox="1"/>
          <p:nvPr/>
        </p:nvSpPr>
        <p:spPr>
          <a:xfrm>
            <a:off x="524107" y="546410"/>
            <a:ext cx="4772722" cy="461665"/>
          </a:xfrm>
          <a:prstGeom prst="rect">
            <a:avLst/>
          </a:prstGeom>
          <a:noFill/>
        </p:spPr>
        <p:txBody>
          <a:bodyPr wrap="square" rtlCol="0">
            <a:spAutoFit/>
          </a:bodyPr>
          <a:lstStyle/>
          <a:p>
            <a:r>
              <a:rPr lang="en-US" sz="2400" dirty="0"/>
              <a:t>Photography Consent</a:t>
            </a:r>
            <a:endParaRPr lang="en-GB" sz="2400" dirty="0"/>
          </a:p>
        </p:txBody>
      </p:sp>
    </p:spTree>
    <p:extLst>
      <p:ext uri="{BB962C8B-B14F-4D97-AF65-F5344CB8AC3E}">
        <p14:creationId xmlns:p14="http://schemas.microsoft.com/office/powerpoint/2010/main" val="3005432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D0F3A0-93F3-7124-D6F8-C318C52199B8}"/>
              </a:ext>
            </a:extLst>
          </p:cNvPr>
          <p:cNvSpPr txBox="1"/>
          <p:nvPr/>
        </p:nvSpPr>
        <p:spPr>
          <a:xfrm>
            <a:off x="1621971" y="1524000"/>
            <a:ext cx="9437914" cy="3416320"/>
          </a:xfrm>
          <a:prstGeom prst="rect">
            <a:avLst/>
          </a:prstGeom>
          <a:noFill/>
        </p:spPr>
        <p:txBody>
          <a:bodyPr wrap="square" rtlCol="0">
            <a:spAutoFit/>
          </a:bodyPr>
          <a:lstStyle/>
          <a:p>
            <a:r>
              <a:rPr lang="en-US" sz="7200" dirty="0"/>
              <a:t>Video Link to One Drive  - </a:t>
            </a:r>
            <a:r>
              <a:rPr lang="en-GB" sz="7200" u="sng" dirty="0">
                <a:solidFill>
                  <a:srgbClr val="467886"/>
                </a:solidFill>
                <a:effectLst/>
                <a:latin typeface="Arial" panose="020B0604020202020204" pitchFamily="34" charset="0"/>
                <a:ea typeface="Aptos" panose="020B0004020202020204" pitchFamily="34" charset="0"/>
                <a:hlinkClick r:id="rId2"/>
              </a:rPr>
              <a:t>10 minute lesson Welsh Y2.mp4</a:t>
            </a:r>
            <a:endParaRPr lang="en-GB" sz="7200" dirty="0"/>
          </a:p>
        </p:txBody>
      </p:sp>
    </p:spTree>
    <p:extLst>
      <p:ext uri="{BB962C8B-B14F-4D97-AF65-F5344CB8AC3E}">
        <p14:creationId xmlns:p14="http://schemas.microsoft.com/office/powerpoint/2010/main" val="743162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B04805-A55D-FEF0-6056-FB62E87F3FE5}"/>
              </a:ext>
            </a:extLst>
          </p:cNvPr>
          <p:cNvSpPr txBox="1"/>
          <p:nvPr/>
        </p:nvSpPr>
        <p:spPr>
          <a:xfrm>
            <a:off x="642257" y="0"/>
            <a:ext cx="4125686" cy="523220"/>
          </a:xfrm>
          <a:prstGeom prst="rect">
            <a:avLst/>
          </a:prstGeom>
          <a:noFill/>
        </p:spPr>
        <p:txBody>
          <a:bodyPr wrap="square" rtlCol="0">
            <a:spAutoFit/>
          </a:bodyPr>
          <a:lstStyle/>
          <a:p>
            <a:r>
              <a:rPr lang="en-US" sz="2800" dirty="0" err="1"/>
              <a:t>Drilio</a:t>
            </a:r>
            <a:r>
              <a:rPr lang="en-US" sz="2800" dirty="0"/>
              <a:t> PPT </a:t>
            </a:r>
            <a:endParaRPr lang="en-GB" sz="2800" dirty="0"/>
          </a:p>
        </p:txBody>
      </p:sp>
      <p:pic>
        <p:nvPicPr>
          <p:cNvPr id="4" name="Picture 3">
            <a:extLst>
              <a:ext uri="{FF2B5EF4-FFF2-40B4-BE49-F238E27FC236}">
                <a16:creationId xmlns:a16="http://schemas.microsoft.com/office/drawing/2014/main" id="{95EA860D-3D1D-7127-C622-15AC55768AD6}"/>
              </a:ext>
            </a:extLst>
          </p:cNvPr>
          <p:cNvPicPr>
            <a:picLocks noChangeAspect="1"/>
          </p:cNvPicPr>
          <p:nvPr/>
        </p:nvPicPr>
        <p:blipFill>
          <a:blip r:embed="rId2"/>
          <a:stretch>
            <a:fillRect/>
          </a:stretch>
        </p:blipFill>
        <p:spPr>
          <a:xfrm>
            <a:off x="231450" y="653143"/>
            <a:ext cx="4623711" cy="2862942"/>
          </a:xfrm>
          <a:prstGeom prst="rect">
            <a:avLst/>
          </a:prstGeom>
        </p:spPr>
      </p:pic>
      <p:pic>
        <p:nvPicPr>
          <p:cNvPr id="6" name="Picture 5">
            <a:extLst>
              <a:ext uri="{FF2B5EF4-FFF2-40B4-BE49-F238E27FC236}">
                <a16:creationId xmlns:a16="http://schemas.microsoft.com/office/drawing/2014/main" id="{FAB285D3-A8E1-6A9F-4BBA-15EF90871D98}"/>
              </a:ext>
            </a:extLst>
          </p:cNvPr>
          <p:cNvPicPr>
            <a:picLocks noChangeAspect="1"/>
          </p:cNvPicPr>
          <p:nvPr/>
        </p:nvPicPr>
        <p:blipFill>
          <a:blip r:embed="rId3"/>
          <a:stretch>
            <a:fillRect/>
          </a:stretch>
        </p:blipFill>
        <p:spPr>
          <a:xfrm>
            <a:off x="5366657" y="150111"/>
            <a:ext cx="5898114" cy="2813761"/>
          </a:xfrm>
          <a:prstGeom prst="rect">
            <a:avLst/>
          </a:prstGeom>
        </p:spPr>
      </p:pic>
      <p:pic>
        <p:nvPicPr>
          <p:cNvPr id="10" name="Picture 9">
            <a:extLst>
              <a:ext uri="{FF2B5EF4-FFF2-40B4-BE49-F238E27FC236}">
                <a16:creationId xmlns:a16="http://schemas.microsoft.com/office/drawing/2014/main" id="{A53DBD4B-22EF-174E-5354-FA2D0E3EC471}"/>
              </a:ext>
            </a:extLst>
          </p:cNvPr>
          <p:cNvPicPr>
            <a:picLocks noChangeAspect="1"/>
          </p:cNvPicPr>
          <p:nvPr/>
        </p:nvPicPr>
        <p:blipFill>
          <a:blip r:embed="rId4"/>
          <a:stretch>
            <a:fillRect/>
          </a:stretch>
        </p:blipFill>
        <p:spPr>
          <a:xfrm>
            <a:off x="174758" y="3646008"/>
            <a:ext cx="4407222" cy="3040816"/>
          </a:xfrm>
          <a:prstGeom prst="rect">
            <a:avLst/>
          </a:prstGeom>
        </p:spPr>
      </p:pic>
      <p:pic>
        <p:nvPicPr>
          <p:cNvPr id="12" name="Picture 11">
            <a:extLst>
              <a:ext uri="{FF2B5EF4-FFF2-40B4-BE49-F238E27FC236}">
                <a16:creationId xmlns:a16="http://schemas.microsoft.com/office/drawing/2014/main" id="{47A37B2B-7F3D-12F3-60E5-944B4C9DA635}"/>
              </a:ext>
            </a:extLst>
          </p:cNvPr>
          <p:cNvPicPr>
            <a:picLocks noChangeAspect="1"/>
          </p:cNvPicPr>
          <p:nvPr/>
        </p:nvPicPr>
        <p:blipFill>
          <a:blip r:embed="rId5"/>
          <a:stretch>
            <a:fillRect/>
          </a:stretch>
        </p:blipFill>
        <p:spPr>
          <a:xfrm>
            <a:off x="5138057" y="3134084"/>
            <a:ext cx="6085115" cy="3573805"/>
          </a:xfrm>
          <a:prstGeom prst="rect">
            <a:avLst/>
          </a:prstGeom>
        </p:spPr>
      </p:pic>
    </p:spTree>
    <p:extLst>
      <p:ext uri="{BB962C8B-B14F-4D97-AF65-F5344CB8AC3E}">
        <p14:creationId xmlns:p14="http://schemas.microsoft.com/office/powerpoint/2010/main" val="3328691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92032F-7FFD-740A-556F-29C0311ECA41}"/>
              </a:ext>
            </a:extLst>
          </p:cNvPr>
          <p:cNvPicPr>
            <a:picLocks noChangeAspect="1"/>
          </p:cNvPicPr>
          <p:nvPr/>
        </p:nvPicPr>
        <p:blipFill>
          <a:blip r:embed="rId2"/>
          <a:stretch>
            <a:fillRect/>
          </a:stretch>
        </p:blipFill>
        <p:spPr>
          <a:xfrm>
            <a:off x="983108" y="1407535"/>
            <a:ext cx="9336549" cy="4820535"/>
          </a:xfrm>
          <a:prstGeom prst="rect">
            <a:avLst/>
          </a:prstGeom>
        </p:spPr>
      </p:pic>
      <p:sp>
        <p:nvSpPr>
          <p:cNvPr id="4" name="TextBox 3">
            <a:extLst>
              <a:ext uri="{FF2B5EF4-FFF2-40B4-BE49-F238E27FC236}">
                <a16:creationId xmlns:a16="http://schemas.microsoft.com/office/drawing/2014/main" id="{990A124B-3EAB-5374-E58F-0F6C5C83CB49}"/>
              </a:ext>
            </a:extLst>
          </p:cNvPr>
          <p:cNvSpPr txBox="1"/>
          <p:nvPr/>
        </p:nvSpPr>
        <p:spPr>
          <a:xfrm>
            <a:off x="375557" y="399097"/>
            <a:ext cx="11440886" cy="369332"/>
          </a:xfrm>
          <a:prstGeom prst="rect">
            <a:avLst/>
          </a:prstGeom>
          <a:noFill/>
        </p:spPr>
        <p:txBody>
          <a:bodyPr wrap="square" rtlCol="0">
            <a:spAutoFit/>
          </a:bodyPr>
          <a:lstStyle/>
          <a:p>
            <a:r>
              <a:rPr lang="en-US" dirty="0"/>
              <a:t>Resources – </a:t>
            </a:r>
            <a:r>
              <a:rPr lang="en-US" dirty="0" err="1"/>
              <a:t>Dillad</a:t>
            </a:r>
            <a:r>
              <a:rPr lang="en-US" dirty="0"/>
              <a:t> Game - </a:t>
            </a:r>
            <a:r>
              <a:rPr lang="en-US" dirty="0">
                <a:hlinkClick r:id="rId3"/>
              </a:rPr>
              <a:t>https://wordwall.net/resource/2716763/welsh/dillad</a:t>
            </a:r>
            <a:r>
              <a:rPr lang="en-US" dirty="0"/>
              <a:t> </a:t>
            </a:r>
            <a:endParaRPr lang="en-GB" dirty="0"/>
          </a:p>
        </p:txBody>
      </p:sp>
    </p:spTree>
    <p:extLst>
      <p:ext uri="{BB962C8B-B14F-4D97-AF65-F5344CB8AC3E}">
        <p14:creationId xmlns:p14="http://schemas.microsoft.com/office/powerpoint/2010/main" val="915997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4810608-E29E-24BE-E9BC-4B1A1A2C66A4}"/>
              </a:ext>
            </a:extLst>
          </p:cNvPr>
          <p:cNvPicPr>
            <a:picLocks noChangeAspect="1"/>
          </p:cNvPicPr>
          <p:nvPr/>
        </p:nvPicPr>
        <p:blipFill>
          <a:blip r:embed="rId2"/>
          <a:stretch>
            <a:fillRect/>
          </a:stretch>
        </p:blipFill>
        <p:spPr>
          <a:xfrm>
            <a:off x="6925236" y="63851"/>
            <a:ext cx="4654022" cy="6730297"/>
          </a:xfrm>
          <a:prstGeom prst="rect">
            <a:avLst/>
          </a:prstGeom>
        </p:spPr>
      </p:pic>
      <mc:AlternateContent xmlns:mc="http://schemas.openxmlformats.org/markup-compatibility/2006">
        <mc:Choice xmlns:p14="http://schemas.microsoft.com/office/powerpoint/2010/main" Requires="p14">
          <p:contentPart p14:bwMode="auto" r:id="rId3">
            <p14:nvContentPartPr>
              <p14:cNvPr id="6" name="Ink 5">
                <a:extLst>
                  <a:ext uri="{FF2B5EF4-FFF2-40B4-BE49-F238E27FC236}">
                    <a16:creationId xmlns:a16="http://schemas.microsoft.com/office/drawing/2014/main" id="{0C1ABB3C-08BE-6CDB-B4B6-B414207278D3}"/>
                  </a:ext>
                </a:extLst>
              </p14:cNvPr>
              <p14:cNvContentPartPr/>
              <p14:nvPr/>
            </p14:nvContentPartPr>
            <p14:xfrm>
              <a:off x="7683840" y="934440"/>
              <a:ext cx="795960" cy="275040"/>
            </p14:xfrm>
          </p:contentPart>
        </mc:Choice>
        <mc:Fallback>
          <p:pic>
            <p:nvPicPr>
              <p:cNvPr id="6" name="Ink 5">
                <a:extLst>
                  <a:ext uri="{FF2B5EF4-FFF2-40B4-BE49-F238E27FC236}">
                    <a16:creationId xmlns:a16="http://schemas.microsoft.com/office/drawing/2014/main" id="{0C1ABB3C-08BE-6CDB-B4B6-B414207278D3}"/>
                  </a:ext>
                </a:extLst>
              </p:cNvPr>
              <p:cNvPicPr/>
              <p:nvPr/>
            </p:nvPicPr>
            <p:blipFill>
              <a:blip r:embed="rId4"/>
              <a:stretch>
                <a:fillRect/>
              </a:stretch>
            </p:blipFill>
            <p:spPr>
              <a:xfrm>
                <a:off x="7677720" y="928320"/>
                <a:ext cx="808200" cy="28728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7" name="Ink 6">
                <a:extLst>
                  <a:ext uri="{FF2B5EF4-FFF2-40B4-BE49-F238E27FC236}">
                    <a16:creationId xmlns:a16="http://schemas.microsoft.com/office/drawing/2014/main" id="{1917186B-CCB4-BB8C-25DE-7A38736D30C6}"/>
                  </a:ext>
                </a:extLst>
              </p14:cNvPr>
              <p14:cNvContentPartPr/>
              <p14:nvPr/>
            </p14:nvContentPartPr>
            <p14:xfrm>
              <a:off x="8081640" y="967560"/>
              <a:ext cx="592920" cy="253080"/>
            </p14:xfrm>
          </p:contentPart>
        </mc:Choice>
        <mc:Fallback>
          <p:pic>
            <p:nvPicPr>
              <p:cNvPr id="7" name="Ink 6">
                <a:extLst>
                  <a:ext uri="{FF2B5EF4-FFF2-40B4-BE49-F238E27FC236}">
                    <a16:creationId xmlns:a16="http://schemas.microsoft.com/office/drawing/2014/main" id="{1917186B-CCB4-BB8C-25DE-7A38736D30C6}"/>
                  </a:ext>
                </a:extLst>
              </p:cNvPr>
              <p:cNvPicPr/>
              <p:nvPr/>
            </p:nvPicPr>
            <p:blipFill>
              <a:blip r:embed="rId6"/>
              <a:stretch>
                <a:fillRect/>
              </a:stretch>
            </p:blipFill>
            <p:spPr>
              <a:xfrm>
                <a:off x="8075520" y="961440"/>
                <a:ext cx="605160" cy="26532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0" name="Ink 9">
                <a:extLst>
                  <a:ext uri="{FF2B5EF4-FFF2-40B4-BE49-F238E27FC236}">
                    <a16:creationId xmlns:a16="http://schemas.microsoft.com/office/drawing/2014/main" id="{D8F846C8-4C62-DA9C-E226-9DE13CA4664F}"/>
                  </a:ext>
                </a:extLst>
              </p14:cNvPr>
              <p14:cNvContentPartPr/>
              <p14:nvPr/>
            </p14:nvContentPartPr>
            <p14:xfrm flipH="1">
              <a:off x="8174880" y="1055760"/>
              <a:ext cx="348840" cy="43560"/>
            </p14:xfrm>
          </p:contentPart>
        </mc:Choice>
        <mc:Fallback>
          <p:pic>
            <p:nvPicPr>
              <p:cNvPr id="10" name="Ink 9">
                <a:extLst>
                  <a:ext uri="{FF2B5EF4-FFF2-40B4-BE49-F238E27FC236}">
                    <a16:creationId xmlns:a16="http://schemas.microsoft.com/office/drawing/2014/main" id="{D8F846C8-4C62-DA9C-E226-9DE13CA4664F}"/>
                  </a:ext>
                </a:extLst>
              </p:cNvPr>
              <p:cNvPicPr/>
              <p:nvPr/>
            </p:nvPicPr>
            <p:blipFill>
              <a:blip r:embed="rId8"/>
              <a:stretch>
                <a:fillRect/>
              </a:stretch>
            </p:blipFill>
            <p:spPr>
              <a:xfrm flipH="1">
                <a:off x="8111684" y="993120"/>
                <a:ext cx="474870" cy="1692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1" name="Ink 10">
                <a:extLst>
                  <a:ext uri="{FF2B5EF4-FFF2-40B4-BE49-F238E27FC236}">
                    <a16:creationId xmlns:a16="http://schemas.microsoft.com/office/drawing/2014/main" id="{D187B252-BDA6-6FB3-C47A-1F8B51AEE779}"/>
                  </a:ext>
                </a:extLst>
              </p14:cNvPr>
              <p14:cNvContentPartPr/>
              <p14:nvPr/>
            </p14:nvContentPartPr>
            <p14:xfrm>
              <a:off x="8087623" y="1109400"/>
              <a:ext cx="784440" cy="55440"/>
            </p14:xfrm>
          </p:contentPart>
        </mc:Choice>
        <mc:Fallback>
          <p:pic>
            <p:nvPicPr>
              <p:cNvPr id="11" name="Ink 10">
                <a:extLst>
                  <a:ext uri="{FF2B5EF4-FFF2-40B4-BE49-F238E27FC236}">
                    <a16:creationId xmlns:a16="http://schemas.microsoft.com/office/drawing/2014/main" id="{D187B252-BDA6-6FB3-C47A-1F8B51AEE779}"/>
                  </a:ext>
                </a:extLst>
              </p:cNvPr>
              <p:cNvPicPr/>
              <p:nvPr/>
            </p:nvPicPr>
            <p:blipFill>
              <a:blip r:embed="rId10"/>
              <a:stretch>
                <a:fillRect/>
              </a:stretch>
            </p:blipFill>
            <p:spPr>
              <a:xfrm>
                <a:off x="8024623" y="1046400"/>
                <a:ext cx="910080" cy="181080"/>
              </a:xfrm>
              <a:prstGeom prst="rect">
                <a:avLst/>
              </a:prstGeom>
            </p:spPr>
          </p:pic>
        </mc:Fallback>
      </mc:AlternateContent>
      <p:sp>
        <p:nvSpPr>
          <p:cNvPr id="13" name="TextBox 12">
            <a:extLst>
              <a:ext uri="{FF2B5EF4-FFF2-40B4-BE49-F238E27FC236}">
                <a16:creationId xmlns:a16="http://schemas.microsoft.com/office/drawing/2014/main" id="{777E8823-658A-7852-DE69-226BB8C057EE}"/>
              </a:ext>
            </a:extLst>
          </p:cNvPr>
          <p:cNvSpPr txBox="1"/>
          <p:nvPr/>
        </p:nvSpPr>
        <p:spPr>
          <a:xfrm>
            <a:off x="113348" y="144440"/>
            <a:ext cx="7049452" cy="338554"/>
          </a:xfrm>
          <a:prstGeom prst="rect">
            <a:avLst/>
          </a:prstGeom>
          <a:noFill/>
        </p:spPr>
        <p:txBody>
          <a:bodyPr wrap="square" rtlCol="0">
            <a:spAutoFit/>
          </a:bodyPr>
          <a:lstStyle/>
          <a:p>
            <a:r>
              <a:rPr lang="en-US" sz="1600" dirty="0"/>
              <a:t>Resources – </a:t>
            </a:r>
            <a:r>
              <a:rPr lang="en-US" sz="1600" dirty="0" err="1"/>
              <a:t>Dillad</a:t>
            </a:r>
            <a:r>
              <a:rPr lang="en-US" sz="1600" dirty="0"/>
              <a:t> </a:t>
            </a:r>
            <a:r>
              <a:rPr lang="en-US" sz="1600" dirty="0" err="1"/>
              <a:t>Twdi</a:t>
            </a:r>
            <a:r>
              <a:rPr lang="en-US" sz="1600" dirty="0"/>
              <a:t> </a:t>
            </a:r>
            <a:r>
              <a:rPr lang="en-US" sz="1600" dirty="0" err="1"/>
              <a:t>Twt</a:t>
            </a:r>
            <a:r>
              <a:rPr lang="en-US" sz="1600" dirty="0"/>
              <a:t> book and example of worksheets</a:t>
            </a:r>
            <a:endParaRPr lang="en-GB" sz="1600" dirty="0"/>
          </a:p>
        </p:txBody>
      </p:sp>
      <p:pic>
        <p:nvPicPr>
          <p:cNvPr id="15" name="Picture 14">
            <a:extLst>
              <a:ext uri="{FF2B5EF4-FFF2-40B4-BE49-F238E27FC236}">
                <a16:creationId xmlns:a16="http://schemas.microsoft.com/office/drawing/2014/main" id="{2DED2A67-05BA-36FE-7F38-1A44EBF8145A}"/>
              </a:ext>
            </a:extLst>
          </p:cNvPr>
          <p:cNvPicPr>
            <a:picLocks noChangeAspect="1"/>
          </p:cNvPicPr>
          <p:nvPr/>
        </p:nvPicPr>
        <p:blipFill>
          <a:blip r:embed="rId11"/>
          <a:stretch>
            <a:fillRect/>
          </a:stretch>
        </p:blipFill>
        <p:spPr>
          <a:xfrm>
            <a:off x="303796" y="1228320"/>
            <a:ext cx="6227013" cy="4820501"/>
          </a:xfrm>
          <a:prstGeom prst="rect">
            <a:avLst/>
          </a:prstGeom>
        </p:spPr>
      </p:pic>
    </p:spTree>
    <p:extLst>
      <p:ext uri="{BB962C8B-B14F-4D97-AF65-F5344CB8AC3E}">
        <p14:creationId xmlns:p14="http://schemas.microsoft.com/office/powerpoint/2010/main" val="2378461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09E6285-45B8-5028-D53A-DAD56DD99A9C}"/>
              </a:ext>
            </a:extLst>
          </p:cNvPr>
          <p:cNvPicPr>
            <a:picLocks noChangeAspect="1"/>
          </p:cNvPicPr>
          <p:nvPr/>
        </p:nvPicPr>
        <p:blipFill>
          <a:blip r:embed="rId2"/>
          <a:stretch>
            <a:fillRect/>
          </a:stretch>
        </p:blipFill>
        <p:spPr>
          <a:xfrm>
            <a:off x="185057" y="968829"/>
            <a:ext cx="10116802" cy="5628620"/>
          </a:xfrm>
          <a:prstGeom prst="rect">
            <a:avLst/>
          </a:prstGeom>
        </p:spPr>
      </p:pic>
      <p:sp>
        <p:nvSpPr>
          <p:cNvPr id="4" name="TextBox 3">
            <a:extLst>
              <a:ext uri="{FF2B5EF4-FFF2-40B4-BE49-F238E27FC236}">
                <a16:creationId xmlns:a16="http://schemas.microsoft.com/office/drawing/2014/main" id="{0F9E48D1-7B9C-1914-E9D5-248F55FEF7E4}"/>
              </a:ext>
            </a:extLst>
          </p:cNvPr>
          <p:cNvSpPr txBox="1"/>
          <p:nvPr/>
        </p:nvSpPr>
        <p:spPr>
          <a:xfrm>
            <a:off x="185056" y="141514"/>
            <a:ext cx="5203372" cy="400110"/>
          </a:xfrm>
          <a:prstGeom prst="rect">
            <a:avLst/>
          </a:prstGeom>
          <a:noFill/>
        </p:spPr>
        <p:txBody>
          <a:bodyPr wrap="square" rtlCol="0">
            <a:spAutoFit/>
          </a:bodyPr>
          <a:lstStyle/>
          <a:p>
            <a:r>
              <a:rPr lang="en-US" sz="2000" dirty="0"/>
              <a:t>Plenary Resource – Give me 5!</a:t>
            </a:r>
            <a:endParaRPr lang="en-GB" sz="2000" dirty="0"/>
          </a:p>
        </p:txBody>
      </p:sp>
    </p:spTree>
    <p:extLst>
      <p:ext uri="{BB962C8B-B14F-4D97-AF65-F5344CB8AC3E}">
        <p14:creationId xmlns:p14="http://schemas.microsoft.com/office/powerpoint/2010/main" val="2067137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606230-DFF0-6EE1-04ED-E75ECCE3F365}"/>
              </a:ext>
            </a:extLst>
          </p:cNvPr>
          <p:cNvSpPr txBox="1"/>
          <p:nvPr/>
        </p:nvSpPr>
        <p:spPr>
          <a:xfrm>
            <a:off x="402771" y="413657"/>
            <a:ext cx="4528458" cy="523220"/>
          </a:xfrm>
          <a:prstGeom prst="rect">
            <a:avLst/>
          </a:prstGeom>
          <a:noFill/>
        </p:spPr>
        <p:txBody>
          <a:bodyPr wrap="square" rtlCol="0">
            <a:spAutoFit/>
          </a:bodyPr>
          <a:lstStyle/>
          <a:p>
            <a:r>
              <a:rPr lang="en-US" sz="2800" u="sng" dirty="0"/>
              <a:t>Evaluation of the lesson </a:t>
            </a:r>
            <a:endParaRPr lang="en-GB" sz="3600" u="sng" dirty="0"/>
          </a:p>
        </p:txBody>
      </p:sp>
      <p:sp>
        <p:nvSpPr>
          <p:cNvPr id="5" name="TextBox 4">
            <a:extLst>
              <a:ext uri="{FF2B5EF4-FFF2-40B4-BE49-F238E27FC236}">
                <a16:creationId xmlns:a16="http://schemas.microsoft.com/office/drawing/2014/main" id="{FCCA4C68-1E29-D8C5-8398-721D4891BDDB}"/>
              </a:ext>
            </a:extLst>
          </p:cNvPr>
          <p:cNvSpPr txBox="1"/>
          <p:nvPr/>
        </p:nvSpPr>
        <p:spPr>
          <a:xfrm>
            <a:off x="141514" y="1189004"/>
            <a:ext cx="11908972" cy="4893647"/>
          </a:xfrm>
          <a:prstGeom prst="rect">
            <a:avLst/>
          </a:prstGeom>
          <a:noFill/>
        </p:spPr>
        <p:txBody>
          <a:bodyPr wrap="square" rtlCol="0">
            <a:spAutoFit/>
          </a:bodyPr>
          <a:lstStyle/>
          <a:p>
            <a:pPr>
              <a:buNone/>
            </a:pPr>
            <a:r>
              <a:rPr lang="en-US" sz="1200" dirty="0"/>
              <a:t>Overall, the Welsh lesson was a success and the children engaged well with the lesson and activities. The children responded in a positive way to the topic of ‘</a:t>
            </a:r>
            <a:r>
              <a:rPr lang="en-US" sz="1200" dirty="0" err="1"/>
              <a:t>Dillad</a:t>
            </a:r>
            <a:r>
              <a:rPr lang="en-US" sz="1200" dirty="0"/>
              <a:t>’ and were able to demonstrate their understanding of the lesson aims and success criteria throughout the lesson by repeating new </a:t>
            </a:r>
            <a:r>
              <a:rPr lang="en-US" sz="1200" dirty="0" err="1"/>
              <a:t>welsh</a:t>
            </a:r>
            <a:r>
              <a:rPr lang="en-US" sz="1200" dirty="0"/>
              <a:t> vocabulary and practicing the </a:t>
            </a:r>
            <a:r>
              <a:rPr lang="en-US" sz="1200" dirty="0" err="1"/>
              <a:t>pronounciation</a:t>
            </a:r>
            <a:r>
              <a:rPr lang="en-US" sz="1200" dirty="0"/>
              <a:t> through various speaking and listening tasks.  The structure of  the lesson followed my plan closely and the resources supported the children’s learning effectively.</a:t>
            </a:r>
          </a:p>
          <a:p>
            <a:pPr>
              <a:buNone/>
            </a:pPr>
            <a:r>
              <a:rPr lang="en-US" sz="1200" dirty="0"/>
              <a:t>One strength of the lesson was the use of repetition and modelling which helped to reinforce Welsh sentence patterns. The pupils also enjoyed the practical part of the lesson where they described what Tedi </a:t>
            </a:r>
            <a:r>
              <a:rPr lang="en-US" sz="1200" dirty="0" err="1"/>
              <a:t>Twt</a:t>
            </a:r>
            <a:r>
              <a:rPr lang="en-US" sz="1200" dirty="0"/>
              <a:t> was wearing and practicing the new vocabulary we had learned throughout the week and during this lesson in particular. Many of the children were confident in using the key vocabulary.</a:t>
            </a:r>
          </a:p>
          <a:p>
            <a:pPr>
              <a:buNone/>
            </a:pPr>
            <a:r>
              <a:rPr lang="en-US" sz="1200" dirty="0"/>
              <a:t>However, upon reflecting on the lesson, I feel that the carpet activities could have been shorter to </a:t>
            </a:r>
            <a:r>
              <a:rPr lang="en-US" sz="1200" dirty="0" err="1"/>
              <a:t>maximise</a:t>
            </a:r>
            <a:r>
              <a:rPr lang="en-US" sz="1200" dirty="0"/>
              <a:t> the time for the rest of the lesson and the activities. Although the carpet activities were helpful in setting up the context for the lesson, it took up more time than I had expected and planned for. As a result of this, I was limited in how much I could show within the 10 minute micro lesson video. In future, I would shorten the carpet session activities in order to </a:t>
            </a:r>
            <a:r>
              <a:rPr lang="en-US" sz="1200" dirty="0" err="1"/>
              <a:t>maximise</a:t>
            </a:r>
            <a:r>
              <a:rPr lang="en-US" sz="1200" dirty="0"/>
              <a:t> the time for independent or group activities more quickly to ensure a wider variety of learning can be captured and evaluated during the 10 minute recording. Going forward, I will also consider using a timer or visual countdown tool to manage the pace more effectively and keep the session within the planned timeframe even though I feel that the children really enjoyed the carpet session activities and agreed that they were useful in order to learn from others and practice pronouncing Welsh words and sentences. I also feel that this lesson contributed to the amount of Welsh that the children had been practicing prior as this was a lower amount due to Christmas concert practice and the children needed to practice their Welsh skills more effectively.</a:t>
            </a:r>
          </a:p>
          <a:p>
            <a:pPr>
              <a:buNone/>
            </a:pPr>
            <a:r>
              <a:rPr lang="en-US" sz="1200" dirty="0"/>
              <a:t>In addition to this, I feel that the </a:t>
            </a:r>
            <a:r>
              <a:rPr lang="en-US" sz="1200" dirty="0" err="1"/>
              <a:t>Wordwall</a:t>
            </a:r>
            <a:r>
              <a:rPr lang="en-US" sz="1200" dirty="0"/>
              <a:t> game was engaging and supported the children’s language development even though the interactive whiteboard wasn’t working at the time the children still enjoyed the game. I feel that I could have made use of the time a little better by transitioning into the next activity of reading the Tedi </a:t>
            </a:r>
            <a:r>
              <a:rPr lang="en-US" sz="1200" dirty="0" err="1"/>
              <a:t>Twt</a:t>
            </a:r>
            <a:r>
              <a:rPr lang="en-US" sz="1200" dirty="0"/>
              <a:t> Book during the 10 minute time slot. With such a short recording slot, it is essential to ensure each part of the lesson is showcased as best as possible and that key learning opportunities are highlighted which is something I would ensure in future. Although the recorded session focused mainly on listening and language repetition, the follow up activities involving the </a:t>
            </a:r>
            <a:r>
              <a:rPr lang="en-US" sz="1200" dirty="0" err="1"/>
              <a:t>Dillad</a:t>
            </a:r>
            <a:r>
              <a:rPr lang="en-US" sz="1200" dirty="0"/>
              <a:t> Tedi </a:t>
            </a:r>
            <a:r>
              <a:rPr lang="en-US" sz="1200" dirty="0" err="1"/>
              <a:t>Twt</a:t>
            </a:r>
            <a:r>
              <a:rPr lang="en-US" sz="1200" dirty="0"/>
              <a:t> book and worksheet provided learning opportunities to reinforce the vocabulary in a written context and aided the children’s understanding of new vocabulary and reinforce weather related clothing. In future lessons, I would like to capture more of this independent and group work within the video time slot to demonstrate pupil progress more clearly.</a:t>
            </a:r>
          </a:p>
          <a:p>
            <a:pPr>
              <a:buNone/>
            </a:pPr>
            <a:r>
              <a:rPr lang="en-US" sz="1200" dirty="0"/>
              <a:t>This lesson also </a:t>
            </a:r>
            <a:r>
              <a:rPr lang="en-US" sz="1200" dirty="0" err="1"/>
              <a:t>emphasised</a:t>
            </a:r>
            <a:r>
              <a:rPr lang="en-US" sz="1200" dirty="0"/>
              <a:t> the importance of consistent repetition of Welsh language patterns through a number of approaches to include speaking, writing, reading and listening activities for the children. By incorporating familiar characters into the lesson such as Tedi </a:t>
            </a:r>
            <a:r>
              <a:rPr lang="en-US" sz="1200" dirty="0" err="1"/>
              <a:t>Twt</a:t>
            </a:r>
            <a:r>
              <a:rPr lang="en-US" sz="1200" dirty="0"/>
              <a:t> and using visual and interactive resources such as Word Wall games, I was able to ensure that the lesson was more enjoyable and accessible for pupils. It reminded me how essential it is to build on prior knowledge and provide opportunities for children to hear and use Welsh as much as possible.. Overall, the lesson demonstrated clear progression in the pupils confidence and use of Welsh, especially as the children’s knowledge of Welsh is poor so needed as many opportunities as possible to be able to practice and expand knowledge and vocabulary. I will continue to develop creative ways in order to teach the Welsh language to pupils to support their language development.</a:t>
            </a:r>
          </a:p>
        </p:txBody>
      </p:sp>
    </p:spTree>
    <p:extLst>
      <p:ext uri="{BB962C8B-B14F-4D97-AF65-F5344CB8AC3E}">
        <p14:creationId xmlns:p14="http://schemas.microsoft.com/office/powerpoint/2010/main" val="9650310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3103</TotalTime>
  <Words>1385</Words>
  <Application>Microsoft Office PowerPoint</Application>
  <PresentationFormat>Widescreen</PresentationFormat>
  <Paragraphs>66</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Century Gothic</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Georgia Harris</dc:creator>
  <cp:lastModifiedBy>Georgia Harris</cp:lastModifiedBy>
  <cp:revision>1</cp:revision>
  <dcterms:created xsi:type="dcterms:W3CDTF">2025-04-21T15:57:10Z</dcterms:created>
  <dcterms:modified xsi:type="dcterms:W3CDTF">2025-04-23T19:40:58Z</dcterms:modified>
</cp:coreProperties>
</file>