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4"/>
  </p:sldMasterIdLst>
  <p:notesMasterIdLst>
    <p:notesMasterId r:id="rId15"/>
  </p:notesMasterIdLst>
  <p:sldIdLst>
    <p:sldId id="262" r:id="rId5"/>
    <p:sldId id="256" r:id="rId6"/>
    <p:sldId id="261" r:id="rId7"/>
    <p:sldId id="257" r:id="rId8"/>
    <p:sldId id="258" r:id="rId9"/>
    <p:sldId id="259" r:id="rId10"/>
    <p:sldId id="260"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FD8089-26F7-41CA-812C-2CAD6F729115}" v="152" dt="2024-03-09T00:00:37.3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EB6F66-8ABA-4580-A717-E7636426A541}" type="doc">
      <dgm:prSet loTypeId="urn:microsoft.com/office/officeart/2005/8/layout/list1" loCatId="list" qsTypeId="urn:microsoft.com/office/officeart/2005/8/quickstyle/simple5" qsCatId="simple" csTypeId="urn:microsoft.com/office/officeart/2005/8/colors/colorful2" csCatId="colorful"/>
      <dgm:spPr/>
      <dgm:t>
        <a:bodyPr/>
        <a:lstStyle/>
        <a:p>
          <a:endParaRPr lang="en-US"/>
        </a:p>
      </dgm:t>
    </dgm:pt>
    <dgm:pt modelId="{6C607AB7-FF30-45C0-BFCD-30F64B81D138}">
      <dgm:prSet custT="1"/>
      <dgm:spPr/>
      <dgm:t>
        <a:bodyPr/>
        <a:lstStyle/>
        <a:p>
          <a:r>
            <a:rPr lang="en-GB" sz="2800" dirty="0"/>
            <a:t>Mental health </a:t>
          </a:r>
          <a:endParaRPr lang="en-US" sz="2800" dirty="0"/>
        </a:p>
      </dgm:t>
    </dgm:pt>
    <dgm:pt modelId="{8E077FDF-90F9-435D-A22D-8EE7044D0C74}" type="parTrans" cxnId="{842503A5-040B-47D7-8715-C8A8A116AB8C}">
      <dgm:prSet/>
      <dgm:spPr/>
      <dgm:t>
        <a:bodyPr/>
        <a:lstStyle/>
        <a:p>
          <a:endParaRPr lang="en-US"/>
        </a:p>
      </dgm:t>
    </dgm:pt>
    <dgm:pt modelId="{053938EC-245A-4A32-A862-572A5E5D94E5}" type="sibTrans" cxnId="{842503A5-040B-47D7-8715-C8A8A116AB8C}">
      <dgm:prSet/>
      <dgm:spPr/>
      <dgm:t>
        <a:bodyPr/>
        <a:lstStyle/>
        <a:p>
          <a:endParaRPr lang="en-US"/>
        </a:p>
      </dgm:t>
    </dgm:pt>
    <dgm:pt modelId="{82438D26-3487-4C5F-B591-4CEEE7E5E8D3}">
      <dgm:prSet custT="1"/>
      <dgm:spPr/>
      <dgm:t>
        <a:bodyPr/>
        <a:lstStyle/>
        <a:p>
          <a:r>
            <a:rPr lang="en-GB" sz="2800" dirty="0"/>
            <a:t>Asylum </a:t>
          </a:r>
          <a:endParaRPr lang="en-US" sz="2800" dirty="0"/>
        </a:p>
      </dgm:t>
    </dgm:pt>
    <dgm:pt modelId="{B1F77C19-F334-487F-8A6D-0B165AF88A10}" type="parTrans" cxnId="{823596E1-12E0-4DBC-ADDD-6EC23526BC0F}">
      <dgm:prSet/>
      <dgm:spPr/>
      <dgm:t>
        <a:bodyPr/>
        <a:lstStyle/>
        <a:p>
          <a:endParaRPr lang="en-US"/>
        </a:p>
      </dgm:t>
    </dgm:pt>
    <dgm:pt modelId="{D357F700-A3B5-41C9-9805-4F1AD6F15D59}" type="sibTrans" cxnId="{823596E1-12E0-4DBC-ADDD-6EC23526BC0F}">
      <dgm:prSet/>
      <dgm:spPr/>
      <dgm:t>
        <a:bodyPr/>
        <a:lstStyle/>
        <a:p>
          <a:endParaRPr lang="en-US"/>
        </a:p>
      </dgm:t>
    </dgm:pt>
    <dgm:pt modelId="{3C4B798A-1FC2-46FA-88CC-8740B0550744}">
      <dgm:prSet custT="1"/>
      <dgm:spPr/>
      <dgm:t>
        <a:bodyPr/>
        <a:lstStyle/>
        <a:p>
          <a:r>
            <a:rPr lang="en-GB" sz="2800" dirty="0"/>
            <a:t>1948 </a:t>
          </a:r>
          <a:endParaRPr lang="en-US" sz="2800" dirty="0"/>
        </a:p>
      </dgm:t>
    </dgm:pt>
    <dgm:pt modelId="{096FB87A-35BC-4B8A-983E-18552D8A199F}" type="parTrans" cxnId="{7027BCD7-A98E-43E7-A358-81F47B68DA68}">
      <dgm:prSet/>
      <dgm:spPr/>
      <dgm:t>
        <a:bodyPr/>
        <a:lstStyle/>
        <a:p>
          <a:endParaRPr lang="en-US"/>
        </a:p>
      </dgm:t>
    </dgm:pt>
    <dgm:pt modelId="{1EE6443C-0A51-4347-ADE7-A916AD72D6B3}" type="sibTrans" cxnId="{7027BCD7-A98E-43E7-A358-81F47B68DA68}">
      <dgm:prSet/>
      <dgm:spPr/>
      <dgm:t>
        <a:bodyPr/>
        <a:lstStyle/>
        <a:p>
          <a:endParaRPr lang="en-US"/>
        </a:p>
      </dgm:t>
    </dgm:pt>
    <dgm:pt modelId="{9536D242-3551-40BB-8472-EC90F55F84D3}">
      <dgm:prSet custT="1"/>
      <dgm:spPr/>
      <dgm:t>
        <a:bodyPr/>
        <a:lstStyle/>
        <a:p>
          <a:r>
            <a:rPr lang="en-GB" sz="2800" dirty="0"/>
            <a:t>20</a:t>
          </a:r>
          <a:r>
            <a:rPr lang="en-GB" sz="2800" baseline="30000" dirty="0"/>
            <a:t>th</a:t>
          </a:r>
          <a:r>
            <a:rPr lang="en-GB" sz="2800" dirty="0"/>
            <a:t> century </a:t>
          </a:r>
          <a:endParaRPr lang="en-US" sz="2800" dirty="0"/>
        </a:p>
      </dgm:t>
    </dgm:pt>
    <dgm:pt modelId="{C23DB90A-2D43-4BC2-8666-500FC98CE605}" type="parTrans" cxnId="{5FC74362-50E0-412B-8982-10C309C65A37}">
      <dgm:prSet/>
      <dgm:spPr/>
      <dgm:t>
        <a:bodyPr/>
        <a:lstStyle/>
        <a:p>
          <a:endParaRPr lang="en-US"/>
        </a:p>
      </dgm:t>
    </dgm:pt>
    <dgm:pt modelId="{A92AC605-B8C9-4CC5-840D-7AF4872647FF}" type="sibTrans" cxnId="{5FC74362-50E0-412B-8982-10C309C65A37}">
      <dgm:prSet/>
      <dgm:spPr/>
      <dgm:t>
        <a:bodyPr/>
        <a:lstStyle/>
        <a:p>
          <a:endParaRPr lang="en-US"/>
        </a:p>
      </dgm:t>
    </dgm:pt>
    <dgm:pt modelId="{C8D73565-E947-45A8-9AB0-C57C0A83BF3E}">
      <dgm:prSet custT="1"/>
      <dgm:spPr/>
      <dgm:t>
        <a:bodyPr/>
        <a:lstStyle/>
        <a:p>
          <a:r>
            <a:rPr lang="en-GB" sz="2800" dirty="0"/>
            <a:t>21</a:t>
          </a:r>
          <a:r>
            <a:rPr lang="en-GB" sz="2800" baseline="30000" dirty="0"/>
            <a:t>st</a:t>
          </a:r>
          <a:r>
            <a:rPr lang="en-GB" sz="2800" dirty="0"/>
            <a:t> century </a:t>
          </a:r>
          <a:endParaRPr lang="en-US" sz="2800" dirty="0"/>
        </a:p>
      </dgm:t>
    </dgm:pt>
    <dgm:pt modelId="{3FCD5353-E34D-4EF3-858E-654ADF78565F}" type="parTrans" cxnId="{A7C89245-F301-4454-8AD3-9FFC723A57F0}">
      <dgm:prSet/>
      <dgm:spPr/>
      <dgm:t>
        <a:bodyPr/>
        <a:lstStyle/>
        <a:p>
          <a:endParaRPr lang="en-US"/>
        </a:p>
      </dgm:t>
    </dgm:pt>
    <dgm:pt modelId="{41FE9BB8-A1C4-496D-A7CA-99ED4BD85578}" type="sibTrans" cxnId="{A7C89245-F301-4454-8AD3-9FFC723A57F0}">
      <dgm:prSet/>
      <dgm:spPr/>
      <dgm:t>
        <a:bodyPr/>
        <a:lstStyle/>
        <a:p>
          <a:endParaRPr lang="en-US"/>
        </a:p>
      </dgm:t>
    </dgm:pt>
    <dgm:pt modelId="{7BB51011-DA1E-4329-9BBE-F2E2675C67AF}">
      <dgm:prSet custT="1"/>
      <dgm:spPr/>
      <dgm:t>
        <a:bodyPr/>
        <a:lstStyle/>
        <a:p>
          <a:r>
            <a:rPr lang="en-GB" sz="2800" dirty="0"/>
            <a:t>Present day </a:t>
          </a:r>
          <a:endParaRPr lang="en-US" sz="2800" dirty="0"/>
        </a:p>
      </dgm:t>
    </dgm:pt>
    <dgm:pt modelId="{9714714C-3D03-4167-9514-577EF2A522BE}" type="parTrans" cxnId="{111DB30B-E974-49AA-9524-8E31BDAD7CFB}">
      <dgm:prSet/>
      <dgm:spPr/>
      <dgm:t>
        <a:bodyPr/>
        <a:lstStyle/>
        <a:p>
          <a:endParaRPr lang="en-US"/>
        </a:p>
      </dgm:t>
    </dgm:pt>
    <dgm:pt modelId="{36758D8C-9E43-41FA-8CE2-0B9D44290D09}" type="sibTrans" cxnId="{111DB30B-E974-49AA-9524-8E31BDAD7CFB}">
      <dgm:prSet/>
      <dgm:spPr/>
      <dgm:t>
        <a:bodyPr/>
        <a:lstStyle/>
        <a:p>
          <a:endParaRPr lang="en-US"/>
        </a:p>
      </dgm:t>
    </dgm:pt>
    <dgm:pt modelId="{6BF25A7F-11A1-452A-B046-F42FA43C928B}" type="pres">
      <dgm:prSet presAssocID="{65EB6F66-8ABA-4580-A717-E7636426A541}" presName="linear" presStyleCnt="0">
        <dgm:presLayoutVars>
          <dgm:dir/>
          <dgm:animLvl val="lvl"/>
          <dgm:resizeHandles val="exact"/>
        </dgm:presLayoutVars>
      </dgm:prSet>
      <dgm:spPr/>
    </dgm:pt>
    <dgm:pt modelId="{FF4DAD49-DCF9-491F-A3C1-23E385E03D9C}" type="pres">
      <dgm:prSet presAssocID="{6C607AB7-FF30-45C0-BFCD-30F64B81D138}" presName="parentLin" presStyleCnt="0"/>
      <dgm:spPr/>
    </dgm:pt>
    <dgm:pt modelId="{A5FB6102-0DD4-4EDF-A043-50A4D40E35FD}" type="pres">
      <dgm:prSet presAssocID="{6C607AB7-FF30-45C0-BFCD-30F64B81D138}" presName="parentLeftMargin" presStyleLbl="node1" presStyleIdx="0" presStyleCnt="6"/>
      <dgm:spPr/>
    </dgm:pt>
    <dgm:pt modelId="{591E8525-6D91-425B-B4C4-830E49556483}" type="pres">
      <dgm:prSet presAssocID="{6C607AB7-FF30-45C0-BFCD-30F64B81D138}" presName="parentText" presStyleLbl="node1" presStyleIdx="0" presStyleCnt="6">
        <dgm:presLayoutVars>
          <dgm:chMax val="0"/>
          <dgm:bulletEnabled val="1"/>
        </dgm:presLayoutVars>
      </dgm:prSet>
      <dgm:spPr/>
    </dgm:pt>
    <dgm:pt modelId="{84D4165F-EC56-4155-A022-BB4FFF7415C7}" type="pres">
      <dgm:prSet presAssocID="{6C607AB7-FF30-45C0-BFCD-30F64B81D138}" presName="negativeSpace" presStyleCnt="0"/>
      <dgm:spPr/>
    </dgm:pt>
    <dgm:pt modelId="{C0802517-1EAB-4042-AB1A-43795B1CE68E}" type="pres">
      <dgm:prSet presAssocID="{6C607AB7-FF30-45C0-BFCD-30F64B81D138}" presName="childText" presStyleLbl="conFgAcc1" presStyleIdx="0" presStyleCnt="6">
        <dgm:presLayoutVars>
          <dgm:bulletEnabled val="1"/>
        </dgm:presLayoutVars>
      </dgm:prSet>
      <dgm:spPr/>
    </dgm:pt>
    <dgm:pt modelId="{58C25B1C-B985-4C16-947F-8CFD4F3C5105}" type="pres">
      <dgm:prSet presAssocID="{053938EC-245A-4A32-A862-572A5E5D94E5}" presName="spaceBetweenRectangles" presStyleCnt="0"/>
      <dgm:spPr/>
    </dgm:pt>
    <dgm:pt modelId="{F211AB45-41EA-4786-BEE6-1F05861D29CD}" type="pres">
      <dgm:prSet presAssocID="{82438D26-3487-4C5F-B591-4CEEE7E5E8D3}" presName="parentLin" presStyleCnt="0"/>
      <dgm:spPr/>
    </dgm:pt>
    <dgm:pt modelId="{C57B5908-C019-4F53-A47F-FA6E56326B6B}" type="pres">
      <dgm:prSet presAssocID="{82438D26-3487-4C5F-B591-4CEEE7E5E8D3}" presName="parentLeftMargin" presStyleLbl="node1" presStyleIdx="0" presStyleCnt="6"/>
      <dgm:spPr/>
    </dgm:pt>
    <dgm:pt modelId="{F6173319-C706-4AD4-ADB3-774C8EC04CDB}" type="pres">
      <dgm:prSet presAssocID="{82438D26-3487-4C5F-B591-4CEEE7E5E8D3}" presName="parentText" presStyleLbl="node1" presStyleIdx="1" presStyleCnt="6">
        <dgm:presLayoutVars>
          <dgm:chMax val="0"/>
          <dgm:bulletEnabled val="1"/>
        </dgm:presLayoutVars>
      </dgm:prSet>
      <dgm:spPr/>
    </dgm:pt>
    <dgm:pt modelId="{FF881DDB-0364-4B28-A32F-303A19879EAE}" type="pres">
      <dgm:prSet presAssocID="{82438D26-3487-4C5F-B591-4CEEE7E5E8D3}" presName="negativeSpace" presStyleCnt="0"/>
      <dgm:spPr/>
    </dgm:pt>
    <dgm:pt modelId="{8A766EDD-9FC2-407B-BCF4-58201CE9AB25}" type="pres">
      <dgm:prSet presAssocID="{82438D26-3487-4C5F-B591-4CEEE7E5E8D3}" presName="childText" presStyleLbl="conFgAcc1" presStyleIdx="1" presStyleCnt="6">
        <dgm:presLayoutVars>
          <dgm:bulletEnabled val="1"/>
        </dgm:presLayoutVars>
      </dgm:prSet>
      <dgm:spPr/>
    </dgm:pt>
    <dgm:pt modelId="{038B1F4F-76B8-4F36-BF86-267B7A4E9D82}" type="pres">
      <dgm:prSet presAssocID="{D357F700-A3B5-41C9-9805-4F1AD6F15D59}" presName="spaceBetweenRectangles" presStyleCnt="0"/>
      <dgm:spPr/>
    </dgm:pt>
    <dgm:pt modelId="{ED4A6BAF-7469-454F-965D-62A7326C6EA6}" type="pres">
      <dgm:prSet presAssocID="{3C4B798A-1FC2-46FA-88CC-8740B0550744}" presName="parentLin" presStyleCnt="0"/>
      <dgm:spPr/>
    </dgm:pt>
    <dgm:pt modelId="{ABAFBD96-0FE1-48EB-8DC8-A27CF7608DB6}" type="pres">
      <dgm:prSet presAssocID="{3C4B798A-1FC2-46FA-88CC-8740B0550744}" presName="parentLeftMargin" presStyleLbl="node1" presStyleIdx="1" presStyleCnt="6"/>
      <dgm:spPr/>
    </dgm:pt>
    <dgm:pt modelId="{AEFDEDCD-AF46-4AED-A7C6-6F7C21D75C39}" type="pres">
      <dgm:prSet presAssocID="{3C4B798A-1FC2-46FA-88CC-8740B0550744}" presName="parentText" presStyleLbl="node1" presStyleIdx="2" presStyleCnt="6">
        <dgm:presLayoutVars>
          <dgm:chMax val="0"/>
          <dgm:bulletEnabled val="1"/>
        </dgm:presLayoutVars>
      </dgm:prSet>
      <dgm:spPr/>
    </dgm:pt>
    <dgm:pt modelId="{3FA2F394-D7A3-41F0-9478-CC388320B8EB}" type="pres">
      <dgm:prSet presAssocID="{3C4B798A-1FC2-46FA-88CC-8740B0550744}" presName="negativeSpace" presStyleCnt="0"/>
      <dgm:spPr/>
    </dgm:pt>
    <dgm:pt modelId="{A97C7001-6FBE-4ED0-84A4-A51869AAC995}" type="pres">
      <dgm:prSet presAssocID="{3C4B798A-1FC2-46FA-88CC-8740B0550744}" presName="childText" presStyleLbl="conFgAcc1" presStyleIdx="2" presStyleCnt="6">
        <dgm:presLayoutVars>
          <dgm:bulletEnabled val="1"/>
        </dgm:presLayoutVars>
      </dgm:prSet>
      <dgm:spPr/>
    </dgm:pt>
    <dgm:pt modelId="{747C62F8-4BFD-41A9-806F-30AEEEA34957}" type="pres">
      <dgm:prSet presAssocID="{1EE6443C-0A51-4347-ADE7-A916AD72D6B3}" presName="spaceBetweenRectangles" presStyleCnt="0"/>
      <dgm:spPr/>
    </dgm:pt>
    <dgm:pt modelId="{9794A15F-1732-4C90-88B2-58E0A5EA3D62}" type="pres">
      <dgm:prSet presAssocID="{9536D242-3551-40BB-8472-EC90F55F84D3}" presName="parentLin" presStyleCnt="0"/>
      <dgm:spPr/>
    </dgm:pt>
    <dgm:pt modelId="{0AECA114-C710-49A0-852D-B5C199EB232E}" type="pres">
      <dgm:prSet presAssocID="{9536D242-3551-40BB-8472-EC90F55F84D3}" presName="parentLeftMargin" presStyleLbl="node1" presStyleIdx="2" presStyleCnt="6"/>
      <dgm:spPr/>
    </dgm:pt>
    <dgm:pt modelId="{E1B6C972-4738-4B42-BD27-727EF4387BD8}" type="pres">
      <dgm:prSet presAssocID="{9536D242-3551-40BB-8472-EC90F55F84D3}" presName="parentText" presStyleLbl="node1" presStyleIdx="3" presStyleCnt="6">
        <dgm:presLayoutVars>
          <dgm:chMax val="0"/>
          <dgm:bulletEnabled val="1"/>
        </dgm:presLayoutVars>
      </dgm:prSet>
      <dgm:spPr/>
    </dgm:pt>
    <dgm:pt modelId="{3B26BC19-4BA2-4DDE-A728-DBE35AA74B40}" type="pres">
      <dgm:prSet presAssocID="{9536D242-3551-40BB-8472-EC90F55F84D3}" presName="negativeSpace" presStyleCnt="0"/>
      <dgm:spPr/>
    </dgm:pt>
    <dgm:pt modelId="{D8D7B96F-613E-4C33-A484-72D0534E4C7C}" type="pres">
      <dgm:prSet presAssocID="{9536D242-3551-40BB-8472-EC90F55F84D3}" presName="childText" presStyleLbl="conFgAcc1" presStyleIdx="3" presStyleCnt="6">
        <dgm:presLayoutVars>
          <dgm:bulletEnabled val="1"/>
        </dgm:presLayoutVars>
      </dgm:prSet>
      <dgm:spPr/>
    </dgm:pt>
    <dgm:pt modelId="{44094B84-A0BE-4610-BE85-A8BBF7712493}" type="pres">
      <dgm:prSet presAssocID="{A92AC605-B8C9-4CC5-840D-7AF4872647FF}" presName="spaceBetweenRectangles" presStyleCnt="0"/>
      <dgm:spPr/>
    </dgm:pt>
    <dgm:pt modelId="{209A5669-0543-4529-8797-73A4230E1BDE}" type="pres">
      <dgm:prSet presAssocID="{C8D73565-E947-45A8-9AB0-C57C0A83BF3E}" presName="parentLin" presStyleCnt="0"/>
      <dgm:spPr/>
    </dgm:pt>
    <dgm:pt modelId="{C8DFA6EC-E1EE-4BAE-A99A-9FF972A9E1E3}" type="pres">
      <dgm:prSet presAssocID="{C8D73565-E947-45A8-9AB0-C57C0A83BF3E}" presName="parentLeftMargin" presStyleLbl="node1" presStyleIdx="3" presStyleCnt="6"/>
      <dgm:spPr/>
    </dgm:pt>
    <dgm:pt modelId="{A311AD53-62EC-46B0-A79E-796C7DB7CB45}" type="pres">
      <dgm:prSet presAssocID="{C8D73565-E947-45A8-9AB0-C57C0A83BF3E}" presName="parentText" presStyleLbl="node1" presStyleIdx="4" presStyleCnt="6">
        <dgm:presLayoutVars>
          <dgm:chMax val="0"/>
          <dgm:bulletEnabled val="1"/>
        </dgm:presLayoutVars>
      </dgm:prSet>
      <dgm:spPr/>
    </dgm:pt>
    <dgm:pt modelId="{DC37DFD1-B563-4D28-9C78-8ADF6D8EFFF1}" type="pres">
      <dgm:prSet presAssocID="{C8D73565-E947-45A8-9AB0-C57C0A83BF3E}" presName="negativeSpace" presStyleCnt="0"/>
      <dgm:spPr/>
    </dgm:pt>
    <dgm:pt modelId="{32F6A916-19C6-4777-AD0E-264EEB517AA9}" type="pres">
      <dgm:prSet presAssocID="{C8D73565-E947-45A8-9AB0-C57C0A83BF3E}" presName="childText" presStyleLbl="conFgAcc1" presStyleIdx="4" presStyleCnt="6">
        <dgm:presLayoutVars>
          <dgm:bulletEnabled val="1"/>
        </dgm:presLayoutVars>
      </dgm:prSet>
      <dgm:spPr/>
    </dgm:pt>
    <dgm:pt modelId="{407BAC18-A837-47F6-BE2F-9BAB36BAFC9B}" type="pres">
      <dgm:prSet presAssocID="{41FE9BB8-A1C4-496D-A7CA-99ED4BD85578}" presName="spaceBetweenRectangles" presStyleCnt="0"/>
      <dgm:spPr/>
    </dgm:pt>
    <dgm:pt modelId="{F8C6B6C5-CBC3-46D5-B1A6-AE5E6761EF6A}" type="pres">
      <dgm:prSet presAssocID="{7BB51011-DA1E-4329-9BBE-F2E2675C67AF}" presName="parentLin" presStyleCnt="0"/>
      <dgm:spPr/>
    </dgm:pt>
    <dgm:pt modelId="{F6CDA4C3-34F7-449B-89E4-D0BC897305AC}" type="pres">
      <dgm:prSet presAssocID="{7BB51011-DA1E-4329-9BBE-F2E2675C67AF}" presName="parentLeftMargin" presStyleLbl="node1" presStyleIdx="4" presStyleCnt="6"/>
      <dgm:spPr/>
    </dgm:pt>
    <dgm:pt modelId="{EDD9E58D-691C-4AB7-8AA3-7FCC5D88C114}" type="pres">
      <dgm:prSet presAssocID="{7BB51011-DA1E-4329-9BBE-F2E2675C67AF}" presName="parentText" presStyleLbl="node1" presStyleIdx="5" presStyleCnt="6">
        <dgm:presLayoutVars>
          <dgm:chMax val="0"/>
          <dgm:bulletEnabled val="1"/>
        </dgm:presLayoutVars>
      </dgm:prSet>
      <dgm:spPr/>
    </dgm:pt>
    <dgm:pt modelId="{97758A2F-4693-4801-89C5-73AE186A50C8}" type="pres">
      <dgm:prSet presAssocID="{7BB51011-DA1E-4329-9BBE-F2E2675C67AF}" presName="negativeSpace" presStyleCnt="0"/>
      <dgm:spPr/>
    </dgm:pt>
    <dgm:pt modelId="{63DFDA09-51DE-4F9C-A76F-B4D537F43536}" type="pres">
      <dgm:prSet presAssocID="{7BB51011-DA1E-4329-9BBE-F2E2675C67AF}" presName="childText" presStyleLbl="conFgAcc1" presStyleIdx="5" presStyleCnt="6">
        <dgm:presLayoutVars>
          <dgm:bulletEnabled val="1"/>
        </dgm:presLayoutVars>
      </dgm:prSet>
      <dgm:spPr/>
    </dgm:pt>
  </dgm:ptLst>
  <dgm:cxnLst>
    <dgm:cxn modelId="{35C4FC04-21E8-48E8-99C0-8D8D3D7DF157}" type="presOf" srcId="{82438D26-3487-4C5F-B591-4CEEE7E5E8D3}" destId="{F6173319-C706-4AD4-ADB3-774C8EC04CDB}" srcOrd="1" destOrd="0" presId="urn:microsoft.com/office/officeart/2005/8/layout/list1"/>
    <dgm:cxn modelId="{111DB30B-E974-49AA-9524-8E31BDAD7CFB}" srcId="{65EB6F66-8ABA-4580-A717-E7636426A541}" destId="{7BB51011-DA1E-4329-9BBE-F2E2675C67AF}" srcOrd="5" destOrd="0" parTransId="{9714714C-3D03-4167-9514-577EF2A522BE}" sibTransId="{36758D8C-9E43-41FA-8CE2-0B9D44290D09}"/>
    <dgm:cxn modelId="{8DC30631-8CCE-4353-87C3-5010CF0083B3}" type="presOf" srcId="{9536D242-3551-40BB-8472-EC90F55F84D3}" destId="{0AECA114-C710-49A0-852D-B5C199EB232E}" srcOrd="0" destOrd="0" presId="urn:microsoft.com/office/officeart/2005/8/layout/list1"/>
    <dgm:cxn modelId="{3A894A3E-B681-458D-89F2-86A8D01FA0B8}" type="presOf" srcId="{7BB51011-DA1E-4329-9BBE-F2E2675C67AF}" destId="{EDD9E58D-691C-4AB7-8AA3-7FCC5D88C114}" srcOrd="1" destOrd="0" presId="urn:microsoft.com/office/officeart/2005/8/layout/list1"/>
    <dgm:cxn modelId="{5FC74362-50E0-412B-8982-10C309C65A37}" srcId="{65EB6F66-8ABA-4580-A717-E7636426A541}" destId="{9536D242-3551-40BB-8472-EC90F55F84D3}" srcOrd="3" destOrd="0" parTransId="{C23DB90A-2D43-4BC2-8666-500FC98CE605}" sibTransId="{A92AC605-B8C9-4CC5-840D-7AF4872647FF}"/>
    <dgm:cxn modelId="{55F13B44-6C89-404C-94B6-99A6C15F788A}" type="presOf" srcId="{C8D73565-E947-45A8-9AB0-C57C0A83BF3E}" destId="{C8DFA6EC-E1EE-4BAE-A99A-9FF972A9E1E3}" srcOrd="0" destOrd="0" presId="urn:microsoft.com/office/officeart/2005/8/layout/list1"/>
    <dgm:cxn modelId="{03F36265-B2E5-443D-AB43-55D945F51EB5}" type="presOf" srcId="{82438D26-3487-4C5F-B591-4CEEE7E5E8D3}" destId="{C57B5908-C019-4F53-A47F-FA6E56326B6B}" srcOrd="0" destOrd="0" presId="urn:microsoft.com/office/officeart/2005/8/layout/list1"/>
    <dgm:cxn modelId="{A7C89245-F301-4454-8AD3-9FFC723A57F0}" srcId="{65EB6F66-8ABA-4580-A717-E7636426A541}" destId="{C8D73565-E947-45A8-9AB0-C57C0A83BF3E}" srcOrd="4" destOrd="0" parTransId="{3FCD5353-E34D-4EF3-858E-654ADF78565F}" sibTransId="{41FE9BB8-A1C4-496D-A7CA-99ED4BD85578}"/>
    <dgm:cxn modelId="{8A9BC665-5ECA-45A3-86C1-4923B1170938}" type="presOf" srcId="{6C607AB7-FF30-45C0-BFCD-30F64B81D138}" destId="{591E8525-6D91-425B-B4C4-830E49556483}" srcOrd="1" destOrd="0" presId="urn:microsoft.com/office/officeart/2005/8/layout/list1"/>
    <dgm:cxn modelId="{27828149-3E84-4AD6-B190-088C20828022}" type="presOf" srcId="{3C4B798A-1FC2-46FA-88CC-8740B0550744}" destId="{AEFDEDCD-AF46-4AED-A7C6-6F7C21D75C39}" srcOrd="1" destOrd="0" presId="urn:microsoft.com/office/officeart/2005/8/layout/list1"/>
    <dgm:cxn modelId="{B9B4E14E-51AF-4069-8B26-167BDABCF62E}" type="presOf" srcId="{C8D73565-E947-45A8-9AB0-C57C0A83BF3E}" destId="{A311AD53-62EC-46B0-A79E-796C7DB7CB45}" srcOrd="1" destOrd="0" presId="urn:microsoft.com/office/officeart/2005/8/layout/list1"/>
    <dgm:cxn modelId="{842503A5-040B-47D7-8715-C8A8A116AB8C}" srcId="{65EB6F66-8ABA-4580-A717-E7636426A541}" destId="{6C607AB7-FF30-45C0-BFCD-30F64B81D138}" srcOrd="0" destOrd="0" parTransId="{8E077FDF-90F9-435D-A22D-8EE7044D0C74}" sibTransId="{053938EC-245A-4A32-A862-572A5E5D94E5}"/>
    <dgm:cxn modelId="{FC8602AB-AC68-4C17-A9B4-A570345CD4F5}" type="presOf" srcId="{6C607AB7-FF30-45C0-BFCD-30F64B81D138}" destId="{A5FB6102-0DD4-4EDF-A043-50A4D40E35FD}" srcOrd="0" destOrd="0" presId="urn:microsoft.com/office/officeart/2005/8/layout/list1"/>
    <dgm:cxn modelId="{F4D0D8D4-545A-4D67-82F5-79EB757F1314}" type="presOf" srcId="{9536D242-3551-40BB-8472-EC90F55F84D3}" destId="{E1B6C972-4738-4B42-BD27-727EF4387BD8}" srcOrd="1" destOrd="0" presId="urn:microsoft.com/office/officeart/2005/8/layout/list1"/>
    <dgm:cxn modelId="{FBBD90D5-1B1B-40CD-9B43-B998E8223799}" type="presOf" srcId="{7BB51011-DA1E-4329-9BBE-F2E2675C67AF}" destId="{F6CDA4C3-34F7-449B-89E4-D0BC897305AC}" srcOrd="0" destOrd="0" presId="urn:microsoft.com/office/officeart/2005/8/layout/list1"/>
    <dgm:cxn modelId="{9F13F4D6-08D9-4E6E-980E-0DE15BE686CD}" type="presOf" srcId="{65EB6F66-8ABA-4580-A717-E7636426A541}" destId="{6BF25A7F-11A1-452A-B046-F42FA43C928B}" srcOrd="0" destOrd="0" presId="urn:microsoft.com/office/officeart/2005/8/layout/list1"/>
    <dgm:cxn modelId="{7027BCD7-A98E-43E7-A358-81F47B68DA68}" srcId="{65EB6F66-8ABA-4580-A717-E7636426A541}" destId="{3C4B798A-1FC2-46FA-88CC-8740B0550744}" srcOrd="2" destOrd="0" parTransId="{096FB87A-35BC-4B8A-983E-18552D8A199F}" sibTransId="{1EE6443C-0A51-4347-ADE7-A916AD72D6B3}"/>
    <dgm:cxn modelId="{A103B2DC-60C7-45D9-ADDB-16CC5A9BDA2B}" type="presOf" srcId="{3C4B798A-1FC2-46FA-88CC-8740B0550744}" destId="{ABAFBD96-0FE1-48EB-8DC8-A27CF7608DB6}" srcOrd="0" destOrd="0" presId="urn:microsoft.com/office/officeart/2005/8/layout/list1"/>
    <dgm:cxn modelId="{823596E1-12E0-4DBC-ADDD-6EC23526BC0F}" srcId="{65EB6F66-8ABA-4580-A717-E7636426A541}" destId="{82438D26-3487-4C5F-B591-4CEEE7E5E8D3}" srcOrd="1" destOrd="0" parTransId="{B1F77C19-F334-487F-8A6D-0B165AF88A10}" sibTransId="{D357F700-A3B5-41C9-9805-4F1AD6F15D59}"/>
    <dgm:cxn modelId="{B4FB5F59-D023-4236-BDD4-E99FD2212AB2}" type="presParOf" srcId="{6BF25A7F-11A1-452A-B046-F42FA43C928B}" destId="{FF4DAD49-DCF9-491F-A3C1-23E385E03D9C}" srcOrd="0" destOrd="0" presId="urn:microsoft.com/office/officeart/2005/8/layout/list1"/>
    <dgm:cxn modelId="{A629824B-A8C8-45F5-8D47-DB5BA075FDDA}" type="presParOf" srcId="{FF4DAD49-DCF9-491F-A3C1-23E385E03D9C}" destId="{A5FB6102-0DD4-4EDF-A043-50A4D40E35FD}" srcOrd="0" destOrd="0" presId="urn:microsoft.com/office/officeart/2005/8/layout/list1"/>
    <dgm:cxn modelId="{8FACAB00-3A4A-4DBF-9303-08570A4FFB7B}" type="presParOf" srcId="{FF4DAD49-DCF9-491F-A3C1-23E385E03D9C}" destId="{591E8525-6D91-425B-B4C4-830E49556483}" srcOrd="1" destOrd="0" presId="urn:microsoft.com/office/officeart/2005/8/layout/list1"/>
    <dgm:cxn modelId="{FE2702DB-29B6-4284-9349-9DEDADE0CB16}" type="presParOf" srcId="{6BF25A7F-11A1-452A-B046-F42FA43C928B}" destId="{84D4165F-EC56-4155-A022-BB4FFF7415C7}" srcOrd="1" destOrd="0" presId="urn:microsoft.com/office/officeart/2005/8/layout/list1"/>
    <dgm:cxn modelId="{1EC44C7E-DCAC-4F09-9D59-6324ED250EA1}" type="presParOf" srcId="{6BF25A7F-11A1-452A-B046-F42FA43C928B}" destId="{C0802517-1EAB-4042-AB1A-43795B1CE68E}" srcOrd="2" destOrd="0" presId="urn:microsoft.com/office/officeart/2005/8/layout/list1"/>
    <dgm:cxn modelId="{790AE429-95E7-47FF-A434-9DAFBA958790}" type="presParOf" srcId="{6BF25A7F-11A1-452A-B046-F42FA43C928B}" destId="{58C25B1C-B985-4C16-947F-8CFD4F3C5105}" srcOrd="3" destOrd="0" presId="urn:microsoft.com/office/officeart/2005/8/layout/list1"/>
    <dgm:cxn modelId="{6C7DE4F5-119A-4CF2-9E60-8DF22929C6D8}" type="presParOf" srcId="{6BF25A7F-11A1-452A-B046-F42FA43C928B}" destId="{F211AB45-41EA-4786-BEE6-1F05861D29CD}" srcOrd="4" destOrd="0" presId="urn:microsoft.com/office/officeart/2005/8/layout/list1"/>
    <dgm:cxn modelId="{E2F3A1A9-6219-4673-AB76-6FD2A93B82D2}" type="presParOf" srcId="{F211AB45-41EA-4786-BEE6-1F05861D29CD}" destId="{C57B5908-C019-4F53-A47F-FA6E56326B6B}" srcOrd="0" destOrd="0" presId="urn:microsoft.com/office/officeart/2005/8/layout/list1"/>
    <dgm:cxn modelId="{1C1C0852-3BB1-4333-BC9A-03298A9F4928}" type="presParOf" srcId="{F211AB45-41EA-4786-BEE6-1F05861D29CD}" destId="{F6173319-C706-4AD4-ADB3-774C8EC04CDB}" srcOrd="1" destOrd="0" presId="urn:microsoft.com/office/officeart/2005/8/layout/list1"/>
    <dgm:cxn modelId="{40EF6F5D-2D65-483A-AA14-4C7CEB72FE89}" type="presParOf" srcId="{6BF25A7F-11A1-452A-B046-F42FA43C928B}" destId="{FF881DDB-0364-4B28-A32F-303A19879EAE}" srcOrd="5" destOrd="0" presId="urn:microsoft.com/office/officeart/2005/8/layout/list1"/>
    <dgm:cxn modelId="{8934055B-C510-4798-A905-7B6C5FD05111}" type="presParOf" srcId="{6BF25A7F-11A1-452A-B046-F42FA43C928B}" destId="{8A766EDD-9FC2-407B-BCF4-58201CE9AB25}" srcOrd="6" destOrd="0" presId="urn:microsoft.com/office/officeart/2005/8/layout/list1"/>
    <dgm:cxn modelId="{2D15232F-9601-4530-97D8-E43BD3EE864E}" type="presParOf" srcId="{6BF25A7F-11A1-452A-B046-F42FA43C928B}" destId="{038B1F4F-76B8-4F36-BF86-267B7A4E9D82}" srcOrd="7" destOrd="0" presId="urn:microsoft.com/office/officeart/2005/8/layout/list1"/>
    <dgm:cxn modelId="{E4185232-7AAF-463F-BD93-D1F9B2C9291A}" type="presParOf" srcId="{6BF25A7F-11A1-452A-B046-F42FA43C928B}" destId="{ED4A6BAF-7469-454F-965D-62A7326C6EA6}" srcOrd="8" destOrd="0" presId="urn:microsoft.com/office/officeart/2005/8/layout/list1"/>
    <dgm:cxn modelId="{0A3B3067-581C-4F47-93B4-3F2665AD7B64}" type="presParOf" srcId="{ED4A6BAF-7469-454F-965D-62A7326C6EA6}" destId="{ABAFBD96-0FE1-48EB-8DC8-A27CF7608DB6}" srcOrd="0" destOrd="0" presId="urn:microsoft.com/office/officeart/2005/8/layout/list1"/>
    <dgm:cxn modelId="{6CE6584A-A70A-4699-AF2F-A152AC7780EF}" type="presParOf" srcId="{ED4A6BAF-7469-454F-965D-62A7326C6EA6}" destId="{AEFDEDCD-AF46-4AED-A7C6-6F7C21D75C39}" srcOrd="1" destOrd="0" presId="urn:microsoft.com/office/officeart/2005/8/layout/list1"/>
    <dgm:cxn modelId="{6A6821B6-289C-4276-BDCF-D604E35646BE}" type="presParOf" srcId="{6BF25A7F-11A1-452A-B046-F42FA43C928B}" destId="{3FA2F394-D7A3-41F0-9478-CC388320B8EB}" srcOrd="9" destOrd="0" presId="urn:microsoft.com/office/officeart/2005/8/layout/list1"/>
    <dgm:cxn modelId="{DAD10343-B489-4A5F-B19F-2637F0BD4CA8}" type="presParOf" srcId="{6BF25A7F-11A1-452A-B046-F42FA43C928B}" destId="{A97C7001-6FBE-4ED0-84A4-A51869AAC995}" srcOrd="10" destOrd="0" presId="urn:microsoft.com/office/officeart/2005/8/layout/list1"/>
    <dgm:cxn modelId="{1614BCCD-47AE-4E88-B3FD-989C5BA20C00}" type="presParOf" srcId="{6BF25A7F-11A1-452A-B046-F42FA43C928B}" destId="{747C62F8-4BFD-41A9-806F-30AEEEA34957}" srcOrd="11" destOrd="0" presId="urn:microsoft.com/office/officeart/2005/8/layout/list1"/>
    <dgm:cxn modelId="{B5D287C3-6EEA-474A-8D2F-FB3227948D1F}" type="presParOf" srcId="{6BF25A7F-11A1-452A-B046-F42FA43C928B}" destId="{9794A15F-1732-4C90-88B2-58E0A5EA3D62}" srcOrd="12" destOrd="0" presId="urn:microsoft.com/office/officeart/2005/8/layout/list1"/>
    <dgm:cxn modelId="{5A40B25E-F118-429A-9AC6-5FFED869AFF6}" type="presParOf" srcId="{9794A15F-1732-4C90-88B2-58E0A5EA3D62}" destId="{0AECA114-C710-49A0-852D-B5C199EB232E}" srcOrd="0" destOrd="0" presId="urn:microsoft.com/office/officeart/2005/8/layout/list1"/>
    <dgm:cxn modelId="{18B944E2-BC43-4DD2-AE1A-2D3A0016C113}" type="presParOf" srcId="{9794A15F-1732-4C90-88B2-58E0A5EA3D62}" destId="{E1B6C972-4738-4B42-BD27-727EF4387BD8}" srcOrd="1" destOrd="0" presId="urn:microsoft.com/office/officeart/2005/8/layout/list1"/>
    <dgm:cxn modelId="{C19DDC3B-31EA-42B4-A708-D9E4D74A6105}" type="presParOf" srcId="{6BF25A7F-11A1-452A-B046-F42FA43C928B}" destId="{3B26BC19-4BA2-4DDE-A728-DBE35AA74B40}" srcOrd="13" destOrd="0" presId="urn:microsoft.com/office/officeart/2005/8/layout/list1"/>
    <dgm:cxn modelId="{8156B632-9634-4949-AA63-4EC99258D3D3}" type="presParOf" srcId="{6BF25A7F-11A1-452A-B046-F42FA43C928B}" destId="{D8D7B96F-613E-4C33-A484-72D0534E4C7C}" srcOrd="14" destOrd="0" presId="urn:microsoft.com/office/officeart/2005/8/layout/list1"/>
    <dgm:cxn modelId="{8675D5BF-7FFC-46DA-BB30-BF3F8099CB07}" type="presParOf" srcId="{6BF25A7F-11A1-452A-B046-F42FA43C928B}" destId="{44094B84-A0BE-4610-BE85-A8BBF7712493}" srcOrd="15" destOrd="0" presId="urn:microsoft.com/office/officeart/2005/8/layout/list1"/>
    <dgm:cxn modelId="{6243E97C-CBD5-4FD1-9A51-6883B18D3BF9}" type="presParOf" srcId="{6BF25A7F-11A1-452A-B046-F42FA43C928B}" destId="{209A5669-0543-4529-8797-73A4230E1BDE}" srcOrd="16" destOrd="0" presId="urn:microsoft.com/office/officeart/2005/8/layout/list1"/>
    <dgm:cxn modelId="{5F662E2B-1038-4593-A3C4-D2802BD42531}" type="presParOf" srcId="{209A5669-0543-4529-8797-73A4230E1BDE}" destId="{C8DFA6EC-E1EE-4BAE-A99A-9FF972A9E1E3}" srcOrd="0" destOrd="0" presId="urn:microsoft.com/office/officeart/2005/8/layout/list1"/>
    <dgm:cxn modelId="{23C99BB2-A3BA-48FC-9000-D311A0087361}" type="presParOf" srcId="{209A5669-0543-4529-8797-73A4230E1BDE}" destId="{A311AD53-62EC-46B0-A79E-796C7DB7CB45}" srcOrd="1" destOrd="0" presId="urn:microsoft.com/office/officeart/2005/8/layout/list1"/>
    <dgm:cxn modelId="{514F7A98-5BB4-40D3-9A69-276DFBF32E68}" type="presParOf" srcId="{6BF25A7F-11A1-452A-B046-F42FA43C928B}" destId="{DC37DFD1-B563-4D28-9C78-8ADF6D8EFFF1}" srcOrd="17" destOrd="0" presId="urn:microsoft.com/office/officeart/2005/8/layout/list1"/>
    <dgm:cxn modelId="{D0D21ED0-6903-4CCA-9E0C-92313828C2C4}" type="presParOf" srcId="{6BF25A7F-11A1-452A-B046-F42FA43C928B}" destId="{32F6A916-19C6-4777-AD0E-264EEB517AA9}" srcOrd="18" destOrd="0" presId="urn:microsoft.com/office/officeart/2005/8/layout/list1"/>
    <dgm:cxn modelId="{BC5074A2-9173-4E0B-ABB0-A9E0EEF469EF}" type="presParOf" srcId="{6BF25A7F-11A1-452A-B046-F42FA43C928B}" destId="{407BAC18-A837-47F6-BE2F-9BAB36BAFC9B}" srcOrd="19" destOrd="0" presId="urn:microsoft.com/office/officeart/2005/8/layout/list1"/>
    <dgm:cxn modelId="{1B64CD2C-14BD-4514-9FA4-E1E660806813}" type="presParOf" srcId="{6BF25A7F-11A1-452A-B046-F42FA43C928B}" destId="{F8C6B6C5-CBC3-46D5-B1A6-AE5E6761EF6A}" srcOrd="20" destOrd="0" presId="urn:microsoft.com/office/officeart/2005/8/layout/list1"/>
    <dgm:cxn modelId="{6633CC60-9177-4D69-A13A-90F14F86208E}" type="presParOf" srcId="{F8C6B6C5-CBC3-46D5-B1A6-AE5E6761EF6A}" destId="{F6CDA4C3-34F7-449B-89E4-D0BC897305AC}" srcOrd="0" destOrd="0" presId="urn:microsoft.com/office/officeart/2005/8/layout/list1"/>
    <dgm:cxn modelId="{14C144E8-C1B6-46BD-A45E-A4CA36101CE2}" type="presParOf" srcId="{F8C6B6C5-CBC3-46D5-B1A6-AE5E6761EF6A}" destId="{EDD9E58D-691C-4AB7-8AA3-7FCC5D88C114}" srcOrd="1" destOrd="0" presId="urn:microsoft.com/office/officeart/2005/8/layout/list1"/>
    <dgm:cxn modelId="{A030575A-370C-4F9F-A391-FF773AEB94F8}" type="presParOf" srcId="{6BF25A7F-11A1-452A-B046-F42FA43C928B}" destId="{97758A2F-4693-4801-89C5-73AE186A50C8}" srcOrd="21" destOrd="0" presId="urn:microsoft.com/office/officeart/2005/8/layout/list1"/>
    <dgm:cxn modelId="{5A411EB7-80A9-45EC-A659-3449A9767936}" type="presParOf" srcId="{6BF25A7F-11A1-452A-B046-F42FA43C928B}" destId="{63DFDA09-51DE-4F9C-A76F-B4D537F43536}"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CEA30D-622F-422A-A6B2-22E8CF09EAE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5FE99427-395C-498C-8128-BDD09668DCBD}">
      <dgm:prSet/>
      <dgm:spPr/>
      <dgm:t>
        <a:bodyPr/>
        <a:lstStyle/>
        <a:p>
          <a:r>
            <a:rPr lang="en-GB" b="0" i="0" dirty="0"/>
            <a:t>mental health (devon partnership.   </a:t>
          </a:r>
          <a:r>
            <a:rPr lang="en-GB" b="0" i="0" dirty="0" err="1"/>
            <a:t>n..d</a:t>
          </a:r>
          <a:r>
            <a:rPr lang="en-GB" b="0" i="0" dirty="0"/>
            <a:t> ).</a:t>
          </a:r>
          <a:endParaRPr lang="en-GB" dirty="0"/>
        </a:p>
      </dgm:t>
    </dgm:pt>
    <dgm:pt modelId="{2A3476D7-025A-4900-9D74-14635B6AE1E7}" type="parTrans" cxnId="{BD783ED8-2224-407B-B7AE-21B16522B841}">
      <dgm:prSet/>
      <dgm:spPr/>
      <dgm:t>
        <a:bodyPr/>
        <a:lstStyle/>
        <a:p>
          <a:endParaRPr lang="en-US"/>
        </a:p>
      </dgm:t>
    </dgm:pt>
    <dgm:pt modelId="{07C93489-E42C-46B0-87DF-62743661C013}" type="sibTrans" cxnId="{BD783ED8-2224-407B-B7AE-21B16522B841}">
      <dgm:prSet/>
      <dgm:spPr/>
      <dgm:t>
        <a:bodyPr/>
        <a:lstStyle/>
        <a:p>
          <a:endParaRPr lang="en-US"/>
        </a:p>
      </dgm:t>
    </dgm:pt>
    <dgm:pt modelId="{79F0F710-77AD-4C51-BCDC-65533C42C667}">
      <dgm:prSet/>
      <dgm:spPr/>
      <dgm:t>
        <a:bodyPr/>
        <a:lstStyle/>
        <a:p>
          <a:r>
            <a:rPr lang="en-GB" dirty="0"/>
            <a:t>neurodiversity</a:t>
          </a:r>
          <a:r>
            <a:rPr lang="en-GB" b="0" i="0" dirty="0"/>
            <a:t> (devon partnership.   </a:t>
          </a:r>
          <a:r>
            <a:rPr lang="en-GB" b="0" i="0" dirty="0" err="1"/>
            <a:t>n..d</a:t>
          </a:r>
          <a:r>
            <a:rPr lang="en-GB" b="0" i="0" dirty="0"/>
            <a:t> ).</a:t>
          </a:r>
          <a:endParaRPr lang="en-US" dirty="0"/>
        </a:p>
      </dgm:t>
    </dgm:pt>
    <dgm:pt modelId="{932DC38F-5204-4B45-8A0D-77BB0A5C0C62}" type="parTrans" cxnId="{9F2FF6E3-770F-4216-8DB9-D8102E4968B8}">
      <dgm:prSet/>
      <dgm:spPr/>
      <dgm:t>
        <a:bodyPr/>
        <a:lstStyle/>
        <a:p>
          <a:endParaRPr lang="en-US"/>
        </a:p>
      </dgm:t>
    </dgm:pt>
    <dgm:pt modelId="{7234FD6D-591A-40CF-99A7-D93BBF206882}" type="sibTrans" cxnId="{9F2FF6E3-770F-4216-8DB9-D8102E4968B8}">
      <dgm:prSet/>
      <dgm:spPr/>
      <dgm:t>
        <a:bodyPr/>
        <a:lstStyle/>
        <a:p>
          <a:endParaRPr lang="en-US"/>
        </a:p>
      </dgm:t>
    </dgm:pt>
    <dgm:pt modelId="{6358622F-2FA9-422D-96CC-75DAADA5B2E5}">
      <dgm:prSet/>
      <dgm:spPr/>
      <dgm:t>
        <a:bodyPr/>
        <a:lstStyle/>
        <a:p>
          <a:r>
            <a:rPr lang="en-GB" dirty="0"/>
            <a:t>support</a:t>
          </a:r>
          <a:r>
            <a:rPr lang="en-GB" b="0" i="0" dirty="0"/>
            <a:t> </a:t>
          </a:r>
          <a:r>
            <a:rPr lang="en-GB" dirty="0"/>
            <a:t>people  (</a:t>
          </a:r>
          <a:r>
            <a:rPr lang="en-GB" b="0" i="0" dirty="0"/>
            <a:t>devon partnership.   </a:t>
          </a:r>
          <a:r>
            <a:rPr lang="en-GB" b="0" i="0" dirty="0" err="1"/>
            <a:t>n..d</a:t>
          </a:r>
          <a:r>
            <a:rPr lang="en-GB" b="0" i="0" dirty="0"/>
            <a:t> ).</a:t>
          </a:r>
          <a:endParaRPr lang="en-US" dirty="0"/>
        </a:p>
      </dgm:t>
    </dgm:pt>
    <dgm:pt modelId="{F91114FD-1B64-47B2-B56E-413C1470A286}" type="parTrans" cxnId="{5AB8AE04-6A95-44C7-8B40-734E0177C35F}">
      <dgm:prSet/>
      <dgm:spPr/>
      <dgm:t>
        <a:bodyPr/>
        <a:lstStyle/>
        <a:p>
          <a:endParaRPr lang="en-US"/>
        </a:p>
      </dgm:t>
    </dgm:pt>
    <dgm:pt modelId="{B21CF8EB-35DF-43F0-AF3F-B0E53975334F}" type="sibTrans" cxnId="{5AB8AE04-6A95-44C7-8B40-734E0177C35F}">
      <dgm:prSet/>
      <dgm:spPr/>
      <dgm:t>
        <a:bodyPr/>
        <a:lstStyle/>
        <a:p>
          <a:endParaRPr lang="en-US"/>
        </a:p>
      </dgm:t>
    </dgm:pt>
    <dgm:pt modelId="{BA6FAF63-A949-474B-AC26-96DD7CB6B722}">
      <dgm:prSet/>
      <dgm:spPr/>
      <dgm:t>
        <a:bodyPr/>
        <a:lstStyle/>
        <a:p>
          <a:r>
            <a:rPr lang="en-GB" b="0" i="0" dirty="0"/>
            <a:t>learning disability (devon partnership.   </a:t>
          </a:r>
          <a:r>
            <a:rPr lang="en-GB" b="0" i="0" dirty="0" err="1"/>
            <a:t>n..d</a:t>
          </a:r>
          <a:r>
            <a:rPr lang="en-GB" b="0" i="0" dirty="0"/>
            <a:t> ).</a:t>
          </a:r>
          <a:endParaRPr lang="en-GB" dirty="0"/>
        </a:p>
      </dgm:t>
    </dgm:pt>
    <dgm:pt modelId="{C16BA83F-B863-4B8C-A4E2-621390BFB012}" type="parTrans" cxnId="{D6E2C9F8-9F6B-4783-A99C-8A666D2E6F00}">
      <dgm:prSet/>
      <dgm:spPr/>
      <dgm:t>
        <a:bodyPr/>
        <a:lstStyle/>
        <a:p>
          <a:endParaRPr lang="en-GB"/>
        </a:p>
      </dgm:t>
    </dgm:pt>
    <dgm:pt modelId="{95A24F4F-1039-4B23-AA2D-3906534210CF}" type="sibTrans" cxnId="{D6E2C9F8-9F6B-4783-A99C-8A666D2E6F00}">
      <dgm:prSet/>
      <dgm:spPr/>
      <dgm:t>
        <a:bodyPr/>
        <a:lstStyle/>
        <a:p>
          <a:endParaRPr lang="en-GB"/>
        </a:p>
      </dgm:t>
    </dgm:pt>
    <dgm:pt modelId="{30EFA759-460C-4BEB-9773-176741F984C5}">
      <dgm:prSet/>
      <dgm:spPr/>
      <dgm:t>
        <a:bodyPr/>
        <a:lstStyle/>
        <a:p>
          <a:pPr>
            <a:buFont typeface="Wingdings" panose="05000000000000000000" pitchFamily="2" charset="2"/>
            <a:buChar char="v"/>
          </a:pPr>
          <a:r>
            <a:rPr lang="en-GB" i="1" dirty="0">
              <a:effectLst/>
            </a:rPr>
            <a:t>Asylums          </a:t>
          </a:r>
          <a:r>
            <a:rPr lang="en-GB" i="0" dirty="0">
              <a:solidFill>
                <a:schemeClr val="tx1"/>
              </a:solidFill>
              <a:effectLst/>
            </a:rPr>
            <a:t>(byarcadia.org   2022) </a:t>
          </a:r>
          <a:endParaRPr lang="en-US" i="0" dirty="0">
            <a:solidFill>
              <a:schemeClr val="tx1"/>
            </a:solidFill>
          </a:endParaRPr>
        </a:p>
      </dgm:t>
    </dgm:pt>
    <dgm:pt modelId="{C46D8560-298E-4773-9BA5-23D58DF01018}" type="parTrans" cxnId="{1E5764EA-2920-42D1-A0E6-16D4829AD44E}">
      <dgm:prSet/>
      <dgm:spPr/>
      <dgm:t>
        <a:bodyPr/>
        <a:lstStyle/>
        <a:p>
          <a:endParaRPr lang="en-GB"/>
        </a:p>
      </dgm:t>
    </dgm:pt>
    <dgm:pt modelId="{D1D178DB-94DE-4D9E-BC19-615DD246C968}" type="sibTrans" cxnId="{1E5764EA-2920-42D1-A0E6-16D4829AD44E}">
      <dgm:prSet/>
      <dgm:spPr/>
      <dgm:t>
        <a:bodyPr/>
        <a:lstStyle/>
        <a:p>
          <a:endParaRPr lang="en-GB"/>
        </a:p>
      </dgm:t>
    </dgm:pt>
    <dgm:pt modelId="{7F3B29A4-7754-4C3C-92A0-E1B4EAA89A6D}" type="pres">
      <dgm:prSet presAssocID="{E8CEA30D-622F-422A-A6B2-22E8CF09EAE0}" presName="outerComposite" presStyleCnt="0">
        <dgm:presLayoutVars>
          <dgm:chMax val="5"/>
          <dgm:dir/>
          <dgm:resizeHandles val="exact"/>
        </dgm:presLayoutVars>
      </dgm:prSet>
      <dgm:spPr/>
    </dgm:pt>
    <dgm:pt modelId="{4920BEDF-31FE-46C3-8406-CF78BB9A0FEE}" type="pres">
      <dgm:prSet presAssocID="{E8CEA30D-622F-422A-A6B2-22E8CF09EAE0}" presName="dummyMaxCanvas" presStyleCnt="0">
        <dgm:presLayoutVars/>
      </dgm:prSet>
      <dgm:spPr/>
    </dgm:pt>
    <dgm:pt modelId="{B9827BAE-30EE-4597-98BE-E3C4D0F4F82E}" type="pres">
      <dgm:prSet presAssocID="{E8CEA30D-622F-422A-A6B2-22E8CF09EAE0}" presName="FiveNodes_1" presStyleLbl="node1" presStyleIdx="0" presStyleCnt="5">
        <dgm:presLayoutVars>
          <dgm:bulletEnabled val="1"/>
        </dgm:presLayoutVars>
      </dgm:prSet>
      <dgm:spPr/>
    </dgm:pt>
    <dgm:pt modelId="{C650EAB9-F070-42CF-8463-F26BA0B78C3B}" type="pres">
      <dgm:prSet presAssocID="{E8CEA30D-622F-422A-A6B2-22E8CF09EAE0}" presName="FiveNodes_2" presStyleLbl="node1" presStyleIdx="1" presStyleCnt="5">
        <dgm:presLayoutVars>
          <dgm:bulletEnabled val="1"/>
        </dgm:presLayoutVars>
      </dgm:prSet>
      <dgm:spPr/>
    </dgm:pt>
    <dgm:pt modelId="{78E63B33-26DC-4B6F-8EAD-DD9F5DE01F14}" type="pres">
      <dgm:prSet presAssocID="{E8CEA30D-622F-422A-A6B2-22E8CF09EAE0}" presName="FiveNodes_3" presStyleLbl="node1" presStyleIdx="2" presStyleCnt="5">
        <dgm:presLayoutVars>
          <dgm:bulletEnabled val="1"/>
        </dgm:presLayoutVars>
      </dgm:prSet>
      <dgm:spPr/>
    </dgm:pt>
    <dgm:pt modelId="{07A4958E-B40C-4082-9A4D-86156D777638}" type="pres">
      <dgm:prSet presAssocID="{E8CEA30D-622F-422A-A6B2-22E8CF09EAE0}" presName="FiveNodes_4" presStyleLbl="node1" presStyleIdx="3" presStyleCnt="5">
        <dgm:presLayoutVars>
          <dgm:bulletEnabled val="1"/>
        </dgm:presLayoutVars>
      </dgm:prSet>
      <dgm:spPr/>
    </dgm:pt>
    <dgm:pt modelId="{E1CD102F-2F4B-46C5-BFE9-7659D2857BA7}" type="pres">
      <dgm:prSet presAssocID="{E8CEA30D-622F-422A-A6B2-22E8CF09EAE0}" presName="FiveNodes_5" presStyleLbl="node1" presStyleIdx="4" presStyleCnt="5">
        <dgm:presLayoutVars>
          <dgm:bulletEnabled val="1"/>
        </dgm:presLayoutVars>
      </dgm:prSet>
      <dgm:spPr/>
    </dgm:pt>
    <dgm:pt modelId="{DDFD6099-9A8B-4CB9-9C75-C8A22FAA8841}" type="pres">
      <dgm:prSet presAssocID="{E8CEA30D-622F-422A-A6B2-22E8CF09EAE0}" presName="FiveConn_1-2" presStyleLbl="fgAccFollowNode1" presStyleIdx="0" presStyleCnt="4">
        <dgm:presLayoutVars>
          <dgm:bulletEnabled val="1"/>
        </dgm:presLayoutVars>
      </dgm:prSet>
      <dgm:spPr/>
    </dgm:pt>
    <dgm:pt modelId="{B4B87C87-4C0E-4EFD-8228-74ADEBB71302}" type="pres">
      <dgm:prSet presAssocID="{E8CEA30D-622F-422A-A6B2-22E8CF09EAE0}" presName="FiveConn_2-3" presStyleLbl="fgAccFollowNode1" presStyleIdx="1" presStyleCnt="4">
        <dgm:presLayoutVars>
          <dgm:bulletEnabled val="1"/>
        </dgm:presLayoutVars>
      </dgm:prSet>
      <dgm:spPr/>
    </dgm:pt>
    <dgm:pt modelId="{28726A50-C329-4D08-99DE-2E5422C3BE86}" type="pres">
      <dgm:prSet presAssocID="{E8CEA30D-622F-422A-A6B2-22E8CF09EAE0}" presName="FiveConn_3-4" presStyleLbl="fgAccFollowNode1" presStyleIdx="2" presStyleCnt="4">
        <dgm:presLayoutVars>
          <dgm:bulletEnabled val="1"/>
        </dgm:presLayoutVars>
      </dgm:prSet>
      <dgm:spPr/>
    </dgm:pt>
    <dgm:pt modelId="{7AEB2C4C-64E8-4075-B7DF-4320DAB04479}" type="pres">
      <dgm:prSet presAssocID="{E8CEA30D-622F-422A-A6B2-22E8CF09EAE0}" presName="FiveConn_4-5" presStyleLbl="fgAccFollowNode1" presStyleIdx="3" presStyleCnt="4">
        <dgm:presLayoutVars>
          <dgm:bulletEnabled val="1"/>
        </dgm:presLayoutVars>
      </dgm:prSet>
      <dgm:spPr/>
    </dgm:pt>
    <dgm:pt modelId="{E870257E-85C8-46D4-B8F4-61CDEA7F3C90}" type="pres">
      <dgm:prSet presAssocID="{E8CEA30D-622F-422A-A6B2-22E8CF09EAE0}" presName="FiveNodes_1_text" presStyleLbl="node1" presStyleIdx="4" presStyleCnt="5">
        <dgm:presLayoutVars>
          <dgm:bulletEnabled val="1"/>
        </dgm:presLayoutVars>
      </dgm:prSet>
      <dgm:spPr/>
    </dgm:pt>
    <dgm:pt modelId="{8ABEF002-EF61-444C-931C-EB569A36540D}" type="pres">
      <dgm:prSet presAssocID="{E8CEA30D-622F-422A-A6B2-22E8CF09EAE0}" presName="FiveNodes_2_text" presStyleLbl="node1" presStyleIdx="4" presStyleCnt="5">
        <dgm:presLayoutVars>
          <dgm:bulletEnabled val="1"/>
        </dgm:presLayoutVars>
      </dgm:prSet>
      <dgm:spPr/>
    </dgm:pt>
    <dgm:pt modelId="{34AE8BED-B12C-4BC4-8F3D-BDC6A64064F5}" type="pres">
      <dgm:prSet presAssocID="{E8CEA30D-622F-422A-A6B2-22E8CF09EAE0}" presName="FiveNodes_3_text" presStyleLbl="node1" presStyleIdx="4" presStyleCnt="5">
        <dgm:presLayoutVars>
          <dgm:bulletEnabled val="1"/>
        </dgm:presLayoutVars>
      </dgm:prSet>
      <dgm:spPr/>
    </dgm:pt>
    <dgm:pt modelId="{4792C7F7-C95C-462A-866D-22C20BD574BD}" type="pres">
      <dgm:prSet presAssocID="{E8CEA30D-622F-422A-A6B2-22E8CF09EAE0}" presName="FiveNodes_4_text" presStyleLbl="node1" presStyleIdx="4" presStyleCnt="5">
        <dgm:presLayoutVars>
          <dgm:bulletEnabled val="1"/>
        </dgm:presLayoutVars>
      </dgm:prSet>
      <dgm:spPr/>
    </dgm:pt>
    <dgm:pt modelId="{8E446EB9-69F4-44B4-A15D-041AD0D3A42E}" type="pres">
      <dgm:prSet presAssocID="{E8CEA30D-622F-422A-A6B2-22E8CF09EAE0}" presName="FiveNodes_5_text" presStyleLbl="node1" presStyleIdx="4" presStyleCnt="5">
        <dgm:presLayoutVars>
          <dgm:bulletEnabled val="1"/>
        </dgm:presLayoutVars>
      </dgm:prSet>
      <dgm:spPr/>
    </dgm:pt>
  </dgm:ptLst>
  <dgm:cxnLst>
    <dgm:cxn modelId="{5AB8AE04-6A95-44C7-8B40-734E0177C35F}" srcId="{E8CEA30D-622F-422A-A6B2-22E8CF09EAE0}" destId="{6358622F-2FA9-422D-96CC-75DAADA5B2E5}" srcOrd="3" destOrd="0" parTransId="{F91114FD-1B64-47B2-B56E-413C1470A286}" sibTransId="{B21CF8EB-35DF-43F0-AF3F-B0E53975334F}"/>
    <dgm:cxn modelId="{6F95D006-FB64-4848-9971-C10BA9BE75C0}" type="presOf" srcId="{B21CF8EB-35DF-43F0-AF3F-B0E53975334F}" destId="{7AEB2C4C-64E8-4075-B7DF-4320DAB04479}" srcOrd="0" destOrd="0" presId="urn:microsoft.com/office/officeart/2005/8/layout/vProcess5"/>
    <dgm:cxn modelId="{923E7915-95B3-4E27-950E-50A6E16B384C}" type="presOf" srcId="{BA6FAF63-A949-474B-AC26-96DD7CB6B722}" destId="{C650EAB9-F070-42CF-8463-F26BA0B78C3B}" srcOrd="0" destOrd="0" presId="urn:microsoft.com/office/officeart/2005/8/layout/vProcess5"/>
    <dgm:cxn modelId="{5AFB0418-E2B4-4240-B908-C2D01B0FEDB0}" type="presOf" srcId="{07C93489-E42C-46B0-87DF-62743661C013}" destId="{DDFD6099-9A8B-4CB9-9C75-C8A22FAA8841}" srcOrd="0" destOrd="0" presId="urn:microsoft.com/office/officeart/2005/8/layout/vProcess5"/>
    <dgm:cxn modelId="{9EAE9C2A-2F09-40BD-9794-8DA9876C1E88}" type="presOf" srcId="{6358622F-2FA9-422D-96CC-75DAADA5B2E5}" destId="{07A4958E-B40C-4082-9A4D-86156D777638}" srcOrd="0" destOrd="0" presId="urn:microsoft.com/office/officeart/2005/8/layout/vProcess5"/>
    <dgm:cxn modelId="{79DA1136-A941-4241-B2A3-74464990AA12}" type="presOf" srcId="{30EFA759-460C-4BEB-9773-176741F984C5}" destId="{8E446EB9-69F4-44B4-A15D-041AD0D3A42E}" srcOrd="1" destOrd="0" presId="urn:microsoft.com/office/officeart/2005/8/layout/vProcess5"/>
    <dgm:cxn modelId="{45E7416C-4ED6-474C-BB28-78B9B7AF1618}" type="presOf" srcId="{95A24F4F-1039-4B23-AA2D-3906534210CF}" destId="{B4B87C87-4C0E-4EFD-8228-74ADEBB71302}" srcOrd="0" destOrd="0" presId="urn:microsoft.com/office/officeart/2005/8/layout/vProcess5"/>
    <dgm:cxn modelId="{4C9FD771-E9A1-428A-9D57-D0FD4EDA0C5A}" type="presOf" srcId="{5FE99427-395C-498C-8128-BDD09668DCBD}" destId="{E870257E-85C8-46D4-B8F4-61CDEA7F3C90}" srcOrd="1" destOrd="0" presId="urn:microsoft.com/office/officeart/2005/8/layout/vProcess5"/>
    <dgm:cxn modelId="{DB0E6152-4D40-4D5B-8B55-67EA747E574A}" type="presOf" srcId="{7234FD6D-591A-40CF-99A7-D93BBF206882}" destId="{28726A50-C329-4D08-99DE-2E5422C3BE86}" srcOrd="0" destOrd="0" presId="urn:microsoft.com/office/officeart/2005/8/layout/vProcess5"/>
    <dgm:cxn modelId="{2022CD84-B675-4247-A507-EFC1FE8618DB}" type="presOf" srcId="{79F0F710-77AD-4C51-BCDC-65533C42C667}" destId="{34AE8BED-B12C-4BC4-8F3D-BDC6A64064F5}" srcOrd="1" destOrd="0" presId="urn:microsoft.com/office/officeart/2005/8/layout/vProcess5"/>
    <dgm:cxn modelId="{65B9DD8D-CD0D-479A-A75C-C48D478E759A}" type="presOf" srcId="{6358622F-2FA9-422D-96CC-75DAADA5B2E5}" destId="{4792C7F7-C95C-462A-866D-22C20BD574BD}" srcOrd="1" destOrd="0" presId="urn:microsoft.com/office/officeart/2005/8/layout/vProcess5"/>
    <dgm:cxn modelId="{3A6345B7-0C12-4715-833B-15D2BA3AB463}" type="presOf" srcId="{E8CEA30D-622F-422A-A6B2-22E8CF09EAE0}" destId="{7F3B29A4-7754-4C3C-92A0-E1B4EAA89A6D}" srcOrd="0" destOrd="0" presId="urn:microsoft.com/office/officeart/2005/8/layout/vProcess5"/>
    <dgm:cxn modelId="{59E758B8-B7C0-4173-AFBF-F5D111CE286E}" type="presOf" srcId="{BA6FAF63-A949-474B-AC26-96DD7CB6B722}" destId="{8ABEF002-EF61-444C-931C-EB569A36540D}" srcOrd="1" destOrd="0" presId="urn:microsoft.com/office/officeart/2005/8/layout/vProcess5"/>
    <dgm:cxn modelId="{BD783ED8-2224-407B-B7AE-21B16522B841}" srcId="{E8CEA30D-622F-422A-A6B2-22E8CF09EAE0}" destId="{5FE99427-395C-498C-8128-BDD09668DCBD}" srcOrd="0" destOrd="0" parTransId="{2A3476D7-025A-4900-9D74-14635B6AE1E7}" sibTransId="{07C93489-E42C-46B0-87DF-62743661C013}"/>
    <dgm:cxn modelId="{9F2FF6E3-770F-4216-8DB9-D8102E4968B8}" srcId="{E8CEA30D-622F-422A-A6B2-22E8CF09EAE0}" destId="{79F0F710-77AD-4C51-BCDC-65533C42C667}" srcOrd="2" destOrd="0" parTransId="{932DC38F-5204-4B45-8A0D-77BB0A5C0C62}" sibTransId="{7234FD6D-591A-40CF-99A7-D93BBF206882}"/>
    <dgm:cxn modelId="{1E5764EA-2920-42D1-A0E6-16D4829AD44E}" srcId="{E8CEA30D-622F-422A-A6B2-22E8CF09EAE0}" destId="{30EFA759-460C-4BEB-9773-176741F984C5}" srcOrd="4" destOrd="0" parTransId="{C46D8560-298E-4773-9BA5-23D58DF01018}" sibTransId="{D1D178DB-94DE-4D9E-BC19-615DD246C968}"/>
    <dgm:cxn modelId="{DA45BEEB-88E7-4E17-90EB-C4FEC4993F44}" type="presOf" srcId="{79F0F710-77AD-4C51-BCDC-65533C42C667}" destId="{78E63B33-26DC-4B6F-8EAD-DD9F5DE01F14}" srcOrd="0" destOrd="0" presId="urn:microsoft.com/office/officeart/2005/8/layout/vProcess5"/>
    <dgm:cxn modelId="{D26493F2-72B2-4ACF-BC9C-553B544DDCA1}" type="presOf" srcId="{30EFA759-460C-4BEB-9773-176741F984C5}" destId="{E1CD102F-2F4B-46C5-BFE9-7659D2857BA7}" srcOrd="0" destOrd="0" presId="urn:microsoft.com/office/officeart/2005/8/layout/vProcess5"/>
    <dgm:cxn modelId="{3F8E92F4-F2DB-46BC-AF85-5DEADB5AD4A5}" type="presOf" srcId="{5FE99427-395C-498C-8128-BDD09668DCBD}" destId="{B9827BAE-30EE-4597-98BE-E3C4D0F4F82E}" srcOrd="0" destOrd="0" presId="urn:microsoft.com/office/officeart/2005/8/layout/vProcess5"/>
    <dgm:cxn modelId="{D6E2C9F8-9F6B-4783-A99C-8A666D2E6F00}" srcId="{E8CEA30D-622F-422A-A6B2-22E8CF09EAE0}" destId="{BA6FAF63-A949-474B-AC26-96DD7CB6B722}" srcOrd="1" destOrd="0" parTransId="{C16BA83F-B863-4B8C-A4E2-621390BFB012}" sibTransId="{95A24F4F-1039-4B23-AA2D-3906534210CF}"/>
    <dgm:cxn modelId="{5BFA24EE-21A4-4239-9017-500D74E3D7C4}" type="presParOf" srcId="{7F3B29A4-7754-4C3C-92A0-E1B4EAA89A6D}" destId="{4920BEDF-31FE-46C3-8406-CF78BB9A0FEE}" srcOrd="0" destOrd="0" presId="urn:microsoft.com/office/officeart/2005/8/layout/vProcess5"/>
    <dgm:cxn modelId="{C44B993C-0D9C-4387-B0A6-DB3C427C0370}" type="presParOf" srcId="{7F3B29A4-7754-4C3C-92A0-E1B4EAA89A6D}" destId="{B9827BAE-30EE-4597-98BE-E3C4D0F4F82E}" srcOrd="1" destOrd="0" presId="urn:microsoft.com/office/officeart/2005/8/layout/vProcess5"/>
    <dgm:cxn modelId="{6CAF553E-0E2C-46F4-AA5D-9DFAA6D0E6BE}" type="presParOf" srcId="{7F3B29A4-7754-4C3C-92A0-E1B4EAA89A6D}" destId="{C650EAB9-F070-42CF-8463-F26BA0B78C3B}" srcOrd="2" destOrd="0" presId="urn:microsoft.com/office/officeart/2005/8/layout/vProcess5"/>
    <dgm:cxn modelId="{3031C2D7-955C-4673-BD4C-5E97D07C8978}" type="presParOf" srcId="{7F3B29A4-7754-4C3C-92A0-E1B4EAA89A6D}" destId="{78E63B33-26DC-4B6F-8EAD-DD9F5DE01F14}" srcOrd="3" destOrd="0" presId="urn:microsoft.com/office/officeart/2005/8/layout/vProcess5"/>
    <dgm:cxn modelId="{BBACBC74-9EB0-495A-A51F-56A5AD1C4B58}" type="presParOf" srcId="{7F3B29A4-7754-4C3C-92A0-E1B4EAA89A6D}" destId="{07A4958E-B40C-4082-9A4D-86156D777638}" srcOrd="4" destOrd="0" presId="urn:microsoft.com/office/officeart/2005/8/layout/vProcess5"/>
    <dgm:cxn modelId="{975A5D1C-D943-4109-90A4-AD146B10B601}" type="presParOf" srcId="{7F3B29A4-7754-4C3C-92A0-E1B4EAA89A6D}" destId="{E1CD102F-2F4B-46C5-BFE9-7659D2857BA7}" srcOrd="5" destOrd="0" presId="urn:microsoft.com/office/officeart/2005/8/layout/vProcess5"/>
    <dgm:cxn modelId="{27C904B6-AF32-4240-B000-AC2B37B41295}" type="presParOf" srcId="{7F3B29A4-7754-4C3C-92A0-E1B4EAA89A6D}" destId="{DDFD6099-9A8B-4CB9-9C75-C8A22FAA8841}" srcOrd="6" destOrd="0" presId="urn:microsoft.com/office/officeart/2005/8/layout/vProcess5"/>
    <dgm:cxn modelId="{FD1557DF-B966-48D5-8804-73A426686CAF}" type="presParOf" srcId="{7F3B29A4-7754-4C3C-92A0-E1B4EAA89A6D}" destId="{B4B87C87-4C0E-4EFD-8228-74ADEBB71302}" srcOrd="7" destOrd="0" presId="urn:microsoft.com/office/officeart/2005/8/layout/vProcess5"/>
    <dgm:cxn modelId="{3A224E93-D59F-4966-B85F-3CB35BF03FAB}" type="presParOf" srcId="{7F3B29A4-7754-4C3C-92A0-E1B4EAA89A6D}" destId="{28726A50-C329-4D08-99DE-2E5422C3BE86}" srcOrd="8" destOrd="0" presId="urn:microsoft.com/office/officeart/2005/8/layout/vProcess5"/>
    <dgm:cxn modelId="{A1ECBC5E-8EB7-49D5-B7AA-5565D1AAF84F}" type="presParOf" srcId="{7F3B29A4-7754-4C3C-92A0-E1B4EAA89A6D}" destId="{7AEB2C4C-64E8-4075-B7DF-4320DAB04479}" srcOrd="9" destOrd="0" presId="urn:microsoft.com/office/officeart/2005/8/layout/vProcess5"/>
    <dgm:cxn modelId="{E09FF9F2-0B5C-4683-BB3C-184553834D2F}" type="presParOf" srcId="{7F3B29A4-7754-4C3C-92A0-E1B4EAA89A6D}" destId="{E870257E-85C8-46D4-B8F4-61CDEA7F3C90}" srcOrd="10" destOrd="0" presId="urn:microsoft.com/office/officeart/2005/8/layout/vProcess5"/>
    <dgm:cxn modelId="{9D1947D1-3A35-4383-9EFA-18DF24F4F9B3}" type="presParOf" srcId="{7F3B29A4-7754-4C3C-92A0-E1B4EAA89A6D}" destId="{8ABEF002-EF61-444C-931C-EB569A36540D}" srcOrd="11" destOrd="0" presId="urn:microsoft.com/office/officeart/2005/8/layout/vProcess5"/>
    <dgm:cxn modelId="{84896269-C817-4EFE-BBB0-B7D7AFE6D065}" type="presParOf" srcId="{7F3B29A4-7754-4C3C-92A0-E1B4EAA89A6D}" destId="{34AE8BED-B12C-4BC4-8F3D-BDC6A64064F5}" srcOrd="12" destOrd="0" presId="urn:microsoft.com/office/officeart/2005/8/layout/vProcess5"/>
    <dgm:cxn modelId="{79E6F6C4-B003-4A53-82E7-05A4FC6F47D7}" type="presParOf" srcId="{7F3B29A4-7754-4C3C-92A0-E1B4EAA89A6D}" destId="{4792C7F7-C95C-462A-866D-22C20BD574BD}" srcOrd="13" destOrd="0" presId="urn:microsoft.com/office/officeart/2005/8/layout/vProcess5"/>
    <dgm:cxn modelId="{2E23E487-88F6-4920-9D82-02613BD813D2}" type="presParOf" srcId="{7F3B29A4-7754-4C3C-92A0-E1B4EAA89A6D}" destId="{8E446EB9-69F4-44B4-A15D-041AD0D3A42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E17335-2870-473C-8A7F-B93F44A01AC7}" type="doc">
      <dgm:prSet loTypeId="urn:microsoft.com/office/officeart/2018/2/layout/IconVerticalSolidList" loCatId="icon" qsTypeId="urn:microsoft.com/office/officeart/2005/8/quickstyle/simple1" qsCatId="simple" csTypeId="urn:microsoft.com/office/officeart/2018/5/colors/Iconchunking_neutralicontext_accent4_2" csCatId="accent4" phldr="1"/>
      <dgm:spPr/>
      <dgm:t>
        <a:bodyPr/>
        <a:lstStyle/>
        <a:p>
          <a:endParaRPr lang="en-US"/>
        </a:p>
      </dgm:t>
    </dgm:pt>
    <dgm:pt modelId="{C4C7712E-B947-42DE-BCDD-D81C50FB7EA7}">
      <dgm:prSet custT="1"/>
      <dgm:spPr/>
      <dgm:t>
        <a:bodyPr/>
        <a:lstStyle/>
        <a:p>
          <a:r>
            <a:rPr lang="en-GB" sz="2400" dirty="0">
              <a:solidFill>
                <a:schemeClr val="tx1"/>
              </a:solidFill>
              <a:latin typeface="+mn-lt"/>
            </a:rPr>
            <a:t>1949 -</a:t>
          </a:r>
          <a:r>
            <a:rPr lang="en-GB" sz="2400" b="0" i="0" dirty="0">
              <a:solidFill>
                <a:schemeClr val="tx1"/>
              </a:solidFill>
              <a:latin typeface="+mn-lt"/>
            </a:rPr>
            <a:t> Derek Richter established the Mental Health Research Fund                                                    (</a:t>
          </a:r>
          <a:r>
            <a:rPr lang="en-GB" sz="2400" b="0" i="0" dirty="0" err="1">
              <a:solidFill>
                <a:schemeClr val="tx1"/>
              </a:solidFill>
              <a:latin typeface="+mn-lt"/>
            </a:rPr>
            <a:t>mentalhealth</a:t>
          </a:r>
          <a:r>
            <a:rPr lang="en-GB" sz="2400" b="0" i="0" dirty="0">
              <a:solidFill>
                <a:schemeClr val="tx1"/>
              </a:solidFill>
              <a:latin typeface="+mn-lt"/>
            </a:rPr>
            <a:t>.  2023).</a:t>
          </a:r>
          <a:endParaRPr lang="en-US" sz="2400" dirty="0">
            <a:solidFill>
              <a:schemeClr val="tx1"/>
            </a:solidFill>
            <a:latin typeface="+mn-lt"/>
          </a:endParaRPr>
        </a:p>
      </dgm:t>
    </dgm:pt>
    <dgm:pt modelId="{71796850-A4DF-47E6-BB7B-6224298EEFE8}" type="parTrans" cxnId="{36AF0E99-AE10-448C-8377-4F8AEB1A396B}">
      <dgm:prSet/>
      <dgm:spPr/>
      <dgm:t>
        <a:bodyPr/>
        <a:lstStyle/>
        <a:p>
          <a:endParaRPr lang="en-US"/>
        </a:p>
      </dgm:t>
    </dgm:pt>
    <dgm:pt modelId="{8BF16751-E3CE-49A0-B95D-75EF5B592BD4}" type="sibTrans" cxnId="{36AF0E99-AE10-448C-8377-4F8AEB1A396B}">
      <dgm:prSet/>
      <dgm:spPr/>
      <dgm:t>
        <a:bodyPr/>
        <a:lstStyle/>
        <a:p>
          <a:endParaRPr lang="en-US"/>
        </a:p>
      </dgm:t>
    </dgm:pt>
    <dgm:pt modelId="{838BD086-A495-40B2-AB80-275EA290F53F}">
      <dgm:prSet custT="1"/>
      <dgm:spPr/>
      <dgm:t>
        <a:bodyPr/>
        <a:lstStyle/>
        <a:p>
          <a:r>
            <a:rPr lang="en-GB" sz="2400" dirty="0">
              <a:solidFill>
                <a:schemeClr val="tx1"/>
              </a:solidFill>
            </a:rPr>
            <a:t>1950s </a:t>
          </a:r>
          <a:r>
            <a:rPr lang="en-GB" sz="2400" i="0" dirty="0">
              <a:solidFill>
                <a:schemeClr val="tx1"/>
              </a:solidFill>
            </a:rPr>
            <a:t>Tackling stigma                                                                                                                                </a:t>
          </a:r>
          <a:r>
            <a:rPr lang="en-GB" sz="2400" b="0" i="0" dirty="0">
              <a:solidFill>
                <a:schemeClr val="tx1"/>
              </a:solidFill>
            </a:rPr>
            <a:t>(</a:t>
          </a:r>
          <a:r>
            <a:rPr lang="en-GB" sz="2400" b="0" i="0" dirty="0" err="1">
              <a:solidFill>
                <a:schemeClr val="tx1"/>
              </a:solidFill>
            </a:rPr>
            <a:t>mentalhealth</a:t>
          </a:r>
          <a:r>
            <a:rPr lang="en-GB" sz="2400" b="0" i="0" dirty="0">
              <a:solidFill>
                <a:schemeClr val="tx1"/>
              </a:solidFill>
            </a:rPr>
            <a:t>. 2023).</a:t>
          </a:r>
          <a:endParaRPr lang="en-US" sz="2400" dirty="0">
            <a:solidFill>
              <a:schemeClr val="tx1"/>
            </a:solidFill>
          </a:endParaRPr>
        </a:p>
      </dgm:t>
    </dgm:pt>
    <dgm:pt modelId="{5D4A96EB-7971-4ED2-8C6E-C4690858BBAF}" type="parTrans" cxnId="{53EE9646-11DC-4867-9043-0B8CA4BCEE32}">
      <dgm:prSet/>
      <dgm:spPr/>
      <dgm:t>
        <a:bodyPr/>
        <a:lstStyle/>
        <a:p>
          <a:endParaRPr lang="en-US"/>
        </a:p>
      </dgm:t>
    </dgm:pt>
    <dgm:pt modelId="{10BAAA8F-E801-47FA-B4A4-26C4BDA0C00C}" type="sibTrans" cxnId="{53EE9646-11DC-4867-9043-0B8CA4BCEE32}">
      <dgm:prSet/>
      <dgm:spPr/>
      <dgm:t>
        <a:bodyPr/>
        <a:lstStyle/>
        <a:p>
          <a:endParaRPr lang="en-US"/>
        </a:p>
      </dgm:t>
    </dgm:pt>
    <dgm:pt modelId="{FE2829C4-59E8-4156-BE58-C3D33AC93A4B}">
      <dgm:prSet custT="1"/>
      <dgm:spPr/>
      <dgm:t>
        <a:bodyPr/>
        <a:lstStyle/>
        <a:p>
          <a:r>
            <a:rPr lang="en-GB" sz="2400" b="0" i="0" dirty="0">
              <a:solidFill>
                <a:schemeClr val="tx1"/>
              </a:solidFill>
            </a:rPr>
            <a:t>Mental Health Act of 1959-1961</a:t>
          </a:r>
          <a:r>
            <a:rPr lang="en-GB" sz="2400" dirty="0">
              <a:solidFill>
                <a:schemeClr val="tx1"/>
              </a:solidFill>
            </a:rPr>
            <a:t> </a:t>
          </a:r>
          <a:r>
            <a:rPr lang="en-GB" sz="2400" b="0" i="0" dirty="0">
              <a:solidFill>
                <a:schemeClr val="tx1"/>
              </a:solidFill>
            </a:rPr>
            <a:t> (People's History of the NHS  </a:t>
          </a:r>
          <a:r>
            <a:rPr lang="en-GB" sz="2400" b="0" i="0" dirty="0" err="1">
              <a:solidFill>
                <a:schemeClr val="tx1"/>
              </a:solidFill>
            </a:rPr>
            <a:t>n.d</a:t>
          </a:r>
          <a:r>
            <a:rPr lang="en-GB" sz="2400" b="0" i="0" dirty="0">
              <a:solidFill>
                <a:schemeClr val="tx1"/>
              </a:solidFill>
            </a:rPr>
            <a:t>).</a:t>
          </a:r>
          <a:endParaRPr lang="en-US" sz="2400" dirty="0">
            <a:solidFill>
              <a:schemeClr val="tx1"/>
            </a:solidFill>
          </a:endParaRPr>
        </a:p>
      </dgm:t>
    </dgm:pt>
    <dgm:pt modelId="{2DFB97FC-A5F5-4AFC-A954-29C35D965B54}" type="parTrans" cxnId="{C2C48F67-D683-48DE-85C8-1EFFD2246508}">
      <dgm:prSet/>
      <dgm:spPr/>
      <dgm:t>
        <a:bodyPr/>
        <a:lstStyle/>
        <a:p>
          <a:endParaRPr lang="en-US"/>
        </a:p>
      </dgm:t>
    </dgm:pt>
    <dgm:pt modelId="{7006D878-6C58-4654-8F3B-35CCC1FDDD92}" type="sibTrans" cxnId="{C2C48F67-D683-48DE-85C8-1EFFD2246508}">
      <dgm:prSet/>
      <dgm:spPr/>
      <dgm:t>
        <a:bodyPr/>
        <a:lstStyle/>
        <a:p>
          <a:endParaRPr lang="en-US"/>
        </a:p>
      </dgm:t>
    </dgm:pt>
    <dgm:pt modelId="{F237D574-954D-475B-B8EF-3F93C4B167DC}">
      <dgm:prSet custT="1"/>
      <dgm:spPr/>
      <dgm:t>
        <a:bodyPr/>
        <a:lstStyle/>
        <a:p>
          <a:r>
            <a:rPr lang="en-GB" sz="2400" dirty="0">
              <a:solidFill>
                <a:schemeClr val="tx1"/>
              </a:solidFill>
            </a:rPr>
            <a:t>Stigma</a:t>
          </a:r>
          <a:r>
            <a:rPr lang="en-GB" sz="2400" b="0" i="0" dirty="0">
              <a:solidFill>
                <a:schemeClr val="tx1"/>
              </a:solidFill>
            </a:rPr>
            <a:t> was still prevalent, with people with mental illness being portrayed as ‘dangerous’ in the media                                                  </a:t>
          </a:r>
          <a:r>
            <a:rPr lang="en-GB" sz="2000" b="0" i="0" dirty="0">
              <a:solidFill>
                <a:schemeClr val="tx1"/>
              </a:solidFill>
            </a:rPr>
            <a:t>(</a:t>
          </a:r>
          <a:r>
            <a:rPr lang="en-GB" sz="2000" b="0" i="0" dirty="0" err="1">
              <a:solidFill>
                <a:schemeClr val="tx1"/>
              </a:solidFill>
            </a:rPr>
            <a:t>mentalhealth</a:t>
          </a:r>
          <a:r>
            <a:rPr lang="en-GB" sz="2000" b="0" i="0" dirty="0">
              <a:solidFill>
                <a:schemeClr val="tx1"/>
              </a:solidFill>
            </a:rPr>
            <a:t>,  2023).</a:t>
          </a:r>
          <a:endParaRPr lang="en-US" sz="2000" dirty="0">
            <a:solidFill>
              <a:schemeClr val="tx1"/>
            </a:solidFill>
          </a:endParaRPr>
        </a:p>
      </dgm:t>
    </dgm:pt>
    <dgm:pt modelId="{1232688B-1388-4854-B513-9EFD0DD5F8A8}" type="parTrans" cxnId="{796AD8E8-F58E-49F0-BD3F-97CE1BE1EBB2}">
      <dgm:prSet/>
      <dgm:spPr/>
      <dgm:t>
        <a:bodyPr/>
        <a:lstStyle/>
        <a:p>
          <a:endParaRPr lang="en-US"/>
        </a:p>
      </dgm:t>
    </dgm:pt>
    <dgm:pt modelId="{981E93F3-FC95-42EE-B737-9D3A8ABDB817}" type="sibTrans" cxnId="{796AD8E8-F58E-49F0-BD3F-97CE1BE1EBB2}">
      <dgm:prSet/>
      <dgm:spPr/>
      <dgm:t>
        <a:bodyPr/>
        <a:lstStyle/>
        <a:p>
          <a:endParaRPr lang="en-US"/>
        </a:p>
      </dgm:t>
    </dgm:pt>
    <dgm:pt modelId="{94792995-0E6A-4C88-95AF-4E1390854149}" type="pres">
      <dgm:prSet presAssocID="{90E17335-2870-473C-8A7F-B93F44A01AC7}" presName="root" presStyleCnt="0">
        <dgm:presLayoutVars>
          <dgm:dir/>
          <dgm:resizeHandles val="exact"/>
        </dgm:presLayoutVars>
      </dgm:prSet>
      <dgm:spPr/>
    </dgm:pt>
    <dgm:pt modelId="{C347F0FC-4A3C-469E-9993-AB48895CBC7D}" type="pres">
      <dgm:prSet presAssocID="{C4C7712E-B947-42DE-BCDD-D81C50FB7EA7}" presName="compNode" presStyleCnt="0"/>
      <dgm:spPr/>
    </dgm:pt>
    <dgm:pt modelId="{9345F1AF-90A3-40E8-8BAE-EE4B82E87FA3}" type="pres">
      <dgm:prSet presAssocID="{C4C7712E-B947-42DE-BCDD-D81C50FB7EA7}" presName="bgRect" presStyleLbl="bgShp" presStyleIdx="0" presStyleCnt="4"/>
      <dgm:spPr/>
    </dgm:pt>
    <dgm:pt modelId="{FC88B973-E9F6-49FD-AF4B-47C9BF0D9E42}" type="pres">
      <dgm:prSet presAssocID="{C4C7712E-B947-42DE-BCDD-D81C50FB7E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VD player"/>
        </a:ext>
      </dgm:extLst>
    </dgm:pt>
    <dgm:pt modelId="{3CFBF2F6-B418-4AC7-ACA1-04AC34C5C1A3}" type="pres">
      <dgm:prSet presAssocID="{C4C7712E-B947-42DE-BCDD-D81C50FB7EA7}" presName="spaceRect" presStyleCnt="0"/>
      <dgm:spPr/>
    </dgm:pt>
    <dgm:pt modelId="{28BF5B31-C35E-4A8B-8F38-1DD869CFE087}" type="pres">
      <dgm:prSet presAssocID="{C4C7712E-B947-42DE-BCDD-D81C50FB7EA7}" presName="parTx" presStyleLbl="revTx" presStyleIdx="0" presStyleCnt="4">
        <dgm:presLayoutVars>
          <dgm:chMax val="0"/>
          <dgm:chPref val="0"/>
        </dgm:presLayoutVars>
      </dgm:prSet>
      <dgm:spPr/>
    </dgm:pt>
    <dgm:pt modelId="{4AE64007-8BE3-4898-A444-996E4292AE63}" type="pres">
      <dgm:prSet presAssocID="{8BF16751-E3CE-49A0-B95D-75EF5B592BD4}" presName="sibTrans" presStyleCnt="0"/>
      <dgm:spPr/>
    </dgm:pt>
    <dgm:pt modelId="{37E26DAC-FAC9-4905-BF80-E5FD16F7433E}" type="pres">
      <dgm:prSet presAssocID="{838BD086-A495-40B2-AB80-275EA290F53F}" presName="compNode" presStyleCnt="0"/>
      <dgm:spPr/>
    </dgm:pt>
    <dgm:pt modelId="{23E13184-9F99-49F4-AEF5-A52B40D19DF1}" type="pres">
      <dgm:prSet presAssocID="{838BD086-A495-40B2-AB80-275EA290F53F}" presName="bgRect" presStyleLbl="bgShp" presStyleIdx="1" presStyleCnt="4"/>
      <dgm:spPr/>
    </dgm:pt>
    <dgm:pt modelId="{65714E57-BDE9-4829-92F4-81D57B8F1C1D}" type="pres">
      <dgm:prSet presAssocID="{838BD086-A495-40B2-AB80-275EA290F53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9FC13430-6B08-4EA9-9641-2D38F187D206}" type="pres">
      <dgm:prSet presAssocID="{838BD086-A495-40B2-AB80-275EA290F53F}" presName="spaceRect" presStyleCnt="0"/>
      <dgm:spPr/>
    </dgm:pt>
    <dgm:pt modelId="{FE2C52D3-A1D3-41D4-B191-7A7A5D2B044F}" type="pres">
      <dgm:prSet presAssocID="{838BD086-A495-40B2-AB80-275EA290F53F}" presName="parTx" presStyleLbl="revTx" presStyleIdx="1" presStyleCnt="4">
        <dgm:presLayoutVars>
          <dgm:chMax val="0"/>
          <dgm:chPref val="0"/>
        </dgm:presLayoutVars>
      </dgm:prSet>
      <dgm:spPr/>
    </dgm:pt>
    <dgm:pt modelId="{724EFB18-E27B-4D11-8C7B-9DAF1349DF64}" type="pres">
      <dgm:prSet presAssocID="{10BAAA8F-E801-47FA-B4A4-26C4BDA0C00C}" presName="sibTrans" presStyleCnt="0"/>
      <dgm:spPr/>
    </dgm:pt>
    <dgm:pt modelId="{42B14F82-B8B4-4E4C-8478-B949554BC95F}" type="pres">
      <dgm:prSet presAssocID="{FE2829C4-59E8-4156-BE58-C3D33AC93A4B}" presName="compNode" presStyleCnt="0"/>
      <dgm:spPr/>
    </dgm:pt>
    <dgm:pt modelId="{012DA644-59B4-43B7-B95F-70622D532D7E}" type="pres">
      <dgm:prSet presAssocID="{FE2829C4-59E8-4156-BE58-C3D33AC93A4B}" presName="bgRect" presStyleLbl="bgShp" presStyleIdx="2" presStyleCnt="4"/>
      <dgm:spPr/>
    </dgm:pt>
    <dgm:pt modelId="{1354C31C-3004-4E56-93F1-BB0C5FF9EA36}" type="pres">
      <dgm:prSet presAssocID="{FE2829C4-59E8-4156-BE58-C3D33AC93A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4BF246CE-8A1B-49DF-B904-70C0D6FF17C6}" type="pres">
      <dgm:prSet presAssocID="{FE2829C4-59E8-4156-BE58-C3D33AC93A4B}" presName="spaceRect" presStyleCnt="0"/>
      <dgm:spPr/>
    </dgm:pt>
    <dgm:pt modelId="{495BEFD3-5443-458C-9F57-4C92065329AC}" type="pres">
      <dgm:prSet presAssocID="{FE2829C4-59E8-4156-BE58-C3D33AC93A4B}" presName="parTx" presStyleLbl="revTx" presStyleIdx="2" presStyleCnt="4">
        <dgm:presLayoutVars>
          <dgm:chMax val="0"/>
          <dgm:chPref val="0"/>
        </dgm:presLayoutVars>
      </dgm:prSet>
      <dgm:spPr/>
    </dgm:pt>
    <dgm:pt modelId="{5F111A34-4709-48F3-8B09-D1F14A174586}" type="pres">
      <dgm:prSet presAssocID="{7006D878-6C58-4654-8F3B-35CCC1FDDD92}" presName="sibTrans" presStyleCnt="0"/>
      <dgm:spPr/>
    </dgm:pt>
    <dgm:pt modelId="{AFF92EFB-0645-4439-8EA1-7D0A41BC7388}" type="pres">
      <dgm:prSet presAssocID="{F237D574-954D-475B-B8EF-3F93C4B167DC}" presName="compNode" presStyleCnt="0"/>
      <dgm:spPr/>
    </dgm:pt>
    <dgm:pt modelId="{65BCBE4B-6B79-4213-8D49-55182AD4E285}" type="pres">
      <dgm:prSet presAssocID="{F237D574-954D-475B-B8EF-3F93C4B167DC}" presName="bgRect" presStyleLbl="bgShp" presStyleIdx="3" presStyleCnt="4"/>
      <dgm:spPr/>
    </dgm:pt>
    <dgm:pt modelId="{2BF306AF-F739-40A1-9869-B4295E22CD16}" type="pres">
      <dgm:prSet presAssocID="{F237D574-954D-475B-B8EF-3F93C4B167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11ECC539-7DB8-41B6-8BEA-85645C83FACE}" type="pres">
      <dgm:prSet presAssocID="{F237D574-954D-475B-B8EF-3F93C4B167DC}" presName="spaceRect" presStyleCnt="0"/>
      <dgm:spPr/>
    </dgm:pt>
    <dgm:pt modelId="{DF72F9B7-1059-45BC-BDC9-3879EEDC6991}" type="pres">
      <dgm:prSet presAssocID="{F237D574-954D-475B-B8EF-3F93C4B167DC}" presName="parTx" presStyleLbl="revTx" presStyleIdx="3" presStyleCnt="4">
        <dgm:presLayoutVars>
          <dgm:chMax val="0"/>
          <dgm:chPref val="0"/>
        </dgm:presLayoutVars>
      </dgm:prSet>
      <dgm:spPr/>
    </dgm:pt>
  </dgm:ptLst>
  <dgm:cxnLst>
    <dgm:cxn modelId="{77380B16-1674-4F24-935B-EA3E67BB3DDC}" type="presOf" srcId="{F237D574-954D-475B-B8EF-3F93C4B167DC}" destId="{DF72F9B7-1059-45BC-BDC9-3879EEDC6991}" srcOrd="0" destOrd="0" presId="urn:microsoft.com/office/officeart/2018/2/layout/IconVerticalSolidList"/>
    <dgm:cxn modelId="{9CA70B2F-726C-424D-AC43-3E9371BFAF0D}" type="presOf" srcId="{838BD086-A495-40B2-AB80-275EA290F53F}" destId="{FE2C52D3-A1D3-41D4-B191-7A7A5D2B044F}" srcOrd="0" destOrd="0" presId="urn:microsoft.com/office/officeart/2018/2/layout/IconVerticalSolidList"/>
    <dgm:cxn modelId="{53EE9646-11DC-4867-9043-0B8CA4BCEE32}" srcId="{90E17335-2870-473C-8A7F-B93F44A01AC7}" destId="{838BD086-A495-40B2-AB80-275EA290F53F}" srcOrd="1" destOrd="0" parTransId="{5D4A96EB-7971-4ED2-8C6E-C4690858BBAF}" sibTransId="{10BAAA8F-E801-47FA-B4A4-26C4BDA0C00C}"/>
    <dgm:cxn modelId="{C2C48F67-D683-48DE-85C8-1EFFD2246508}" srcId="{90E17335-2870-473C-8A7F-B93F44A01AC7}" destId="{FE2829C4-59E8-4156-BE58-C3D33AC93A4B}" srcOrd="2" destOrd="0" parTransId="{2DFB97FC-A5F5-4AFC-A954-29C35D965B54}" sibTransId="{7006D878-6C58-4654-8F3B-35CCC1FDDD92}"/>
    <dgm:cxn modelId="{A8566685-EC4A-4A97-B71F-7622ABB954C5}" type="presOf" srcId="{C4C7712E-B947-42DE-BCDD-D81C50FB7EA7}" destId="{28BF5B31-C35E-4A8B-8F38-1DD869CFE087}" srcOrd="0" destOrd="0" presId="urn:microsoft.com/office/officeart/2018/2/layout/IconVerticalSolidList"/>
    <dgm:cxn modelId="{BF2E1991-9435-47A7-A16F-BDBA00BE59E8}" type="presOf" srcId="{90E17335-2870-473C-8A7F-B93F44A01AC7}" destId="{94792995-0E6A-4C88-95AF-4E1390854149}" srcOrd="0" destOrd="0" presId="urn:microsoft.com/office/officeart/2018/2/layout/IconVerticalSolidList"/>
    <dgm:cxn modelId="{36AF0E99-AE10-448C-8377-4F8AEB1A396B}" srcId="{90E17335-2870-473C-8A7F-B93F44A01AC7}" destId="{C4C7712E-B947-42DE-BCDD-D81C50FB7EA7}" srcOrd="0" destOrd="0" parTransId="{71796850-A4DF-47E6-BB7B-6224298EEFE8}" sibTransId="{8BF16751-E3CE-49A0-B95D-75EF5B592BD4}"/>
    <dgm:cxn modelId="{0F4B1CB0-FE55-4BE7-8217-38D2C0D3456E}" type="presOf" srcId="{FE2829C4-59E8-4156-BE58-C3D33AC93A4B}" destId="{495BEFD3-5443-458C-9F57-4C92065329AC}" srcOrd="0" destOrd="0" presId="urn:microsoft.com/office/officeart/2018/2/layout/IconVerticalSolidList"/>
    <dgm:cxn modelId="{796AD8E8-F58E-49F0-BD3F-97CE1BE1EBB2}" srcId="{90E17335-2870-473C-8A7F-B93F44A01AC7}" destId="{F237D574-954D-475B-B8EF-3F93C4B167DC}" srcOrd="3" destOrd="0" parTransId="{1232688B-1388-4854-B513-9EFD0DD5F8A8}" sibTransId="{981E93F3-FC95-42EE-B737-9D3A8ABDB817}"/>
    <dgm:cxn modelId="{8C644FBB-CDDE-4CCF-8698-1242BC55F557}" type="presParOf" srcId="{94792995-0E6A-4C88-95AF-4E1390854149}" destId="{C347F0FC-4A3C-469E-9993-AB48895CBC7D}" srcOrd="0" destOrd="0" presId="urn:microsoft.com/office/officeart/2018/2/layout/IconVerticalSolidList"/>
    <dgm:cxn modelId="{4BB08E4C-6073-408E-AAA3-6AEEBD96EF65}" type="presParOf" srcId="{C347F0FC-4A3C-469E-9993-AB48895CBC7D}" destId="{9345F1AF-90A3-40E8-8BAE-EE4B82E87FA3}" srcOrd="0" destOrd="0" presId="urn:microsoft.com/office/officeart/2018/2/layout/IconVerticalSolidList"/>
    <dgm:cxn modelId="{3D821A47-822F-4EBF-B4D5-74C80A8A0A48}" type="presParOf" srcId="{C347F0FC-4A3C-469E-9993-AB48895CBC7D}" destId="{FC88B973-E9F6-49FD-AF4B-47C9BF0D9E42}" srcOrd="1" destOrd="0" presId="urn:microsoft.com/office/officeart/2018/2/layout/IconVerticalSolidList"/>
    <dgm:cxn modelId="{A2C45F17-EED2-4391-B4CD-045FB46705D0}" type="presParOf" srcId="{C347F0FC-4A3C-469E-9993-AB48895CBC7D}" destId="{3CFBF2F6-B418-4AC7-ACA1-04AC34C5C1A3}" srcOrd="2" destOrd="0" presId="urn:microsoft.com/office/officeart/2018/2/layout/IconVerticalSolidList"/>
    <dgm:cxn modelId="{F4B5A523-19F2-492B-9534-BDCE79FB4420}" type="presParOf" srcId="{C347F0FC-4A3C-469E-9993-AB48895CBC7D}" destId="{28BF5B31-C35E-4A8B-8F38-1DD869CFE087}" srcOrd="3" destOrd="0" presId="urn:microsoft.com/office/officeart/2018/2/layout/IconVerticalSolidList"/>
    <dgm:cxn modelId="{A8EEC890-850F-42A8-826E-2039628E6E7F}" type="presParOf" srcId="{94792995-0E6A-4C88-95AF-4E1390854149}" destId="{4AE64007-8BE3-4898-A444-996E4292AE63}" srcOrd="1" destOrd="0" presId="urn:microsoft.com/office/officeart/2018/2/layout/IconVerticalSolidList"/>
    <dgm:cxn modelId="{FCABA3E1-7275-4057-9E09-F80EAA212697}" type="presParOf" srcId="{94792995-0E6A-4C88-95AF-4E1390854149}" destId="{37E26DAC-FAC9-4905-BF80-E5FD16F7433E}" srcOrd="2" destOrd="0" presId="urn:microsoft.com/office/officeart/2018/2/layout/IconVerticalSolidList"/>
    <dgm:cxn modelId="{A2E10D56-BCDF-4230-A23C-3B695DE67E8B}" type="presParOf" srcId="{37E26DAC-FAC9-4905-BF80-E5FD16F7433E}" destId="{23E13184-9F99-49F4-AEF5-A52B40D19DF1}" srcOrd="0" destOrd="0" presId="urn:microsoft.com/office/officeart/2018/2/layout/IconVerticalSolidList"/>
    <dgm:cxn modelId="{89F87851-5218-47EE-A9F6-6EA3DE532D22}" type="presParOf" srcId="{37E26DAC-FAC9-4905-BF80-E5FD16F7433E}" destId="{65714E57-BDE9-4829-92F4-81D57B8F1C1D}" srcOrd="1" destOrd="0" presId="urn:microsoft.com/office/officeart/2018/2/layout/IconVerticalSolidList"/>
    <dgm:cxn modelId="{49D7FD93-1BD7-4632-B711-14CA6291BEB2}" type="presParOf" srcId="{37E26DAC-FAC9-4905-BF80-E5FD16F7433E}" destId="{9FC13430-6B08-4EA9-9641-2D38F187D206}" srcOrd="2" destOrd="0" presId="urn:microsoft.com/office/officeart/2018/2/layout/IconVerticalSolidList"/>
    <dgm:cxn modelId="{4D1FC8D4-4B82-4EBC-B7A6-406519FFA74B}" type="presParOf" srcId="{37E26DAC-FAC9-4905-BF80-E5FD16F7433E}" destId="{FE2C52D3-A1D3-41D4-B191-7A7A5D2B044F}" srcOrd="3" destOrd="0" presId="urn:microsoft.com/office/officeart/2018/2/layout/IconVerticalSolidList"/>
    <dgm:cxn modelId="{D597F774-18E5-4AFA-A6A2-F2DABB795E16}" type="presParOf" srcId="{94792995-0E6A-4C88-95AF-4E1390854149}" destId="{724EFB18-E27B-4D11-8C7B-9DAF1349DF64}" srcOrd="3" destOrd="0" presId="urn:microsoft.com/office/officeart/2018/2/layout/IconVerticalSolidList"/>
    <dgm:cxn modelId="{B6FF4A6D-2456-4959-90B4-3FC391DE30DF}" type="presParOf" srcId="{94792995-0E6A-4C88-95AF-4E1390854149}" destId="{42B14F82-B8B4-4E4C-8478-B949554BC95F}" srcOrd="4" destOrd="0" presId="urn:microsoft.com/office/officeart/2018/2/layout/IconVerticalSolidList"/>
    <dgm:cxn modelId="{0CAA1B51-5C49-4968-9A54-26B62DDE673F}" type="presParOf" srcId="{42B14F82-B8B4-4E4C-8478-B949554BC95F}" destId="{012DA644-59B4-43B7-B95F-70622D532D7E}" srcOrd="0" destOrd="0" presId="urn:microsoft.com/office/officeart/2018/2/layout/IconVerticalSolidList"/>
    <dgm:cxn modelId="{302EC9B8-8F99-49EB-B5E6-BF226B758176}" type="presParOf" srcId="{42B14F82-B8B4-4E4C-8478-B949554BC95F}" destId="{1354C31C-3004-4E56-93F1-BB0C5FF9EA36}" srcOrd="1" destOrd="0" presId="urn:microsoft.com/office/officeart/2018/2/layout/IconVerticalSolidList"/>
    <dgm:cxn modelId="{D830D5FD-C084-44C0-91C3-877CB4E9A454}" type="presParOf" srcId="{42B14F82-B8B4-4E4C-8478-B949554BC95F}" destId="{4BF246CE-8A1B-49DF-B904-70C0D6FF17C6}" srcOrd="2" destOrd="0" presId="urn:microsoft.com/office/officeart/2018/2/layout/IconVerticalSolidList"/>
    <dgm:cxn modelId="{23664160-C973-4C41-9E46-B9B328B5AD2F}" type="presParOf" srcId="{42B14F82-B8B4-4E4C-8478-B949554BC95F}" destId="{495BEFD3-5443-458C-9F57-4C92065329AC}" srcOrd="3" destOrd="0" presId="urn:microsoft.com/office/officeart/2018/2/layout/IconVerticalSolidList"/>
    <dgm:cxn modelId="{9C01AF06-B144-45E9-B233-F2329CDB5784}" type="presParOf" srcId="{94792995-0E6A-4C88-95AF-4E1390854149}" destId="{5F111A34-4709-48F3-8B09-D1F14A174586}" srcOrd="5" destOrd="0" presId="urn:microsoft.com/office/officeart/2018/2/layout/IconVerticalSolidList"/>
    <dgm:cxn modelId="{8F72EEE5-6151-4F49-8AFC-544D500C5D6B}" type="presParOf" srcId="{94792995-0E6A-4C88-95AF-4E1390854149}" destId="{AFF92EFB-0645-4439-8EA1-7D0A41BC7388}" srcOrd="6" destOrd="0" presId="urn:microsoft.com/office/officeart/2018/2/layout/IconVerticalSolidList"/>
    <dgm:cxn modelId="{8380E212-A032-44FD-80D9-9D940855D445}" type="presParOf" srcId="{AFF92EFB-0645-4439-8EA1-7D0A41BC7388}" destId="{65BCBE4B-6B79-4213-8D49-55182AD4E285}" srcOrd="0" destOrd="0" presId="urn:microsoft.com/office/officeart/2018/2/layout/IconVerticalSolidList"/>
    <dgm:cxn modelId="{C466319D-7754-4609-908E-2DAFD4D9C4D2}" type="presParOf" srcId="{AFF92EFB-0645-4439-8EA1-7D0A41BC7388}" destId="{2BF306AF-F739-40A1-9869-B4295E22CD16}" srcOrd="1" destOrd="0" presId="urn:microsoft.com/office/officeart/2018/2/layout/IconVerticalSolidList"/>
    <dgm:cxn modelId="{97B20AC6-CA29-443D-A49D-55DD53B1A72F}" type="presParOf" srcId="{AFF92EFB-0645-4439-8EA1-7D0A41BC7388}" destId="{11ECC539-7DB8-41B6-8BEA-85645C83FACE}" srcOrd="2" destOrd="0" presId="urn:microsoft.com/office/officeart/2018/2/layout/IconVerticalSolidList"/>
    <dgm:cxn modelId="{67B413D8-30BC-4D84-BF9A-3A0E01614E39}" type="presParOf" srcId="{AFF92EFB-0645-4439-8EA1-7D0A41BC7388}" destId="{DF72F9B7-1059-45BC-BDC9-3879EEDC699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299FF0-2431-4768-8D85-9088F8F33D80}"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D6BA47FD-2003-4423-8AA0-970FCD98A4F9}">
      <dgm:prSet custT="1"/>
      <dgm:spPr/>
      <dgm:t>
        <a:bodyPr/>
        <a:lstStyle/>
        <a:p>
          <a:pPr>
            <a:defRPr b="1"/>
          </a:pPr>
          <a:r>
            <a:rPr lang="en-US" sz="4000" dirty="0">
              <a:latin typeface="Lucida Handwriting" panose="03010101010101010101" pitchFamily="66" charset="0"/>
            </a:rPr>
            <a:t>Mar. 2001</a:t>
          </a:r>
        </a:p>
      </dgm:t>
    </dgm:pt>
    <dgm:pt modelId="{D660FD49-9099-44CD-B8E9-0AC413A4B79D}" type="parTrans" cxnId="{E84040F0-CD4B-4848-9702-C684346D709E}">
      <dgm:prSet/>
      <dgm:spPr/>
      <dgm:t>
        <a:bodyPr/>
        <a:lstStyle/>
        <a:p>
          <a:endParaRPr lang="en-US"/>
        </a:p>
      </dgm:t>
    </dgm:pt>
    <dgm:pt modelId="{96F1A386-1BF2-41CB-BA92-81A9A12DBED0}" type="sibTrans" cxnId="{E84040F0-CD4B-4848-9702-C684346D709E}">
      <dgm:prSet/>
      <dgm:spPr/>
      <dgm:t>
        <a:bodyPr/>
        <a:lstStyle/>
        <a:p>
          <a:endParaRPr lang="en-US"/>
        </a:p>
      </dgm:t>
    </dgm:pt>
    <dgm:pt modelId="{6E946A22-DC75-4FDE-A8B6-C9D8B8737755}">
      <dgm:prSet custT="1"/>
      <dgm:spPr/>
      <dgm:t>
        <a:bodyPr/>
        <a:lstStyle/>
        <a:p>
          <a:r>
            <a:rPr lang="en-US" sz="2000" dirty="0"/>
            <a:t>The Valuing people white paper was published by the Department of Health in March 2001                                                                    </a:t>
          </a:r>
          <a:r>
            <a:rPr lang="en-US" sz="1700" dirty="0"/>
            <a:t>(   The Health Foundation 2024).</a:t>
          </a:r>
        </a:p>
      </dgm:t>
    </dgm:pt>
    <dgm:pt modelId="{2BC867E3-411A-41C1-A64E-5A372F1F32AB}" type="parTrans" cxnId="{6526F46F-E6C5-4344-B093-FAF2026C1971}">
      <dgm:prSet/>
      <dgm:spPr/>
      <dgm:t>
        <a:bodyPr/>
        <a:lstStyle/>
        <a:p>
          <a:endParaRPr lang="en-US"/>
        </a:p>
      </dgm:t>
    </dgm:pt>
    <dgm:pt modelId="{6E13A57B-A120-4483-A3EC-B8AE4C5C61CC}" type="sibTrans" cxnId="{6526F46F-E6C5-4344-B093-FAF2026C1971}">
      <dgm:prSet/>
      <dgm:spPr/>
      <dgm:t>
        <a:bodyPr/>
        <a:lstStyle/>
        <a:p>
          <a:endParaRPr lang="en-US"/>
        </a:p>
      </dgm:t>
    </dgm:pt>
    <dgm:pt modelId="{91B90B48-030B-418E-AEAF-5E4D53EE2339}">
      <dgm:prSet custT="1"/>
      <dgm:spPr/>
      <dgm:t>
        <a:bodyPr/>
        <a:lstStyle/>
        <a:p>
          <a:pPr>
            <a:defRPr b="1"/>
          </a:pPr>
          <a:r>
            <a:rPr lang="en-US" sz="4000" dirty="0">
              <a:latin typeface="Lucida Handwriting" panose="03010101010101010101" pitchFamily="66" charset="0"/>
            </a:rPr>
            <a:t>2003</a:t>
          </a:r>
        </a:p>
      </dgm:t>
    </dgm:pt>
    <dgm:pt modelId="{D079EB99-4A2E-46D4-AE76-2EEC84DB9D1F}" type="parTrans" cxnId="{0BC8756B-207B-455A-BC18-F4AD76ED2593}">
      <dgm:prSet/>
      <dgm:spPr/>
      <dgm:t>
        <a:bodyPr/>
        <a:lstStyle/>
        <a:p>
          <a:endParaRPr lang="en-US"/>
        </a:p>
      </dgm:t>
    </dgm:pt>
    <dgm:pt modelId="{A07A6EF8-26A5-48B1-BF0B-ECFB9E8671DA}" type="sibTrans" cxnId="{0BC8756B-207B-455A-BC18-F4AD76ED2593}">
      <dgm:prSet/>
      <dgm:spPr/>
      <dgm:t>
        <a:bodyPr/>
        <a:lstStyle/>
        <a:p>
          <a:endParaRPr lang="en-US"/>
        </a:p>
      </dgm:t>
    </dgm:pt>
    <dgm:pt modelId="{33FECAEA-29B8-4358-904E-2FF0621B202E}">
      <dgm:prSet custT="1"/>
      <dgm:spPr/>
      <dgm:t>
        <a:bodyPr/>
        <a:lstStyle/>
        <a:p>
          <a:r>
            <a:rPr lang="en-US" sz="2000" dirty="0"/>
            <a:t>“Bonkers Bruno “  </a:t>
          </a:r>
          <a:r>
            <a:rPr lang="en-GB" sz="2000" b="0" i="0" dirty="0"/>
            <a:t> former boxer Frank Bruno</a:t>
          </a:r>
          <a:r>
            <a:rPr lang="en-GB" sz="1700" b="0" i="0" dirty="0"/>
            <a:t>(devon partnership.   </a:t>
          </a:r>
          <a:r>
            <a:rPr lang="en-GB" sz="1700" b="0" i="0" dirty="0" err="1"/>
            <a:t>n..d</a:t>
          </a:r>
          <a:r>
            <a:rPr lang="en-GB" sz="1700" b="0" i="0" dirty="0"/>
            <a:t> ).</a:t>
          </a:r>
          <a:endParaRPr lang="en-US" sz="1700" dirty="0"/>
        </a:p>
      </dgm:t>
    </dgm:pt>
    <dgm:pt modelId="{5EA55DA8-6EFD-414D-8060-3D917C6BEC7A}" type="parTrans" cxnId="{7C671AA1-F3D5-400B-8ACF-9C32DC3FE4C6}">
      <dgm:prSet/>
      <dgm:spPr/>
      <dgm:t>
        <a:bodyPr/>
        <a:lstStyle/>
        <a:p>
          <a:endParaRPr lang="en-US"/>
        </a:p>
      </dgm:t>
    </dgm:pt>
    <dgm:pt modelId="{44A3956D-FDE2-4AD6-8983-FF6DF179C5DD}" type="sibTrans" cxnId="{7C671AA1-F3D5-400B-8ACF-9C32DC3FE4C6}">
      <dgm:prSet/>
      <dgm:spPr/>
      <dgm:t>
        <a:bodyPr/>
        <a:lstStyle/>
        <a:p>
          <a:endParaRPr lang="en-US"/>
        </a:p>
      </dgm:t>
    </dgm:pt>
    <dgm:pt modelId="{721D633C-30C0-4329-B067-2E8EFE19B952}">
      <dgm:prSet custT="1"/>
      <dgm:spPr/>
      <dgm:t>
        <a:bodyPr/>
        <a:lstStyle/>
        <a:p>
          <a:pPr>
            <a:defRPr b="1"/>
          </a:pPr>
          <a:r>
            <a:rPr lang="en-US" sz="4000">
              <a:latin typeface="Lucida Handwriting" panose="03010101010101010101" pitchFamily="66" charset="0"/>
            </a:rPr>
            <a:t>Jan. </a:t>
          </a:r>
          <a:r>
            <a:rPr lang="en-US" sz="4000" dirty="0">
              <a:latin typeface="Lucida Handwriting" panose="03010101010101010101" pitchFamily="66" charset="0"/>
            </a:rPr>
            <a:t>2000</a:t>
          </a:r>
        </a:p>
      </dgm:t>
    </dgm:pt>
    <dgm:pt modelId="{6805A415-C323-426A-99C4-B1A7E5FCBC4B}" type="parTrans" cxnId="{14FF29A3-4A73-4204-ACCA-6E80570AE3FD}">
      <dgm:prSet/>
      <dgm:spPr/>
      <dgm:t>
        <a:bodyPr/>
        <a:lstStyle/>
        <a:p>
          <a:endParaRPr lang="en-US"/>
        </a:p>
      </dgm:t>
    </dgm:pt>
    <dgm:pt modelId="{BE4AB851-DD22-44B2-8980-DD0CB1D9F39B}" type="sibTrans" cxnId="{14FF29A3-4A73-4204-ACCA-6E80570AE3FD}">
      <dgm:prSet/>
      <dgm:spPr/>
      <dgm:t>
        <a:bodyPr/>
        <a:lstStyle/>
        <a:p>
          <a:endParaRPr lang="en-US"/>
        </a:p>
      </dgm:t>
    </dgm:pt>
    <dgm:pt modelId="{04AD2779-BCA6-4F5A-BD38-5EF28FD01E13}">
      <dgm:prSet custT="1"/>
      <dgm:spPr/>
      <dgm:t>
        <a:bodyPr/>
        <a:lstStyle/>
        <a:p>
          <a:r>
            <a:rPr lang="en-GB" sz="1700" dirty="0"/>
            <a:t> Since 2000 CMD increase in adults                                                            </a:t>
          </a:r>
          <a:endParaRPr lang="en-US" sz="2000" dirty="0"/>
        </a:p>
      </dgm:t>
    </dgm:pt>
    <dgm:pt modelId="{931113E4-6C9F-44CF-9B83-8301B8BBE766}" type="parTrans" cxnId="{C602F8C1-5193-4004-9F55-D89594233C24}">
      <dgm:prSet/>
      <dgm:spPr/>
      <dgm:t>
        <a:bodyPr/>
        <a:lstStyle/>
        <a:p>
          <a:endParaRPr lang="en-US"/>
        </a:p>
      </dgm:t>
    </dgm:pt>
    <dgm:pt modelId="{2247197C-E6A8-4759-AFD0-E49F8F57BF76}" type="sibTrans" cxnId="{C602F8C1-5193-4004-9F55-D89594233C24}">
      <dgm:prSet/>
      <dgm:spPr/>
      <dgm:t>
        <a:bodyPr/>
        <a:lstStyle/>
        <a:p>
          <a:endParaRPr lang="en-US"/>
        </a:p>
      </dgm:t>
    </dgm:pt>
    <dgm:pt modelId="{7A69FE1E-7700-4ECC-86A5-8D8FE8325580}" type="pres">
      <dgm:prSet presAssocID="{48299FF0-2431-4768-8D85-9088F8F33D80}" presName="root" presStyleCnt="0">
        <dgm:presLayoutVars>
          <dgm:chMax/>
          <dgm:chPref/>
          <dgm:animLvl val="lvl"/>
        </dgm:presLayoutVars>
      </dgm:prSet>
      <dgm:spPr/>
    </dgm:pt>
    <dgm:pt modelId="{9F543F37-4E16-423B-B98F-9DC4B19D60B5}" type="pres">
      <dgm:prSet presAssocID="{48299FF0-2431-4768-8D85-9088F8F33D80}" presName="divider" presStyleLbl="fgAcc1" presStyleIdx="0" presStyleCnt="1"/>
      <dgm:spPr/>
    </dgm:pt>
    <dgm:pt modelId="{9A150749-5255-478A-90B3-541099E146BB}" type="pres">
      <dgm:prSet presAssocID="{48299FF0-2431-4768-8D85-9088F8F33D80}" presName="nodes" presStyleCnt="0">
        <dgm:presLayoutVars>
          <dgm:chMax/>
          <dgm:chPref/>
          <dgm:animLvl val="lvl"/>
        </dgm:presLayoutVars>
      </dgm:prSet>
      <dgm:spPr/>
    </dgm:pt>
    <dgm:pt modelId="{26AB12F4-3A9C-4B68-AF2F-8B9540CDA652}" type="pres">
      <dgm:prSet presAssocID="{D6BA47FD-2003-4423-8AA0-970FCD98A4F9}" presName="composite" presStyleCnt="0"/>
      <dgm:spPr/>
    </dgm:pt>
    <dgm:pt modelId="{0F34846E-820E-4270-826F-176ABED596CC}" type="pres">
      <dgm:prSet presAssocID="{D6BA47FD-2003-4423-8AA0-970FCD98A4F9}" presName="L1TextContainer" presStyleLbl="alignNode1" presStyleIdx="0" presStyleCnt="3">
        <dgm:presLayoutVars>
          <dgm:chMax val="1"/>
          <dgm:chPref val="1"/>
          <dgm:bulletEnabled val="1"/>
        </dgm:presLayoutVars>
      </dgm:prSet>
      <dgm:spPr/>
    </dgm:pt>
    <dgm:pt modelId="{5BF5BD10-0347-4766-A53C-420250C2621E}" type="pres">
      <dgm:prSet presAssocID="{D6BA47FD-2003-4423-8AA0-970FCD98A4F9}" presName="L2TextContainerWrapper" presStyleCnt="0">
        <dgm:presLayoutVars>
          <dgm:bulletEnabled val="1"/>
        </dgm:presLayoutVars>
      </dgm:prSet>
      <dgm:spPr/>
    </dgm:pt>
    <dgm:pt modelId="{4F698FCF-440D-4A02-892D-4BE72BE05A9A}" type="pres">
      <dgm:prSet presAssocID="{D6BA47FD-2003-4423-8AA0-970FCD98A4F9}" presName="L2TextContainer" presStyleLbl="bgAccFollowNode1" presStyleIdx="0" presStyleCnt="3"/>
      <dgm:spPr/>
    </dgm:pt>
    <dgm:pt modelId="{F4567290-29F4-4FA0-9370-CD3903113AF7}" type="pres">
      <dgm:prSet presAssocID="{D6BA47FD-2003-4423-8AA0-970FCD98A4F9}" presName="FlexibleEmptyPlaceHolder" presStyleCnt="0"/>
      <dgm:spPr/>
    </dgm:pt>
    <dgm:pt modelId="{06C82017-C282-426B-9C0C-E65F905BB83C}" type="pres">
      <dgm:prSet presAssocID="{D6BA47FD-2003-4423-8AA0-970FCD98A4F9}" presName="ConnectLine" presStyleLbl="sibTrans1D1" presStyleIdx="0" presStyleCnt="3"/>
      <dgm:spPr/>
    </dgm:pt>
    <dgm:pt modelId="{6A769FDF-13AB-4393-9AC8-25189A95BB96}" type="pres">
      <dgm:prSet presAssocID="{D6BA47FD-2003-4423-8AA0-970FCD98A4F9}" presName="ConnectorPoint" presStyleLbl="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476BB6C-8E46-4202-BF5B-367D635591AA}" type="pres">
      <dgm:prSet presAssocID="{D6BA47FD-2003-4423-8AA0-970FCD98A4F9}" presName="EmptyPlaceHolder" presStyleCnt="0"/>
      <dgm:spPr/>
    </dgm:pt>
    <dgm:pt modelId="{71F731BD-0389-497F-9C14-3963011ECC95}" type="pres">
      <dgm:prSet presAssocID="{96F1A386-1BF2-41CB-BA92-81A9A12DBED0}" presName="spaceBetweenRectangles" presStyleCnt="0"/>
      <dgm:spPr/>
    </dgm:pt>
    <dgm:pt modelId="{ACB612D9-3057-4C13-A343-A77BAD4D70A5}" type="pres">
      <dgm:prSet presAssocID="{91B90B48-030B-418E-AEAF-5E4D53EE2339}" presName="composite" presStyleCnt="0"/>
      <dgm:spPr/>
    </dgm:pt>
    <dgm:pt modelId="{8F95E81E-DE1D-48DD-8192-7765EF70408C}" type="pres">
      <dgm:prSet presAssocID="{91B90B48-030B-418E-AEAF-5E4D53EE2339}" presName="L1TextContainer" presStyleLbl="alignNode1" presStyleIdx="1" presStyleCnt="3">
        <dgm:presLayoutVars>
          <dgm:chMax val="1"/>
          <dgm:chPref val="1"/>
          <dgm:bulletEnabled val="1"/>
        </dgm:presLayoutVars>
      </dgm:prSet>
      <dgm:spPr/>
    </dgm:pt>
    <dgm:pt modelId="{DA2DD40F-017B-4A1E-BAE3-54B074971AC2}" type="pres">
      <dgm:prSet presAssocID="{91B90B48-030B-418E-AEAF-5E4D53EE2339}" presName="L2TextContainerWrapper" presStyleCnt="0">
        <dgm:presLayoutVars>
          <dgm:bulletEnabled val="1"/>
        </dgm:presLayoutVars>
      </dgm:prSet>
      <dgm:spPr/>
    </dgm:pt>
    <dgm:pt modelId="{87CE2E22-8520-45A5-92F0-CB75055F1619}" type="pres">
      <dgm:prSet presAssocID="{91B90B48-030B-418E-AEAF-5E4D53EE2339}" presName="L2TextContainer" presStyleLbl="bgAccFollowNode1" presStyleIdx="1" presStyleCnt="3"/>
      <dgm:spPr/>
    </dgm:pt>
    <dgm:pt modelId="{7792F677-86BF-4744-AAB5-BF1D490F6CD2}" type="pres">
      <dgm:prSet presAssocID="{91B90B48-030B-418E-AEAF-5E4D53EE2339}" presName="FlexibleEmptyPlaceHolder" presStyleCnt="0"/>
      <dgm:spPr/>
    </dgm:pt>
    <dgm:pt modelId="{CA9A8C99-F191-48EC-9EB6-D18DB78FE194}" type="pres">
      <dgm:prSet presAssocID="{91B90B48-030B-418E-AEAF-5E4D53EE2339}" presName="ConnectLine" presStyleLbl="sibTrans1D1" presStyleIdx="1" presStyleCnt="3"/>
      <dgm:spPr/>
    </dgm:pt>
    <dgm:pt modelId="{A7FEF50C-95A9-4769-8BDE-5C2A84636455}" type="pres">
      <dgm:prSet presAssocID="{91B90B48-030B-418E-AEAF-5E4D53EE2339}" presName="ConnectorPoint" presStyleLbl="node1" presStyleIdx="1" presStyleCnt="3"/>
      <dgm:spPr>
        <a:solidFill>
          <a:schemeClr val="accent2">
            <a:hueOff val="6253407"/>
            <a:satOff val="2036"/>
            <a:lumOff val="-5687"/>
            <a:alphaOff val="0"/>
          </a:schemeClr>
        </a:solidFill>
        <a:ln w="6350" cap="flat" cmpd="sng" algn="ctr">
          <a:solidFill>
            <a:schemeClr val="lt1">
              <a:hueOff val="0"/>
              <a:satOff val="0"/>
              <a:lumOff val="0"/>
              <a:alphaOff val="0"/>
            </a:schemeClr>
          </a:solidFill>
          <a:prstDash val="solid"/>
          <a:miter lim="800000"/>
        </a:ln>
        <a:effectLst/>
      </dgm:spPr>
    </dgm:pt>
    <dgm:pt modelId="{0811E667-70A4-4553-B8DA-9C1485160492}" type="pres">
      <dgm:prSet presAssocID="{91B90B48-030B-418E-AEAF-5E4D53EE2339}" presName="EmptyPlaceHolder" presStyleCnt="0"/>
      <dgm:spPr/>
    </dgm:pt>
    <dgm:pt modelId="{99A7F3FA-D5D3-48A6-BBC6-F551FFC2A47C}" type="pres">
      <dgm:prSet presAssocID="{A07A6EF8-26A5-48B1-BF0B-ECFB9E8671DA}" presName="spaceBetweenRectangles" presStyleCnt="0"/>
      <dgm:spPr/>
    </dgm:pt>
    <dgm:pt modelId="{B48B17DF-F22D-4A2E-B937-5338F00984F2}" type="pres">
      <dgm:prSet presAssocID="{721D633C-30C0-4329-B067-2E8EFE19B952}" presName="composite" presStyleCnt="0"/>
      <dgm:spPr/>
    </dgm:pt>
    <dgm:pt modelId="{572341CF-DC73-479F-B968-0292B791BD4D}" type="pres">
      <dgm:prSet presAssocID="{721D633C-30C0-4329-B067-2E8EFE19B952}" presName="L1TextContainer" presStyleLbl="alignNode1" presStyleIdx="2" presStyleCnt="3">
        <dgm:presLayoutVars>
          <dgm:chMax val="1"/>
          <dgm:chPref val="1"/>
          <dgm:bulletEnabled val="1"/>
        </dgm:presLayoutVars>
      </dgm:prSet>
      <dgm:spPr/>
    </dgm:pt>
    <dgm:pt modelId="{5633C43D-4823-45DB-83DE-455B9F0F1C88}" type="pres">
      <dgm:prSet presAssocID="{721D633C-30C0-4329-B067-2E8EFE19B952}" presName="L2TextContainerWrapper" presStyleCnt="0">
        <dgm:presLayoutVars>
          <dgm:bulletEnabled val="1"/>
        </dgm:presLayoutVars>
      </dgm:prSet>
      <dgm:spPr/>
    </dgm:pt>
    <dgm:pt modelId="{D86AF3B4-EE10-4593-88B7-DED9E3E8363D}" type="pres">
      <dgm:prSet presAssocID="{721D633C-30C0-4329-B067-2E8EFE19B952}" presName="L2TextContainer" presStyleLbl="bgAccFollowNode1" presStyleIdx="2" presStyleCnt="3"/>
      <dgm:spPr/>
    </dgm:pt>
    <dgm:pt modelId="{2BF0574B-CAA8-45C8-B2FD-1356CCF82F58}" type="pres">
      <dgm:prSet presAssocID="{721D633C-30C0-4329-B067-2E8EFE19B952}" presName="FlexibleEmptyPlaceHolder" presStyleCnt="0"/>
      <dgm:spPr/>
    </dgm:pt>
    <dgm:pt modelId="{617EE8B8-F3C2-46DF-9F4D-A833858A0FC4}" type="pres">
      <dgm:prSet presAssocID="{721D633C-30C0-4329-B067-2E8EFE19B952}" presName="ConnectLine" presStyleLbl="sibTrans1D1" presStyleIdx="2" presStyleCnt="3"/>
      <dgm:spPr/>
    </dgm:pt>
    <dgm:pt modelId="{48663140-EB79-4982-9BD9-7BA21D97018B}" type="pres">
      <dgm:prSet presAssocID="{721D633C-30C0-4329-B067-2E8EFE19B952}" presName="ConnectorPoint" presStyleLbl="node1" presStyleIdx="2" presStyleCnt="3"/>
      <dgm:spPr>
        <a:solidFill>
          <a:schemeClr val="accent2">
            <a:hueOff val="12506815"/>
            <a:satOff val="4072"/>
            <a:lumOff val="-11374"/>
            <a:alphaOff val="0"/>
          </a:schemeClr>
        </a:solidFill>
        <a:ln w="6350" cap="flat" cmpd="sng" algn="ctr">
          <a:solidFill>
            <a:schemeClr val="lt1">
              <a:hueOff val="0"/>
              <a:satOff val="0"/>
              <a:lumOff val="0"/>
              <a:alphaOff val="0"/>
            </a:schemeClr>
          </a:solidFill>
          <a:prstDash val="solid"/>
          <a:miter lim="800000"/>
        </a:ln>
        <a:effectLst/>
      </dgm:spPr>
    </dgm:pt>
    <dgm:pt modelId="{03F0856E-FB55-4AFA-8020-EB767DA5E0AE}" type="pres">
      <dgm:prSet presAssocID="{721D633C-30C0-4329-B067-2E8EFE19B952}" presName="EmptyPlaceHolder" presStyleCnt="0"/>
      <dgm:spPr/>
    </dgm:pt>
  </dgm:ptLst>
  <dgm:cxnLst>
    <dgm:cxn modelId="{14D14145-BFA7-427F-BAC4-FA56E5B963F7}" type="presOf" srcId="{91B90B48-030B-418E-AEAF-5E4D53EE2339}" destId="{8F95E81E-DE1D-48DD-8192-7765EF70408C}" srcOrd="0" destOrd="0" presId="urn:microsoft.com/office/officeart/2017/3/layout/HorizontalLabelsTimeline"/>
    <dgm:cxn modelId="{0BC8756B-207B-455A-BC18-F4AD76ED2593}" srcId="{48299FF0-2431-4768-8D85-9088F8F33D80}" destId="{91B90B48-030B-418E-AEAF-5E4D53EE2339}" srcOrd="1" destOrd="0" parTransId="{D079EB99-4A2E-46D4-AE76-2EEC84DB9D1F}" sibTransId="{A07A6EF8-26A5-48B1-BF0B-ECFB9E8671DA}"/>
    <dgm:cxn modelId="{ADC0146C-E1A8-4368-8AAC-FDB6452DF021}" type="presOf" srcId="{D6BA47FD-2003-4423-8AA0-970FCD98A4F9}" destId="{0F34846E-820E-4270-826F-176ABED596CC}" srcOrd="0" destOrd="0" presId="urn:microsoft.com/office/officeart/2017/3/layout/HorizontalLabelsTimeline"/>
    <dgm:cxn modelId="{6526F46F-E6C5-4344-B093-FAF2026C1971}" srcId="{D6BA47FD-2003-4423-8AA0-970FCD98A4F9}" destId="{6E946A22-DC75-4FDE-A8B6-C9D8B8737755}" srcOrd="0" destOrd="0" parTransId="{2BC867E3-411A-41C1-A64E-5A372F1F32AB}" sibTransId="{6E13A57B-A120-4483-A3EC-B8AE4C5C61CC}"/>
    <dgm:cxn modelId="{69ABDA74-17FE-4475-A3D3-19146E085AC6}" type="presOf" srcId="{6E946A22-DC75-4FDE-A8B6-C9D8B8737755}" destId="{4F698FCF-440D-4A02-892D-4BE72BE05A9A}" srcOrd="0" destOrd="0" presId="urn:microsoft.com/office/officeart/2017/3/layout/HorizontalLabelsTimeline"/>
    <dgm:cxn modelId="{36FDF09B-108A-4EB0-8A3C-93EF6B0A704A}" type="presOf" srcId="{721D633C-30C0-4329-B067-2E8EFE19B952}" destId="{572341CF-DC73-479F-B968-0292B791BD4D}" srcOrd="0" destOrd="0" presId="urn:microsoft.com/office/officeart/2017/3/layout/HorizontalLabelsTimeline"/>
    <dgm:cxn modelId="{7C671AA1-F3D5-400B-8ACF-9C32DC3FE4C6}" srcId="{91B90B48-030B-418E-AEAF-5E4D53EE2339}" destId="{33FECAEA-29B8-4358-904E-2FF0621B202E}" srcOrd="0" destOrd="0" parTransId="{5EA55DA8-6EFD-414D-8060-3D917C6BEC7A}" sibTransId="{44A3956D-FDE2-4AD6-8983-FF6DF179C5DD}"/>
    <dgm:cxn modelId="{14FF29A3-4A73-4204-ACCA-6E80570AE3FD}" srcId="{48299FF0-2431-4768-8D85-9088F8F33D80}" destId="{721D633C-30C0-4329-B067-2E8EFE19B952}" srcOrd="2" destOrd="0" parTransId="{6805A415-C323-426A-99C4-B1A7E5FCBC4B}" sibTransId="{BE4AB851-DD22-44B2-8980-DD0CB1D9F39B}"/>
    <dgm:cxn modelId="{C602F8C1-5193-4004-9F55-D89594233C24}" srcId="{721D633C-30C0-4329-B067-2E8EFE19B952}" destId="{04AD2779-BCA6-4F5A-BD38-5EF28FD01E13}" srcOrd="0" destOrd="0" parTransId="{931113E4-6C9F-44CF-9B83-8301B8BBE766}" sibTransId="{2247197C-E6A8-4759-AFD0-E49F8F57BF76}"/>
    <dgm:cxn modelId="{904633CE-343C-446E-A292-1F2D2848D68A}" type="presOf" srcId="{33FECAEA-29B8-4358-904E-2FF0621B202E}" destId="{87CE2E22-8520-45A5-92F0-CB75055F1619}" srcOrd="0" destOrd="0" presId="urn:microsoft.com/office/officeart/2017/3/layout/HorizontalLabelsTimeline"/>
    <dgm:cxn modelId="{CCE253D9-8220-4313-A252-5D2F656A8664}" type="presOf" srcId="{48299FF0-2431-4768-8D85-9088F8F33D80}" destId="{7A69FE1E-7700-4ECC-86A5-8D8FE8325580}" srcOrd="0" destOrd="0" presId="urn:microsoft.com/office/officeart/2017/3/layout/HorizontalLabelsTimeline"/>
    <dgm:cxn modelId="{AC9513E3-4CC4-4DA2-B757-F31FDAC5EF57}" type="presOf" srcId="{04AD2779-BCA6-4F5A-BD38-5EF28FD01E13}" destId="{D86AF3B4-EE10-4593-88B7-DED9E3E8363D}" srcOrd="0" destOrd="0" presId="urn:microsoft.com/office/officeart/2017/3/layout/HorizontalLabelsTimeline"/>
    <dgm:cxn modelId="{E84040F0-CD4B-4848-9702-C684346D709E}" srcId="{48299FF0-2431-4768-8D85-9088F8F33D80}" destId="{D6BA47FD-2003-4423-8AA0-970FCD98A4F9}" srcOrd="0" destOrd="0" parTransId="{D660FD49-9099-44CD-B8E9-0AC413A4B79D}" sibTransId="{96F1A386-1BF2-41CB-BA92-81A9A12DBED0}"/>
    <dgm:cxn modelId="{0A905542-6B7B-4018-8B23-4264D925E2C5}" type="presParOf" srcId="{7A69FE1E-7700-4ECC-86A5-8D8FE8325580}" destId="{9F543F37-4E16-423B-B98F-9DC4B19D60B5}" srcOrd="0" destOrd="0" presId="urn:microsoft.com/office/officeart/2017/3/layout/HorizontalLabelsTimeline"/>
    <dgm:cxn modelId="{37B8AD09-A1E9-4EB1-B81A-AE0237E57356}" type="presParOf" srcId="{7A69FE1E-7700-4ECC-86A5-8D8FE8325580}" destId="{9A150749-5255-478A-90B3-541099E146BB}" srcOrd="1" destOrd="0" presId="urn:microsoft.com/office/officeart/2017/3/layout/HorizontalLabelsTimeline"/>
    <dgm:cxn modelId="{42469E90-018A-4A9C-AB09-D2B9F1DBA322}" type="presParOf" srcId="{9A150749-5255-478A-90B3-541099E146BB}" destId="{26AB12F4-3A9C-4B68-AF2F-8B9540CDA652}" srcOrd="0" destOrd="0" presId="urn:microsoft.com/office/officeart/2017/3/layout/HorizontalLabelsTimeline"/>
    <dgm:cxn modelId="{DA96CDFA-DC63-4088-A0C8-5431E530A158}" type="presParOf" srcId="{26AB12F4-3A9C-4B68-AF2F-8B9540CDA652}" destId="{0F34846E-820E-4270-826F-176ABED596CC}" srcOrd="0" destOrd="0" presId="urn:microsoft.com/office/officeart/2017/3/layout/HorizontalLabelsTimeline"/>
    <dgm:cxn modelId="{FD502179-9BD2-4BF8-970E-7F43497FFAAE}" type="presParOf" srcId="{26AB12F4-3A9C-4B68-AF2F-8B9540CDA652}" destId="{5BF5BD10-0347-4766-A53C-420250C2621E}" srcOrd="1" destOrd="0" presId="urn:microsoft.com/office/officeart/2017/3/layout/HorizontalLabelsTimeline"/>
    <dgm:cxn modelId="{32B1C2F0-D2E4-415B-AB23-44A79869CFCB}" type="presParOf" srcId="{5BF5BD10-0347-4766-A53C-420250C2621E}" destId="{4F698FCF-440D-4A02-892D-4BE72BE05A9A}" srcOrd="0" destOrd="0" presId="urn:microsoft.com/office/officeart/2017/3/layout/HorizontalLabelsTimeline"/>
    <dgm:cxn modelId="{6BCD8AE2-DF91-4C08-9214-F8274BA25102}" type="presParOf" srcId="{5BF5BD10-0347-4766-A53C-420250C2621E}" destId="{F4567290-29F4-4FA0-9370-CD3903113AF7}" srcOrd="1" destOrd="0" presId="urn:microsoft.com/office/officeart/2017/3/layout/HorizontalLabelsTimeline"/>
    <dgm:cxn modelId="{60573C1B-9735-47DF-B119-8CFADB170446}" type="presParOf" srcId="{26AB12F4-3A9C-4B68-AF2F-8B9540CDA652}" destId="{06C82017-C282-426B-9C0C-E65F905BB83C}" srcOrd="2" destOrd="0" presId="urn:microsoft.com/office/officeart/2017/3/layout/HorizontalLabelsTimeline"/>
    <dgm:cxn modelId="{8511D21A-611A-4339-8F4D-BAFBFF1D219C}" type="presParOf" srcId="{26AB12F4-3A9C-4B68-AF2F-8B9540CDA652}" destId="{6A769FDF-13AB-4393-9AC8-25189A95BB96}" srcOrd="3" destOrd="0" presId="urn:microsoft.com/office/officeart/2017/3/layout/HorizontalLabelsTimeline"/>
    <dgm:cxn modelId="{62C511E4-2351-4864-B19F-0961837BA4C2}" type="presParOf" srcId="{26AB12F4-3A9C-4B68-AF2F-8B9540CDA652}" destId="{0476BB6C-8E46-4202-BF5B-367D635591AA}" srcOrd="4" destOrd="0" presId="urn:microsoft.com/office/officeart/2017/3/layout/HorizontalLabelsTimeline"/>
    <dgm:cxn modelId="{6B4BCB43-F31F-4270-95F8-5C2BA782BD0C}" type="presParOf" srcId="{9A150749-5255-478A-90B3-541099E146BB}" destId="{71F731BD-0389-497F-9C14-3963011ECC95}" srcOrd="1" destOrd="0" presId="urn:microsoft.com/office/officeart/2017/3/layout/HorizontalLabelsTimeline"/>
    <dgm:cxn modelId="{B97A7DC6-B68B-48AF-B949-1CB2A876AAE1}" type="presParOf" srcId="{9A150749-5255-478A-90B3-541099E146BB}" destId="{ACB612D9-3057-4C13-A343-A77BAD4D70A5}" srcOrd="2" destOrd="0" presId="urn:microsoft.com/office/officeart/2017/3/layout/HorizontalLabelsTimeline"/>
    <dgm:cxn modelId="{8E2BC0F1-43E2-4A90-B1B7-20D7C7BC488C}" type="presParOf" srcId="{ACB612D9-3057-4C13-A343-A77BAD4D70A5}" destId="{8F95E81E-DE1D-48DD-8192-7765EF70408C}" srcOrd="0" destOrd="0" presId="urn:microsoft.com/office/officeart/2017/3/layout/HorizontalLabelsTimeline"/>
    <dgm:cxn modelId="{2FE6A76E-A50A-4232-AE39-381AA8B916E6}" type="presParOf" srcId="{ACB612D9-3057-4C13-A343-A77BAD4D70A5}" destId="{DA2DD40F-017B-4A1E-BAE3-54B074971AC2}" srcOrd="1" destOrd="0" presId="urn:microsoft.com/office/officeart/2017/3/layout/HorizontalLabelsTimeline"/>
    <dgm:cxn modelId="{36672658-0FBF-4203-B5CA-FD6A11AA88ED}" type="presParOf" srcId="{DA2DD40F-017B-4A1E-BAE3-54B074971AC2}" destId="{87CE2E22-8520-45A5-92F0-CB75055F1619}" srcOrd="0" destOrd="0" presId="urn:microsoft.com/office/officeart/2017/3/layout/HorizontalLabelsTimeline"/>
    <dgm:cxn modelId="{D125C77C-0619-43B3-9A73-DE34AEE4CB05}" type="presParOf" srcId="{DA2DD40F-017B-4A1E-BAE3-54B074971AC2}" destId="{7792F677-86BF-4744-AAB5-BF1D490F6CD2}" srcOrd="1" destOrd="0" presId="urn:microsoft.com/office/officeart/2017/3/layout/HorizontalLabelsTimeline"/>
    <dgm:cxn modelId="{2D60926F-1887-4982-8D77-D7B65F82A8F6}" type="presParOf" srcId="{ACB612D9-3057-4C13-A343-A77BAD4D70A5}" destId="{CA9A8C99-F191-48EC-9EB6-D18DB78FE194}" srcOrd="2" destOrd="0" presId="urn:microsoft.com/office/officeart/2017/3/layout/HorizontalLabelsTimeline"/>
    <dgm:cxn modelId="{B1550677-93E7-429D-951F-1C2384A74B2B}" type="presParOf" srcId="{ACB612D9-3057-4C13-A343-A77BAD4D70A5}" destId="{A7FEF50C-95A9-4769-8BDE-5C2A84636455}" srcOrd="3" destOrd="0" presId="urn:microsoft.com/office/officeart/2017/3/layout/HorizontalLabelsTimeline"/>
    <dgm:cxn modelId="{453C8001-1FA1-4B3A-B2C6-86D9287BDF17}" type="presParOf" srcId="{ACB612D9-3057-4C13-A343-A77BAD4D70A5}" destId="{0811E667-70A4-4553-B8DA-9C1485160492}" srcOrd="4" destOrd="0" presId="urn:microsoft.com/office/officeart/2017/3/layout/HorizontalLabelsTimeline"/>
    <dgm:cxn modelId="{4D445BFB-9221-4506-AABC-0FA2AC5D75E2}" type="presParOf" srcId="{9A150749-5255-478A-90B3-541099E146BB}" destId="{99A7F3FA-D5D3-48A6-BBC6-F551FFC2A47C}" srcOrd="3" destOrd="0" presId="urn:microsoft.com/office/officeart/2017/3/layout/HorizontalLabelsTimeline"/>
    <dgm:cxn modelId="{029A1FC5-AE75-4924-8034-B59F5E7B9F57}" type="presParOf" srcId="{9A150749-5255-478A-90B3-541099E146BB}" destId="{B48B17DF-F22D-4A2E-B937-5338F00984F2}" srcOrd="4" destOrd="0" presId="urn:microsoft.com/office/officeart/2017/3/layout/HorizontalLabelsTimeline"/>
    <dgm:cxn modelId="{F628D157-1DFF-4B33-8D50-352BF07D45DF}" type="presParOf" srcId="{B48B17DF-F22D-4A2E-B937-5338F00984F2}" destId="{572341CF-DC73-479F-B968-0292B791BD4D}" srcOrd="0" destOrd="0" presId="urn:microsoft.com/office/officeart/2017/3/layout/HorizontalLabelsTimeline"/>
    <dgm:cxn modelId="{24B0E647-C577-4C04-ACAE-4D236627B3D5}" type="presParOf" srcId="{B48B17DF-F22D-4A2E-B937-5338F00984F2}" destId="{5633C43D-4823-45DB-83DE-455B9F0F1C88}" srcOrd="1" destOrd="0" presId="urn:microsoft.com/office/officeart/2017/3/layout/HorizontalLabelsTimeline"/>
    <dgm:cxn modelId="{309A9340-139A-48FC-B192-3A14B0CFF5FE}" type="presParOf" srcId="{5633C43D-4823-45DB-83DE-455B9F0F1C88}" destId="{D86AF3B4-EE10-4593-88B7-DED9E3E8363D}" srcOrd="0" destOrd="0" presId="urn:microsoft.com/office/officeart/2017/3/layout/HorizontalLabelsTimeline"/>
    <dgm:cxn modelId="{45A0DE84-B4E0-4291-9EC7-6088523ACAAE}" type="presParOf" srcId="{5633C43D-4823-45DB-83DE-455B9F0F1C88}" destId="{2BF0574B-CAA8-45C8-B2FD-1356CCF82F58}" srcOrd="1" destOrd="0" presId="urn:microsoft.com/office/officeart/2017/3/layout/HorizontalLabelsTimeline"/>
    <dgm:cxn modelId="{48713CA3-0F8A-42BB-AEE4-E5CABB70358A}" type="presParOf" srcId="{B48B17DF-F22D-4A2E-B937-5338F00984F2}" destId="{617EE8B8-F3C2-46DF-9F4D-A833858A0FC4}" srcOrd="2" destOrd="0" presId="urn:microsoft.com/office/officeart/2017/3/layout/HorizontalLabelsTimeline"/>
    <dgm:cxn modelId="{3514DC8D-A950-4F81-AC29-23CD29759A9C}" type="presParOf" srcId="{B48B17DF-F22D-4A2E-B937-5338F00984F2}" destId="{48663140-EB79-4982-9BD9-7BA21D97018B}" srcOrd="3" destOrd="0" presId="urn:microsoft.com/office/officeart/2017/3/layout/HorizontalLabelsTimeline"/>
    <dgm:cxn modelId="{0AB9604C-1869-47D5-A0E2-C9CED981A0D2}" type="presParOf" srcId="{B48B17DF-F22D-4A2E-B937-5338F00984F2}" destId="{03F0856E-FB55-4AFA-8020-EB767DA5E0AE}"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99FE912-C720-4740-AB7F-F9A5B963992A}"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21484F28-FD61-45F8-A9D8-E118B0CBFABA}">
      <dgm:prSet/>
      <dgm:spPr/>
      <dgm:t>
        <a:bodyPr/>
        <a:lstStyle/>
        <a:p>
          <a:pPr>
            <a:defRPr b="1"/>
          </a:pPr>
          <a:r>
            <a:rPr lang="en-US"/>
            <a:t>2016</a:t>
          </a:r>
        </a:p>
      </dgm:t>
    </dgm:pt>
    <dgm:pt modelId="{44FDD383-5337-42D8-83CA-53649F7D05A7}" type="parTrans" cxnId="{2F6F1CD1-69C7-4104-B692-FFBE76BF7039}">
      <dgm:prSet/>
      <dgm:spPr/>
      <dgm:t>
        <a:bodyPr/>
        <a:lstStyle/>
        <a:p>
          <a:endParaRPr lang="en-US"/>
        </a:p>
      </dgm:t>
    </dgm:pt>
    <dgm:pt modelId="{00D1F7D6-117E-4E7E-9D26-DF208E556DBA}" type="sibTrans" cxnId="{2F6F1CD1-69C7-4104-B692-FFBE76BF7039}">
      <dgm:prSet/>
      <dgm:spPr/>
      <dgm:t>
        <a:bodyPr/>
        <a:lstStyle/>
        <a:p>
          <a:endParaRPr lang="en-US"/>
        </a:p>
      </dgm:t>
    </dgm:pt>
    <dgm:pt modelId="{077340DA-0468-4929-96A5-12FB5DA26B32}">
      <dgm:prSet custT="1"/>
      <dgm:spPr/>
      <dgm:t>
        <a:bodyPr/>
        <a:lstStyle/>
        <a:p>
          <a:r>
            <a:rPr lang="en-US" sz="2800" dirty="0"/>
            <a:t>The Five Years Forward</a:t>
          </a:r>
        </a:p>
      </dgm:t>
    </dgm:pt>
    <dgm:pt modelId="{7C01E5EC-1AAD-4042-9975-33EA6B5DC2C9}" type="parTrans" cxnId="{1A2B95CC-68F9-471A-A556-A5BFD145083B}">
      <dgm:prSet/>
      <dgm:spPr/>
      <dgm:t>
        <a:bodyPr/>
        <a:lstStyle/>
        <a:p>
          <a:endParaRPr lang="en-US"/>
        </a:p>
      </dgm:t>
    </dgm:pt>
    <dgm:pt modelId="{B472074D-B84D-4753-8EE2-FE00AFB3F3C3}" type="sibTrans" cxnId="{1A2B95CC-68F9-471A-A556-A5BFD145083B}">
      <dgm:prSet/>
      <dgm:spPr/>
      <dgm:t>
        <a:bodyPr/>
        <a:lstStyle/>
        <a:p>
          <a:endParaRPr lang="en-US"/>
        </a:p>
      </dgm:t>
    </dgm:pt>
    <dgm:pt modelId="{DC8D78BC-B4D1-466A-BE29-019B78027288}">
      <dgm:prSet/>
      <dgm:spPr/>
      <dgm:t>
        <a:bodyPr/>
        <a:lstStyle/>
        <a:p>
          <a:pPr>
            <a:defRPr b="1"/>
          </a:pPr>
          <a:r>
            <a:rPr lang="en-US"/>
            <a:t>2017</a:t>
          </a:r>
        </a:p>
      </dgm:t>
    </dgm:pt>
    <dgm:pt modelId="{775D0F16-8AB5-4F1E-8509-DDE41C9B0E68}" type="parTrans" cxnId="{56599AAA-45C1-4BC5-8A06-9D75CFA5CA75}">
      <dgm:prSet/>
      <dgm:spPr/>
      <dgm:t>
        <a:bodyPr/>
        <a:lstStyle/>
        <a:p>
          <a:endParaRPr lang="en-US"/>
        </a:p>
      </dgm:t>
    </dgm:pt>
    <dgm:pt modelId="{F2B22C0F-1DAF-4DE6-B723-B0A306AD8F49}" type="sibTrans" cxnId="{56599AAA-45C1-4BC5-8A06-9D75CFA5CA75}">
      <dgm:prSet/>
      <dgm:spPr/>
      <dgm:t>
        <a:bodyPr/>
        <a:lstStyle/>
        <a:p>
          <a:endParaRPr lang="en-US"/>
        </a:p>
      </dgm:t>
    </dgm:pt>
    <dgm:pt modelId="{8909D703-80BF-4625-B5E1-3A3CBFA8EB8F}">
      <dgm:prSet custT="1"/>
      <dgm:spPr/>
      <dgm:t>
        <a:bodyPr/>
        <a:lstStyle/>
        <a:p>
          <a:r>
            <a:rPr lang="en-US" sz="2800" dirty="0"/>
            <a:t>stigma</a:t>
          </a:r>
        </a:p>
      </dgm:t>
    </dgm:pt>
    <dgm:pt modelId="{31B51D5D-EB1D-4BC5-AF30-797B4A728D30}" type="parTrans" cxnId="{4BDAF6EB-E015-4CE0-9076-AAAB19128243}">
      <dgm:prSet/>
      <dgm:spPr/>
      <dgm:t>
        <a:bodyPr/>
        <a:lstStyle/>
        <a:p>
          <a:endParaRPr lang="en-US"/>
        </a:p>
      </dgm:t>
    </dgm:pt>
    <dgm:pt modelId="{2C2B034D-E016-45E7-8343-1A9836757A55}" type="sibTrans" cxnId="{4BDAF6EB-E015-4CE0-9076-AAAB19128243}">
      <dgm:prSet/>
      <dgm:spPr/>
      <dgm:t>
        <a:bodyPr/>
        <a:lstStyle/>
        <a:p>
          <a:endParaRPr lang="en-US"/>
        </a:p>
      </dgm:t>
    </dgm:pt>
    <dgm:pt modelId="{8AC76B29-55D2-4D0B-A935-D26FD3D6FB39}">
      <dgm:prSet/>
      <dgm:spPr/>
      <dgm:t>
        <a:bodyPr/>
        <a:lstStyle/>
        <a:p>
          <a:pPr>
            <a:defRPr b="1"/>
          </a:pPr>
          <a:r>
            <a:rPr lang="en-US" dirty="0"/>
            <a:t>Now</a:t>
          </a:r>
        </a:p>
      </dgm:t>
    </dgm:pt>
    <dgm:pt modelId="{849B890D-415B-4119-B90D-ABD37DBED05A}" type="parTrans" cxnId="{F518BD89-E2E5-43F1-985C-AD04969DC48A}">
      <dgm:prSet/>
      <dgm:spPr/>
      <dgm:t>
        <a:bodyPr/>
        <a:lstStyle/>
        <a:p>
          <a:endParaRPr lang="en-US"/>
        </a:p>
      </dgm:t>
    </dgm:pt>
    <dgm:pt modelId="{2D4A9E86-765A-485F-8A44-D9593B248E9C}" type="sibTrans" cxnId="{F518BD89-E2E5-43F1-985C-AD04969DC48A}">
      <dgm:prSet/>
      <dgm:spPr/>
      <dgm:t>
        <a:bodyPr/>
        <a:lstStyle/>
        <a:p>
          <a:endParaRPr lang="en-US"/>
        </a:p>
      </dgm:t>
    </dgm:pt>
    <dgm:pt modelId="{D4CD9134-8452-4779-A15D-6B38ECE05B1E}">
      <dgm:prSet custT="1"/>
      <dgm:spPr/>
      <dgm:t>
        <a:bodyPr/>
        <a:lstStyle/>
        <a:p>
          <a:r>
            <a:rPr lang="en-US" sz="2000" dirty="0"/>
            <a:t>Prevention public engagement &amp; campaign   Waiting time</a:t>
          </a:r>
        </a:p>
      </dgm:t>
    </dgm:pt>
    <dgm:pt modelId="{3015CAA5-7289-4377-8F39-00AF6BE99C86}" type="parTrans" cxnId="{ED1CA3A0-6E57-44E3-AFA4-2BAE19DED58B}">
      <dgm:prSet/>
      <dgm:spPr/>
      <dgm:t>
        <a:bodyPr/>
        <a:lstStyle/>
        <a:p>
          <a:endParaRPr lang="en-US"/>
        </a:p>
      </dgm:t>
    </dgm:pt>
    <dgm:pt modelId="{A4280011-3FDD-4C2B-832F-EAD8C0046E6B}" type="sibTrans" cxnId="{ED1CA3A0-6E57-44E3-AFA4-2BAE19DED58B}">
      <dgm:prSet/>
      <dgm:spPr/>
      <dgm:t>
        <a:bodyPr/>
        <a:lstStyle/>
        <a:p>
          <a:endParaRPr lang="en-US"/>
        </a:p>
      </dgm:t>
    </dgm:pt>
    <dgm:pt modelId="{573EFF7D-9E44-4DCD-B373-37B04420340C}">
      <dgm:prSet/>
      <dgm:spPr/>
      <dgm:t>
        <a:bodyPr/>
        <a:lstStyle/>
        <a:p>
          <a:pPr>
            <a:defRPr b="1"/>
          </a:pPr>
          <a:r>
            <a:rPr lang="en-US" dirty="0"/>
            <a:t>2009</a:t>
          </a:r>
        </a:p>
      </dgm:t>
    </dgm:pt>
    <dgm:pt modelId="{C9B92FBB-0379-4A06-B155-493003952A4E}" type="parTrans" cxnId="{2D017F25-57CD-494B-B62F-70241EDF33EC}">
      <dgm:prSet/>
      <dgm:spPr/>
      <dgm:t>
        <a:bodyPr/>
        <a:lstStyle/>
        <a:p>
          <a:endParaRPr lang="en-US"/>
        </a:p>
      </dgm:t>
    </dgm:pt>
    <dgm:pt modelId="{C4C6BD98-98A2-4B40-A8E2-3B5BB147FEC5}" type="sibTrans" cxnId="{2D017F25-57CD-494B-B62F-70241EDF33EC}">
      <dgm:prSet/>
      <dgm:spPr/>
      <dgm:t>
        <a:bodyPr/>
        <a:lstStyle/>
        <a:p>
          <a:endParaRPr lang="en-US"/>
        </a:p>
      </dgm:t>
    </dgm:pt>
    <dgm:pt modelId="{627E6B64-08FF-47D5-ABC3-758D21626C77}">
      <dgm:prSet custT="1"/>
      <dgm:spPr/>
      <dgm:t>
        <a:bodyPr/>
        <a:lstStyle/>
        <a:p>
          <a:r>
            <a:rPr lang="en-US" sz="1500" dirty="0"/>
            <a:t> Valuing People Now: a new </a:t>
          </a:r>
          <a:r>
            <a:rPr lang="en-US" sz="2000" dirty="0"/>
            <a:t>three-year strategy for learning disabilities was published in January 2009     </a:t>
          </a:r>
          <a:r>
            <a:rPr lang="en-US" sz="1500" dirty="0"/>
            <a:t>(</a:t>
          </a:r>
          <a:r>
            <a:rPr lang="en-US" sz="1500" dirty="0" err="1"/>
            <a:t>rescare</a:t>
          </a:r>
          <a:r>
            <a:rPr lang="en-US" sz="1500" dirty="0"/>
            <a:t>. 2021).</a:t>
          </a:r>
        </a:p>
      </dgm:t>
    </dgm:pt>
    <dgm:pt modelId="{CE2160E4-1175-44E5-923D-D48F1D56697A}" type="parTrans" cxnId="{DE457123-A9D0-4DF7-9975-337AA81F237E}">
      <dgm:prSet/>
      <dgm:spPr/>
      <dgm:t>
        <a:bodyPr/>
        <a:lstStyle/>
        <a:p>
          <a:endParaRPr lang="en-US"/>
        </a:p>
      </dgm:t>
    </dgm:pt>
    <dgm:pt modelId="{42DB1E70-BF2B-4057-8AFB-EFA489FFBBE2}" type="sibTrans" cxnId="{DE457123-A9D0-4DF7-9975-337AA81F237E}">
      <dgm:prSet/>
      <dgm:spPr/>
      <dgm:t>
        <a:bodyPr/>
        <a:lstStyle/>
        <a:p>
          <a:endParaRPr lang="en-US"/>
        </a:p>
      </dgm:t>
    </dgm:pt>
    <dgm:pt modelId="{8A66AB18-DD28-48F3-86A0-1D8D52876A00}" type="pres">
      <dgm:prSet presAssocID="{699FE912-C720-4740-AB7F-F9A5B963992A}" presName="root" presStyleCnt="0">
        <dgm:presLayoutVars>
          <dgm:chMax/>
          <dgm:chPref/>
          <dgm:animLvl val="lvl"/>
        </dgm:presLayoutVars>
      </dgm:prSet>
      <dgm:spPr/>
    </dgm:pt>
    <dgm:pt modelId="{EEC5E462-EDA7-41C7-A98F-A88255447691}" type="pres">
      <dgm:prSet presAssocID="{699FE912-C720-4740-AB7F-F9A5B963992A}" presName="divider" presStyleLbl="fgAcc1" presStyleIdx="0" presStyleCnt="5"/>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2CDC2736-D77B-4B3E-8F42-F2B86AC50E3C}" type="pres">
      <dgm:prSet presAssocID="{699FE912-C720-4740-AB7F-F9A5B963992A}" presName="nodes" presStyleCnt="0">
        <dgm:presLayoutVars>
          <dgm:chMax/>
          <dgm:chPref/>
          <dgm:animLvl val="lvl"/>
        </dgm:presLayoutVars>
      </dgm:prSet>
      <dgm:spPr/>
    </dgm:pt>
    <dgm:pt modelId="{E071AD1C-D7CC-4D29-96FE-A8C6B88F07F9}" type="pres">
      <dgm:prSet presAssocID="{21484F28-FD61-45F8-A9D8-E118B0CBFABA}" presName="composite" presStyleCnt="0"/>
      <dgm:spPr/>
    </dgm:pt>
    <dgm:pt modelId="{E7B78945-E3F2-43DB-986B-8135F25A0D3D}" type="pres">
      <dgm:prSet presAssocID="{21484F28-FD61-45F8-A9D8-E118B0CBFABA}" presName="ConnectorPoint" presStyleLbl="lnNode1" presStyleIdx="0" presStyleCnt="4"/>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709CEB5-BE5C-40D3-A161-68E198D8CD59}" type="pres">
      <dgm:prSet presAssocID="{21484F28-FD61-45F8-A9D8-E118B0CBFABA}" presName="DropPinPlaceHolder" presStyleCnt="0"/>
      <dgm:spPr/>
    </dgm:pt>
    <dgm:pt modelId="{623CD84F-66A2-4E21-BD63-C3FA74020F71}" type="pres">
      <dgm:prSet presAssocID="{21484F28-FD61-45F8-A9D8-E118B0CBFABA}" presName="DropPin" presStyleLbl="alignNode1" presStyleIdx="0" presStyleCnt="4"/>
      <dgm:spPr/>
    </dgm:pt>
    <dgm:pt modelId="{770C5858-C033-486C-A55A-BD7E9AE1EACB}" type="pres">
      <dgm:prSet presAssocID="{21484F28-FD61-45F8-A9D8-E118B0CBFABA}" presName="Ellipse" presStyleLbl="fgAcc1" presStyleIdx="1" presStyleCnt="5"/>
      <dgm:spPr>
        <a:solidFill>
          <a:schemeClr val="lt1">
            <a:alpha val="90000"/>
            <a:hueOff val="0"/>
            <a:satOff val="0"/>
            <a:lumOff val="0"/>
            <a:alphaOff val="0"/>
          </a:schemeClr>
        </a:solidFill>
        <a:ln w="12700" cap="flat" cmpd="sng" algn="ctr">
          <a:noFill/>
          <a:prstDash val="solid"/>
          <a:miter lim="800000"/>
        </a:ln>
        <a:effectLst/>
      </dgm:spPr>
    </dgm:pt>
    <dgm:pt modelId="{67111511-86AB-4B2E-8B21-3A79F1F4E211}" type="pres">
      <dgm:prSet presAssocID="{21484F28-FD61-45F8-A9D8-E118B0CBFABA}" presName="L2TextContainer" presStyleLbl="revTx" presStyleIdx="0" presStyleCnt="8">
        <dgm:presLayoutVars>
          <dgm:bulletEnabled val="1"/>
        </dgm:presLayoutVars>
      </dgm:prSet>
      <dgm:spPr/>
    </dgm:pt>
    <dgm:pt modelId="{F8AF52AA-75E8-4C5D-99BE-63299380B40D}" type="pres">
      <dgm:prSet presAssocID="{21484F28-FD61-45F8-A9D8-E118B0CBFABA}" presName="L1TextContainer" presStyleLbl="revTx" presStyleIdx="1" presStyleCnt="8">
        <dgm:presLayoutVars>
          <dgm:chMax val="1"/>
          <dgm:chPref val="1"/>
          <dgm:bulletEnabled val="1"/>
        </dgm:presLayoutVars>
      </dgm:prSet>
      <dgm:spPr/>
    </dgm:pt>
    <dgm:pt modelId="{D245F1FE-7BBF-4B05-B696-AC11A940B810}" type="pres">
      <dgm:prSet presAssocID="{21484F28-FD61-45F8-A9D8-E118B0CBFABA}" presName="ConnectLine" presStyleLbl="sibTrans1D1" presStyleIdx="0" presStyleCnt="4"/>
      <dgm:spPr>
        <a:noFill/>
        <a:ln w="12700" cap="flat" cmpd="sng" algn="ctr">
          <a:solidFill>
            <a:schemeClr val="accent2">
              <a:hueOff val="0"/>
              <a:satOff val="0"/>
              <a:lumOff val="0"/>
              <a:alphaOff val="0"/>
            </a:schemeClr>
          </a:solidFill>
          <a:prstDash val="dash"/>
          <a:miter lim="800000"/>
        </a:ln>
        <a:effectLst/>
      </dgm:spPr>
    </dgm:pt>
    <dgm:pt modelId="{67C699E7-E58D-406B-9377-402B3EF23D5C}" type="pres">
      <dgm:prSet presAssocID="{21484F28-FD61-45F8-A9D8-E118B0CBFABA}" presName="EmptyPlaceHolder" presStyleCnt="0"/>
      <dgm:spPr/>
    </dgm:pt>
    <dgm:pt modelId="{3CA4659A-F8B9-4E74-B401-0FC0C7AADDAC}" type="pres">
      <dgm:prSet presAssocID="{00D1F7D6-117E-4E7E-9D26-DF208E556DBA}" presName="spaceBetweenRectangles" presStyleCnt="0"/>
      <dgm:spPr/>
    </dgm:pt>
    <dgm:pt modelId="{A66C2F99-4B57-4B71-83F0-90B89EE94E4D}" type="pres">
      <dgm:prSet presAssocID="{DC8D78BC-B4D1-466A-BE29-019B78027288}" presName="composite" presStyleCnt="0"/>
      <dgm:spPr/>
    </dgm:pt>
    <dgm:pt modelId="{5ED5E132-CF0A-4B9F-87BD-ED26AF2A0B23}" type="pres">
      <dgm:prSet presAssocID="{DC8D78BC-B4D1-466A-BE29-019B78027288}" presName="ConnectorPoint" presStyleLbl="lnNode1" presStyleIdx="1" presStyleCnt="4"/>
      <dgm:spPr>
        <a:solidFill>
          <a:schemeClr val="accent2">
            <a:hueOff val="4168938"/>
            <a:satOff val="1357"/>
            <a:lumOff val="-3791"/>
            <a:alphaOff val="0"/>
          </a:schemeClr>
        </a:solidFill>
        <a:ln w="6350" cap="flat" cmpd="sng" algn="ctr">
          <a:solidFill>
            <a:schemeClr val="lt1">
              <a:hueOff val="0"/>
              <a:satOff val="0"/>
              <a:lumOff val="0"/>
              <a:alphaOff val="0"/>
            </a:schemeClr>
          </a:solidFill>
          <a:prstDash val="solid"/>
          <a:miter lim="800000"/>
        </a:ln>
        <a:effectLst/>
      </dgm:spPr>
    </dgm:pt>
    <dgm:pt modelId="{386D2E7E-7F08-4444-BD61-322C568ABF82}" type="pres">
      <dgm:prSet presAssocID="{DC8D78BC-B4D1-466A-BE29-019B78027288}" presName="DropPinPlaceHolder" presStyleCnt="0"/>
      <dgm:spPr/>
    </dgm:pt>
    <dgm:pt modelId="{9BAC8977-DEE9-4C70-8861-3DFF517B2B3B}" type="pres">
      <dgm:prSet presAssocID="{DC8D78BC-B4D1-466A-BE29-019B78027288}" presName="DropPin" presStyleLbl="alignNode1" presStyleIdx="1" presStyleCnt="4"/>
      <dgm:spPr/>
    </dgm:pt>
    <dgm:pt modelId="{C42489E4-5158-4E41-B540-3076A5BB9688}" type="pres">
      <dgm:prSet presAssocID="{DC8D78BC-B4D1-466A-BE29-019B78027288}" presName="Ellipse" presStyleLbl="fgAcc1" presStyleIdx="2" presStyleCnt="5"/>
      <dgm:spPr>
        <a:solidFill>
          <a:schemeClr val="lt1">
            <a:alpha val="90000"/>
            <a:hueOff val="0"/>
            <a:satOff val="0"/>
            <a:lumOff val="0"/>
            <a:alphaOff val="0"/>
          </a:schemeClr>
        </a:solidFill>
        <a:ln w="12700" cap="flat" cmpd="sng" algn="ctr">
          <a:noFill/>
          <a:prstDash val="solid"/>
          <a:miter lim="800000"/>
        </a:ln>
        <a:effectLst/>
      </dgm:spPr>
    </dgm:pt>
    <dgm:pt modelId="{E8FEF190-A40B-4141-AE42-5B7604F6D887}" type="pres">
      <dgm:prSet presAssocID="{DC8D78BC-B4D1-466A-BE29-019B78027288}" presName="L2TextContainer" presStyleLbl="revTx" presStyleIdx="2" presStyleCnt="8">
        <dgm:presLayoutVars>
          <dgm:bulletEnabled val="1"/>
        </dgm:presLayoutVars>
      </dgm:prSet>
      <dgm:spPr/>
    </dgm:pt>
    <dgm:pt modelId="{233345FD-C91E-48D9-B65C-BA2C7B4ED8C2}" type="pres">
      <dgm:prSet presAssocID="{DC8D78BC-B4D1-466A-BE29-019B78027288}" presName="L1TextContainer" presStyleLbl="revTx" presStyleIdx="3" presStyleCnt="8">
        <dgm:presLayoutVars>
          <dgm:chMax val="1"/>
          <dgm:chPref val="1"/>
          <dgm:bulletEnabled val="1"/>
        </dgm:presLayoutVars>
      </dgm:prSet>
      <dgm:spPr/>
    </dgm:pt>
    <dgm:pt modelId="{38329AD8-1673-444B-B332-2D9C32837BAF}" type="pres">
      <dgm:prSet presAssocID="{DC8D78BC-B4D1-466A-BE29-019B78027288}" presName="ConnectLine" presStyleLbl="sibTrans1D1" presStyleIdx="1" presStyleCnt="4"/>
      <dgm:spPr>
        <a:noFill/>
        <a:ln w="12700" cap="flat" cmpd="sng" algn="ctr">
          <a:solidFill>
            <a:schemeClr val="accent2">
              <a:hueOff val="4168938"/>
              <a:satOff val="1357"/>
              <a:lumOff val="-3791"/>
              <a:alphaOff val="0"/>
            </a:schemeClr>
          </a:solidFill>
          <a:prstDash val="dash"/>
          <a:miter lim="800000"/>
        </a:ln>
        <a:effectLst/>
      </dgm:spPr>
    </dgm:pt>
    <dgm:pt modelId="{11A3384D-F182-4CA1-8608-38C0AE7567B5}" type="pres">
      <dgm:prSet presAssocID="{DC8D78BC-B4D1-466A-BE29-019B78027288}" presName="EmptyPlaceHolder" presStyleCnt="0"/>
      <dgm:spPr/>
    </dgm:pt>
    <dgm:pt modelId="{CC63BC6D-2D7C-4AAD-8AF5-B8ED44121122}" type="pres">
      <dgm:prSet presAssocID="{F2B22C0F-1DAF-4DE6-B723-B0A306AD8F49}" presName="spaceBetweenRectangles" presStyleCnt="0"/>
      <dgm:spPr/>
    </dgm:pt>
    <dgm:pt modelId="{D590B492-8B1C-4E22-8DA5-FF70F78B3A95}" type="pres">
      <dgm:prSet presAssocID="{8AC76B29-55D2-4D0B-A935-D26FD3D6FB39}" presName="composite" presStyleCnt="0"/>
      <dgm:spPr/>
    </dgm:pt>
    <dgm:pt modelId="{E996672B-2204-4FC2-AA0D-C1447A0079B9}" type="pres">
      <dgm:prSet presAssocID="{8AC76B29-55D2-4D0B-A935-D26FD3D6FB39}" presName="ConnectorPoint" presStyleLbl="lnNode1" presStyleIdx="2" presStyleCnt="4"/>
      <dgm:spPr>
        <a:solidFill>
          <a:schemeClr val="accent2">
            <a:hueOff val="8337877"/>
            <a:satOff val="2715"/>
            <a:lumOff val="-7583"/>
            <a:alphaOff val="0"/>
          </a:schemeClr>
        </a:solidFill>
        <a:ln w="6350" cap="flat" cmpd="sng" algn="ctr">
          <a:solidFill>
            <a:schemeClr val="lt1">
              <a:hueOff val="0"/>
              <a:satOff val="0"/>
              <a:lumOff val="0"/>
              <a:alphaOff val="0"/>
            </a:schemeClr>
          </a:solidFill>
          <a:prstDash val="solid"/>
          <a:miter lim="800000"/>
        </a:ln>
        <a:effectLst/>
      </dgm:spPr>
    </dgm:pt>
    <dgm:pt modelId="{B47FBF51-336C-40B8-ABBC-350DC350E4DF}" type="pres">
      <dgm:prSet presAssocID="{8AC76B29-55D2-4D0B-A935-D26FD3D6FB39}" presName="DropPinPlaceHolder" presStyleCnt="0"/>
      <dgm:spPr/>
    </dgm:pt>
    <dgm:pt modelId="{3EDE4755-10E1-4171-B705-26BFA17DD9E7}" type="pres">
      <dgm:prSet presAssocID="{8AC76B29-55D2-4D0B-A935-D26FD3D6FB39}" presName="DropPin" presStyleLbl="alignNode1" presStyleIdx="2" presStyleCnt="4"/>
      <dgm:spPr/>
    </dgm:pt>
    <dgm:pt modelId="{23B57538-DB57-4ECE-BC43-B591E888E90C}" type="pres">
      <dgm:prSet presAssocID="{8AC76B29-55D2-4D0B-A935-D26FD3D6FB39}" presName="Ellipse" presStyleLbl="fgAcc1" presStyleIdx="3" presStyleCnt="5"/>
      <dgm:spPr>
        <a:solidFill>
          <a:schemeClr val="lt1">
            <a:alpha val="90000"/>
            <a:hueOff val="0"/>
            <a:satOff val="0"/>
            <a:lumOff val="0"/>
            <a:alphaOff val="0"/>
          </a:schemeClr>
        </a:solidFill>
        <a:ln w="12700" cap="flat" cmpd="sng" algn="ctr">
          <a:noFill/>
          <a:prstDash val="solid"/>
          <a:miter lim="800000"/>
        </a:ln>
        <a:effectLst/>
      </dgm:spPr>
    </dgm:pt>
    <dgm:pt modelId="{F8AF7B34-65FA-49BA-B960-E4EBF2A6DBAE}" type="pres">
      <dgm:prSet presAssocID="{8AC76B29-55D2-4D0B-A935-D26FD3D6FB39}" presName="L2TextContainer" presStyleLbl="revTx" presStyleIdx="4" presStyleCnt="8">
        <dgm:presLayoutVars>
          <dgm:bulletEnabled val="1"/>
        </dgm:presLayoutVars>
      </dgm:prSet>
      <dgm:spPr/>
    </dgm:pt>
    <dgm:pt modelId="{F222E81F-0FA1-4CC1-9995-233F1AE60A0E}" type="pres">
      <dgm:prSet presAssocID="{8AC76B29-55D2-4D0B-A935-D26FD3D6FB39}" presName="L1TextContainer" presStyleLbl="revTx" presStyleIdx="5" presStyleCnt="8">
        <dgm:presLayoutVars>
          <dgm:chMax val="1"/>
          <dgm:chPref val="1"/>
          <dgm:bulletEnabled val="1"/>
        </dgm:presLayoutVars>
      </dgm:prSet>
      <dgm:spPr/>
    </dgm:pt>
    <dgm:pt modelId="{AFC00B87-AA04-42B0-919F-56DA134892E6}" type="pres">
      <dgm:prSet presAssocID="{8AC76B29-55D2-4D0B-A935-D26FD3D6FB39}" presName="ConnectLine" presStyleLbl="sibTrans1D1" presStyleIdx="2" presStyleCnt="4"/>
      <dgm:spPr>
        <a:noFill/>
        <a:ln w="12700" cap="flat" cmpd="sng" algn="ctr">
          <a:solidFill>
            <a:schemeClr val="accent2">
              <a:hueOff val="8337877"/>
              <a:satOff val="2715"/>
              <a:lumOff val="-7583"/>
              <a:alphaOff val="0"/>
            </a:schemeClr>
          </a:solidFill>
          <a:prstDash val="dash"/>
          <a:miter lim="800000"/>
        </a:ln>
        <a:effectLst/>
      </dgm:spPr>
    </dgm:pt>
    <dgm:pt modelId="{766385FD-212B-48E3-A7B6-4ADD04B65BE9}" type="pres">
      <dgm:prSet presAssocID="{8AC76B29-55D2-4D0B-A935-D26FD3D6FB39}" presName="EmptyPlaceHolder" presStyleCnt="0"/>
      <dgm:spPr/>
    </dgm:pt>
    <dgm:pt modelId="{9A71B94A-4B87-4804-9CE0-AE2A425294BC}" type="pres">
      <dgm:prSet presAssocID="{2D4A9E86-765A-485F-8A44-D9593B248E9C}" presName="spaceBetweenRectangles" presStyleCnt="0"/>
      <dgm:spPr/>
    </dgm:pt>
    <dgm:pt modelId="{9F71E9F7-1B3F-4B85-9FBF-C622F3E6AF27}" type="pres">
      <dgm:prSet presAssocID="{573EFF7D-9E44-4DCD-B373-37B04420340C}" presName="composite" presStyleCnt="0"/>
      <dgm:spPr/>
    </dgm:pt>
    <dgm:pt modelId="{C5ED13A5-0298-432C-8EB6-D3F7E51DF329}" type="pres">
      <dgm:prSet presAssocID="{573EFF7D-9E44-4DCD-B373-37B04420340C}" presName="ConnectorPoint" presStyleLbl="lnNode1" presStyleIdx="3" presStyleCnt="4"/>
      <dgm:spPr>
        <a:solidFill>
          <a:schemeClr val="accent2">
            <a:hueOff val="12506815"/>
            <a:satOff val="4072"/>
            <a:lumOff val="-11374"/>
            <a:alphaOff val="0"/>
          </a:schemeClr>
        </a:solidFill>
        <a:ln w="6350" cap="flat" cmpd="sng" algn="ctr">
          <a:solidFill>
            <a:schemeClr val="lt1">
              <a:hueOff val="0"/>
              <a:satOff val="0"/>
              <a:lumOff val="0"/>
              <a:alphaOff val="0"/>
            </a:schemeClr>
          </a:solidFill>
          <a:prstDash val="solid"/>
          <a:miter lim="800000"/>
        </a:ln>
        <a:effectLst/>
      </dgm:spPr>
    </dgm:pt>
    <dgm:pt modelId="{D61CF37E-4B37-4527-9373-1BD7BAAF666A}" type="pres">
      <dgm:prSet presAssocID="{573EFF7D-9E44-4DCD-B373-37B04420340C}" presName="DropPinPlaceHolder" presStyleCnt="0"/>
      <dgm:spPr/>
    </dgm:pt>
    <dgm:pt modelId="{95ED4CC9-7102-4E4B-BDB4-8C64C523E7DA}" type="pres">
      <dgm:prSet presAssocID="{573EFF7D-9E44-4DCD-B373-37B04420340C}" presName="DropPin" presStyleLbl="alignNode1" presStyleIdx="3" presStyleCnt="4"/>
      <dgm:spPr/>
    </dgm:pt>
    <dgm:pt modelId="{23A05D80-A151-441F-B930-F48EE6BF25F5}" type="pres">
      <dgm:prSet presAssocID="{573EFF7D-9E44-4DCD-B373-37B04420340C}" presName="Ellipse" presStyleLbl="fgAcc1" presStyleIdx="4" presStyleCnt="5"/>
      <dgm:spPr>
        <a:solidFill>
          <a:schemeClr val="lt1">
            <a:alpha val="90000"/>
            <a:hueOff val="0"/>
            <a:satOff val="0"/>
            <a:lumOff val="0"/>
            <a:alphaOff val="0"/>
          </a:schemeClr>
        </a:solidFill>
        <a:ln w="12700" cap="flat" cmpd="sng" algn="ctr">
          <a:noFill/>
          <a:prstDash val="solid"/>
          <a:miter lim="800000"/>
        </a:ln>
        <a:effectLst/>
      </dgm:spPr>
    </dgm:pt>
    <dgm:pt modelId="{5540FCBA-0614-48EE-9274-C6D2362D5629}" type="pres">
      <dgm:prSet presAssocID="{573EFF7D-9E44-4DCD-B373-37B04420340C}" presName="L2TextContainer" presStyleLbl="revTx" presStyleIdx="6" presStyleCnt="8">
        <dgm:presLayoutVars>
          <dgm:bulletEnabled val="1"/>
        </dgm:presLayoutVars>
      </dgm:prSet>
      <dgm:spPr/>
    </dgm:pt>
    <dgm:pt modelId="{953EA299-F66F-4661-8FA5-313C0594C0B8}" type="pres">
      <dgm:prSet presAssocID="{573EFF7D-9E44-4DCD-B373-37B04420340C}" presName="L1TextContainer" presStyleLbl="revTx" presStyleIdx="7" presStyleCnt="8">
        <dgm:presLayoutVars>
          <dgm:chMax val="1"/>
          <dgm:chPref val="1"/>
          <dgm:bulletEnabled val="1"/>
        </dgm:presLayoutVars>
      </dgm:prSet>
      <dgm:spPr/>
    </dgm:pt>
    <dgm:pt modelId="{F39688DA-46DA-4588-A42F-B15AF51A5AC3}" type="pres">
      <dgm:prSet presAssocID="{573EFF7D-9E44-4DCD-B373-37B04420340C}" presName="ConnectLine" presStyleLbl="sibTrans1D1" presStyleIdx="3" presStyleCnt="4"/>
      <dgm:spPr>
        <a:noFill/>
        <a:ln w="12700" cap="flat" cmpd="sng" algn="ctr">
          <a:solidFill>
            <a:schemeClr val="accent2">
              <a:hueOff val="12506815"/>
              <a:satOff val="4072"/>
              <a:lumOff val="-11374"/>
              <a:alphaOff val="0"/>
            </a:schemeClr>
          </a:solidFill>
          <a:prstDash val="dash"/>
          <a:miter lim="800000"/>
        </a:ln>
        <a:effectLst/>
      </dgm:spPr>
    </dgm:pt>
    <dgm:pt modelId="{89FEEAA8-9CEE-4C58-88F9-7158D75D5EF9}" type="pres">
      <dgm:prSet presAssocID="{573EFF7D-9E44-4DCD-B373-37B04420340C}" presName="EmptyPlaceHolder" presStyleCnt="0"/>
      <dgm:spPr/>
    </dgm:pt>
  </dgm:ptLst>
  <dgm:cxnLst>
    <dgm:cxn modelId="{C9931906-D3D9-482B-8534-BBF3221E693F}" type="presOf" srcId="{077340DA-0468-4929-96A5-12FB5DA26B32}" destId="{67111511-86AB-4B2E-8B21-3A79F1F4E211}" srcOrd="0" destOrd="0" presId="urn:microsoft.com/office/officeart/2017/3/layout/DropPinTimeline"/>
    <dgm:cxn modelId="{BA672F10-33E0-48D6-A370-59DBC47DF75F}" type="presOf" srcId="{21484F28-FD61-45F8-A9D8-E118B0CBFABA}" destId="{F8AF52AA-75E8-4C5D-99BE-63299380B40D}" srcOrd="0" destOrd="0" presId="urn:microsoft.com/office/officeart/2017/3/layout/DropPinTimeline"/>
    <dgm:cxn modelId="{DE457123-A9D0-4DF7-9975-337AA81F237E}" srcId="{573EFF7D-9E44-4DCD-B373-37B04420340C}" destId="{627E6B64-08FF-47D5-ABC3-758D21626C77}" srcOrd="0" destOrd="0" parTransId="{CE2160E4-1175-44E5-923D-D48F1D56697A}" sibTransId="{42DB1E70-BF2B-4057-8AFB-EFA489FFBBE2}"/>
    <dgm:cxn modelId="{C8436B25-50AD-4E94-9D39-04CD4776B98B}" type="presOf" srcId="{627E6B64-08FF-47D5-ABC3-758D21626C77}" destId="{5540FCBA-0614-48EE-9274-C6D2362D5629}" srcOrd="0" destOrd="0" presId="urn:microsoft.com/office/officeart/2017/3/layout/DropPinTimeline"/>
    <dgm:cxn modelId="{2D017F25-57CD-494B-B62F-70241EDF33EC}" srcId="{699FE912-C720-4740-AB7F-F9A5B963992A}" destId="{573EFF7D-9E44-4DCD-B373-37B04420340C}" srcOrd="3" destOrd="0" parTransId="{C9B92FBB-0379-4A06-B155-493003952A4E}" sibTransId="{C4C6BD98-98A2-4B40-A8E2-3B5BB147FEC5}"/>
    <dgm:cxn modelId="{DF47AA5C-1176-41E8-B596-8A8A990571D7}" type="presOf" srcId="{699FE912-C720-4740-AB7F-F9A5B963992A}" destId="{8A66AB18-DD28-48F3-86A0-1D8D52876A00}" srcOrd="0" destOrd="0" presId="urn:microsoft.com/office/officeart/2017/3/layout/DropPinTimeline"/>
    <dgm:cxn modelId="{3C724458-773F-47F9-8EC9-12DBAE1EF667}" type="presOf" srcId="{DC8D78BC-B4D1-466A-BE29-019B78027288}" destId="{233345FD-C91E-48D9-B65C-BA2C7B4ED8C2}" srcOrd="0" destOrd="0" presId="urn:microsoft.com/office/officeart/2017/3/layout/DropPinTimeline"/>
    <dgm:cxn modelId="{F518BD89-E2E5-43F1-985C-AD04969DC48A}" srcId="{699FE912-C720-4740-AB7F-F9A5B963992A}" destId="{8AC76B29-55D2-4D0B-A935-D26FD3D6FB39}" srcOrd="2" destOrd="0" parTransId="{849B890D-415B-4119-B90D-ABD37DBED05A}" sibTransId="{2D4A9E86-765A-485F-8A44-D9593B248E9C}"/>
    <dgm:cxn modelId="{AE74188C-8880-43DB-AD3F-1343A6C19B0C}" type="presOf" srcId="{D4CD9134-8452-4779-A15D-6B38ECE05B1E}" destId="{F8AF7B34-65FA-49BA-B960-E4EBF2A6DBAE}" srcOrd="0" destOrd="0" presId="urn:microsoft.com/office/officeart/2017/3/layout/DropPinTimeline"/>
    <dgm:cxn modelId="{ED1CA3A0-6E57-44E3-AFA4-2BAE19DED58B}" srcId="{8AC76B29-55D2-4D0B-A935-D26FD3D6FB39}" destId="{D4CD9134-8452-4779-A15D-6B38ECE05B1E}" srcOrd="0" destOrd="0" parTransId="{3015CAA5-7289-4377-8F39-00AF6BE99C86}" sibTransId="{A4280011-3FDD-4C2B-832F-EAD8C0046E6B}"/>
    <dgm:cxn modelId="{56599AAA-45C1-4BC5-8A06-9D75CFA5CA75}" srcId="{699FE912-C720-4740-AB7F-F9A5B963992A}" destId="{DC8D78BC-B4D1-466A-BE29-019B78027288}" srcOrd="1" destOrd="0" parTransId="{775D0F16-8AB5-4F1E-8509-DDE41C9B0E68}" sibTransId="{F2B22C0F-1DAF-4DE6-B723-B0A306AD8F49}"/>
    <dgm:cxn modelId="{8A0519B1-B1EC-430D-9423-D6407CBFD029}" type="presOf" srcId="{573EFF7D-9E44-4DCD-B373-37B04420340C}" destId="{953EA299-F66F-4661-8FA5-313C0594C0B8}" srcOrd="0" destOrd="0" presId="urn:microsoft.com/office/officeart/2017/3/layout/DropPinTimeline"/>
    <dgm:cxn modelId="{1A2B95CC-68F9-471A-A556-A5BFD145083B}" srcId="{21484F28-FD61-45F8-A9D8-E118B0CBFABA}" destId="{077340DA-0468-4929-96A5-12FB5DA26B32}" srcOrd="0" destOrd="0" parTransId="{7C01E5EC-1AAD-4042-9975-33EA6B5DC2C9}" sibTransId="{B472074D-B84D-4753-8EE2-FE00AFB3F3C3}"/>
    <dgm:cxn modelId="{2F6F1CD1-69C7-4104-B692-FFBE76BF7039}" srcId="{699FE912-C720-4740-AB7F-F9A5B963992A}" destId="{21484F28-FD61-45F8-A9D8-E118B0CBFABA}" srcOrd="0" destOrd="0" parTransId="{44FDD383-5337-42D8-83CA-53649F7D05A7}" sibTransId="{00D1F7D6-117E-4E7E-9D26-DF208E556DBA}"/>
    <dgm:cxn modelId="{1A68D2D2-BFCA-482C-A027-DEA405300BE1}" type="presOf" srcId="{8AC76B29-55D2-4D0B-A935-D26FD3D6FB39}" destId="{F222E81F-0FA1-4CC1-9995-233F1AE60A0E}" srcOrd="0" destOrd="0" presId="urn:microsoft.com/office/officeart/2017/3/layout/DropPinTimeline"/>
    <dgm:cxn modelId="{384A96DC-7603-4D64-8B1B-9BB72E6F6597}" type="presOf" srcId="{8909D703-80BF-4625-B5E1-3A3CBFA8EB8F}" destId="{E8FEF190-A40B-4141-AE42-5B7604F6D887}" srcOrd="0" destOrd="0" presId="urn:microsoft.com/office/officeart/2017/3/layout/DropPinTimeline"/>
    <dgm:cxn modelId="{4BDAF6EB-E015-4CE0-9076-AAAB19128243}" srcId="{DC8D78BC-B4D1-466A-BE29-019B78027288}" destId="{8909D703-80BF-4625-B5E1-3A3CBFA8EB8F}" srcOrd="0" destOrd="0" parTransId="{31B51D5D-EB1D-4BC5-AF30-797B4A728D30}" sibTransId="{2C2B034D-E016-45E7-8343-1A9836757A55}"/>
    <dgm:cxn modelId="{070C51C0-5A33-403C-9E61-911F99DBB875}" type="presParOf" srcId="{8A66AB18-DD28-48F3-86A0-1D8D52876A00}" destId="{EEC5E462-EDA7-41C7-A98F-A88255447691}" srcOrd="0" destOrd="0" presId="urn:microsoft.com/office/officeart/2017/3/layout/DropPinTimeline"/>
    <dgm:cxn modelId="{0A9758F3-111D-45E0-BC11-E35106B29FCC}" type="presParOf" srcId="{8A66AB18-DD28-48F3-86A0-1D8D52876A00}" destId="{2CDC2736-D77B-4B3E-8F42-F2B86AC50E3C}" srcOrd="1" destOrd="0" presId="urn:microsoft.com/office/officeart/2017/3/layout/DropPinTimeline"/>
    <dgm:cxn modelId="{A514F06C-5045-462D-9440-82AA6E838A29}" type="presParOf" srcId="{2CDC2736-D77B-4B3E-8F42-F2B86AC50E3C}" destId="{E071AD1C-D7CC-4D29-96FE-A8C6B88F07F9}" srcOrd="0" destOrd="0" presId="urn:microsoft.com/office/officeart/2017/3/layout/DropPinTimeline"/>
    <dgm:cxn modelId="{94A9C068-3450-428E-BFDB-E71303DDF4CF}" type="presParOf" srcId="{E071AD1C-D7CC-4D29-96FE-A8C6B88F07F9}" destId="{E7B78945-E3F2-43DB-986B-8135F25A0D3D}" srcOrd="0" destOrd="0" presId="urn:microsoft.com/office/officeart/2017/3/layout/DropPinTimeline"/>
    <dgm:cxn modelId="{B6D95605-BBCF-4665-BDAD-B8B1C2B2D107}" type="presParOf" srcId="{E071AD1C-D7CC-4D29-96FE-A8C6B88F07F9}" destId="{8709CEB5-BE5C-40D3-A161-68E198D8CD59}" srcOrd="1" destOrd="0" presId="urn:microsoft.com/office/officeart/2017/3/layout/DropPinTimeline"/>
    <dgm:cxn modelId="{EE4B9B70-6094-4D59-8906-61E14557EBA3}" type="presParOf" srcId="{8709CEB5-BE5C-40D3-A161-68E198D8CD59}" destId="{623CD84F-66A2-4E21-BD63-C3FA74020F71}" srcOrd="0" destOrd="0" presId="urn:microsoft.com/office/officeart/2017/3/layout/DropPinTimeline"/>
    <dgm:cxn modelId="{98944983-DAA7-4DA3-8E7E-00C528D03E26}" type="presParOf" srcId="{8709CEB5-BE5C-40D3-A161-68E198D8CD59}" destId="{770C5858-C033-486C-A55A-BD7E9AE1EACB}" srcOrd="1" destOrd="0" presId="urn:microsoft.com/office/officeart/2017/3/layout/DropPinTimeline"/>
    <dgm:cxn modelId="{0DCB55E2-625E-4A5E-9C41-775F88D88064}" type="presParOf" srcId="{E071AD1C-D7CC-4D29-96FE-A8C6B88F07F9}" destId="{67111511-86AB-4B2E-8B21-3A79F1F4E211}" srcOrd="2" destOrd="0" presId="urn:microsoft.com/office/officeart/2017/3/layout/DropPinTimeline"/>
    <dgm:cxn modelId="{C92486EB-5D48-4301-BBEF-82A56E271604}" type="presParOf" srcId="{E071AD1C-D7CC-4D29-96FE-A8C6B88F07F9}" destId="{F8AF52AA-75E8-4C5D-99BE-63299380B40D}" srcOrd="3" destOrd="0" presId="urn:microsoft.com/office/officeart/2017/3/layout/DropPinTimeline"/>
    <dgm:cxn modelId="{0F53AD84-0936-4483-A311-5C599791ADEE}" type="presParOf" srcId="{E071AD1C-D7CC-4D29-96FE-A8C6B88F07F9}" destId="{D245F1FE-7BBF-4B05-B696-AC11A940B810}" srcOrd="4" destOrd="0" presId="urn:microsoft.com/office/officeart/2017/3/layout/DropPinTimeline"/>
    <dgm:cxn modelId="{460FBC9C-B43D-4E3A-B79D-5C2A4D1926F2}" type="presParOf" srcId="{E071AD1C-D7CC-4D29-96FE-A8C6B88F07F9}" destId="{67C699E7-E58D-406B-9377-402B3EF23D5C}" srcOrd="5" destOrd="0" presId="urn:microsoft.com/office/officeart/2017/3/layout/DropPinTimeline"/>
    <dgm:cxn modelId="{1E6C295F-980B-4D07-928C-2E425CA31FBD}" type="presParOf" srcId="{2CDC2736-D77B-4B3E-8F42-F2B86AC50E3C}" destId="{3CA4659A-F8B9-4E74-B401-0FC0C7AADDAC}" srcOrd="1" destOrd="0" presId="urn:microsoft.com/office/officeart/2017/3/layout/DropPinTimeline"/>
    <dgm:cxn modelId="{2D5B9D31-4C68-4F22-9B26-FA79305A6658}" type="presParOf" srcId="{2CDC2736-D77B-4B3E-8F42-F2B86AC50E3C}" destId="{A66C2F99-4B57-4B71-83F0-90B89EE94E4D}" srcOrd="2" destOrd="0" presId="urn:microsoft.com/office/officeart/2017/3/layout/DropPinTimeline"/>
    <dgm:cxn modelId="{489C5C14-4990-4C68-BEE0-55C15958AC5E}" type="presParOf" srcId="{A66C2F99-4B57-4B71-83F0-90B89EE94E4D}" destId="{5ED5E132-CF0A-4B9F-87BD-ED26AF2A0B23}" srcOrd="0" destOrd="0" presId="urn:microsoft.com/office/officeart/2017/3/layout/DropPinTimeline"/>
    <dgm:cxn modelId="{3313DC73-AEBC-434F-83A7-1642EC056319}" type="presParOf" srcId="{A66C2F99-4B57-4B71-83F0-90B89EE94E4D}" destId="{386D2E7E-7F08-4444-BD61-322C568ABF82}" srcOrd="1" destOrd="0" presId="urn:microsoft.com/office/officeart/2017/3/layout/DropPinTimeline"/>
    <dgm:cxn modelId="{691B4A7B-A71E-4C3E-8CB1-7A02D0AF5F12}" type="presParOf" srcId="{386D2E7E-7F08-4444-BD61-322C568ABF82}" destId="{9BAC8977-DEE9-4C70-8861-3DFF517B2B3B}" srcOrd="0" destOrd="0" presId="urn:microsoft.com/office/officeart/2017/3/layout/DropPinTimeline"/>
    <dgm:cxn modelId="{4FCEBBC4-0C4B-4780-BBEE-046784C7AA16}" type="presParOf" srcId="{386D2E7E-7F08-4444-BD61-322C568ABF82}" destId="{C42489E4-5158-4E41-B540-3076A5BB9688}" srcOrd="1" destOrd="0" presId="urn:microsoft.com/office/officeart/2017/3/layout/DropPinTimeline"/>
    <dgm:cxn modelId="{31273CAA-607E-4C02-AA50-60E7C0746F4C}" type="presParOf" srcId="{A66C2F99-4B57-4B71-83F0-90B89EE94E4D}" destId="{E8FEF190-A40B-4141-AE42-5B7604F6D887}" srcOrd="2" destOrd="0" presId="urn:microsoft.com/office/officeart/2017/3/layout/DropPinTimeline"/>
    <dgm:cxn modelId="{751C797F-7909-4F07-ABE3-D3CFC5EF2944}" type="presParOf" srcId="{A66C2F99-4B57-4B71-83F0-90B89EE94E4D}" destId="{233345FD-C91E-48D9-B65C-BA2C7B4ED8C2}" srcOrd="3" destOrd="0" presId="urn:microsoft.com/office/officeart/2017/3/layout/DropPinTimeline"/>
    <dgm:cxn modelId="{EDB57E30-2777-41CF-902C-41FD324F17AA}" type="presParOf" srcId="{A66C2F99-4B57-4B71-83F0-90B89EE94E4D}" destId="{38329AD8-1673-444B-B332-2D9C32837BAF}" srcOrd="4" destOrd="0" presId="urn:microsoft.com/office/officeart/2017/3/layout/DropPinTimeline"/>
    <dgm:cxn modelId="{7A181107-D0DC-452B-8D42-6923E1D45D08}" type="presParOf" srcId="{A66C2F99-4B57-4B71-83F0-90B89EE94E4D}" destId="{11A3384D-F182-4CA1-8608-38C0AE7567B5}" srcOrd="5" destOrd="0" presId="urn:microsoft.com/office/officeart/2017/3/layout/DropPinTimeline"/>
    <dgm:cxn modelId="{9A366D3D-A2C4-405E-B8EC-D5C5F559C28B}" type="presParOf" srcId="{2CDC2736-D77B-4B3E-8F42-F2B86AC50E3C}" destId="{CC63BC6D-2D7C-4AAD-8AF5-B8ED44121122}" srcOrd="3" destOrd="0" presId="urn:microsoft.com/office/officeart/2017/3/layout/DropPinTimeline"/>
    <dgm:cxn modelId="{9827D804-C2C2-472E-A598-F5254E6229A3}" type="presParOf" srcId="{2CDC2736-D77B-4B3E-8F42-F2B86AC50E3C}" destId="{D590B492-8B1C-4E22-8DA5-FF70F78B3A95}" srcOrd="4" destOrd="0" presId="urn:microsoft.com/office/officeart/2017/3/layout/DropPinTimeline"/>
    <dgm:cxn modelId="{38ECAD01-643A-4ABE-A8B1-E61E50C456DC}" type="presParOf" srcId="{D590B492-8B1C-4E22-8DA5-FF70F78B3A95}" destId="{E996672B-2204-4FC2-AA0D-C1447A0079B9}" srcOrd="0" destOrd="0" presId="urn:microsoft.com/office/officeart/2017/3/layout/DropPinTimeline"/>
    <dgm:cxn modelId="{5E434B4F-517B-437D-9CA6-FF51904C02B8}" type="presParOf" srcId="{D590B492-8B1C-4E22-8DA5-FF70F78B3A95}" destId="{B47FBF51-336C-40B8-ABBC-350DC350E4DF}" srcOrd="1" destOrd="0" presId="urn:microsoft.com/office/officeart/2017/3/layout/DropPinTimeline"/>
    <dgm:cxn modelId="{C81B3C69-CD21-4661-8580-2DEAD1C08B78}" type="presParOf" srcId="{B47FBF51-336C-40B8-ABBC-350DC350E4DF}" destId="{3EDE4755-10E1-4171-B705-26BFA17DD9E7}" srcOrd="0" destOrd="0" presId="urn:microsoft.com/office/officeart/2017/3/layout/DropPinTimeline"/>
    <dgm:cxn modelId="{3604ADB0-FB20-4106-8A30-B996A768E897}" type="presParOf" srcId="{B47FBF51-336C-40B8-ABBC-350DC350E4DF}" destId="{23B57538-DB57-4ECE-BC43-B591E888E90C}" srcOrd="1" destOrd="0" presId="urn:microsoft.com/office/officeart/2017/3/layout/DropPinTimeline"/>
    <dgm:cxn modelId="{C97E21F2-7EFE-4C1E-A922-4FE06AE538F9}" type="presParOf" srcId="{D590B492-8B1C-4E22-8DA5-FF70F78B3A95}" destId="{F8AF7B34-65FA-49BA-B960-E4EBF2A6DBAE}" srcOrd="2" destOrd="0" presId="urn:microsoft.com/office/officeart/2017/3/layout/DropPinTimeline"/>
    <dgm:cxn modelId="{495A239D-88BF-4D9C-92B1-84A383D29E72}" type="presParOf" srcId="{D590B492-8B1C-4E22-8DA5-FF70F78B3A95}" destId="{F222E81F-0FA1-4CC1-9995-233F1AE60A0E}" srcOrd="3" destOrd="0" presId="urn:microsoft.com/office/officeart/2017/3/layout/DropPinTimeline"/>
    <dgm:cxn modelId="{B93E29DB-66EF-41DF-B215-09E2DBA5A996}" type="presParOf" srcId="{D590B492-8B1C-4E22-8DA5-FF70F78B3A95}" destId="{AFC00B87-AA04-42B0-919F-56DA134892E6}" srcOrd="4" destOrd="0" presId="urn:microsoft.com/office/officeart/2017/3/layout/DropPinTimeline"/>
    <dgm:cxn modelId="{843A5BCC-BF46-4D75-8A8E-9B902DFA7DAA}" type="presParOf" srcId="{D590B492-8B1C-4E22-8DA5-FF70F78B3A95}" destId="{766385FD-212B-48E3-A7B6-4ADD04B65BE9}" srcOrd="5" destOrd="0" presId="urn:microsoft.com/office/officeart/2017/3/layout/DropPinTimeline"/>
    <dgm:cxn modelId="{33F53DAE-05D8-4AC7-AE59-A9D634DBAABF}" type="presParOf" srcId="{2CDC2736-D77B-4B3E-8F42-F2B86AC50E3C}" destId="{9A71B94A-4B87-4804-9CE0-AE2A425294BC}" srcOrd="5" destOrd="0" presId="urn:microsoft.com/office/officeart/2017/3/layout/DropPinTimeline"/>
    <dgm:cxn modelId="{A5C46485-53F1-4A24-BBFA-3DCBB3097FA4}" type="presParOf" srcId="{2CDC2736-D77B-4B3E-8F42-F2B86AC50E3C}" destId="{9F71E9F7-1B3F-4B85-9FBF-C622F3E6AF27}" srcOrd="6" destOrd="0" presId="urn:microsoft.com/office/officeart/2017/3/layout/DropPinTimeline"/>
    <dgm:cxn modelId="{52683C49-9768-4EFC-AAB6-2005AD6A63CD}" type="presParOf" srcId="{9F71E9F7-1B3F-4B85-9FBF-C622F3E6AF27}" destId="{C5ED13A5-0298-432C-8EB6-D3F7E51DF329}" srcOrd="0" destOrd="0" presId="urn:microsoft.com/office/officeart/2017/3/layout/DropPinTimeline"/>
    <dgm:cxn modelId="{421AA7B5-94DC-4D6B-8061-EC82E736BAB2}" type="presParOf" srcId="{9F71E9F7-1B3F-4B85-9FBF-C622F3E6AF27}" destId="{D61CF37E-4B37-4527-9373-1BD7BAAF666A}" srcOrd="1" destOrd="0" presId="urn:microsoft.com/office/officeart/2017/3/layout/DropPinTimeline"/>
    <dgm:cxn modelId="{6FF8BFBC-2B61-4E7A-A2A0-1D959C12E2A1}" type="presParOf" srcId="{D61CF37E-4B37-4527-9373-1BD7BAAF666A}" destId="{95ED4CC9-7102-4E4B-BDB4-8C64C523E7DA}" srcOrd="0" destOrd="0" presId="urn:microsoft.com/office/officeart/2017/3/layout/DropPinTimeline"/>
    <dgm:cxn modelId="{DD773420-CE0C-43A9-B259-63CA25976214}" type="presParOf" srcId="{D61CF37E-4B37-4527-9373-1BD7BAAF666A}" destId="{23A05D80-A151-441F-B930-F48EE6BF25F5}" srcOrd="1" destOrd="0" presId="urn:microsoft.com/office/officeart/2017/3/layout/DropPinTimeline"/>
    <dgm:cxn modelId="{080003FB-2026-45A0-99A1-BBC32687FB2B}" type="presParOf" srcId="{9F71E9F7-1B3F-4B85-9FBF-C622F3E6AF27}" destId="{5540FCBA-0614-48EE-9274-C6D2362D5629}" srcOrd="2" destOrd="0" presId="urn:microsoft.com/office/officeart/2017/3/layout/DropPinTimeline"/>
    <dgm:cxn modelId="{35808F85-835B-42B7-A174-3F37F1284C2F}" type="presParOf" srcId="{9F71E9F7-1B3F-4B85-9FBF-C622F3E6AF27}" destId="{953EA299-F66F-4661-8FA5-313C0594C0B8}" srcOrd="3" destOrd="0" presId="urn:microsoft.com/office/officeart/2017/3/layout/DropPinTimeline"/>
    <dgm:cxn modelId="{45D2BCFC-0405-482B-89DC-5E03E1BF99B4}" type="presParOf" srcId="{9F71E9F7-1B3F-4B85-9FBF-C622F3E6AF27}" destId="{F39688DA-46DA-4588-A42F-B15AF51A5AC3}" srcOrd="4" destOrd="0" presId="urn:microsoft.com/office/officeart/2017/3/layout/DropPinTimeline"/>
    <dgm:cxn modelId="{C0F630DA-E679-49F9-84DF-18893379E681}" type="presParOf" srcId="{9F71E9F7-1B3F-4B85-9FBF-C622F3E6AF27}" destId="{89FEEAA8-9CEE-4C58-88F9-7158D75D5EF9}" srcOrd="5" destOrd="0" presId="urn:microsoft.com/office/officeart/2017/3/layout/DropPin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02517-1EAB-4042-AB1A-43795B1CE68E}">
      <dsp:nvSpPr>
        <dsp:cNvPr id="0" name=""/>
        <dsp:cNvSpPr/>
      </dsp:nvSpPr>
      <dsp:spPr>
        <a:xfrm>
          <a:off x="0" y="298169"/>
          <a:ext cx="4953000" cy="327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591E8525-6D91-425B-B4C4-830E49556483}">
      <dsp:nvSpPr>
        <dsp:cNvPr id="0" name=""/>
        <dsp:cNvSpPr/>
      </dsp:nvSpPr>
      <dsp:spPr>
        <a:xfrm>
          <a:off x="247650" y="106289"/>
          <a:ext cx="3467100"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1048" tIns="0" rIns="131048" bIns="0" numCol="1" spcCol="1270" anchor="ctr" anchorCtr="0">
          <a:noAutofit/>
        </a:bodyPr>
        <a:lstStyle/>
        <a:p>
          <a:pPr marL="0" lvl="0" indent="0" algn="l" defTabSz="1244600">
            <a:lnSpc>
              <a:spcPct val="90000"/>
            </a:lnSpc>
            <a:spcBef>
              <a:spcPct val="0"/>
            </a:spcBef>
            <a:spcAft>
              <a:spcPct val="35000"/>
            </a:spcAft>
            <a:buNone/>
          </a:pPr>
          <a:r>
            <a:rPr lang="en-GB" sz="2800" kern="1200" dirty="0"/>
            <a:t>Mental health </a:t>
          </a:r>
          <a:endParaRPr lang="en-US" sz="2800" kern="1200" dirty="0"/>
        </a:p>
      </dsp:txBody>
      <dsp:txXfrm>
        <a:off x="266384" y="125023"/>
        <a:ext cx="3429632" cy="346292"/>
      </dsp:txXfrm>
    </dsp:sp>
    <dsp:sp modelId="{8A766EDD-9FC2-407B-BCF4-58201CE9AB25}">
      <dsp:nvSpPr>
        <dsp:cNvPr id="0" name=""/>
        <dsp:cNvSpPr/>
      </dsp:nvSpPr>
      <dsp:spPr>
        <a:xfrm>
          <a:off x="0" y="887849"/>
          <a:ext cx="4953000" cy="327600"/>
        </a:xfrm>
        <a:prstGeom prst="rect">
          <a:avLst/>
        </a:prstGeom>
        <a:solidFill>
          <a:schemeClr val="lt1">
            <a:alpha val="90000"/>
            <a:hueOff val="0"/>
            <a:satOff val="0"/>
            <a:lumOff val="0"/>
            <a:alphaOff val="0"/>
          </a:schemeClr>
        </a:solidFill>
        <a:ln w="6350" cap="flat" cmpd="sng" algn="ctr">
          <a:solidFill>
            <a:schemeClr val="accent2">
              <a:hueOff val="2501363"/>
              <a:satOff val="814"/>
              <a:lumOff val="-2275"/>
              <a:alphaOff val="0"/>
            </a:schemeClr>
          </a:solidFill>
          <a:prstDash val="solid"/>
          <a:miter lim="800000"/>
        </a:ln>
        <a:effectLst/>
      </dsp:spPr>
      <dsp:style>
        <a:lnRef idx="1">
          <a:scrgbClr r="0" g="0" b="0"/>
        </a:lnRef>
        <a:fillRef idx="1">
          <a:scrgbClr r="0" g="0" b="0"/>
        </a:fillRef>
        <a:effectRef idx="2">
          <a:scrgbClr r="0" g="0" b="0"/>
        </a:effectRef>
        <a:fontRef idx="minor"/>
      </dsp:style>
    </dsp:sp>
    <dsp:sp modelId="{F6173319-C706-4AD4-ADB3-774C8EC04CDB}">
      <dsp:nvSpPr>
        <dsp:cNvPr id="0" name=""/>
        <dsp:cNvSpPr/>
      </dsp:nvSpPr>
      <dsp:spPr>
        <a:xfrm>
          <a:off x="247650" y="695969"/>
          <a:ext cx="3467100" cy="383760"/>
        </a:xfrm>
        <a:prstGeom prst="roundRect">
          <a:avLst/>
        </a:prstGeom>
        <a:gradFill rotWithShape="0">
          <a:gsLst>
            <a:gs pos="0">
              <a:schemeClr val="accent2">
                <a:hueOff val="2501363"/>
                <a:satOff val="814"/>
                <a:lumOff val="-2275"/>
                <a:alphaOff val="0"/>
                <a:satMod val="103000"/>
                <a:lumMod val="102000"/>
                <a:tint val="94000"/>
              </a:schemeClr>
            </a:gs>
            <a:gs pos="50000">
              <a:schemeClr val="accent2">
                <a:hueOff val="2501363"/>
                <a:satOff val="814"/>
                <a:lumOff val="-2275"/>
                <a:alphaOff val="0"/>
                <a:satMod val="110000"/>
                <a:lumMod val="100000"/>
                <a:shade val="100000"/>
              </a:schemeClr>
            </a:gs>
            <a:gs pos="100000">
              <a:schemeClr val="accent2">
                <a:hueOff val="2501363"/>
                <a:satOff val="814"/>
                <a:lumOff val="-227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1048" tIns="0" rIns="131048" bIns="0" numCol="1" spcCol="1270" anchor="ctr" anchorCtr="0">
          <a:noAutofit/>
        </a:bodyPr>
        <a:lstStyle/>
        <a:p>
          <a:pPr marL="0" lvl="0" indent="0" algn="l" defTabSz="1244600">
            <a:lnSpc>
              <a:spcPct val="90000"/>
            </a:lnSpc>
            <a:spcBef>
              <a:spcPct val="0"/>
            </a:spcBef>
            <a:spcAft>
              <a:spcPct val="35000"/>
            </a:spcAft>
            <a:buNone/>
          </a:pPr>
          <a:r>
            <a:rPr lang="en-GB" sz="2800" kern="1200" dirty="0"/>
            <a:t>Asylum </a:t>
          </a:r>
          <a:endParaRPr lang="en-US" sz="2800" kern="1200" dirty="0"/>
        </a:p>
      </dsp:txBody>
      <dsp:txXfrm>
        <a:off x="266384" y="714703"/>
        <a:ext cx="3429632" cy="346292"/>
      </dsp:txXfrm>
    </dsp:sp>
    <dsp:sp modelId="{A97C7001-6FBE-4ED0-84A4-A51869AAC995}">
      <dsp:nvSpPr>
        <dsp:cNvPr id="0" name=""/>
        <dsp:cNvSpPr/>
      </dsp:nvSpPr>
      <dsp:spPr>
        <a:xfrm>
          <a:off x="0" y="1477529"/>
          <a:ext cx="4953000" cy="327600"/>
        </a:xfrm>
        <a:prstGeom prst="rect">
          <a:avLst/>
        </a:prstGeom>
        <a:solidFill>
          <a:schemeClr val="lt1">
            <a:alpha val="90000"/>
            <a:hueOff val="0"/>
            <a:satOff val="0"/>
            <a:lumOff val="0"/>
            <a:alphaOff val="0"/>
          </a:schemeClr>
        </a:solidFill>
        <a:ln w="6350" cap="flat" cmpd="sng" algn="ctr">
          <a:solidFill>
            <a:schemeClr val="accent2">
              <a:hueOff val="5002726"/>
              <a:satOff val="1629"/>
              <a:lumOff val="-4550"/>
              <a:alphaOff val="0"/>
            </a:schemeClr>
          </a:solidFill>
          <a:prstDash val="solid"/>
          <a:miter lim="800000"/>
        </a:ln>
        <a:effectLst/>
      </dsp:spPr>
      <dsp:style>
        <a:lnRef idx="1">
          <a:scrgbClr r="0" g="0" b="0"/>
        </a:lnRef>
        <a:fillRef idx="1">
          <a:scrgbClr r="0" g="0" b="0"/>
        </a:fillRef>
        <a:effectRef idx="2">
          <a:scrgbClr r="0" g="0" b="0"/>
        </a:effectRef>
        <a:fontRef idx="minor"/>
      </dsp:style>
    </dsp:sp>
    <dsp:sp modelId="{AEFDEDCD-AF46-4AED-A7C6-6F7C21D75C39}">
      <dsp:nvSpPr>
        <dsp:cNvPr id="0" name=""/>
        <dsp:cNvSpPr/>
      </dsp:nvSpPr>
      <dsp:spPr>
        <a:xfrm>
          <a:off x="247650" y="1285649"/>
          <a:ext cx="3467100" cy="383760"/>
        </a:xfrm>
        <a:prstGeom prst="roundRect">
          <a:avLst/>
        </a:prstGeom>
        <a:gradFill rotWithShape="0">
          <a:gsLst>
            <a:gs pos="0">
              <a:schemeClr val="accent2">
                <a:hueOff val="5002726"/>
                <a:satOff val="1629"/>
                <a:lumOff val="-4550"/>
                <a:alphaOff val="0"/>
                <a:satMod val="103000"/>
                <a:lumMod val="102000"/>
                <a:tint val="94000"/>
              </a:schemeClr>
            </a:gs>
            <a:gs pos="50000">
              <a:schemeClr val="accent2">
                <a:hueOff val="5002726"/>
                <a:satOff val="1629"/>
                <a:lumOff val="-4550"/>
                <a:alphaOff val="0"/>
                <a:satMod val="110000"/>
                <a:lumMod val="100000"/>
                <a:shade val="100000"/>
              </a:schemeClr>
            </a:gs>
            <a:gs pos="100000">
              <a:schemeClr val="accent2">
                <a:hueOff val="5002726"/>
                <a:satOff val="1629"/>
                <a:lumOff val="-455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1048" tIns="0" rIns="131048" bIns="0" numCol="1" spcCol="1270" anchor="ctr" anchorCtr="0">
          <a:noAutofit/>
        </a:bodyPr>
        <a:lstStyle/>
        <a:p>
          <a:pPr marL="0" lvl="0" indent="0" algn="l" defTabSz="1244600">
            <a:lnSpc>
              <a:spcPct val="90000"/>
            </a:lnSpc>
            <a:spcBef>
              <a:spcPct val="0"/>
            </a:spcBef>
            <a:spcAft>
              <a:spcPct val="35000"/>
            </a:spcAft>
            <a:buNone/>
          </a:pPr>
          <a:r>
            <a:rPr lang="en-GB" sz="2800" kern="1200" dirty="0"/>
            <a:t>1948 </a:t>
          </a:r>
          <a:endParaRPr lang="en-US" sz="2800" kern="1200" dirty="0"/>
        </a:p>
      </dsp:txBody>
      <dsp:txXfrm>
        <a:off x="266384" y="1304383"/>
        <a:ext cx="3429632" cy="346292"/>
      </dsp:txXfrm>
    </dsp:sp>
    <dsp:sp modelId="{D8D7B96F-613E-4C33-A484-72D0534E4C7C}">
      <dsp:nvSpPr>
        <dsp:cNvPr id="0" name=""/>
        <dsp:cNvSpPr/>
      </dsp:nvSpPr>
      <dsp:spPr>
        <a:xfrm>
          <a:off x="0" y="2067209"/>
          <a:ext cx="4953000" cy="327600"/>
        </a:xfrm>
        <a:prstGeom prst="rect">
          <a:avLst/>
        </a:prstGeom>
        <a:solidFill>
          <a:schemeClr val="lt1">
            <a:alpha val="90000"/>
            <a:hueOff val="0"/>
            <a:satOff val="0"/>
            <a:lumOff val="0"/>
            <a:alphaOff val="0"/>
          </a:schemeClr>
        </a:solidFill>
        <a:ln w="6350" cap="flat" cmpd="sng" algn="ctr">
          <a:solidFill>
            <a:schemeClr val="accent2">
              <a:hueOff val="7504089"/>
              <a:satOff val="2443"/>
              <a:lumOff val="-6824"/>
              <a:alphaOff val="0"/>
            </a:schemeClr>
          </a:solidFill>
          <a:prstDash val="solid"/>
          <a:miter lim="800000"/>
        </a:ln>
        <a:effectLst/>
      </dsp:spPr>
      <dsp:style>
        <a:lnRef idx="1">
          <a:scrgbClr r="0" g="0" b="0"/>
        </a:lnRef>
        <a:fillRef idx="1">
          <a:scrgbClr r="0" g="0" b="0"/>
        </a:fillRef>
        <a:effectRef idx="2">
          <a:scrgbClr r="0" g="0" b="0"/>
        </a:effectRef>
        <a:fontRef idx="minor"/>
      </dsp:style>
    </dsp:sp>
    <dsp:sp modelId="{E1B6C972-4738-4B42-BD27-727EF4387BD8}">
      <dsp:nvSpPr>
        <dsp:cNvPr id="0" name=""/>
        <dsp:cNvSpPr/>
      </dsp:nvSpPr>
      <dsp:spPr>
        <a:xfrm>
          <a:off x="247650" y="1875329"/>
          <a:ext cx="3467100" cy="383760"/>
        </a:xfrm>
        <a:prstGeom prst="roundRect">
          <a:avLst/>
        </a:prstGeom>
        <a:gradFill rotWithShape="0">
          <a:gsLst>
            <a:gs pos="0">
              <a:schemeClr val="accent2">
                <a:hueOff val="7504089"/>
                <a:satOff val="2443"/>
                <a:lumOff val="-6824"/>
                <a:alphaOff val="0"/>
                <a:satMod val="103000"/>
                <a:lumMod val="102000"/>
                <a:tint val="94000"/>
              </a:schemeClr>
            </a:gs>
            <a:gs pos="50000">
              <a:schemeClr val="accent2">
                <a:hueOff val="7504089"/>
                <a:satOff val="2443"/>
                <a:lumOff val="-6824"/>
                <a:alphaOff val="0"/>
                <a:satMod val="110000"/>
                <a:lumMod val="100000"/>
                <a:shade val="100000"/>
              </a:schemeClr>
            </a:gs>
            <a:gs pos="100000">
              <a:schemeClr val="accent2">
                <a:hueOff val="7504089"/>
                <a:satOff val="2443"/>
                <a:lumOff val="-68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1048" tIns="0" rIns="131048" bIns="0" numCol="1" spcCol="1270" anchor="ctr" anchorCtr="0">
          <a:noAutofit/>
        </a:bodyPr>
        <a:lstStyle/>
        <a:p>
          <a:pPr marL="0" lvl="0" indent="0" algn="l" defTabSz="1244600">
            <a:lnSpc>
              <a:spcPct val="90000"/>
            </a:lnSpc>
            <a:spcBef>
              <a:spcPct val="0"/>
            </a:spcBef>
            <a:spcAft>
              <a:spcPct val="35000"/>
            </a:spcAft>
            <a:buNone/>
          </a:pPr>
          <a:r>
            <a:rPr lang="en-GB" sz="2800" kern="1200" dirty="0"/>
            <a:t>20</a:t>
          </a:r>
          <a:r>
            <a:rPr lang="en-GB" sz="2800" kern="1200" baseline="30000" dirty="0"/>
            <a:t>th</a:t>
          </a:r>
          <a:r>
            <a:rPr lang="en-GB" sz="2800" kern="1200" dirty="0"/>
            <a:t> century </a:t>
          </a:r>
          <a:endParaRPr lang="en-US" sz="2800" kern="1200" dirty="0"/>
        </a:p>
      </dsp:txBody>
      <dsp:txXfrm>
        <a:off x="266384" y="1894063"/>
        <a:ext cx="3429632" cy="346292"/>
      </dsp:txXfrm>
    </dsp:sp>
    <dsp:sp modelId="{32F6A916-19C6-4777-AD0E-264EEB517AA9}">
      <dsp:nvSpPr>
        <dsp:cNvPr id="0" name=""/>
        <dsp:cNvSpPr/>
      </dsp:nvSpPr>
      <dsp:spPr>
        <a:xfrm>
          <a:off x="0" y="2656889"/>
          <a:ext cx="4953000" cy="327600"/>
        </a:xfrm>
        <a:prstGeom prst="rect">
          <a:avLst/>
        </a:prstGeom>
        <a:solidFill>
          <a:schemeClr val="lt1">
            <a:alpha val="90000"/>
            <a:hueOff val="0"/>
            <a:satOff val="0"/>
            <a:lumOff val="0"/>
            <a:alphaOff val="0"/>
          </a:schemeClr>
        </a:solidFill>
        <a:ln w="6350" cap="flat" cmpd="sng" algn="ctr">
          <a:solidFill>
            <a:schemeClr val="accent2">
              <a:hueOff val="10005452"/>
              <a:satOff val="3258"/>
              <a:lumOff val="-9099"/>
              <a:alphaOff val="0"/>
            </a:schemeClr>
          </a:solidFill>
          <a:prstDash val="solid"/>
          <a:miter lim="800000"/>
        </a:ln>
        <a:effectLst/>
      </dsp:spPr>
      <dsp:style>
        <a:lnRef idx="1">
          <a:scrgbClr r="0" g="0" b="0"/>
        </a:lnRef>
        <a:fillRef idx="1">
          <a:scrgbClr r="0" g="0" b="0"/>
        </a:fillRef>
        <a:effectRef idx="2">
          <a:scrgbClr r="0" g="0" b="0"/>
        </a:effectRef>
        <a:fontRef idx="minor"/>
      </dsp:style>
    </dsp:sp>
    <dsp:sp modelId="{A311AD53-62EC-46B0-A79E-796C7DB7CB45}">
      <dsp:nvSpPr>
        <dsp:cNvPr id="0" name=""/>
        <dsp:cNvSpPr/>
      </dsp:nvSpPr>
      <dsp:spPr>
        <a:xfrm>
          <a:off x="247650" y="2465009"/>
          <a:ext cx="3467100" cy="383760"/>
        </a:xfrm>
        <a:prstGeom prst="roundRect">
          <a:avLst/>
        </a:prstGeom>
        <a:gradFill rotWithShape="0">
          <a:gsLst>
            <a:gs pos="0">
              <a:schemeClr val="accent2">
                <a:hueOff val="10005452"/>
                <a:satOff val="3258"/>
                <a:lumOff val="-9099"/>
                <a:alphaOff val="0"/>
                <a:satMod val="103000"/>
                <a:lumMod val="102000"/>
                <a:tint val="94000"/>
              </a:schemeClr>
            </a:gs>
            <a:gs pos="50000">
              <a:schemeClr val="accent2">
                <a:hueOff val="10005452"/>
                <a:satOff val="3258"/>
                <a:lumOff val="-9099"/>
                <a:alphaOff val="0"/>
                <a:satMod val="110000"/>
                <a:lumMod val="100000"/>
                <a:shade val="100000"/>
              </a:schemeClr>
            </a:gs>
            <a:gs pos="100000">
              <a:schemeClr val="accent2">
                <a:hueOff val="10005452"/>
                <a:satOff val="3258"/>
                <a:lumOff val="-909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1048" tIns="0" rIns="131048" bIns="0" numCol="1" spcCol="1270" anchor="ctr" anchorCtr="0">
          <a:noAutofit/>
        </a:bodyPr>
        <a:lstStyle/>
        <a:p>
          <a:pPr marL="0" lvl="0" indent="0" algn="l" defTabSz="1244600">
            <a:lnSpc>
              <a:spcPct val="90000"/>
            </a:lnSpc>
            <a:spcBef>
              <a:spcPct val="0"/>
            </a:spcBef>
            <a:spcAft>
              <a:spcPct val="35000"/>
            </a:spcAft>
            <a:buNone/>
          </a:pPr>
          <a:r>
            <a:rPr lang="en-GB" sz="2800" kern="1200" dirty="0"/>
            <a:t>21</a:t>
          </a:r>
          <a:r>
            <a:rPr lang="en-GB" sz="2800" kern="1200" baseline="30000" dirty="0"/>
            <a:t>st</a:t>
          </a:r>
          <a:r>
            <a:rPr lang="en-GB" sz="2800" kern="1200" dirty="0"/>
            <a:t> century </a:t>
          </a:r>
          <a:endParaRPr lang="en-US" sz="2800" kern="1200" dirty="0"/>
        </a:p>
      </dsp:txBody>
      <dsp:txXfrm>
        <a:off x="266384" y="2483743"/>
        <a:ext cx="3429632" cy="346292"/>
      </dsp:txXfrm>
    </dsp:sp>
    <dsp:sp modelId="{63DFDA09-51DE-4F9C-A76F-B4D537F43536}">
      <dsp:nvSpPr>
        <dsp:cNvPr id="0" name=""/>
        <dsp:cNvSpPr/>
      </dsp:nvSpPr>
      <dsp:spPr>
        <a:xfrm>
          <a:off x="0" y="3246569"/>
          <a:ext cx="4953000" cy="327600"/>
        </a:xfrm>
        <a:prstGeom prst="rect">
          <a:avLst/>
        </a:prstGeom>
        <a:solidFill>
          <a:schemeClr val="lt1">
            <a:alpha val="90000"/>
            <a:hueOff val="0"/>
            <a:satOff val="0"/>
            <a:lumOff val="0"/>
            <a:alphaOff val="0"/>
          </a:schemeClr>
        </a:solidFill>
        <a:ln w="6350" cap="flat" cmpd="sng" algn="ctr">
          <a:solidFill>
            <a:schemeClr val="accent2">
              <a:hueOff val="12506815"/>
              <a:satOff val="4072"/>
              <a:lumOff val="-11374"/>
              <a:alphaOff val="0"/>
            </a:schemeClr>
          </a:solidFill>
          <a:prstDash val="solid"/>
          <a:miter lim="800000"/>
        </a:ln>
        <a:effectLst/>
      </dsp:spPr>
      <dsp:style>
        <a:lnRef idx="1">
          <a:scrgbClr r="0" g="0" b="0"/>
        </a:lnRef>
        <a:fillRef idx="1">
          <a:scrgbClr r="0" g="0" b="0"/>
        </a:fillRef>
        <a:effectRef idx="2">
          <a:scrgbClr r="0" g="0" b="0"/>
        </a:effectRef>
        <a:fontRef idx="minor"/>
      </dsp:style>
    </dsp:sp>
    <dsp:sp modelId="{EDD9E58D-691C-4AB7-8AA3-7FCC5D88C114}">
      <dsp:nvSpPr>
        <dsp:cNvPr id="0" name=""/>
        <dsp:cNvSpPr/>
      </dsp:nvSpPr>
      <dsp:spPr>
        <a:xfrm>
          <a:off x="247650" y="3054689"/>
          <a:ext cx="3467100" cy="383760"/>
        </a:xfrm>
        <a:prstGeom prst="roundRect">
          <a:avLst/>
        </a:prstGeom>
        <a:gradFill rotWithShape="0">
          <a:gsLst>
            <a:gs pos="0">
              <a:schemeClr val="accent2">
                <a:hueOff val="12506815"/>
                <a:satOff val="4072"/>
                <a:lumOff val="-11374"/>
                <a:alphaOff val="0"/>
                <a:satMod val="103000"/>
                <a:lumMod val="102000"/>
                <a:tint val="94000"/>
              </a:schemeClr>
            </a:gs>
            <a:gs pos="50000">
              <a:schemeClr val="accent2">
                <a:hueOff val="12506815"/>
                <a:satOff val="4072"/>
                <a:lumOff val="-11374"/>
                <a:alphaOff val="0"/>
                <a:satMod val="110000"/>
                <a:lumMod val="100000"/>
                <a:shade val="100000"/>
              </a:schemeClr>
            </a:gs>
            <a:gs pos="100000">
              <a:schemeClr val="accent2">
                <a:hueOff val="12506815"/>
                <a:satOff val="4072"/>
                <a:lumOff val="-1137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1048" tIns="0" rIns="131048" bIns="0" numCol="1" spcCol="1270" anchor="ctr" anchorCtr="0">
          <a:noAutofit/>
        </a:bodyPr>
        <a:lstStyle/>
        <a:p>
          <a:pPr marL="0" lvl="0" indent="0" algn="l" defTabSz="1244600">
            <a:lnSpc>
              <a:spcPct val="90000"/>
            </a:lnSpc>
            <a:spcBef>
              <a:spcPct val="0"/>
            </a:spcBef>
            <a:spcAft>
              <a:spcPct val="35000"/>
            </a:spcAft>
            <a:buNone/>
          </a:pPr>
          <a:r>
            <a:rPr lang="en-GB" sz="2800" kern="1200" dirty="0"/>
            <a:t>Present day </a:t>
          </a:r>
          <a:endParaRPr lang="en-US" sz="2800" kern="1200" dirty="0"/>
        </a:p>
      </dsp:txBody>
      <dsp:txXfrm>
        <a:off x="266384" y="3073423"/>
        <a:ext cx="3429632"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27BAE-30EE-4597-98BE-E3C4D0F4F82E}">
      <dsp:nvSpPr>
        <dsp:cNvPr id="0" name=""/>
        <dsp:cNvSpPr/>
      </dsp:nvSpPr>
      <dsp:spPr>
        <a:xfrm>
          <a:off x="0" y="0"/>
          <a:ext cx="7627620" cy="66313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mental health (devon partnership.   </a:t>
          </a:r>
          <a:r>
            <a:rPr lang="en-GB" sz="2500" b="0" i="0" kern="1200" dirty="0" err="1"/>
            <a:t>n..d</a:t>
          </a:r>
          <a:r>
            <a:rPr lang="en-GB" sz="2500" b="0" i="0" kern="1200" dirty="0"/>
            <a:t> ).</a:t>
          </a:r>
          <a:endParaRPr lang="en-GB" sz="2500" kern="1200" dirty="0"/>
        </a:p>
      </dsp:txBody>
      <dsp:txXfrm>
        <a:off x="19423" y="19423"/>
        <a:ext cx="6834454" cy="624292"/>
      </dsp:txXfrm>
    </dsp:sp>
    <dsp:sp modelId="{C650EAB9-F070-42CF-8463-F26BA0B78C3B}">
      <dsp:nvSpPr>
        <dsp:cNvPr id="0" name=""/>
        <dsp:cNvSpPr/>
      </dsp:nvSpPr>
      <dsp:spPr>
        <a:xfrm>
          <a:off x="569595" y="755240"/>
          <a:ext cx="7627620" cy="663138"/>
        </a:xfrm>
        <a:prstGeom prst="roundRect">
          <a:avLst>
            <a:gd name="adj" fmla="val 10000"/>
          </a:avLst>
        </a:prstGeom>
        <a:solidFill>
          <a:schemeClr val="accent2">
            <a:hueOff val="3126704"/>
            <a:satOff val="1018"/>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learning disability (devon partnership.   </a:t>
          </a:r>
          <a:r>
            <a:rPr lang="en-GB" sz="2500" b="0" i="0" kern="1200" dirty="0" err="1"/>
            <a:t>n..d</a:t>
          </a:r>
          <a:r>
            <a:rPr lang="en-GB" sz="2500" b="0" i="0" kern="1200" dirty="0"/>
            <a:t> ).</a:t>
          </a:r>
          <a:endParaRPr lang="en-GB" sz="2500" kern="1200" dirty="0"/>
        </a:p>
      </dsp:txBody>
      <dsp:txXfrm>
        <a:off x="589018" y="774663"/>
        <a:ext cx="6588139" cy="624292"/>
      </dsp:txXfrm>
    </dsp:sp>
    <dsp:sp modelId="{78E63B33-26DC-4B6F-8EAD-DD9F5DE01F14}">
      <dsp:nvSpPr>
        <dsp:cNvPr id="0" name=""/>
        <dsp:cNvSpPr/>
      </dsp:nvSpPr>
      <dsp:spPr>
        <a:xfrm>
          <a:off x="1139189" y="1510481"/>
          <a:ext cx="7627620" cy="663138"/>
        </a:xfrm>
        <a:prstGeom prst="roundRect">
          <a:avLst>
            <a:gd name="adj" fmla="val 10000"/>
          </a:avLst>
        </a:prstGeom>
        <a:solidFill>
          <a:schemeClr val="accent2">
            <a:hueOff val="6253407"/>
            <a:satOff val="2036"/>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neurodiversity</a:t>
          </a:r>
          <a:r>
            <a:rPr lang="en-GB" sz="2500" b="0" i="0" kern="1200" dirty="0"/>
            <a:t> (devon partnership.   </a:t>
          </a:r>
          <a:r>
            <a:rPr lang="en-GB" sz="2500" b="0" i="0" kern="1200" dirty="0" err="1"/>
            <a:t>n..d</a:t>
          </a:r>
          <a:r>
            <a:rPr lang="en-GB" sz="2500" b="0" i="0" kern="1200" dirty="0"/>
            <a:t> ).</a:t>
          </a:r>
          <a:endParaRPr lang="en-US" sz="2500" kern="1200" dirty="0"/>
        </a:p>
      </dsp:txBody>
      <dsp:txXfrm>
        <a:off x="1158612" y="1529904"/>
        <a:ext cx="6588139" cy="624292"/>
      </dsp:txXfrm>
    </dsp:sp>
    <dsp:sp modelId="{07A4958E-B40C-4082-9A4D-86156D777638}">
      <dsp:nvSpPr>
        <dsp:cNvPr id="0" name=""/>
        <dsp:cNvSpPr/>
      </dsp:nvSpPr>
      <dsp:spPr>
        <a:xfrm>
          <a:off x="1708784" y="2265722"/>
          <a:ext cx="7627620" cy="663138"/>
        </a:xfrm>
        <a:prstGeom prst="roundRect">
          <a:avLst>
            <a:gd name="adj" fmla="val 10000"/>
          </a:avLst>
        </a:prstGeom>
        <a:solidFill>
          <a:schemeClr val="accent2">
            <a:hueOff val="9380111"/>
            <a:satOff val="3054"/>
            <a:lumOff val="-8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support</a:t>
          </a:r>
          <a:r>
            <a:rPr lang="en-GB" sz="2500" b="0" i="0" kern="1200" dirty="0"/>
            <a:t> </a:t>
          </a:r>
          <a:r>
            <a:rPr lang="en-GB" sz="2500" kern="1200" dirty="0"/>
            <a:t>people  (</a:t>
          </a:r>
          <a:r>
            <a:rPr lang="en-GB" sz="2500" b="0" i="0" kern="1200" dirty="0"/>
            <a:t>devon partnership.   </a:t>
          </a:r>
          <a:r>
            <a:rPr lang="en-GB" sz="2500" b="0" i="0" kern="1200" dirty="0" err="1"/>
            <a:t>n..d</a:t>
          </a:r>
          <a:r>
            <a:rPr lang="en-GB" sz="2500" b="0" i="0" kern="1200" dirty="0"/>
            <a:t> ).</a:t>
          </a:r>
          <a:endParaRPr lang="en-US" sz="2500" kern="1200" dirty="0"/>
        </a:p>
      </dsp:txBody>
      <dsp:txXfrm>
        <a:off x="1728207" y="2285145"/>
        <a:ext cx="6588139" cy="624292"/>
      </dsp:txXfrm>
    </dsp:sp>
    <dsp:sp modelId="{E1CD102F-2F4B-46C5-BFE9-7659D2857BA7}">
      <dsp:nvSpPr>
        <dsp:cNvPr id="0" name=""/>
        <dsp:cNvSpPr/>
      </dsp:nvSpPr>
      <dsp:spPr>
        <a:xfrm>
          <a:off x="2278379" y="3020963"/>
          <a:ext cx="7627620" cy="663138"/>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Wingdings" panose="05000000000000000000" pitchFamily="2" charset="2"/>
            <a:buNone/>
          </a:pPr>
          <a:r>
            <a:rPr lang="en-GB" sz="2500" i="1" kern="1200" dirty="0">
              <a:effectLst/>
            </a:rPr>
            <a:t>Asylums          </a:t>
          </a:r>
          <a:r>
            <a:rPr lang="en-GB" sz="2500" i="0" kern="1200" dirty="0">
              <a:solidFill>
                <a:schemeClr val="tx1"/>
              </a:solidFill>
              <a:effectLst/>
            </a:rPr>
            <a:t>(byarcadia.org   2022) </a:t>
          </a:r>
          <a:endParaRPr lang="en-US" sz="2500" i="0" kern="1200" dirty="0">
            <a:solidFill>
              <a:schemeClr val="tx1"/>
            </a:solidFill>
          </a:endParaRPr>
        </a:p>
      </dsp:txBody>
      <dsp:txXfrm>
        <a:off x="2297802" y="3040386"/>
        <a:ext cx="6588139" cy="624292"/>
      </dsp:txXfrm>
    </dsp:sp>
    <dsp:sp modelId="{DDFD6099-9A8B-4CB9-9C75-C8A22FAA8841}">
      <dsp:nvSpPr>
        <dsp:cNvPr id="0" name=""/>
        <dsp:cNvSpPr/>
      </dsp:nvSpPr>
      <dsp:spPr>
        <a:xfrm>
          <a:off x="7196580" y="484459"/>
          <a:ext cx="431039" cy="43103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293564" y="484459"/>
        <a:ext cx="237071" cy="324357"/>
      </dsp:txXfrm>
    </dsp:sp>
    <dsp:sp modelId="{B4B87C87-4C0E-4EFD-8228-74ADEBB71302}">
      <dsp:nvSpPr>
        <dsp:cNvPr id="0" name=""/>
        <dsp:cNvSpPr/>
      </dsp:nvSpPr>
      <dsp:spPr>
        <a:xfrm>
          <a:off x="7766175" y="1239700"/>
          <a:ext cx="431039" cy="431039"/>
        </a:xfrm>
        <a:prstGeom prst="downArrow">
          <a:avLst>
            <a:gd name="adj1" fmla="val 55000"/>
            <a:gd name="adj2" fmla="val 45000"/>
          </a:avLst>
        </a:prstGeom>
        <a:solidFill>
          <a:schemeClr val="accent2">
            <a:tint val="40000"/>
            <a:alpha val="90000"/>
            <a:hueOff val="4400533"/>
            <a:satOff val="-5916"/>
            <a:lumOff val="-810"/>
            <a:alphaOff val="0"/>
          </a:schemeClr>
        </a:solidFill>
        <a:ln w="12700" cap="flat" cmpd="sng" algn="ctr">
          <a:solidFill>
            <a:schemeClr val="accent2">
              <a:tint val="40000"/>
              <a:alpha val="90000"/>
              <a:hueOff val="4400533"/>
              <a:satOff val="-5916"/>
              <a:lumOff val="-8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863159" y="1239700"/>
        <a:ext cx="237071" cy="324357"/>
      </dsp:txXfrm>
    </dsp:sp>
    <dsp:sp modelId="{28726A50-C329-4D08-99DE-2E5422C3BE86}">
      <dsp:nvSpPr>
        <dsp:cNvPr id="0" name=""/>
        <dsp:cNvSpPr/>
      </dsp:nvSpPr>
      <dsp:spPr>
        <a:xfrm>
          <a:off x="8335770" y="1983888"/>
          <a:ext cx="431039" cy="431039"/>
        </a:xfrm>
        <a:prstGeom prst="downArrow">
          <a:avLst>
            <a:gd name="adj1" fmla="val 55000"/>
            <a:gd name="adj2" fmla="val 45000"/>
          </a:avLst>
        </a:prstGeom>
        <a:solidFill>
          <a:schemeClr val="accent2">
            <a:tint val="40000"/>
            <a:alpha val="90000"/>
            <a:hueOff val="8801067"/>
            <a:satOff val="-11831"/>
            <a:lumOff val="-1621"/>
            <a:alphaOff val="0"/>
          </a:schemeClr>
        </a:solidFill>
        <a:ln w="12700" cap="flat" cmpd="sng" algn="ctr">
          <a:solidFill>
            <a:schemeClr val="accent2">
              <a:tint val="40000"/>
              <a:alpha val="90000"/>
              <a:hueOff val="8801067"/>
              <a:satOff val="-11831"/>
              <a:lumOff val="-16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432754" y="1983888"/>
        <a:ext cx="237071" cy="324357"/>
      </dsp:txXfrm>
    </dsp:sp>
    <dsp:sp modelId="{7AEB2C4C-64E8-4075-B7DF-4320DAB04479}">
      <dsp:nvSpPr>
        <dsp:cNvPr id="0" name=""/>
        <dsp:cNvSpPr/>
      </dsp:nvSpPr>
      <dsp:spPr>
        <a:xfrm>
          <a:off x="8905365" y="2746498"/>
          <a:ext cx="431039" cy="431039"/>
        </a:xfrm>
        <a:prstGeom prst="downArrow">
          <a:avLst>
            <a:gd name="adj1" fmla="val 55000"/>
            <a:gd name="adj2" fmla="val 45000"/>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002349" y="2746498"/>
        <a:ext cx="237071" cy="324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5F1AF-90A3-40E8-8BAE-EE4B82E87FA3}">
      <dsp:nvSpPr>
        <dsp:cNvPr id="0" name=""/>
        <dsp:cNvSpPr/>
      </dsp:nvSpPr>
      <dsp:spPr>
        <a:xfrm>
          <a:off x="0" y="2644"/>
          <a:ext cx="10002077" cy="9146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88B973-E9F6-49FD-AF4B-47C9BF0D9E42}">
      <dsp:nvSpPr>
        <dsp:cNvPr id="0" name=""/>
        <dsp:cNvSpPr/>
      </dsp:nvSpPr>
      <dsp:spPr>
        <a:xfrm>
          <a:off x="276691" y="208448"/>
          <a:ext cx="503567" cy="5030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BF5B31-C35E-4A8B-8F38-1DD869CFE087}">
      <dsp:nvSpPr>
        <dsp:cNvPr id="0" name=""/>
        <dsp:cNvSpPr/>
      </dsp:nvSpPr>
      <dsp:spPr>
        <a:xfrm>
          <a:off x="1056951" y="2644"/>
          <a:ext cx="8710243" cy="915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9" tIns="96899" rIns="96899" bIns="96899"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mn-lt"/>
            </a:rPr>
            <a:t>1949 -</a:t>
          </a:r>
          <a:r>
            <a:rPr lang="en-GB" sz="2400" b="0" i="0" kern="1200" dirty="0">
              <a:solidFill>
                <a:schemeClr val="tx1"/>
              </a:solidFill>
              <a:latin typeface="+mn-lt"/>
            </a:rPr>
            <a:t> Derek Richter established the Mental Health Research Fund                                                    (</a:t>
          </a:r>
          <a:r>
            <a:rPr lang="en-GB" sz="2400" b="0" i="0" kern="1200" dirty="0" err="1">
              <a:solidFill>
                <a:schemeClr val="tx1"/>
              </a:solidFill>
              <a:latin typeface="+mn-lt"/>
            </a:rPr>
            <a:t>mentalhealth</a:t>
          </a:r>
          <a:r>
            <a:rPr lang="en-GB" sz="2400" b="0" i="0" kern="1200" dirty="0">
              <a:solidFill>
                <a:schemeClr val="tx1"/>
              </a:solidFill>
              <a:latin typeface="+mn-lt"/>
            </a:rPr>
            <a:t>.  2023).</a:t>
          </a:r>
          <a:endParaRPr lang="en-US" sz="2400" kern="1200" dirty="0">
            <a:solidFill>
              <a:schemeClr val="tx1"/>
            </a:solidFill>
            <a:latin typeface="+mn-lt"/>
          </a:endParaRPr>
        </a:p>
      </dsp:txBody>
      <dsp:txXfrm>
        <a:off x="1056951" y="2644"/>
        <a:ext cx="8710243" cy="915577"/>
      </dsp:txXfrm>
    </dsp:sp>
    <dsp:sp modelId="{23E13184-9F99-49F4-AEF5-A52B40D19DF1}">
      <dsp:nvSpPr>
        <dsp:cNvPr id="0" name=""/>
        <dsp:cNvSpPr/>
      </dsp:nvSpPr>
      <dsp:spPr>
        <a:xfrm>
          <a:off x="0" y="1140180"/>
          <a:ext cx="10002077" cy="9146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714E57-BDE9-4829-92F4-81D57B8F1C1D}">
      <dsp:nvSpPr>
        <dsp:cNvPr id="0" name=""/>
        <dsp:cNvSpPr/>
      </dsp:nvSpPr>
      <dsp:spPr>
        <a:xfrm>
          <a:off x="276691" y="1345984"/>
          <a:ext cx="503567" cy="5030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2C52D3-A1D3-41D4-B191-7A7A5D2B044F}">
      <dsp:nvSpPr>
        <dsp:cNvPr id="0" name=""/>
        <dsp:cNvSpPr/>
      </dsp:nvSpPr>
      <dsp:spPr>
        <a:xfrm>
          <a:off x="1056951" y="1140180"/>
          <a:ext cx="8710243" cy="915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9" tIns="96899" rIns="96899" bIns="96899"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1950s </a:t>
          </a:r>
          <a:r>
            <a:rPr lang="en-GB" sz="2400" i="0" kern="1200" dirty="0">
              <a:solidFill>
                <a:schemeClr val="tx1"/>
              </a:solidFill>
            </a:rPr>
            <a:t>Tackling stigma                                                                                                                                </a:t>
          </a:r>
          <a:r>
            <a:rPr lang="en-GB" sz="2400" b="0" i="0" kern="1200" dirty="0">
              <a:solidFill>
                <a:schemeClr val="tx1"/>
              </a:solidFill>
            </a:rPr>
            <a:t>(</a:t>
          </a:r>
          <a:r>
            <a:rPr lang="en-GB" sz="2400" b="0" i="0" kern="1200" dirty="0" err="1">
              <a:solidFill>
                <a:schemeClr val="tx1"/>
              </a:solidFill>
            </a:rPr>
            <a:t>mentalhealth</a:t>
          </a:r>
          <a:r>
            <a:rPr lang="en-GB" sz="2400" b="0" i="0" kern="1200" dirty="0">
              <a:solidFill>
                <a:schemeClr val="tx1"/>
              </a:solidFill>
            </a:rPr>
            <a:t>. 2023).</a:t>
          </a:r>
          <a:endParaRPr lang="en-US" sz="2400" kern="1200" dirty="0">
            <a:solidFill>
              <a:schemeClr val="tx1"/>
            </a:solidFill>
          </a:endParaRPr>
        </a:p>
      </dsp:txBody>
      <dsp:txXfrm>
        <a:off x="1056951" y="1140180"/>
        <a:ext cx="8710243" cy="915577"/>
      </dsp:txXfrm>
    </dsp:sp>
    <dsp:sp modelId="{012DA644-59B4-43B7-B95F-70622D532D7E}">
      <dsp:nvSpPr>
        <dsp:cNvPr id="0" name=""/>
        <dsp:cNvSpPr/>
      </dsp:nvSpPr>
      <dsp:spPr>
        <a:xfrm>
          <a:off x="0" y="2277716"/>
          <a:ext cx="10002077" cy="9146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4C31C-3004-4E56-93F1-BB0C5FF9EA36}">
      <dsp:nvSpPr>
        <dsp:cNvPr id="0" name=""/>
        <dsp:cNvSpPr/>
      </dsp:nvSpPr>
      <dsp:spPr>
        <a:xfrm>
          <a:off x="276691" y="2483519"/>
          <a:ext cx="503567" cy="5030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5BEFD3-5443-458C-9F57-4C92065329AC}">
      <dsp:nvSpPr>
        <dsp:cNvPr id="0" name=""/>
        <dsp:cNvSpPr/>
      </dsp:nvSpPr>
      <dsp:spPr>
        <a:xfrm>
          <a:off x="1056951" y="2277716"/>
          <a:ext cx="8710243" cy="915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9" tIns="96899" rIns="96899" bIns="96899"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schemeClr val="tx1"/>
              </a:solidFill>
            </a:rPr>
            <a:t>Mental Health Act of 1959-1961</a:t>
          </a:r>
          <a:r>
            <a:rPr lang="en-GB" sz="2400" kern="1200" dirty="0">
              <a:solidFill>
                <a:schemeClr val="tx1"/>
              </a:solidFill>
            </a:rPr>
            <a:t> </a:t>
          </a:r>
          <a:r>
            <a:rPr lang="en-GB" sz="2400" b="0" i="0" kern="1200" dirty="0">
              <a:solidFill>
                <a:schemeClr val="tx1"/>
              </a:solidFill>
            </a:rPr>
            <a:t> (People's History of the NHS  </a:t>
          </a:r>
          <a:r>
            <a:rPr lang="en-GB" sz="2400" b="0" i="0" kern="1200" dirty="0" err="1">
              <a:solidFill>
                <a:schemeClr val="tx1"/>
              </a:solidFill>
            </a:rPr>
            <a:t>n.d</a:t>
          </a:r>
          <a:r>
            <a:rPr lang="en-GB" sz="2400" b="0" i="0" kern="1200" dirty="0">
              <a:solidFill>
                <a:schemeClr val="tx1"/>
              </a:solidFill>
            </a:rPr>
            <a:t>).</a:t>
          </a:r>
          <a:endParaRPr lang="en-US" sz="2400" kern="1200" dirty="0">
            <a:solidFill>
              <a:schemeClr val="tx1"/>
            </a:solidFill>
          </a:endParaRPr>
        </a:p>
      </dsp:txBody>
      <dsp:txXfrm>
        <a:off x="1056951" y="2277716"/>
        <a:ext cx="8710243" cy="915577"/>
      </dsp:txXfrm>
    </dsp:sp>
    <dsp:sp modelId="{65BCBE4B-6B79-4213-8D49-55182AD4E285}">
      <dsp:nvSpPr>
        <dsp:cNvPr id="0" name=""/>
        <dsp:cNvSpPr/>
      </dsp:nvSpPr>
      <dsp:spPr>
        <a:xfrm>
          <a:off x="0" y="3415251"/>
          <a:ext cx="10002077" cy="9146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F306AF-F739-40A1-9869-B4295E22CD16}">
      <dsp:nvSpPr>
        <dsp:cNvPr id="0" name=""/>
        <dsp:cNvSpPr/>
      </dsp:nvSpPr>
      <dsp:spPr>
        <a:xfrm>
          <a:off x="276691" y="3621055"/>
          <a:ext cx="503567" cy="5030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72F9B7-1059-45BC-BDC9-3879EEDC6991}">
      <dsp:nvSpPr>
        <dsp:cNvPr id="0" name=""/>
        <dsp:cNvSpPr/>
      </dsp:nvSpPr>
      <dsp:spPr>
        <a:xfrm>
          <a:off x="1056951" y="3415251"/>
          <a:ext cx="8710243" cy="915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9" tIns="96899" rIns="96899" bIns="96899"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Stigma</a:t>
          </a:r>
          <a:r>
            <a:rPr lang="en-GB" sz="2400" b="0" i="0" kern="1200" dirty="0">
              <a:solidFill>
                <a:schemeClr val="tx1"/>
              </a:solidFill>
            </a:rPr>
            <a:t> was still prevalent, with people with mental illness being portrayed as ‘dangerous’ in the media                                                  </a:t>
          </a:r>
          <a:r>
            <a:rPr lang="en-GB" sz="2000" b="0" i="0" kern="1200" dirty="0">
              <a:solidFill>
                <a:schemeClr val="tx1"/>
              </a:solidFill>
            </a:rPr>
            <a:t>(</a:t>
          </a:r>
          <a:r>
            <a:rPr lang="en-GB" sz="2000" b="0" i="0" kern="1200" dirty="0" err="1">
              <a:solidFill>
                <a:schemeClr val="tx1"/>
              </a:solidFill>
            </a:rPr>
            <a:t>mentalhealth</a:t>
          </a:r>
          <a:r>
            <a:rPr lang="en-GB" sz="2000" b="0" i="0" kern="1200" dirty="0">
              <a:solidFill>
                <a:schemeClr val="tx1"/>
              </a:solidFill>
            </a:rPr>
            <a:t>,  2023).</a:t>
          </a:r>
          <a:endParaRPr lang="en-US" sz="2000" kern="1200" dirty="0">
            <a:solidFill>
              <a:schemeClr val="tx1"/>
            </a:solidFill>
          </a:endParaRPr>
        </a:p>
      </dsp:txBody>
      <dsp:txXfrm>
        <a:off x="1056951" y="3415251"/>
        <a:ext cx="8710243" cy="915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43F37-4E16-423B-B98F-9DC4B19D60B5}">
      <dsp:nvSpPr>
        <dsp:cNvPr id="0" name=""/>
        <dsp:cNvSpPr/>
      </dsp:nvSpPr>
      <dsp:spPr>
        <a:xfrm>
          <a:off x="0" y="2389264"/>
          <a:ext cx="11521439" cy="0"/>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34846E-820E-4270-826F-176ABED596CC}">
      <dsp:nvSpPr>
        <dsp:cNvPr id="0" name=""/>
        <dsp:cNvSpPr/>
      </dsp:nvSpPr>
      <dsp:spPr>
        <a:xfrm>
          <a:off x="345643" y="1481343"/>
          <a:ext cx="5069433" cy="57342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0" tIns="203200" rIns="203200" bIns="203200" numCol="1" spcCol="1270" anchor="ctr" anchorCtr="0">
          <a:noAutofit/>
        </a:bodyPr>
        <a:lstStyle/>
        <a:p>
          <a:pPr marL="0" lvl="0" indent="0" algn="ctr" defTabSz="1778000">
            <a:lnSpc>
              <a:spcPct val="90000"/>
            </a:lnSpc>
            <a:spcBef>
              <a:spcPct val="0"/>
            </a:spcBef>
            <a:spcAft>
              <a:spcPct val="35000"/>
            </a:spcAft>
            <a:buNone/>
            <a:defRPr b="1"/>
          </a:pPr>
          <a:r>
            <a:rPr lang="en-US" sz="4000" kern="1200" dirty="0">
              <a:latin typeface="Lucida Handwriting" panose="03010101010101010101" pitchFamily="66" charset="0"/>
            </a:rPr>
            <a:t>Mar. 2001</a:t>
          </a:r>
        </a:p>
      </dsp:txBody>
      <dsp:txXfrm>
        <a:off x="345643" y="1481343"/>
        <a:ext cx="5069433" cy="573423"/>
      </dsp:txXfrm>
    </dsp:sp>
    <dsp:sp modelId="{4F698FCF-440D-4A02-892D-4BE72BE05A9A}">
      <dsp:nvSpPr>
        <dsp:cNvPr id="0" name=""/>
        <dsp:cNvSpPr/>
      </dsp:nvSpPr>
      <dsp:spPr>
        <a:xfrm>
          <a:off x="345643" y="0"/>
          <a:ext cx="5069433" cy="148134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dirty="0"/>
            <a:t>The Valuing people white paper was published by the Department of Health in March 2001                                                                    </a:t>
          </a:r>
          <a:r>
            <a:rPr lang="en-US" sz="1700" kern="1200" dirty="0"/>
            <a:t>(   The Health Foundation 2024).</a:t>
          </a:r>
        </a:p>
      </dsp:txBody>
      <dsp:txXfrm>
        <a:off x="345643" y="0"/>
        <a:ext cx="5069433" cy="1481343"/>
      </dsp:txXfrm>
    </dsp:sp>
    <dsp:sp modelId="{06C82017-C282-426B-9C0C-E65F905BB83C}">
      <dsp:nvSpPr>
        <dsp:cNvPr id="0" name=""/>
        <dsp:cNvSpPr/>
      </dsp:nvSpPr>
      <dsp:spPr>
        <a:xfrm>
          <a:off x="2880360" y="2054767"/>
          <a:ext cx="0" cy="334496"/>
        </a:xfrm>
        <a:prstGeom prst="line">
          <a:avLst/>
        </a:pr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F95E81E-DE1D-48DD-8192-7765EF70408C}">
      <dsp:nvSpPr>
        <dsp:cNvPr id="0" name=""/>
        <dsp:cNvSpPr/>
      </dsp:nvSpPr>
      <dsp:spPr>
        <a:xfrm>
          <a:off x="3226003" y="2723760"/>
          <a:ext cx="5069433" cy="573423"/>
        </a:xfrm>
        <a:prstGeom prst="rect">
          <a:avLst/>
        </a:prstGeom>
        <a:solidFill>
          <a:schemeClr val="accent2">
            <a:hueOff val="6253407"/>
            <a:satOff val="2036"/>
            <a:lumOff val="-5687"/>
            <a:alphaOff val="0"/>
          </a:schemeClr>
        </a:solidFill>
        <a:ln w="12700" cap="flat" cmpd="sng" algn="ctr">
          <a:solidFill>
            <a:schemeClr val="accent2">
              <a:hueOff val="6253407"/>
              <a:satOff val="2036"/>
              <a:lumOff val="-5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0" tIns="203200" rIns="203200" bIns="203200" numCol="1" spcCol="1270" anchor="ctr" anchorCtr="0">
          <a:noAutofit/>
        </a:bodyPr>
        <a:lstStyle/>
        <a:p>
          <a:pPr marL="0" lvl="0" indent="0" algn="ctr" defTabSz="1778000">
            <a:lnSpc>
              <a:spcPct val="90000"/>
            </a:lnSpc>
            <a:spcBef>
              <a:spcPct val="0"/>
            </a:spcBef>
            <a:spcAft>
              <a:spcPct val="35000"/>
            </a:spcAft>
            <a:buNone/>
            <a:defRPr b="1"/>
          </a:pPr>
          <a:r>
            <a:rPr lang="en-US" sz="4000" kern="1200" dirty="0">
              <a:latin typeface="Lucida Handwriting" panose="03010101010101010101" pitchFamily="66" charset="0"/>
            </a:rPr>
            <a:t>2003</a:t>
          </a:r>
        </a:p>
      </dsp:txBody>
      <dsp:txXfrm>
        <a:off x="3226003" y="2723760"/>
        <a:ext cx="5069433" cy="573423"/>
      </dsp:txXfrm>
    </dsp:sp>
    <dsp:sp modelId="{87CE2E22-8520-45A5-92F0-CB75055F1619}">
      <dsp:nvSpPr>
        <dsp:cNvPr id="0" name=""/>
        <dsp:cNvSpPr/>
      </dsp:nvSpPr>
      <dsp:spPr>
        <a:xfrm>
          <a:off x="3226003" y="3297184"/>
          <a:ext cx="5069433" cy="992963"/>
        </a:xfrm>
        <a:prstGeom prst="rect">
          <a:avLst/>
        </a:prstGeom>
        <a:solidFill>
          <a:schemeClr val="accent2">
            <a:tint val="40000"/>
            <a:alpha val="90000"/>
            <a:hueOff val="6600800"/>
            <a:satOff val="-8873"/>
            <a:lumOff val="-1215"/>
            <a:alphaOff val="0"/>
          </a:schemeClr>
        </a:solidFill>
        <a:ln w="12700" cap="flat" cmpd="sng" algn="ctr">
          <a:solidFill>
            <a:schemeClr val="accent2">
              <a:tint val="40000"/>
              <a:alpha val="90000"/>
              <a:hueOff val="6600800"/>
              <a:satOff val="-8873"/>
              <a:lumOff val="-12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dirty="0"/>
            <a:t>“Bonkers Bruno “  </a:t>
          </a:r>
          <a:r>
            <a:rPr lang="en-GB" sz="2000" b="0" i="0" kern="1200" dirty="0"/>
            <a:t> former boxer Frank Bruno</a:t>
          </a:r>
          <a:r>
            <a:rPr lang="en-GB" sz="1700" b="0" i="0" kern="1200" dirty="0"/>
            <a:t>(devon partnership.   </a:t>
          </a:r>
          <a:r>
            <a:rPr lang="en-GB" sz="1700" b="0" i="0" kern="1200" dirty="0" err="1"/>
            <a:t>n..d</a:t>
          </a:r>
          <a:r>
            <a:rPr lang="en-GB" sz="1700" b="0" i="0" kern="1200" dirty="0"/>
            <a:t> ).</a:t>
          </a:r>
          <a:endParaRPr lang="en-US" sz="1700" kern="1200" dirty="0"/>
        </a:p>
      </dsp:txBody>
      <dsp:txXfrm>
        <a:off x="3226003" y="3297184"/>
        <a:ext cx="5069433" cy="992963"/>
      </dsp:txXfrm>
    </dsp:sp>
    <dsp:sp modelId="{CA9A8C99-F191-48EC-9EB6-D18DB78FE194}">
      <dsp:nvSpPr>
        <dsp:cNvPr id="0" name=""/>
        <dsp:cNvSpPr/>
      </dsp:nvSpPr>
      <dsp:spPr>
        <a:xfrm>
          <a:off x="5760720" y="2389263"/>
          <a:ext cx="0" cy="334496"/>
        </a:xfrm>
        <a:prstGeom prst="line">
          <a:avLst/>
        </a:prstGeom>
        <a:noFill/>
        <a:ln w="6350" cap="flat" cmpd="sng" algn="ctr">
          <a:solidFill>
            <a:schemeClr val="accent2">
              <a:hueOff val="6253407"/>
              <a:satOff val="2036"/>
              <a:lumOff val="-5687"/>
              <a:alphaOff val="0"/>
            </a:schemeClr>
          </a:solidFill>
          <a:prstDash val="solid"/>
          <a:miter lim="800000"/>
        </a:ln>
        <a:effectLst/>
      </dsp:spPr>
      <dsp:style>
        <a:lnRef idx="1">
          <a:scrgbClr r="0" g="0" b="0"/>
        </a:lnRef>
        <a:fillRef idx="0">
          <a:scrgbClr r="0" g="0" b="0"/>
        </a:fillRef>
        <a:effectRef idx="0">
          <a:scrgbClr r="0" g="0" b="0"/>
        </a:effectRef>
        <a:fontRef idx="minor"/>
      </dsp:style>
    </dsp:sp>
    <dsp:sp modelId="{6A769FDF-13AB-4393-9AC8-25189A95BB96}">
      <dsp:nvSpPr>
        <dsp:cNvPr id="0" name=""/>
        <dsp:cNvSpPr/>
      </dsp:nvSpPr>
      <dsp:spPr>
        <a:xfrm rot="2700000">
          <a:off x="2843191" y="2352095"/>
          <a:ext cx="74336" cy="74336"/>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EF50C-95A9-4769-8BDE-5C2A84636455}">
      <dsp:nvSpPr>
        <dsp:cNvPr id="0" name=""/>
        <dsp:cNvSpPr/>
      </dsp:nvSpPr>
      <dsp:spPr>
        <a:xfrm rot="2700000">
          <a:off x="5723551" y="2352095"/>
          <a:ext cx="74336" cy="74336"/>
        </a:xfrm>
        <a:prstGeom prst="rect">
          <a:avLst/>
        </a:prstGeom>
        <a:solidFill>
          <a:schemeClr val="accent2">
            <a:hueOff val="6253407"/>
            <a:satOff val="2036"/>
            <a:lumOff val="-568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341CF-DC73-479F-B968-0292B791BD4D}">
      <dsp:nvSpPr>
        <dsp:cNvPr id="0" name=""/>
        <dsp:cNvSpPr/>
      </dsp:nvSpPr>
      <dsp:spPr>
        <a:xfrm>
          <a:off x="6106363" y="1481343"/>
          <a:ext cx="5069433" cy="573423"/>
        </a:xfrm>
        <a:prstGeom prst="rect">
          <a:avLst/>
        </a:prstGeom>
        <a:solidFill>
          <a:schemeClr val="accent2">
            <a:hueOff val="12506815"/>
            <a:satOff val="4072"/>
            <a:lumOff val="-11374"/>
            <a:alphaOff val="0"/>
          </a:schemeClr>
        </a:solidFill>
        <a:ln w="12700" cap="flat" cmpd="sng" algn="ctr">
          <a:solidFill>
            <a:schemeClr val="accent2">
              <a:hueOff val="12506815"/>
              <a:satOff val="4072"/>
              <a:lumOff val="-113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0" tIns="203200" rIns="203200" bIns="203200" numCol="1" spcCol="1270" anchor="ctr" anchorCtr="0">
          <a:noAutofit/>
        </a:bodyPr>
        <a:lstStyle/>
        <a:p>
          <a:pPr marL="0" lvl="0" indent="0" algn="ctr" defTabSz="1778000">
            <a:lnSpc>
              <a:spcPct val="90000"/>
            </a:lnSpc>
            <a:spcBef>
              <a:spcPct val="0"/>
            </a:spcBef>
            <a:spcAft>
              <a:spcPct val="35000"/>
            </a:spcAft>
            <a:buNone/>
            <a:defRPr b="1"/>
          </a:pPr>
          <a:r>
            <a:rPr lang="en-US" sz="4000" kern="1200">
              <a:latin typeface="Lucida Handwriting" panose="03010101010101010101" pitchFamily="66" charset="0"/>
            </a:rPr>
            <a:t>Jan. </a:t>
          </a:r>
          <a:r>
            <a:rPr lang="en-US" sz="4000" kern="1200" dirty="0">
              <a:latin typeface="Lucida Handwriting" panose="03010101010101010101" pitchFamily="66" charset="0"/>
            </a:rPr>
            <a:t>2000</a:t>
          </a:r>
        </a:p>
      </dsp:txBody>
      <dsp:txXfrm>
        <a:off x="6106363" y="1481343"/>
        <a:ext cx="5069433" cy="573423"/>
      </dsp:txXfrm>
    </dsp:sp>
    <dsp:sp modelId="{D86AF3B4-EE10-4593-88B7-DED9E3E8363D}">
      <dsp:nvSpPr>
        <dsp:cNvPr id="0" name=""/>
        <dsp:cNvSpPr/>
      </dsp:nvSpPr>
      <dsp:spPr>
        <a:xfrm>
          <a:off x="6106363" y="885565"/>
          <a:ext cx="5069433" cy="595777"/>
        </a:xfrm>
        <a:prstGeom prst="rect">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GB" sz="1700" kern="1200" dirty="0"/>
            <a:t> Since 2000 CMD increase in adults                                                            </a:t>
          </a:r>
          <a:endParaRPr lang="en-US" sz="2000" kern="1200" dirty="0"/>
        </a:p>
      </dsp:txBody>
      <dsp:txXfrm>
        <a:off x="6106363" y="885565"/>
        <a:ext cx="5069433" cy="595777"/>
      </dsp:txXfrm>
    </dsp:sp>
    <dsp:sp modelId="{617EE8B8-F3C2-46DF-9F4D-A833858A0FC4}">
      <dsp:nvSpPr>
        <dsp:cNvPr id="0" name=""/>
        <dsp:cNvSpPr/>
      </dsp:nvSpPr>
      <dsp:spPr>
        <a:xfrm>
          <a:off x="8641080" y="2054767"/>
          <a:ext cx="0" cy="334496"/>
        </a:xfrm>
        <a:prstGeom prst="line">
          <a:avLst/>
        </a:prstGeom>
        <a:noFill/>
        <a:ln w="6350" cap="flat" cmpd="sng" algn="ctr">
          <a:solidFill>
            <a:schemeClr val="accent2">
              <a:hueOff val="12506815"/>
              <a:satOff val="4072"/>
              <a:lumOff val="-11374"/>
              <a:alphaOff val="0"/>
            </a:schemeClr>
          </a:solidFill>
          <a:prstDash val="solid"/>
          <a:miter lim="800000"/>
        </a:ln>
        <a:effectLst/>
      </dsp:spPr>
      <dsp:style>
        <a:lnRef idx="1">
          <a:scrgbClr r="0" g="0" b="0"/>
        </a:lnRef>
        <a:fillRef idx="0">
          <a:scrgbClr r="0" g="0" b="0"/>
        </a:fillRef>
        <a:effectRef idx="0">
          <a:scrgbClr r="0" g="0" b="0"/>
        </a:effectRef>
        <a:fontRef idx="minor"/>
      </dsp:style>
    </dsp:sp>
    <dsp:sp modelId="{48663140-EB79-4982-9BD9-7BA21D97018B}">
      <dsp:nvSpPr>
        <dsp:cNvPr id="0" name=""/>
        <dsp:cNvSpPr/>
      </dsp:nvSpPr>
      <dsp:spPr>
        <a:xfrm rot="2700000">
          <a:off x="8603911" y="2352095"/>
          <a:ext cx="74336" cy="74336"/>
        </a:xfrm>
        <a:prstGeom prst="rect">
          <a:avLst/>
        </a:prstGeom>
        <a:solidFill>
          <a:schemeClr val="accent2">
            <a:hueOff val="12506815"/>
            <a:satOff val="4072"/>
            <a:lumOff val="-11374"/>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5E462-EDA7-41C7-A98F-A88255447691}">
      <dsp:nvSpPr>
        <dsp:cNvPr id="0" name=""/>
        <dsp:cNvSpPr/>
      </dsp:nvSpPr>
      <dsp:spPr>
        <a:xfrm>
          <a:off x="0" y="2331164"/>
          <a:ext cx="9312965"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623CD84F-66A2-4E21-BD63-C3FA74020F71}">
      <dsp:nvSpPr>
        <dsp:cNvPr id="0" name=""/>
        <dsp:cNvSpPr/>
      </dsp:nvSpPr>
      <dsp:spPr>
        <a:xfrm rot="8100000">
          <a:off x="73035" y="537242"/>
          <a:ext cx="342863" cy="342863"/>
        </a:xfrm>
        <a:prstGeom prst="teardrop">
          <a:avLst>
            <a:gd name="adj" fmla="val 11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0C5858-C033-486C-A55A-BD7E9AE1EACB}">
      <dsp:nvSpPr>
        <dsp:cNvPr id="0" name=""/>
        <dsp:cNvSpPr/>
      </dsp:nvSpPr>
      <dsp:spPr>
        <a:xfrm>
          <a:off x="111124" y="575331"/>
          <a:ext cx="266685" cy="26668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7111511-86AB-4B2E-8B21-3A79F1F4E211}">
      <dsp:nvSpPr>
        <dsp:cNvPr id="0" name=""/>
        <dsp:cNvSpPr/>
      </dsp:nvSpPr>
      <dsp:spPr>
        <a:xfrm>
          <a:off x="486908" y="951115"/>
          <a:ext cx="3099272" cy="13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0" rIns="177800" bIns="266700" numCol="1" spcCol="1270" anchor="t" anchorCtr="0">
          <a:noAutofit/>
        </a:bodyPr>
        <a:lstStyle/>
        <a:p>
          <a:pPr marL="0" lvl="0" indent="0" algn="l" defTabSz="1244600">
            <a:lnSpc>
              <a:spcPct val="90000"/>
            </a:lnSpc>
            <a:spcBef>
              <a:spcPct val="0"/>
            </a:spcBef>
            <a:spcAft>
              <a:spcPct val="35000"/>
            </a:spcAft>
            <a:buNone/>
          </a:pPr>
          <a:r>
            <a:rPr lang="en-US" sz="2800" kern="1200" dirty="0"/>
            <a:t>The Five Years Forward</a:t>
          </a:r>
        </a:p>
      </dsp:txBody>
      <dsp:txXfrm>
        <a:off x="486908" y="951115"/>
        <a:ext cx="3099272" cy="1380049"/>
      </dsp:txXfrm>
    </dsp:sp>
    <dsp:sp modelId="{F8AF52AA-75E8-4C5D-99BE-63299380B40D}">
      <dsp:nvSpPr>
        <dsp:cNvPr id="0" name=""/>
        <dsp:cNvSpPr/>
      </dsp:nvSpPr>
      <dsp:spPr>
        <a:xfrm>
          <a:off x="486908" y="466232"/>
          <a:ext cx="3099272" cy="48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2016</a:t>
          </a:r>
        </a:p>
      </dsp:txBody>
      <dsp:txXfrm>
        <a:off x="486908" y="466232"/>
        <a:ext cx="3099272" cy="484882"/>
      </dsp:txXfrm>
    </dsp:sp>
    <dsp:sp modelId="{D245F1FE-7BBF-4B05-B696-AC11A940B810}">
      <dsp:nvSpPr>
        <dsp:cNvPr id="0" name=""/>
        <dsp:cNvSpPr/>
      </dsp:nvSpPr>
      <dsp:spPr>
        <a:xfrm>
          <a:off x="244467" y="951115"/>
          <a:ext cx="0" cy="1380049"/>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7B78945-E3F2-43DB-986B-8135F25A0D3D}">
      <dsp:nvSpPr>
        <dsp:cNvPr id="0" name=""/>
        <dsp:cNvSpPr/>
      </dsp:nvSpPr>
      <dsp:spPr>
        <a:xfrm>
          <a:off x="200828" y="2287525"/>
          <a:ext cx="87278" cy="87278"/>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C8977-DEE9-4C70-8861-3DFF517B2B3B}">
      <dsp:nvSpPr>
        <dsp:cNvPr id="0" name=""/>
        <dsp:cNvSpPr/>
      </dsp:nvSpPr>
      <dsp:spPr>
        <a:xfrm rot="18900000">
          <a:off x="1931318" y="3782223"/>
          <a:ext cx="342863" cy="342863"/>
        </a:xfrm>
        <a:prstGeom prst="teardrop">
          <a:avLst>
            <a:gd name="adj" fmla="val 115000"/>
          </a:avLst>
        </a:prstGeom>
        <a:solidFill>
          <a:schemeClr val="accent2">
            <a:hueOff val="4168938"/>
            <a:satOff val="1357"/>
            <a:lumOff val="-3791"/>
            <a:alphaOff val="0"/>
          </a:schemeClr>
        </a:solidFill>
        <a:ln w="12700" cap="flat" cmpd="sng" algn="ctr">
          <a:solidFill>
            <a:schemeClr val="accent2">
              <a:hueOff val="4168938"/>
              <a:satOff val="1357"/>
              <a:lumOff val="-37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2489E4-5158-4E41-B540-3076A5BB9688}">
      <dsp:nvSpPr>
        <dsp:cNvPr id="0" name=""/>
        <dsp:cNvSpPr/>
      </dsp:nvSpPr>
      <dsp:spPr>
        <a:xfrm>
          <a:off x="1969408" y="3820312"/>
          <a:ext cx="266685" cy="26668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8FEF190-A40B-4141-AE42-5B7604F6D887}">
      <dsp:nvSpPr>
        <dsp:cNvPr id="0" name=""/>
        <dsp:cNvSpPr/>
      </dsp:nvSpPr>
      <dsp:spPr>
        <a:xfrm>
          <a:off x="2345191" y="2331164"/>
          <a:ext cx="3099272" cy="13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66700" rIns="0" bIns="177800" numCol="1" spcCol="1270" anchor="b" anchorCtr="0">
          <a:noAutofit/>
        </a:bodyPr>
        <a:lstStyle/>
        <a:p>
          <a:pPr marL="0" lvl="0" indent="0" algn="l" defTabSz="1244600">
            <a:lnSpc>
              <a:spcPct val="90000"/>
            </a:lnSpc>
            <a:spcBef>
              <a:spcPct val="0"/>
            </a:spcBef>
            <a:spcAft>
              <a:spcPct val="35000"/>
            </a:spcAft>
            <a:buNone/>
          </a:pPr>
          <a:r>
            <a:rPr lang="en-US" sz="2800" kern="1200" dirty="0"/>
            <a:t>stigma</a:t>
          </a:r>
        </a:p>
      </dsp:txBody>
      <dsp:txXfrm>
        <a:off x="2345191" y="2331164"/>
        <a:ext cx="3099272" cy="1380049"/>
      </dsp:txXfrm>
    </dsp:sp>
    <dsp:sp modelId="{233345FD-C91E-48D9-B65C-BA2C7B4ED8C2}">
      <dsp:nvSpPr>
        <dsp:cNvPr id="0" name=""/>
        <dsp:cNvSpPr/>
      </dsp:nvSpPr>
      <dsp:spPr>
        <a:xfrm>
          <a:off x="2345191" y="3711213"/>
          <a:ext cx="3099272" cy="48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2017</a:t>
          </a:r>
        </a:p>
      </dsp:txBody>
      <dsp:txXfrm>
        <a:off x="2345191" y="3711213"/>
        <a:ext cx="3099272" cy="484882"/>
      </dsp:txXfrm>
    </dsp:sp>
    <dsp:sp modelId="{38329AD8-1673-444B-B332-2D9C32837BAF}">
      <dsp:nvSpPr>
        <dsp:cNvPr id="0" name=""/>
        <dsp:cNvSpPr/>
      </dsp:nvSpPr>
      <dsp:spPr>
        <a:xfrm>
          <a:off x="2102750" y="2331164"/>
          <a:ext cx="0" cy="1380049"/>
        </a:xfrm>
        <a:prstGeom prst="line">
          <a:avLst/>
        </a:prstGeom>
        <a:noFill/>
        <a:ln w="12700" cap="flat" cmpd="sng" algn="ctr">
          <a:solidFill>
            <a:schemeClr val="accent2">
              <a:hueOff val="4168938"/>
              <a:satOff val="1357"/>
              <a:lumOff val="-3791"/>
              <a:alphaOff val="0"/>
            </a:schemeClr>
          </a:solidFill>
          <a:prstDash val="dash"/>
          <a:miter lim="800000"/>
        </a:ln>
        <a:effectLst/>
      </dsp:spPr>
      <dsp:style>
        <a:lnRef idx="1">
          <a:scrgbClr r="0" g="0" b="0"/>
        </a:lnRef>
        <a:fillRef idx="0">
          <a:scrgbClr r="0" g="0" b="0"/>
        </a:fillRef>
        <a:effectRef idx="0">
          <a:scrgbClr r="0" g="0" b="0"/>
        </a:effectRef>
        <a:fontRef idx="minor"/>
      </dsp:style>
    </dsp:sp>
    <dsp:sp modelId="{5ED5E132-CF0A-4B9F-87BD-ED26AF2A0B23}">
      <dsp:nvSpPr>
        <dsp:cNvPr id="0" name=""/>
        <dsp:cNvSpPr/>
      </dsp:nvSpPr>
      <dsp:spPr>
        <a:xfrm>
          <a:off x="2059111" y="2287525"/>
          <a:ext cx="87278" cy="87278"/>
        </a:xfrm>
        <a:prstGeom prst="ellipse">
          <a:avLst/>
        </a:prstGeom>
        <a:solidFill>
          <a:schemeClr val="accent2">
            <a:hueOff val="4168938"/>
            <a:satOff val="1357"/>
            <a:lumOff val="-3791"/>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E4755-10E1-4171-B705-26BFA17DD9E7}">
      <dsp:nvSpPr>
        <dsp:cNvPr id="0" name=""/>
        <dsp:cNvSpPr/>
      </dsp:nvSpPr>
      <dsp:spPr>
        <a:xfrm rot="8100000">
          <a:off x="3789602" y="537242"/>
          <a:ext cx="342863" cy="342863"/>
        </a:xfrm>
        <a:prstGeom prst="teardrop">
          <a:avLst>
            <a:gd name="adj" fmla="val 115000"/>
          </a:avLst>
        </a:prstGeom>
        <a:solidFill>
          <a:schemeClr val="accent2">
            <a:hueOff val="8337877"/>
            <a:satOff val="2715"/>
            <a:lumOff val="-7583"/>
            <a:alphaOff val="0"/>
          </a:schemeClr>
        </a:solidFill>
        <a:ln w="12700" cap="flat" cmpd="sng" algn="ctr">
          <a:solidFill>
            <a:schemeClr val="accent2">
              <a:hueOff val="8337877"/>
              <a:satOff val="2715"/>
              <a:lumOff val="-75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B57538-DB57-4ECE-BC43-B591E888E90C}">
      <dsp:nvSpPr>
        <dsp:cNvPr id="0" name=""/>
        <dsp:cNvSpPr/>
      </dsp:nvSpPr>
      <dsp:spPr>
        <a:xfrm>
          <a:off x="3827691" y="575331"/>
          <a:ext cx="266685" cy="26668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8AF7B34-65FA-49BA-B960-E4EBF2A6DBAE}">
      <dsp:nvSpPr>
        <dsp:cNvPr id="0" name=""/>
        <dsp:cNvSpPr/>
      </dsp:nvSpPr>
      <dsp:spPr>
        <a:xfrm>
          <a:off x="4203474" y="951115"/>
          <a:ext cx="3099272" cy="13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7000" rIns="127000" bIns="190500" numCol="1" spcCol="1270" anchor="t" anchorCtr="0">
          <a:noAutofit/>
        </a:bodyPr>
        <a:lstStyle/>
        <a:p>
          <a:pPr marL="0" lvl="0" indent="0" algn="l" defTabSz="889000">
            <a:lnSpc>
              <a:spcPct val="90000"/>
            </a:lnSpc>
            <a:spcBef>
              <a:spcPct val="0"/>
            </a:spcBef>
            <a:spcAft>
              <a:spcPct val="35000"/>
            </a:spcAft>
            <a:buNone/>
          </a:pPr>
          <a:r>
            <a:rPr lang="en-US" sz="2000" kern="1200" dirty="0"/>
            <a:t>Prevention public engagement &amp; campaign   Waiting time</a:t>
          </a:r>
        </a:p>
      </dsp:txBody>
      <dsp:txXfrm>
        <a:off x="4203474" y="951115"/>
        <a:ext cx="3099272" cy="1380049"/>
      </dsp:txXfrm>
    </dsp:sp>
    <dsp:sp modelId="{F222E81F-0FA1-4CC1-9995-233F1AE60A0E}">
      <dsp:nvSpPr>
        <dsp:cNvPr id="0" name=""/>
        <dsp:cNvSpPr/>
      </dsp:nvSpPr>
      <dsp:spPr>
        <a:xfrm>
          <a:off x="4203474" y="466232"/>
          <a:ext cx="3099272" cy="48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Now</a:t>
          </a:r>
        </a:p>
      </dsp:txBody>
      <dsp:txXfrm>
        <a:off x="4203474" y="466232"/>
        <a:ext cx="3099272" cy="484882"/>
      </dsp:txXfrm>
    </dsp:sp>
    <dsp:sp modelId="{AFC00B87-AA04-42B0-919F-56DA134892E6}">
      <dsp:nvSpPr>
        <dsp:cNvPr id="0" name=""/>
        <dsp:cNvSpPr/>
      </dsp:nvSpPr>
      <dsp:spPr>
        <a:xfrm>
          <a:off x="3961033" y="951115"/>
          <a:ext cx="0" cy="1380049"/>
        </a:xfrm>
        <a:prstGeom prst="line">
          <a:avLst/>
        </a:prstGeom>
        <a:noFill/>
        <a:ln w="12700" cap="flat" cmpd="sng" algn="ctr">
          <a:solidFill>
            <a:schemeClr val="accent2">
              <a:hueOff val="8337877"/>
              <a:satOff val="2715"/>
              <a:lumOff val="-7583"/>
              <a:alphaOff val="0"/>
            </a:schemeClr>
          </a:solidFill>
          <a:prstDash val="dash"/>
          <a:miter lim="800000"/>
        </a:ln>
        <a:effectLst/>
      </dsp:spPr>
      <dsp:style>
        <a:lnRef idx="1">
          <a:scrgbClr r="0" g="0" b="0"/>
        </a:lnRef>
        <a:fillRef idx="0">
          <a:scrgbClr r="0" g="0" b="0"/>
        </a:fillRef>
        <a:effectRef idx="0">
          <a:scrgbClr r="0" g="0" b="0"/>
        </a:effectRef>
        <a:fontRef idx="minor"/>
      </dsp:style>
    </dsp:sp>
    <dsp:sp modelId="{E996672B-2204-4FC2-AA0D-C1447A0079B9}">
      <dsp:nvSpPr>
        <dsp:cNvPr id="0" name=""/>
        <dsp:cNvSpPr/>
      </dsp:nvSpPr>
      <dsp:spPr>
        <a:xfrm>
          <a:off x="3917394" y="2287525"/>
          <a:ext cx="87278" cy="87278"/>
        </a:xfrm>
        <a:prstGeom prst="ellipse">
          <a:avLst/>
        </a:prstGeom>
        <a:solidFill>
          <a:schemeClr val="accent2">
            <a:hueOff val="8337877"/>
            <a:satOff val="2715"/>
            <a:lumOff val="-758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D4CC9-7102-4E4B-BDB4-8C64C523E7DA}">
      <dsp:nvSpPr>
        <dsp:cNvPr id="0" name=""/>
        <dsp:cNvSpPr/>
      </dsp:nvSpPr>
      <dsp:spPr>
        <a:xfrm rot="18900000">
          <a:off x="5647885" y="3782223"/>
          <a:ext cx="342863" cy="342863"/>
        </a:xfrm>
        <a:prstGeom prst="teardrop">
          <a:avLst>
            <a:gd name="adj" fmla="val 115000"/>
          </a:avLst>
        </a:prstGeom>
        <a:solidFill>
          <a:schemeClr val="accent2">
            <a:hueOff val="12506815"/>
            <a:satOff val="4072"/>
            <a:lumOff val="-11374"/>
            <a:alphaOff val="0"/>
          </a:schemeClr>
        </a:solidFill>
        <a:ln w="12700" cap="flat" cmpd="sng" algn="ctr">
          <a:solidFill>
            <a:schemeClr val="accent2">
              <a:hueOff val="12506815"/>
              <a:satOff val="4072"/>
              <a:lumOff val="-113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05D80-A151-441F-B930-F48EE6BF25F5}">
      <dsp:nvSpPr>
        <dsp:cNvPr id="0" name=""/>
        <dsp:cNvSpPr/>
      </dsp:nvSpPr>
      <dsp:spPr>
        <a:xfrm>
          <a:off x="5685974" y="3820312"/>
          <a:ext cx="266685" cy="26668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540FCBA-0614-48EE-9274-C6D2362D5629}">
      <dsp:nvSpPr>
        <dsp:cNvPr id="0" name=""/>
        <dsp:cNvSpPr/>
      </dsp:nvSpPr>
      <dsp:spPr>
        <a:xfrm>
          <a:off x="6061758" y="2331164"/>
          <a:ext cx="3099272" cy="13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dirty="0"/>
            <a:t> Valuing People Now: a new </a:t>
          </a:r>
          <a:r>
            <a:rPr lang="en-US" sz="2000" kern="1200" dirty="0"/>
            <a:t>three-year strategy for learning disabilities was published in January 2009     </a:t>
          </a:r>
          <a:r>
            <a:rPr lang="en-US" sz="1500" kern="1200" dirty="0"/>
            <a:t>(</a:t>
          </a:r>
          <a:r>
            <a:rPr lang="en-US" sz="1500" kern="1200" dirty="0" err="1"/>
            <a:t>rescare</a:t>
          </a:r>
          <a:r>
            <a:rPr lang="en-US" sz="1500" kern="1200" dirty="0"/>
            <a:t>. 2021).</a:t>
          </a:r>
        </a:p>
      </dsp:txBody>
      <dsp:txXfrm>
        <a:off x="6061758" y="2331164"/>
        <a:ext cx="3099272" cy="1380049"/>
      </dsp:txXfrm>
    </dsp:sp>
    <dsp:sp modelId="{953EA299-F66F-4661-8FA5-313C0594C0B8}">
      <dsp:nvSpPr>
        <dsp:cNvPr id="0" name=""/>
        <dsp:cNvSpPr/>
      </dsp:nvSpPr>
      <dsp:spPr>
        <a:xfrm>
          <a:off x="6061758" y="3711213"/>
          <a:ext cx="3099272" cy="484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2009</a:t>
          </a:r>
        </a:p>
      </dsp:txBody>
      <dsp:txXfrm>
        <a:off x="6061758" y="3711213"/>
        <a:ext cx="3099272" cy="484882"/>
      </dsp:txXfrm>
    </dsp:sp>
    <dsp:sp modelId="{F39688DA-46DA-4588-A42F-B15AF51A5AC3}">
      <dsp:nvSpPr>
        <dsp:cNvPr id="0" name=""/>
        <dsp:cNvSpPr/>
      </dsp:nvSpPr>
      <dsp:spPr>
        <a:xfrm>
          <a:off x="5819317" y="2331164"/>
          <a:ext cx="0" cy="1380049"/>
        </a:xfrm>
        <a:prstGeom prst="line">
          <a:avLst/>
        </a:prstGeom>
        <a:noFill/>
        <a:ln w="12700" cap="flat" cmpd="sng" algn="ctr">
          <a:solidFill>
            <a:schemeClr val="accent2">
              <a:hueOff val="12506815"/>
              <a:satOff val="4072"/>
              <a:lumOff val="-11374"/>
              <a:alphaOff val="0"/>
            </a:schemeClr>
          </a:solidFill>
          <a:prstDash val="dash"/>
          <a:miter lim="800000"/>
        </a:ln>
        <a:effectLst/>
      </dsp:spPr>
      <dsp:style>
        <a:lnRef idx="1">
          <a:scrgbClr r="0" g="0" b="0"/>
        </a:lnRef>
        <a:fillRef idx="0">
          <a:scrgbClr r="0" g="0" b="0"/>
        </a:fillRef>
        <a:effectRef idx="0">
          <a:scrgbClr r="0" g="0" b="0"/>
        </a:effectRef>
        <a:fontRef idx="minor"/>
      </dsp:style>
    </dsp:sp>
    <dsp:sp modelId="{C5ED13A5-0298-432C-8EB6-D3F7E51DF329}">
      <dsp:nvSpPr>
        <dsp:cNvPr id="0" name=""/>
        <dsp:cNvSpPr/>
      </dsp:nvSpPr>
      <dsp:spPr>
        <a:xfrm>
          <a:off x="5775677" y="2287525"/>
          <a:ext cx="87278" cy="87278"/>
        </a:xfrm>
        <a:prstGeom prst="ellipse">
          <a:avLst/>
        </a:prstGeom>
        <a:solidFill>
          <a:schemeClr val="accent2">
            <a:hueOff val="12506815"/>
            <a:satOff val="4072"/>
            <a:lumOff val="-11374"/>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5BAAA2-B70B-432B-BCD2-BD94E80AA2CD}" type="datetimeFigureOut">
              <a:rPr lang="en-GB" smtClean="0"/>
              <a:t>08/03/2024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D2F138-17A4-4B83-B43D-0BCD5A3352D8}" type="slidenum">
              <a:rPr lang="en-GB" smtClean="0"/>
              <a:t>‹#›</a:t>
            </a:fld>
            <a:endParaRPr lang="en-GB"/>
          </a:p>
        </p:txBody>
      </p:sp>
    </p:spTree>
    <p:extLst>
      <p:ext uri="{BB962C8B-B14F-4D97-AF65-F5344CB8AC3E}">
        <p14:creationId xmlns:p14="http://schemas.microsoft.com/office/powerpoint/2010/main" val="33466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0560F722-EA70-4EC2-9C07-345B25DBBEAC}" type="datetime1">
              <a:rPr lang="en-US" smtClean="0"/>
              <a:t>3/8/2024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7593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F13DC682-80BC-460C-B874-0F0F8D5E909B}" type="datetime1">
              <a:rPr lang="en-US" smtClean="0"/>
              <a:t>3/8/2024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66140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56E094F8-D1E9-47E3-9C46-18EDAC16147E}" type="datetime1">
              <a:rPr lang="en-US" smtClean="0"/>
              <a:t>3/8/2024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28244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E6347104-6FAA-410B-994A-FDD7FD622EC7}" type="datetime1">
              <a:rPr lang="en-US" smtClean="0"/>
              <a:t>3/8/2024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93005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AA9C2C7F-02D1-45A6-A22D-B81ED205808D}" type="datetime1">
              <a:rPr lang="en-US" smtClean="0"/>
              <a:t>3/8/2024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33291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E417BBE1-12B6-4CB1-B131-60E16BB55667}" type="datetime1">
              <a:rPr lang="en-US" smtClean="0"/>
              <a:t>3/8/2024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75891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8B4D968B-8841-4F02-AC7E-F9CF5AACB2B2}" type="datetime1">
              <a:rPr lang="en-US" smtClean="0"/>
              <a:t>3/8/2024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43128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11D37216-7455-4289-84E1-571E5DD45F43}" type="datetime1">
              <a:rPr lang="en-US" smtClean="0"/>
              <a:t>3/8/2024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65477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724C00EE-C261-41C1-856C-41AC78C0374A}" type="datetime1">
              <a:rPr lang="en-US" smtClean="0"/>
              <a:t>3/8/2024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543536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79DFAD3E-5835-4931-8588-7FA752F1EF59}" type="datetime1">
              <a:rPr lang="en-US" smtClean="0"/>
              <a:t>3/8/2024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15161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4B8E8EEA-8094-478D-8B25-664CB186284C}" type="datetime1">
              <a:rPr lang="en-US" smtClean="0"/>
              <a:t>3/8/2024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24420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1BBEA8DF-C42F-4869-8044-4736F8512665}" type="datetime1">
              <a:rPr lang="en-US" smtClean="0"/>
              <a:t>3/8/2024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825039105"/>
      </p:ext>
    </p:extLst>
  </p:cSld>
  <p:clrMap bg1="dk1" tx1="lt1" bg2="dk2" tx2="lt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hf sldNum="0" hdr="0" ftr="0" dt="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actuaries.digital/2021/05/26/virtual-summit-shorts-using-artificial-intelligence-to-improve-mental-health/"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mronline.org/2018/06/06/mental-illness-and-the-psychological-trap-a-political-problem/" TargetMode="External"/><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www.starstryder.com/category/personal/politics/" TargetMode="External"/><Relationship Id="rId7" Type="http://schemas.openxmlformats.org/officeDocument/2006/relationships/diagramColors" Target="../diagrams/colors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hyperlink" Target="https://philosophicaldisquisitions.blogspot.com/2013/11/are-mental-illnesses-real-part-three.html" TargetMode="External"/><Relationship Id="rId7" Type="http://schemas.openxmlformats.org/officeDocument/2006/relationships/diagramQuickStyle" Target="../diagrams/quickStyle5.xml"/><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hyperlink" Target="https://creativecommons.org/licenses/by-nc-nd/3.0/" TargetMode="Externa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BEF13CA6-62BA-4542-A666-34CE885F3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7F853F74-4A8A-273C-0609-E8B085FEEFC9}"/>
              </a:ext>
            </a:extLst>
          </p:cNvPr>
          <p:cNvSpPr>
            <a:spLocks noChangeArrowheads="1"/>
          </p:cNvSpPr>
          <p:nvPr/>
        </p:nvSpPr>
        <p:spPr bwMode="auto">
          <a:xfrm>
            <a:off x="2875935" y="1961535"/>
            <a:ext cx="7683910" cy="387842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lnSpcReduction="10000"/>
          </a:bodyPr>
          <a:lstStyle/>
          <a:p>
            <a:pPr marL="0" marR="0" lvl="0" indent="0" fontAlgn="base">
              <a:lnSpc>
                <a:spcPct val="120000"/>
              </a:lnSpc>
              <a:spcBef>
                <a:spcPct val="0"/>
              </a:spcBef>
              <a:spcAft>
                <a:spcPts val="600"/>
              </a:spcAft>
              <a:buClrTx/>
              <a:buSzTx/>
              <a:buFontTx/>
              <a:buNone/>
              <a:tabLst/>
            </a:pPr>
            <a:r>
              <a:rPr kumimoji="0" lang="en-US" altLang="en-US" b="0" i="0" u="none" strike="noStrike" cap="none" normalizeH="0" baseline="0" dirty="0">
                <a:ln>
                  <a:noFill/>
                </a:ln>
                <a:effectLst/>
              </a:rPr>
              <a:t> </a:t>
            </a:r>
            <a:r>
              <a:rPr kumimoji="0" lang="en-US" altLang="en-US" sz="2400" b="1" i="0" u="none" strike="noStrike" cap="none" normalizeH="0" baseline="0" dirty="0">
                <a:ln>
                  <a:noFill/>
                </a:ln>
                <a:effectLst/>
              </a:rPr>
              <a:t>Name:                                Michaela Demeterova</a:t>
            </a:r>
            <a:endParaRPr kumimoji="0" lang="en-US" altLang="en-US" sz="2400" b="0" i="0" u="none" strike="noStrike" cap="none" normalizeH="0" baseline="0" dirty="0">
              <a:ln>
                <a:noFill/>
              </a:ln>
              <a:effectLst/>
            </a:endParaRPr>
          </a:p>
          <a:p>
            <a:pPr marL="0" marR="0" lvl="0" indent="0" fontAlgn="base">
              <a:lnSpc>
                <a:spcPct val="120000"/>
              </a:lnSpc>
              <a:spcBef>
                <a:spcPct val="0"/>
              </a:spcBef>
              <a:spcAft>
                <a:spcPts val="600"/>
              </a:spcAft>
              <a:buClrTx/>
              <a:buSzTx/>
              <a:buFontTx/>
              <a:buNone/>
              <a:tabLst/>
            </a:pPr>
            <a:r>
              <a:rPr kumimoji="0" lang="en-US" altLang="en-US" sz="2400" b="1" i="0" u="none" strike="noStrike" cap="none" normalizeH="0" baseline="0" dirty="0">
                <a:ln>
                  <a:noFill/>
                </a:ln>
                <a:effectLst/>
              </a:rPr>
              <a:t>Student ID:                        2312297 </a:t>
            </a:r>
            <a:endParaRPr kumimoji="0" lang="en-US" altLang="en-US" sz="2400" b="0" i="0" u="none" strike="noStrike" cap="none" normalizeH="0" baseline="0" dirty="0">
              <a:ln>
                <a:noFill/>
              </a:ln>
              <a:effectLst/>
            </a:endParaRPr>
          </a:p>
          <a:p>
            <a:pPr marL="0" marR="0" lvl="0" indent="0" fontAlgn="base">
              <a:lnSpc>
                <a:spcPct val="120000"/>
              </a:lnSpc>
              <a:spcBef>
                <a:spcPct val="0"/>
              </a:spcBef>
              <a:spcAft>
                <a:spcPts val="600"/>
              </a:spcAft>
              <a:buClrTx/>
              <a:buSzTx/>
              <a:buFontTx/>
              <a:buNone/>
              <a:tabLst/>
            </a:pPr>
            <a:r>
              <a:rPr kumimoji="0" lang="en-US" altLang="en-US" sz="2400" b="1" i="0" u="none" strike="noStrike" cap="none" normalizeH="0" baseline="0" dirty="0">
                <a:ln>
                  <a:noFill/>
                </a:ln>
                <a:effectLst/>
              </a:rPr>
              <a:t>Module:                             Introduction to </a:t>
            </a:r>
            <a:r>
              <a:rPr kumimoji="0" lang="en-US" altLang="en-US" sz="2400" b="1" i="0" u="none" strike="noStrike" cap="none" normalizeH="0" baseline="0">
                <a:ln>
                  <a:noFill/>
                </a:ln>
                <a:effectLst/>
              </a:rPr>
              <a:t>Health   and       </a:t>
            </a:r>
            <a:r>
              <a:rPr kumimoji="0" lang="en-US" altLang="en-US" sz="2400" b="1" i="0" u="none" strike="noStrike" cap="none" normalizeH="0" baseline="0" dirty="0">
                <a:ln>
                  <a:noFill/>
                </a:ln>
                <a:effectLst/>
              </a:rPr>
              <a:t>Social Care                                                                            </a:t>
            </a:r>
            <a:endParaRPr kumimoji="0" lang="en-US" altLang="en-US" sz="2400" b="0" i="0" u="none" strike="noStrike" cap="none" normalizeH="0" baseline="0" dirty="0">
              <a:ln>
                <a:noFill/>
              </a:ln>
              <a:effectLst/>
            </a:endParaRPr>
          </a:p>
          <a:p>
            <a:pPr marL="0" marR="0" lvl="0" indent="0" fontAlgn="base">
              <a:lnSpc>
                <a:spcPct val="120000"/>
              </a:lnSpc>
              <a:spcBef>
                <a:spcPct val="0"/>
              </a:spcBef>
              <a:spcAft>
                <a:spcPts val="600"/>
              </a:spcAft>
              <a:buClrTx/>
              <a:buSzTx/>
              <a:buFontTx/>
              <a:buNone/>
              <a:tabLst/>
            </a:pPr>
            <a:endParaRPr kumimoji="0" lang="en-US" altLang="en-US" sz="2400" b="1" i="0" u="none" strike="noStrike" cap="none" normalizeH="0" baseline="0" dirty="0">
              <a:ln>
                <a:noFill/>
              </a:ln>
              <a:effectLst/>
            </a:endParaRPr>
          </a:p>
          <a:p>
            <a:pPr marL="0" marR="0" lvl="0" indent="0" fontAlgn="base">
              <a:lnSpc>
                <a:spcPct val="120000"/>
              </a:lnSpc>
              <a:spcBef>
                <a:spcPct val="0"/>
              </a:spcBef>
              <a:spcAft>
                <a:spcPts val="600"/>
              </a:spcAft>
              <a:buClrTx/>
              <a:buSzTx/>
              <a:buFontTx/>
              <a:buNone/>
              <a:tabLst/>
            </a:pPr>
            <a:r>
              <a:rPr kumimoji="0" lang="en-US" altLang="en-US" sz="2400" b="1" i="0" u="none" strike="noStrike" cap="none" normalizeH="0" baseline="0" dirty="0">
                <a:ln>
                  <a:noFill/>
                </a:ln>
                <a:effectLst/>
              </a:rPr>
              <a:t>Module Code:                    LCHS4003_LON</a:t>
            </a:r>
            <a:endParaRPr kumimoji="0" lang="en-US" altLang="en-US" sz="2400" b="0" i="0" u="none" strike="noStrike" cap="none" normalizeH="0" baseline="0" dirty="0">
              <a:ln>
                <a:noFill/>
              </a:ln>
              <a:effectLst/>
            </a:endParaRPr>
          </a:p>
          <a:p>
            <a:pPr marL="0" marR="0" lvl="0" indent="0" fontAlgn="base">
              <a:lnSpc>
                <a:spcPct val="120000"/>
              </a:lnSpc>
              <a:spcBef>
                <a:spcPct val="0"/>
              </a:spcBef>
              <a:spcAft>
                <a:spcPts val="600"/>
              </a:spcAft>
              <a:buClrTx/>
              <a:buSzTx/>
              <a:buFontTx/>
              <a:buNone/>
              <a:tabLst/>
            </a:pPr>
            <a:endParaRPr kumimoji="0" lang="en-US" altLang="en-US" sz="2400" b="1" i="0" u="none" strike="noStrike" cap="none" normalizeH="0" baseline="0" dirty="0">
              <a:ln>
                <a:noFill/>
              </a:ln>
              <a:effectLst/>
            </a:endParaRPr>
          </a:p>
          <a:p>
            <a:pPr marL="0" marR="0" lvl="0" indent="0" fontAlgn="base">
              <a:lnSpc>
                <a:spcPct val="120000"/>
              </a:lnSpc>
              <a:spcBef>
                <a:spcPct val="0"/>
              </a:spcBef>
              <a:spcAft>
                <a:spcPts val="600"/>
              </a:spcAft>
              <a:buClrTx/>
              <a:buSzTx/>
              <a:buFontTx/>
              <a:buNone/>
              <a:tabLst/>
            </a:pPr>
            <a:r>
              <a:rPr kumimoji="0" lang="en-US" altLang="en-US" sz="2400" b="1" i="0" u="none" strike="noStrike" cap="none" normalizeH="0" baseline="0" dirty="0">
                <a:ln>
                  <a:noFill/>
                </a:ln>
                <a:effectLst/>
              </a:rPr>
              <a:t>Lecture :            Dr. Diola </a:t>
            </a:r>
            <a:r>
              <a:rPr kumimoji="0" lang="en-US" altLang="en-US" sz="2400" b="1" i="0" u="none" strike="noStrike" cap="none" normalizeH="0" baseline="0" dirty="0" err="1">
                <a:ln>
                  <a:noFill/>
                </a:ln>
                <a:effectLst/>
              </a:rPr>
              <a:t>Bijlhout</a:t>
            </a:r>
            <a:r>
              <a:rPr kumimoji="0" lang="en-US" altLang="en-US" sz="2400" b="1" i="0" u="none" strike="noStrike" cap="none" normalizeH="0" baseline="0" dirty="0">
                <a:ln>
                  <a:noFill/>
                </a:ln>
                <a:effectLst/>
              </a:rPr>
              <a:t>             </a:t>
            </a:r>
            <a:endParaRPr kumimoji="0" lang="en-US" altLang="en-US" sz="2400" b="0" i="0" u="none" strike="noStrike" cap="none" normalizeH="0" baseline="0" dirty="0">
              <a:ln>
                <a:noFill/>
              </a:ln>
              <a:effectLst/>
            </a:endParaRPr>
          </a:p>
        </p:txBody>
      </p:sp>
      <p:pic>
        <p:nvPicPr>
          <p:cNvPr id="1025" name="Picture 1" descr="A coat of arms with red dragons and a helmet&#10;&#10;Description automatically generated">
            <a:extLst>
              <a:ext uri="{FF2B5EF4-FFF2-40B4-BE49-F238E27FC236}">
                <a16:creationId xmlns:a16="http://schemas.microsoft.com/office/drawing/2014/main" id="{167D1C8E-B4D3-025D-8DC9-5CA11EAF33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25" r="4531"/>
          <a:stretch/>
        </p:blipFill>
        <p:spPr bwMode="auto">
          <a:xfrm>
            <a:off x="-5622" y="10"/>
            <a:ext cx="4650449" cy="5306086"/>
          </a:xfrm>
          <a:custGeom>
            <a:avLst/>
            <a:gdLst/>
            <a:ahLst/>
            <a:cxnLst/>
            <a:rect l="l" t="t" r="r" b="b"/>
            <a:pathLst>
              <a:path w="4650449" h="5306096">
                <a:moveTo>
                  <a:pt x="0" y="0"/>
                </a:moveTo>
                <a:lnTo>
                  <a:pt x="4650449" y="0"/>
                </a:lnTo>
                <a:lnTo>
                  <a:pt x="0" y="5306096"/>
                </a:lnTo>
                <a:close/>
              </a:path>
            </a:pathLst>
          </a:custGeom>
          <a:noFill/>
          <a:extLst>
            <a:ext uri="{909E8E84-426E-40DD-AFC4-6F175D3DCCD1}">
              <a14:hiddenFill xmlns:a14="http://schemas.microsoft.com/office/drawing/2010/main">
                <a:solidFill>
                  <a:srgbClr val="FFFFFF"/>
                </a:solidFill>
              </a14:hiddenFill>
            </a:ext>
          </a:extLst>
        </p:spPr>
      </p:pic>
      <p:pic>
        <p:nvPicPr>
          <p:cNvPr id="7" name="Picture 6" descr="A brain with blue lights coming out of it">
            <a:extLst>
              <a:ext uri="{FF2B5EF4-FFF2-40B4-BE49-F238E27FC236}">
                <a16:creationId xmlns:a16="http://schemas.microsoft.com/office/drawing/2014/main" id="{D08815A4-2F29-A4A7-AC10-483C39337EA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8314" r="20494"/>
          <a:stretch/>
        </p:blipFill>
        <p:spPr>
          <a:xfrm>
            <a:off x="7541552" y="1551904"/>
            <a:ext cx="4650449" cy="5306096"/>
          </a:xfrm>
          <a:custGeom>
            <a:avLst/>
            <a:gdLst/>
            <a:ahLst/>
            <a:cxnLst/>
            <a:rect l="l" t="t" r="r" b="b"/>
            <a:pathLst>
              <a:path w="4650449" h="5306096">
                <a:moveTo>
                  <a:pt x="4650449" y="0"/>
                </a:moveTo>
                <a:lnTo>
                  <a:pt x="4650449" y="5306096"/>
                </a:lnTo>
                <a:lnTo>
                  <a:pt x="0" y="5306096"/>
                </a:lnTo>
                <a:close/>
              </a:path>
            </a:pathLst>
          </a:custGeom>
        </p:spPr>
      </p:pic>
      <p:sp>
        <p:nvSpPr>
          <p:cNvPr id="4" name="Rectangle 2">
            <a:extLst>
              <a:ext uri="{FF2B5EF4-FFF2-40B4-BE49-F238E27FC236}">
                <a16:creationId xmlns:a16="http://schemas.microsoft.com/office/drawing/2014/main" id="{D364B94C-5507-CF96-61A0-85B2AB171F0D}"/>
              </a:ext>
            </a:extLst>
          </p:cNvPr>
          <p:cNvSpPr>
            <a:spLocks noChangeArrowheads="1"/>
          </p:cNvSpPr>
          <p:nvPr/>
        </p:nvSpPr>
        <p:spPr bwMode="auto">
          <a:xfrm>
            <a:off x="0" y="0"/>
            <a:ext cx="11341290" cy="1501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dirty="0"/>
          </a:p>
        </p:txBody>
      </p:sp>
      <p:sp>
        <p:nvSpPr>
          <p:cNvPr id="8" name="TextBox 7">
            <a:extLst>
              <a:ext uri="{FF2B5EF4-FFF2-40B4-BE49-F238E27FC236}">
                <a16:creationId xmlns:a16="http://schemas.microsoft.com/office/drawing/2014/main" id="{F692536B-E88E-6980-C037-C4F15EA07784}"/>
              </a:ext>
            </a:extLst>
          </p:cNvPr>
          <p:cNvSpPr txBox="1"/>
          <p:nvPr/>
        </p:nvSpPr>
        <p:spPr>
          <a:xfrm>
            <a:off x="9641302" y="6657945"/>
            <a:ext cx="25506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actuaries.digital/2021/05/26/virtual-summit-shorts-using-artificial-intelligence-to-improve-mental-healt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585038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with her hand on her head&#10;&#10;Description automatically generated">
            <a:extLst>
              <a:ext uri="{FF2B5EF4-FFF2-40B4-BE49-F238E27FC236}">
                <a16:creationId xmlns:a16="http://schemas.microsoft.com/office/drawing/2014/main" id="{2EFD438E-0329-AD9A-40AC-B8A6EF02D622}"/>
              </a:ext>
            </a:extLst>
          </p:cNvPr>
          <p:cNvPicPr>
            <a:picLocks noChangeAspect="1"/>
          </p:cNvPicPr>
          <p:nvPr/>
        </p:nvPicPr>
        <p:blipFill rotWithShape="1">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177" r="18177"/>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D8A729F3-A17F-D562-67F9-C22BC2E07EC4}"/>
              </a:ext>
            </a:extLst>
          </p:cNvPr>
          <p:cNvSpPr>
            <a:spLocks noGrp="1"/>
          </p:cNvSpPr>
          <p:nvPr>
            <p:ph type="ctrTitle"/>
          </p:nvPr>
        </p:nvSpPr>
        <p:spPr>
          <a:xfrm>
            <a:off x="410817" y="649362"/>
            <a:ext cx="9492838" cy="3650790"/>
          </a:xfrm>
        </p:spPr>
        <p:txBody>
          <a:bodyPr anchor="t">
            <a:normAutofit/>
          </a:bodyPr>
          <a:lstStyle/>
          <a:p>
            <a:pPr>
              <a:lnSpc>
                <a:spcPct val="90000"/>
              </a:lnSpc>
            </a:pPr>
            <a:r>
              <a:rPr lang="en-GB" sz="4100" dirty="0">
                <a:latin typeface="Amasis MT Pro Black" panose="02040A04050005020304" pitchFamily="18" charset="0"/>
              </a:rPr>
              <a:t>Mental health transformed over the last seventy-five years</a:t>
            </a:r>
            <a:br>
              <a:rPr lang="en-GB" sz="4100" b="1" i="0" dirty="0">
                <a:effectLst/>
                <a:latin typeface="Frutiger W01"/>
              </a:rPr>
            </a:br>
            <a:endParaRPr lang="en-GB" sz="4100" dirty="0"/>
          </a:p>
        </p:txBody>
      </p:sp>
      <p:cxnSp>
        <p:nvCxnSpPr>
          <p:cNvPr id="40" name="Straight Connector 39">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43A09E7-0FCE-2BA1-E2CD-B69AB1FBBA75}"/>
              </a:ext>
            </a:extLst>
          </p:cNvPr>
          <p:cNvSpPr txBox="1"/>
          <p:nvPr/>
        </p:nvSpPr>
        <p:spPr>
          <a:xfrm>
            <a:off x="9474589" y="6657945"/>
            <a:ext cx="271741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ronline.org/2018/06/06/mental-illness-and-the-psychological-trap-a-political-proble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24094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8E1D31-3AF2-4B28-A358-E6FC351B4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E8446B7-95E0-46F7-A2E2-5A2971C5C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1416" y="0"/>
            <a:ext cx="6820584"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853D02AD-95A0-43E3-8BD7-06B72D8D3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874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ailroad extending through the desert">
            <a:extLst>
              <a:ext uri="{FF2B5EF4-FFF2-40B4-BE49-F238E27FC236}">
                <a16:creationId xmlns:a16="http://schemas.microsoft.com/office/drawing/2014/main" id="{00161061-068F-7800-F569-3E67038DDC0C}"/>
              </a:ext>
            </a:extLst>
          </p:cNvPr>
          <p:cNvPicPr>
            <a:picLocks noChangeAspect="1"/>
          </p:cNvPicPr>
          <p:nvPr/>
        </p:nvPicPr>
        <p:blipFill rotWithShape="1">
          <a:blip r:embed="rId2">
            <a:alphaModFix amt="60000"/>
          </a:blip>
          <a:srcRect t="27403" r="1" b="1"/>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
        <p:nvSpPr>
          <p:cNvPr id="2" name="Title 1">
            <a:extLst>
              <a:ext uri="{FF2B5EF4-FFF2-40B4-BE49-F238E27FC236}">
                <a16:creationId xmlns:a16="http://schemas.microsoft.com/office/drawing/2014/main" id="{CBDBA6F5-BEEF-81EC-9F0E-5F0A995DC85A}"/>
              </a:ext>
            </a:extLst>
          </p:cNvPr>
          <p:cNvSpPr>
            <a:spLocks noGrp="1"/>
          </p:cNvSpPr>
          <p:nvPr>
            <p:ph type="title"/>
          </p:nvPr>
        </p:nvSpPr>
        <p:spPr>
          <a:xfrm>
            <a:off x="6443003" y="3429000"/>
            <a:ext cx="4605997" cy="2286000"/>
          </a:xfrm>
        </p:spPr>
        <p:txBody>
          <a:bodyPr anchor="b">
            <a:noAutofit/>
          </a:bodyPr>
          <a:lstStyle/>
          <a:p>
            <a:pPr algn="r"/>
            <a:r>
              <a:rPr lang="en-GB" sz="8000" dirty="0">
                <a:solidFill>
                  <a:srgbClr val="FFFFFF"/>
                </a:solidFill>
              </a:rPr>
              <a:t>Overview </a:t>
            </a:r>
          </a:p>
        </p:txBody>
      </p:sp>
      <p:cxnSp>
        <p:nvCxnSpPr>
          <p:cNvPr id="24" name="Straight Connector 23">
            <a:extLst>
              <a:ext uri="{FF2B5EF4-FFF2-40B4-BE49-F238E27FC236}">
                <a16:creationId xmlns:a16="http://schemas.microsoft.com/office/drawing/2014/main" id="{A7D6E7EA-83E9-4681-9DA2-B56BAE75EA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B786BD3B-C348-36B5-97D2-B82A87BE61CE}"/>
              </a:ext>
            </a:extLst>
          </p:cNvPr>
          <p:cNvGraphicFramePr>
            <a:graphicFrameLocks noGrp="1"/>
          </p:cNvGraphicFramePr>
          <p:nvPr>
            <p:ph idx="1"/>
            <p:extLst>
              <p:ext uri="{D42A27DB-BD31-4B8C-83A1-F6EECF244321}">
                <p14:modId xmlns:p14="http://schemas.microsoft.com/office/powerpoint/2010/main" val="1571121978"/>
              </p:ext>
            </p:extLst>
          </p:nvPr>
        </p:nvGraphicFramePr>
        <p:xfrm>
          <a:off x="1143001" y="1181100"/>
          <a:ext cx="4953000" cy="3680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1284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FD13B9-1E29-85D0-E7A5-FD0077D101D9}"/>
              </a:ext>
            </a:extLst>
          </p:cNvPr>
          <p:cNvSpPr>
            <a:spLocks noGrp="1"/>
          </p:cNvSpPr>
          <p:nvPr>
            <p:ph type="title"/>
          </p:nvPr>
        </p:nvSpPr>
        <p:spPr>
          <a:xfrm>
            <a:off x="1669774" y="251791"/>
            <a:ext cx="8776553" cy="808383"/>
          </a:xfrm>
        </p:spPr>
        <p:txBody>
          <a:bodyPr anchor="b">
            <a:normAutofit/>
          </a:bodyPr>
          <a:lstStyle/>
          <a:p>
            <a:pPr algn="ctr"/>
            <a:r>
              <a:rPr lang="en-GB" dirty="0"/>
              <a:t>5 July 1948  NHS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FCD390B-C336-1B55-4E0F-59F06CD52989}"/>
              </a:ext>
            </a:extLst>
          </p:cNvPr>
          <p:cNvGraphicFramePr>
            <a:graphicFrameLocks noGrp="1"/>
          </p:cNvGraphicFramePr>
          <p:nvPr>
            <p:ph idx="1"/>
            <p:extLst>
              <p:ext uri="{D42A27DB-BD31-4B8C-83A1-F6EECF244321}">
                <p14:modId xmlns:p14="http://schemas.microsoft.com/office/powerpoint/2010/main" val="715925898"/>
              </p:ext>
            </p:extLst>
          </p:nvPr>
        </p:nvGraphicFramePr>
        <p:xfrm>
          <a:off x="1143000" y="1484244"/>
          <a:ext cx="9906000" cy="3684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6911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20CC10FC-6518-423B-A972-3E4F7A4A8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A8FC12C0-26A5-495A-9358-36220BD53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55"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5" name="Picture 24" descr="A person hugging a child&#10;&#10;Description automatically generated">
            <a:extLst>
              <a:ext uri="{FF2B5EF4-FFF2-40B4-BE49-F238E27FC236}">
                <a16:creationId xmlns:a16="http://schemas.microsoft.com/office/drawing/2014/main" id="{470D6315-3467-D4BF-8685-EDED05550A11}"/>
              </a:ext>
            </a:extLst>
          </p:cNvPr>
          <p:cNvPicPr>
            <a:picLocks noChangeAspect="1"/>
          </p:cNvPicPr>
          <p:nvPr/>
        </p:nvPicPr>
        <p:blipFill rotWithShape="1">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9447" r="44992"/>
          <a:stretch/>
        </p:blipFill>
        <p:spPr>
          <a:xfrm>
            <a:off x="1" y="10"/>
            <a:ext cx="6885325" cy="6857990"/>
          </a:xfrm>
          <a:custGeom>
            <a:avLst/>
            <a:gdLst/>
            <a:ahLst/>
            <a:cxnLst/>
            <a:rect l="l" t="t" r="r" b="b"/>
            <a:pathLst>
              <a:path w="6885325" h="6858000">
                <a:moveTo>
                  <a:pt x="6885325" y="0"/>
                </a:moveTo>
                <a:lnTo>
                  <a:pt x="874733" y="6858000"/>
                </a:lnTo>
                <a:lnTo>
                  <a:pt x="0" y="6858000"/>
                </a:lnTo>
                <a:lnTo>
                  <a:pt x="0" y="1"/>
                </a:lnTo>
                <a:close/>
              </a:path>
            </a:pathLst>
          </a:custGeom>
        </p:spPr>
      </p:pic>
      <p:sp>
        <p:nvSpPr>
          <p:cNvPr id="2" name="Title 1">
            <a:extLst>
              <a:ext uri="{FF2B5EF4-FFF2-40B4-BE49-F238E27FC236}">
                <a16:creationId xmlns:a16="http://schemas.microsoft.com/office/drawing/2014/main" id="{32965A04-0484-A334-C053-C411C99B52BC}"/>
              </a:ext>
            </a:extLst>
          </p:cNvPr>
          <p:cNvSpPr>
            <a:spLocks noGrp="1"/>
          </p:cNvSpPr>
          <p:nvPr>
            <p:ph type="title"/>
          </p:nvPr>
        </p:nvSpPr>
        <p:spPr>
          <a:xfrm>
            <a:off x="291548" y="238539"/>
            <a:ext cx="4349033" cy="904459"/>
          </a:xfrm>
        </p:spPr>
        <p:txBody>
          <a:bodyPr anchor="t">
            <a:normAutofit/>
          </a:bodyPr>
          <a:lstStyle/>
          <a:p>
            <a:r>
              <a:rPr lang="en-GB" dirty="0">
                <a:solidFill>
                  <a:srgbClr val="FFFFFF"/>
                </a:solidFill>
              </a:rPr>
              <a:t>20</a:t>
            </a:r>
            <a:r>
              <a:rPr lang="en-GB" baseline="30000" dirty="0">
                <a:solidFill>
                  <a:srgbClr val="FFFFFF"/>
                </a:solidFill>
              </a:rPr>
              <a:t>th</a:t>
            </a:r>
            <a:r>
              <a:rPr lang="en-GB" dirty="0">
                <a:solidFill>
                  <a:srgbClr val="FFFFFF"/>
                </a:solidFill>
              </a:rPr>
              <a:t> century Acts</a:t>
            </a:r>
          </a:p>
        </p:txBody>
      </p:sp>
      <p:cxnSp>
        <p:nvCxnSpPr>
          <p:cNvPr id="84" name="Straight Connector 83">
            <a:extLst>
              <a:ext uri="{FF2B5EF4-FFF2-40B4-BE49-F238E27FC236}">
                <a16:creationId xmlns:a16="http://schemas.microsoft.com/office/drawing/2014/main" id="{25F94957-FA6A-49F1-B474-9B199C91C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4" name="Content Placeholder 2">
            <a:extLst>
              <a:ext uri="{FF2B5EF4-FFF2-40B4-BE49-F238E27FC236}">
                <a16:creationId xmlns:a16="http://schemas.microsoft.com/office/drawing/2014/main" id="{C90450A7-0761-3987-9EB5-68D7F71616F4}"/>
              </a:ext>
            </a:extLst>
          </p:cNvPr>
          <p:cNvGraphicFramePr>
            <a:graphicFrameLocks noGrp="1"/>
          </p:cNvGraphicFramePr>
          <p:nvPr>
            <p:ph idx="1"/>
            <p:extLst>
              <p:ext uri="{D42A27DB-BD31-4B8C-83A1-F6EECF244321}">
                <p14:modId xmlns:p14="http://schemas.microsoft.com/office/powerpoint/2010/main" val="867634408"/>
              </p:ext>
            </p:extLst>
          </p:nvPr>
        </p:nvGraphicFramePr>
        <p:xfrm>
          <a:off x="1046922" y="1381528"/>
          <a:ext cx="10002077" cy="43334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6" name="TextBox 25">
            <a:extLst>
              <a:ext uri="{FF2B5EF4-FFF2-40B4-BE49-F238E27FC236}">
                <a16:creationId xmlns:a16="http://schemas.microsoft.com/office/drawing/2014/main" id="{C68617F3-638B-0DDB-14C5-DEC56AC42AF5}"/>
              </a:ext>
            </a:extLst>
          </p:cNvPr>
          <p:cNvSpPr txBox="1"/>
          <p:nvPr/>
        </p:nvSpPr>
        <p:spPr>
          <a:xfrm>
            <a:off x="9801602" y="6657945"/>
            <a:ext cx="23903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starstryder.com/category/personal/polit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69575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2D728AA-17CE-46A0-4034-39F18F7795EE}"/>
              </a:ext>
            </a:extLst>
          </p:cNvPr>
          <p:cNvSpPr>
            <a:spLocks noGrp="1"/>
          </p:cNvSpPr>
          <p:nvPr>
            <p:ph type="title"/>
          </p:nvPr>
        </p:nvSpPr>
        <p:spPr>
          <a:xfrm>
            <a:off x="1519312" y="112542"/>
            <a:ext cx="8927016" cy="728973"/>
          </a:xfrm>
        </p:spPr>
        <p:txBody>
          <a:bodyPr vert="horz" lIns="91440" tIns="45720" rIns="91440" bIns="45720" rtlCol="0" anchor="b">
            <a:normAutofit/>
          </a:bodyPr>
          <a:lstStyle/>
          <a:p>
            <a:pPr algn="ctr"/>
            <a:r>
              <a:rPr lang="en-US" kern="1200" dirty="0">
                <a:latin typeface="+mj-lt"/>
                <a:ea typeface="+mj-ea"/>
                <a:cs typeface="+mj-cs"/>
              </a:rPr>
              <a:t>21</a:t>
            </a:r>
            <a:r>
              <a:rPr lang="en-US" kern="1200" baseline="30000" dirty="0">
                <a:latin typeface="+mj-lt"/>
                <a:ea typeface="+mj-ea"/>
                <a:cs typeface="+mj-cs"/>
              </a:rPr>
              <a:t>st</a:t>
            </a:r>
            <a:r>
              <a:rPr lang="en-US" kern="1200" dirty="0">
                <a:latin typeface="+mj-lt"/>
                <a:ea typeface="+mj-ea"/>
                <a:cs typeface="+mj-cs"/>
              </a:rPr>
              <a:t> century ACTS </a:t>
            </a:r>
          </a:p>
        </p:txBody>
      </p:sp>
      <p:cxnSp>
        <p:nvCxnSpPr>
          <p:cNvPr id="58" name="Straight Connector 57">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2" name="TextBox 3">
            <a:extLst>
              <a:ext uri="{FF2B5EF4-FFF2-40B4-BE49-F238E27FC236}">
                <a16:creationId xmlns:a16="http://schemas.microsoft.com/office/drawing/2014/main" id="{17549B9E-D7C0-EDFE-749D-AF6BE88B4887}"/>
              </a:ext>
            </a:extLst>
          </p:cNvPr>
          <p:cNvGraphicFramePr/>
          <p:nvPr>
            <p:extLst>
              <p:ext uri="{D42A27DB-BD31-4B8C-83A1-F6EECF244321}">
                <p14:modId xmlns:p14="http://schemas.microsoft.com/office/powerpoint/2010/main" val="3485507313"/>
              </p:ext>
            </p:extLst>
          </p:nvPr>
        </p:nvGraphicFramePr>
        <p:xfrm>
          <a:off x="267286" y="1237957"/>
          <a:ext cx="11521440" cy="47785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799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3BE2-C666-939F-A676-75D432FE7053}"/>
              </a:ext>
            </a:extLst>
          </p:cNvPr>
          <p:cNvSpPr>
            <a:spLocks noGrp="1"/>
          </p:cNvSpPr>
          <p:nvPr>
            <p:ph type="title"/>
          </p:nvPr>
        </p:nvSpPr>
        <p:spPr>
          <a:xfrm>
            <a:off x="731520" y="295423"/>
            <a:ext cx="8499886" cy="623670"/>
          </a:xfrm>
        </p:spPr>
        <p:txBody>
          <a:bodyPr vert="horz" lIns="91440" tIns="45720" rIns="91440" bIns="45720" rtlCol="0">
            <a:normAutofit fontScale="90000"/>
          </a:bodyPr>
          <a:lstStyle/>
          <a:p>
            <a:r>
              <a:rPr lang="en-US" cap="all" spc="300" dirty="0"/>
              <a:t>Present Day  </a:t>
            </a:r>
          </a:p>
        </p:txBody>
      </p:sp>
      <p:pic>
        <p:nvPicPr>
          <p:cNvPr id="5" name="Content Placeholder 4" descr="A head made of gears">
            <a:extLst>
              <a:ext uri="{FF2B5EF4-FFF2-40B4-BE49-F238E27FC236}">
                <a16:creationId xmlns:a16="http://schemas.microsoft.com/office/drawing/2014/main" id="{E3631CE0-E3F8-9047-FDAF-44798FA8468B}"/>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4492" b="2"/>
          <a:stretch/>
        </p:blipFill>
        <p:spPr>
          <a:xfrm>
            <a:off x="7427741" y="2805038"/>
            <a:ext cx="4764259" cy="3972072"/>
          </a:xfrm>
          <a:custGeom>
            <a:avLst/>
            <a:gdLst/>
            <a:ahLst/>
            <a:cxnLst/>
            <a:rect l="l" t="t" r="r" b="b"/>
            <a:pathLst>
              <a:path w="7729002" h="6858000">
                <a:moveTo>
                  <a:pt x="6878624" y="0"/>
                </a:moveTo>
                <a:lnTo>
                  <a:pt x="7729002" y="0"/>
                </a:lnTo>
                <a:lnTo>
                  <a:pt x="7729002" y="4099788"/>
                </a:lnTo>
                <a:lnTo>
                  <a:pt x="5311608" y="6858000"/>
                </a:lnTo>
                <a:lnTo>
                  <a:pt x="868032" y="6858000"/>
                </a:lnTo>
                <a:close/>
                <a:moveTo>
                  <a:pt x="0" y="0"/>
                </a:moveTo>
                <a:lnTo>
                  <a:pt x="6878624" y="0"/>
                </a:lnTo>
                <a:lnTo>
                  <a:pt x="0" y="1"/>
                </a:lnTo>
                <a:close/>
              </a:path>
            </a:pathLst>
          </a:custGeom>
        </p:spPr>
      </p:pic>
      <p:cxnSp>
        <p:nvCxnSpPr>
          <p:cNvPr id="47" name="Straight Connector 46">
            <a:extLst>
              <a:ext uri="{FF2B5EF4-FFF2-40B4-BE49-F238E27FC236}">
                <a16:creationId xmlns:a16="http://schemas.microsoft.com/office/drawing/2014/main" id="{2AD042BA-B482-486E-9E0C-75374069BB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2E5EB63-5CBD-86BE-AE77-16B8B77BCBE6}"/>
              </a:ext>
            </a:extLst>
          </p:cNvPr>
          <p:cNvSpPr txBox="1"/>
          <p:nvPr/>
        </p:nvSpPr>
        <p:spPr>
          <a:xfrm>
            <a:off x="9474590" y="6657944"/>
            <a:ext cx="271741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hilosophicaldisquisitions.blogspot.com/2013/11/are-mental-illnesses-real-part-thre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graphicFrame>
        <p:nvGraphicFramePr>
          <p:cNvPr id="48" name="Diagram 3">
            <a:extLst>
              <a:ext uri="{FF2B5EF4-FFF2-40B4-BE49-F238E27FC236}">
                <a16:creationId xmlns:a16="http://schemas.microsoft.com/office/drawing/2014/main" id="{5BEBA81C-F3C6-BA67-49C6-80CCED226FB5}"/>
              </a:ext>
            </a:extLst>
          </p:cNvPr>
          <p:cNvGraphicFramePr/>
          <p:nvPr>
            <p:extLst>
              <p:ext uri="{D42A27DB-BD31-4B8C-83A1-F6EECF244321}">
                <p14:modId xmlns:p14="http://schemas.microsoft.com/office/powerpoint/2010/main" val="3085495632"/>
              </p:ext>
            </p:extLst>
          </p:nvPr>
        </p:nvGraphicFramePr>
        <p:xfrm>
          <a:off x="1142999" y="1113184"/>
          <a:ext cx="9312966" cy="46623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90734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5B680B-9D67-EC41-1D81-6DB0F93006D6}"/>
              </a:ext>
            </a:extLst>
          </p:cNvPr>
          <p:cNvSpPr>
            <a:spLocks noGrp="1"/>
          </p:cNvSpPr>
          <p:nvPr>
            <p:ph type="title"/>
          </p:nvPr>
        </p:nvSpPr>
        <p:spPr>
          <a:xfrm>
            <a:off x="548640" y="281357"/>
            <a:ext cx="6593379" cy="1364868"/>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755F1BBC-9820-D224-D7DE-C95354957EEE}"/>
              </a:ext>
            </a:extLst>
          </p:cNvPr>
          <p:cNvSpPr>
            <a:spLocks noGrp="1"/>
          </p:cNvSpPr>
          <p:nvPr>
            <p:ph idx="1"/>
          </p:nvPr>
        </p:nvSpPr>
        <p:spPr>
          <a:xfrm>
            <a:off x="610776" y="1527193"/>
            <a:ext cx="8564466" cy="4070342"/>
          </a:xfrm>
        </p:spPr>
        <p:txBody>
          <a:bodyPr anchor="t">
            <a:normAutofit fontScale="92500"/>
          </a:bodyPr>
          <a:lstStyle/>
          <a:p>
            <a:pPr>
              <a:lnSpc>
                <a:spcPct val="110000"/>
              </a:lnSpc>
              <a:buFont typeface="Wingdings" panose="05000000000000000000" pitchFamily="2" charset="2"/>
              <a:buChar char="q"/>
            </a:pPr>
            <a:r>
              <a:rPr lang="en-GB" b="1" i="0" dirty="0">
                <a:effectLst/>
                <a:latin typeface="Abadi" panose="020B0604020104020204" pitchFamily="34" charset="0"/>
              </a:rPr>
              <a:t> </a:t>
            </a:r>
            <a:r>
              <a:rPr lang="en-GB" sz="2400" b="1" i="0" dirty="0">
                <a:effectLst/>
                <a:latin typeface="Abadi" panose="020B0604020104020204" pitchFamily="34" charset="0"/>
              </a:rPr>
              <a:t>Over the past seventy-five years, mental health services in the NHS  have indeed witnessed remarkable transformations, including the closure of asylums, a shift in attitudes, and a move toward community-based care. The journey of mental health services in the NHS has been marked by progress, challenges, and ongoing efforts to improve care for those in need. These changes have collectively contributed to a more compassionate, accessible, and holistic approach to mental health.  As we continue to advance, the integration of technology and data-driven insights holds great promise for further improving mental health services in the future.</a:t>
            </a:r>
            <a:endParaRPr lang="en-GB" sz="2400" b="1" dirty="0">
              <a:latin typeface="Abadi" panose="020B0604020104020204" pitchFamily="34" charset="0"/>
            </a:endParaRPr>
          </a:p>
        </p:txBody>
      </p:sp>
      <p:pic>
        <p:nvPicPr>
          <p:cNvPr id="7" name="Graphic 6" descr="Heart with Pulse">
            <a:extLst>
              <a:ext uri="{FF2B5EF4-FFF2-40B4-BE49-F238E27FC236}">
                <a16:creationId xmlns:a16="http://schemas.microsoft.com/office/drawing/2014/main" id="{894910F4-66B9-D129-7BAE-38168E1087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40292" y="-107973"/>
            <a:ext cx="3327437" cy="3327437"/>
          </a:xfrm>
          <a:prstGeom prst="rect">
            <a:avLst/>
          </a:prstGeom>
        </p:spPr>
      </p:pic>
      <p:cxnSp>
        <p:nvCxnSpPr>
          <p:cNvPr id="39" name="Straight Connector 38">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1805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B7F61-3A2E-52EB-1031-BEA4CA0BAC4C}"/>
              </a:ext>
            </a:extLst>
          </p:cNvPr>
          <p:cNvSpPr>
            <a:spLocks noGrp="1"/>
          </p:cNvSpPr>
          <p:nvPr>
            <p:ph type="title"/>
          </p:nvPr>
        </p:nvSpPr>
        <p:spPr>
          <a:xfrm>
            <a:off x="530086" y="278297"/>
            <a:ext cx="10518913" cy="1060174"/>
          </a:xfrm>
        </p:spPr>
        <p:txBody>
          <a:bodyPr/>
          <a:lstStyle/>
          <a:p>
            <a:r>
              <a:rPr lang="en-GB" dirty="0"/>
              <a:t>Reference </a:t>
            </a:r>
          </a:p>
        </p:txBody>
      </p:sp>
      <p:sp>
        <p:nvSpPr>
          <p:cNvPr id="3" name="Content Placeholder 2">
            <a:extLst>
              <a:ext uri="{FF2B5EF4-FFF2-40B4-BE49-F238E27FC236}">
                <a16:creationId xmlns:a16="http://schemas.microsoft.com/office/drawing/2014/main" id="{03DF353C-FA7F-AA2A-0C1A-9A33A2440C6A}"/>
              </a:ext>
            </a:extLst>
          </p:cNvPr>
          <p:cNvSpPr>
            <a:spLocks noGrp="1"/>
          </p:cNvSpPr>
          <p:nvPr>
            <p:ph idx="1"/>
          </p:nvPr>
        </p:nvSpPr>
        <p:spPr>
          <a:xfrm>
            <a:off x="0" y="1113183"/>
            <a:ext cx="12351026" cy="5062330"/>
          </a:xfrm>
        </p:spPr>
        <p:txBody>
          <a:bodyPr/>
          <a:lstStyle/>
          <a:p>
            <a:pPr>
              <a:buFont typeface="Wingdings" panose="05000000000000000000" pitchFamily="2" charset="2"/>
              <a:buChar char="q"/>
            </a:pPr>
            <a:r>
              <a:rPr lang="en-GB" sz="1800" dirty="0">
                <a:effectLst/>
                <a:latin typeface="Calibri" panose="020F0502020204030204" pitchFamily="34" charset="0"/>
                <a:ea typeface="Times New Roman" panose="02020603050405020304" pitchFamily="18" charset="0"/>
              </a:rPr>
              <a:t>Anon, (n.d.). Mental health and learning disability milestones through the decades. (online) Available at: https://www.dpt.nhs.uk/timeline?decade=1940s (Accessed 28 Feb. 2024).</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1800" dirty="0">
                <a:effectLst/>
                <a:latin typeface="Calibri" panose="020F0502020204030204" pitchFamily="34" charset="0"/>
                <a:ea typeface="Times New Roman" panose="02020603050405020304" pitchFamily="18" charset="0"/>
              </a:rPr>
              <a:t>Catch (2019). Our history and future: 70 years of the Mental Health Foundation. (online) Available at: https://www.mentalhealth.org.uk/explore-mental-health/blogs/our-history-and-future-70-years-mental-health-foundation </a:t>
            </a:r>
            <a:r>
              <a:rPr lang="en-GB" sz="1800" dirty="0">
                <a:solidFill>
                  <a:srgbClr val="000000"/>
                </a:solidFill>
                <a:effectLst/>
                <a:latin typeface="Calibri" panose="020F0502020204030204" pitchFamily="34" charset="0"/>
                <a:ea typeface="Times New Roman" panose="02020603050405020304" pitchFamily="18" charset="0"/>
              </a:rPr>
              <a:t>The </a:t>
            </a:r>
            <a:r>
              <a:rPr lang="en-GB" sz="1800" dirty="0">
                <a:effectLst/>
                <a:latin typeface="Calibri" panose="020F0502020204030204" pitchFamily="34" charset="0"/>
                <a:ea typeface="Times New Roman" panose="02020603050405020304" pitchFamily="18" charset="0"/>
              </a:rPr>
              <a:t>Policy Navigator (1959). The Mental Health Act 1959 (online) Available at: https://navigator.health.org.uk/theme/mental-health-act-1959 (Accessed 27 Feb. 2024).</a:t>
            </a:r>
            <a:endParaRPr lang="en-GB" sz="1800" dirty="0">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1800" dirty="0">
                <a:effectLst/>
                <a:latin typeface="Calibri" panose="020F0502020204030204" pitchFamily="34" charset="0"/>
                <a:ea typeface="Times New Roman" panose="02020603050405020304" pitchFamily="18" charset="0"/>
              </a:rPr>
              <a:t>Cultural History of the NHS (n.d.). Mental Health (online) Available at: https://peopleshistorynhs.org/encyclopaedia/mental-health/ (Accessed 27 Feb. 2024).</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1800" dirty="0">
                <a:effectLst/>
                <a:latin typeface="Calibri" panose="020F0502020204030204" pitchFamily="34" charset="0"/>
                <a:ea typeface="Times New Roman" panose="02020603050405020304" pitchFamily="18" charset="0"/>
              </a:rPr>
              <a:t>The Policy Navigator (2001). Valuing people - a new strategy for learning disability for the 21st century white paper (online) Available at: ‘Valuing people - a new strategy for learning disability for the 21st century’ white paper | Policy Navigator (health.org.uk) (Accessed 27 Feb. 2024).</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41035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C1A23-A540-4E5F-1FA5-9C91CBC97014}"/>
              </a:ext>
            </a:extLst>
          </p:cNvPr>
          <p:cNvSpPr>
            <a:spLocks noGrp="1"/>
          </p:cNvSpPr>
          <p:nvPr>
            <p:ph type="title"/>
          </p:nvPr>
        </p:nvSpPr>
        <p:spPr>
          <a:xfrm>
            <a:off x="145774" y="304801"/>
            <a:ext cx="10903226" cy="1099930"/>
          </a:xfrm>
        </p:spPr>
        <p:txBody>
          <a:bodyPr/>
          <a:lstStyle/>
          <a:p>
            <a:r>
              <a:rPr lang="en-GB" dirty="0"/>
              <a:t>Reference</a:t>
            </a:r>
          </a:p>
        </p:txBody>
      </p:sp>
      <p:sp>
        <p:nvSpPr>
          <p:cNvPr id="3" name="Content Placeholder 2">
            <a:extLst>
              <a:ext uri="{FF2B5EF4-FFF2-40B4-BE49-F238E27FC236}">
                <a16:creationId xmlns:a16="http://schemas.microsoft.com/office/drawing/2014/main" id="{0379EB50-CC8A-5458-43B8-9424226DCC86}"/>
              </a:ext>
            </a:extLst>
          </p:cNvPr>
          <p:cNvSpPr>
            <a:spLocks noGrp="1"/>
          </p:cNvSpPr>
          <p:nvPr>
            <p:ph idx="1"/>
          </p:nvPr>
        </p:nvSpPr>
        <p:spPr>
          <a:xfrm>
            <a:off x="0" y="1285461"/>
            <a:ext cx="12192000" cy="4613683"/>
          </a:xfrm>
        </p:spPr>
        <p:txBody>
          <a:bodyPr/>
          <a:lstStyle/>
          <a:p>
            <a:pPr>
              <a:buFont typeface="Wingdings" panose="05000000000000000000" pitchFamily="2" charset="2"/>
              <a:buChar char="q"/>
            </a:pPr>
            <a:r>
              <a:rPr lang="en-GB" sz="1800" dirty="0">
                <a:effectLst/>
                <a:latin typeface="Calibri" panose="020F0502020204030204" pitchFamily="34" charset="0"/>
                <a:ea typeface="Times New Roman" panose="02020603050405020304" pitchFamily="18" charset="0"/>
              </a:rPr>
              <a:t>Anon, (n.d.). Mental health and learning disability milestones through the decades. (online) Available at: https://www.dpt.nhs.uk/timeline?decade=1940s (Accessed 28 Feb. 2024).</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1800" dirty="0">
                <a:effectLst/>
                <a:latin typeface="Calibri" panose="020F0502020204030204" pitchFamily="34" charset="0"/>
                <a:ea typeface="Times New Roman" panose="02020603050405020304" pitchFamily="18" charset="0"/>
              </a:rPr>
              <a:t> ‌Powered By Reason (2023). Mental Health Policy in the NHS: 75 years on (online) Available at: https://phm.org.uk/blogposts/mental-health-policy-in-the-nhs-75-years-on/ (Accessed 27 Feb. 2024).</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2000" dirty="0">
                <a:effectLst/>
                <a:latin typeface="Calibri" panose="020F0502020204030204" pitchFamily="34" charset="0"/>
                <a:ea typeface="Times New Roman" panose="02020603050405020304" pitchFamily="18" charset="0"/>
              </a:rPr>
              <a:t>Venters, D.N. ed., (2018). The past, present and future of innovation in mental health (online) NHS Digital . Available at: https://digital.nhs.uk/blog/transformation-blog/2018/the-past-present-and-future-of-innovation-in-mental-health (Accessed 27 Feb 2024).</a:t>
            </a:r>
            <a:endParaRPr lang="en-GB" sz="2000" dirty="0">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7503783"/>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8" ma:contentTypeDescription="Create a new document." ma:contentTypeScope="" ma:versionID="20e9450d4fbb68d85111815d1e8395a2">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9b10de90cc965f4d6c696475c06ca69"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F5D90BDA-AF23-4635-B83D-23E547815A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CB1FE2-C48C-4F92-BF5B-CE77FE01416D}">
  <ds:schemaRefs>
    <ds:schemaRef ds:uri="http://schemas.microsoft.com/sharepoint/v3/contenttype/forms"/>
  </ds:schemaRefs>
</ds:datastoreItem>
</file>

<file path=customXml/itemProps3.xml><?xml version="1.0" encoding="utf-8"?>
<ds:datastoreItem xmlns:ds="http://schemas.openxmlformats.org/officeDocument/2006/customXml" ds:itemID="{46334542-0397-4E03-B5BD-71408616F32F}">
  <ds:schemaRefs>
    <ds:schemaRef ds:uri="http://purl.org/dc/elements/1.1/"/>
    <ds:schemaRef ds:uri="http://purl.org/dc/terms/"/>
    <ds:schemaRef ds:uri="http://purl.org/dc/dcmitype/"/>
    <ds:schemaRef ds:uri="http://schemas.microsoft.com/office/2006/metadata/properties"/>
    <ds:schemaRef ds:uri="http://schemas.microsoft.com/office/infopath/2007/PartnerControls"/>
    <ds:schemaRef ds:uri="http://www.w3.org/XML/1998/namespace"/>
    <ds:schemaRef ds:uri="http://schemas.microsoft.com/office/2006/documentManagement/types"/>
    <ds:schemaRef ds:uri="http://schemas.openxmlformats.org/package/2006/metadata/core-properties"/>
    <ds:schemaRef ds:uri="550816ce-8156-4f45-b1c4-24236a73d01f"/>
    <ds:schemaRef ds:uri="0ebdf10f-b5a3-45b6-acdb-7dc1eb398785"/>
  </ds:schemaRefs>
</ds:datastoreItem>
</file>

<file path=docProps/app.xml><?xml version="1.0" encoding="utf-8"?>
<Properties xmlns="http://schemas.openxmlformats.org/officeDocument/2006/extended-properties" xmlns:vt="http://schemas.openxmlformats.org/officeDocument/2006/docPropsVTypes">
  <TotalTime>0</TotalTime>
  <Words>766</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Abadi</vt:lpstr>
      <vt:lpstr>Amasis MT Pro Black</vt:lpstr>
      <vt:lpstr>Aptos</vt:lpstr>
      <vt:lpstr>Arial</vt:lpstr>
      <vt:lpstr>Calibri</vt:lpstr>
      <vt:lpstr>Frutiger W01</vt:lpstr>
      <vt:lpstr>Lucida Handwriting</vt:lpstr>
      <vt:lpstr>Times New Roman</vt:lpstr>
      <vt:lpstr>Walbaum Display</vt:lpstr>
      <vt:lpstr>Wingdings</vt:lpstr>
      <vt:lpstr>RegattaVTI</vt:lpstr>
      <vt:lpstr>PowerPoint Presentation</vt:lpstr>
      <vt:lpstr>Mental health transformed over the last seventy-five years </vt:lpstr>
      <vt:lpstr>Overview </vt:lpstr>
      <vt:lpstr>5 July 1948  NHS</vt:lpstr>
      <vt:lpstr>20th century Acts</vt:lpstr>
      <vt:lpstr>21st century ACTS </vt:lpstr>
      <vt:lpstr>Present Day  </vt:lpstr>
      <vt:lpstr>Conclusion  </vt:lpstr>
      <vt:lpstr>Reference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transformed over the last seventy years</dc:title>
  <dc:creator>Michaela Demeterova (2312297)</dc:creator>
  <cp:lastModifiedBy>Michaela Demeterova</cp:lastModifiedBy>
  <cp:revision>9</cp:revision>
  <dcterms:created xsi:type="dcterms:W3CDTF">2024-02-21T12:45:57Z</dcterms:created>
  <dcterms:modified xsi:type="dcterms:W3CDTF">2024-03-09T00:52:26Z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