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58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802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146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106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38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925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714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14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52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153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97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4274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98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8684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97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5652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71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35489-83FB-4257-9877-4CAAF96F23E7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81484EB-71DA-4099-8B0D-13710D6DF2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328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E611-5A75-4D21-8892-43D069E9A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Lee </a:t>
            </a:r>
            <a:r>
              <a:rPr lang="en-GB" b="1" dirty="0" err="1"/>
              <a:t>cowan</a:t>
            </a:r>
            <a:r>
              <a:rPr lang="en-GB" b="1" dirty="0"/>
              <a:t> p145540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27AF6-296A-4913-811C-03313EE2A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Planning and analysing community sport development </a:t>
            </a:r>
          </a:p>
        </p:txBody>
      </p:sp>
    </p:spTree>
    <p:extLst>
      <p:ext uri="{BB962C8B-B14F-4D97-AF65-F5344CB8AC3E}">
        <p14:creationId xmlns:p14="http://schemas.microsoft.com/office/powerpoint/2010/main" val="417095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86094-FA0F-4629-BB5B-DE1D1A047C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503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Llangatwg</a:t>
            </a:r>
            <a:r>
              <a:rPr lang="en-GB" dirty="0"/>
              <a:t> Community School sport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A8F0ED-DF31-45F8-A33B-ACD6BE40AC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2381"/>
            <a:ext cx="9144000" cy="2745419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school is just outside Neath</a:t>
            </a:r>
          </a:p>
          <a:p>
            <a:pPr marL="342900" indent="-342900">
              <a:buFontTx/>
              <a:buChar char="-"/>
            </a:pPr>
            <a:r>
              <a:rPr lang="en-GB" dirty="0"/>
              <a:t>It has around 700 pupils with an age range of 11-16 </a:t>
            </a:r>
          </a:p>
          <a:p>
            <a:pPr marL="342900" indent="-342900">
              <a:buFontTx/>
              <a:buChar char="-"/>
            </a:pPr>
            <a:r>
              <a:rPr lang="en-GB" dirty="0"/>
              <a:t>Has a catchment area of both Neath and </a:t>
            </a:r>
            <a:r>
              <a:rPr lang="en-GB" dirty="0" err="1"/>
              <a:t>Dulais</a:t>
            </a:r>
            <a:r>
              <a:rPr lang="en-GB" dirty="0"/>
              <a:t> Valleys with the villages of </a:t>
            </a:r>
            <a:r>
              <a:rPr lang="en-GB" dirty="0" err="1"/>
              <a:t>Cilfrew</a:t>
            </a:r>
            <a:r>
              <a:rPr lang="en-GB" dirty="0"/>
              <a:t> and </a:t>
            </a:r>
            <a:r>
              <a:rPr lang="en-GB" dirty="0" err="1"/>
              <a:t>Cadoxton</a:t>
            </a:r>
            <a:r>
              <a:rPr lang="en-GB" dirty="0"/>
              <a:t>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school runs a 5x60 sports policy, this is under the extra curricular section on the schools website </a:t>
            </a:r>
          </a:p>
        </p:txBody>
      </p:sp>
    </p:spTree>
    <p:extLst>
      <p:ext uri="{BB962C8B-B14F-4D97-AF65-F5344CB8AC3E}">
        <p14:creationId xmlns:p14="http://schemas.microsoft.com/office/powerpoint/2010/main" val="867957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BAF43-A371-4349-9800-31248885F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Facilities at the school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220B-860B-4D78-9862-2B20CA7BC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Two outdoor netball courts </a:t>
            </a:r>
          </a:p>
          <a:p>
            <a:r>
              <a:rPr lang="en-GB" dirty="0"/>
              <a:t>Fitness suite </a:t>
            </a:r>
          </a:p>
          <a:p>
            <a:r>
              <a:rPr lang="en-GB" dirty="0"/>
              <a:t>Astroturf and changing rooms </a:t>
            </a:r>
          </a:p>
          <a:p>
            <a:r>
              <a:rPr lang="en-GB" dirty="0"/>
              <a:t>Swimming pool</a:t>
            </a:r>
          </a:p>
          <a:p>
            <a:r>
              <a:rPr lang="en-GB" dirty="0"/>
              <a:t>Playing fields </a:t>
            </a:r>
          </a:p>
          <a:p>
            <a:r>
              <a:rPr lang="en-GB" dirty="0"/>
              <a:t>Gymnasium </a:t>
            </a:r>
          </a:p>
          <a:p>
            <a:r>
              <a:rPr lang="en-GB" dirty="0"/>
              <a:t>Function hall </a:t>
            </a:r>
          </a:p>
          <a:p>
            <a:pPr marL="0" indent="0">
              <a:buNone/>
            </a:pPr>
            <a:r>
              <a:rPr lang="en-GB" dirty="0"/>
              <a:t>2 or 3 of these locations would be ideal for my activity</a:t>
            </a:r>
          </a:p>
          <a:p>
            <a:pPr marL="0" indent="0">
              <a:buNone/>
            </a:pPr>
            <a:r>
              <a:rPr lang="en-GB" dirty="0"/>
              <a:t>These areas can also be hired out to public use</a:t>
            </a:r>
          </a:p>
        </p:txBody>
      </p:sp>
    </p:spTree>
    <p:extLst>
      <p:ext uri="{BB962C8B-B14F-4D97-AF65-F5344CB8AC3E}">
        <p14:creationId xmlns:p14="http://schemas.microsoft.com/office/powerpoint/2010/main" val="1773332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7BA18-A33F-42EC-AA9C-1B623F19E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78639A0-5372-46C6-9C36-47BA1CFA0F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561" t="11888" r="4688" b="16780"/>
          <a:stretch/>
        </p:blipFill>
        <p:spPr>
          <a:xfrm>
            <a:off x="978569" y="1283368"/>
            <a:ext cx="9705473" cy="508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198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A3849-B6F6-4A46-AA2B-A10B4A1E0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B7422-08E5-4BA9-AFFA-761977336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 can be found in a number of ways such as:</a:t>
            </a:r>
          </a:p>
          <a:p>
            <a:pPr>
              <a:buFontTx/>
              <a:buChar char="-"/>
            </a:pPr>
            <a:r>
              <a:rPr lang="en-GB" dirty="0"/>
              <a:t>Council funding</a:t>
            </a:r>
          </a:p>
          <a:p>
            <a:pPr>
              <a:buFontTx/>
              <a:buChar char="-"/>
            </a:pPr>
            <a:r>
              <a:rPr lang="en-GB" dirty="0"/>
              <a:t>Private sponsorship </a:t>
            </a:r>
          </a:p>
          <a:p>
            <a:pPr>
              <a:buFontTx/>
              <a:buChar char="-"/>
            </a:pPr>
            <a:r>
              <a:rPr lang="en-GB" dirty="0"/>
              <a:t>Grants </a:t>
            </a:r>
          </a:p>
          <a:p>
            <a:pPr marL="0" indent="0">
              <a:buNone/>
            </a:pPr>
            <a:r>
              <a:rPr lang="en-GB" dirty="0"/>
              <a:t>For me I think the best way to move forward with my activity is through council funding. </a:t>
            </a:r>
          </a:p>
        </p:txBody>
      </p:sp>
    </p:spTree>
    <p:extLst>
      <p:ext uri="{BB962C8B-B14F-4D97-AF65-F5344CB8AC3E}">
        <p14:creationId xmlns:p14="http://schemas.microsoft.com/office/powerpoint/2010/main" val="4176520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D1F2-6A80-4AA5-BD97-292ECB085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I have chosen: dodgeball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301-9577-4D00-AD29-3F20252FD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0884" y="2037348"/>
            <a:ext cx="10173117" cy="3777622"/>
          </a:xfrm>
        </p:spPr>
        <p:txBody>
          <a:bodyPr/>
          <a:lstStyle/>
          <a:p>
            <a:r>
              <a:rPr lang="en-GB" dirty="0"/>
              <a:t>I went to the online survey and it showed that both girls and boys chose dodgeball in there top 5 extra curricular sports to play. </a:t>
            </a:r>
          </a:p>
          <a:p>
            <a:r>
              <a:rPr lang="en-GB" dirty="0"/>
              <a:t>The school has a range of places in which we could hold this activity such as: - sports hall – sports fields – tennis courts</a:t>
            </a:r>
          </a:p>
          <a:p>
            <a:r>
              <a:rPr lang="en-GB" dirty="0"/>
              <a:t>My activity will be 1 hour a week and will be on a Thursday night between 5-6 this time has been chosen so pupils will not have to wait around or go home in between school and my activity.</a:t>
            </a:r>
          </a:p>
          <a:p>
            <a:r>
              <a:rPr lang="en-GB" dirty="0"/>
              <a:t>All I will need is some footballs and cones, both of which the school already have in storage.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20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D4E03-462C-4897-8668-30226296C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 for engaging group and how I will develop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4F2C5-3A4F-4F2E-8A71-A15A04001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>
              <a:buFontTx/>
              <a:buChar char="-"/>
            </a:pPr>
            <a:r>
              <a:rPr lang="en-GB" sz="2400" dirty="0"/>
              <a:t>Be loud and clear with the group and make it fun. </a:t>
            </a:r>
          </a:p>
          <a:p>
            <a:pPr>
              <a:buFontTx/>
              <a:buChar char="-"/>
            </a:pPr>
            <a:r>
              <a:rPr lang="en-GB" sz="2400" dirty="0"/>
              <a:t>Not to many stoppages, so it doesn’t get boring. (only have an hour so don’t worry about pupils being tired)</a:t>
            </a:r>
          </a:p>
          <a:p>
            <a:pPr>
              <a:buFontTx/>
              <a:buChar char="-"/>
            </a:pPr>
            <a:r>
              <a:rPr lang="en-GB" sz="2400" dirty="0"/>
              <a:t>The session can be developed into a longer session if pupils enjoy it and want longer. </a:t>
            </a:r>
          </a:p>
          <a:p>
            <a:pPr>
              <a:buFontTx/>
              <a:buChar char="-"/>
            </a:pPr>
            <a:r>
              <a:rPr lang="en-GB" sz="2400" dirty="0"/>
              <a:t>The timings can also be changed if needs be or there is a clash in timetables. </a:t>
            </a:r>
          </a:p>
        </p:txBody>
      </p:sp>
    </p:spTree>
    <p:extLst>
      <p:ext uri="{BB962C8B-B14F-4D97-AF65-F5344CB8AC3E}">
        <p14:creationId xmlns:p14="http://schemas.microsoft.com/office/powerpoint/2010/main" val="4171387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690B-4111-4658-AD6A-193DD9722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85311-0587-4ABE-8730-1CCB90753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Thanks </a:t>
            </a:r>
            <a:r>
              <a:rPr lang="en-GB" sz="8000" dirty="0">
                <a:sym typeface="Wingdings" panose="05000000000000000000" pitchFamily="2" charset="2"/>
              </a:rPr>
              <a:t>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37220080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84</TotalTime>
  <Words>346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Wisp</vt:lpstr>
      <vt:lpstr>Lee cowan p145540</vt:lpstr>
      <vt:lpstr>Llangatwg Community School sport </vt:lpstr>
      <vt:lpstr>Facilities at the school </vt:lpstr>
      <vt:lpstr>Research </vt:lpstr>
      <vt:lpstr>Funding </vt:lpstr>
      <vt:lpstr>Activity I have chosen: dodgeball </vt:lpstr>
      <vt:lpstr>Ideas for engaging group and how I will develop session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Mr Clemens-Cowan</dc:creator>
  <cp:lastModifiedBy>Mr Clemens-Cowan</cp:lastModifiedBy>
  <cp:revision>17</cp:revision>
  <dcterms:created xsi:type="dcterms:W3CDTF">2018-01-18T12:06:43Z</dcterms:created>
  <dcterms:modified xsi:type="dcterms:W3CDTF">2018-01-18T13:31:18Z</dcterms:modified>
</cp:coreProperties>
</file>