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sldIdLst>
    <p:sldId id="256" r:id="rId5"/>
    <p:sldId id="257" r:id="rId6"/>
    <p:sldId id="264" r:id="rId7"/>
    <p:sldId id="266" r:id="rId8"/>
    <p:sldId id="258" r:id="rId9"/>
    <p:sldId id="259" r:id="rId10"/>
    <p:sldId id="265" r:id="rId11"/>
    <p:sldId id="263" r:id="rId12"/>
    <p:sldId id="261"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thony Morris (1909164)" initials="AM(" lastIdx="2" clrIdx="0">
    <p:extLst>
      <p:ext uri="{19B8F6BF-5375-455C-9EA6-DF929625EA0E}">
        <p15:presenceInfo xmlns:p15="http://schemas.microsoft.com/office/powerpoint/2012/main" userId="Anthony Morris (190916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DD487E-F2F1-4504-83A7-23244B94420A}" v="8" dt="2020-05-02T03:18:15.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hony Morris (1909164)" userId="0ddb5326-56a4-4550-bbbd-5ee71df66f35" providerId="ADAL" clId="{152DB4B7-E118-6F41-8FE7-8CCF3F533041}"/>
    <pc:docChg chg="undo custSel addSld modSld">
      <pc:chgData name="Anthony Morris (1909164)" userId="0ddb5326-56a4-4550-bbbd-5ee71df66f35" providerId="ADAL" clId="{152DB4B7-E118-6F41-8FE7-8CCF3F533041}" dt="2019-12-15T22:04:00.676" v="266" actId="20577"/>
      <pc:docMkLst>
        <pc:docMk/>
      </pc:docMkLst>
      <pc:sldChg chg="modSp">
        <pc:chgData name="Anthony Morris (1909164)" userId="0ddb5326-56a4-4550-bbbd-5ee71df66f35" providerId="ADAL" clId="{152DB4B7-E118-6F41-8FE7-8CCF3F533041}" dt="2019-12-15T22:01:19.090" v="148" actId="27636"/>
        <pc:sldMkLst>
          <pc:docMk/>
          <pc:sldMk cId="928238522" sldId="256"/>
        </pc:sldMkLst>
        <pc:spChg chg="mod">
          <ac:chgData name="Anthony Morris (1909164)" userId="0ddb5326-56a4-4550-bbbd-5ee71df66f35" providerId="ADAL" clId="{152DB4B7-E118-6F41-8FE7-8CCF3F533041}" dt="2019-12-15T22:01:19.090" v="148" actId="27636"/>
          <ac:spMkLst>
            <pc:docMk/>
            <pc:sldMk cId="928238522" sldId="256"/>
            <ac:spMk id="2" creationId="{7766B79C-596E-3F4C-B30D-C98C58D90951}"/>
          </ac:spMkLst>
        </pc:spChg>
        <pc:spChg chg="mod">
          <ac:chgData name="Anthony Morris (1909164)" userId="0ddb5326-56a4-4550-bbbd-5ee71df66f35" providerId="ADAL" clId="{152DB4B7-E118-6F41-8FE7-8CCF3F533041}" dt="2019-12-15T21:56:05.152" v="143" actId="20577"/>
          <ac:spMkLst>
            <pc:docMk/>
            <pc:sldMk cId="928238522" sldId="256"/>
            <ac:spMk id="3" creationId="{5F9D909F-61E6-F54F-962E-383FF48F1646}"/>
          </ac:spMkLst>
        </pc:spChg>
      </pc:sldChg>
      <pc:sldChg chg="modSp new">
        <pc:chgData name="Anthony Morris (1909164)" userId="0ddb5326-56a4-4550-bbbd-5ee71df66f35" providerId="ADAL" clId="{152DB4B7-E118-6F41-8FE7-8CCF3F533041}" dt="2019-12-15T22:03:59.547" v="264" actId="20577"/>
        <pc:sldMkLst>
          <pc:docMk/>
          <pc:sldMk cId="3444040425" sldId="257"/>
        </pc:sldMkLst>
        <pc:spChg chg="mod">
          <ac:chgData name="Anthony Morris (1909164)" userId="0ddb5326-56a4-4550-bbbd-5ee71df66f35" providerId="ADAL" clId="{152DB4B7-E118-6F41-8FE7-8CCF3F533041}" dt="2019-12-15T22:03:59.547" v="264" actId="20577"/>
          <ac:spMkLst>
            <pc:docMk/>
            <pc:sldMk cId="3444040425" sldId="257"/>
            <ac:spMk id="2" creationId="{D1219FD7-D3F3-5641-A759-D94BD089C07A}"/>
          </ac:spMkLst>
        </pc:spChg>
        <pc:spChg chg="mod">
          <ac:chgData name="Anthony Morris (1909164)" userId="0ddb5326-56a4-4550-bbbd-5ee71df66f35" providerId="ADAL" clId="{152DB4B7-E118-6F41-8FE7-8CCF3F533041}" dt="2019-12-15T22:03:31.228" v="250" actId="14100"/>
          <ac:spMkLst>
            <pc:docMk/>
            <pc:sldMk cId="3444040425" sldId="257"/>
            <ac:spMk id="3" creationId="{7B8DD3E5-06DB-B247-A8F1-DC5D2C3F77B0}"/>
          </ac:spMkLst>
        </pc:spChg>
      </pc:sldChg>
    </pc:docChg>
  </pc:docChgLst>
  <pc:docChgLst>
    <pc:chgData name="Anthony Morris (1909164)" userId="0ddb5326-56a4-4550-bbbd-5ee71df66f35" providerId="ADAL" clId="{1038DB6B-F95B-4D4D-BC62-BBBFF62767D9}"/>
    <pc:docChg chg="undo redo custSel mod addSld delSld modSld">
      <pc:chgData name="Anthony Morris (1909164)" userId="0ddb5326-56a4-4550-bbbd-5ee71df66f35" providerId="ADAL" clId="{1038DB6B-F95B-4D4D-BC62-BBBFF62767D9}" dt="2019-12-16T23:09:03.971" v="4326"/>
      <pc:docMkLst>
        <pc:docMk/>
      </pc:docMkLst>
      <pc:sldChg chg="addSp delSp modSp mod modTransition setBg delDesignElem">
        <pc:chgData name="Anthony Morris (1909164)" userId="0ddb5326-56a4-4550-bbbd-5ee71df66f35" providerId="ADAL" clId="{1038DB6B-F95B-4D4D-BC62-BBBFF62767D9}" dt="2019-12-16T22:55:38.248" v="4184"/>
        <pc:sldMkLst>
          <pc:docMk/>
          <pc:sldMk cId="928238522" sldId="256"/>
        </pc:sldMkLst>
        <pc:spChg chg="mod">
          <ac:chgData name="Anthony Morris (1909164)" userId="0ddb5326-56a4-4550-bbbd-5ee71df66f35" providerId="ADAL" clId="{1038DB6B-F95B-4D4D-BC62-BBBFF62767D9}" dt="2019-12-16T22:27:29.362" v="3839" actId="26606"/>
          <ac:spMkLst>
            <pc:docMk/>
            <pc:sldMk cId="928238522" sldId="256"/>
            <ac:spMk id="2" creationId="{7766B79C-596E-3F4C-B30D-C98C58D90951}"/>
          </ac:spMkLst>
        </pc:spChg>
        <pc:spChg chg="mod">
          <ac:chgData name="Anthony Morris (1909164)" userId="0ddb5326-56a4-4550-bbbd-5ee71df66f35" providerId="ADAL" clId="{1038DB6B-F95B-4D4D-BC62-BBBFF62767D9}" dt="2019-12-16T22:27:29.362" v="3839" actId="26606"/>
          <ac:spMkLst>
            <pc:docMk/>
            <pc:sldMk cId="928238522" sldId="256"/>
            <ac:spMk id="3" creationId="{5F9D909F-61E6-F54F-962E-383FF48F1646}"/>
          </ac:spMkLst>
        </pc:spChg>
        <pc:spChg chg="add del">
          <ac:chgData name="Anthony Morris (1909164)" userId="0ddb5326-56a4-4550-bbbd-5ee71df66f35" providerId="ADAL" clId="{1038DB6B-F95B-4D4D-BC62-BBBFF62767D9}" dt="2019-12-16T22:55:38.248" v="4184"/>
          <ac:spMkLst>
            <pc:docMk/>
            <pc:sldMk cId="928238522" sldId="256"/>
            <ac:spMk id="6" creationId="{8D62164E-4528-40DB-BC26-D6DDE216A059}"/>
          </ac:spMkLst>
        </pc:spChg>
        <pc:spChg chg="add del">
          <ac:chgData name="Anthony Morris (1909164)" userId="0ddb5326-56a4-4550-bbbd-5ee71df66f35" providerId="ADAL" clId="{1038DB6B-F95B-4D4D-BC62-BBBFF62767D9}" dt="2019-12-16T22:55:38.248" v="4184"/>
          <ac:spMkLst>
            <pc:docMk/>
            <pc:sldMk cId="928238522" sldId="256"/>
            <ac:spMk id="7" creationId="{F30007FA-C6A2-43A0-8045-7016AEF81713}"/>
          </ac:spMkLst>
        </pc:spChg>
        <pc:spChg chg="add del">
          <ac:chgData name="Anthony Morris (1909164)" userId="0ddb5326-56a4-4550-bbbd-5ee71df66f35" providerId="ADAL" clId="{1038DB6B-F95B-4D4D-BC62-BBBFF62767D9}" dt="2019-12-16T22:23:39.650" v="3828" actId="26606"/>
          <ac:spMkLst>
            <pc:docMk/>
            <pc:sldMk cId="928238522" sldId="256"/>
            <ac:spMk id="8" creationId="{BCA2EB72-13DC-4DC6-B461-3B036C55B925}"/>
          </ac:spMkLst>
        </pc:spChg>
        <pc:picChg chg="add del mod">
          <ac:chgData name="Anthony Morris (1909164)" userId="0ddb5326-56a4-4550-bbbd-5ee71df66f35" providerId="ADAL" clId="{1038DB6B-F95B-4D4D-BC62-BBBFF62767D9}" dt="2019-12-16T17:57:10.927" v="555" actId="26606"/>
          <ac:picMkLst>
            <pc:docMk/>
            <pc:sldMk cId="928238522" sldId="256"/>
            <ac:picMk id="5" creationId="{21A087E8-1931-4F41-9639-CA425E133F68}"/>
          </ac:picMkLst>
        </pc:picChg>
        <pc:cxnChg chg="add del">
          <ac:chgData name="Anthony Morris (1909164)" userId="0ddb5326-56a4-4550-bbbd-5ee71df66f35" providerId="ADAL" clId="{1038DB6B-F95B-4D4D-BC62-BBBFF62767D9}" dt="2019-12-16T22:23:39.650" v="3828" actId="26606"/>
          <ac:cxnSpMkLst>
            <pc:docMk/>
            <pc:sldMk cId="928238522" sldId="256"/>
            <ac:cxnSpMk id="10" creationId="{C8F75BF3-096E-451E-A222-96A7F0946814}"/>
          </ac:cxnSpMkLst>
        </pc:cxnChg>
      </pc:sldChg>
      <pc:sldChg chg="addSp delSp modSp mod setBg">
        <pc:chgData name="Anthony Morris (1909164)" userId="0ddb5326-56a4-4550-bbbd-5ee71df66f35" providerId="ADAL" clId="{1038DB6B-F95B-4D4D-BC62-BBBFF62767D9}" dt="2019-12-16T22:22:19.391" v="3813" actId="26606"/>
        <pc:sldMkLst>
          <pc:docMk/>
          <pc:sldMk cId="3444040425" sldId="257"/>
        </pc:sldMkLst>
        <pc:spChg chg="mod ord">
          <ac:chgData name="Anthony Morris (1909164)" userId="0ddb5326-56a4-4550-bbbd-5ee71df66f35" providerId="ADAL" clId="{1038DB6B-F95B-4D4D-BC62-BBBFF62767D9}" dt="2019-12-16T22:22:19.391" v="3813" actId="26606"/>
          <ac:spMkLst>
            <pc:docMk/>
            <pc:sldMk cId="3444040425" sldId="257"/>
            <ac:spMk id="2" creationId="{D1219FD7-D3F3-5641-A759-D94BD089C07A}"/>
          </ac:spMkLst>
        </pc:spChg>
        <pc:spChg chg="mod">
          <ac:chgData name="Anthony Morris (1909164)" userId="0ddb5326-56a4-4550-bbbd-5ee71df66f35" providerId="ADAL" clId="{1038DB6B-F95B-4D4D-BC62-BBBFF62767D9}" dt="2019-12-16T22:22:19.391" v="3813" actId="26606"/>
          <ac:spMkLst>
            <pc:docMk/>
            <pc:sldMk cId="3444040425" sldId="257"/>
            <ac:spMk id="3" creationId="{7B8DD3E5-06DB-B247-A8F1-DC5D2C3F77B0}"/>
          </ac:spMkLst>
        </pc:spChg>
        <pc:spChg chg="add del">
          <ac:chgData name="Anthony Morris (1909164)" userId="0ddb5326-56a4-4550-bbbd-5ee71df66f35" providerId="ADAL" clId="{1038DB6B-F95B-4D4D-BC62-BBBFF62767D9}" dt="2019-12-16T22:22:19.391" v="3813" actId="26606"/>
          <ac:spMkLst>
            <pc:docMk/>
            <pc:sldMk cId="3444040425" sldId="257"/>
            <ac:spMk id="8" creationId="{F00DA2F2-A105-4C8A-9115-73802E6FC34F}"/>
          </ac:spMkLst>
        </pc:spChg>
        <pc:spChg chg="add del">
          <ac:chgData name="Anthony Morris (1909164)" userId="0ddb5326-56a4-4550-bbbd-5ee71df66f35" providerId="ADAL" clId="{1038DB6B-F95B-4D4D-BC62-BBBFF62767D9}" dt="2019-12-16T22:22:19.391" v="3813" actId="26606"/>
          <ac:spMkLst>
            <pc:docMk/>
            <pc:sldMk cId="3444040425" sldId="257"/>
            <ac:spMk id="10" creationId="{61B5CBDF-A2C6-4862-A096-2D7D9D287350}"/>
          </ac:spMkLst>
        </pc:spChg>
        <pc:spChg chg="add del">
          <ac:chgData name="Anthony Morris (1909164)" userId="0ddb5326-56a4-4550-bbbd-5ee71df66f35" providerId="ADAL" clId="{1038DB6B-F95B-4D4D-BC62-BBBFF62767D9}" dt="2019-12-16T22:22:19.391" v="3813" actId="26606"/>
          <ac:spMkLst>
            <pc:docMk/>
            <pc:sldMk cId="3444040425" sldId="257"/>
            <ac:spMk id="12" creationId="{14C7473D-9E4B-4DB8-9EB0-359033F37AAB}"/>
          </ac:spMkLst>
        </pc:spChg>
      </pc:sldChg>
      <pc:sldChg chg="addSp delSp modSp add mod setBg setClrOvrMap delDesignElem">
        <pc:chgData name="Anthony Morris (1909164)" userId="0ddb5326-56a4-4550-bbbd-5ee71df66f35" providerId="ADAL" clId="{1038DB6B-F95B-4D4D-BC62-BBBFF62767D9}" dt="2019-12-16T22:55:38.248" v="4184"/>
        <pc:sldMkLst>
          <pc:docMk/>
          <pc:sldMk cId="477932908" sldId="258"/>
        </pc:sldMkLst>
        <pc:spChg chg="mod">
          <ac:chgData name="Anthony Morris (1909164)" userId="0ddb5326-56a4-4550-bbbd-5ee71df66f35" providerId="ADAL" clId="{1038DB6B-F95B-4D4D-BC62-BBBFF62767D9}" dt="2019-12-16T22:17:25.182" v="3806" actId="14100"/>
          <ac:spMkLst>
            <pc:docMk/>
            <pc:sldMk cId="477932908" sldId="258"/>
            <ac:spMk id="2" creationId="{739B6179-733C-4CDD-9605-479EA0627B3B}"/>
          </ac:spMkLst>
        </pc:spChg>
        <pc:spChg chg="add del mod">
          <ac:chgData name="Anthony Morris (1909164)" userId="0ddb5326-56a4-4550-bbbd-5ee71df66f35" providerId="ADAL" clId="{1038DB6B-F95B-4D4D-BC62-BBBFF62767D9}" dt="2019-12-16T22:18:32.979" v="3810"/>
          <ac:spMkLst>
            <pc:docMk/>
            <pc:sldMk cId="477932908" sldId="258"/>
            <ac:spMk id="3" creationId="{C0753447-4BFF-4EF3-9B91-3C7F7C1E9FEB}"/>
          </ac:spMkLst>
        </pc:spChg>
        <pc:spChg chg="add del">
          <ac:chgData name="Anthony Morris (1909164)" userId="0ddb5326-56a4-4550-bbbd-5ee71df66f35" providerId="ADAL" clId="{1038DB6B-F95B-4D4D-BC62-BBBFF62767D9}" dt="2019-12-16T17:59:19.895" v="568" actId="931"/>
          <ac:spMkLst>
            <pc:docMk/>
            <pc:sldMk cId="477932908" sldId="258"/>
            <ac:spMk id="3" creationId="{C7C53ADF-32AA-4AB9-AD05-442BA568B902}"/>
          </ac:spMkLst>
        </pc:spChg>
        <pc:spChg chg="mod">
          <ac:chgData name="Anthony Morris (1909164)" userId="0ddb5326-56a4-4550-bbbd-5ee71df66f35" providerId="ADAL" clId="{1038DB6B-F95B-4D4D-BC62-BBBFF62767D9}" dt="2019-12-16T22:55:38.248" v="4184"/>
          <ac:spMkLst>
            <pc:docMk/>
            <pc:sldMk cId="477932908" sldId="258"/>
            <ac:spMk id="4" creationId="{5D483FD4-F053-4597-B776-7D9AD3E61BAA}"/>
          </ac:spMkLst>
        </pc:spChg>
        <pc:spChg chg="add del mod">
          <ac:chgData name="Anthony Morris (1909164)" userId="0ddb5326-56a4-4550-bbbd-5ee71df66f35" providerId="ADAL" clId="{1038DB6B-F95B-4D4D-BC62-BBBFF62767D9}" dt="2019-12-16T17:57:15.972" v="565" actId="931"/>
          <ac:spMkLst>
            <pc:docMk/>
            <pc:sldMk cId="477932908" sldId="258"/>
            <ac:spMk id="7" creationId="{3781B5CF-DEFF-45A7-9108-C9C6FCFDE4E4}"/>
          </ac:spMkLst>
        </pc:spChg>
        <pc:spChg chg="add mod">
          <ac:chgData name="Anthony Morris (1909164)" userId="0ddb5326-56a4-4550-bbbd-5ee71df66f35" providerId="ADAL" clId="{1038DB6B-F95B-4D4D-BC62-BBBFF62767D9}" dt="2019-12-16T17:59:55.473" v="571" actId="26606"/>
          <ac:spMkLst>
            <pc:docMk/>
            <pc:sldMk cId="477932908" sldId="258"/>
            <ac:spMk id="10" creationId="{CD92EFBE-844A-4278-B933-5A276E03D454}"/>
          </ac:spMkLst>
        </pc:spChg>
        <pc:spChg chg="add del">
          <ac:chgData name="Anthony Morris (1909164)" userId="0ddb5326-56a4-4550-bbbd-5ee71df66f35" providerId="ADAL" clId="{1038DB6B-F95B-4D4D-BC62-BBBFF62767D9}" dt="2019-12-16T22:55:38.248" v="4184"/>
          <ac:spMkLst>
            <pc:docMk/>
            <pc:sldMk cId="477932908" sldId="258"/>
            <ac:spMk id="15" creationId="{F5F28DF4-08D5-4BC4-84A1-C0DCA66F483F}"/>
          </ac:spMkLst>
        </pc:spChg>
        <pc:spChg chg="add del">
          <ac:chgData name="Anthony Morris (1909164)" userId="0ddb5326-56a4-4550-bbbd-5ee71df66f35" providerId="ADAL" clId="{1038DB6B-F95B-4D4D-BC62-BBBFF62767D9}" dt="2019-12-16T22:55:38.248" v="4184"/>
          <ac:spMkLst>
            <pc:docMk/>
            <pc:sldMk cId="477932908" sldId="258"/>
            <ac:spMk id="17" creationId="{89AE0452-FADF-4CC9-8A9B-B5393D499F44}"/>
          </ac:spMkLst>
        </pc:spChg>
        <pc:picChg chg="add del mod">
          <ac:chgData name="Anthony Morris (1909164)" userId="0ddb5326-56a4-4550-bbbd-5ee71df66f35" providerId="ADAL" clId="{1038DB6B-F95B-4D4D-BC62-BBBFF62767D9}" dt="2019-12-16T17:57:15.972" v="565" actId="931"/>
          <ac:picMkLst>
            <pc:docMk/>
            <pc:sldMk cId="477932908" sldId="258"/>
            <ac:picMk id="6" creationId="{0EBB5041-208E-48D2-9E2A-D659E522EA35}"/>
          </ac:picMkLst>
        </pc:picChg>
        <pc:picChg chg="add del mod ord">
          <ac:chgData name="Anthony Morris (1909164)" userId="0ddb5326-56a4-4550-bbbd-5ee71df66f35" providerId="ADAL" clId="{1038DB6B-F95B-4D4D-BC62-BBBFF62767D9}" dt="2019-12-16T22:18:32.979" v="3810"/>
          <ac:picMkLst>
            <pc:docMk/>
            <pc:sldMk cId="477932908" sldId="258"/>
            <ac:picMk id="9" creationId="{6A354BEC-382C-41F1-B905-2FE79B18A940}"/>
          </ac:picMkLst>
        </pc:picChg>
      </pc:sldChg>
      <pc:sldChg chg="add del">
        <pc:chgData name="Anthony Morris (1909164)" userId="0ddb5326-56a4-4550-bbbd-5ee71df66f35" providerId="ADAL" clId="{1038DB6B-F95B-4D4D-BC62-BBBFF62767D9}" dt="2019-12-16T18:37:40.032" v="1262"/>
        <pc:sldMkLst>
          <pc:docMk/>
          <pc:sldMk cId="856868120" sldId="259"/>
        </pc:sldMkLst>
      </pc:sldChg>
      <pc:sldChg chg="add del">
        <pc:chgData name="Anthony Morris (1909164)" userId="0ddb5326-56a4-4550-bbbd-5ee71df66f35" providerId="ADAL" clId="{1038DB6B-F95B-4D4D-BC62-BBBFF62767D9}" dt="2019-12-16T18:40:12.764" v="1297"/>
        <pc:sldMkLst>
          <pc:docMk/>
          <pc:sldMk cId="1048684555" sldId="259"/>
        </pc:sldMkLst>
      </pc:sldChg>
      <pc:sldChg chg="addSp delSp modSp add del">
        <pc:chgData name="Anthony Morris (1909164)" userId="0ddb5326-56a4-4550-bbbd-5ee71df66f35" providerId="ADAL" clId="{1038DB6B-F95B-4D4D-BC62-BBBFF62767D9}" dt="2019-12-16T18:40:04.171" v="1295"/>
        <pc:sldMkLst>
          <pc:docMk/>
          <pc:sldMk cId="1211088893" sldId="259"/>
        </pc:sldMkLst>
        <pc:spChg chg="add del mod">
          <ac:chgData name="Anthony Morris (1909164)" userId="0ddb5326-56a4-4550-bbbd-5ee71df66f35" providerId="ADAL" clId="{1038DB6B-F95B-4D4D-BC62-BBBFF62767D9}" dt="2019-12-16T18:40:03.468" v="1294" actId="767"/>
          <ac:spMkLst>
            <pc:docMk/>
            <pc:sldMk cId="1211088893" sldId="259"/>
            <ac:spMk id="2" creationId="{E6F0F951-F811-4AC8-859B-A1B7255ADC61}"/>
          </ac:spMkLst>
        </pc:spChg>
      </pc:sldChg>
      <pc:sldChg chg="add del">
        <pc:chgData name="Anthony Morris (1909164)" userId="0ddb5326-56a4-4550-bbbd-5ee71df66f35" providerId="ADAL" clId="{1038DB6B-F95B-4D4D-BC62-BBBFF62767D9}" dt="2019-12-16T18:40:20.271" v="1299"/>
        <pc:sldMkLst>
          <pc:docMk/>
          <pc:sldMk cId="1302994947" sldId="259"/>
        </pc:sldMkLst>
      </pc:sldChg>
      <pc:sldChg chg="addSp delSp modSp add mod setBg setClrOvrMap">
        <pc:chgData name="Anthony Morris (1909164)" userId="0ddb5326-56a4-4550-bbbd-5ee71df66f35" providerId="ADAL" clId="{1038DB6B-F95B-4D4D-BC62-BBBFF62767D9}" dt="2019-12-16T22:55:38.248" v="4184"/>
        <pc:sldMkLst>
          <pc:docMk/>
          <pc:sldMk cId="1943408851" sldId="259"/>
        </pc:sldMkLst>
        <pc:spChg chg="mod ord">
          <ac:chgData name="Anthony Morris (1909164)" userId="0ddb5326-56a4-4550-bbbd-5ee71df66f35" providerId="ADAL" clId="{1038DB6B-F95B-4D4D-BC62-BBBFF62767D9}" dt="2019-12-16T22:23:37.225" v="3827" actId="26606"/>
          <ac:spMkLst>
            <pc:docMk/>
            <pc:sldMk cId="1943408851" sldId="259"/>
            <ac:spMk id="2" creationId="{833595C4-9171-4579-9011-91E74E06354D}"/>
          </ac:spMkLst>
        </pc:spChg>
        <pc:spChg chg="del">
          <ac:chgData name="Anthony Morris (1909164)" userId="0ddb5326-56a4-4550-bbbd-5ee71df66f35" providerId="ADAL" clId="{1038DB6B-F95B-4D4D-BC62-BBBFF62767D9}" dt="2019-12-16T19:41:14.775" v="2307" actId="931"/>
          <ac:spMkLst>
            <pc:docMk/>
            <pc:sldMk cId="1943408851" sldId="259"/>
            <ac:spMk id="3" creationId="{FA5F7793-E518-415E-8ABA-02E67888B8B9}"/>
          </ac:spMkLst>
        </pc:spChg>
        <pc:spChg chg="mod">
          <ac:chgData name="Anthony Morris (1909164)" userId="0ddb5326-56a4-4550-bbbd-5ee71df66f35" providerId="ADAL" clId="{1038DB6B-F95B-4D4D-BC62-BBBFF62767D9}" dt="2019-12-16T22:55:38.248" v="4184"/>
          <ac:spMkLst>
            <pc:docMk/>
            <pc:sldMk cId="1943408851" sldId="259"/>
            <ac:spMk id="4" creationId="{53DC6EE7-A301-4AA9-B497-2A1CB9B3DD91}"/>
          </ac:spMkLst>
        </pc:spChg>
        <pc:spChg chg="add del mod">
          <ac:chgData name="Anthony Morris (1909164)" userId="0ddb5326-56a4-4550-bbbd-5ee71df66f35" providerId="ADAL" clId="{1038DB6B-F95B-4D4D-BC62-BBBFF62767D9}" dt="2019-12-16T19:43:53.314" v="2318"/>
          <ac:spMkLst>
            <pc:docMk/>
            <pc:sldMk cId="1943408851" sldId="259"/>
            <ac:spMk id="7" creationId="{69BFFEC6-FFE9-4E17-B931-A6EAE1580DF1}"/>
          </ac:spMkLst>
        </pc:spChg>
        <pc:spChg chg="add del">
          <ac:chgData name="Anthony Morris (1909164)" userId="0ddb5326-56a4-4550-bbbd-5ee71df66f35" providerId="ADAL" clId="{1038DB6B-F95B-4D4D-BC62-BBBFF62767D9}" dt="2019-12-16T22:23:20.387" v="3821" actId="26606"/>
          <ac:spMkLst>
            <pc:docMk/>
            <pc:sldMk cId="1943408851" sldId="259"/>
            <ac:spMk id="8" creationId="{D8775025-7ECB-4458-BBCE-0F67B8B23515}"/>
          </ac:spMkLst>
        </pc:spChg>
        <pc:spChg chg="add del">
          <ac:chgData name="Anthony Morris (1909164)" userId="0ddb5326-56a4-4550-bbbd-5ee71df66f35" providerId="ADAL" clId="{1038DB6B-F95B-4D4D-BC62-BBBFF62767D9}" dt="2019-12-16T22:23:20.387" v="3821" actId="26606"/>
          <ac:spMkLst>
            <pc:docMk/>
            <pc:sldMk cId="1943408851" sldId="259"/>
            <ac:spMk id="9" creationId="{DC1507B9-61AE-4D79-BA04-EF381B54EB79}"/>
          </ac:spMkLst>
        </pc:spChg>
        <pc:spChg chg="add del">
          <ac:chgData name="Anthony Morris (1909164)" userId="0ddb5326-56a4-4550-bbbd-5ee71df66f35" providerId="ADAL" clId="{1038DB6B-F95B-4D4D-BC62-BBBFF62767D9}" dt="2019-12-16T22:23:02.431" v="3817" actId="26606"/>
          <ac:spMkLst>
            <pc:docMk/>
            <pc:sldMk cId="1943408851" sldId="259"/>
            <ac:spMk id="11" creationId="{0EF8982E-02F0-4D24-85CB-98DEBCC3226A}"/>
          </ac:spMkLst>
        </pc:spChg>
        <pc:spChg chg="add del">
          <ac:chgData name="Anthony Morris (1909164)" userId="0ddb5326-56a4-4550-bbbd-5ee71df66f35" providerId="ADAL" clId="{1038DB6B-F95B-4D4D-BC62-BBBFF62767D9}" dt="2019-12-16T22:23:02.431" v="3817" actId="26606"/>
          <ac:spMkLst>
            <pc:docMk/>
            <pc:sldMk cId="1943408851" sldId="259"/>
            <ac:spMk id="13" creationId="{2CB72970-2D5B-4516-9F76-B1220A77B6AB}"/>
          </ac:spMkLst>
        </pc:spChg>
        <pc:picChg chg="add mod ord">
          <ac:chgData name="Anthony Morris (1909164)" userId="0ddb5326-56a4-4550-bbbd-5ee71df66f35" providerId="ADAL" clId="{1038DB6B-F95B-4D4D-BC62-BBBFF62767D9}" dt="2019-12-16T22:23:37.225" v="3827" actId="26606"/>
          <ac:picMkLst>
            <pc:docMk/>
            <pc:sldMk cId="1943408851" sldId="259"/>
            <ac:picMk id="6" creationId="{99261E23-DC7A-4007-9B60-5074D6297C90}"/>
          </ac:picMkLst>
        </pc:picChg>
      </pc:sldChg>
      <pc:sldChg chg="modSp add del">
        <pc:chgData name="Anthony Morris (1909164)" userId="0ddb5326-56a4-4550-bbbd-5ee71df66f35" providerId="ADAL" clId="{1038DB6B-F95B-4D4D-BC62-BBBFF62767D9}" dt="2019-12-16T18:33:42.550" v="1259"/>
        <pc:sldMkLst>
          <pc:docMk/>
          <pc:sldMk cId="2277337482" sldId="259"/>
        </pc:sldMkLst>
        <pc:spChg chg="mod">
          <ac:chgData name="Anthony Morris (1909164)" userId="0ddb5326-56a4-4550-bbbd-5ee71df66f35" providerId="ADAL" clId="{1038DB6B-F95B-4D4D-BC62-BBBFF62767D9}" dt="2019-12-16T18:33:42.097" v="1258" actId="20577"/>
          <ac:spMkLst>
            <pc:docMk/>
            <pc:sldMk cId="2277337482" sldId="259"/>
            <ac:spMk id="2" creationId="{97206BDE-C89B-4C79-8F1B-79D13FC55A96}"/>
          </ac:spMkLst>
        </pc:spChg>
        <pc:spChg chg="mod">
          <ac:chgData name="Anthony Morris (1909164)" userId="0ddb5326-56a4-4550-bbbd-5ee71df66f35" providerId="ADAL" clId="{1038DB6B-F95B-4D4D-BC62-BBBFF62767D9}" dt="2019-12-16T18:33:36.421" v="1248" actId="14100"/>
          <ac:spMkLst>
            <pc:docMk/>
            <pc:sldMk cId="2277337482" sldId="259"/>
            <ac:spMk id="4" creationId="{0098EC90-DBB7-4924-80F6-B0814A1EBE70}"/>
          </ac:spMkLst>
        </pc:spChg>
      </pc:sldChg>
      <pc:sldChg chg="add del">
        <pc:chgData name="Anthony Morris (1909164)" userId="0ddb5326-56a4-4550-bbbd-5ee71df66f35" providerId="ADAL" clId="{1038DB6B-F95B-4D4D-BC62-BBBFF62767D9}" dt="2019-12-16T21:16:34.634" v="2512"/>
        <pc:sldMkLst>
          <pc:docMk/>
          <pc:sldMk cId="998498614" sldId="260"/>
        </pc:sldMkLst>
      </pc:sldChg>
      <pc:sldChg chg="addSp delSp modSp add del addCm delCm">
        <pc:chgData name="Anthony Morris (1909164)" userId="0ddb5326-56a4-4550-bbbd-5ee71df66f35" providerId="ADAL" clId="{1038DB6B-F95B-4D4D-BC62-BBBFF62767D9}" dt="2019-12-16T21:15:59.658" v="2510" actId="2696"/>
        <pc:sldMkLst>
          <pc:docMk/>
          <pc:sldMk cId="1881734084" sldId="260"/>
        </pc:sldMkLst>
        <pc:spChg chg="add del mod">
          <ac:chgData name="Anthony Morris (1909164)" userId="0ddb5326-56a4-4550-bbbd-5ee71df66f35" providerId="ADAL" clId="{1038DB6B-F95B-4D4D-BC62-BBBFF62767D9}" dt="2019-12-16T21:14:33.792" v="2509" actId="47"/>
          <ac:spMkLst>
            <pc:docMk/>
            <pc:sldMk cId="1881734084" sldId="260"/>
            <ac:spMk id="2" creationId="{ED656FF5-2C0A-4620-94E4-76552B369DEC}"/>
          </ac:spMkLst>
        </pc:spChg>
        <pc:spChg chg="add del mod">
          <ac:chgData name="Anthony Morris (1909164)" userId="0ddb5326-56a4-4550-bbbd-5ee71df66f35" providerId="ADAL" clId="{1038DB6B-F95B-4D4D-BC62-BBBFF62767D9}" dt="2019-12-16T21:14:33.136" v="2508" actId="767"/>
          <ac:spMkLst>
            <pc:docMk/>
            <pc:sldMk cId="1881734084" sldId="260"/>
            <ac:spMk id="3" creationId="{859E5D69-8621-42E9-8BE6-07B7FFEAFCE3}"/>
          </ac:spMkLst>
        </pc:spChg>
      </pc:sldChg>
      <pc:sldChg chg="add del">
        <pc:chgData name="Anthony Morris (1909164)" userId="0ddb5326-56a4-4550-bbbd-5ee71df66f35" providerId="ADAL" clId="{1038DB6B-F95B-4D4D-BC62-BBBFF62767D9}" dt="2019-12-16T21:11:37.149" v="2411"/>
        <pc:sldMkLst>
          <pc:docMk/>
          <pc:sldMk cId="2186598085" sldId="260"/>
        </pc:sldMkLst>
      </pc:sldChg>
      <pc:sldChg chg="modSp add">
        <pc:chgData name="Anthony Morris (1909164)" userId="0ddb5326-56a4-4550-bbbd-5ee71df66f35" providerId="ADAL" clId="{1038DB6B-F95B-4D4D-BC62-BBBFF62767D9}" dt="2019-12-16T22:04:43.376" v="3794" actId="255"/>
        <pc:sldMkLst>
          <pc:docMk/>
          <pc:sldMk cId="3045358402" sldId="260"/>
        </pc:sldMkLst>
        <pc:spChg chg="mod">
          <ac:chgData name="Anthony Morris (1909164)" userId="0ddb5326-56a4-4550-bbbd-5ee71df66f35" providerId="ADAL" clId="{1038DB6B-F95B-4D4D-BC62-BBBFF62767D9}" dt="2019-12-16T21:35:42.919" v="3082" actId="255"/>
          <ac:spMkLst>
            <pc:docMk/>
            <pc:sldMk cId="3045358402" sldId="260"/>
            <ac:spMk id="2" creationId="{03A9ADE0-4884-4D8C-8B61-A0F216C6DC1A}"/>
          </ac:spMkLst>
        </pc:spChg>
        <pc:spChg chg="mod">
          <ac:chgData name="Anthony Morris (1909164)" userId="0ddb5326-56a4-4550-bbbd-5ee71df66f35" providerId="ADAL" clId="{1038DB6B-F95B-4D4D-BC62-BBBFF62767D9}" dt="2019-12-16T21:36:45.186" v="3103" actId="27636"/>
          <ac:spMkLst>
            <pc:docMk/>
            <pc:sldMk cId="3045358402" sldId="260"/>
            <ac:spMk id="3" creationId="{10F25CC2-C2F0-425D-86C9-05AF1023FB0C}"/>
          </ac:spMkLst>
        </pc:spChg>
        <pc:spChg chg="mod">
          <ac:chgData name="Anthony Morris (1909164)" userId="0ddb5326-56a4-4550-bbbd-5ee71df66f35" providerId="ADAL" clId="{1038DB6B-F95B-4D4D-BC62-BBBFF62767D9}" dt="2019-12-16T22:04:43.376" v="3794" actId="255"/>
          <ac:spMkLst>
            <pc:docMk/>
            <pc:sldMk cId="3045358402" sldId="260"/>
            <ac:spMk id="4" creationId="{AC3F1870-505F-4DD0-9B44-D2BB3BB8F9D9}"/>
          </ac:spMkLst>
        </pc:spChg>
      </pc:sldChg>
      <pc:sldChg chg="addSp delSp modSp add">
        <pc:chgData name="Anthony Morris (1909164)" userId="0ddb5326-56a4-4550-bbbd-5ee71df66f35" providerId="ADAL" clId="{1038DB6B-F95B-4D4D-BC62-BBBFF62767D9}" dt="2019-12-16T22:55:38.248" v="4184"/>
        <pc:sldMkLst>
          <pc:docMk/>
          <pc:sldMk cId="4108554218" sldId="261"/>
        </pc:sldMkLst>
        <pc:spChg chg="mod">
          <ac:chgData name="Anthony Morris (1909164)" userId="0ddb5326-56a4-4550-bbbd-5ee71df66f35" providerId="ADAL" clId="{1038DB6B-F95B-4D4D-BC62-BBBFF62767D9}" dt="2019-12-16T22:55:38.248" v="4184"/>
          <ac:spMkLst>
            <pc:docMk/>
            <pc:sldMk cId="4108554218" sldId="261"/>
            <ac:spMk id="2" creationId="{2769B6A0-22AF-455D-AB4E-3D38BB67506C}"/>
          </ac:spMkLst>
        </pc:spChg>
        <pc:spChg chg="mod">
          <ac:chgData name="Anthony Morris (1909164)" userId="0ddb5326-56a4-4550-bbbd-5ee71df66f35" providerId="ADAL" clId="{1038DB6B-F95B-4D4D-BC62-BBBFF62767D9}" dt="2019-12-16T22:46:30.146" v="4136" actId="255"/>
          <ac:spMkLst>
            <pc:docMk/>
            <pc:sldMk cId="4108554218" sldId="261"/>
            <ac:spMk id="3" creationId="{1C894E95-857B-47FC-B32C-E61367A37126}"/>
          </ac:spMkLst>
        </pc:spChg>
        <pc:spChg chg="del">
          <ac:chgData name="Anthony Morris (1909164)" userId="0ddb5326-56a4-4550-bbbd-5ee71df66f35" providerId="ADAL" clId="{1038DB6B-F95B-4D4D-BC62-BBBFF62767D9}" dt="2019-12-16T22:31:15.922" v="3948" actId="931"/>
          <ac:spMkLst>
            <pc:docMk/>
            <pc:sldMk cId="4108554218" sldId="261"/>
            <ac:spMk id="4" creationId="{7144AB88-DCB9-442E-B5B4-28DACD78D55A}"/>
          </ac:spMkLst>
        </pc:spChg>
        <pc:spChg chg="mod">
          <ac:chgData name="Anthony Morris (1909164)" userId="0ddb5326-56a4-4550-bbbd-5ee71df66f35" providerId="ADAL" clId="{1038DB6B-F95B-4D4D-BC62-BBBFF62767D9}" dt="2019-12-16T22:46:45.202" v="4137" actId="1076"/>
          <ac:spMkLst>
            <pc:docMk/>
            <pc:sldMk cId="4108554218" sldId="261"/>
            <ac:spMk id="5" creationId="{BE40C465-4C2A-4045-AB04-7D772E4618A1}"/>
          </ac:spMkLst>
        </pc:spChg>
        <pc:spChg chg="del">
          <ac:chgData name="Anthony Morris (1909164)" userId="0ddb5326-56a4-4550-bbbd-5ee71df66f35" providerId="ADAL" clId="{1038DB6B-F95B-4D4D-BC62-BBBFF62767D9}" dt="2019-12-16T22:42:46.743" v="4098" actId="931"/>
          <ac:spMkLst>
            <pc:docMk/>
            <pc:sldMk cId="4108554218" sldId="261"/>
            <ac:spMk id="6" creationId="{72BB3962-2B2C-48D0-9562-738ABB784C08}"/>
          </ac:spMkLst>
        </pc:spChg>
        <pc:spChg chg="add del mod">
          <ac:chgData name="Anthony Morris (1909164)" userId="0ddb5326-56a4-4550-bbbd-5ee71df66f35" providerId="ADAL" clId="{1038DB6B-F95B-4D4D-BC62-BBBFF62767D9}" dt="2019-12-16T22:43:18.549" v="4107"/>
          <ac:spMkLst>
            <pc:docMk/>
            <pc:sldMk cId="4108554218" sldId="261"/>
            <ac:spMk id="9" creationId="{090544EB-7360-445F-AA73-A898EF37E429}"/>
          </ac:spMkLst>
        </pc:spChg>
        <pc:spChg chg="add del mod">
          <ac:chgData name="Anthony Morris (1909164)" userId="0ddb5326-56a4-4550-bbbd-5ee71df66f35" providerId="ADAL" clId="{1038DB6B-F95B-4D4D-BC62-BBBFF62767D9}" dt="2019-12-16T22:43:18.549" v="4105" actId="478"/>
          <ac:spMkLst>
            <pc:docMk/>
            <pc:sldMk cId="4108554218" sldId="261"/>
            <ac:spMk id="12" creationId="{7A4052D0-5ECC-44F2-8596-038A61C97228}"/>
          </ac:spMkLst>
        </pc:spChg>
        <pc:picChg chg="add mod">
          <ac:chgData name="Anthony Morris (1909164)" userId="0ddb5326-56a4-4550-bbbd-5ee71df66f35" providerId="ADAL" clId="{1038DB6B-F95B-4D4D-BC62-BBBFF62767D9}" dt="2019-12-16T22:44:40.005" v="4121" actId="1076"/>
          <ac:picMkLst>
            <pc:docMk/>
            <pc:sldMk cId="4108554218" sldId="261"/>
            <ac:picMk id="8" creationId="{722B1AE3-0653-4FA0-8C6F-4E80A808751F}"/>
          </ac:picMkLst>
        </pc:picChg>
        <pc:picChg chg="add mod">
          <ac:chgData name="Anthony Morris (1909164)" userId="0ddb5326-56a4-4550-bbbd-5ee71df66f35" providerId="ADAL" clId="{1038DB6B-F95B-4D4D-BC62-BBBFF62767D9}" dt="2019-12-16T22:46:14.849" v="4133" actId="14100"/>
          <ac:picMkLst>
            <pc:docMk/>
            <pc:sldMk cId="4108554218" sldId="261"/>
            <ac:picMk id="11" creationId="{643A18D9-5012-4C4E-866C-4401D6CF8A00}"/>
          </ac:picMkLst>
        </pc:picChg>
      </pc:sldChg>
      <pc:sldChg chg="addSp delSp modSp add">
        <pc:chgData name="Anthony Morris (1909164)" userId="0ddb5326-56a4-4550-bbbd-5ee71df66f35" providerId="ADAL" clId="{1038DB6B-F95B-4D4D-BC62-BBBFF62767D9}" dt="2019-12-16T23:09:03.971" v="4326"/>
        <pc:sldMkLst>
          <pc:docMk/>
          <pc:sldMk cId="2590775938" sldId="262"/>
        </pc:sldMkLst>
        <pc:spChg chg="add del mod">
          <ac:chgData name="Anthony Morris (1909164)" userId="0ddb5326-56a4-4550-bbbd-5ee71df66f35" providerId="ADAL" clId="{1038DB6B-F95B-4D4D-BC62-BBBFF62767D9}" dt="2019-12-16T22:56:38.065" v="4189"/>
          <ac:spMkLst>
            <pc:docMk/>
            <pc:sldMk cId="2590775938" sldId="262"/>
            <ac:spMk id="2" creationId="{525BAA09-D638-4F00-9106-8A2045799ED3}"/>
          </ac:spMkLst>
        </pc:spChg>
        <pc:spChg chg="add del mod">
          <ac:chgData name="Anthony Morris (1909164)" userId="0ddb5326-56a4-4550-bbbd-5ee71df66f35" providerId="ADAL" clId="{1038DB6B-F95B-4D4D-BC62-BBBFF62767D9}" dt="2019-12-16T22:57:15.796" v="4193"/>
          <ac:spMkLst>
            <pc:docMk/>
            <pc:sldMk cId="2590775938" sldId="262"/>
            <ac:spMk id="3" creationId="{3986CB78-F12F-4691-85E9-7A0519FC362F}"/>
          </ac:spMkLst>
        </pc:spChg>
        <pc:spChg chg="add mod">
          <ac:chgData name="Anthony Morris (1909164)" userId="0ddb5326-56a4-4550-bbbd-5ee71df66f35" providerId="ADAL" clId="{1038DB6B-F95B-4D4D-BC62-BBBFF62767D9}" dt="2019-12-16T23:09:03.971" v="4326"/>
          <ac:spMkLst>
            <pc:docMk/>
            <pc:sldMk cId="2590775938" sldId="262"/>
            <ac:spMk id="4" creationId="{4F32B48A-294D-4964-8968-0B92CB0F3C8C}"/>
          </ac:spMkLst>
        </pc:spChg>
      </pc:sldChg>
    </pc:docChg>
  </pc:docChgLst>
  <pc:docChgLst>
    <pc:chgData name="Anthony Morris (1909164)" userId="0ddb5326-56a4-4550-bbbd-5ee71df66f35" providerId="ADAL" clId="{B9DD487E-F2F1-4504-83A7-23244B94420A}"/>
    <pc:docChg chg="undo custSel addSld delSld modSld">
      <pc:chgData name="Anthony Morris (1909164)" userId="0ddb5326-56a4-4550-bbbd-5ee71df66f35" providerId="ADAL" clId="{B9DD487E-F2F1-4504-83A7-23244B94420A}" dt="2020-05-18T21:17:22.785" v="4744" actId="20577"/>
      <pc:docMkLst>
        <pc:docMk/>
      </pc:docMkLst>
      <pc:sldChg chg="modSp">
        <pc:chgData name="Anthony Morris (1909164)" userId="0ddb5326-56a4-4550-bbbd-5ee71df66f35" providerId="ADAL" clId="{B9DD487E-F2F1-4504-83A7-23244B94420A}" dt="2020-05-01T23:47:42.270" v="2209" actId="14100"/>
        <pc:sldMkLst>
          <pc:docMk/>
          <pc:sldMk cId="928238522" sldId="256"/>
        </pc:sldMkLst>
        <pc:spChg chg="mod">
          <ac:chgData name="Anthony Morris (1909164)" userId="0ddb5326-56a4-4550-bbbd-5ee71df66f35" providerId="ADAL" clId="{B9DD487E-F2F1-4504-83A7-23244B94420A}" dt="2020-05-01T23:46:02.549" v="2105" actId="20577"/>
          <ac:spMkLst>
            <pc:docMk/>
            <pc:sldMk cId="928238522" sldId="256"/>
            <ac:spMk id="2" creationId="{7766B79C-596E-3F4C-B30D-C98C58D90951}"/>
          </ac:spMkLst>
        </pc:spChg>
        <pc:spChg chg="mod">
          <ac:chgData name="Anthony Morris (1909164)" userId="0ddb5326-56a4-4550-bbbd-5ee71df66f35" providerId="ADAL" clId="{B9DD487E-F2F1-4504-83A7-23244B94420A}" dt="2020-05-01T23:47:42.270" v="2209" actId="14100"/>
          <ac:spMkLst>
            <pc:docMk/>
            <pc:sldMk cId="928238522" sldId="256"/>
            <ac:spMk id="3" creationId="{5F9D909F-61E6-F54F-962E-383FF48F1646}"/>
          </ac:spMkLst>
        </pc:spChg>
      </pc:sldChg>
      <pc:sldChg chg="modSp">
        <pc:chgData name="Anthony Morris (1909164)" userId="0ddb5326-56a4-4550-bbbd-5ee71df66f35" providerId="ADAL" clId="{B9DD487E-F2F1-4504-83A7-23244B94420A}" dt="2020-05-01T23:50:57.260" v="2329" actId="20577"/>
        <pc:sldMkLst>
          <pc:docMk/>
          <pc:sldMk cId="3444040425" sldId="257"/>
        </pc:sldMkLst>
        <pc:spChg chg="mod">
          <ac:chgData name="Anthony Morris (1909164)" userId="0ddb5326-56a4-4550-bbbd-5ee71df66f35" providerId="ADAL" clId="{B9DD487E-F2F1-4504-83A7-23244B94420A}" dt="2020-05-01T23:50:57.260" v="2329" actId="20577"/>
          <ac:spMkLst>
            <pc:docMk/>
            <pc:sldMk cId="3444040425" sldId="257"/>
            <ac:spMk id="2" creationId="{D1219FD7-D3F3-5641-A759-D94BD089C07A}"/>
          </ac:spMkLst>
        </pc:spChg>
      </pc:sldChg>
      <pc:sldChg chg="modSp del">
        <pc:chgData name="Anthony Morris (1909164)" userId="0ddb5326-56a4-4550-bbbd-5ee71df66f35" providerId="ADAL" clId="{B9DD487E-F2F1-4504-83A7-23244B94420A}" dt="2020-05-02T01:06:10.090" v="3307" actId="2696"/>
        <pc:sldMkLst>
          <pc:docMk/>
          <pc:sldMk cId="3045358402" sldId="260"/>
        </pc:sldMkLst>
        <pc:spChg chg="mod">
          <ac:chgData name="Anthony Morris (1909164)" userId="0ddb5326-56a4-4550-bbbd-5ee71df66f35" providerId="ADAL" clId="{B9DD487E-F2F1-4504-83A7-23244B94420A}" dt="2020-04-29T22:37:12.901" v="94" actId="20577"/>
          <ac:spMkLst>
            <pc:docMk/>
            <pc:sldMk cId="3045358402" sldId="260"/>
            <ac:spMk id="4" creationId="{AC3F1870-505F-4DD0-9B44-D2BB3BB8F9D9}"/>
          </ac:spMkLst>
        </pc:spChg>
      </pc:sldChg>
      <pc:sldChg chg="modSp mod">
        <pc:chgData name="Anthony Morris (1909164)" userId="0ddb5326-56a4-4550-bbbd-5ee71df66f35" providerId="ADAL" clId="{B9DD487E-F2F1-4504-83A7-23244B94420A}" dt="2020-05-18T21:17:22.785" v="4744" actId="20577"/>
        <pc:sldMkLst>
          <pc:docMk/>
          <pc:sldMk cId="4108554218" sldId="261"/>
        </pc:sldMkLst>
        <pc:spChg chg="mod">
          <ac:chgData name="Anthony Morris (1909164)" userId="0ddb5326-56a4-4550-bbbd-5ee71df66f35" providerId="ADAL" clId="{B9DD487E-F2F1-4504-83A7-23244B94420A}" dt="2020-05-18T21:17:22.785" v="4744" actId="20577"/>
          <ac:spMkLst>
            <pc:docMk/>
            <pc:sldMk cId="4108554218" sldId="261"/>
            <ac:spMk id="2" creationId="{2769B6A0-22AF-455D-AB4E-3D38BB67506C}"/>
          </ac:spMkLst>
        </pc:spChg>
      </pc:sldChg>
      <pc:sldChg chg="modSp">
        <pc:chgData name="Anthony Morris (1909164)" userId="0ddb5326-56a4-4550-bbbd-5ee71df66f35" providerId="ADAL" clId="{B9DD487E-F2F1-4504-83A7-23244B94420A}" dt="2020-05-02T03:18:15.983" v="4329"/>
        <pc:sldMkLst>
          <pc:docMk/>
          <pc:sldMk cId="2590775938" sldId="262"/>
        </pc:sldMkLst>
        <pc:spChg chg="mod">
          <ac:chgData name="Anthony Morris (1909164)" userId="0ddb5326-56a4-4550-bbbd-5ee71df66f35" providerId="ADAL" clId="{B9DD487E-F2F1-4504-83A7-23244B94420A}" dt="2020-05-02T03:18:15.983" v="4329"/>
          <ac:spMkLst>
            <pc:docMk/>
            <pc:sldMk cId="2590775938" sldId="262"/>
            <ac:spMk id="4" creationId="{4F32B48A-294D-4964-8968-0B92CB0F3C8C}"/>
          </ac:spMkLst>
        </pc:spChg>
      </pc:sldChg>
      <pc:sldChg chg="addSp delSp modSp new addCm delCm">
        <pc:chgData name="Anthony Morris (1909164)" userId="0ddb5326-56a4-4550-bbbd-5ee71df66f35" providerId="ADAL" clId="{B9DD487E-F2F1-4504-83A7-23244B94420A}" dt="2020-05-02T00:52:17.241" v="3291" actId="255"/>
        <pc:sldMkLst>
          <pc:docMk/>
          <pc:sldMk cId="640038535" sldId="263"/>
        </pc:sldMkLst>
        <pc:spChg chg="add del mod">
          <ac:chgData name="Anthony Morris (1909164)" userId="0ddb5326-56a4-4550-bbbd-5ee71df66f35" providerId="ADAL" clId="{B9DD487E-F2F1-4504-83A7-23244B94420A}" dt="2020-05-01T21:50:24.539" v="99" actId="478"/>
          <ac:spMkLst>
            <pc:docMk/>
            <pc:sldMk cId="640038535" sldId="263"/>
            <ac:spMk id="2" creationId="{94BC0200-2005-452D-91A7-DAAD1F22ECC9}"/>
          </ac:spMkLst>
        </pc:spChg>
        <pc:spChg chg="add mod">
          <ac:chgData name="Anthony Morris (1909164)" userId="0ddb5326-56a4-4550-bbbd-5ee71df66f35" providerId="ADAL" clId="{B9DD487E-F2F1-4504-83A7-23244B94420A}" dt="2020-05-02T00:52:17.241" v="3291" actId="255"/>
          <ac:spMkLst>
            <pc:docMk/>
            <pc:sldMk cId="640038535" sldId="263"/>
            <ac:spMk id="3" creationId="{672073B7-3E80-42EA-94EF-2BD3B767213F}"/>
          </ac:spMkLst>
        </pc:spChg>
      </pc:sldChg>
      <pc:sldChg chg="modSp new del">
        <pc:chgData name="Anthony Morris (1909164)" userId="0ddb5326-56a4-4550-bbbd-5ee71df66f35" providerId="ADAL" clId="{B9DD487E-F2F1-4504-83A7-23244B94420A}" dt="2020-04-29T22:32:57.221" v="88" actId="2696"/>
        <pc:sldMkLst>
          <pc:docMk/>
          <pc:sldMk cId="1618358275" sldId="263"/>
        </pc:sldMkLst>
        <pc:spChg chg="mod">
          <ac:chgData name="Anthony Morris (1909164)" userId="0ddb5326-56a4-4550-bbbd-5ee71df66f35" providerId="ADAL" clId="{B9DD487E-F2F1-4504-83A7-23244B94420A}" dt="2020-04-29T22:32:41.142" v="87" actId="20577"/>
          <ac:spMkLst>
            <pc:docMk/>
            <pc:sldMk cId="1618358275" sldId="263"/>
            <ac:spMk id="2" creationId="{7DEC7760-FFE7-4269-80A5-6D7A0DF5BF9F}"/>
          </ac:spMkLst>
        </pc:spChg>
      </pc:sldChg>
      <pc:sldChg chg="modSp new">
        <pc:chgData name="Anthony Morris (1909164)" userId="0ddb5326-56a4-4550-bbbd-5ee71df66f35" providerId="ADAL" clId="{B9DD487E-F2F1-4504-83A7-23244B94420A}" dt="2020-05-02T00:45:35.147" v="3288" actId="14100"/>
        <pc:sldMkLst>
          <pc:docMk/>
          <pc:sldMk cId="997125008" sldId="264"/>
        </pc:sldMkLst>
        <pc:spChg chg="mod">
          <ac:chgData name="Anthony Morris (1909164)" userId="0ddb5326-56a4-4550-bbbd-5ee71df66f35" providerId="ADAL" clId="{B9DD487E-F2F1-4504-83A7-23244B94420A}" dt="2020-05-02T00:45:35.147" v="3288" actId="14100"/>
          <ac:spMkLst>
            <pc:docMk/>
            <pc:sldMk cId="997125008" sldId="264"/>
            <ac:spMk id="2" creationId="{0D3A5D81-73AA-4E2C-946A-BDF78A86AA20}"/>
          </ac:spMkLst>
        </pc:spChg>
        <pc:spChg chg="mod">
          <ac:chgData name="Anthony Morris (1909164)" userId="0ddb5326-56a4-4550-bbbd-5ee71df66f35" providerId="ADAL" clId="{B9DD487E-F2F1-4504-83A7-23244B94420A}" dt="2020-05-02T00:45:25.772" v="3287" actId="255"/>
          <ac:spMkLst>
            <pc:docMk/>
            <pc:sldMk cId="997125008" sldId="264"/>
            <ac:spMk id="3" creationId="{386792C7-593F-4443-87FE-FD898E3A009A}"/>
          </ac:spMkLst>
        </pc:spChg>
      </pc:sldChg>
      <pc:sldChg chg="addSp modSp new">
        <pc:chgData name="Anthony Morris (1909164)" userId="0ddb5326-56a4-4550-bbbd-5ee71df66f35" providerId="ADAL" clId="{B9DD487E-F2F1-4504-83A7-23244B94420A}" dt="2020-05-02T01:02:49.252" v="3306" actId="20577"/>
        <pc:sldMkLst>
          <pc:docMk/>
          <pc:sldMk cId="220826597" sldId="265"/>
        </pc:sldMkLst>
        <pc:spChg chg="add mod">
          <ac:chgData name="Anthony Morris (1909164)" userId="0ddb5326-56a4-4550-bbbd-5ee71df66f35" providerId="ADAL" clId="{B9DD487E-F2F1-4504-83A7-23244B94420A}" dt="2020-05-02T01:02:49.252" v="3306" actId="20577"/>
          <ac:spMkLst>
            <pc:docMk/>
            <pc:sldMk cId="220826597" sldId="265"/>
            <ac:spMk id="2" creationId="{5D7E8479-097E-4F9C-A782-6B552457B4A9}"/>
          </ac:spMkLst>
        </pc:spChg>
      </pc:sldChg>
      <pc:sldChg chg="add del">
        <pc:chgData name="Anthony Morris (1909164)" userId="0ddb5326-56a4-4550-bbbd-5ee71df66f35" providerId="ADAL" clId="{B9DD487E-F2F1-4504-83A7-23244B94420A}" dt="2020-05-02T00:51:16.191" v="3290" actId="2696"/>
        <pc:sldMkLst>
          <pc:docMk/>
          <pc:sldMk cId="3001081584" sldId="265"/>
        </pc:sldMkLst>
      </pc:sldChg>
      <pc:sldChg chg="modSp add">
        <pc:chgData name="Anthony Morris (1909164)" userId="0ddb5326-56a4-4550-bbbd-5ee71df66f35" providerId="ADAL" clId="{B9DD487E-F2F1-4504-83A7-23244B94420A}" dt="2020-05-02T03:11:56.976" v="4313" actId="27636"/>
        <pc:sldMkLst>
          <pc:docMk/>
          <pc:sldMk cId="510088089" sldId="266"/>
        </pc:sldMkLst>
        <pc:spChg chg="mod">
          <ac:chgData name="Anthony Morris (1909164)" userId="0ddb5326-56a4-4550-bbbd-5ee71df66f35" providerId="ADAL" clId="{B9DD487E-F2F1-4504-83A7-23244B94420A}" dt="2020-05-02T03:11:49.218" v="4311" actId="14100"/>
          <ac:spMkLst>
            <pc:docMk/>
            <pc:sldMk cId="510088089" sldId="266"/>
            <ac:spMk id="2" creationId="{0D3A5D81-73AA-4E2C-946A-BDF78A86AA20}"/>
          </ac:spMkLst>
        </pc:spChg>
        <pc:spChg chg="mod">
          <ac:chgData name="Anthony Morris (1909164)" userId="0ddb5326-56a4-4550-bbbd-5ee71df66f35" providerId="ADAL" clId="{B9DD487E-F2F1-4504-83A7-23244B94420A}" dt="2020-05-02T03:11:56.976" v="4313" actId="27636"/>
          <ac:spMkLst>
            <pc:docMk/>
            <pc:sldMk cId="510088089" sldId="266"/>
            <ac:spMk id="3" creationId="{386792C7-593F-4443-87FE-FD898E3A009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3EE873-D9D8-4D20-B113-FF85C874D18C}" type="datetimeFigureOut">
              <a:rPr lang="en-GB" smtClean="0"/>
              <a:t>18/05/2020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0EF0CC-CF48-4256-B3BA-50ADC4946170}" type="slidenum">
              <a:rPr lang="en-GB" smtClean="0"/>
              <a:t>‹#›</a:t>
            </a:fld>
            <a:endParaRPr lang="en-GB"/>
          </a:p>
        </p:txBody>
      </p:sp>
    </p:spTree>
    <p:extLst>
      <p:ext uri="{BB962C8B-B14F-4D97-AF65-F5344CB8AC3E}">
        <p14:creationId xmlns:p14="http://schemas.microsoft.com/office/powerpoint/2010/main" val="1391608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0EF0CC-CF48-4256-B3BA-50ADC4946170}" type="slidenum">
              <a:rPr lang="en-GB" smtClean="0"/>
              <a:t>10</a:t>
            </a:fld>
            <a:endParaRPr lang="en-GB"/>
          </a:p>
        </p:txBody>
      </p:sp>
    </p:spTree>
    <p:extLst>
      <p:ext uri="{BB962C8B-B14F-4D97-AF65-F5344CB8AC3E}">
        <p14:creationId xmlns:p14="http://schemas.microsoft.com/office/powerpoint/2010/main" val="3572146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5/18/2020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5/18/2020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indhacks.com/2012/03/25/the-hidden-history-of-lobotomys-non-inventor/" TargetMode="External"/><Relationship Id="rId2" Type="http://schemas.openxmlformats.org/officeDocument/2006/relationships/image" Target="../media/image2.jp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opentextbc.ca/introductiontopsychology/chapter/13-2-reducing-disorder-biologically-drug-and-brain-therapy/"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Ant%C3%B3nio_Egas_Moniz" TargetMode="External"/><Relationship Id="rId2" Type="http://schemas.openxmlformats.org/officeDocument/2006/relationships/image" Target="../media/image4.jpg"/><Relationship Id="rId1" Type="http://schemas.openxmlformats.org/officeDocument/2006/relationships/slideLayout" Target="../slideLayouts/slideLayout5.xml"/><Relationship Id="rId5" Type="http://schemas.openxmlformats.org/officeDocument/2006/relationships/hyperlink" Target="https://lv.wikipedia.org/wiki/Lobotomija" TargetMode="Externa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hyperlink" Target="https://www.goodtherapy.org/blog/psychpedia/psychosurgery"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news-medical.net/health/What-is-Psychosurgery.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8D62164E-4528-40DB-BC26-D6DDE216A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363D4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Freeform: Shape 9">
            <a:extLst>
              <a:ext uri="{FF2B5EF4-FFF2-40B4-BE49-F238E27FC236}">
                <a16:creationId xmlns:a16="http://schemas.microsoft.com/office/drawing/2014/main" id="{F30007FA-C6A2-43A0-8045-7016AEF81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322895"/>
          </a:xfrm>
          <a:custGeom>
            <a:avLst/>
            <a:gdLst>
              <a:gd name="connsiteX0" fmla="*/ 0 w 12192000"/>
              <a:gd name="connsiteY0" fmla="*/ 0 h 5322895"/>
              <a:gd name="connsiteX1" fmla="*/ 12192000 w 12192000"/>
              <a:gd name="connsiteY1" fmla="*/ 0 h 5322895"/>
              <a:gd name="connsiteX2" fmla="*/ 12192000 w 12192000"/>
              <a:gd name="connsiteY2" fmla="*/ 213719 h 5322895"/>
              <a:gd name="connsiteX3" fmla="*/ 12192000 w 12192000"/>
              <a:gd name="connsiteY3" fmla="*/ 471948 h 5322895"/>
              <a:gd name="connsiteX4" fmla="*/ 12192000 w 12192000"/>
              <a:gd name="connsiteY4" fmla="*/ 3571886 h 5322895"/>
              <a:gd name="connsiteX5" fmla="*/ 12192000 w 12192000"/>
              <a:gd name="connsiteY5" fmla="*/ 3753332 h 5322895"/>
              <a:gd name="connsiteX6" fmla="*/ 12192000 w 12192000"/>
              <a:gd name="connsiteY6" fmla="*/ 4806077 h 5322895"/>
              <a:gd name="connsiteX7" fmla="*/ 11957522 w 12192000"/>
              <a:gd name="connsiteY7" fmla="*/ 4849979 h 5322895"/>
              <a:gd name="connsiteX8" fmla="*/ 11679973 w 12192000"/>
              <a:gd name="connsiteY8" fmla="*/ 4899723 h 5322895"/>
              <a:gd name="connsiteX9" fmla="*/ 11401197 w 12192000"/>
              <a:gd name="connsiteY9" fmla="*/ 4948416 h 5322895"/>
              <a:gd name="connsiteX10" fmla="*/ 11121192 w 12192000"/>
              <a:gd name="connsiteY10" fmla="*/ 4990102 h 5322895"/>
              <a:gd name="connsiteX11" fmla="*/ 10842416 w 12192000"/>
              <a:gd name="connsiteY11" fmla="*/ 5032139 h 5322895"/>
              <a:gd name="connsiteX12" fmla="*/ 10562411 w 12192000"/>
              <a:gd name="connsiteY12" fmla="*/ 5071374 h 5322895"/>
              <a:gd name="connsiteX13" fmla="*/ 10286091 w 12192000"/>
              <a:gd name="connsiteY13" fmla="*/ 5105003 h 5322895"/>
              <a:gd name="connsiteX14" fmla="*/ 10006086 w 12192000"/>
              <a:gd name="connsiteY14" fmla="*/ 5136881 h 5322895"/>
              <a:gd name="connsiteX15" fmla="*/ 9727310 w 12192000"/>
              <a:gd name="connsiteY15" fmla="*/ 5165957 h 5322895"/>
              <a:gd name="connsiteX16" fmla="*/ 9453445 w 12192000"/>
              <a:gd name="connsiteY16" fmla="*/ 5191179 h 5322895"/>
              <a:gd name="connsiteX17" fmla="*/ 9175897 w 12192000"/>
              <a:gd name="connsiteY17" fmla="*/ 5216401 h 5322895"/>
              <a:gd name="connsiteX18" fmla="*/ 8902033 w 12192000"/>
              <a:gd name="connsiteY18" fmla="*/ 5237420 h 5322895"/>
              <a:gd name="connsiteX19" fmla="*/ 8628169 w 12192000"/>
              <a:gd name="connsiteY19" fmla="*/ 5253884 h 5322895"/>
              <a:gd name="connsiteX20" fmla="*/ 8355533 w 12192000"/>
              <a:gd name="connsiteY20" fmla="*/ 5271050 h 5322895"/>
              <a:gd name="connsiteX21" fmla="*/ 8085353 w 12192000"/>
              <a:gd name="connsiteY21" fmla="*/ 5285412 h 5322895"/>
              <a:gd name="connsiteX22" fmla="*/ 7817629 w 12192000"/>
              <a:gd name="connsiteY22" fmla="*/ 5295571 h 5322895"/>
              <a:gd name="connsiteX23" fmla="*/ 7549905 w 12192000"/>
              <a:gd name="connsiteY23" fmla="*/ 5304329 h 5322895"/>
              <a:gd name="connsiteX24" fmla="*/ 7284638 w 12192000"/>
              <a:gd name="connsiteY24" fmla="*/ 5312736 h 5322895"/>
              <a:gd name="connsiteX25" fmla="*/ 7023055 w 12192000"/>
              <a:gd name="connsiteY25" fmla="*/ 5316590 h 5322895"/>
              <a:gd name="connsiteX26" fmla="*/ 6761472 w 12192000"/>
              <a:gd name="connsiteY26" fmla="*/ 5320793 h 5322895"/>
              <a:gd name="connsiteX27" fmla="*/ 6503573 w 12192000"/>
              <a:gd name="connsiteY27" fmla="*/ 5322895 h 5322895"/>
              <a:gd name="connsiteX28" fmla="*/ 6248130 w 12192000"/>
              <a:gd name="connsiteY28" fmla="*/ 5320793 h 5322895"/>
              <a:gd name="connsiteX29" fmla="*/ 5995144 w 12192000"/>
              <a:gd name="connsiteY29" fmla="*/ 5320793 h 5322895"/>
              <a:gd name="connsiteX30" fmla="*/ 5744613 w 12192000"/>
              <a:gd name="connsiteY30" fmla="*/ 5316590 h 5322895"/>
              <a:gd name="connsiteX31" fmla="*/ 5498995 w 12192000"/>
              <a:gd name="connsiteY31" fmla="*/ 5310284 h 5322895"/>
              <a:gd name="connsiteX32" fmla="*/ 5255834 w 12192000"/>
              <a:gd name="connsiteY32" fmla="*/ 5304329 h 5322895"/>
              <a:gd name="connsiteX33" fmla="*/ 5017584 w 12192000"/>
              <a:gd name="connsiteY33" fmla="*/ 5297673 h 5322895"/>
              <a:gd name="connsiteX34" fmla="*/ 4780562 w 12192000"/>
              <a:gd name="connsiteY34" fmla="*/ 5287514 h 5322895"/>
              <a:gd name="connsiteX35" fmla="*/ 4547227 w 12192000"/>
              <a:gd name="connsiteY35" fmla="*/ 5276654 h 5322895"/>
              <a:gd name="connsiteX36" fmla="*/ 4318800 w 12192000"/>
              <a:gd name="connsiteY36" fmla="*/ 5266846 h 5322895"/>
              <a:gd name="connsiteX37" fmla="*/ 3873004 w 12192000"/>
              <a:gd name="connsiteY37" fmla="*/ 5239171 h 5322895"/>
              <a:gd name="connsiteX38" fmla="*/ 3445628 w 12192000"/>
              <a:gd name="connsiteY38" fmla="*/ 5209746 h 5322895"/>
              <a:gd name="connsiteX39" fmla="*/ 3035446 w 12192000"/>
              <a:gd name="connsiteY39" fmla="*/ 5178918 h 5322895"/>
              <a:gd name="connsiteX40" fmla="*/ 2647370 w 12192000"/>
              <a:gd name="connsiteY40" fmla="*/ 5144939 h 5322895"/>
              <a:gd name="connsiteX41" fmla="*/ 2276487 w 12192000"/>
              <a:gd name="connsiteY41" fmla="*/ 5109557 h 5322895"/>
              <a:gd name="connsiteX42" fmla="*/ 1932621 w 12192000"/>
              <a:gd name="connsiteY42" fmla="*/ 5071374 h 5322895"/>
              <a:gd name="connsiteX43" fmla="*/ 1609634 w 12192000"/>
              <a:gd name="connsiteY43" fmla="*/ 5033891 h 5322895"/>
              <a:gd name="connsiteX44" fmla="*/ 1312435 w 12192000"/>
              <a:gd name="connsiteY44" fmla="*/ 4996408 h 5322895"/>
              <a:gd name="connsiteX45" fmla="*/ 1039799 w 12192000"/>
              <a:gd name="connsiteY45" fmla="*/ 4961027 h 5322895"/>
              <a:gd name="connsiteX46" fmla="*/ 797865 w 12192000"/>
              <a:gd name="connsiteY46" fmla="*/ 4927397 h 5322895"/>
              <a:gd name="connsiteX47" fmla="*/ 579265 w 12192000"/>
              <a:gd name="connsiteY47" fmla="*/ 4895519 h 5322895"/>
              <a:gd name="connsiteX48" fmla="*/ 395052 w 12192000"/>
              <a:gd name="connsiteY48" fmla="*/ 4868896 h 5322895"/>
              <a:gd name="connsiteX49" fmla="*/ 240312 w 12192000"/>
              <a:gd name="connsiteY49" fmla="*/ 4843673 h 5322895"/>
              <a:gd name="connsiteX50" fmla="*/ 27853 w 12192000"/>
              <a:gd name="connsiteY50" fmla="*/ 4807592 h 5322895"/>
              <a:gd name="connsiteX51" fmla="*/ 0 w 12192000"/>
              <a:gd name="connsiteY51" fmla="*/ 4802879 h 5322895"/>
              <a:gd name="connsiteX52" fmla="*/ 0 w 12192000"/>
              <a:gd name="connsiteY52" fmla="*/ 3753332 h 5322895"/>
              <a:gd name="connsiteX53" fmla="*/ 0 w 12192000"/>
              <a:gd name="connsiteY53" fmla="*/ 3571886 h 5322895"/>
              <a:gd name="connsiteX54" fmla="*/ 0 w 12192000"/>
              <a:gd name="connsiteY54" fmla="*/ 471948 h 5322895"/>
              <a:gd name="connsiteX55" fmla="*/ 0 w 12192000"/>
              <a:gd name="connsiteY55"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5322895">
                <a:moveTo>
                  <a:pt x="0" y="0"/>
                </a:moveTo>
                <a:lnTo>
                  <a:pt x="12192000" y="0"/>
                </a:lnTo>
                <a:lnTo>
                  <a:pt x="12192000" y="213719"/>
                </a:lnTo>
                <a:lnTo>
                  <a:pt x="12192000" y="471948"/>
                </a:lnTo>
                <a:lnTo>
                  <a:pt x="12192000" y="3571886"/>
                </a:lnTo>
                <a:lnTo>
                  <a:pt x="12192000" y="3753332"/>
                </a:lnTo>
                <a:lnTo>
                  <a:pt x="12192000" y="4806077"/>
                </a:lnTo>
                <a:lnTo>
                  <a:pt x="11957522" y="4849979"/>
                </a:lnTo>
                <a:lnTo>
                  <a:pt x="11679973" y="4899723"/>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0562" y="5287514"/>
                </a:lnTo>
                <a:lnTo>
                  <a:pt x="4547227" y="5276654"/>
                </a:lnTo>
                <a:lnTo>
                  <a:pt x="4318800" y="5266846"/>
                </a:lnTo>
                <a:lnTo>
                  <a:pt x="3873004" y="5239171"/>
                </a:lnTo>
                <a:lnTo>
                  <a:pt x="3445628" y="5209746"/>
                </a:lnTo>
                <a:lnTo>
                  <a:pt x="3035446" y="5178918"/>
                </a:lnTo>
                <a:lnTo>
                  <a:pt x="2647370" y="5144939"/>
                </a:lnTo>
                <a:lnTo>
                  <a:pt x="2276487" y="5109557"/>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6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66B79C-596E-3F4C-B30D-C98C58D90951}"/>
              </a:ext>
            </a:extLst>
          </p:cNvPr>
          <p:cNvSpPr>
            <a:spLocks noGrp="1"/>
          </p:cNvSpPr>
          <p:nvPr>
            <p:ph type="ctrTitle"/>
          </p:nvPr>
        </p:nvSpPr>
        <p:spPr>
          <a:xfrm>
            <a:off x="1751012" y="865974"/>
            <a:ext cx="8676222" cy="3643822"/>
          </a:xfrm>
        </p:spPr>
        <p:txBody>
          <a:bodyPr anchor="ctr">
            <a:normAutofit fontScale="90000"/>
          </a:bodyPr>
          <a:lstStyle/>
          <a:p>
            <a:r>
              <a:rPr lang="en-US" sz="6600" dirty="0"/>
              <a:t>Psychosurgery and the pre-frontal leucotomy / lobotomy</a:t>
            </a:r>
          </a:p>
        </p:txBody>
      </p:sp>
      <p:sp>
        <p:nvSpPr>
          <p:cNvPr id="3" name="Subtitle 2">
            <a:extLst>
              <a:ext uri="{FF2B5EF4-FFF2-40B4-BE49-F238E27FC236}">
                <a16:creationId xmlns:a16="http://schemas.microsoft.com/office/drawing/2014/main" id="{5F9D909F-61E6-F54F-962E-383FF48F1646}"/>
              </a:ext>
            </a:extLst>
          </p:cNvPr>
          <p:cNvSpPr>
            <a:spLocks noGrp="1"/>
          </p:cNvSpPr>
          <p:nvPr>
            <p:ph type="subTitle" idx="1"/>
          </p:nvPr>
        </p:nvSpPr>
        <p:spPr>
          <a:xfrm>
            <a:off x="1751012" y="5375770"/>
            <a:ext cx="8676222" cy="794874"/>
          </a:xfrm>
        </p:spPr>
        <p:txBody>
          <a:bodyPr>
            <a:normAutofit/>
          </a:bodyPr>
          <a:lstStyle/>
          <a:p>
            <a:r>
              <a:rPr lang="en-US" sz="4000" dirty="0">
                <a:solidFill>
                  <a:srgbClr val="E6E6E6"/>
                </a:solidFill>
              </a:rPr>
              <a:t>Founded by Antonio </a:t>
            </a:r>
            <a:r>
              <a:rPr lang="en-US" sz="4000" dirty="0" err="1">
                <a:solidFill>
                  <a:srgbClr val="E6E6E6"/>
                </a:solidFill>
              </a:rPr>
              <a:t>Egas</a:t>
            </a:r>
            <a:r>
              <a:rPr lang="en-US" sz="4000" dirty="0">
                <a:solidFill>
                  <a:srgbClr val="E6E6E6"/>
                </a:solidFill>
              </a:rPr>
              <a:t> Moniz</a:t>
            </a:r>
          </a:p>
        </p:txBody>
      </p:sp>
    </p:spTree>
    <p:extLst>
      <p:ext uri="{BB962C8B-B14F-4D97-AF65-F5344CB8AC3E}">
        <p14:creationId xmlns:p14="http://schemas.microsoft.com/office/powerpoint/2010/main" val="92823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9FD7-D3F3-5641-A759-D94BD089C07A}"/>
              </a:ext>
            </a:extLst>
          </p:cNvPr>
          <p:cNvSpPr>
            <a:spLocks noGrp="1"/>
          </p:cNvSpPr>
          <p:nvPr>
            <p:ph type="title"/>
          </p:nvPr>
        </p:nvSpPr>
        <p:spPr>
          <a:xfrm>
            <a:off x="1022351" y="276225"/>
            <a:ext cx="9905998" cy="5801018"/>
          </a:xfrm>
        </p:spPr>
        <p:txBody>
          <a:bodyPr>
            <a:normAutofit fontScale="90000"/>
          </a:bodyPr>
          <a:lstStyle/>
          <a:p>
            <a:br>
              <a:rPr lang="en-US" sz="4400" dirty="0"/>
            </a:br>
            <a:br>
              <a:rPr lang="en-US" sz="4400" dirty="0"/>
            </a:br>
            <a:br>
              <a:rPr lang="en-US" sz="4400" dirty="0"/>
            </a:br>
            <a:br>
              <a:rPr lang="en-US" sz="4400" dirty="0"/>
            </a:br>
            <a:r>
              <a:rPr lang="en-US" sz="4400" dirty="0"/>
              <a:t>what is psychosurgery?</a:t>
            </a:r>
            <a:br>
              <a:rPr lang="en-US" sz="4400" dirty="0"/>
            </a:br>
            <a:br>
              <a:rPr lang="en-US" sz="4400" dirty="0"/>
            </a:br>
            <a:r>
              <a:rPr lang="en-US" sz="4400" dirty="0"/>
              <a:t>What is a Lobotomy?</a:t>
            </a:r>
            <a:br>
              <a:rPr lang="en-US" sz="4400" u="sng" dirty="0"/>
            </a:br>
            <a:br>
              <a:rPr lang="en-US" sz="4400" u="sng" dirty="0"/>
            </a:br>
            <a:r>
              <a:rPr lang="en-US" sz="4400" dirty="0"/>
              <a:t>Why is a lobotomy performed?</a:t>
            </a:r>
            <a:br>
              <a:rPr lang="en-US" sz="4400" dirty="0"/>
            </a:br>
            <a:br>
              <a:rPr lang="en-US" sz="4400" dirty="0"/>
            </a:br>
            <a:r>
              <a:rPr lang="en-US" sz="4400" dirty="0"/>
              <a:t>Who is Antonio </a:t>
            </a:r>
            <a:r>
              <a:rPr lang="en-US" sz="4400" dirty="0" err="1"/>
              <a:t>egas</a:t>
            </a:r>
            <a:r>
              <a:rPr lang="en-US" sz="4400" dirty="0"/>
              <a:t> </a:t>
            </a:r>
            <a:r>
              <a:rPr lang="en-US" sz="4400" dirty="0" err="1"/>
              <a:t>moniz</a:t>
            </a:r>
            <a:r>
              <a:rPr lang="en-US" sz="4400" dirty="0"/>
              <a:t>?</a:t>
            </a:r>
            <a:br>
              <a:rPr lang="en-US" sz="4400" dirty="0"/>
            </a:br>
            <a:br>
              <a:rPr lang="en-US" dirty="0"/>
            </a:br>
            <a:br>
              <a:rPr lang="en-US" dirty="0"/>
            </a:br>
            <a:br>
              <a:rPr lang="en-US" dirty="0"/>
            </a:br>
            <a:br>
              <a:rPr lang="en-US" dirty="0"/>
            </a:br>
            <a:br>
              <a:rPr lang="en-US" dirty="0"/>
            </a:br>
            <a:endParaRPr lang="en-US" u="sng" dirty="0"/>
          </a:p>
        </p:txBody>
      </p:sp>
      <p:sp>
        <p:nvSpPr>
          <p:cNvPr id="3" name="Content Placeholder 2">
            <a:extLst>
              <a:ext uri="{FF2B5EF4-FFF2-40B4-BE49-F238E27FC236}">
                <a16:creationId xmlns:a16="http://schemas.microsoft.com/office/drawing/2014/main" id="{7B8DD3E5-06DB-B247-A8F1-DC5D2C3F77B0}"/>
              </a:ext>
            </a:extLst>
          </p:cNvPr>
          <p:cNvSpPr>
            <a:spLocks noGrp="1"/>
          </p:cNvSpPr>
          <p:nvPr>
            <p:ph idx="1"/>
          </p:nvPr>
        </p:nvSpPr>
        <p:spPr>
          <a:xfrm>
            <a:off x="1143001" y="1797844"/>
            <a:ext cx="9905998" cy="1282981"/>
          </a:xfrm>
        </p:spPr>
        <p:txBody>
          <a:bodyPr/>
          <a:lstStyle/>
          <a:p>
            <a:pPr marL="0" indent="0">
              <a:buNone/>
            </a:pPr>
            <a:endParaRPr lang="en-US" b="1"/>
          </a:p>
          <a:p>
            <a:pPr marL="0" indent="0">
              <a:buNone/>
            </a:pPr>
            <a:endParaRPr lang="en-US" b="1" dirty="0"/>
          </a:p>
        </p:txBody>
      </p:sp>
    </p:spTree>
    <p:extLst>
      <p:ext uri="{BB962C8B-B14F-4D97-AF65-F5344CB8AC3E}">
        <p14:creationId xmlns:p14="http://schemas.microsoft.com/office/powerpoint/2010/main" val="3444040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A5D81-73AA-4E2C-946A-BDF78A86AA20}"/>
              </a:ext>
            </a:extLst>
          </p:cNvPr>
          <p:cNvSpPr>
            <a:spLocks noGrp="1"/>
          </p:cNvSpPr>
          <p:nvPr>
            <p:ph type="title"/>
          </p:nvPr>
        </p:nvSpPr>
        <p:spPr>
          <a:xfrm>
            <a:off x="1141413" y="609600"/>
            <a:ext cx="9905998" cy="1683434"/>
          </a:xfrm>
        </p:spPr>
        <p:txBody>
          <a:bodyPr/>
          <a:lstStyle/>
          <a:p>
            <a:r>
              <a:rPr lang="en-GB" dirty="0"/>
              <a:t>What is psychosurgery?</a:t>
            </a:r>
          </a:p>
        </p:txBody>
      </p:sp>
      <p:sp>
        <p:nvSpPr>
          <p:cNvPr id="3" name="Content Placeholder 2">
            <a:extLst>
              <a:ext uri="{FF2B5EF4-FFF2-40B4-BE49-F238E27FC236}">
                <a16:creationId xmlns:a16="http://schemas.microsoft.com/office/drawing/2014/main" id="{386792C7-593F-4443-87FE-FD898E3A009A}"/>
              </a:ext>
            </a:extLst>
          </p:cNvPr>
          <p:cNvSpPr>
            <a:spLocks noGrp="1"/>
          </p:cNvSpPr>
          <p:nvPr>
            <p:ph idx="1"/>
          </p:nvPr>
        </p:nvSpPr>
        <p:spPr>
          <a:xfrm>
            <a:off x="1141413" y="2062088"/>
            <a:ext cx="9905998" cy="4186312"/>
          </a:xfrm>
        </p:spPr>
        <p:txBody>
          <a:bodyPr>
            <a:normAutofit/>
          </a:bodyPr>
          <a:lstStyle/>
          <a:p>
            <a:r>
              <a:rPr lang="en-GB" sz="2400" dirty="0"/>
              <a:t>Psychosurgery is the what is referred to when an operation is carried out on the brain in seek of trying to manipulate the patients’ mental illnesses and there fore the way their mind currently works.</a:t>
            </a:r>
          </a:p>
          <a:p>
            <a:r>
              <a:rPr lang="en-GB" sz="2400" dirty="0"/>
              <a:t>Procedures and their methods have of course adapted over the years but the most common goals  have probably been either split brain operations and the removal of brain tissue. </a:t>
            </a:r>
          </a:p>
          <a:p>
            <a:r>
              <a:rPr lang="en-GB" sz="2400" dirty="0"/>
              <a:t>As you can imagine there have been countless recordings of side effects over the years consisting of general health problems and unfortunately in some cases death. </a:t>
            </a:r>
          </a:p>
        </p:txBody>
      </p:sp>
    </p:spTree>
    <p:extLst>
      <p:ext uri="{BB962C8B-B14F-4D97-AF65-F5344CB8AC3E}">
        <p14:creationId xmlns:p14="http://schemas.microsoft.com/office/powerpoint/2010/main" val="997125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A5D81-73AA-4E2C-946A-BDF78A86AA20}"/>
              </a:ext>
            </a:extLst>
          </p:cNvPr>
          <p:cNvSpPr>
            <a:spLocks noGrp="1"/>
          </p:cNvSpPr>
          <p:nvPr>
            <p:ph type="title"/>
          </p:nvPr>
        </p:nvSpPr>
        <p:spPr>
          <a:xfrm>
            <a:off x="1141413" y="159433"/>
            <a:ext cx="9905998" cy="1148862"/>
          </a:xfrm>
        </p:spPr>
        <p:txBody>
          <a:bodyPr/>
          <a:lstStyle/>
          <a:p>
            <a:r>
              <a:rPr lang="en-GB" dirty="0"/>
              <a:t>Psychosurgery continued</a:t>
            </a:r>
          </a:p>
        </p:txBody>
      </p:sp>
      <p:sp>
        <p:nvSpPr>
          <p:cNvPr id="3" name="Content Placeholder 2">
            <a:extLst>
              <a:ext uri="{FF2B5EF4-FFF2-40B4-BE49-F238E27FC236}">
                <a16:creationId xmlns:a16="http://schemas.microsoft.com/office/drawing/2014/main" id="{386792C7-593F-4443-87FE-FD898E3A009A}"/>
              </a:ext>
            </a:extLst>
          </p:cNvPr>
          <p:cNvSpPr>
            <a:spLocks noGrp="1"/>
          </p:cNvSpPr>
          <p:nvPr>
            <p:ph idx="1"/>
          </p:nvPr>
        </p:nvSpPr>
        <p:spPr>
          <a:xfrm>
            <a:off x="1141413" y="1575582"/>
            <a:ext cx="9905998" cy="4672818"/>
          </a:xfrm>
        </p:spPr>
        <p:txBody>
          <a:bodyPr>
            <a:normAutofit fontScale="70000" lnSpcReduction="20000"/>
          </a:bodyPr>
          <a:lstStyle/>
          <a:p>
            <a:pPr marL="0" indent="0">
              <a:buNone/>
            </a:pPr>
            <a:r>
              <a:rPr lang="en-GB" sz="2900" dirty="0"/>
              <a:t>More recent accounts regarding these surgeries record 25% - 60% of procedures having a positive outcome, providing that the patient receive the correct diagnosis and the correct methodology of treatment is engaged upon.</a:t>
            </a:r>
          </a:p>
          <a:p>
            <a:pPr marL="0" indent="0">
              <a:buNone/>
            </a:pPr>
            <a:r>
              <a:rPr lang="en-GB" sz="2900" dirty="0"/>
              <a:t>Types of surgery performed these days are limited to what are known as stereotactic. Regarded as the safer, more tolerable and least likely to cause complications:</a:t>
            </a:r>
          </a:p>
          <a:p>
            <a:r>
              <a:rPr lang="en-GB" sz="2900" dirty="0"/>
              <a:t>Anterior cingulotomy</a:t>
            </a:r>
          </a:p>
          <a:p>
            <a:r>
              <a:rPr lang="en-GB" sz="2900" dirty="0"/>
              <a:t>Sub-caudate tractotomy</a:t>
            </a:r>
          </a:p>
          <a:p>
            <a:r>
              <a:rPr lang="en-GB" sz="2900" dirty="0"/>
              <a:t>Limbic leucotomy</a:t>
            </a:r>
          </a:p>
          <a:p>
            <a:r>
              <a:rPr lang="en-GB" sz="2900" dirty="0"/>
              <a:t>Anterior capsulotomy</a:t>
            </a:r>
          </a:p>
          <a:p>
            <a:pPr marL="0" indent="0">
              <a:buNone/>
            </a:pPr>
            <a:r>
              <a:rPr lang="en-GB" sz="2900" dirty="0"/>
              <a:t>Regardless of the given percentages and these procedures being regarded as more ‘tolerable’, reports say that only 25 – 30 patients a year are recorded to undergo psycho/neurosurgical procedures each year. </a:t>
            </a:r>
          </a:p>
          <a:p>
            <a:pPr marL="0" indent="0">
              <a:buNone/>
            </a:pPr>
            <a:r>
              <a:rPr lang="en-GB" sz="2400" dirty="0"/>
              <a:t> </a:t>
            </a:r>
          </a:p>
        </p:txBody>
      </p:sp>
    </p:spTree>
    <p:extLst>
      <p:ext uri="{BB962C8B-B14F-4D97-AF65-F5344CB8AC3E}">
        <p14:creationId xmlns:p14="http://schemas.microsoft.com/office/powerpoint/2010/main" val="51008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B6179-733C-4CDD-9605-479EA0627B3B}"/>
              </a:ext>
            </a:extLst>
          </p:cNvPr>
          <p:cNvSpPr>
            <a:spLocks noGrp="1"/>
          </p:cNvSpPr>
          <p:nvPr>
            <p:ph type="title"/>
          </p:nvPr>
        </p:nvSpPr>
        <p:spPr>
          <a:xfrm>
            <a:off x="6420465" y="309490"/>
            <a:ext cx="5122606" cy="1575582"/>
          </a:xfrm>
        </p:spPr>
        <p:txBody>
          <a:bodyPr vert="horz" lIns="91440" tIns="45720" rIns="91440" bIns="45720" rtlCol="0" anchor="ctr">
            <a:normAutofit/>
          </a:bodyPr>
          <a:lstStyle/>
          <a:p>
            <a:r>
              <a:rPr lang="en-US" sz="3200" dirty="0">
                <a:gradFill flip="none" rotWithShape="1">
                  <a:gsLst>
                    <a:gs pos="0">
                      <a:sysClr val="window" lastClr="FFFFFF"/>
                    </a:gs>
                    <a:gs pos="100000">
                      <a:sysClr val="window" lastClr="FFFFFF">
                        <a:lumMod val="65000"/>
                      </a:sysClr>
                    </a:gs>
                  </a:gsLst>
                  <a:lin ang="5580000" scaled="0"/>
                  <a:tileRect/>
                </a:gradFill>
              </a:rPr>
              <a:t>What is a lobotomy?</a:t>
            </a:r>
          </a:p>
        </p:txBody>
      </p:sp>
      <p:sp>
        <p:nvSpPr>
          <p:cNvPr id="4" name="Text Placeholder 3">
            <a:extLst>
              <a:ext uri="{FF2B5EF4-FFF2-40B4-BE49-F238E27FC236}">
                <a16:creationId xmlns:a16="http://schemas.microsoft.com/office/drawing/2014/main" id="{5D483FD4-F053-4597-B776-7D9AD3E61BAA}"/>
              </a:ext>
            </a:extLst>
          </p:cNvPr>
          <p:cNvSpPr>
            <a:spLocks noGrp="1"/>
          </p:cNvSpPr>
          <p:nvPr>
            <p:ph type="body" sz="half" idx="2"/>
          </p:nvPr>
        </p:nvSpPr>
        <p:spPr>
          <a:xfrm>
            <a:off x="6420465" y="1927272"/>
            <a:ext cx="5122606" cy="4093698"/>
          </a:xfrm>
        </p:spPr>
        <p:txBody>
          <a:bodyPr vert="horz" lIns="91440" tIns="45720" rIns="91440" bIns="45720" rtlCol="0" anchor="t">
            <a:normAutofit fontScale="92500" lnSpcReduction="10000"/>
          </a:bodyPr>
          <a:lstStyle/>
          <a:p>
            <a:r>
              <a:rPr lang="en-US" sz="2400" dirty="0">
                <a:gradFill flip="none" rotWithShape="1">
                  <a:gsLst>
                    <a:gs pos="0">
                      <a:sysClr val="window" lastClr="FFFFFF"/>
                    </a:gs>
                    <a:gs pos="100000">
                      <a:sysClr val="window" lastClr="FFFFFF">
                        <a:lumMod val="75000"/>
                      </a:sysClr>
                    </a:gs>
                  </a:gsLst>
                  <a:lin ang="5580000" scaled="0"/>
                  <a:tileRect/>
                </a:gradFill>
              </a:rPr>
              <a:t>When a lobotomy is performed a surgical incision is made in the frontal lobe to sever one or more  nerve tracts</a:t>
            </a:r>
          </a:p>
          <a:p>
            <a:endParaRPr lang="en-US" sz="2400" dirty="0">
              <a:gradFill flip="none" rotWithShape="1">
                <a:gsLst>
                  <a:gs pos="0">
                    <a:sysClr val="window" lastClr="FFFFFF"/>
                  </a:gs>
                  <a:gs pos="100000">
                    <a:sysClr val="window" lastClr="FFFFFF">
                      <a:lumMod val="75000"/>
                    </a:sysClr>
                  </a:gs>
                </a:gsLst>
                <a:lin ang="5580000" scaled="0"/>
                <a:tileRect/>
              </a:gradFill>
            </a:endParaRPr>
          </a:p>
          <a:p>
            <a:r>
              <a:rPr lang="en-US" sz="2400" dirty="0">
                <a:gradFill flip="none" rotWithShape="1">
                  <a:gsLst>
                    <a:gs pos="0">
                      <a:sysClr val="window" lastClr="FFFFFF"/>
                    </a:gs>
                    <a:gs pos="100000">
                      <a:sysClr val="window" lastClr="FFFFFF">
                        <a:lumMod val="75000"/>
                      </a:sysClr>
                    </a:gs>
                  </a:gsLst>
                  <a:lin ang="5580000" scaled="0"/>
                  <a:tileRect/>
                </a:gradFill>
              </a:rPr>
              <a:t>Although these days a lobotomy is rarely performed it became a frequently used procedure during the 20</a:t>
            </a:r>
            <a:r>
              <a:rPr lang="en-US" sz="2400" baseline="30000" dirty="0">
                <a:gradFill flip="none" rotWithShape="1">
                  <a:gsLst>
                    <a:gs pos="0">
                      <a:sysClr val="window" lastClr="FFFFFF"/>
                    </a:gs>
                    <a:gs pos="100000">
                      <a:sysClr val="window" lastClr="FFFFFF">
                        <a:lumMod val="75000"/>
                      </a:sysClr>
                    </a:gs>
                  </a:gsLst>
                  <a:lin ang="5580000" scaled="0"/>
                  <a:tileRect/>
                </a:gradFill>
              </a:rPr>
              <a:t>th</a:t>
            </a:r>
            <a:r>
              <a:rPr lang="en-US" sz="2400" dirty="0">
                <a:gradFill flip="none" rotWithShape="1">
                  <a:gsLst>
                    <a:gs pos="0">
                      <a:sysClr val="window" lastClr="FFFFFF"/>
                    </a:gs>
                    <a:gs pos="100000">
                      <a:sysClr val="window" lastClr="FFFFFF">
                        <a:lumMod val="75000"/>
                      </a:sysClr>
                    </a:gs>
                  </a:gsLst>
                  <a:lin ang="5580000" scaled="0"/>
                  <a:tileRect/>
                </a:gradFill>
              </a:rPr>
              <a:t> century</a:t>
            </a:r>
          </a:p>
          <a:p>
            <a:endParaRPr lang="en-US" sz="2400" dirty="0">
              <a:gradFill flip="none" rotWithShape="1">
                <a:gsLst>
                  <a:gs pos="0">
                    <a:sysClr val="window" lastClr="FFFFFF"/>
                  </a:gs>
                  <a:gs pos="100000">
                    <a:sysClr val="window" lastClr="FFFFFF">
                      <a:lumMod val="75000"/>
                    </a:sysClr>
                  </a:gs>
                </a:gsLst>
                <a:lin ang="5580000" scaled="0"/>
                <a:tileRect/>
              </a:gradFill>
            </a:endParaRPr>
          </a:p>
          <a:p>
            <a:r>
              <a:rPr lang="en-US" sz="2400" dirty="0">
                <a:gradFill flip="none" rotWithShape="1">
                  <a:gsLst>
                    <a:gs pos="0">
                      <a:sysClr val="window" lastClr="FFFFFF"/>
                    </a:gs>
                    <a:gs pos="100000">
                      <a:sysClr val="window" lastClr="FFFFFF">
                        <a:lumMod val="75000"/>
                      </a:sysClr>
                    </a:gs>
                  </a:gsLst>
                  <a:lin ang="5580000" scaled="0"/>
                  <a:tileRect/>
                </a:gradFill>
              </a:rPr>
              <a:t>First performed as a ‘Leucotomy'</a:t>
            </a:r>
          </a:p>
          <a:p>
            <a:endParaRPr lang="en-US" dirty="0">
              <a:gradFill flip="none" rotWithShape="1">
                <a:gsLst>
                  <a:gs pos="0">
                    <a:sysClr val="window" lastClr="FFFFFF"/>
                  </a:gs>
                  <a:gs pos="100000">
                    <a:sysClr val="window" lastClr="FFFFFF">
                      <a:lumMod val="75000"/>
                    </a:sysClr>
                  </a:gs>
                </a:gsLst>
                <a:lin ang="5580000" scaled="0"/>
                <a:tileRect/>
              </a:gradFill>
            </a:endParaRPr>
          </a:p>
        </p:txBody>
      </p:sp>
      <p:sp>
        <p:nvSpPr>
          <p:cNvPr id="17"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person, indoor, photo, holding&#10;&#10;Description automatically generated">
            <a:extLst>
              <a:ext uri="{FF2B5EF4-FFF2-40B4-BE49-F238E27FC236}">
                <a16:creationId xmlns:a16="http://schemas.microsoft.com/office/drawing/2014/main" id="{6A354BEC-382C-41F1-B905-2FE79B18A94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48186" y="1478872"/>
            <a:ext cx="4451371" cy="3555828"/>
          </a:xfrm>
          <a:prstGeom prst="rect">
            <a:avLst/>
          </a:prstGeom>
        </p:spPr>
      </p:pic>
      <p:sp>
        <p:nvSpPr>
          <p:cNvPr id="10" name="TextBox 9">
            <a:extLst>
              <a:ext uri="{FF2B5EF4-FFF2-40B4-BE49-F238E27FC236}">
                <a16:creationId xmlns:a16="http://schemas.microsoft.com/office/drawing/2014/main" id="{CD92EFBE-844A-4278-B933-5A276E03D454}"/>
              </a:ext>
            </a:extLst>
          </p:cNvPr>
          <p:cNvSpPr txBox="1"/>
          <p:nvPr/>
        </p:nvSpPr>
        <p:spPr>
          <a:xfrm>
            <a:off x="2749097" y="4834645"/>
            <a:ext cx="285046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mindhacks.com/2012/03/25/the-hidden-history-of-lobotomys-non-inventor/">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47793290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95C4-9171-4579-9011-91E74E06354D}"/>
              </a:ext>
            </a:extLst>
          </p:cNvPr>
          <p:cNvSpPr>
            <a:spLocks noGrp="1"/>
          </p:cNvSpPr>
          <p:nvPr>
            <p:ph type="title"/>
          </p:nvPr>
        </p:nvSpPr>
        <p:spPr>
          <a:xfrm>
            <a:off x="495301" y="609601"/>
            <a:ext cx="4195232" cy="1054099"/>
          </a:xfrm>
        </p:spPr>
        <p:txBody>
          <a:bodyPr>
            <a:normAutofit/>
          </a:bodyPr>
          <a:lstStyle/>
          <a:p>
            <a:pPr algn="ctr"/>
            <a:r>
              <a:rPr lang="en-GB"/>
              <a:t>Why is a lobotomy performed? </a:t>
            </a:r>
            <a:endParaRPr lang="en-GB" dirty="0"/>
          </a:p>
        </p:txBody>
      </p:sp>
      <p:pic>
        <p:nvPicPr>
          <p:cNvPr id="6" name="Content Placeholder 5" descr="A close up of a map&#10;&#10;Description automatically generated">
            <a:extLst>
              <a:ext uri="{FF2B5EF4-FFF2-40B4-BE49-F238E27FC236}">
                <a16:creationId xmlns:a16="http://schemas.microsoft.com/office/drawing/2014/main" id="{99261E23-DC7A-4007-9B60-5074D6297C9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168027" y="609600"/>
            <a:ext cx="5815171" cy="5181600"/>
          </a:xfrm>
        </p:spPr>
      </p:pic>
      <p:sp>
        <p:nvSpPr>
          <p:cNvPr id="4" name="Text Placeholder 3">
            <a:extLst>
              <a:ext uri="{FF2B5EF4-FFF2-40B4-BE49-F238E27FC236}">
                <a16:creationId xmlns:a16="http://schemas.microsoft.com/office/drawing/2014/main" id="{53DC6EE7-A301-4AA9-B497-2A1CB9B3DD91}"/>
              </a:ext>
            </a:extLst>
          </p:cNvPr>
          <p:cNvSpPr>
            <a:spLocks noGrp="1"/>
          </p:cNvSpPr>
          <p:nvPr>
            <p:ph type="body" sz="half" idx="2"/>
          </p:nvPr>
        </p:nvSpPr>
        <p:spPr>
          <a:xfrm>
            <a:off x="203200" y="1600201"/>
            <a:ext cx="4737100" cy="4648198"/>
          </a:xfrm>
        </p:spPr>
        <p:txBody>
          <a:bodyPr>
            <a:normAutofit fontScale="77500" lnSpcReduction="20000"/>
          </a:bodyPr>
          <a:lstStyle/>
          <a:p>
            <a:r>
              <a:rPr lang="en-GB" sz="2600" dirty="0"/>
              <a:t>the lobotomy originated due to the frontal lobe being associated with our emotions and cognitive abilities </a:t>
            </a:r>
          </a:p>
          <a:p>
            <a:r>
              <a:rPr lang="en-GB" sz="2600" dirty="0"/>
              <a:t>Thus brought the idea that patients who suffered from various mental health illnesses or behavioural disorders i.e. depression, schizophrenia could be cured if not at least helped via this procedure being performed</a:t>
            </a:r>
          </a:p>
          <a:p>
            <a:r>
              <a:rPr lang="en-GB" sz="2600" dirty="0"/>
              <a:t>The original procedure was first performed via drilling through the patients cranium to access the frontal lobe then using a circular shaped wire coil to sever certain nerves within the prefrontal cortex </a:t>
            </a:r>
            <a:endParaRPr lang="en-GB" dirty="0"/>
          </a:p>
        </p:txBody>
      </p:sp>
    </p:spTree>
    <p:extLst>
      <p:ext uri="{BB962C8B-B14F-4D97-AF65-F5344CB8AC3E}">
        <p14:creationId xmlns:p14="http://schemas.microsoft.com/office/powerpoint/2010/main" val="1943408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7E8479-097E-4F9C-A782-6B552457B4A9}"/>
              </a:ext>
            </a:extLst>
          </p:cNvPr>
          <p:cNvSpPr txBox="1"/>
          <p:nvPr/>
        </p:nvSpPr>
        <p:spPr>
          <a:xfrm>
            <a:off x="1111348" y="787791"/>
            <a:ext cx="10241280" cy="5909310"/>
          </a:xfrm>
          <a:prstGeom prst="rect">
            <a:avLst/>
          </a:prstGeom>
          <a:noFill/>
        </p:spPr>
        <p:txBody>
          <a:bodyPr wrap="square" rtlCol="0">
            <a:spAutoFit/>
          </a:bodyPr>
          <a:lstStyle/>
          <a:p>
            <a:r>
              <a:rPr lang="en-GB" sz="2400" dirty="0"/>
              <a:t>According to some research manipulation to the brain to try and resolve mental health symptoms began in the 1880s </a:t>
            </a:r>
          </a:p>
          <a:p>
            <a:endParaRPr lang="en-GB" sz="2400" dirty="0"/>
          </a:p>
          <a:p>
            <a:r>
              <a:rPr lang="en-GB" sz="2400" dirty="0"/>
              <a:t>however it was not until 1935 when a Portuguese neurosurgeon (Antonio Moniz) was credited for the invention of what he called a ‘leucotomy’</a:t>
            </a:r>
          </a:p>
          <a:p>
            <a:endParaRPr lang="en-GB" sz="2400" dirty="0"/>
          </a:p>
          <a:p>
            <a:r>
              <a:rPr lang="en-GB" sz="2400" dirty="0"/>
              <a:t>Moniz was later awarded the Nobel prize in physiology or medicine in 1949 </a:t>
            </a:r>
            <a:r>
              <a:rPr lang="en-US" sz="2400" dirty="0"/>
              <a:t>"for his discovery of the therapeutic value of leucotomy in certain psychoses." </a:t>
            </a:r>
          </a:p>
          <a:p>
            <a:endParaRPr lang="en-GB" sz="2400" dirty="0"/>
          </a:p>
          <a:p>
            <a:r>
              <a:rPr lang="en-GB" sz="2400" dirty="0"/>
              <a:t>The procedure became known as the ‘lobotomy’ after an American neurosurgeon (Walter Freeman II) performed the procedure in a different manner using ice picks in the 1940s and carried on to perform thousands there after </a:t>
            </a:r>
          </a:p>
          <a:p>
            <a:endParaRPr lang="en-GB" dirty="0"/>
          </a:p>
        </p:txBody>
      </p:sp>
    </p:spTree>
    <p:extLst>
      <p:ext uri="{BB962C8B-B14F-4D97-AF65-F5344CB8AC3E}">
        <p14:creationId xmlns:p14="http://schemas.microsoft.com/office/powerpoint/2010/main" val="220826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2073B7-3E80-42EA-94EF-2BD3B767213F}"/>
              </a:ext>
            </a:extLst>
          </p:cNvPr>
          <p:cNvSpPr txBox="1"/>
          <p:nvPr/>
        </p:nvSpPr>
        <p:spPr>
          <a:xfrm>
            <a:off x="1045698" y="780757"/>
            <a:ext cx="10100603" cy="5324535"/>
          </a:xfrm>
          <a:prstGeom prst="rect">
            <a:avLst/>
          </a:prstGeom>
          <a:noFill/>
        </p:spPr>
        <p:txBody>
          <a:bodyPr wrap="square" rtlCol="0">
            <a:spAutoFit/>
          </a:bodyPr>
          <a:lstStyle/>
          <a:p>
            <a:r>
              <a:rPr lang="en-GB" sz="2000" dirty="0"/>
              <a:t>Antonio Caetano de Abreu Freire </a:t>
            </a:r>
            <a:r>
              <a:rPr lang="en-GB" sz="2000" dirty="0" err="1"/>
              <a:t>Egas</a:t>
            </a:r>
            <a:r>
              <a:rPr lang="en-GB" sz="2000" dirty="0"/>
              <a:t> Moniz. Formally known and abbreviated to Antonio </a:t>
            </a:r>
            <a:r>
              <a:rPr lang="en-GB" sz="2000" dirty="0" err="1"/>
              <a:t>Egas</a:t>
            </a:r>
            <a:r>
              <a:rPr lang="en-GB" sz="2000" dirty="0"/>
              <a:t> Moniz. Born in </a:t>
            </a:r>
            <a:r>
              <a:rPr lang="en-GB" sz="2000" dirty="0" err="1"/>
              <a:t>Avanca</a:t>
            </a:r>
            <a:r>
              <a:rPr lang="en-GB" sz="2000" dirty="0"/>
              <a:t> in Portugal in 1874, seemingly built a fulfilling and successful life being a Portuguese neurologist and statesman. Also being said to be the founder of modern psychosurgery.</a:t>
            </a:r>
          </a:p>
          <a:p>
            <a:endParaRPr lang="en-GB" sz="2000" dirty="0"/>
          </a:p>
          <a:p>
            <a:r>
              <a:rPr lang="en-GB" sz="2000" dirty="0"/>
              <a:t>‘Moniz along with Walter Hess was awarded the Nobel Prize for Physiology or Medicine for the development of prefrontal leucotomy ( </a:t>
            </a:r>
            <a:r>
              <a:rPr lang="en-GB" sz="2000" dirty="0" err="1"/>
              <a:t>i.e</a:t>
            </a:r>
            <a:r>
              <a:rPr lang="en-GB" sz="2000" dirty="0"/>
              <a:t> lobotomy ) as a radical therapy for certain psychoses or mental disorders’. </a:t>
            </a:r>
          </a:p>
          <a:p>
            <a:endParaRPr lang="en-GB" sz="2000" dirty="0"/>
          </a:p>
          <a:p>
            <a:r>
              <a:rPr lang="en-GB" sz="2000" dirty="0"/>
              <a:t>Moniz also dedicated 33 years of his life as first professor of neurology in the University of Lisbon from 1911 – 1944. Where in 1927 he introduced cerebral angiography (i.e. arteriography), developing the methods of this procedure through to 1937. </a:t>
            </a:r>
          </a:p>
          <a:p>
            <a:endParaRPr lang="en-GB" sz="2000" dirty="0"/>
          </a:p>
          <a:p>
            <a:r>
              <a:rPr lang="en-GB" sz="2000" dirty="0"/>
              <a:t>Cerebral angiography being a method created to enable the visibility of blood vessels via an x-ray. This was achieved following injections into the carotid artery of substances opaque to x-rays. </a:t>
            </a:r>
          </a:p>
        </p:txBody>
      </p:sp>
    </p:spTree>
    <p:extLst>
      <p:ext uri="{BB962C8B-B14F-4D97-AF65-F5344CB8AC3E}">
        <p14:creationId xmlns:p14="http://schemas.microsoft.com/office/powerpoint/2010/main" val="640038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9B6A0-22AF-455D-AB4E-3D38BB67506C}"/>
              </a:ext>
            </a:extLst>
          </p:cNvPr>
          <p:cNvSpPr>
            <a:spLocks noGrp="1"/>
          </p:cNvSpPr>
          <p:nvPr>
            <p:ph type="title"/>
          </p:nvPr>
        </p:nvSpPr>
        <p:spPr/>
        <p:txBody>
          <a:bodyPr>
            <a:normAutofit fontScale="90000"/>
          </a:bodyPr>
          <a:lstStyle/>
          <a:p>
            <a:pPr algn="ctr"/>
            <a:r>
              <a:rPr lang="en-GB" dirty="0"/>
              <a:t>As well as </a:t>
            </a:r>
            <a:r>
              <a:rPr lang="en-GB" dirty="0" err="1"/>
              <a:t>moniz</a:t>
            </a:r>
            <a:r>
              <a:rPr lang="en-GB" dirty="0"/>
              <a:t> being famously known for the </a:t>
            </a:r>
            <a:r>
              <a:rPr lang="en-GB" dirty="0" err="1"/>
              <a:t>physychosurgical</a:t>
            </a:r>
            <a:r>
              <a:rPr lang="en-GB" dirty="0"/>
              <a:t> procedure of the leucotomy </a:t>
            </a:r>
            <a:r>
              <a:rPr lang="en-GB" dirty="0" err="1"/>
              <a:t>walter</a:t>
            </a:r>
            <a:r>
              <a:rPr lang="en-GB" dirty="0"/>
              <a:t> freeman ii also has a high standing account of his procedures of </a:t>
            </a:r>
            <a:r>
              <a:rPr lang="en-GB"/>
              <a:t>the lobotomy</a:t>
            </a:r>
            <a:endParaRPr lang="en-GB" dirty="0"/>
          </a:p>
        </p:txBody>
      </p:sp>
      <p:sp>
        <p:nvSpPr>
          <p:cNvPr id="3" name="Text Placeholder 2">
            <a:extLst>
              <a:ext uri="{FF2B5EF4-FFF2-40B4-BE49-F238E27FC236}">
                <a16:creationId xmlns:a16="http://schemas.microsoft.com/office/drawing/2014/main" id="{1C894E95-857B-47FC-B32C-E61367A37126}"/>
              </a:ext>
            </a:extLst>
          </p:cNvPr>
          <p:cNvSpPr>
            <a:spLocks noGrp="1"/>
          </p:cNvSpPr>
          <p:nvPr>
            <p:ph type="body" idx="1"/>
          </p:nvPr>
        </p:nvSpPr>
        <p:spPr>
          <a:xfrm>
            <a:off x="1141413" y="5465476"/>
            <a:ext cx="4588931" cy="782924"/>
          </a:xfrm>
        </p:spPr>
        <p:txBody>
          <a:bodyPr/>
          <a:lstStyle/>
          <a:p>
            <a:pPr algn="ctr"/>
            <a:r>
              <a:rPr lang="en-GB" sz="1800" dirty="0"/>
              <a:t>Antonio </a:t>
            </a:r>
            <a:r>
              <a:rPr lang="en-GB" sz="1800" dirty="0" err="1"/>
              <a:t>Egas</a:t>
            </a:r>
            <a:r>
              <a:rPr lang="en-GB" sz="1800" dirty="0"/>
              <a:t> Moniz </a:t>
            </a:r>
          </a:p>
          <a:p>
            <a:pPr algn="ctr"/>
            <a:r>
              <a:rPr lang="en-GB" sz="1800" dirty="0"/>
              <a:t>29</a:t>
            </a:r>
            <a:r>
              <a:rPr lang="en-GB" sz="1800" baseline="30000" dirty="0"/>
              <a:t>th</a:t>
            </a:r>
            <a:r>
              <a:rPr lang="en-GB" sz="1800" dirty="0"/>
              <a:t> Nov 1874 – 13</a:t>
            </a:r>
            <a:r>
              <a:rPr lang="en-GB" sz="1800" baseline="30000" dirty="0"/>
              <a:t>th</a:t>
            </a:r>
            <a:r>
              <a:rPr lang="en-GB" sz="1800" dirty="0"/>
              <a:t> Dec 1955 </a:t>
            </a:r>
          </a:p>
        </p:txBody>
      </p:sp>
      <p:pic>
        <p:nvPicPr>
          <p:cNvPr id="8" name="Content Placeholder 7" descr="A person wearing a suit and tie smiling at the camera&#10;&#10;Description automatically generated">
            <a:extLst>
              <a:ext uri="{FF2B5EF4-FFF2-40B4-BE49-F238E27FC236}">
                <a16:creationId xmlns:a16="http://schemas.microsoft.com/office/drawing/2014/main" id="{722B1AE3-0653-4FA0-8C6F-4E80A808751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2519116" y="2605595"/>
            <a:ext cx="1801571" cy="2547942"/>
          </a:xfrm>
        </p:spPr>
      </p:pic>
      <p:sp>
        <p:nvSpPr>
          <p:cNvPr id="5" name="Text Placeholder 4">
            <a:extLst>
              <a:ext uri="{FF2B5EF4-FFF2-40B4-BE49-F238E27FC236}">
                <a16:creationId xmlns:a16="http://schemas.microsoft.com/office/drawing/2014/main" id="{BE40C465-4C2A-4045-AB04-7D772E4618A1}"/>
              </a:ext>
            </a:extLst>
          </p:cNvPr>
          <p:cNvSpPr>
            <a:spLocks noGrp="1"/>
          </p:cNvSpPr>
          <p:nvPr>
            <p:ph type="body" sz="quarter" idx="3"/>
          </p:nvPr>
        </p:nvSpPr>
        <p:spPr>
          <a:xfrm>
            <a:off x="7005841" y="5465476"/>
            <a:ext cx="4604280" cy="782924"/>
          </a:xfrm>
        </p:spPr>
        <p:txBody>
          <a:bodyPr/>
          <a:lstStyle/>
          <a:p>
            <a:pPr algn="ctr"/>
            <a:r>
              <a:rPr lang="en-GB" sz="1800" dirty="0"/>
              <a:t>Walter Freeman II</a:t>
            </a:r>
          </a:p>
          <a:p>
            <a:pPr algn="ctr"/>
            <a:r>
              <a:rPr lang="en-GB" sz="1800" dirty="0"/>
              <a:t>14</a:t>
            </a:r>
            <a:r>
              <a:rPr lang="en-GB" sz="1800" baseline="30000" dirty="0"/>
              <a:t>th</a:t>
            </a:r>
            <a:r>
              <a:rPr lang="en-GB" sz="1800" dirty="0"/>
              <a:t> Nov 1895 – 31</a:t>
            </a:r>
            <a:r>
              <a:rPr lang="en-GB" sz="1800" baseline="30000" dirty="0"/>
              <a:t>st</a:t>
            </a:r>
            <a:r>
              <a:rPr lang="en-GB" sz="1800" dirty="0"/>
              <a:t> may 1972</a:t>
            </a:r>
          </a:p>
        </p:txBody>
      </p:sp>
      <p:pic>
        <p:nvPicPr>
          <p:cNvPr id="11" name="Content Placeholder 10" descr="A person wearing a suit and tie&#10;&#10;Description automatically generated">
            <a:extLst>
              <a:ext uri="{FF2B5EF4-FFF2-40B4-BE49-F238E27FC236}">
                <a16:creationId xmlns:a16="http://schemas.microsoft.com/office/drawing/2014/main" id="{643A18D9-5012-4C4E-866C-4401D6CF8A00}"/>
              </a:ext>
            </a:extLst>
          </p:cNvPr>
          <p:cNvPicPr>
            <a:picLocks noGrp="1" noChangeAspect="1"/>
          </p:cNvPicPr>
          <p:nvPr>
            <p:ph sz="quarter" idx="4"/>
          </p:nvPr>
        </p:nvPicPr>
        <p:blipFill>
          <a:blip r:embed="rId4">
            <a:extLst>
              <a:ext uri="{837473B0-CC2E-450A-ABE3-18F120FF3D39}">
                <a1611:picAttrSrcUrl xmlns:a1611="http://schemas.microsoft.com/office/drawing/2016/11/main" r:id="rId5"/>
              </a:ext>
            </a:extLst>
          </a:blip>
          <a:stretch>
            <a:fillRect/>
          </a:stretch>
        </p:blipFill>
        <p:spPr>
          <a:xfrm>
            <a:off x="8159598" y="2605596"/>
            <a:ext cx="1874736" cy="2547942"/>
          </a:xfrm>
        </p:spPr>
      </p:pic>
    </p:spTree>
    <p:extLst>
      <p:ext uri="{BB962C8B-B14F-4D97-AF65-F5344CB8AC3E}">
        <p14:creationId xmlns:p14="http://schemas.microsoft.com/office/powerpoint/2010/main" val="4108554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32B48A-294D-4964-8968-0B92CB0F3C8C}"/>
              </a:ext>
            </a:extLst>
          </p:cNvPr>
          <p:cNvSpPr txBox="1"/>
          <p:nvPr/>
        </p:nvSpPr>
        <p:spPr>
          <a:xfrm>
            <a:off x="1420837" y="970671"/>
            <a:ext cx="9988061" cy="5078313"/>
          </a:xfrm>
          <a:prstGeom prst="rect">
            <a:avLst/>
          </a:prstGeom>
          <a:noFill/>
        </p:spPr>
        <p:txBody>
          <a:bodyPr wrap="square" rtlCol="0">
            <a:spAutoFit/>
          </a:bodyPr>
          <a:lstStyle/>
          <a:p>
            <a:r>
              <a:rPr lang="en-GB" dirty="0"/>
              <a:t>Reference list</a:t>
            </a:r>
          </a:p>
          <a:p>
            <a:endParaRPr lang="en-GB" dirty="0"/>
          </a:p>
          <a:p>
            <a:r>
              <a:rPr lang="en-GB" dirty="0"/>
              <a:t>Arts, M., </a:t>
            </a:r>
            <a:r>
              <a:rPr lang="en-GB" dirty="0" err="1"/>
              <a:t>Michielsen</a:t>
            </a:r>
            <a:r>
              <a:rPr lang="en-GB" dirty="0"/>
              <a:t>, P., </a:t>
            </a:r>
            <a:r>
              <a:rPr lang="en-GB" dirty="0" err="1"/>
              <a:t>Petrykiv</a:t>
            </a:r>
            <a:r>
              <a:rPr lang="en-GB" dirty="0"/>
              <a:t>, S., &amp; De </a:t>
            </a:r>
            <a:r>
              <a:rPr lang="en-GB" dirty="0" err="1"/>
              <a:t>Jonge</a:t>
            </a:r>
            <a:r>
              <a:rPr lang="en-GB" dirty="0"/>
              <a:t>, L. (2017). The legacy of Walter Jackson Freeman II (1896–1972): The lobotomist. </a:t>
            </a:r>
            <a:r>
              <a:rPr lang="en-GB" i="1" dirty="0"/>
              <a:t>European Psychiatry</a:t>
            </a:r>
            <a:r>
              <a:rPr lang="en-GB" dirty="0"/>
              <a:t>, </a:t>
            </a:r>
            <a:r>
              <a:rPr lang="en-GB" i="1" dirty="0"/>
              <a:t>41</a:t>
            </a:r>
            <a:r>
              <a:rPr lang="en-GB" dirty="0"/>
              <a:t>, S767.</a:t>
            </a:r>
          </a:p>
          <a:p>
            <a:endParaRPr lang="en-GB" dirty="0"/>
          </a:p>
          <a:p>
            <a:r>
              <a:rPr lang="en-US" dirty="0"/>
              <a:t>Freeman, W. (1957). FRONTAL LOBOTOMY 1936-1956 A FOLLOW-UP STUDY OF 3000 PATIENTS FROM ONE TO TWENTY YEARS. </a:t>
            </a:r>
            <a:r>
              <a:rPr lang="en-US" i="1" dirty="0"/>
              <a:t>American Journal of Psychiatry</a:t>
            </a:r>
            <a:r>
              <a:rPr lang="en-US" dirty="0"/>
              <a:t>, </a:t>
            </a:r>
            <a:r>
              <a:rPr lang="en-US" i="1" dirty="0"/>
              <a:t>113</a:t>
            </a:r>
            <a:r>
              <a:rPr lang="en-US" dirty="0"/>
              <a:t>(10), 877-886.</a:t>
            </a:r>
          </a:p>
          <a:p>
            <a:endParaRPr lang="en-US" dirty="0"/>
          </a:p>
          <a:p>
            <a:r>
              <a:rPr lang="en-GB" dirty="0">
                <a:hlinkClick r:id="rId3"/>
              </a:rPr>
              <a:t>https://www.goodtherapy.org/blog/psychpedia/psychosurgery</a:t>
            </a:r>
            <a:endParaRPr lang="en-US" dirty="0"/>
          </a:p>
          <a:p>
            <a:endParaRPr lang="en-US" dirty="0"/>
          </a:p>
          <a:p>
            <a:r>
              <a:rPr lang="en-GB" dirty="0">
                <a:hlinkClick r:id="rId4"/>
              </a:rPr>
              <a:t>https://www.news-medical.net/health/What-is-Psychosurgery.aspx</a:t>
            </a:r>
            <a:endParaRPr lang="en-GB" dirty="0"/>
          </a:p>
          <a:p>
            <a:endParaRPr lang="en-GB" dirty="0"/>
          </a:p>
          <a:p>
            <a:r>
              <a:rPr lang="en-GB" dirty="0"/>
              <a:t>Tan, S. Y., &amp; Yip, A. (2014). António </a:t>
            </a:r>
            <a:r>
              <a:rPr lang="en-GB" dirty="0" err="1"/>
              <a:t>egas</a:t>
            </a:r>
            <a:r>
              <a:rPr lang="en-GB" dirty="0"/>
              <a:t> </a:t>
            </a:r>
            <a:r>
              <a:rPr lang="en-GB" dirty="0" err="1"/>
              <a:t>moniz</a:t>
            </a:r>
            <a:r>
              <a:rPr lang="en-GB" dirty="0"/>
              <a:t> (1874–1955): lobotomy pioneer and </a:t>
            </a:r>
            <a:r>
              <a:rPr lang="en-GB" dirty="0" err="1"/>
              <a:t>nobel</a:t>
            </a:r>
            <a:r>
              <a:rPr lang="en-GB" dirty="0"/>
              <a:t> laureate. </a:t>
            </a:r>
            <a:r>
              <a:rPr lang="en-GB" i="1" dirty="0"/>
              <a:t>Singapore medical journal</a:t>
            </a:r>
            <a:r>
              <a:rPr lang="en-GB" dirty="0"/>
              <a:t>, </a:t>
            </a:r>
            <a:r>
              <a:rPr lang="en-GB" i="1" dirty="0"/>
              <a:t>55</a:t>
            </a:r>
            <a:r>
              <a:rPr lang="en-GB" dirty="0"/>
              <a:t>(4), 175.</a:t>
            </a:r>
          </a:p>
          <a:p>
            <a:endParaRPr lang="en-GB" dirty="0"/>
          </a:p>
          <a:p>
            <a:r>
              <a:rPr lang="en-US" dirty="0"/>
              <a:t>Tierney, A. J. (2000). </a:t>
            </a:r>
            <a:r>
              <a:rPr lang="en-US" dirty="0" err="1"/>
              <a:t>Egas</a:t>
            </a:r>
            <a:r>
              <a:rPr lang="en-US" dirty="0"/>
              <a:t> Moniz and the origins of psychosurgery: a review commemorating the 50th anniversary of Moniz's Nobel Prize. </a:t>
            </a:r>
            <a:r>
              <a:rPr lang="en-US" i="1" dirty="0"/>
              <a:t>Journal of the History of the Neurosciences</a:t>
            </a:r>
            <a:r>
              <a:rPr lang="en-US" dirty="0"/>
              <a:t>, </a:t>
            </a:r>
            <a:r>
              <a:rPr lang="en-US" i="1" dirty="0"/>
              <a:t>9</a:t>
            </a:r>
            <a:r>
              <a:rPr lang="en-US" dirty="0"/>
              <a:t>(1), 22-36.</a:t>
            </a:r>
            <a:endParaRPr lang="en-GB" dirty="0"/>
          </a:p>
        </p:txBody>
      </p:sp>
    </p:spTree>
    <p:extLst>
      <p:ext uri="{BB962C8B-B14F-4D97-AF65-F5344CB8AC3E}">
        <p14:creationId xmlns:p14="http://schemas.microsoft.com/office/powerpoint/2010/main" val="25907759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33D9BB-C513-455F-A90A-72DBFF1DB2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44ADCA-71BD-4B94-9A9C-F2D6600DC216}">
  <ds:schemaRefs>
    <ds:schemaRef ds:uri="9d0d5cce-d4dc-4043-8325-c992d2f588cd"/>
    <ds:schemaRef ds:uri="http://purl.org/dc/dcmitype/"/>
    <ds:schemaRef ds:uri="http://schemas.microsoft.com/office/2006/documentManagement/types"/>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CA1C9CF-7096-45D9-A30F-B266B6C88F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433</TotalTime>
  <Words>914</Words>
  <Application>Microsoft Office PowerPoint</Application>
  <PresentationFormat>Widescreen</PresentationFormat>
  <Paragraphs>60</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Mesh</vt:lpstr>
      <vt:lpstr>Psychosurgery and the pre-frontal leucotomy / lobotomy</vt:lpstr>
      <vt:lpstr>    what is psychosurgery?  What is a Lobotomy?  Why is a lobotomy performed?  Who is Antonio egas moniz?      </vt:lpstr>
      <vt:lpstr>What is psychosurgery?</vt:lpstr>
      <vt:lpstr>Psychosurgery continued</vt:lpstr>
      <vt:lpstr>What is a lobotomy?</vt:lpstr>
      <vt:lpstr>Why is a lobotomy performed? </vt:lpstr>
      <vt:lpstr>PowerPoint Presentation</vt:lpstr>
      <vt:lpstr>PowerPoint Presentation</vt:lpstr>
      <vt:lpstr>As well as moniz being famously known for the physychosurgical procedure of the leucotomy walter freeman ii also has a high standing account of his procedures of the lobotomy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Prefrontal or frontal Lobotomy</dc:title>
  <dc:creator>Anthony Morris (1909164)</dc:creator>
  <cp:lastModifiedBy>Anthony Morris (1909164)</cp:lastModifiedBy>
  <cp:revision>1</cp:revision>
  <dcterms:created xsi:type="dcterms:W3CDTF">2019-12-16T22:27:29Z</dcterms:created>
  <dcterms:modified xsi:type="dcterms:W3CDTF">2020-05-18T21:17:50Z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