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60" r:id="rId5"/>
    <p:sldId id="266"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5250" autoAdjust="0"/>
  </p:normalViewPr>
  <p:slideViewPr>
    <p:cSldViewPr snapToGrid="0">
      <p:cViewPr varScale="1">
        <p:scale>
          <a:sx n="82" d="100"/>
          <a:sy n="82" d="100"/>
        </p:scale>
        <p:origin x="629"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E7F8A8-4F06-4E5C-ACFD-1A1E516DA306}"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F94EB54F-661D-4752-8B9B-DE3CD731F6BD}">
      <dgm:prSet phldrT="[Text]" custT="1"/>
      <dgm:spPr/>
      <dgm:t>
        <a:bodyPr/>
        <a:lstStyle/>
        <a:p>
          <a:r>
            <a:rPr lang="en-GB" sz="2400" dirty="0"/>
            <a:t>MWE</a:t>
          </a:r>
        </a:p>
      </dgm:t>
    </dgm:pt>
    <dgm:pt modelId="{37F14135-E692-4BDD-96AC-E2E6217BB5C7}" type="parTrans" cxnId="{E4A47311-5BBB-4A98-8FFB-A005392F602C}">
      <dgm:prSet/>
      <dgm:spPr/>
      <dgm:t>
        <a:bodyPr/>
        <a:lstStyle/>
        <a:p>
          <a:endParaRPr lang="en-GB"/>
        </a:p>
      </dgm:t>
    </dgm:pt>
    <dgm:pt modelId="{11248322-43C8-407C-A5D2-F664981E14C5}" type="sibTrans" cxnId="{E4A47311-5BBB-4A98-8FFB-A005392F602C}">
      <dgm:prSet/>
      <dgm:spPr/>
      <dgm:t>
        <a:bodyPr/>
        <a:lstStyle/>
        <a:p>
          <a:endParaRPr lang="en-GB"/>
        </a:p>
      </dgm:t>
    </dgm:pt>
    <dgm:pt modelId="{B957120D-672D-4A30-B45D-3FF8C79C3F7A}">
      <dgm:prSet phldrT="[Text]" custT="1"/>
      <dgm:spPr/>
      <dgm:t>
        <a:bodyPr/>
        <a:lstStyle/>
        <a:p>
          <a:r>
            <a:rPr lang="en-GB" sz="2000" dirty="0"/>
            <a:t>Lexicalised Phrase</a:t>
          </a:r>
        </a:p>
      </dgm:t>
    </dgm:pt>
    <dgm:pt modelId="{0C7A7839-5D6C-4799-8A3D-DAF21CE13612}" type="parTrans" cxnId="{943AEDFC-91EB-47E2-B452-8BD3CDBC3BE6}">
      <dgm:prSet/>
      <dgm:spPr/>
      <dgm:t>
        <a:bodyPr/>
        <a:lstStyle/>
        <a:p>
          <a:endParaRPr lang="en-GB"/>
        </a:p>
      </dgm:t>
    </dgm:pt>
    <dgm:pt modelId="{990EDEFF-0B42-44FF-9DB5-94B7E88F0331}" type="sibTrans" cxnId="{943AEDFC-91EB-47E2-B452-8BD3CDBC3BE6}">
      <dgm:prSet/>
      <dgm:spPr/>
      <dgm:t>
        <a:bodyPr/>
        <a:lstStyle/>
        <a:p>
          <a:endParaRPr lang="en-GB"/>
        </a:p>
      </dgm:t>
    </dgm:pt>
    <dgm:pt modelId="{C2316256-F4FC-4F20-B342-824F95DC83DD}">
      <dgm:prSet phldrT="[Text]" custT="1"/>
      <dgm:spPr/>
      <dgm:t>
        <a:bodyPr/>
        <a:lstStyle/>
        <a:p>
          <a:r>
            <a:rPr lang="en-GB" sz="2000" dirty="0"/>
            <a:t>Institutionalised Phrase</a:t>
          </a:r>
        </a:p>
      </dgm:t>
    </dgm:pt>
    <dgm:pt modelId="{656AEE53-CA1B-4F02-A252-78EC103348E7}" type="parTrans" cxnId="{6934BC56-1B86-42D2-8107-1190AB1855A4}">
      <dgm:prSet/>
      <dgm:spPr/>
      <dgm:t>
        <a:bodyPr/>
        <a:lstStyle/>
        <a:p>
          <a:endParaRPr lang="en-GB"/>
        </a:p>
      </dgm:t>
    </dgm:pt>
    <dgm:pt modelId="{54BFA962-0004-4849-B350-B963504F75D6}" type="sibTrans" cxnId="{6934BC56-1B86-42D2-8107-1190AB1855A4}">
      <dgm:prSet/>
      <dgm:spPr/>
      <dgm:t>
        <a:bodyPr/>
        <a:lstStyle/>
        <a:p>
          <a:endParaRPr lang="en-GB"/>
        </a:p>
      </dgm:t>
    </dgm:pt>
    <dgm:pt modelId="{E67C51D4-0C0D-4F57-A065-0F930A7D6DC0}">
      <dgm:prSet phldrT="[Text]" custT="1"/>
      <dgm:spPr/>
      <dgm:t>
        <a:bodyPr/>
        <a:lstStyle/>
        <a:p>
          <a:r>
            <a:rPr lang="en-GB" sz="1800" dirty="0"/>
            <a:t>Fixed</a:t>
          </a:r>
        </a:p>
      </dgm:t>
    </dgm:pt>
    <dgm:pt modelId="{427D9A25-33BE-4C73-922B-A42CE4FA6865}" type="parTrans" cxnId="{E3334D1B-FF38-4C8B-B0DA-1775C5BFE4C4}">
      <dgm:prSet/>
      <dgm:spPr/>
      <dgm:t>
        <a:bodyPr/>
        <a:lstStyle/>
        <a:p>
          <a:endParaRPr lang="en-GB"/>
        </a:p>
      </dgm:t>
    </dgm:pt>
    <dgm:pt modelId="{03266700-2E1C-400E-853A-8DD55AA3A71E}" type="sibTrans" cxnId="{E3334D1B-FF38-4C8B-B0DA-1775C5BFE4C4}">
      <dgm:prSet/>
      <dgm:spPr/>
      <dgm:t>
        <a:bodyPr/>
        <a:lstStyle/>
        <a:p>
          <a:endParaRPr lang="en-GB"/>
        </a:p>
      </dgm:t>
    </dgm:pt>
    <dgm:pt modelId="{5D77819E-FB4E-4CFE-B104-DAC6976A895D}">
      <dgm:prSet phldrT="[Text]" custT="1"/>
      <dgm:spPr/>
      <dgm:t>
        <a:bodyPr/>
        <a:lstStyle/>
        <a:p>
          <a:r>
            <a:rPr lang="en-GB" sz="1800" dirty="0"/>
            <a:t>Semi-Fixed</a:t>
          </a:r>
        </a:p>
      </dgm:t>
    </dgm:pt>
    <dgm:pt modelId="{AE8DFE59-442F-4663-997F-A2D14B54F714}" type="parTrans" cxnId="{34838D03-6B63-4D25-80C0-0D979F71299E}">
      <dgm:prSet/>
      <dgm:spPr/>
      <dgm:t>
        <a:bodyPr/>
        <a:lstStyle/>
        <a:p>
          <a:endParaRPr lang="en-GB"/>
        </a:p>
      </dgm:t>
    </dgm:pt>
    <dgm:pt modelId="{3AFDD281-BA1E-4A84-9942-A18B46D35594}" type="sibTrans" cxnId="{34838D03-6B63-4D25-80C0-0D979F71299E}">
      <dgm:prSet/>
      <dgm:spPr/>
      <dgm:t>
        <a:bodyPr/>
        <a:lstStyle/>
        <a:p>
          <a:endParaRPr lang="en-GB"/>
        </a:p>
      </dgm:t>
    </dgm:pt>
    <dgm:pt modelId="{7A40C314-1B5A-4C04-9DE5-0FE3683D83B5}">
      <dgm:prSet phldrT="[Text]" custT="1"/>
      <dgm:spPr/>
      <dgm:t>
        <a:bodyPr/>
        <a:lstStyle/>
        <a:p>
          <a:r>
            <a:rPr lang="en-GB" sz="1800" dirty="0"/>
            <a:t>Syntactically-flexible</a:t>
          </a:r>
        </a:p>
      </dgm:t>
    </dgm:pt>
    <dgm:pt modelId="{576401B6-7F78-473D-91CC-882D4849EBE7}" type="parTrans" cxnId="{372DE40E-B4F0-4535-8DE5-7A10903A9413}">
      <dgm:prSet/>
      <dgm:spPr/>
      <dgm:t>
        <a:bodyPr/>
        <a:lstStyle/>
        <a:p>
          <a:endParaRPr lang="en-GB"/>
        </a:p>
      </dgm:t>
    </dgm:pt>
    <dgm:pt modelId="{C7826766-530D-494E-98C5-B1CA504A34A3}" type="sibTrans" cxnId="{372DE40E-B4F0-4535-8DE5-7A10903A9413}">
      <dgm:prSet/>
      <dgm:spPr/>
      <dgm:t>
        <a:bodyPr/>
        <a:lstStyle/>
        <a:p>
          <a:endParaRPr lang="en-GB"/>
        </a:p>
      </dgm:t>
    </dgm:pt>
    <dgm:pt modelId="{D31313CA-D150-414D-B1EA-FAEF0D7939B3}">
      <dgm:prSet phldrT="[Text]" custT="1"/>
      <dgm:spPr/>
      <dgm:t>
        <a:bodyPr/>
        <a:lstStyle/>
        <a:p>
          <a:r>
            <a:rPr lang="en-GB" sz="1800" dirty="0"/>
            <a:t>Non-decomposable idioms</a:t>
          </a:r>
        </a:p>
      </dgm:t>
    </dgm:pt>
    <dgm:pt modelId="{2C009ED5-9230-465A-9850-C6682DE118B1}" type="parTrans" cxnId="{8EE6DE5B-C898-4573-A5F7-ACC59121599B}">
      <dgm:prSet/>
      <dgm:spPr/>
      <dgm:t>
        <a:bodyPr/>
        <a:lstStyle/>
        <a:p>
          <a:endParaRPr lang="en-GB"/>
        </a:p>
      </dgm:t>
    </dgm:pt>
    <dgm:pt modelId="{63D8ABAE-12FE-4A39-94B0-B26919CA07BF}" type="sibTrans" cxnId="{8EE6DE5B-C898-4573-A5F7-ACC59121599B}">
      <dgm:prSet/>
      <dgm:spPr/>
      <dgm:t>
        <a:bodyPr/>
        <a:lstStyle/>
        <a:p>
          <a:endParaRPr lang="en-GB"/>
        </a:p>
      </dgm:t>
    </dgm:pt>
    <dgm:pt modelId="{00F3ED44-656E-43A2-9220-C46AF8490289}">
      <dgm:prSet phldrT="[Text]" custT="1"/>
      <dgm:spPr/>
      <dgm:t>
        <a:bodyPr/>
        <a:lstStyle/>
        <a:p>
          <a:r>
            <a:rPr lang="en-GB" sz="1800" dirty="0"/>
            <a:t>Noun compounds</a:t>
          </a:r>
        </a:p>
      </dgm:t>
    </dgm:pt>
    <dgm:pt modelId="{2E4B00E9-2E11-4021-8FA4-FDC56C338C72}" type="parTrans" cxnId="{A53C0F2E-13B2-4935-800F-7641B11C9B15}">
      <dgm:prSet/>
      <dgm:spPr/>
      <dgm:t>
        <a:bodyPr/>
        <a:lstStyle/>
        <a:p>
          <a:endParaRPr lang="en-GB"/>
        </a:p>
      </dgm:t>
    </dgm:pt>
    <dgm:pt modelId="{826385E7-EF70-4C32-9C03-D56C0ED44598}" type="sibTrans" cxnId="{A53C0F2E-13B2-4935-800F-7641B11C9B15}">
      <dgm:prSet/>
      <dgm:spPr/>
      <dgm:t>
        <a:bodyPr/>
        <a:lstStyle/>
        <a:p>
          <a:endParaRPr lang="en-GB"/>
        </a:p>
      </dgm:t>
    </dgm:pt>
    <dgm:pt modelId="{9C4A1E3E-D528-4586-8FFE-230C99AF9CD6}">
      <dgm:prSet phldrT="[Text]" custT="1"/>
      <dgm:spPr/>
      <dgm:t>
        <a:bodyPr/>
        <a:lstStyle/>
        <a:p>
          <a:r>
            <a:rPr lang="en-GB" sz="1800" dirty="0"/>
            <a:t>Named entities or Proper Names</a:t>
          </a:r>
        </a:p>
      </dgm:t>
    </dgm:pt>
    <dgm:pt modelId="{FAC95B97-385D-47EA-825C-8D7C5B6409A2}" type="parTrans" cxnId="{708BF28B-0C3B-4242-9B38-39EE0A204712}">
      <dgm:prSet/>
      <dgm:spPr/>
      <dgm:t>
        <a:bodyPr/>
        <a:lstStyle/>
        <a:p>
          <a:endParaRPr lang="en-GB"/>
        </a:p>
      </dgm:t>
    </dgm:pt>
    <dgm:pt modelId="{E8918E2B-8E65-42E9-A383-FA7E4DC8554D}" type="sibTrans" cxnId="{708BF28B-0C3B-4242-9B38-39EE0A204712}">
      <dgm:prSet/>
      <dgm:spPr/>
      <dgm:t>
        <a:bodyPr/>
        <a:lstStyle/>
        <a:p>
          <a:endParaRPr lang="en-GB"/>
        </a:p>
      </dgm:t>
    </dgm:pt>
    <dgm:pt modelId="{8EFA7D8D-9E98-4E30-AA08-0A27ECAFD36E}">
      <dgm:prSet phldrT="[Text]" custT="1"/>
      <dgm:spPr/>
      <dgm:t>
        <a:bodyPr/>
        <a:lstStyle/>
        <a:p>
          <a:r>
            <a:rPr lang="en-GB" sz="1800" dirty="0"/>
            <a:t>Verb-particle construction (VPCs)</a:t>
          </a:r>
        </a:p>
      </dgm:t>
    </dgm:pt>
    <dgm:pt modelId="{EA4561D1-238B-4032-8838-E8CE450B6410}" type="parTrans" cxnId="{1DA6017E-3D65-4B79-8A86-803371D870EC}">
      <dgm:prSet/>
      <dgm:spPr/>
      <dgm:t>
        <a:bodyPr/>
        <a:lstStyle/>
        <a:p>
          <a:endParaRPr lang="en-GB"/>
        </a:p>
      </dgm:t>
    </dgm:pt>
    <dgm:pt modelId="{E8143BD4-6095-40FC-8B03-906DD3756A50}" type="sibTrans" cxnId="{1DA6017E-3D65-4B79-8A86-803371D870EC}">
      <dgm:prSet/>
      <dgm:spPr/>
      <dgm:t>
        <a:bodyPr/>
        <a:lstStyle/>
        <a:p>
          <a:endParaRPr lang="en-GB"/>
        </a:p>
      </dgm:t>
    </dgm:pt>
    <dgm:pt modelId="{8EDABEA6-C659-4D27-8D9D-725C072EBFF0}">
      <dgm:prSet phldrT="[Text]" custT="1"/>
      <dgm:spPr/>
      <dgm:t>
        <a:bodyPr/>
        <a:lstStyle/>
        <a:p>
          <a:r>
            <a:rPr lang="en-GB" sz="1800" dirty="0"/>
            <a:t>Decomposable idioms</a:t>
          </a:r>
        </a:p>
      </dgm:t>
    </dgm:pt>
    <dgm:pt modelId="{ABBC253B-F4A8-44EB-9987-F5F1EA0D24EB}" type="parTrans" cxnId="{D1095C8B-60A1-408D-BD8A-1FC438F29760}">
      <dgm:prSet/>
      <dgm:spPr/>
      <dgm:t>
        <a:bodyPr/>
        <a:lstStyle/>
        <a:p>
          <a:endParaRPr lang="en-GB"/>
        </a:p>
      </dgm:t>
    </dgm:pt>
    <dgm:pt modelId="{55F41C1C-D81F-48C7-87C5-6E5DF87B140A}" type="sibTrans" cxnId="{D1095C8B-60A1-408D-BD8A-1FC438F29760}">
      <dgm:prSet/>
      <dgm:spPr/>
      <dgm:t>
        <a:bodyPr/>
        <a:lstStyle/>
        <a:p>
          <a:endParaRPr lang="en-GB"/>
        </a:p>
      </dgm:t>
    </dgm:pt>
    <dgm:pt modelId="{9D4E34DE-6532-475C-8D12-6BC88F66653F}">
      <dgm:prSet phldrT="[Text]" custT="1"/>
      <dgm:spPr/>
      <dgm:t>
        <a:bodyPr/>
        <a:lstStyle/>
        <a:p>
          <a:r>
            <a:rPr lang="en-GB" sz="1800" dirty="0"/>
            <a:t>Light-Verb Construction (LVCs)</a:t>
          </a:r>
        </a:p>
      </dgm:t>
    </dgm:pt>
    <dgm:pt modelId="{5CA0B4F8-8379-4E8B-89DC-416013232535}" type="parTrans" cxnId="{E17B92E5-19D9-4F2E-B73C-83492EEFA415}">
      <dgm:prSet/>
      <dgm:spPr/>
      <dgm:t>
        <a:bodyPr/>
        <a:lstStyle/>
        <a:p>
          <a:endParaRPr lang="en-GB"/>
        </a:p>
      </dgm:t>
    </dgm:pt>
    <dgm:pt modelId="{3EB2E081-D243-4099-95A0-15B19F9A17EF}" type="sibTrans" cxnId="{E17B92E5-19D9-4F2E-B73C-83492EEFA415}">
      <dgm:prSet/>
      <dgm:spPr/>
      <dgm:t>
        <a:bodyPr/>
        <a:lstStyle/>
        <a:p>
          <a:endParaRPr lang="en-GB"/>
        </a:p>
      </dgm:t>
    </dgm:pt>
    <dgm:pt modelId="{6451EE4E-8749-4D24-8896-6672B95BB09A}">
      <dgm:prSet phldrT="[Text]" custT="1"/>
      <dgm:spPr/>
      <dgm:t>
        <a:bodyPr/>
        <a:lstStyle/>
        <a:p>
          <a:r>
            <a:rPr lang="en-GB" sz="1800" dirty="0"/>
            <a:t>Nominal MWE</a:t>
          </a:r>
        </a:p>
      </dgm:t>
    </dgm:pt>
    <dgm:pt modelId="{FF8A236E-2F8F-4E20-9E2E-62A400FCA182}" type="parTrans" cxnId="{7C43478F-DE7F-4515-81E5-E750727ECE19}">
      <dgm:prSet/>
      <dgm:spPr/>
      <dgm:t>
        <a:bodyPr/>
        <a:lstStyle/>
        <a:p>
          <a:endParaRPr lang="en-GB"/>
        </a:p>
      </dgm:t>
    </dgm:pt>
    <dgm:pt modelId="{83892D6F-574D-44CD-A33A-B0455004DF79}" type="sibTrans" cxnId="{7C43478F-DE7F-4515-81E5-E750727ECE19}">
      <dgm:prSet/>
      <dgm:spPr/>
      <dgm:t>
        <a:bodyPr/>
        <a:lstStyle/>
        <a:p>
          <a:endParaRPr lang="en-GB"/>
        </a:p>
      </dgm:t>
    </dgm:pt>
    <dgm:pt modelId="{6CAD4FEA-985C-420D-A7DB-ED8D6ED42FE7}" type="pres">
      <dgm:prSet presAssocID="{D1E7F8A8-4F06-4E5C-ACFD-1A1E516DA306}" presName="hierChild1" presStyleCnt="0">
        <dgm:presLayoutVars>
          <dgm:orgChart val="1"/>
          <dgm:chPref val="1"/>
          <dgm:dir/>
          <dgm:animOne val="branch"/>
          <dgm:animLvl val="lvl"/>
          <dgm:resizeHandles/>
        </dgm:presLayoutVars>
      </dgm:prSet>
      <dgm:spPr/>
    </dgm:pt>
    <dgm:pt modelId="{CCB785BA-F5C1-4DDC-BBE3-94C5AC8C01DA}" type="pres">
      <dgm:prSet presAssocID="{F94EB54F-661D-4752-8B9B-DE3CD731F6BD}" presName="hierRoot1" presStyleCnt="0">
        <dgm:presLayoutVars>
          <dgm:hierBranch val="init"/>
        </dgm:presLayoutVars>
      </dgm:prSet>
      <dgm:spPr/>
    </dgm:pt>
    <dgm:pt modelId="{16298F6B-94A1-48A6-9FD0-E592F060B697}" type="pres">
      <dgm:prSet presAssocID="{F94EB54F-661D-4752-8B9B-DE3CD731F6BD}" presName="rootComposite1" presStyleCnt="0"/>
      <dgm:spPr/>
    </dgm:pt>
    <dgm:pt modelId="{C7BC4399-1F1C-437F-B5EC-70976FB41A7D}" type="pres">
      <dgm:prSet presAssocID="{F94EB54F-661D-4752-8B9B-DE3CD731F6BD}" presName="rootText1" presStyleLbl="node0" presStyleIdx="0" presStyleCnt="1">
        <dgm:presLayoutVars>
          <dgm:chPref val="3"/>
        </dgm:presLayoutVars>
      </dgm:prSet>
      <dgm:spPr/>
    </dgm:pt>
    <dgm:pt modelId="{DE62D1B1-9F9C-4B82-96F9-A521F7573D16}" type="pres">
      <dgm:prSet presAssocID="{F94EB54F-661D-4752-8B9B-DE3CD731F6BD}" presName="rootConnector1" presStyleLbl="node1" presStyleIdx="0" presStyleCnt="0"/>
      <dgm:spPr/>
    </dgm:pt>
    <dgm:pt modelId="{1AFB5FB5-7D46-4E8F-9ACC-A090234C573C}" type="pres">
      <dgm:prSet presAssocID="{F94EB54F-661D-4752-8B9B-DE3CD731F6BD}" presName="hierChild2" presStyleCnt="0"/>
      <dgm:spPr/>
    </dgm:pt>
    <dgm:pt modelId="{D6AA328C-8C4C-4A7C-91D6-4C18E4AA5EBF}" type="pres">
      <dgm:prSet presAssocID="{0C7A7839-5D6C-4799-8A3D-DAF21CE13612}" presName="Name37" presStyleLbl="parChTrans1D2" presStyleIdx="0" presStyleCnt="2"/>
      <dgm:spPr/>
    </dgm:pt>
    <dgm:pt modelId="{DDF8F870-0EFF-4225-A86E-0A9ACB3E1938}" type="pres">
      <dgm:prSet presAssocID="{B957120D-672D-4A30-B45D-3FF8C79C3F7A}" presName="hierRoot2" presStyleCnt="0">
        <dgm:presLayoutVars>
          <dgm:hierBranch val="init"/>
        </dgm:presLayoutVars>
      </dgm:prSet>
      <dgm:spPr/>
    </dgm:pt>
    <dgm:pt modelId="{F5834502-5635-4AC5-AF5A-B24E045D5F0A}" type="pres">
      <dgm:prSet presAssocID="{B957120D-672D-4A30-B45D-3FF8C79C3F7A}" presName="rootComposite" presStyleCnt="0"/>
      <dgm:spPr/>
    </dgm:pt>
    <dgm:pt modelId="{6615477F-D506-4FAB-91A9-C64E50D1D55B}" type="pres">
      <dgm:prSet presAssocID="{B957120D-672D-4A30-B45D-3FF8C79C3F7A}" presName="rootText" presStyleLbl="node2" presStyleIdx="0" presStyleCnt="2">
        <dgm:presLayoutVars>
          <dgm:chPref val="3"/>
        </dgm:presLayoutVars>
      </dgm:prSet>
      <dgm:spPr/>
    </dgm:pt>
    <dgm:pt modelId="{A6D0B7EA-90DA-4BDC-80C4-B1CC9612358E}" type="pres">
      <dgm:prSet presAssocID="{B957120D-672D-4A30-B45D-3FF8C79C3F7A}" presName="rootConnector" presStyleLbl="node2" presStyleIdx="0" presStyleCnt="2"/>
      <dgm:spPr/>
    </dgm:pt>
    <dgm:pt modelId="{382AFA7D-91CF-4EC0-9DAB-F8706A7AAEF1}" type="pres">
      <dgm:prSet presAssocID="{B957120D-672D-4A30-B45D-3FF8C79C3F7A}" presName="hierChild4" presStyleCnt="0"/>
      <dgm:spPr/>
    </dgm:pt>
    <dgm:pt modelId="{3619D06E-20C6-47F8-93F2-AF76AD676E84}" type="pres">
      <dgm:prSet presAssocID="{427D9A25-33BE-4C73-922B-A42CE4FA6865}" presName="Name37" presStyleLbl="parChTrans1D3" presStyleIdx="0" presStyleCnt="3"/>
      <dgm:spPr/>
    </dgm:pt>
    <dgm:pt modelId="{5654898A-3E51-434B-A2C7-8AA7F149266B}" type="pres">
      <dgm:prSet presAssocID="{E67C51D4-0C0D-4F57-A065-0F930A7D6DC0}" presName="hierRoot2" presStyleCnt="0">
        <dgm:presLayoutVars>
          <dgm:hierBranch val="init"/>
        </dgm:presLayoutVars>
      </dgm:prSet>
      <dgm:spPr/>
    </dgm:pt>
    <dgm:pt modelId="{CD552258-6069-4E9C-9DA6-925902681AF4}" type="pres">
      <dgm:prSet presAssocID="{E67C51D4-0C0D-4F57-A065-0F930A7D6DC0}" presName="rootComposite" presStyleCnt="0"/>
      <dgm:spPr/>
    </dgm:pt>
    <dgm:pt modelId="{6EED5F03-3F5A-41F4-8C3E-03CCEA6870DA}" type="pres">
      <dgm:prSet presAssocID="{E67C51D4-0C0D-4F57-A065-0F930A7D6DC0}" presName="rootText" presStyleLbl="node3" presStyleIdx="0" presStyleCnt="3" custScaleX="65610">
        <dgm:presLayoutVars>
          <dgm:chPref val="3"/>
        </dgm:presLayoutVars>
      </dgm:prSet>
      <dgm:spPr/>
    </dgm:pt>
    <dgm:pt modelId="{E6611A44-2FA1-498F-8D0E-215818ED9BAD}" type="pres">
      <dgm:prSet presAssocID="{E67C51D4-0C0D-4F57-A065-0F930A7D6DC0}" presName="rootConnector" presStyleLbl="node3" presStyleIdx="0" presStyleCnt="3"/>
      <dgm:spPr/>
    </dgm:pt>
    <dgm:pt modelId="{F4FD1E68-1B95-438F-BA8C-EC4E5CCCD689}" type="pres">
      <dgm:prSet presAssocID="{E67C51D4-0C0D-4F57-A065-0F930A7D6DC0}" presName="hierChild4" presStyleCnt="0"/>
      <dgm:spPr/>
    </dgm:pt>
    <dgm:pt modelId="{A2D59431-1A38-4CA7-A5D8-40F36B8A804B}" type="pres">
      <dgm:prSet presAssocID="{E67C51D4-0C0D-4F57-A065-0F930A7D6DC0}" presName="hierChild5" presStyleCnt="0"/>
      <dgm:spPr/>
    </dgm:pt>
    <dgm:pt modelId="{BC528E9A-B193-4977-AA96-34BBDF5EA1C1}" type="pres">
      <dgm:prSet presAssocID="{AE8DFE59-442F-4663-997F-A2D14B54F714}" presName="Name37" presStyleLbl="parChTrans1D3" presStyleIdx="1" presStyleCnt="3"/>
      <dgm:spPr/>
    </dgm:pt>
    <dgm:pt modelId="{D3DE7A67-F498-416B-83CA-2C4BC36B3FCD}" type="pres">
      <dgm:prSet presAssocID="{5D77819E-FB4E-4CFE-B104-DAC6976A895D}" presName="hierRoot2" presStyleCnt="0">
        <dgm:presLayoutVars>
          <dgm:hierBranch val="init"/>
        </dgm:presLayoutVars>
      </dgm:prSet>
      <dgm:spPr/>
    </dgm:pt>
    <dgm:pt modelId="{AB4FCB7A-E010-4E4A-9B11-C0C8A46A77DC}" type="pres">
      <dgm:prSet presAssocID="{5D77819E-FB4E-4CFE-B104-DAC6976A895D}" presName="rootComposite" presStyleCnt="0"/>
      <dgm:spPr/>
    </dgm:pt>
    <dgm:pt modelId="{B924B446-0242-4956-A127-2640F3A26DE4}" type="pres">
      <dgm:prSet presAssocID="{5D77819E-FB4E-4CFE-B104-DAC6976A895D}" presName="rootText" presStyleLbl="node3" presStyleIdx="1" presStyleCnt="3">
        <dgm:presLayoutVars>
          <dgm:chPref val="3"/>
        </dgm:presLayoutVars>
      </dgm:prSet>
      <dgm:spPr/>
    </dgm:pt>
    <dgm:pt modelId="{0EA2CD47-A5F5-4EAF-A795-D563E98E0771}" type="pres">
      <dgm:prSet presAssocID="{5D77819E-FB4E-4CFE-B104-DAC6976A895D}" presName="rootConnector" presStyleLbl="node3" presStyleIdx="1" presStyleCnt="3"/>
      <dgm:spPr/>
    </dgm:pt>
    <dgm:pt modelId="{EEFE5492-FF60-4C31-9A05-D7BF7E8696A6}" type="pres">
      <dgm:prSet presAssocID="{5D77819E-FB4E-4CFE-B104-DAC6976A895D}" presName="hierChild4" presStyleCnt="0"/>
      <dgm:spPr/>
    </dgm:pt>
    <dgm:pt modelId="{02161506-9FB4-4F78-9F57-67CAD0962011}" type="pres">
      <dgm:prSet presAssocID="{2C009ED5-9230-465A-9850-C6682DE118B1}" presName="Name37" presStyleLbl="parChTrans1D4" presStyleIdx="0" presStyleCnt="7"/>
      <dgm:spPr/>
    </dgm:pt>
    <dgm:pt modelId="{184E9427-6639-4ED2-9842-A338CC55C3B7}" type="pres">
      <dgm:prSet presAssocID="{D31313CA-D150-414D-B1EA-FAEF0D7939B3}" presName="hierRoot2" presStyleCnt="0">
        <dgm:presLayoutVars>
          <dgm:hierBranch/>
        </dgm:presLayoutVars>
      </dgm:prSet>
      <dgm:spPr/>
    </dgm:pt>
    <dgm:pt modelId="{3B77D148-9B88-49F9-8713-8217492089A0}" type="pres">
      <dgm:prSet presAssocID="{D31313CA-D150-414D-B1EA-FAEF0D7939B3}" presName="rootComposite" presStyleCnt="0"/>
      <dgm:spPr/>
    </dgm:pt>
    <dgm:pt modelId="{2B8C6BD3-05A9-45AC-A1C3-9B623B716FAF}" type="pres">
      <dgm:prSet presAssocID="{D31313CA-D150-414D-B1EA-FAEF0D7939B3}" presName="rootText" presStyleLbl="node4" presStyleIdx="0" presStyleCnt="7" custScaleX="118328">
        <dgm:presLayoutVars>
          <dgm:chPref val="3"/>
        </dgm:presLayoutVars>
      </dgm:prSet>
      <dgm:spPr/>
    </dgm:pt>
    <dgm:pt modelId="{A4F505E2-E712-41A7-B55C-0E35B7DA0380}" type="pres">
      <dgm:prSet presAssocID="{D31313CA-D150-414D-B1EA-FAEF0D7939B3}" presName="rootConnector" presStyleLbl="node4" presStyleIdx="0" presStyleCnt="7"/>
      <dgm:spPr/>
    </dgm:pt>
    <dgm:pt modelId="{FF9FC183-FDCB-45EE-82E0-0D531E3F8B7F}" type="pres">
      <dgm:prSet presAssocID="{D31313CA-D150-414D-B1EA-FAEF0D7939B3}" presName="hierChild4" presStyleCnt="0"/>
      <dgm:spPr/>
    </dgm:pt>
    <dgm:pt modelId="{22BD3E25-5111-4943-9F95-162B00EAB264}" type="pres">
      <dgm:prSet presAssocID="{D31313CA-D150-414D-B1EA-FAEF0D7939B3}" presName="hierChild5" presStyleCnt="0"/>
      <dgm:spPr/>
    </dgm:pt>
    <dgm:pt modelId="{D6819AFE-4FE3-489A-8BCA-3EAF51E8A69E}" type="pres">
      <dgm:prSet presAssocID="{FF8A236E-2F8F-4E20-9E2E-62A400FCA182}" presName="Name37" presStyleLbl="parChTrans1D4" presStyleIdx="1" presStyleCnt="7"/>
      <dgm:spPr/>
    </dgm:pt>
    <dgm:pt modelId="{18250063-4B9C-48C5-9D19-766740128532}" type="pres">
      <dgm:prSet presAssocID="{6451EE4E-8749-4D24-8896-6672B95BB09A}" presName="hierRoot2" presStyleCnt="0">
        <dgm:presLayoutVars>
          <dgm:hierBranch/>
        </dgm:presLayoutVars>
      </dgm:prSet>
      <dgm:spPr/>
    </dgm:pt>
    <dgm:pt modelId="{10DCF205-22A6-4740-B191-4764E0BD5A43}" type="pres">
      <dgm:prSet presAssocID="{6451EE4E-8749-4D24-8896-6672B95BB09A}" presName="rootComposite" presStyleCnt="0"/>
      <dgm:spPr/>
    </dgm:pt>
    <dgm:pt modelId="{ACFE5DAE-3FBB-4290-8010-0378E4D19E21}" type="pres">
      <dgm:prSet presAssocID="{6451EE4E-8749-4D24-8896-6672B95BB09A}" presName="rootText" presStyleLbl="node4" presStyleIdx="1" presStyleCnt="7">
        <dgm:presLayoutVars>
          <dgm:chPref val="3"/>
        </dgm:presLayoutVars>
      </dgm:prSet>
      <dgm:spPr/>
    </dgm:pt>
    <dgm:pt modelId="{010B6358-100E-464C-AC13-D2A144E3FA82}" type="pres">
      <dgm:prSet presAssocID="{6451EE4E-8749-4D24-8896-6672B95BB09A}" presName="rootConnector" presStyleLbl="node4" presStyleIdx="1" presStyleCnt="7"/>
      <dgm:spPr/>
    </dgm:pt>
    <dgm:pt modelId="{B45909A9-8F0F-40B8-92C2-071D044DE06B}" type="pres">
      <dgm:prSet presAssocID="{6451EE4E-8749-4D24-8896-6672B95BB09A}" presName="hierChild4" presStyleCnt="0"/>
      <dgm:spPr/>
    </dgm:pt>
    <dgm:pt modelId="{0C730058-4DC8-401F-B569-7F8FE78D7A2C}" type="pres">
      <dgm:prSet presAssocID="{2E4B00E9-2E11-4021-8FA4-FDC56C338C72}" presName="Name35" presStyleLbl="parChTrans1D4" presStyleIdx="2" presStyleCnt="7"/>
      <dgm:spPr/>
    </dgm:pt>
    <dgm:pt modelId="{E690412A-30FE-4090-A167-B68004309DBA}" type="pres">
      <dgm:prSet presAssocID="{00F3ED44-656E-43A2-9220-C46AF8490289}" presName="hierRoot2" presStyleCnt="0">
        <dgm:presLayoutVars>
          <dgm:hierBranch val="init"/>
        </dgm:presLayoutVars>
      </dgm:prSet>
      <dgm:spPr/>
    </dgm:pt>
    <dgm:pt modelId="{46C60F51-0455-402F-A0FD-5B23C57DA996}" type="pres">
      <dgm:prSet presAssocID="{00F3ED44-656E-43A2-9220-C46AF8490289}" presName="rootComposite" presStyleCnt="0"/>
      <dgm:spPr/>
    </dgm:pt>
    <dgm:pt modelId="{D801701E-6994-4A31-91EE-629D94A7512F}" type="pres">
      <dgm:prSet presAssocID="{00F3ED44-656E-43A2-9220-C46AF8490289}" presName="rootText" presStyleLbl="node4" presStyleIdx="2" presStyleCnt="7">
        <dgm:presLayoutVars>
          <dgm:chPref val="3"/>
        </dgm:presLayoutVars>
      </dgm:prSet>
      <dgm:spPr/>
    </dgm:pt>
    <dgm:pt modelId="{5B15F7C2-2BDE-4D2F-9B92-F53BBC9F3D96}" type="pres">
      <dgm:prSet presAssocID="{00F3ED44-656E-43A2-9220-C46AF8490289}" presName="rootConnector" presStyleLbl="node4" presStyleIdx="2" presStyleCnt="7"/>
      <dgm:spPr/>
    </dgm:pt>
    <dgm:pt modelId="{40DE6B22-1845-44B1-B429-255850C843BD}" type="pres">
      <dgm:prSet presAssocID="{00F3ED44-656E-43A2-9220-C46AF8490289}" presName="hierChild4" presStyleCnt="0"/>
      <dgm:spPr/>
    </dgm:pt>
    <dgm:pt modelId="{1092F9F2-4096-4AD3-9449-D6806027BC82}" type="pres">
      <dgm:prSet presAssocID="{00F3ED44-656E-43A2-9220-C46AF8490289}" presName="hierChild5" presStyleCnt="0"/>
      <dgm:spPr/>
    </dgm:pt>
    <dgm:pt modelId="{71B74D92-9396-4F65-B3BD-BB3B74274FFE}" type="pres">
      <dgm:prSet presAssocID="{FAC95B97-385D-47EA-825C-8D7C5B6409A2}" presName="Name35" presStyleLbl="parChTrans1D4" presStyleIdx="3" presStyleCnt="7"/>
      <dgm:spPr/>
    </dgm:pt>
    <dgm:pt modelId="{0A81592A-9389-45ED-B66F-247049C13E9F}" type="pres">
      <dgm:prSet presAssocID="{9C4A1E3E-D528-4586-8FFE-230C99AF9CD6}" presName="hierRoot2" presStyleCnt="0">
        <dgm:presLayoutVars>
          <dgm:hierBranch val="init"/>
        </dgm:presLayoutVars>
      </dgm:prSet>
      <dgm:spPr/>
    </dgm:pt>
    <dgm:pt modelId="{DF4E96D8-849E-4458-951F-B5720D6E480B}" type="pres">
      <dgm:prSet presAssocID="{9C4A1E3E-D528-4586-8FFE-230C99AF9CD6}" presName="rootComposite" presStyleCnt="0"/>
      <dgm:spPr/>
    </dgm:pt>
    <dgm:pt modelId="{265E37D1-AC2B-4195-9556-34D0DEA800D8}" type="pres">
      <dgm:prSet presAssocID="{9C4A1E3E-D528-4586-8FFE-230C99AF9CD6}" presName="rootText" presStyleLbl="node4" presStyleIdx="3" presStyleCnt="7">
        <dgm:presLayoutVars>
          <dgm:chPref val="3"/>
        </dgm:presLayoutVars>
      </dgm:prSet>
      <dgm:spPr/>
    </dgm:pt>
    <dgm:pt modelId="{7E7D4460-C646-4070-A5F7-54F1C0E6A53F}" type="pres">
      <dgm:prSet presAssocID="{9C4A1E3E-D528-4586-8FFE-230C99AF9CD6}" presName="rootConnector" presStyleLbl="node4" presStyleIdx="3" presStyleCnt="7"/>
      <dgm:spPr/>
    </dgm:pt>
    <dgm:pt modelId="{B524A822-DBE6-48C9-A78A-947813A30693}" type="pres">
      <dgm:prSet presAssocID="{9C4A1E3E-D528-4586-8FFE-230C99AF9CD6}" presName="hierChild4" presStyleCnt="0"/>
      <dgm:spPr/>
    </dgm:pt>
    <dgm:pt modelId="{182FAF4B-A61A-414A-B888-8D80AE999040}" type="pres">
      <dgm:prSet presAssocID="{9C4A1E3E-D528-4586-8FFE-230C99AF9CD6}" presName="hierChild5" presStyleCnt="0"/>
      <dgm:spPr/>
    </dgm:pt>
    <dgm:pt modelId="{BAC12A32-341D-4B1F-9548-BE969497B24D}" type="pres">
      <dgm:prSet presAssocID="{6451EE4E-8749-4D24-8896-6672B95BB09A}" presName="hierChild5" presStyleCnt="0"/>
      <dgm:spPr/>
    </dgm:pt>
    <dgm:pt modelId="{D6CF5DEF-0F6F-4BBC-9E09-DBA355A510BA}" type="pres">
      <dgm:prSet presAssocID="{5D77819E-FB4E-4CFE-B104-DAC6976A895D}" presName="hierChild5" presStyleCnt="0"/>
      <dgm:spPr/>
    </dgm:pt>
    <dgm:pt modelId="{06C0B79C-70B6-4027-9087-21CF187DAECD}" type="pres">
      <dgm:prSet presAssocID="{576401B6-7F78-473D-91CC-882D4849EBE7}" presName="Name37" presStyleLbl="parChTrans1D3" presStyleIdx="2" presStyleCnt="3"/>
      <dgm:spPr/>
    </dgm:pt>
    <dgm:pt modelId="{3A1FB6A2-FEC1-40FA-81B8-FBD9530CD1D8}" type="pres">
      <dgm:prSet presAssocID="{7A40C314-1B5A-4C04-9DE5-0FE3683D83B5}" presName="hierRoot2" presStyleCnt="0">
        <dgm:presLayoutVars>
          <dgm:hierBranch/>
        </dgm:presLayoutVars>
      </dgm:prSet>
      <dgm:spPr/>
    </dgm:pt>
    <dgm:pt modelId="{4430E79F-CB73-49B8-8208-C49A137EC612}" type="pres">
      <dgm:prSet presAssocID="{7A40C314-1B5A-4C04-9DE5-0FE3683D83B5}" presName="rootComposite" presStyleCnt="0"/>
      <dgm:spPr/>
    </dgm:pt>
    <dgm:pt modelId="{DF4B91D8-3AA5-4399-8B44-0B036E56496E}" type="pres">
      <dgm:prSet presAssocID="{7A40C314-1B5A-4C04-9DE5-0FE3683D83B5}" presName="rootText" presStyleLbl="node3" presStyleIdx="2" presStyleCnt="3">
        <dgm:presLayoutVars>
          <dgm:chPref val="3"/>
        </dgm:presLayoutVars>
      </dgm:prSet>
      <dgm:spPr/>
    </dgm:pt>
    <dgm:pt modelId="{E88424A3-84FA-4791-BCB4-69286F81698D}" type="pres">
      <dgm:prSet presAssocID="{7A40C314-1B5A-4C04-9DE5-0FE3683D83B5}" presName="rootConnector" presStyleLbl="node3" presStyleIdx="2" presStyleCnt="3"/>
      <dgm:spPr/>
    </dgm:pt>
    <dgm:pt modelId="{78007F6E-57BF-4B5F-AB5B-8FEA7927B09E}" type="pres">
      <dgm:prSet presAssocID="{7A40C314-1B5A-4C04-9DE5-0FE3683D83B5}" presName="hierChild4" presStyleCnt="0"/>
      <dgm:spPr/>
    </dgm:pt>
    <dgm:pt modelId="{B953DBA1-9E0C-46BB-B116-0A128342A44F}" type="pres">
      <dgm:prSet presAssocID="{EA4561D1-238B-4032-8838-E8CE450B6410}" presName="Name35" presStyleLbl="parChTrans1D4" presStyleIdx="4" presStyleCnt="7"/>
      <dgm:spPr/>
    </dgm:pt>
    <dgm:pt modelId="{4ECD3AE5-669B-4A5A-A59E-9A55A7785B47}" type="pres">
      <dgm:prSet presAssocID="{8EFA7D8D-9E98-4E30-AA08-0A27ECAFD36E}" presName="hierRoot2" presStyleCnt="0">
        <dgm:presLayoutVars>
          <dgm:hierBranch val="hang"/>
        </dgm:presLayoutVars>
      </dgm:prSet>
      <dgm:spPr/>
    </dgm:pt>
    <dgm:pt modelId="{E4FF4242-6C58-41D6-BA74-5E46E20611BC}" type="pres">
      <dgm:prSet presAssocID="{8EFA7D8D-9E98-4E30-AA08-0A27ECAFD36E}" presName="rootComposite" presStyleCnt="0"/>
      <dgm:spPr/>
    </dgm:pt>
    <dgm:pt modelId="{ECBBE078-789E-482A-B167-DF9D5E3E2823}" type="pres">
      <dgm:prSet presAssocID="{8EFA7D8D-9E98-4E30-AA08-0A27ECAFD36E}" presName="rootText" presStyleLbl="node4" presStyleIdx="4" presStyleCnt="7">
        <dgm:presLayoutVars>
          <dgm:chPref val="3"/>
        </dgm:presLayoutVars>
      </dgm:prSet>
      <dgm:spPr/>
    </dgm:pt>
    <dgm:pt modelId="{C66D0AE4-9C4B-4121-A793-3EB12A32C8CB}" type="pres">
      <dgm:prSet presAssocID="{8EFA7D8D-9E98-4E30-AA08-0A27ECAFD36E}" presName="rootConnector" presStyleLbl="node4" presStyleIdx="4" presStyleCnt="7"/>
      <dgm:spPr/>
    </dgm:pt>
    <dgm:pt modelId="{09B847D4-500F-4D88-A6A3-12DDABD85B3B}" type="pres">
      <dgm:prSet presAssocID="{8EFA7D8D-9E98-4E30-AA08-0A27ECAFD36E}" presName="hierChild4" presStyleCnt="0"/>
      <dgm:spPr/>
    </dgm:pt>
    <dgm:pt modelId="{254ECA1B-BC47-436D-A8D0-2038B1CA0B4E}" type="pres">
      <dgm:prSet presAssocID="{8EFA7D8D-9E98-4E30-AA08-0A27ECAFD36E}" presName="hierChild5" presStyleCnt="0"/>
      <dgm:spPr/>
    </dgm:pt>
    <dgm:pt modelId="{AC9DABEA-9F81-44C5-B8B1-56143893675A}" type="pres">
      <dgm:prSet presAssocID="{ABBC253B-F4A8-44EB-9987-F5F1EA0D24EB}" presName="Name35" presStyleLbl="parChTrans1D4" presStyleIdx="5" presStyleCnt="7"/>
      <dgm:spPr/>
    </dgm:pt>
    <dgm:pt modelId="{9D13BA01-0F2A-49EC-B2E0-A932D552B041}" type="pres">
      <dgm:prSet presAssocID="{8EDABEA6-C659-4D27-8D9D-725C072EBFF0}" presName="hierRoot2" presStyleCnt="0">
        <dgm:presLayoutVars>
          <dgm:hierBranch val="init"/>
        </dgm:presLayoutVars>
      </dgm:prSet>
      <dgm:spPr/>
    </dgm:pt>
    <dgm:pt modelId="{E1BDE1DF-9B04-4171-BAAA-AAB2788C89FC}" type="pres">
      <dgm:prSet presAssocID="{8EDABEA6-C659-4D27-8D9D-725C072EBFF0}" presName="rootComposite" presStyleCnt="0"/>
      <dgm:spPr/>
    </dgm:pt>
    <dgm:pt modelId="{AB9E3F16-9CD7-47FE-86FD-8ABD2D08EB0E}" type="pres">
      <dgm:prSet presAssocID="{8EDABEA6-C659-4D27-8D9D-725C072EBFF0}" presName="rootText" presStyleLbl="node4" presStyleIdx="5" presStyleCnt="7">
        <dgm:presLayoutVars>
          <dgm:chPref val="3"/>
        </dgm:presLayoutVars>
      </dgm:prSet>
      <dgm:spPr/>
    </dgm:pt>
    <dgm:pt modelId="{FE469E50-A7C0-43E9-B66E-C47EC82C2B3E}" type="pres">
      <dgm:prSet presAssocID="{8EDABEA6-C659-4D27-8D9D-725C072EBFF0}" presName="rootConnector" presStyleLbl="node4" presStyleIdx="5" presStyleCnt="7"/>
      <dgm:spPr/>
    </dgm:pt>
    <dgm:pt modelId="{901BFA51-4165-4A47-A1AA-55304667E2B8}" type="pres">
      <dgm:prSet presAssocID="{8EDABEA6-C659-4D27-8D9D-725C072EBFF0}" presName="hierChild4" presStyleCnt="0"/>
      <dgm:spPr/>
    </dgm:pt>
    <dgm:pt modelId="{16E4E1C0-5557-4B7E-B264-86214355ADB5}" type="pres">
      <dgm:prSet presAssocID="{8EDABEA6-C659-4D27-8D9D-725C072EBFF0}" presName="hierChild5" presStyleCnt="0"/>
      <dgm:spPr/>
    </dgm:pt>
    <dgm:pt modelId="{4BDE0BF6-6324-4FB7-9D78-87458A57EC72}" type="pres">
      <dgm:prSet presAssocID="{5CA0B4F8-8379-4E8B-89DC-416013232535}" presName="Name35" presStyleLbl="parChTrans1D4" presStyleIdx="6" presStyleCnt="7"/>
      <dgm:spPr/>
    </dgm:pt>
    <dgm:pt modelId="{A9BBDC5C-2897-4782-A278-D77107A7BC15}" type="pres">
      <dgm:prSet presAssocID="{9D4E34DE-6532-475C-8D12-6BC88F66653F}" presName="hierRoot2" presStyleCnt="0">
        <dgm:presLayoutVars>
          <dgm:hierBranch val="init"/>
        </dgm:presLayoutVars>
      </dgm:prSet>
      <dgm:spPr/>
    </dgm:pt>
    <dgm:pt modelId="{631FB9DB-0C65-46A0-BFE3-A1C2818D3FFB}" type="pres">
      <dgm:prSet presAssocID="{9D4E34DE-6532-475C-8D12-6BC88F66653F}" presName="rootComposite" presStyleCnt="0"/>
      <dgm:spPr/>
    </dgm:pt>
    <dgm:pt modelId="{1E8D3F27-9006-49A2-B29F-4AFAF58CC03A}" type="pres">
      <dgm:prSet presAssocID="{9D4E34DE-6532-475C-8D12-6BC88F66653F}" presName="rootText" presStyleLbl="node4" presStyleIdx="6" presStyleCnt="7">
        <dgm:presLayoutVars>
          <dgm:chPref val="3"/>
        </dgm:presLayoutVars>
      </dgm:prSet>
      <dgm:spPr/>
    </dgm:pt>
    <dgm:pt modelId="{B030DB95-AEC1-43CE-8B4C-4F9EC98F035D}" type="pres">
      <dgm:prSet presAssocID="{9D4E34DE-6532-475C-8D12-6BC88F66653F}" presName="rootConnector" presStyleLbl="node4" presStyleIdx="6" presStyleCnt="7"/>
      <dgm:spPr/>
    </dgm:pt>
    <dgm:pt modelId="{1A38813A-0A5B-4D61-8B68-7419CE55B634}" type="pres">
      <dgm:prSet presAssocID="{9D4E34DE-6532-475C-8D12-6BC88F66653F}" presName="hierChild4" presStyleCnt="0"/>
      <dgm:spPr/>
    </dgm:pt>
    <dgm:pt modelId="{C1075097-3F90-4F67-8415-DC4CD9F92678}" type="pres">
      <dgm:prSet presAssocID="{9D4E34DE-6532-475C-8D12-6BC88F66653F}" presName="hierChild5" presStyleCnt="0"/>
      <dgm:spPr/>
    </dgm:pt>
    <dgm:pt modelId="{072F9860-6996-4EB9-9F73-9EDC27D581AB}" type="pres">
      <dgm:prSet presAssocID="{7A40C314-1B5A-4C04-9DE5-0FE3683D83B5}" presName="hierChild5" presStyleCnt="0"/>
      <dgm:spPr/>
    </dgm:pt>
    <dgm:pt modelId="{1F747391-3CE4-4921-A271-3B3DB871EEBD}" type="pres">
      <dgm:prSet presAssocID="{B957120D-672D-4A30-B45D-3FF8C79C3F7A}" presName="hierChild5" presStyleCnt="0"/>
      <dgm:spPr/>
    </dgm:pt>
    <dgm:pt modelId="{4159E77A-8D07-4D45-8B35-7646D2EB64DD}" type="pres">
      <dgm:prSet presAssocID="{656AEE53-CA1B-4F02-A252-78EC103348E7}" presName="Name37" presStyleLbl="parChTrans1D2" presStyleIdx="1" presStyleCnt="2"/>
      <dgm:spPr/>
    </dgm:pt>
    <dgm:pt modelId="{14DB5537-C61A-4284-AFAB-F1A2D0574D0B}" type="pres">
      <dgm:prSet presAssocID="{C2316256-F4FC-4F20-B342-824F95DC83DD}" presName="hierRoot2" presStyleCnt="0">
        <dgm:presLayoutVars>
          <dgm:hierBranch val="init"/>
        </dgm:presLayoutVars>
      </dgm:prSet>
      <dgm:spPr/>
    </dgm:pt>
    <dgm:pt modelId="{5C12BA0F-4A16-4EB7-AEB7-1CA02FC51C81}" type="pres">
      <dgm:prSet presAssocID="{C2316256-F4FC-4F20-B342-824F95DC83DD}" presName="rootComposite" presStyleCnt="0"/>
      <dgm:spPr/>
    </dgm:pt>
    <dgm:pt modelId="{16DFE3DB-78E8-4D5D-84C7-79EEBF223090}" type="pres">
      <dgm:prSet presAssocID="{C2316256-F4FC-4F20-B342-824F95DC83DD}" presName="rootText" presStyleLbl="node2" presStyleIdx="1" presStyleCnt="2" custScaleX="121021">
        <dgm:presLayoutVars>
          <dgm:chPref val="3"/>
        </dgm:presLayoutVars>
      </dgm:prSet>
      <dgm:spPr/>
    </dgm:pt>
    <dgm:pt modelId="{9A93BA62-43A9-49D6-9ADB-9010F5559067}" type="pres">
      <dgm:prSet presAssocID="{C2316256-F4FC-4F20-B342-824F95DC83DD}" presName="rootConnector" presStyleLbl="node2" presStyleIdx="1" presStyleCnt="2"/>
      <dgm:spPr/>
    </dgm:pt>
    <dgm:pt modelId="{35CEA687-9358-47BE-9D77-91489F3F1B5D}" type="pres">
      <dgm:prSet presAssocID="{C2316256-F4FC-4F20-B342-824F95DC83DD}" presName="hierChild4" presStyleCnt="0"/>
      <dgm:spPr/>
    </dgm:pt>
    <dgm:pt modelId="{1A51DADC-1FA7-43E3-924F-DD182B8246EE}" type="pres">
      <dgm:prSet presAssocID="{C2316256-F4FC-4F20-B342-824F95DC83DD}" presName="hierChild5" presStyleCnt="0"/>
      <dgm:spPr/>
    </dgm:pt>
    <dgm:pt modelId="{127A2210-DA3D-4FF5-AC36-B419D412AC27}" type="pres">
      <dgm:prSet presAssocID="{F94EB54F-661D-4752-8B9B-DE3CD731F6BD}" presName="hierChild3" presStyleCnt="0"/>
      <dgm:spPr/>
    </dgm:pt>
  </dgm:ptLst>
  <dgm:cxnLst>
    <dgm:cxn modelId="{34838D03-6B63-4D25-80C0-0D979F71299E}" srcId="{B957120D-672D-4A30-B45D-3FF8C79C3F7A}" destId="{5D77819E-FB4E-4CFE-B104-DAC6976A895D}" srcOrd="1" destOrd="0" parTransId="{AE8DFE59-442F-4663-997F-A2D14B54F714}" sibTransId="{3AFDD281-BA1E-4A84-9942-A18B46D35594}"/>
    <dgm:cxn modelId="{76DC4705-4651-4219-BC3A-B8914F501FF8}" type="presOf" srcId="{7A40C314-1B5A-4C04-9DE5-0FE3683D83B5}" destId="{E88424A3-84FA-4791-BCB4-69286F81698D}" srcOrd="1" destOrd="0" presId="urn:microsoft.com/office/officeart/2005/8/layout/orgChart1"/>
    <dgm:cxn modelId="{2C3DA90E-219D-4758-BFE9-DA83065C049F}" type="presOf" srcId="{9D4E34DE-6532-475C-8D12-6BC88F66653F}" destId="{1E8D3F27-9006-49A2-B29F-4AFAF58CC03A}" srcOrd="0" destOrd="0" presId="urn:microsoft.com/office/officeart/2005/8/layout/orgChart1"/>
    <dgm:cxn modelId="{372DE40E-B4F0-4535-8DE5-7A10903A9413}" srcId="{B957120D-672D-4A30-B45D-3FF8C79C3F7A}" destId="{7A40C314-1B5A-4C04-9DE5-0FE3683D83B5}" srcOrd="2" destOrd="0" parTransId="{576401B6-7F78-473D-91CC-882D4849EBE7}" sibTransId="{C7826766-530D-494E-98C5-B1CA504A34A3}"/>
    <dgm:cxn modelId="{7C276111-DBA8-489A-91C3-9B65FD06C902}" type="presOf" srcId="{8EDABEA6-C659-4D27-8D9D-725C072EBFF0}" destId="{FE469E50-A7C0-43E9-B66E-C47EC82C2B3E}" srcOrd="1" destOrd="0" presId="urn:microsoft.com/office/officeart/2005/8/layout/orgChart1"/>
    <dgm:cxn modelId="{E4A47311-5BBB-4A98-8FFB-A005392F602C}" srcId="{D1E7F8A8-4F06-4E5C-ACFD-1A1E516DA306}" destId="{F94EB54F-661D-4752-8B9B-DE3CD731F6BD}" srcOrd="0" destOrd="0" parTransId="{37F14135-E692-4BDD-96AC-E2E6217BB5C7}" sibTransId="{11248322-43C8-407C-A5D2-F664981E14C5}"/>
    <dgm:cxn modelId="{E3334D1B-FF38-4C8B-B0DA-1775C5BFE4C4}" srcId="{B957120D-672D-4A30-B45D-3FF8C79C3F7A}" destId="{E67C51D4-0C0D-4F57-A065-0F930A7D6DC0}" srcOrd="0" destOrd="0" parTransId="{427D9A25-33BE-4C73-922B-A42CE4FA6865}" sibTransId="{03266700-2E1C-400E-853A-8DD55AA3A71E}"/>
    <dgm:cxn modelId="{59188C23-A67F-4DAB-AAA6-BC91F020D30D}" type="presOf" srcId="{B957120D-672D-4A30-B45D-3FF8C79C3F7A}" destId="{6615477F-D506-4FAB-91A9-C64E50D1D55B}" srcOrd="0" destOrd="0" presId="urn:microsoft.com/office/officeart/2005/8/layout/orgChart1"/>
    <dgm:cxn modelId="{3528C325-8163-482C-A16D-79A31C20C040}" type="presOf" srcId="{9C4A1E3E-D528-4586-8FFE-230C99AF9CD6}" destId="{7E7D4460-C646-4070-A5F7-54F1C0E6A53F}" srcOrd="1" destOrd="0" presId="urn:microsoft.com/office/officeart/2005/8/layout/orgChart1"/>
    <dgm:cxn modelId="{62FEA229-1EE1-4F25-883B-9D4AFD5F880B}" type="presOf" srcId="{E67C51D4-0C0D-4F57-A065-0F930A7D6DC0}" destId="{6EED5F03-3F5A-41F4-8C3E-03CCEA6870DA}" srcOrd="0" destOrd="0" presId="urn:microsoft.com/office/officeart/2005/8/layout/orgChart1"/>
    <dgm:cxn modelId="{A53C0F2E-13B2-4935-800F-7641B11C9B15}" srcId="{6451EE4E-8749-4D24-8896-6672B95BB09A}" destId="{00F3ED44-656E-43A2-9220-C46AF8490289}" srcOrd="0" destOrd="0" parTransId="{2E4B00E9-2E11-4021-8FA4-FDC56C338C72}" sibTransId="{826385E7-EF70-4C32-9C03-D56C0ED44598}"/>
    <dgm:cxn modelId="{6120A432-721D-4FBB-906A-3399F467257C}" type="presOf" srcId="{5CA0B4F8-8379-4E8B-89DC-416013232535}" destId="{4BDE0BF6-6324-4FB7-9D78-87458A57EC72}" srcOrd="0" destOrd="0" presId="urn:microsoft.com/office/officeart/2005/8/layout/orgChart1"/>
    <dgm:cxn modelId="{0E555837-7242-41AD-B645-AD3845F2D703}" type="presOf" srcId="{2C009ED5-9230-465A-9850-C6682DE118B1}" destId="{02161506-9FB4-4F78-9F57-67CAD0962011}" srcOrd="0" destOrd="0" presId="urn:microsoft.com/office/officeart/2005/8/layout/orgChart1"/>
    <dgm:cxn modelId="{51AD7F39-384A-4C5A-B51D-D644668D6237}" type="presOf" srcId="{D31313CA-D150-414D-B1EA-FAEF0D7939B3}" destId="{2B8C6BD3-05A9-45AC-A1C3-9B623B716FAF}" srcOrd="0" destOrd="0" presId="urn:microsoft.com/office/officeart/2005/8/layout/orgChart1"/>
    <dgm:cxn modelId="{4D30973F-D28B-4184-9A44-4310269F8A3C}" type="presOf" srcId="{EA4561D1-238B-4032-8838-E8CE450B6410}" destId="{B953DBA1-9E0C-46BB-B116-0A128342A44F}" srcOrd="0" destOrd="0" presId="urn:microsoft.com/office/officeart/2005/8/layout/orgChart1"/>
    <dgm:cxn modelId="{8EE6DE5B-C898-4573-A5F7-ACC59121599B}" srcId="{5D77819E-FB4E-4CFE-B104-DAC6976A895D}" destId="{D31313CA-D150-414D-B1EA-FAEF0D7939B3}" srcOrd="0" destOrd="0" parTransId="{2C009ED5-9230-465A-9850-C6682DE118B1}" sibTransId="{63D8ABAE-12FE-4A39-94B0-B26919CA07BF}"/>
    <dgm:cxn modelId="{7555F66A-5B6C-4071-A524-579EA5CC8905}" type="presOf" srcId="{5D77819E-FB4E-4CFE-B104-DAC6976A895D}" destId="{0EA2CD47-A5F5-4EAF-A795-D563E98E0771}" srcOrd="1" destOrd="0" presId="urn:microsoft.com/office/officeart/2005/8/layout/orgChart1"/>
    <dgm:cxn modelId="{2DAAC46E-A557-4485-A88C-11BD10D2E05D}" type="presOf" srcId="{576401B6-7F78-473D-91CC-882D4849EBE7}" destId="{06C0B79C-70B6-4027-9087-21CF187DAECD}" srcOrd="0" destOrd="0" presId="urn:microsoft.com/office/officeart/2005/8/layout/orgChart1"/>
    <dgm:cxn modelId="{B3528475-5DEE-436A-9AF6-C0D3ED224A61}" type="presOf" srcId="{C2316256-F4FC-4F20-B342-824F95DC83DD}" destId="{9A93BA62-43A9-49D6-9ADB-9010F5559067}" srcOrd="1" destOrd="0" presId="urn:microsoft.com/office/officeart/2005/8/layout/orgChart1"/>
    <dgm:cxn modelId="{EABDB876-C78E-4012-AB33-5E4C53F2660C}" type="presOf" srcId="{E67C51D4-0C0D-4F57-A065-0F930A7D6DC0}" destId="{E6611A44-2FA1-498F-8D0E-215818ED9BAD}" srcOrd="1" destOrd="0" presId="urn:microsoft.com/office/officeart/2005/8/layout/orgChart1"/>
    <dgm:cxn modelId="{6934BC56-1B86-42D2-8107-1190AB1855A4}" srcId="{F94EB54F-661D-4752-8B9B-DE3CD731F6BD}" destId="{C2316256-F4FC-4F20-B342-824F95DC83DD}" srcOrd="1" destOrd="0" parTransId="{656AEE53-CA1B-4F02-A252-78EC103348E7}" sibTransId="{54BFA962-0004-4849-B350-B963504F75D6}"/>
    <dgm:cxn modelId="{731BFA57-1D56-4B27-9ADE-BD54BE3050C0}" type="presOf" srcId="{2E4B00E9-2E11-4021-8FA4-FDC56C338C72}" destId="{0C730058-4DC8-401F-B569-7F8FE78D7A2C}" srcOrd="0" destOrd="0" presId="urn:microsoft.com/office/officeart/2005/8/layout/orgChart1"/>
    <dgm:cxn modelId="{1DA6017E-3D65-4B79-8A86-803371D870EC}" srcId="{7A40C314-1B5A-4C04-9DE5-0FE3683D83B5}" destId="{8EFA7D8D-9E98-4E30-AA08-0A27ECAFD36E}" srcOrd="0" destOrd="0" parTransId="{EA4561D1-238B-4032-8838-E8CE450B6410}" sibTransId="{E8143BD4-6095-40FC-8B03-906DD3756A50}"/>
    <dgm:cxn modelId="{6E35B57F-2306-43DA-8DA9-F05D7CB61F3A}" type="presOf" srcId="{8EFA7D8D-9E98-4E30-AA08-0A27ECAFD36E}" destId="{ECBBE078-789E-482A-B167-DF9D5E3E2823}" srcOrd="0" destOrd="0" presId="urn:microsoft.com/office/officeart/2005/8/layout/orgChart1"/>
    <dgm:cxn modelId="{A189C485-84FF-4C61-9BD2-47A82703FE88}" type="presOf" srcId="{C2316256-F4FC-4F20-B342-824F95DC83DD}" destId="{16DFE3DB-78E8-4D5D-84C7-79EEBF223090}" srcOrd="0" destOrd="0" presId="urn:microsoft.com/office/officeart/2005/8/layout/orgChart1"/>
    <dgm:cxn modelId="{15B2F387-8C82-48B9-A2A1-5BC6E96A63CA}" type="presOf" srcId="{5D77819E-FB4E-4CFE-B104-DAC6976A895D}" destId="{B924B446-0242-4956-A127-2640F3A26DE4}" srcOrd="0" destOrd="0" presId="urn:microsoft.com/office/officeart/2005/8/layout/orgChart1"/>
    <dgm:cxn modelId="{D1095C8B-60A1-408D-BD8A-1FC438F29760}" srcId="{7A40C314-1B5A-4C04-9DE5-0FE3683D83B5}" destId="{8EDABEA6-C659-4D27-8D9D-725C072EBFF0}" srcOrd="1" destOrd="0" parTransId="{ABBC253B-F4A8-44EB-9987-F5F1EA0D24EB}" sibTransId="{55F41C1C-D81F-48C7-87C5-6E5DF87B140A}"/>
    <dgm:cxn modelId="{708BF28B-0C3B-4242-9B38-39EE0A204712}" srcId="{6451EE4E-8749-4D24-8896-6672B95BB09A}" destId="{9C4A1E3E-D528-4586-8FFE-230C99AF9CD6}" srcOrd="1" destOrd="0" parTransId="{FAC95B97-385D-47EA-825C-8D7C5B6409A2}" sibTransId="{E8918E2B-8E65-42E9-A383-FA7E4DC8554D}"/>
    <dgm:cxn modelId="{7C43478F-DE7F-4515-81E5-E750727ECE19}" srcId="{5D77819E-FB4E-4CFE-B104-DAC6976A895D}" destId="{6451EE4E-8749-4D24-8896-6672B95BB09A}" srcOrd="1" destOrd="0" parTransId="{FF8A236E-2F8F-4E20-9E2E-62A400FCA182}" sibTransId="{83892D6F-574D-44CD-A33A-B0455004DF79}"/>
    <dgm:cxn modelId="{85AC2897-6E6B-4E48-B289-3545BF84A0C6}" type="presOf" srcId="{F94EB54F-661D-4752-8B9B-DE3CD731F6BD}" destId="{C7BC4399-1F1C-437F-B5EC-70976FB41A7D}" srcOrd="0" destOrd="0" presId="urn:microsoft.com/office/officeart/2005/8/layout/orgChart1"/>
    <dgm:cxn modelId="{E8F67699-C73D-4925-9FBD-380D634E2707}" type="presOf" srcId="{00F3ED44-656E-43A2-9220-C46AF8490289}" destId="{5B15F7C2-2BDE-4D2F-9B92-F53BBC9F3D96}" srcOrd="1" destOrd="0" presId="urn:microsoft.com/office/officeart/2005/8/layout/orgChart1"/>
    <dgm:cxn modelId="{33B4C69B-5E5E-4D3B-9A69-834C3F53BC04}" type="presOf" srcId="{6451EE4E-8749-4D24-8896-6672B95BB09A}" destId="{010B6358-100E-464C-AC13-D2A144E3FA82}" srcOrd="1" destOrd="0" presId="urn:microsoft.com/office/officeart/2005/8/layout/orgChart1"/>
    <dgm:cxn modelId="{0D02F79B-448F-4290-BA10-90DE058156F4}" type="presOf" srcId="{9C4A1E3E-D528-4586-8FFE-230C99AF9CD6}" destId="{265E37D1-AC2B-4195-9556-34D0DEA800D8}" srcOrd="0" destOrd="0" presId="urn:microsoft.com/office/officeart/2005/8/layout/orgChart1"/>
    <dgm:cxn modelId="{42A3EBA5-A29A-4820-83D4-688AFFE4497A}" type="presOf" srcId="{FF8A236E-2F8F-4E20-9E2E-62A400FCA182}" destId="{D6819AFE-4FE3-489A-8BCA-3EAF51E8A69E}" srcOrd="0" destOrd="0" presId="urn:microsoft.com/office/officeart/2005/8/layout/orgChart1"/>
    <dgm:cxn modelId="{65FC82B5-D625-44EE-BD0B-C63473429A71}" type="presOf" srcId="{6451EE4E-8749-4D24-8896-6672B95BB09A}" destId="{ACFE5DAE-3FBB-4290-8010-0378E4D19E21}" srcOrd="0" destOrd="0" presId="urn:microsoft.com/office/officeart/2005/8/layout/orgChart1"/>
    <dgm:cxn modelId="{C53C9CBA-5203-4583-9EFC-34F740E8E8FD}" type="presOf" srcId="{B957120D-672D-4A30-B45D-3FF8C79C3F7A}" destId="{A6D0B7EA-90DA-4BDC-80C4-B1CC9612358E}" srcOrd="1" destOrd="0" presId="urn:microsoft.com/office/officeart/2005/8/layout/orgChart1"/>
    <dgm:cxn modelId="{BB39A0BA-2E7C-4CA8-A56C-24E22F977595}" type="presOf" srcId="{8EDABEA6-C659-4D27-8D9D-725C072EBFF0}" destId="{AB9E3F16-9CD7-47FE-86FD-8ABD2D08EB0E}" srcOrd="0" destOrd="0" presId="urn:microsoft.com/office/officeart/2005/8/layout/orgChart1"/>
    <dgm:cxn modelId="{5CB6F2BC-A4B5-4F47-80A5-6BD6A6B15956}" type="presOf" srcId="{8EFA7D8D-9E98-4E30-AA08-0A27ECAFD36E}" destId="{C66D0AE4-9C4B-4121-A793-3EB12A32C8CB}" srcOrd="1" destOrd="0" presId="urn:microsoft.com/office/officeart/2005/8/layout/orgChart1"/>
    <dgm:cxn modelId="{8CB9DAC0-ECDF-4524-8055-1368C1E4678A}" type="presOf" srcId="{00F3ED44-656E-43A2-9220-C46AF8490289}" destId="{D801701E-6994-4A31-91EE-629D94A7512F}" srcOrd="0" destOrd="0" presId="urn:microsoft.com/office/officeart/2005/8/layout/orgChart1"/>
    <dgm:cxn modelId="{088F17CA-68CC-4145-8591-CA457CA424EC}" type="presOf" srcId="{D31313CA-D150-414D-B1EA-FAEF0D7939B3}" destId="{A4F505E2-E712-41A7-B55C-0E35B7DA0380}" srcOrd="1" destOrd="0" presId="urn:microsoft.com/office/officeart/2005/8/layout/orgChart1"/>
    <dgm:cxn modelId="{A29094CC-C238-4720-84DA-09E4F8B4E7BE}" type="presOf" srcId="{FAC95B97-385D-47EA-825C-8D7C5B6409A2}" destId="{71B74D92-9396-4F65-B3BD-BB3B74274FFE}" srcOrd="0" destOrd="0" presId="urn:microsoft.com/office/officeart/2005/8/layout/orgChart1"/>
    <dgm:cxn modelId="{D30EFFCC-ACBF-4D0C-AD2A-92A0A62A2BA9}" type="presOf" srcId="{F94EB54F-661D-4752-8B9B-DE3CD731F6BD}" destId="{DE62D1B1-9F9C-4B82-96F9-A521F7573D16}" srcOrd="1" destOrd="0" presId="urn:microsoft.com/office/officeart/2005/8/layout/orgChart1"/>
    <dgm:cxn modelId="{7211BAD0-E651-4753-8838-D953E0193CD0}" type="presOf" srcId="{7A40C314-1B5A-4C04-9DE5-0FE3683D83B5}" destId="{DF4B91D8-3AA5-4399-8B44-0B036E56496E}" srcOrd="0" destOrd="0" presId="urn:microsoft.com/office/officeart/2005/8/layout/orgChart1"/>
    <dgm:cxn modelId="{3F81CBDD-5D96-4C9F-A325-E14B29987D2E}" type="presOf" srcId="{ABBC253B-F4A8-44EB-9987-F5F1EA0D24EB}" destId="{AC9DABEA-9F81-44C5-B8B1-56143893675A}" srcOrd="0" destOrd="0" presId="urn:microsoft.com/office/officeart/2005/8/layout/orgChart1"/>
    <dgm:cxn modelId="{E17B92E5-19D9-4F2E-B73C-83492EEFA415}" srcId="{7A40C314-1B5A-4C04-9DE5-0FE3683D83B5}" destId="{9D4E34DE-6532-475C-8D12-6BC88F66653F}" srcOrd="2" destOrd="0" parTransId="{5CA0B4F8-8379-4E8B-89DC-416013232535}" sibTransId="{3EB2E081-D243-4099-95A0-15B19F9A17EF}"/>
    <dgm:cxn modelId="{4C6DB7EA-4F4C-41B6-8A57-5CE5E839AED8}" type="presOf" srcId="{D1E7F8A8-4F06-4E5C-ACFD-1A1E516DA306}" destId="{6CAD4FEA-985C-420D-A7DB-ED8D6ED42FE7}" srcOrd="0" destOrd="0" presId="urn:microsoft.com/office/officeart/2005/8/layout/orgChart1"/>
    <dgm:cxn modelId="{67B945EF-9BBF-4D6C-95A0-847A2D888812}" type="presOf" srcId="{9D4E34DE-6532-475C-8D12-6BC88F66653F}" destId="{B030DB95-AEC1-43CE-8B4C-4F9EC98F035D}" srcOrd="1" destOrd="0" presId="urn:microsoft.com/office/officeart/2005/8/layout/orgChart1"/>
    <dgm:cxn modelId="{42F479F3-F3C0-4F12-A7BC-8E270FEB3103}" type="presOf" srcId="{AE8DFE59-442F-4663-997F-A2D14B54F714}" destId="{BC528E9A-B193-4977-AA96-34BBDF5EA1C1}" srcOrd="0" destOrd="0" presId="urn:microsoft.com/office/officeart/2005/8/layout/orgChart1"/>
    <dgm:cxn modelId="{9C24CDF4-CC60-4838-8335-896A5B66155F}" type="presOf" srcId="{427D9A25-33BE-4C73-922B-A42CE4FA6865}" destId="{3619D06E-20C6-47F8-93F2-AF76AD676E84}" srcOrd="0" destOrd="0" presId="urn:microsoft.com/office/officeart/2005/8/layout/orgChart1"/>
    <dgm:cxn modelId="{943AEDFC-91EB-47E2-B452-8BD3CDBC3BE6}" srcId="{F94EB54F-661D-4752-8B9B-DE3CD731F6BD}" destId="{B957120D-672D-4A30-B45D-3FF8C79C3F7A}" srcOrd="0" destOrd="0" parTransId="{0C7A7839-5D6C-4799-8A3D-DAF21CE13612}" sibTransId="{990EDEFF-0B42-44FF-9DB5-94B7E88F0331}"/>
    <dgm:cxn modelId="{862E2AFE-1A7E-45ED-9CBC-59C947D2F726}" type="presOf" srcId="{0C7A7839-5D6C-4799-8A3D-DAF21CE13612}" destId="{D6AA328C-8C4C-4A7C-91D6-4C18E4AA5EBF}" srcOrd="0" destOrd="0" presId="urn:microsoft.com/office/officeart/2005/8/layout/orgChart1"/>
    <dgm:cxn modelId="{C603F8FE-6BC5-4E9A-8162-CCEA922E562A}" type="presOf" srcId="{656AEE53-CA1B-4F02-A252-78EC103348E7}" destId="{4159E77A-8D07-4D45-8B35-7646D2EB64DD}" srcOrd="0" destOrd="0" presId="urn:microsoft.com/office/officeart/2005/8/layout/orgChart1"/>
    <dgm:cxn modelId="{E059F8FC-B5EB-4911-B9EF-3698E0F8B70D}" type="presParOf" srcId="{6CAD4FEA-985C-420D-A7DB-ED8D6ED42FE7}" destId="{CCB785BA-F5C1-4DDC-BBE3-94C5AC8C01DA}" srcOrd="0" destOrd="0" presId="urn:microsoft.com/office/officeart/2005/8/layout/orgChart1"/>
    <dgm:cxn modelId="{C89700CA-3DF6-4512-BC1E-519691561FE1}" type="presParOf" srcId="{CCB785BA-F5C1-4DDC-BBE3-94C5AC8C01DA}" destId="{16298F6B-94A1-48A6-9FD0-E592F060B697}" srcOrd="0" destOrd="0" presId="urn:microsoft.com/office/officeart/2005/8/layout/orgChart1"/>
    <dgm:cxn modelId="{8F6C81E2-F41F-48B4-8705-3919C3939777}" type="presParOf" srcId="{16298F6B-94A1-48A6-9FD0-E592F060B697}" destId="{C7BC4399-1F1C-437F-B5EC-70976FB41A7D}" srcOrd="0" destOrd="0" presId="urn:microsoft.com/office/officeart/2005/8/layout/orgChart1"/>
    <dgm:cxn modelId="{0EAFB98B-9E48-487F-84F5-74719AD87FC1}" type="presParOf" srcId="{16298F6B-94A1-48A6-9FD0-E592F060B697}" destId="{DE62D1B1-9F9C-4B82-96F9-A521F7573D16}" srcOrd="1" destOrd="0" presId="urn:microsoft.com/office/officeart/2005/8/layout/orgChart1"/>
    <dgm:cxn modelId="{303D3EAE-0BF5-4749-A27E-7649647FEB43}" type="presParOf" srcId="{CCB785BA-F5C1-4DDC-BBE3-94C5AC8C01DA}" destId="{1AFB5FB5-7D46-4E8F-9ACC-A090234C573C}" srcOrd="1" destOrd="0" presId="urn:microsoft.com/office/officeart/2005/8/layout/orgChart1"/>
    <dgm:cxn modelId="{9720B9C5-50EA-489A-982A-6B26A4D84DAF}" type="presParOf" srcId="{1AFB5FB5-7D46-4E8F-9ACC-A090234C573C}" destId="{D6AA328C-8C4C-4A7C-91D6-4C18E4AA5EBF}" srcOrd="0" destOrd="0" presId="urn:microsoft.com/office/officeart/2005/8/layout/orgChart1"/>
    <dgm:cxn modelId="{7CF12211-A191-49BA-B2A5-F2A5ACA415B1}" type="presParOf" srcId="{1AFB5FB5-7D46-4E8F-9ACC-A090234C573C}" destId="{DDF8F870-0EFF-4225-A86E-0A9ACB3E1938}" srcOrd="1" destOrd="0" presId="urn:microsoft.com/office/officeart/2005/8/layout/orgChart1"/>
    <dgm:cxn modelId="{07611E19-A6FA-41D9-B985-56FE86F2B92E}" type="presParOf" srcId="{DDF8F870-0EFF-4225-A86E-0A9ACB3E1938}" destId="{F5834502-5635-4AC5-AF5A-B24E045D5F0A}" srcOrd="0" destOrd="0" presId="urn:microsoft.com/office/officeart/2005/8/layout/orgChart1"/>
    <dgm:cxn modelId="{BDFA7E1E-4FE4-4C58-91AB-B1DD7470838E}" type="presParOf" srcId="{F5834502-5635-4AC5-AF5A-B24E045D5F0A}" destId="{6615477F-D506-4FAB-91A9-C64E50D1D55B}" srcOrd="0" destOrd="0" presId="urn:microsoft.com/office/officeart/2005/8/layout/orgChart1"/>
    <dgm:cxn modelId="{ABC80C1D-C090-494B-B675-6873DB27E5EB}" type="presParOf" srcId="{F5834502-5635-4AC5-AF5A-B24E045D5F0A}" destId="{A6D0B7EA-90DA-4BDC-80C4-B1CC9612358E}" srcOrd="1" destOrd="0" presId="urn:microsoft.com/office/officeart/2005/8/layout/orgChart1"/>
    <dgm:cxn modelId="{46F0F2CD-75B2-406E-ADDC-F2B5EB0A283F}" type="presParOf" srcId="{DDF8F870-0EFF-4225-A86E-0A9ACB3E1938}" destId="{382AFA7D-91CF-4EC0-9DAB-F8706A7AAEF1}" srcOrd="1" destOrd="0" presId="urn:microsoft.com/office/officeart/2005/8/layout/orgChart1"/>
    <dgm:cxn modelId="{6B4EF074-B687-4BAE-8DDB-63162A461350}" type="presParOf" srcId="{382AFA7D-91CF-4EC0-9DAB-F8706A7AAEF1}" destId="{3619D06E-20C6-47F8-93F2-AF76AD676E84}" srcOrd="0" destOrd="0" presId="urn:microsoft.com/office/officeart/2005/8/layout/orgChart1"/>
    <dgm:cxn modelId="{D0DCADEA-A039-4B00-B11F-3D29400B052E}" type="presParOf" srcId="{382AFA7D-91CF-4EC0-9DAB-F8706A7AAEF1}" destId="{5654898A-3E51-434B-A2C7-8AA7F149266B}" srcOrd="1" destOrd="0" presId="urn:microsoft.com/office/officeart/2005/8/layout/orgChart1"/>
    <dgm:cxn modelId="{96801460-9412-4387-8C7E-1F016DDDF7A6}" type="presParOf" srcId="{5654898A-3E51-434B-A2C7-8AA7F149266B}" destId="{CD552258-6069-4E9C-9DA6-925902681AF4}" srcOrd="0" destOrd="0" presId="urn:microsoft.com/office/officeart/2005/8/layout/orgChart1"/>
    <dgm:cxn modelId="{D3517FD6-DAF8-495E-80F6-46C0BF36EB66}" type="presParOf" srcId="{CD552258-6069-4E9C-9DA6-925902681AF4}" destId="{6EED5F03-3F5A-41F4-8C3E-03CCEA6870DA}" srcOrd="0" destOrd="0" presId="urn:microsoft.com/office/officeart/2005/8/layout/orgChart1"/>
    <dgm:cxn modelId="{6B1CE983-FFD7-43B7-8D15-DA9267AB2AB0}" type="presParOf" srcId="{CD552258-6069-4E9C-9DA6-925902681AF4}" destId="{E6611A44-2FA1-498F-8D0E-215818ED9BAD}" srcOrd="1" destOrd="0" presId="urn:microsoft.com/office/officeart/2005/8/layout/orgChart1"/>
    <dgm:cxn modelId="{F5C0968B-543E-4F05-8567-10B9CA542B8E}" type="presParOf" srcId="{5654898A-3E51-434B-A2C7-8AA7F149266B}" destId="{F4FD1E68-1B95-438F-BA8C-EC4E5CCCD689}" srcOrd="1" destOrd="0" presId="urn:microsoft.com/office/officeart/2005/8/layout/orgChart1"/>
    <dgm:cxn modelId="{C6D2ADD1-9944-4AC4-9A45-8E156A819CCE}" type="presParOf" srcId="{5654898A-3E51-434B-A2C7-8AA7F149266B}" destId="{A2D59431-1A38-4CA7-A5D8-40F36B8A804B}" srcOrd="2" destOrd="0" presId="urn:microsoft.com/office/officeart/2005/8/layout/orgChart1"/>
    <dgm:cxn modelId="{C6784FFC-E33E-470F-9FBF-DA984CD473C2}" type="presParOf" srcId="{382AFA7D-91CF-4EC0-9DAB-F8706A7AAEF1}" destId="{BC528E9A-B193-4977-AA96-34BBDF5EA1C1}" srcOrd="2" destOrd="0" presId="urn:microsoft.com/office/officeart/2005/8/layout/orgChart1"/>
    <dgm:cxn modelId="{2E7B0F56-F8F4-4E01-94DD-E423B8B45823}" type="presParOf" srcId="{382AFA7D-91CF-4EC0-9DAB-F8706A7AAEF1}" destId="{D3DE7A67-F498-416B-83CA-2C4BC36B3FCD}" srcOrd="3" destOrd="0" presId="urn:microsoft.com/office/officeart/2005/8/layout/orgChart1"/>
    <dgm:cxn modelId="{26D38F68-C43A-4010-B6FA-96BBDAE14512}" type="presParOf" srcId="{D3DE7A67-F498-416B-83CA-2C4BC36B3FCD}" destId="{AB4FCB7A-E010-4E4A-9B11-C0C8A46A77DC}" srcOrd="0" destOrd="0" presId="urn:microsoft.com/office/officeart/2005/8/layout/orgChart1"/>
    <dgm:cxn modelId="{53F5CB6F-BD10-49DE-9B72-EFC708035AC1}" type="presParOf" srcId="{AB4FCB7A-E010-4E4A-9B11-C0C8A46A77DC}" destId="{B924B446-0242-4956-A127-2640F3A26DE4}" srcOrd="0" destOrd="0" presId="urn:microsoft.com/office/officeart/2005/8/layout/orgChart1"/>
    <dgm:cxn modelId="{483FB616-C2CB-443A-8D33-6332BBF8CBBC}" type="presParOf" srcId="{AB4FCB7A-E010-4E4A-9B11-C0C8A46A77DC}" destId="{0EA2CD47-A5F5-4EAF-A795-D563E98E0771}" srcOrd="1" destOrd="0" presId="urn:microsoft.com/office/officeart/2005/8/layout/orgChart1"/>
    <dgm:cxn modelId="{1687D7E3-E538-4409-874D-A9C3B394C60E}" type="presParOf" srcId="{D3DE7A67-F498-416B-83CA-2C4BC36B3FCD}" destId="{EEFE5492-FF60-4C31-9A05-D7BF7E8696A6}" srcOrd="1" destOrd="0" presId="urn:microsoft.com/office/officeart/2005/8/layout/orgChart1"/>
    <dgm:cxn modelId="{680FD5D1-520D-4B56-A4FC-3BA2B8A59BD5}" type="presParOf" srcId="{EEFE5492-FF60-4C31-9A05-D7BF7E8696A6}" destId="{02161506-9FB4-4F78-9F57-67CAD0962011}" srcOrd="0" destOrd="0" presId="urn:microsoft.com/office/officeart/2005/8/layout/orgChart1"/>
    <dgm:cxn modelId="{A040F680-8B09-42EE-A33D-2BBE3629AD4E}" type="presParOf" srcId="{EEFE5492-FF60-4C31-9A05-D7BF7E8696A6}" destId="{184E9427-6639-4ED2-9842-A338CC55C3B7}" srcOrd="1" destOrd="0" presId="urn:microsoft.com/office/officeart/2005/8/layout/orgChart1"/>
    <dgm:cxn modelId="{ACD4DA04-0651-42F3-BC43-82BA1BF0006F}" type="presParOf" srcId="{184E9427-6639-4ED2-9842-A338CC55C3B7}" destId="{3B77D148-9B88-49F9-8713-8217492089A0}" srcOrd="0" destOrd="0" presId="urn:microsoft.com/office/officeart/2005/8/layout/orgChart1"/>
    <dgm:cxn modelId="{7B72163B-E558-41E9-96AB-4A861555719A}" type="presParOf" srcId="{3B77D148-9B88-49F9-8713-8217492089A0}" destId="{2B8C6BD3-05A9-45AC-A1C3-9B623B716FAF}" srcOrd="0" destOrd="0" presId="urn:microsoft.com/office/officeart/2005/8/layout/orgChart1"/>
    <dgm:cxn modelId="{E4B2E5A6-D305-4FDC-868F-326BEAE44744}" type="presParOf" srcId="{3B77D148-9B88-49F9-8713-8217492089A0}" destId="{A4F505E2-E712-41A7-B55C-0E35B7DA0380}" srcOrd="1" destOrd="0" presId="urn:microsoft.com/office/officeart/2005/8/layout/orgChart1"/>
    <dgm:cxn modelId="{B3A062E2-4E89-41F1-966D-9B9EB4ADCF8C}" type="presParOf" srcId="{184E9427-6639-4ED2-9842-A338CC55C3B7}" destId="{FF9FC183-FDCB-45EE-82E0-0D531E3F8B7F}" srcOrd="1" destOrd="0" presId="urn:microsoft.com/office/officeart/2005/8/layout/orgChart1"/>
    <dgm:cxn modelId="{3032AE83-C524-4FFC-866D-CB7A51D2DEBB}" type="presParOf" srcId="{184E9427-6639-4ED2-9842-A338CC55C3B7}" destId="{22BD3E25-5111-4943-9F95-162B00EAB264}" srcOrd="2" destOrd="0" presId="urn:microsoft.com/office/officeart/2005/8/layout/orgChart1"/>
    <dgm:cxn modelId="{138714E7-0378-4E96-8C53-25DB6621C073}" type="presParOf" srcId="{EEFE5492-FF60-4C31-9A05-D7BF7E8696A6}" destId="{D6819AFE-4FE3-489A-8BCA-3EAF51E8A69E}" srcOrd="2" destOrd="0" presId="urn:microsoft.com/office/officeart/2005/8/layout/orgChart1"/>
    <dgm:cxn modelId="{303E0034-7369-4F66-BA39-E1D99A0DCFA8}" type="presParOf" srcId="{EEFE5492-FF60-4C31-9A05-D7BF7E8696A6}" destId="{18250063-4B9C-48C5-9D19-766740128532}" srcOrd="3" destOrd="0" presId="urn:microsoft.com/office/officeart/2005/8/layout/orgChart1"/>
    <dgm:cxn modelId="{BC170DA8-B4C9-4FEF-B205-39DC431195E9}" type="presParOf" srcId="{18250063-4B9C-48C5-9D19-766740128532}" destId="{10DCF205-22A6-4740-B191-4764E0BD5A43}" srcOrd="0" destOrd="0" presId="urn:microsoft.com/office/officeart/2005/8/layout/orgChart1"/>
    <dgm:cxn modelId="{FD99592F-6ECD-468E-AC79-26D8120395BF}" type="presParOf" srcId="{10DCF205-22A6-4740-B191-4764E0BD5A43}" destId="{ACFE5DAE-3FBB-4290-8010-0378E4D19E21}" srcOrd="0" destOrd="0" presId="urn:microsoft.com/office/officeart/2005/8/layout/orgChart1"/>
    <dgm:cxn modelId="{B47950C7-CDB3-4B00-8D07-4EE568590CB9}" type="presParOf" srcId="{10DCF205-22A6-4740-B191-4764E0BD5A43}" destId="{010B6358-100E-464C-AC13-D2A144E3FA82}" srcOrd="1" destOrd="0" presId="urn:microsoft.com/office/officeart/2005/8/layout/orgChart1"/>
    <dgm:cxn modelId="{3955F7DC-6B95-4EBF-B516-7C991C46D068}" type="presParOf" srcId="{18250063-4B9C-48C5-9D19-766740128532}" destId="{B45909A9-8F0F-40B8-92C2-071D044DE06B}" srcOrd="1" destOrd="0" presId="urn:microsoft.com/office/officeart/2005/8/layout/orgChart1"/>
    <dgm:cxn modelId="{A7318F9B-8BD9-4472-BD7F-801A387F17E7}" type="presParOf" srcId="{B45909A9-8F0F-40B8-92C2-071D044DE06B}" destId="{0C730058-4DC8-401F-B569-7F8FE78D7A2C}" srcOrd="0" destOrd="0" presId="urn:microsoft.com/office/officeart/2005/8/layout/orgChart1"/>
    <dgm:cxn modelId="{E60CC9FB-6EA6-4F05-A8A4-8BC1117CB1B1}" type="presParOf" srcId="{B45909A9-8F0F-40B8-92C2-071D044DE06B}" destId="{E690412A-30FE-4090-A167-B68004309DBA}" srcOrd="1" destOrd="0" presId="urn:microsoft.com/office/officeart/2005/8/layout/orgChart1"/>
    <dgm:cxn modelId="{32E8C4E3-855E-4892-9E6F-E41B82CC5EC6}" type="presParOf" srcId="{E690412A-30FE-4090-A167-B68004309DBA}" destId="{46C60F51-0455-402F-A0FD-5B23C57DA996}" srcOrd="0" destOrd="0" presId="urn:microsoft.com/office/officeart/2005/8/layout/orgChart1"/>
    <dgm:cxn modelId="{144139EE-6BF6-4992-93F8-1B9A9FF5CE9C}" type="presParOf" srcId="{46C60F51-0455-402F-A0FD-5B23C57DA996}" destId="{D801701E-6994-4A31-91EE-629D94A7512F}" srcOrd="0" destOrd="0" presId="urn:microsoft.com/office/officeart/2005/8/layout/orgChart1"/>
    <dgm:cxn modelId="{014EBF5F-CB18-450D-A568-58BE9EE4A34A}" type="presParOf" srcId="{46C60F51-0455-402F-A0FD-5B23C57DA996}" destId="{5B15F7C2-2BDE-4D2F-9B92-F53BBC9F3D96}" srcOrd="1" destOrd="0" presId="urn:microsoft.com/office/officeart/2005/8/layout/orgChart1"/>
    <dgm:cxn modelId="{82C93C64-9C14-4A7F-8423-2E33234636FF}" type="presParOf" srcId="{E690412A-30FE-4090-A167-B68004309DBA}" destId="{40DE6B22-1845-44B1-B429-255850C843BD}" srcOrd="1" destOrd="0" presId="urn:microsoft.com/office/officeart/2005/8/layout/orgChart1"/>
    <dgm:cxn modelId="{72250C8A-0F10-47CE-BAEC-12DC0EE4C45C}" type="presParOf" srcId="{E690412A-30FE-4090-A167-B68004309DBA}" destId="{1092F9F2-4096-4AD3-9449-D6806027BC82}" srcOrd="2" destOrd="0" presId="urn:microsoft.com/office/officeart/2005/8/layout/orgChart1"/>
    <dgm:cxn modelId="{9595DCD6-2763-40FE-8FA1-3BE416E9C9C5}" type="presParOf" srcId="{B45909A9-8F0F-40B8-92C2-071D044DE06B}" destId="{71B74D92-9396-4F65-B3BD-BB3B74274FFE}" srcOrd="2" destOrd="0" presId="urn:microsoft.com/office/officeart/2005/8/layout/orgChart1"/>
    <dgm:cxn modelId="{F08C1B6E-86F5-4A8C-9711-C689AC048054}" type="presParOf" srcId="{B45909A9-8F0F-40B8-92C2-071D044DE06B}" destId="{0A81592A-9389-45ED-B66F-247049C13E9F}" srcOrd="3" destOrd="0" presId="urn:microsoft.com/office/officeart/2005/8/layout/orgChart1"/>
    <dgm:cxn modelId="{2474E0AB-19CC-4F22-848F-30C09F02D22D}" type="presParOf" srcId="{0A81592A-9389-45ED-B66F-247049C13E9F}" destId="{DF4E96D8-849E-4458-951F-B5720D6E480B}" srcOrd="0" destOrd="0" presId="urn:microsoft.com/office/officeart/2005/8/layout/orgChart1"/>
    <dgm:cxn modelId="{572780C5-6DFB-4A1E-8B9D-E3590A13DF19}" type="presParOf" srcId="{DF4E96D8-849E-4458-951F-B5720D6E480B}" destId="{265E37D1-AC2B-4195-9556-34D0DEA800D8}" srcOrd="0" destOrd="0" presId="urn:microsoft.com/office/officeart/2005/8/layout/orgChart1"/>
    <dgm:cxn modelId="{E9354C9C-3CFC-4189-81A1-E8BEFD78E41A}" type="presParOf" srcId="{DF4E96D8-849E-4458-951F-B5720D6E480B}" destId="{7E7D4460-C646-4070-A5F7-54F1C0E6A53F}" srcOrd="1" destOrd="0" presId="urn:microsoft.com/office/officeart/2005/8/layout/orgChart1"/>
    <dgm:cxn modelId="{77417BDD-253F-4ED9-86D4-55CD6CD900A7}" type="presParOf" srcId="{0A81592A-9389-45ED-B66F-247049C13E9F}" destId="{B524A822-DBE6-48C9-A78A-947813A30693}" srcOrd="1" destOrd="0" presId="urn:microsoft.com/office/officeart/2005/8/layout/orgChart1"/>
    <dgm:cxn modelId="{0CC06609-29FF-4570-BA12-9E173DE271E1}" type="presParOf" srcId="{0A81592A-9389-45ED-B66F-247049C13E9F}" destId="{182FAF4B-A61A-414A-B888-8D80AE999040}" srcOrd="2" destOrd="0" presId="urn:microsoft.com/office/officeart/2005/8/layout/orgChart1"/>
    <dgm:cxn modelId="{86CDF337-5418-46CF-9297-77D07B3EEBA2}" type="presParOf" srcId="{18250063-4B9C-48C5-9D19-766740128532}" destId="{BAC12A32-341D-4B1F-9548-BE969497B24D}" srcOrd="2" destOrd="0" presId="urn:microsoft.com/office/officeart/2005/8/layout/orgChart1"/>
    <dgm:cxn modelId="{4369FD55-C838-4FFB-9605-EADDB89F1973}" type="presParOf" srcId="{D3DE7A67-F498-416B-83CA-2C4BC36B3FCD}" destId="{D6CF5DEF-0F6F-4BBC-9E09-DBA355A510BA}" srcOrd="2" destOrd="0" presId="urn:microsoft.com/office/officeart/2005/8/layout/orgChart1"/>
    <dgm:cxn modelId="{FB8567D2-5DCB-4B54-9B56-153091229355}" type="presParOf" srcId="{382AFA7D-91CF-4EC0-9DAB-F8706A7AAEF1}" destId="{06C0B79C-70B6-4027-9087-21CF187DAECD}" srcOrd="4" destOrd="0" presId="urn:microsoft.com/office/officeart/2005/8/layout/orgChart1"/>
    <dgm:cxn modelId="{4053A808-7E07-4392-A23B-485C34C09CD0}" type="presParOf" srcId="{382AFA7D-91CF-4EC0-9DAB-F8706A7AAEF1}" destId="{3A1FB6A2-FEC1-40FA-81B8-FBD9530CD1D8}" srcOrd="5" destOrd="0" presId="urn:microsoft.com/office/officeart/2005/8/layout/orgChart1"/>
    <dgm:cxn modelId="{FE779222-DD38-4041-AFB6-8168DE6098C3}" type="presParOf" srcId="{3A1FB6A2-FEC1-40FA-81B8-FBD9530CD1D8}" destId="{4430E79F-CB73-49B8-8208-C49A137EC612}" srcOrd="0" destOrd="0" presId="urn:microsoft.com/office/officeart/2005/8/layout/orgChart1"/>
    <dgm:cxn modelId="{2D021587-AD6E-418E-A804-382EA3EE59A2}" type="presParOf" srcId="{4430E79F-CB73-49B8-8208-C49A137EC612}" destId="{DF4B91D8-3AA5-4399-8B44-0B036E56496E}" srcOrd="0" destOrd="0" presId="urn:microsoft.com/office/officeart/2005/8/layout/orgChart1"/>
    <dgm:cxn modelId="{37F03823-B27D-43C7-972B-02F029411137}" type="presParOf" srcId="{4430E79F-CB73-49B8-8208-C49A137EC612}" destId="{E88424A3-84FA-4791-BCB4-69286F81698D}" srcOrd="1" destOrd="0" presId="urn:microsoft.com/office/officeart/2005/8/layout/orgChart1"/>
    <dgm:cxn modelId="{494EAFB2-F8F7-4F84-8103-7F4A9DAA89A4}" type="presParOf" srcId="{3A1FB6A2-FEC1-40FA-81B8-FBD9530CD1D8}" destId="{78007F6E-57BF-4B5F-AB5B-8FEA7927B09E}" srcOrd="1" destOrd="0" presId="urn:microsoft.com/office/officeart/2005/8/layout/orgChart1"/>
    <dgm:cxn modelId="{20ABD39A-3DD5-4C44-939C-1C01604663E6}" type="presParOf" srcId="{78007F6E-57BF-4B5F-AB5B-8FEA7927B09E}" destId="{B953DBA1-9E0C-46BB-B116-0A128342A44F}" srcOrd="0" destOrd="0" presId="urn:microsoft.com/office/officeart/2005/8/layout/orgChart1"/>
    <dgm:cxn modelId="{938FEDD5-2D15-4F4A-A4AD-F1034E92CBFD}" type="presParOf" srcId="{78007F6E-57BF-4B5F-AB5B-8FEA7927B09E}" destId="{4ECD3AE5-669B-4A5A-A59E-9A55A7785B47}" srcOrd="1" destOrd="0" presId="urn:microsoft.com/office/officeart/2005/8/layout/orgChart1"/>
    <dgm:cxn modelId="{40B9958D-9C1A-490E-A7EB-9F0CDCCCE96C}" type="presParOf" srcId="{4ECD3AE5-669B-4A5A-A59E-9A55A7785B47}" destId="{E4FF4242-6C58-41D6-BA74-5E46E20611BC}" srcOrd="0" destOrd="0" presId="urn:microsoft.com/office/officeart/2005/8/layout/orgChart1"/>
    <dgm:cxn modelId="{9E4C2B37-72D8-4FC4-89BF-09BE1AF7C9FB}" type="presParOf" srcId="{E4FF4242-6C58-41D6-BA74-5E46E20611BC}" destId="{ECBBE078-789E-482A-B167-DF9D5E3E2823}" srcOrd="0" destOrd="0" presId="urn:microsoft.com/office/officeart/2005/8/layout/orgChart1"/>
    <dgm:cxn modelId="{98D25AEC-0188-43BE-9026-39D7BA380144}" type="presParOf" srcId="{E4FF4242-6C58-41D6-BA74-5E46E20611BC}" destId="{C66D0AE4-9C4B-4121-A793-3EB12A32C8CB}" srcOrd="1" destOrd="0" presId="urn:microsoft.com/office/officeart/2005/8/layout/orgChart1"/>
    <dgm:cxn modelId="{2C742058-0828-41F8-A039-86CE0A3ABA03}" type="presParOf" srcId="{4ECD3AE5-669B-4A5A-A59E-9A55A7785B47}" destId="{09B847D4-500F-4D88-A6A3-12DDABD85B3B}" srcOrd="1" destOrd="0" presId="urn:microsoft.com/office/officeart/2005/8/layout/orgChart1"/>
    <dgm:cxn modelId="{F4F9D700-CDD2-49F3-852A-0D24918E31A6}" type="presParOf" srcId="{4ECD3AE5-669B-4A5A-A59E-9A55A7785B47}" destId="{254ECA1B-BC47-436D-A8D0-2038B1CA0B4E}" srcOrd="2" destOrd="0" presId="urn:microsoft.com/office/officeart/2005/8/layout/orgChart1"/>
    <dgm:cxn modelId="{76A1E12E-4A39-4B94-86B8-7105B32C9240}" type="presParOf" srcId="{78007F6E-57BF-4B5F-AB5B-8FEA7927B09E}" destId="{AC9DABEA-9F81-44C5-B8B1-56143893675A}" srcOrd="2" destOrd="0" presId="urn:microsoft.com/office/officeart/2005/8/layout/orgChart1"/>
    <dgm:cxn modelId="{F90D5A4D-8D75-4246-8640-6331A4D7E3E0}" type="presParOf" srcId="{78007F6E-57BF-4B5F-AB5B-8FEA7927B09E}" destId="{9D13BA01-0F2A-49EC-B2E0-A932D552B041}" srcOrd="3" destOrd="0" presId="urn:microsoft.com/office/officeart/2005/8/layout/orgChart1"/>
    <dgm:cxn modelId="{8E759EF2-20FB-4936-A1DE-54B8F76CC274}" type="presParOf" srcId="{9D13BA01-0F2A-49EC-B2E0-A932D552B041}" destId="{E1BDE1DF-9B04-4171-BAAA-AAB2788C89FC}" srcOrd="0" destOrd="0" presId="urn:microsoft.com/office/officeart/2005/8/layout/orgChart1"/>
    <dgm:cxn modelId="{1408C109-5AD7-4B82-B910-71FE191A1DAF}" type="presParOf" srcId="{E1BDE1DF-9B04-4171-BAAA-AAB2788C89FC}" destId="{AB9E3F16-9CD7-47FE-86FD-8ABD2D08EB0E}" srcOrd="0" destOrd="0" presId="urn:microsoft.com/office/officeart/2005/8/layout/orgChart1"/>
    <dgm:cxn modelId="{8D9073D5-E1CB-4015-8279-2CB5CE18FD66}" type="presParOf" srcId="{E1BDE1DF-9B04-4171-BAAA-AAB2788C89FC}" destId="{FE469E50-A7C0-43E9-B66E-C47EC82C2B3E}" srcOrd="1" destOrd="0" presId="urn:microsoft.com/office/officeart/2005/8/layout/orgChart1"/>
    <dgm:cxn modelId="{31FB8625-B715-4A5E-91BE-D922EBAF46A3}" type="presParOf" srcId="{9D13BA01-0F2A-49EC-B2E0-A932D552B041}" destId="{901BFA51-4165-4A47-A1AA-55304667E2B8}" srcOrd="1" destOrd="0" presId="urn:microsoft.com/office/officeart/2005/8/layout/orgChart1"/>
    <dgm:cxn modelId="{0EC7CD01-27D8-4CB0-BAEE-DFE433B25C0A}" type="presParOf" srcId="{9D13BA01-0F2A-49EC-B2E0-A932D552B041}" destId="{16E4E1C0-5557-4B7E-B264-86214355ADB5}" srcOrd="2" destOrd="0" presId="urn:microsoft.com/office/officeart/2005/8/layout/orgChart1"/>
    <dgm:cxn modelId="{CC353AB5-AFB9-4346-9C8E-C2D71665D328}" type="presParOf" srcId="{78007F6E-57BF-4B5F-AB5B-8FEA7927B09E}" destId="{4BDE0BF6-6324-4FB7-9D78-87458A57EC72}" srcOrd="4" destOrd="0" presId="urn:microsoft.com/office/officeart/2005/8/layout/orgChart1"/>
    <dgm:cxn modelId="{4D53FC41-7DE0-4CC3-AD52-742DA301F1F3}" type="presParOf" srcId="{78007F6E-57BF-4B5F-AB5B-8FEA7927B09E}" destId="{A9BBDC5C-2897-4782-A278-D77107A7BC15}" srcOrd="5" destOrd="0" presId="urn:microsoft.com/office/officeart/2005/8/layout/orgChart1"/>
    <dgm:cxn modelId="{E5B833BE-0CFC-4891-BC63-808870AFA77D}" type="presParOf" srcId="{A9BBDC5C-2897-4782-A278-D77107A7BC15}" destId="{631FB9DB-0C65-46A0-BFE3-A1C2818D3FFB}" srcOrd="0" destOrd="0" presId="urn:microsoft.com/office/officeart/2005/8/layout/orgChart1"/>
    <dgm:cxn modelId="{AA3D35BA-F3C2-4D83-8115-B1EB40F1CE46}" type="presParOf" srcId="{631FB9DB-0C65-46A0-BFE3-A1C2818D3FFB}" destId="{1E8D3F27-9006-49A2-B29F-4AFAF58CC03A}" srcOrd="0" destOrd="0" presId="urn:microsoft.com/office/officeart/2005/8/layout/orgChart1"/>
    <dgm:cxn modelId="{1268D8E5-8CCE-439D-9015-D96B1A9ED234}" type="presParOf" srcId="{631FB9DB-0C65-46A0-BFE3-A1C2818D3FFB}" destId="{B030DB95-AEC1-43CE-8B4C-4F9EC98F035D}" srcOrd="1" destOrd="0" presId="urn:microsoft.com/office/officeart/2005/8/layout/orgChart1"/>
    <dgm:cxn modelId="{0730FAF0-5A07-49BD-ADA0-503A5B661AB7}" type="presParOf" srcId="{A9BBDC5C-2897-4782-A278-D77107A7BC15}" destId="{1A38813A-0A5B-4D61-8B68-7419CE55B634}" srcOrd="1" destOrd="0" presId="urn:microsoft.com/office/officeart/2005/8/layout/orgChart1"/>
    <dgm:cxn modelId="{C6A30B96-A00F-4B36-9CA0-EF0F806318E1}" type="presParOf" srcId="{A9BBDC5C-2897-4782-A278-D77107A7BC15}" destId="{C1075097-3F90-4F67-8415-DC4CD9F92678}" srcOrd="2" destOrd="0" presId="urn:microsoft.com/office/officeart/2005/8/layout/orgChart1"/>
    <dgm:cxn modelId="{EFF047CC-696B-4840-8188-B6583BF0152D}" type="presParOf" srcId="{3A1FB6A2-FEC1-40FA-81B8-FBD9530CD1D8}" destId="{072F9860-6996-4EB9-9F73-9EDC27D581AB}" srcOrd="2" destOrd="0" presId="urn:microsoft.com/office/officeart/2005/8/layout/orgChart1"/>
    <dgm:cxn modelId="{1EFF8D97-A783-42BF-BFA9-464F9B6B9EE1}" type="presParOf" srcId="{DDF8F870-0EFF-4225-A86E-0A9ACB3E1938}" destId="{1F747391-3CE4-4921-A271-3B3DB871EEBD}" srcOrd="2" destOrd="0" presId="urn:microsoft.com/office/officeart/2005/8/layout/orgChart1"/>
    <dgm:cxn modelId="{F0AD4DB9-57DA-4616-BAF7-3DDA1CA1CDD6}" type="presParOf" srcId="{1AFB5FB5-7D46-4E8F-9ACC-A090234C573C}" destId="{4159E77A-8D07-4D45-8B35-7646D2EB64DD}" srcOrd="2" destOrd="0" presId="urn:microsoft.com/office/officeart/2005/8/layout/orgChart1"/>
    <dgm:cxn modelId="{1CF3693F-22D7-49E7-869A-B29F9B8EDCC6}" type="presParOf" srcId="{1AFB5FB5-7D46-4E8F-9ACC-A090234C573C}" destId="{14DB5537-C61A-4284-AFAB-F1A2D0574D0B}" srcOrd="3" destOrd="0" presId="urn:microsoft.com/office/officeart/2005/8/layout/orgChart1"/>
    <dgm:cxn modelId="{E000371D-E433-4C2F-B168-1D3D9724EF58}" type="presParOf" srcId="{14DB5537-C61A-4284-AFAB-F1A2D0574D0B}" destId="{5C12BA0F-4A16-4EB7-AEB7-1CA02FC51C81}" srcOrd="0" destOrd="0" presId="urn:microsoft.com/office/officeart/2005/8/layout/orgChart1"/>
    <dgm:cxn modelId="{BA7896E8-44E1-41CF-BA7C-490067CD5C76}" type="presParOf" srcId="{5C12BA0F-4A16-4EB7-AEB7-1CA02FC51C81}" destId="{16DFE3DB-78E8-4D5D-84C7-79EEBF223090}" srcOrd="0" destOrd="0" presId="urn:microsoft.com/office/officeart/2005/8/layout/orgChart1"/>
    <dgm:cxn modelId="{B12CB1FE-E375-4FC8-BF7B-8D2152DBD10B}" type="presParOf" srcId="{5C12BA0F-4A16-4EB7-AEB7-1CA02FC51C81}" destId="{9A93BA62-43A9-49D6-9ADB-9010F5559067}" srcOrd="1" destOrd="0" presId="urn:microsoft.com/office/officeart/2005/8/layout/orgChart1"/>
    <dgm:cxn modelId="{5E1B5AE0-F564-4CFB-82A3-0ACDB252CDD9}" type="presParOf" srcId="{14DB5537-C61A-4284-AFAB-F1A2D0574D0B}" destId="{35CEA687-9358-47BE-9D77-91489F3F1B5D}" srcOrd="1" destOrd="0" presId="urn:microsoft.com/office/officeart/2005/8/layout/orgChart1"/>
    <dgm:cxn modelId="{D09DE5B1-D762-4459-941D-3305E9819E07}" type="presParOf" srcId="{14DB5537-C61A-4284-AFAB-F1A2D0574D0B}" destId="{1A51DADC-1FA7-43E3-924F-DD182B8246EE}" srcOrd="2" destOrd="0" presId="urn:microsoft.com/office/officeart/2005/8/layout/orgChart1"/>
    <dgm:cxn modelId="{E1F6F7E4-96CD-4C36-A221-FBBB1C05A1FC}" type="presParOf" srcId="{CCB785BA-F5C1-4DDC-BBE3-94C5AC8C01DA}" destId="{127A2210-DA3D-4FF5-AC36-B419D412AC27}"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59E77A-8D07-4D45-8B35-7646D2EB64DD}">
      <dsp:nvSpPr>
        <dsp:cNvPr id="0" name=""/>
        <dsp:cNvSpPr/>
      </dsp:nvSpPr>
      <dsp:spPr>
        <a:xfrm>
          <a:off x="6094498" y="835962"/>
          <a:ext cx="1010851" cy="350873"/>
        </a:xfrm>
        <a:custGeom>
          <a:avLst/>
          <a:gdLst/>
          <a:ahLst/>
          <a:cxnLst/>
          <a:rect l="0" t="0" r="0" b="0"/>
          <a:pathLst>
            <a:path>
              <a:moveTo>
                <a:pt x="0" y="0"/>
              </a:moveTo>
              <a:lnTo>
                <a:pt x="0" y="175436"/>
              </a:lnTo>
              <a:lnTo>
                <a:pt x="1010851" y="175436"/>
              </a:lnTo>
              <a:lnTo>
                <a:pt x="1010851" y="35087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BDE0BF6-6324-4FB7-9D78-87458A57EC72}">
      <dsp:nvSpPr>
        <dsp:cNvPr id="0" name=""/>
        <dsp:cNvSpPr/>
      </dsp:nvSpPr>
      <dsp:spPr>
        <a:xfrm>
          <a:off x="8235272" y="3208539"/>
          <a:ext cx="2021702" cy="350873"/>
        </a:xfrm>
        <a:custGeom>
          <a:avLst/>
          <a:gdLst/>
          <a:ahLst/>
          <a:cxnLst/>
          <a:rect l="0" t="0" r="0" b="0"/>
          <a:pathLst>
            <a:path>
              <a:moveTo>
                <a:pt x="0" y="0"/>
              </a:moveTo>
              <a:lnTo>
                <a:pt x="0" y="175436"/>
              </a:lnTo>
              <a:lnTo>
                <a:pt x="2021702" y="175436"/>
              </a:lnTo>
              <a:lnTo>
                <a:pt x="2021702" y="35087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C9DABEA-9F81-44C5-B8B1-56143893675A}">
      <dsp:nvSpPr>
        <dsp:cNvPr id="0" name=""/>
        <dsp:cNvSpPr/>
      </dsp:nvSpPr>
      <dsp:spPr>
        <a:xfrm>
          <a:off x="8189552" y="3208539"/>
          <a:ext cx="91440" cy="350873"/>
        </a:xfrm>
        <a:custGeom>
          <a:avLst/>
          <a:gdLst/>
          <a:ahLst/>
          <a:cxnLst/>
          <a:rect l="0" t="0" r="0" b="0"/>
          <a:pathLst>
            <a:path>
              <a:moveTo>
                <a:pt x="45720" y="0"/>
              </a:moveTo>
              <a:lnTo>
                <a:pt x="45720" y="35087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953DBA1-9E0C-46BB-B116-0A128342A44F}">
      <dsp:nvSpPr>
        <dsp:cNvPr id="0" name=""/>
        <dsp:cNvSpPr/>
      </dsp:nvSpPr>
      <dsp:spPr>
        <a:xfrm>
          <a:off x="6213570" y="3208539"/>
          <a:ext cx="2021702" cy="350873"/>
        </a:xfrm>
        <a:custGeom>
          <a:avLst/>
          <a:gdLst/>
          <a:ahLst/>
          <a:cxnLst/>
          <a:rect l="0" t="0" r="0" b="0"/>
          <a:pathLst>
            <a:path>
              <a:moveTo>
                <a:pt x="2021702" y="0"/>
              </a:moveTo>
              <a:lnTo>
                <a:pt x="2021702" y="175436"/>
              </a:lnTo>
              <a:lnTo>
                <a:pt x="0" y="175436"/>
              </a:lnTo>
              <a:lnTo>
                <a:pt x="0" y="35087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6C0B79C-70B6-4027-9087-21CF187DAECD}">
      <dsp:nvSpPr>
        <dsp:cNvPr id="0" name=""/>
        <dsp:cNvSpPr/>
      </dsp:nvSpPr>
      <dsp:spPr>
        <a:xfrm>
          <a:off x="4908035" y="2022251"/>
          <a:ext cx="3327237" cy="350873"/>
        </a:xfrm>
        <a:custGeom>
          <a:avLst/>
          <a:gdLst/>
          <a:ahLst/>
          <a:cxnLst/>
          <a:rect l="0" t="0" r="0" b="0"/>
          <a:pathLst>
            <a:path>
              <a:moveTo>
                <a:pt x="0" y="0"/>
              </a:moveTo>
              <a:lnTo>
                <a:pt x="0" y="175436"/>
              </a:lnTo>
              <a:lnTo>
                <a:pt x="3327237" y="175436"/>
              </a:lnTo>
              <a:lnTo>
                <a:pt x="3327237" y="35087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1B74D92-9396-4F65-B3BD-BB3B74274FFE}">
      <dsp:nvSpPr>
        <dsp:cNvPr id="0" name=""/>
        <dsp:cNvSpPr/>
      </dsp:nvSpPr>
      <dsp:spPr>
        <a:xfrm>
          <a:off x="4191868" y="4394827"/>
          <a:ext cx="1010851" cy="350873"/>
        </a:xfrm>
        <a:custGeom>
          <a:avLst/>
          <a:gdLst/>
          <a:ahLst/>
          <a:cxnLst/>
          <a:rect l="0" t="0" r="0" b="0"/>
          <a:pathLst>
            <a:path>
              <a:moveTo>
                <a:pt x="0" y="0"/>
              </a:moveTo>
              <a:lnTo>
                <a:pt x="0" y="175436"/>
              </a:lnTo>
              <a:lnTo>
                <a:pt x="1010851" y="175436"/>
              </a:lnTo>
              <a:lnTo>
                <a:pt x="1010851" y="35087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C730058-4DC8-401F-B569-7F8FE78D7A2C}">
      <dsp:nvSpPr>
        <dsp:cNvPr id="0" name=""/>
        <dsp:cNvSpPr/>
      </dsp:nvSpPr>
      <dsp:spPr>
        <a:xfrm>
          <a:off x="3181017" y="4394827"/>
          <a:ext cx="1010851" cy="350873"/>
        </a:xfrm>
        <a:custGeom>
          <a:avLst/>
          <a:gdLst/>
          <a:ahLst/>
          <a:cxnLst/>
          <a:rect l="0" t="0" r="0" b="0"/>
          <a:pathLst>
            <a:path>
              <a:moveTo>
                <a:pt x="1010851" y="0"/>
              </a:moveTo>
              <a:lnTo>
                <a:pt x="1010851" y="175436"/>
              </a:lnTo>
              <a:lnTo>
                <a:pt x="0" y="175436"/>
              </a:lnTo>
              <a:lnTo>
                <a:pt x="0" y="35087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6819AFE-4FE3-489A-8BCA-3EAF51E8A69E}">
      <dsp:nvSpPr>
        <dsp:cNvPr id="0" name=""/>
        <dsp:cNvSpPr/>
      </dsp:nvSpPr>
      <dsp:spPr>
        <a:xfrm>
          <a:off x="3027902" y="3208539"/>
          <a:ext cx="1163965" cy="350873"/>
        </a:xfrm>
        <a:custGeom>
          <a:avLst/>
          <a:gdLst/>
          <a:ahLst/>
          <a:cxnLst/>
          <a:rect l="0" t="0" r="0" b="0"/>
          <a:pathLst>
            <a:path>
              <a:moveTo>
                <a:pt x="0" y="0"/>
              </a:moveTo>
              <a:lnTo>
                <a:pt x="0" y="175436"/>
              </a:lnTo>
              <a:lnTo>
                <a:pt x="1163965" y="175436"/>
              </a:lnTo>
              <a:lnTo>
                <a:pt x="1163965" y="35087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2161506-9FB4-4F78-9F57-67CAD0962011}">
      <dsp:nvSpPr>
        <dsp:cNvPr id="0" name=""/>
        <dsp:cNvSpPr/>
      </dsp:nvSpPr>
      <dsp:spPr>
        <a:xfrm>
          <a:off x="2017051" y="3208539"/>
          <a:ext cx="1010851" cy="350873"/>
        </a:xfrm>
        <a:custGeom>
          <a:avLst/>
          <a:gdLst/>
          <a:ahLst/>
          <a:cxnLst/>
          <a:rect l="0" t="0" r="0" b="0"/>
          <a:pathLst>
            <a:path>
              <a:moveTo>
                <a:pt x="1010851" y="0"/>
              </a:moveTo>
              <a:lnTo>
                <a:pt x="1010851" y="175436"/>
              </a:lnTo>
              <a:lnTo>
                <a:pt x="0" y="175436"/>
              </a:lnTo>
              <a:lnTo>
                <a:pt x="0" y="35087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C528E9A-B193-4977-AA96-34BBDF5EA1C1}">
      <dsp:nvSpPr>
        <dsp:cNvPr id="0" name=""/>
        <dsp:cNvSpPr/>
      </dsp:nvSpPr>
      <dsp:spPr>
        <a:xfrm>
          <a:off x="3027902" y="2022251"/>
          <a:ext cx="1880132" cy="350873"/>
        </a:xfrm>
        <a:custGeom>
          <a:avLst/>
          <a:gdLst/>
          <a:ahLst/>
          <a:cxnLst/>
          <a:rect l="0" t="0" r="0" b="0"/>
          <a:pathLst>
            <a:path>
              <a:moveTo>
                <a:pt x="1880132" y="0"/>
              </a:moveTo>
              <a:lnTo>
                <a:pt x="1880132" y="175436"/>
              </a:lnTo>
              <a:lnTo>
                <a:pt x="0" y="175436"/>
              </a:lnTo>
              <a:lnTo>
                <a:pt x="0" y="35087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619D06E-20C6-47F8-93F2-AF76AD676E84}">
      <dsp:nvSpPr>
        <dsp:cNvPr id="0" name=""/>
        <dsp:cNvSpPr/>
      </dsp:nvSpPr>
      <dsp:spPr>
        <a:xfrm>
          <a:off x="1293499" y="2022251"/>
          <a:ext cx="3614536" cy="350873"/>
        </a:xfrm>
        <a:custGeom>
          <a:avLst/>
          <a:gdLst/>
          <a:ahLst/>
          <a:cxnLst/>
          <a:rect l="0" t="0" r="0" b="0"/>
          <a:pathLst>
            <a:path>
              <a:moveTo>
                <a:pt x="3614536" y="0"/>
              </a:moveTo>
              <a:lnTo>
                <a:pt x="3614536" y="175436"/>
              </a:lnTo>
              <a:lnTo>
                <a:pt x="0" y="175436"/>
              </a:lnTo>
              <a:lnTo>
                <a:pt x="0" y="35087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6AA328C-8C4C-4A7C-91D6-4C18E4AA5EBF}">
      <dsp:nvSpPr>
        <dsp:cNvPr id="0" name=""/>
        <dsp:cNvSpPr/>
      </dsp:nvSpPr>
      <dsp:spPr>
        <a:xfrm>
          <a:off x="4908035" y="835962"/>
          <a:ext cx="1186463" cy="350873"/>
        </a:xfrm>
        <a:custGeom>
          <a:avLst/>
          <a:gdLst/>
          <a:ahLst/>
          <a:cxnLst/>
          <a:rect l="0" t="0" r="0" b="0"/>
          <a:pathLst>
            <a:path>
              <a:moveTo>
                <a:pt x="1186463" y="0"/>
              </a:moveTo>
              <a:lnTo>
                <a:pt x="1186463" y="175436"/>
              </a:lnTo>
              <a:lnTo>
                <a:pt x="0" y="175436"/>
              </a:lnTo>
              <a:lnTo>
                <a:pt x="0" y="35087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7BC4399-1F1C-437F-B5EC-70976FB41A7D}">
      <dsp:nvSpPr>
        <dsp:cNvPr id="0" name=""/>
        <dsp:cNvSpPr/>
      </dsp:nvSpPr>
      <dsp:spPr>
        <a:xfrm>
          <a:off x="5259084" y="548"/>
          <a:ext cx="1670828" cy="8354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MWE</a:t>
          </a:r>
        </a:p>
      </dsp:txBody>
      <dsp:txXfrm>
        <a:off x="5259084" y="548"/>
        <a:ext cx="1670828" cy="835414"/>
      </dsp:txXfrm>
    </dsp:sp>
    <dsp:sp modelId="{6615477F-D506-4FAB-91A9-C64E50D1D55B}">
      <dsp:nvSpPr>
        <dsp:cNvPr id="0" name=""/>
        <dsp:cNvSpPr/>
      </dsp:nvSpPr>
      <dsp:spPr>
        <a:xfrm>
          <a:off x="4072621" y="1186836"/>
          <a:ext cx="1670828" cy="8354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Lexicalised Phrase</a:t>
          </a:r>
        </a:p>
      </dsp:txBody>
      <dsp:txXfrm>
        <a:off x="4072621" y="1186836"/>
        <a:ext cx="1670828" cy="835414"/>
      </dsp:txXfrm>
    </dsp:sp>
    <dsp:sp modelId="{6EED5F03-3F5A-41F4-8C3E-03CCEA6870DA}">
      <dsp:nvSpPr>
        <dsp:cNvPr id="0" name=""/>
        <dsp:cNvSpPr/>
      </dsp:nvSpPr>
      <dsp:spPr>
        <a:xfrm>
          <a:off x="745384" y="2373124"/>
          <a:ext cx="1096230" cy="8354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Fixed</a:t>
          </a:r>
        </a:p>
      </dsp:txBody>
      <dsp:txXfrm>
        <a:off x="745384" y="2373124"/>
        <a:ext cx="1096230" cy="835414"/>
      </dsp:txXfrm>
    </dsp:sp>
    <dsp:sp modelId="{B924B446-0242-4956-A127-2640F3A26DE4}">
      <dsp:nvSpPr>
        <dsp:cNvPr id="0" name=""/>
        <dsp:cNvSpPr/>
      </dsp:nvSpPr>
      <dsp:spPr>
        <a:xfrm>
          <a:off x="2192488" y="2373124"/>
          <a:ext cx="1670828" cy="8354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Semi-Fixed</a:t>
          </a:r>
        </a:p>
      </dsp:txBody>
      <dsp:txXfrm>
        <a:off x="2192488" y="2373124"/>
        <a:ext cx="1670828" cy="835414"/>
      </dsp:txXfrm>
    </dsp:sp>
    <dsp:sp modelId="{2B8C6BD3-05A9-45AC-A1C3-9B623B716FAF}">
      <dsp:nvSpPr>
        <dsp:cNvPr id="0" name=""/>
        <dsp:cNvSpPr/>
      </dsp:nvSpPr>
      <dsp:spPr>
        <a:xfrm>
          <a:off x="1028522" y="3559412"/>
          <a:ext cx="1977057" cy="8354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Non-decomposable idioms</a:t>
          </a:r>
        </a:p>
      </dsp:txBody>
      <dsp:txXfrm>
        <a:off x="1028522" y="3559412"/>
        <a:ext cx="1977057" cy="835414"/>
      </dsp:txXfrm>
    </dsp:sp>
    <dsp:sp modelId="{ACFE5DAE-3FBB-4290-8010-0378E4D19E21}">
      <dsp:nvSpPr>
        <dsp:cNvPr id="0" name=""/>
        <dsp:cNvSpPr/>
      </dsp:nvSpPr>
      <dsp:spPr>
        <a:xfrm>
          <a:off x="3356454" y="3559412"/>
          <a:ext cx="1670828" cy="8354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Nominal MWE</a:t>
          </a:r>
        </a:p>
      </dsp:txBody>
      <dsp:txXfrm>
        <a:off x="3356454" y="3559412"/>
        <a:ext cx="1670828" cy="835414"/>
      </dsp:txXfrm>
    </dsp:sp>
    <dsp:sp modelId="{D801701E-6994-4A31-91EE-629D94A7512F}">
      <dsp:nvSpPr>
        <dsp:cNvPr id="0" name=""/>
        <dsp:cNvSpPr/>
      </dsp:nvSpPr>
      <dsp:spPr>
        <a:xfrm>
          <a:off x="2345603" y="4745701"/>
          <a:ext cx="1670828" cy="8354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Noun compounds</a:t>
          </a:r>
        </a:p>
      </dsp:txBody>
      <dsp:txXfrm>
        <a:off x="2345603" y="4745701"/>
        <a:ext cx="1670828" cy="835414"/>
      </dsp:txXfrm>
    </dsp:sp>
    <dsp:sp modelId="{265E37D1-AC2B-4195-9556-34D0DEA800D8}">
      <dsp:nvSpPr>
        <dsp:cNvPr id="0" name=""/>
        <dsp:cNvSpPr/>
      </dsp:nvSpPr>
      <dsp:spPr>
        <a:xfrm>
          <a:off x="4367305" y="4745701"/>
          <a:ext cx="1670828" cy="8354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Named entities or Proper Names</a:t>
          </a:r>
        </a:p>
      </dsp:txBody>
      <dsp:txXfrm>
        <a:off x="4367305" y="4745701"/>
        <a:ext cx="1670828" cy="835414"/>
      </dsp:txXfrm>
    </dsp:sp>
    <dsp:sp modelId="{DF4B91D8-3AA5-4399-8B44-0B036E56496E}">
      <dsp:nvSpPr>
        <dsp:cNvPr id="0" name=""/>
        <dsp:cNvSpPr/>
      </dsp:nvSpPr>
      <dsp:spPr>
        <a:xfrm>
          <a:off x="7399858" y="2373124"/>
          <a:ext cx="1670828" cy="8354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Syntactically-flexible</a:t>
          </a:r>
        </a:p>
      </dsp:txBody>
      <dsp:txXfrm>
        <a:off x="7399858" y="2373124"/>
        <a:ext cx="1670828" cy="835414"/>
      </dsp:txXfrm>
    </dsp:sp>
    <dsp:sp modelId="{ECBBE078-789E-482A-B167-DF9D5E3E2823}">
      <dsp:nvSpPr>
        <dsp:cNvPr id="0" name=""/>
        <dsp:cNvSpPr/>
      </dsp:nvSpPr>
      <dsp:spPr>
        <a:xfrm>
          <a:off x="5378156" y="3559412"/>
          <a:ext cx="1670828" cy="8354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Verb-particle construction (VPCs)</a:t>
          </a:r>
        </a:p>
      </dsp:txBody>
      <dsp:txXfrm>
        <a:off x="5378156" y="3559412"/>
        <a:ext cx="1670828" cy="835414"/>
      </dsp:txXfrm>
    </dsp:sp>
    <dsp:sp modelId="{AB9E3F16-9CD7-47FE-86FD-8ABD2D08EB0E}">
      <dsp:nvSpPr>
        <dsp:cNvPr id="0" name=""/>
        <dsp:cNvSpPr/>
      </dsp:nvSpPr>
      <dsp:spPr>
        <a:xfrm>
          <a:off x="7399858" y="3559412"/>
          <a:ext cx="1670828" cy="8354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Decomposable idioms</a:t>
          </a:r>
        </a:p>
      </dsp:txBody>
      <dsp:txXfrm>
        <a:off x="7399858" y="3559412"/>
        <a:ext cx="1670828" cy="835414"/>
      </dsp:txXfrm>
    </dsp:sp>
    <dsp:sp modelId="{1E8D3F27-9006-49A2-B29F-4AFAF58CC03A}">
      <dsp:nvSpPr>
        <dsp:cNvPr id="0" name=""/>
        <dsp:cNvSpPr/>
      </dsp:nvSpPr>
      <dsp:spPr>
        <a:xfrm>
          <a:off x="9421560" y="3559412"/>
          <a:ext cx="1670828" cy="8354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Light-Verb Construction (LVCs)</a:t>
          </a:r>
        </a:p>
      </dsp:txBody>
      <dsp:txXfrm>
        <a:off x="9421560" y="3559412"/>
        <a:ext cx="1670828" cy="835414"/>
      </dsp:txXfrm>
    </dsp:sp>
    <dsp:sp modelId="{16DFE3DB-78E8-4D5D-84C7-79EEBF223090}">
      <dsp:nvSpPr>
        <dsp:cNvPr id="0" name=""/>
        <dsp:cNvSpPr/>
      </dsp:nvSpPr>
      <dsp:spPr>
        <a:xfrm>
          <a:off x="6094323" y="1186836"/>
          <a:ext cx="2022053" cy="8354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Institutionalised Phrase</a:t>
          </a:r>
        </a:p>
      </dsp:txBody>
      <dsp:txXfrm>
        <a:off x="6094323" y="1186836"/>
        <a:ext cx="2022053" cy="835414"/>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835351-02B3-4B9D-9AF3-9FACA96FCDD8}" type="datetimeFigureOut">
              <a:rPr lang="en-GB" smtClean="0"/>
              <a:t>23/03/2020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89637D-DE57-4C9C-9654-DF027D6AF156}" type="slidenum">
              <a:rPr lang="en-GB" smtClean="0"/>
              <a:t>‹#›</a:t>
            </a:fld>
            <a:endParaRPr lang="en-GB"/>
          </a:p>
        </p:txBody>
      </p:sp>
    </p:spTree>
    <p:extLst>
      <p:ext uri="{BB962C8B-B14F-4D97-AF65-F5344CB8AC3E}">
        <p14:creationId xmlns:p14="http://schemas.microsoft.com/office/powerpoint/2010/main" val="13514215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Lexicalised Phrase are MWEs that have been encoded in the lexicons, while Institutionalised Phrase are MWEs that have not been.</a:t>
            </a:r>
          </a:p>
          <a:p>
            <a:endParaRPr lang="en-GB" dirty="0"/>
          </a:p>
          <a:p>
            <a:r>
              <a:rPr lang="en-GB" dirty="0"/>
              <a:t>Fixed MWEs show some degree of fixedness in terms of structure. They don’t undergo any lexical modification. Examples by and large, in short, ad hoc including conjunctions (as well as, such as) and prepositional phrases (in front of, next to, with regards to). You could not change any word in it, you cannot say: by and larger OR by and very large.</a:t>
            </a:r>
          </a:p>
          <a:p>
            <a:endParaRPr lang="en-GB" dirty="0"/>
          </a:p>
          <a:p>
            <a:r>
              <a:rPr lang="en-GB" dirty="0"/>
              <a:t>Semi-Fixed expressions  are lexically-variable MWEs. One could not alter their word order and composition, but they could undergo some degree of lexical variation. E.g. Kick/kicked/kicks the bucket but you cannot say the bucket was kicked. The latter is not a MWE.</a:t>
            </a:r>
          </a:p>
          <a:p>
            <a:endParaRPr lang="en-GB" dirty="0"/>
          </a:p>
          <a:p>
            <a:r>
              <a:rPr lang="en-GB" dirty="0"/>
              <a:t>Syntactically flexible expressions are MWEs which undergo syntactic variations.</a:t>
            </a:r>
          </a:p>
          <a:p>
            <a:endParaRPr lang="en-GB" dirty="0"/>
          </a:p>
          <a:p>
            <a:endParaRPr lang="en-GB" dirty="0"/>
          </a:p>
          <a:p>
            <a:r>
              <a:rPr lang="en-GB" dirty="0"/>
              <a:t>Non-decomposable idioms (also known as Verb-noun Idiomatic combination – VNIC) and nominal MWEs are classified as semi-fixed expressions. </a:t>
            </a:r>
          </a:p>
          <a:p>
            <a:r>
              <a:rPr lang="en-GB" dirty="0"/>
              <a:t>Nominal MWEs include nominal compounds (NC) (such as attorney general, part of speech, open secret, connecting flights, stress avoidance) or Named entities (such as San Francisco 49ers)</a:t>
            </a:r>
          </a:p>
          <a:p>
            <a:r>
              <a:rPr lang="en-GB" dirty="0"/>
              <a:t>Non-decomposable VNIC (such as kick the bucket, shoot the breeze, get the hang of it). Here, a semantic decomposition is not possible.</a:t>
            </a:r>
          </a:p>
          <a:p>
            <a:endParaRPr lang="en-GB" dirty="0"/>
          </a:p>
          <a:p>
            <a:endParaRPr lang="en-GB" dirty="0"/>
          </a:p>
          <a:p>
            <a:r>
              <a:rPr lang="en-GB" dirty="0"/>
              <a:t>Syntactically flexible expressions include:</a:t>
            </a:r>
          </a:p>
          <a:p>
            <a:r>
              <a:rPr lang="en-GB" dirty="0"/>
              <a:t>Verb-Particle Construction (VPCs) or Phrasal Verbs consists of a verb plus one or more particles . Such as write up, find out, make out, come across</a:t>
            </a:r>
          </a:p>
          <a:p>
            <a:r>
              <a:rPr lang="en-GB" dirty="0"/>
              <a:t>Verb-noun constructions or Light-Verb Constructions (LVCs) consists of support verbs and nouns or prepositional phrases. Such as give confidence, make a living, give a lecture, come into bloom</a:t>
            </a:r>
          </a:p>
          <a:p>
            <a:r>
              <a:rPr lang="en-GB" dirty="0"/>
              <a:t>Decomposable idioms (VNICs) . Such as rack one’s brains, spill the beans, pull strings, Let the cat out of the bag. Here it is possible to associate components of the VNIC with distinct elements of the VNIC interpretation.</a:t>
            </a:r>
          </a:p>
          <a:p>
            <a:endParaRPr lang="en-GB" dirty="0"/>
          </a:p>
        </p:txBody>
      </p:sp>
      <p:sp>
        <p:nvSpPr>
          <p:cNvPr id="4" name="Slide Number Placeholder 3"/>
          <p:cNvSpPr>
            <a:spLocks noGrp="1"/>
          </p:cNvSpPr>
          <p:nvPr>
            <p:ph type="sldNum" sz="quarter" idx="5"/>
          </p:nvPr>
        </p:nvSpPr>
        <p:spPr/>
        <p:txBody>
          <a:bodyPr/>
          <a:lstStyle/>
          <a:p>
            <a:fld id="{2789637D-DE57-4C9C-9654-DF027D6AF156}" type="slidenum">
              <a:rPr lang="en-GB" smtClean="0"/>
              <a:t>5</a:t>
            </a:fld>
            <a:endParaRPr lang="en-GB"/>
          </a:p>
        </p:txBody>
      </p:sp>
    </p:spTree>
    <p:extLst>
      <p:ext uri="{BB962C8B-B14F-4D97-AF65-F5344CB8AC3E}">
        <p14:creationId xmlns:p14="http://schemas.microsoft.com/office/powerpoint/2010/main" val="772060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16th edition of the Workshop on Multiword Expressions to be held in Barcelona, Spain on Sept 14, 2020 is a Joint Workshop on Multiword Expressions and Electronic Lexicons</a:t>
            </a:r>
          </a:p>
        </p:txBody>
      </p:sp>
      <p:sp>
        <p:nvSpPr>
          <p:cNvPr id="4" name="Slide Number Placeholder 3"/>
          <p:cNvSpPr>
            <a:spLocks noGrp="1"/>
          </p:cNvSpPr>
          <p:nvPr>
            <p:ph type="sldNum" sz="quarter" idx="5"/>
          </p:nvPr>
        </p:nvSpPr>
        <p:spPr/>
        <p:txBody>
          <a:bodyPr/>
          <a:lstStyle/>
          <a:p>
            <a:fld id="{2789637D-DE57-4C9C-9654-DF027D6AF156}" type="slidenum">
              <a:rPr lang="en-GB" smtClean="0"/>
              <a:t>6</a:t>
            </a:fld>
            <a:endParaRPr lang="en-GB"/>
          </a:p>
        </p:txBody>
      </p:sp>
    </p:spTree>
    <p:extLst>
      <p:ext uri="{BB962C8B-B14F-4D97-AF65-F5344CB8AC3E}">
        <p14:creationId xmlns:p14="http://schemas.microsoft.com/office/powerpoint/2010/main" val="17118783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0A83C-E48B-42EB-AB72-7159B3BF28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17D534-44CF-438A-A424-BD1E8C79A4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29D0E3-9C49-43B2-A35A-5B66ED76F24E}"/>
              </a:ext>
            </a:extLst>
          </p:cNvPr>
          <p:cNvSpPr>
            <a:spLocks noGrp="1"/>
          </p:cNvSpPr>
          <p:nvPr>
            <p:ph type="dt" sz="half" idx="10"/>
          </p:nvPr>
        </p:nvSpPr>
        <p:spPr/>
        <p:txBody>
          <a:bodyPr/>
          <a:lstStyle/>
          <a:p>
            <a:fld id="{EC4C05D9-5A61-4BBA-BD7D-2F065DDFCD59}" type="datetimeFigureOut">
              <a:rPr lang="en-GB" smtClean="0"/>
              <a:t>23/03/2020</a:t>
            </a:fld>
            <a:endParaRPr lang="en-GB"/>
          </a:p>
        </p:txBody>
      </p:sp>
      <p:sp>
        <p:nvSpPr>
          <p:cNvPr id="5" name="Footer Placeholder 4">
            <a:extLst>
              <a:ext uri="{FF2B5EF4-FFF2-40B4-BE49-F238E27FC236}">
                <a16:creationId xmlns:a16="http://schemas.microsoft.com/office/drawing/2014/main" id="{76999250-14F5-45EA-A0CF-1595DE3E39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58804B-D2D9-4A17-BA7D-E0978E92FB57}"/>
              </a:ext>
            </a:extLst>
          </p:cNvPr>
          <p:cNvSpPr>
            <a:spLocks noGrp="1"/>
          </p:cNvSpPr>
          <p:nvPr>
            <p:ph type="sldNum" sz="quarter" idx="12"/>
          </p:nvPr>
        </p:nvSpPr>
        <p:spPr/>
        <p:txBody>
          <a:bodyPr/>
          <a:lstStyle/>
          <a:p>
            <a:fld id="{9612DEE2-125A-44CC-8BD1-376FC707B1EC}" type="slidenum">
              <a:rPr lang="en-GB" smtClean="0"/>
              <a:t>‹#›</a:t>
            </a:fld>
            <a:endParaRPr lang="en-GB"/>
          </a:p>
        </p:txBody>
      </p:sp>
    </p:spTree>
    <p:extLst>
      <p:ext uri="{BB962C8B-B14F-4D97-AF65-F5344CB8AC3E}">
        <p14:creationId xmlns:p14="http://schemas.microsoft.com/office/powerpoint/2010/main" val="3010397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45B80-0631-4FCF-9DA9-D58E4CA5EF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DDC9E7-EA39-457E-A65A-0DB1668007A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08BDA3-45A1-4559-A7D5-A064F6F947C0}"/>
              </a:ext>
            </a:extLst>
          </p:cNvPr>
          <p:cNvSpPr>
            <a:spLocks noGrp="1"/>
          </p:cNvSpPr>
          <p:nvPr>
            <p:ph type="dt" sz="half" idx="10"/>
          </p:nvPr>
        </p:nvSpPr>
        <p:spPr/>
        <p:txBody>
          <a:bodyPr/>
          <a:lstStyle/>
          <a:p>
            <a:fld id="{EC4C05D9-5A61-4BBA-BD7D-2F065DDFCD59}" type="datetimeFigureOut">
              <a:rPr lang="en-GB" smtClean="0"/>
              <a:t>23/03/2020</a:t>
            </a:fld>
            <a:endParaRPr lang="en-GB"/>
          </a:p>
        </p:txBody>
      </p:sp>
      <p:sp>
        <p:nvSpPr>
          <p:cNvPr id="5" name="Footer Placeholder 4">
            <a:extLst>
              <a:ext uri="{FF2B5EF4-FFF2-40B4-BE49-F238E27FC236}">
                <a16:creationId xmlns:a16="http://schemas.microsoft.com/office/drawing/2014/main" id="{F568EFA3-7118-4CDF-BD49-2B7E632487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2FA353-4713-4D1C-A665-9E57898AE7D3}"/>
              </a:ext>
            </a:extLst>
          </p:cNvPr>
          <p:cNvSpPr>
            <a:spLocks noGrp="1"/>
          </p:cNvSpPr>
          <p:nvPr>
            <p:ph type="sldNum" sz="quarter" idx="12"/>
          </p:nvPr>
        </p:nvSpPr>
        <p:spPr/>
        <p:txBody>
          <a:bodyPr/>
          <a:lstStyle/>
          <a:p>
            <a:fld id="{9612DEE2-125A-44CC-8BD1-376FC707B1EC}" type="slidenum">
              <a:rPr lang="en-GB" smtClean="0"/>
              <a:t>‹#›</a:t>
            </a:fld>
            <a:endParaRPr lang="en-GB"/>
          </a:p>
        </p:txBody>
      </p:sp>
    </p:spTree>
    <p:extLst>
      <p:ext uri="{BB962C8B-B14F-4D97-AF65-F5344CB8AC3E}">
        <p14:creationId xmlns:p14="http://schemas.microsoft.com/office/powerpoint/2010/main" val="1184868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633CE-D2F5-4CE9-9528-9A2910CFBD2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AE3A81-DFC5-4681-9642-32E087081E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93935A-0313-42DC-BA81-86FA33949863}"/>
              </a:ext>
            </a:extLst>
          </p:cNvPr>
          <p:cNvSpPr>
            <a:spLocks noGrp="1"/>
          </p:cNvSpPr>
          <p:nvPr>
            <p:ph type="dt" sz="half" idx="10"/>
          </p:nvPr>
        </p:nvSpPr>
        <p:spPr/>
        <p:txBody>
          <a:bodyPr/>
          <a:lstStyle/>
          <a:p>
            <a:fld id="{EC4C05D9-5A61-4BBA-BD7D-2F065DDFCD59}" type="datetimeFigureOut">
              <a:rPr lang="en-GB" smtClean="0"/>
              <a:t>23/03/2020</a:t>
            </a:fld>
            <a:endParaRPr lang="en-GB"/>
          </a:p>
        </p:txBody>
      </p:sp>
      <p:sp>
        <p:nvSpPr>
          <p:cNvPr id="5" name="Footer Placeholder 4">
            <a:extLst>
              <a:ext uri="{FF2B5EF4-FFF2-40B4-BE49-F238E27FC236}">
                <a16:creationId xmlns:a16="http://schemas.microsoft.com/office/drawing/2014/main" id="{1DF6CF54-E45E-48DC-8D7C-52C2C0FAFD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A0DE63-69F5-4FA6-95B7-4B3C58FAC152}"/>
              </a:ext>
            </a:extLst>
          </p:cNvPr>
          <p:cNvSpPr>
            <a:spLocks noGrp="1"/>
          </p:cNvSpPr>
          <p:nvPr>
            <p:ph type="sldNum" sz="quarter" idx="12"/>
          </p:nvPr>
        </p:nvSpPr>
        <p:spPr/>
        <p:txBody>
          <a:bodyPr/>
          <a:lstStyle/>
          <a:p>
            <a:fld id="{9612DEE2-125A-44CC-8BD1-376FC707B1EC}" type="slidenum">
              <a:rPr lang="en-GB" smtClean="0"/>
              <a:t>‹#›</a:t>
            </a:fld>
            <a:endParaRPr lang="en-GB"/>
          </a:p>
        </p:txBody>
      </p:sp>
    </p:spTree>
    <p:extLst>
      <p:ext uri="{BB962C8B-B14F-4D97-AF65-F5344CB8AC3E}">
        <p14:creationId xmlns:p14="http://schemas.microsoft.com/office/powerpoint/2010/main" val="880568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2D000-0815-4B4C-8706-63EBF2820F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66AEB6-87A0-418B-ACB9-7FB506018F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59C74A-B6E4-4EC6-B6C4-C5039BD741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3F0F3E-DD86-4363-B6F9-62211E78DAEB}"/>
              </a:ext>
            </a:extLst>
          </p:cNvPr>
          <p:cNvSpPr>
            <a:spLocks noGrp="1"/>
          </p:cNvSpPr>
          <p:nvPr>
            <p:ph type="dt" sz="half" idx="10"/>
          </p:nvPr>
        </p:nvSpPr>
        <p:spPr/>
        <p:txBody>
          <a:bodyPr/>
          <a:lstStyle/>
          <a:p>
            <a:fld id="{EC4C05D9-5A61-4BBA-BD7D-2F065DDFCD59}" type="datetimeFigureOut">
              <a:rPr lang="en-GB" smtClean="0"/>
              <a:t>23/03/2020</a:t>
            </a:fld>
            <a:endParaRPr lang="en-GB"/>
          </a:p>
        </p:txBody>
      </p:sp>
      <p:sp>
        <p:nvSpPr>
          <p:cNvPr id="6" name="Footer Placeholder 5">
            <a:extLst>
              <a:ext uri="{FF2B5EF4-FFF2-40B4-BE49-F238E27FC236}">
                <a16:creationId xmlns:a16="http://schemas.microsoft.com/office/drawing/2014/main" id="{B09B8D38-6095-4B19-8A59-310FBAD5A8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A24CD8-B311-4D3B-A216-8B62AAC0CB07}"/>
              </a:ext>
            </a:extLst>
          </p:cNvPr>
          <p:cNvSpPr>
            <a:spLocks noGrp="1"/>
          </p:cNvSpPr>
          <p:nvPr>
            <p:ph type="sldNum" sz="quarter" idx="12"/>
          </p:nvPr>
        </p:nvSpPr>
        <p:spPr/>
        <p:txBody>
          <a:bodyPr/>
          <a:lstStyle/>
          <a:p>
            <a:fld id="{9612DEE2-125A-44CC-8BD1-376FC707B1EC}" type="slidenum">
              <a:rPr lang="en-GB" smtClean="0"/>
              <a:t>‹#›</a:t>
            </a:fld>
            <a:endParaRPr lang="en-GB"/>
          </a:p>
        </p:txBody>
      </p:sp>
    </p:spTree>
    <p:extLst>
      <p:ext uri="{BB962C8B-B14F-4D97-AF65-F5344CB8AC3E}">
        <p14:creationId xmlns:p14="http://schemas.microsoft.com/office/powerpoint/2010/main" val="2089376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6F2DE-2418-4294-90DD-BB018A5269D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697D14-C5B4-4649-90AB-468A8960CD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DC50FB-BFF8-49CB-840B-4196768207B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D8D15D-6082-494D-B724-FBE766AE36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6D0F33-56D6-41E2-A560-63582E9891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54BFA6-B98E-444A-AA6C-B747CB6E04A6}"/>
              </a:ext>
            </a:extLst>
          </p:cNvPr>
          <p:cNvSpPr>
            <a:spLocks noGrp="1"/>
          </p:cNvSpPr>
          <p:nvPr>
            <p:ph type="dt" sz="half" idx="10"/>
          </p:nvPr>
        </p:nvSpPr>
        <p:spPr/>
        <p:txBody>
          <a:bodyPr/>
          <a:lstStyle/>
          <a:p>
            <a:fld id="{EC4C05D9-5A61-4BBA-BD7D-2F065DDFCD59}" type="datetimeFigureOut">
              <a:rPr lang="en-GB" smtClean="0"/>
              <a:t>23/03/2020</a:t>
            </a:fld>
            <a:endParaRPr lang="en-GB"/>
          </a:p>
        </p:txBody>
      </p:sp>
      <p:sp>
        <p:nvSpPr>
          <p:cNvPr id="8" name="Footer Placeholder 7">
            <a:extLst>
              <a:ext uri="{FF2B5EF4-FFF2-40B4-BE49-F238E27FC236}">
                <a16:creationId xmlns:a16="http://schemas.microsoft.com/office/drawing/2014/main" id="{1467A57C-3D7A-4A67-BB79-7A84AC15F25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5DAD1C-124C-4843-B4B6-F70249F6C1C6}"/>
              </a:ext>
            </a:extLst>
          </p:cNvPr>
          <p:cNvSpPr>
            <a:spLocks noGrp="1"/>
          </p:cNvSpPr>
          <p:nvPr>
            <p:ph type="sldNum" sz="quarter" idx="12"/>
          </p:nvPr>
        </p:nvSpPr>
        <p:spPr/>
        <p:txBody>
          <a:bodyPr/>
          <a:lstStyle/>
          <a:p>
            <a:fld id="{9612DEE2-125A-44CC-8BD1-376FC707B1EC}" type="slidenum">
              <a:rPr lang="en-GB" smtClean="0"/>
              <a:t>‹#›</a:t>
            </a:fld>
            <a:endParaRPr lang="en-GB"/>
          </a:p>
        </p:txBody>
      </p:sp>
    </p:spTree>
    <p:extLst>
      <p:ext uri="{BB962C8B-B14F-4D97-AF65-F5344CB8AC3E}">
        <p14:creationId xmlns:p14="http://schemas.microsoft.com/office/powerpoint/2010/main" val="3469443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66267-1A4F-4063-8BB6-64EF32A6EE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CD452E6-D2F3-4675-AA5C-55D659B634D2}"/>
              </a:ext>
            </a:extLst>
          </p:cNvPr>
          <p:cNvSpPr>
            <a:spLocks noGrp="1"/>
          </p:cNvSpPr>
          <p:nvPr>
            <p:ph type="dt" sz="half" idx="10"/>
          </p:nvPr>
        </p:nvSpPr>
        <p:spPr/>
        <p:txBody>
          <a:bodyPr/>
          <a:lstStyle/>
          <a:p>
            <a:fld id="{EC4C05D9-5A61-4BBA-BD7D-2F065DDFCD59}" type="datetimeFigureOut">
              <a:rPr lang="en-GB" smtClean="0"/>
              <a:t>23/03/2020</a:t>
            </a:fld>
            <a:endParaRPr lang="en-GB"/>
          </a:p>
        </p:txBody>
      </p:sp>
      <p:sp>
        <p:nvSpPr>
          <p:cNvPr id="4" name="Footer Placeholder 3">
            <a:extLst>
              <a:ext uri="{FF2B5EF4-FFF2-40B4-BE49-F238E27FC236}">
                <a16:creationId xmlns:a16="http://schemas.microsoft.com/office/drawing/2014/main" id="{C616B5C4-C14B-4A5B-AE81-E3929334EA9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94D7A9B-2294-423F-B282-54F122789B4F}"/>
              </a:ext>
            </a:extLst>
          </p:cNvPr>
          <p:cNvSpPr>
            <a:spLocks noGrp="1"/>
          </p:cNvSpPr>
          <p:nvPr>
            <p:ph type="sldNum" sz="quarter" idx="12"/>
          </p:nvPr>
        </p:nvSpPr>
        <p:spPr/>
        <p:txBody>
          <a:bodyPr/>
          <a:lstStyle/>
          <a:p>
            <a:fld id="{9612DEE2-125A-44CC-8BD1-376FC707B1EC}" type="slidenum">
              <a:rPr lang="en-GB" smtClean="0"/>
              <a:t>‹#›</a:t>
            </a:fld>
            <a:endParaRPr lang="en-GB"/>
          </a:p>
        </p:txBody>
      </p:sp>
    </p:spTree>
    <p:extLst>
      <p:ext uri="{BB962C8B-B14F-4D97-AF65-F5344CB8AC3E}">
        <p14:creationId xmlns:p14="http://schemas.microsoft.com/office/powerpoint/2010/main" val="1855776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03BAA8-0377-4727-B59F-91318B92066F}"/>
              </a:ext>
            </a:extLst>
          </p:cNvPr>
          <p:cNvSpPr>
            <a:spLocks noGrp="1"/>
          </p:cNvSpPr>
          <p:nvPr>
            <p:ph type="dt" sz="half" idx="10"/>
          </p:nvPr>
        </p:nvSpPr>
        <p:spPr/>
        <p:txBody>
          <a:bodyPr/>
          <a:lstStyle/>
          <a:p>
            <a:fld id="{EC4C05D9-5A61-4BBA-BD7D-2F065DDFCD59}" type="datetimeFigureOut">
              <a:rPr lang="en-GB" smtClean="0"/>
              <a:t>23/03/2020</a:t>
            </a:fld>
            <a:endParaRPr lang="en-GB"/>
          </a:p>
        </p:txBody>
      </p:sp>
      <p:sp>
        <p:nvSpPr>
          <p:cNvPr id="3" name="Footer Placeholder 2">
            <a:extLst>
              <a:ext uri="{FF2B5EF4-FFF2-40B4-BE49-F238E27FC236}">
                <a16:creationId xmlns:a16="http://schemas.microsoft.com/office/drawing/2014/main" id="{134BDC2B-7847-43F5-83FA-D32B3F42265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15CBA3-4082-461C-AEA1-D96E4C69A3D2}"/>
              </a:ext>
            </a:extLst>
          </p:cNvPr>
          <p:cNvSpPr>
            <a:spLocks noGrp="1"/>
          </p:cNvSpPr>
          <p:nvPr>
            <p:ph type="sldNum" sz="quarter" idx="12"/>
          </p:nvPr>
        </p:nvSpPr>
        <p:spPr/>
        <p:txBody>
          <a:bodyPr/>
          <a:lstStyle/>
          <a:p>
            <a:fld id="{9612DEE2-125A-44CC-8BD1-376FC707B1EC}" type="slidenum">
              <a:rPr lang="en-GB" smtClean="0"/>
              <a:t>‹#›</a:t>
            </a:fld>
            <a:endParaRPr lang="en-GB"/>
          </a:p>
        </p:txBody>
      </p:sp>
    </p:spTree>
    <p:extLst>
      <p:ext uri="{BB962C8B-B14F-4D97-AF65-F5344CB8AC3E}">
        <p14:creationId xmlns:p14="http://schemas.microsoft.com/office/powerpoint/2010/main" val="4119752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26174-2907-4BAE-8D50-8CFF4AD9F1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715FB3-322F-4B13-BAA8-2153B42698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2EBE60-77DD-4E03-823F-49B56695E4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C5AD3E-9AF9-4D5C-9C65-49DF004E817F}"/>
              </a:ext>
            </a:extLst>
          </p:cNvPr>
          <p:cNvSpPr>
            <a:spLocks noGrp="1"/>
          </p:cNvSpPr>
          <p:nvPr>
            <p:ph type="dt" sz="half" idx="10"/>
          </p:nvPr>
        </p:nvSpPr>
        <p:spPr/>
        <p:txBody>
          <a:bodyPr/>
          <a:lstStyle/>
          <a:p>
            <a:fld id="{EC4C05D9-5A61-4BBA-BD7D-2F065DDFCD59}" type="datetimeFigureOut">
              <a:rPr lang="en-GB" smtClean="0"/>
              <a:t>23/03/2020</a:t>
            </a:fld>
            <a:endParaRPr lang="en-GB"/>
          </a:p>
        </p:txBody>
      </p:sp>
      <p:sp>
        <p:nvSpPr>
          <p:cNvPr id="6" name="Footer Placeholder 5">
            <a:extLst>
              <a:ext uri="{FF2B5EF4-FFF2-40B4-BE49-F238E27FC236}">
                <a16:creationId xmlns:a16="http://schemas.microsoft.com/office/drawing/2014/main" id="{8391AB1D-9102-440A-A10D-66D3FF742C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B303C8-8F94-420C-B5E2-5B618F29C99F}"/>
              </a:ext>
            </a:extLst>
          </p:cNvPr>
          <p:cNvSpPr>
            <a:spLocks noGrp="1"/>
          </p:cNvSpPr>
          <p:nvPr>
            <p:ph type="sldNum" sz="quarter" idx="12"/>
          </p:nvPr>
        </p:nvSpPr>
        <p:spPr/>
        <p:txBody>
          <a:bodyPr/>
          <a:lstStyle/>
          <a:p>
            <a:fld id="{9612DEE2-125A-44CC-8BD1-376FC707B1EC}" type="slidenum">
              <a:rPr lang="en-GB" smtClean="0"/>
              <a:t>‹#›</a:t>
            </a:fld>
            <a:endParaRPr lang="en-GB"/>
          </a:p>
        </p:txBody>
      </p:sp>
    </p:spTree>
    <p:extLst>
      <p:ext uri="{BB962C8B-B14F-4D97-AF65-F5344CB8AC3E}">
        <p14:creationId xmlns:p14="http://schemas.microsoft.com/office/powerpoint/2010/main" val="1272490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228ED-8AEF-4646-9770-D6BFDB76EB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D1D0B8-6F36-4143-B076-C245E2B26C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D04F2E-CE6A-4966-A4E0-470CB5050C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AD417A-C087-464C-8A68-534F8C096A7D}"/>
              </a:ext>
            </a:extLst>
          </p:cNvPr>
          <p:cNvSpPr>
            <a:spLocks noGrp="1"/>
          </p:cNvSpPr>
          <p:nvPr>
            <p:ph type="dt" sz="half" idx="10"/>
          </p:nvPr>
        </p:nvSpPr>
        <p:spPr/>
        <p:txBody>
          <a:bodyPr/>
          <a:lstStyle/>
          <a:p>
            <a:fld id="{EC4C05D9-5A61-4BBA-BD7D-2F065DDFCD59}" type="datetimeFigureOut">
              <a:rPr lang="en-GB" smtClean="0"/>
              <a:t>23/03/2020</a:t>
            </a:fld>
            <a:endParaRPr lang="en-GB"/>
          </a:p>
        </p:txBody>
      </p:sp>
      <p:sp>
        <p:nvSpPr>
          <p:cNvPr id="6" name="Footer Placeholder 5">
            <a:extLst>
              <a:ext uri="{FF2B5EF4-FFF2-40B4-BE49-F238E27FC236}">
                <a16:creationId xmlns:a16="http://schemas.microsoft.com/office/drawing/2014/main" id="{9503D61F-3A23-491F-8707-C3DFF66884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E8E811-113E-40D4-8FB4-DE52971DAA61}"/>
              </a:ext>
            </a:extLst>
          </p:cNvPr>
          <p:cNvSpPr>
            <a:spLocks noGrp="1"/>
          </p:cNvSpPr>
          <p:nvPr>
            <p:ph type="sldNum" sz="quarter" idx="12"/>
          </p:nvPr>
        </p:nvSpPr>
        <p:spPr/>
        <p:txBody>
          <a:bodyPr/>
          <a:lstStyle/>
          <a:p>
            <a:fld id="{9612DEE2-125A-44CC-8BD1-376FC707B1EC}" type="slidenum">
              <a:rPr lang="en-GB" smtClean="0"/>
              <a:t>‹#›</a:t>
            </a:fld>
            <a:endParaRPr lang="en-GB"/>
          </a:p>
        </p:txBody>
      </p:sp>
    </p:spTree>
    <p:extLst>
      <p:ext uri="{BB962C8B-B14F-4D97-AF65-F5344CB8AC3E}">
        <p14:creationId xmlns:p14="http://schemas.microsoft.com/office/powerpoint/2010/main" val="3118816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8A727-3F1F-40A5-B6EB-CE20E71D65E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31DC12-ACC8-48F8-8469-8583DF7D624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0F212D-46A4-4353-9540-C66F8E8DCF66}"/>
              </a:ext>
            </a:extLst>
          </p:cNvPr>
          <p:cNvSpPr>
            <a:spLocks noGrp="1"/>
          </p:cNvSpPr>
          <p:nvPr>
            <p:ph type="dt" sz="half" idx="10"/>
          </p:nvPr>
        </p:nvSpPr>
        <p:spPr/>
        <p:txBody>
          <a:bodyPr/>
          <a:lstStyle/>
          <a:p>
            <a:fld id="{EC4C05D9-5A61-4BBA-BD7D-2F065DDFCD59}" type="datetimeFigureOut">
              <a:rPr lang="en-GB" smtClean="0"/>
              <a:t>23/03/2020</a:t>
            </a:fld>
            <a:endParaRPr lang="en-GB"/>
          </a:p>
        </p:txBody>
      </p:sp>
      <p:sp>
        <p:nvSpPr>
          <p:cNvPr id="5" name="Footer Placeholder 4">
            <a:extLst>
              <a:ext uri="{FF2B5EF4-FFF2-40B4-BE49-F238E27FC236}">
                <a16:creationId xmlns:a16="http://schemas.microsoft.com/office/drawing/2014/main" id="{370DFF7F-BD55-4340-BB46-1A3A6882AB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270D7A-7AF2-41BE-A778-BE9D7E74BDCF}"/>
              </a:ext>
            </a:extLst>
          </p:cNvPr>
          <p:cNvSpPr>
            <a:spLocks noGrp="1"/>
          </p:cNvSpPr>
          <p:nvPr>
            <p:ph type="sldNum" sz="quarter" idx="12"/>
          </p:nvPr>
        </p:nvSpPr>
        <p:spPr/>
        <p:txBody>
          <a:bodyPr/>
          <a:lstStyle/>
          <a:p>
            <a:fld id="{9612DEE2-125A-44CC-8BD1-376FC707B1EC}" type="slidenum">
              <a:rPr lang="en-GB" smtClean="0"/>
              <a:t>‹#›</a:t>
            </a:fld>
            <a:endParaRPr lang="en-GB"/>
          </a:p>
        </p:txBody>
      </p:sp>
    </p:spTree>
    <p:extLst>
      <p:ext uri="{BB962C8B-B14F-4D97-AF65-F5344CB8AC3E}">
        <p14:creationId xmlns:p14="http://schemas.microsoft.com/office/powerpoint/2010/main" val="1595343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42175A-1AA4-4770-BE15-8C46B978B0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6D9AB5-6D40-4AB2-9FDD-F06CE6133E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E49DE1-681B-43D1-8688-1DE714B95D27}"/>
              </a:ext>
            </a:extLst>
          </p:cNvPr>
          <p:cNvSpPr>
            <a:spLocks noGrp="1"/>
          </p:cNvSpPr>
          <p:nvPr>
            <p:ph type="dt" sz="half" idx="10"/>
          </p:nvPr>
        </p:nvSpPr>
        <p:spPr/>
        <p:txBody>
          <a:bodyPr/>
          <a:lstStyle/>
          <a:p>
            <a:fld id="{EC4C05D9-5A61-4BBA-BD7D-2F065DDFCD59}" type="datetimeFigureOut">
              <a:rPr lang="en-GB" smtClean="0"/>
              <a:t>23/03/2020</a:t>
            </a:fld>
            <a:endParaRPr lang="en-GB"/>
          </a:p>
        </p:txBody>
      </p:sp>
      <p:sp>
        <p:nvSpPr>
          <p:cNvPr id="5" name="Footer Placeholder 4">
            <a:extLst>
              <a:ext uri="{FF2B5EF4-FFF2-40B4-BE49-F238E27FC236}">
                <a16:creationId xmlns:a16="http://schemas.microsoft.com/office/drawing/2014/main" id="{E449587F-CE3B-475E-9538-10A3F87DC4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D35C31-2A47-4FA9-A7E0-E86338AE58CC}"/>
              </a:ext>
            </a:extLst>
          </p:cNvPr>
          <p:cNvSpPr>
            <a:spLocks noGrp="1"/>
          </p:cNvSpPr>
          <p:nvPr>
            <p:ph type="sldNum" sz="quarter" idx="12"/>
          </p:nvPr>
        </p:nvSpPr>
        <p:spPr/>
        <p:txBody>
          <a:bodyPr/>
          <a:lstStyle/>
          <a:p>
            <a:fld id="{9612DEE2-125A-44CC-8BD1-376FC707B1EC}" type="slidenum">
              <a:rPr lang="en-GB" smtClean="0"/>
              <a:t>‹#›</a:t>
            </a:fld>
            <a:endParaRPr lang="en-GB"/>
          </a:p>
        </p:txBody>
      </p:sp>
    </p:spTree>
    <p:extLst>
      <p:ext uri="{BB962C8B-B14F-4D97-AF65-F5344CB8AC3E}">
        <p14:creationId xmlns:p14="http://schemas.microsoft.com/office/powerpoint/2010/main" val="150013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958184-6106-47E4-8FCF-E323BDB9AA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51517B-C717-4266-9417-F0C879FE96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76CC2-80E3-40D5-A546-4645F95B0C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4C05D9-5A61-4BBA-BD7D-2F065DDFCD59}" type="datetimeFigureOut">
              <a:rPr lang="en-GB" smtClean="0"/>
              <a:t>23/03/2020</a:t>
            </a:fld>
            <a:endParaRPr lang="en-GB"/>
          </a:p>
        </p:txBody>
      </p:sp>
      <p:sp>
        <p:nvSpPr>
          <p:cNvPr id="5" name="Footer Placeholder 4">
            <a:extLst>
              <a:ext uri="{FF2B5EF4-FFF2-40B4-BE49-F238E27FC236}">
                <a16:creationId xmlns:a16="http://schemas.microsoft.com/office/drawing/2014/main" id="{E85A0D5E-C722-4B39-8AAC-78C29C72CA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E4C953-DF14-478B-876C-26F2A012F5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12DEE2-125A-44CC-8BD1-376FC707B1EC}" type="slidenum">
              <a:rPr lang="en-GB" smtClean="0"/>
              <a:t>‹#›</a:t>
            </a:fld>
            <a:endParaRPr lang="en-GB"/>
          </a:p>
        </p:txBody>
      </p:sp>
    </p:spTree>
    <p:extLst>
      <p:ext uri="{BB962C8B-B14F-4D97-AF65-F5344CB8AC3E}">
        <p14:creationId xmlns:p14="http://schemas.microsoft.com/office/powerpoint/2010/main" val="19959973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youtu.be/IE6LjT1YHSA"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multiword.sourceforge.net/PHITE.php?sitesig=CONF&amp;page=CONF_02_MWE-LEX_2020___lb__COLING__rb__"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4799F-DA97-45D1-A295-549C02FC0CC6}"/>
              </a:ext>
            </a:extLst>
          </p:cNvPr>
          <p:cNvSpPr>
            <a:spLocks noGrp="1"/>
          </p:cNvSpPr>
          <p:nvPr>
            <p:ph type="ctrTitle"/>
          </p:nvPr>
        </p:nvSpPr>
        <p:spPr/>
        <p:txBody>
          <a:bodyPr/>
          <a:lstStyle/>
          <a:p>
            <a:r>
              <a:rPr lang="en-GB" dirty="0"/>
              <a:t>Design of a hybrid</a:t>
            </a:r>
            <a:br>
              <a:rPr lang="en-GB" dirty="0"/>
            </a:br>
            <a:r>
              <a:rPr lang="en-GB" dirty="0"/>
              <a:t>MWE tool</a:t>
            </a:r>
          </a:p>
        </p:txBody>
      </p:sp>
      <p:sp>
        <p:nvSpPr>
          <p:cNvPr id="3" name="Subtitle 2">
            <a:extLst>
              <a:ext uri="{FF2B5EF4-FFF2-40B4-BE49-F238E27FC236}">
                <a16:creationId xmlns:a16="http://schemas.microsoft.com/office/drawing/2014/main" id="{3F3088E8-FAE5-4EA0-883E-091BD6A31E57}"/>
              </a:ext>
            </a:extLst>
          </p:cNvPr>
          <p:cNvSpPr>
            <a:spLocks noGrp="1"/>
          </p:cNvSpPr>
          <p:nvPr>
            <p:ph type="subTitle" idx="1"/>
          </p:nvPr>
        </p:nvSpPr>
        <p:spPr/>
        <p:txBody>
          <a:bodyPr/>
          <a:lstStyle/>
          <a:p>
            <a:r>
              <a:rPr lang="en-GB" dirty="0"/>
              <a:t>Research Proposal</a:t>
            </a:r>
          </a:p>
        </p:txBody>
      </p:sp>
      <p:sp>
        <p:nvSpPr>
          <p:cNvPr id="4" name="TextBox 3">
            <a:extLst>
              <a:ext uri="{FF2B5EF4-FFF2-40B4-BE49-F238E27FC236}">
                <a16:creationId xmlns:a16="http://schemas.microsoft.com/office/drawing/2014/main" id="{735A7E1E-0C0D-43F0-A4AB-5B8E94239D20}"/>
              </a:ext>
            </a:extLst>
          </p:cNvPr>
          <p:cNvSpPr txBox="1"/>
          <p:nvPr/>
        </p:nvSpPr>
        <p:spPr>
          <a:xfrm>
            <a:off x="7235687" y="4858247"/>
            <a:ext cx="3432313" cy="1477328"/>
          </a:xfrm>
          <a:prstGeom prst="rect">
            <a:avLst/>
          </a:prstGeom>
          <a:noFill/>
        </p:spPr>
        <p:txBody>
          <a:bodyPr wrap="square" rtlCol="0">
            <a:spAutoFit/>
          </a:bodyPr>
          <a:lstStyle/>
          <a:p>
            <a:r>
              <a:rPr lang="en-GB" dirty="0"/>
              <a:t>Gabriel </a:t>
            </a:r>
            <a:r>
              <a:rPr lang="en-GB" dirty="0" err="1"/>
              <a:t>Avbenake</a:t>
            </a:r>
            <a:endParaRPr lang="en-GB" dirty="0"/>
          </a:p>
          <a:p>
            <a:r>
              <a:rPr lang="en-GB" dirty="0"/>
              <a:t>MSc Student</a:t>
            </a:r>
          </a:p>
          <a:p>
            <a:r>
              <a:rPr lang="en-GB" dirty="0"/>
              <a:t>Applied Computing</a:t>
            </a:r>
          </a:p>
          <a:p>
            <a:r>
              <a:rPr lang="en-GB" dirty="0"/>
              <a:t>1902228@student.uwtsd.ac.uk</a:t>
            </a:r>
          </a:p>
          <a:p>
            <a:r>
              <a:rPr lang="en-GB" dirty="0"/>
              <a:t>University of Wales Trinity St David</a:t>
            </a:r>
          </a:p>
        </p:txBody>
      </p:sp>
      <p:sp>
        <p:nvSpPr>
          <p:cNvPr id="5" name="TextBox 4">
            <a:extLst>
              <a:ext uri="{FF2B5EF4-FFF2-40B4-BE49-F238E27FC236}">
                <a16:creationId xmlns:a16="http://schemas.microsoft.com/office/drawing/2014/main" id="{E629D5A1-9E89-45F0-96DF-A5BC62E499E3}"/>
              </a:ext>
            </a:extLst>
          </p:cNvPr>
          <p:cNvSpPr txBox="1"/>
          <p:nvPr/>
        </p:nvSpPr>
        <p:spPr>
          <a:xfrm>
            <a:off x="578498" y="5850294"/>
            <a:ext cx="5517502" cy="923330"/>
          </a:xfrm>
          <a:prstGeom prst="rect">
            <a:avLst/>
          </a:prstGeom>
          <a:noFill/>
        </p:spPr>
        <p:txBody>
          <a:bodyPr wrap="square" rtlCol="0">
            <a:spAutoFit/>
          </a:bodyPr>
          <a:lstStyle/>
          <a:p>
            <a:r>
              <a:rPr lang="en-GB" dirty="0"/>
              <a:t>Video Link:</a:t>
            </a:r>
          </a:p>
          <a:p>
            <a:r>
              <a:rPr lang="en-GB" dirty="0">
                <a:hlinkClick r:id="rId2"/>
              </a:rPr>
              <a:t>https://youtu.be/IE6LjT1YHSA</a:t>
            </a:r>
            <a:endParaRPr lang="en-GB" dirty="0"/>
          </a:p>
          <a:p>
            <a:endParaRPr lang="en-GB" dirty="0"/>
          </a:p>
        </p:txBody>
      </p:sp>
    </p:spTree>
    <p:extLst>
      <p:ext uri="{BB962C8B-B14F-4D97-AF65-F5344CB8AC3E}">
        <p14:creationId xmlns:p14="http://schemas.microsoft.com/office/powerpoint/2010/main" val="41173537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5D480-3B9C-429E-B739-54FB9484E497}"/>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0AC1C17D-3059-4F17-BD17-634078649CE2}"/>
              </a:ext>
            </a:extLst>
          </p:cNvPr>
          <p:cNvSpPr>
            <a:spLocks noGrp="1"/>
          </p:cNvSpPr>
          <p:nvPr>
            <p:ph idx="1"/>
          </p:nvPr>
        </p:nvSpPr>
        <p:spPr/>
        <p:txBody>
          <a:bodyPr/>
          <a:lstStyle/>
          <a:p>
            <a:r>
              <a:rPr lang="en-GB" dirty="0"/>
              <a:t>Project Background</a:t>
            </a:r>
          </a:p>
          <a:p>
            <a:r>
              <a:rPr lang="en-GB" dirty="0"/>
              <a:t>What is Multiword Expression (MWE)</a:t>
            </a:r>
          </a:p>
          <a:p>
            <a:r>
              <a:rPr lang="en-GB" dirty="0"/>
              <a:t>Classification of MWEs</a:t>
            </a:r>
          </a:p>
          <a:p>
            <a:r>
              <a:rPr lang="en-GB" dirty="0"/>
              <a:t>Rationale for the Research</a:t>
            </a:r>
          </a:p>
          <a:p>
            <a:r>
              <a:rPr lang="en-GB" dirty="0"/>
              <a:t>Aims and Objectives</a:t>
            </a:r>
          </a:p>
          <a:p>
            <a:r>
              <a:rPr lang="en-GB" dirty="0"/>
              <a:t>Methodology</a:t>
            </a:r>
          </a:p>
          <a:p>
            <a:r>
              <a:rPr lang="en-GB" dirty="0"/>
              <a:t>Expected Outcomes</a:t>
            </a:r>
          </a:p>
          <a:p>
            <a:r>
              <a:rPr lang="en-GB" dirty="0"/>
              <a:t>References</a:t>
            </a:r>
          </a:p>
        </p:txBody>
      </p:sp>
    </p:spTree>
    <p:extLst>
      <p:ext uri="{BB962C8B-B14F-4D97-AF65-F5344CB8AC3E}">
        <p14:creationId xmlns:p14="http://schemas.microsoft.com/office/powerpoint/2010/main" val="2258543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5B33B-8FB3-4742-937A-8F5514D7E9C7}"/>
              </a:ext>
            </a:extLst>
          </p:cNvPr>
          <p:cNvSpPr>
            <a:spLocks noGrp="1"/>
          </p:cNvSpPr>
          <p:nvPr>
            <p:ph type="title"/>
          </p:nvPr>
        </p:nvSpPr>
        <p:spPr/>
        <p:txBody>
          <a:bodyPr/>
          <a:lstStyle/>
          <a:p>
            <a:r>
              <a:rPr lang="en-GB" dirty="0"/>
              <a:t>Project Background</a:t>
            </a:r>
          </a:p>
        </p:txBody>
      </p:sp>
      <p:sp>
        <p:nvSpPr>
          <p:cNvPr id="3" name="Content Placeholder 2">
            <a:extLst>
              <a:ext uri="{FF2B5EF4-FFF2-40B4-BE49-F238E27FC236}">
                <a16:creationId xmlns:a16="http://schemas.microsoft.com/office/drawing/2014/main" id="{141075CD-98F4-48B8-844F-EE7210BD546A}"/>
              </a:ext>
            </a:extLst>
          </p:cNvPr>
          <p:cNvSpPr>
            <a:spLocks noGrp="1"/>
          </p:cNvSpPr>
          <p:nvPr>
            <p:ph idx="1"/>
          </p:nvPr>
        </p:nvSpPr>
        <p:spPr/>
        <p:txBody>
          <a:bodyPr>
            <a:normAutofit/>
          </a:bodyPr>
          <a:lstStyle/>
          <a:p>
            <a:r>
              <a:rPr lang="en-GB" dirty="0"/>
              <a:t>The field of Natural Language Processing (NLP) has developed rapidly over the recent decades. </a:t>
            </a:r>
          </a:p>
          <a:p>
            <a:r>
              <a:rPr lang="en-GB" dirty="0"/>
              <a:t>NLP is important because it fosters communication, knowledge management and discovery. Its applications include machine translation (MT), information retrieval (IR), syntactic analysis, etc.</a:t>
            </a:r>
          </a:p>
          <a:p>
            <a:r>
              <a:rPr lang="en-GB" dirty="0"/>
              <a:t>Multiword expressions (MWEs) are part and parcel of what NLP has to deal with.</a:t>
            </a:r>
          </a:p>
        </p:txBody>
      </p:sp>
    </p:spTree>
    <p:extLst>
      <p:ext uri="{BB962C8B-B14F-4D97-AF65-F5344CB8AC3E}">
        <p14:creationId xmlns:p14="http://schemas.microsoft.com/office/powerpoint/2010/main" val="57491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19E6B-47F1-4971-ABF1-27DA6127EFDD}"/>
              </a:ext>
            </a:extLst>
          </p:cNvPr>
          <p:cNvSpPr>
            <a:spLocks noGrp="1"/>
          </p:cNvSpPr>
          <p:nvPr>
            <p:ph type="title"/>
          </p:nvPr>
        </p:nvSpPr>
        <p:spPr/>
        <p:txBody>
          <a:bodyPr/>
          <a:lstStyle/>
          <a:p>
            <a:r>
              <a:rPr lang="en-GB" dirty="0"/>
              <a:t>What is Multiword Expression (MWE)</a:t>
            </a:r>
          </a:p>
        </p:txBody>
      </p:sp>
      <p:sp>
        <p:nvSpPr>
          <p:cNvPr id="3" name="Content Placeholder 2">
            <a:extLst>
              <a:ext uri="{FF2B5EF4-FFF2-40B4-BE49-F238E27FC236}">
                <a16:creationId xmlns:a16="http://schemas.microsoft.com/office/drawing/2014/main" id="{5D35A09F-38B3-44CC-864E-BB409E9BB5BE}"/>
              </a:ext>
            </a:extLst>
          </p:cNvPr>
          <p:cNvSpPr>
            <a:spLocks noGrp="1"/>
          </p:cNvSpPr>
          <p:nvPr>
            <p:ph idx="1"/>
          </p:nvPr>
        </p:nvSpPr>
        <p:spPr>
          <a:xfrm>
            <a:off x="838199" y="1825625"/>
            <a:ext cx="10691191" cy="4351338"/>
          </a:xfrm>
        </p:spPr>
        <p:txBody>
          <a:bodyPr>
            <a:normAutofit/>
          </a:bodyPr>
          <a:lstStyle/>
          <a:p>
            <a:r>
              <a:rPr lang="en-GB" dirty="0"/>
              <a:t>It is hard to identify what features distinguish MWEs from free word combinations (</a:t>
            </a:r>
            <a:r>
              <a:rPr lang="en-GB" dirty="0" err="1"/>
              <a:t>Gelbukh</a:t>
            </a:r>
            <a:r>
              <a:rPr lang="en-GB" dirty="0"/>
              <a:t> &amp; </a:t>
            </a:r>
            <a:r>
              <a:rPr lang="en-GB" dirty="0" err="1"/>
              <a:t>Kolesnikova</a:t>
            </a:r>
            <a:r>
              <a:rPr lang="en-GB" dirty="0"/>
              <a:t>, 2013). </a:t>
            </a:r>
          </a:p>
          <a:p>
            <a:r>
              <a:rPr lang="en-GB" dirty="0"/>
              <a:t>Some attempts are:</a:t>
            </a:r>
          </a:p>
          <a:p>
            <a:pPr lvl="1"/>
            <a:r>
              <a:rPr lang="en-GB" dirty="0"/>
              <a:t>MWEs are lexical items that: (a) can be decomposed into multiple lexemes; and (b) display lexical, syntactic, semantic, pragmatic and/or statistical idiomaticity (Baldwin &amp; Kim, 2010). </a:t>
            </a:r>
          </a:p>
          <a:p>
            <a:pPr lvl="1"/>
            <a:r>
              <a:rPr lang="en-GB" dirty="0"/>
              <a:t>MWEs are word combination whose meaning might not be fully determined from the meaning of their components (Atkins &amp; </a:t>
            </a:r>
            <a:r>
              <a:rPr lang="en-GB" dirty="0" err="1"/>
              <a:t>Rundell</a:t>
            </a:r>
            <a:r>
              <a:rPr lang="en-GB" dirty="0"/>
              <a:t>, 2008).</a:t>
            </a:r>
          </a:p>
          <a:p>
            <a:r>
              <a:rPr lang="en-GB" dirty="0"/>
              <a:t>In addition to idioms, many other constructions present some peculiarities which allow us to see them as MWEs. </a:t>
            </a:r>
          </a:p>
        </p:txBody>
      </p:sp>
    </p:spTree>
    <p:extLst>
      <p:ext uri="{BB962C8B-B14F-4D97-AF65-F5344CB8AC3E}">
        <p14:creationId xmlns:p14="http://schemas.microsoft.com/office/powerpoint/2010/main" val="2498461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72E48-F731-41E7-9F68-67646882F1F1}"/>
              </a:ext>
            </a:extLst>
          </p:cNvPr>
          <p:cNvSpPr>
            <a:spLocks noGrp="1"/>
          </p:cNvSpPr>
          <p:nvPr>
            <p:ph type="title"/>
          </p:nvPr>
        </p:nvSpPr>
        <p:spPr>
          <a:xfrm>
            <a:off x="838200" y="-16540"/>
            <a:ext cx="10515600" cy="1325563"/>
          </a:xfrm>
        </p:spPr>
        <p:txBody>
          <a:bodyPr/>
          <a:lstStyle/>
          <a:p>
            <a:r>
              <a:rPr lang="en-GB" dirty="0"/>
              <a:t>Classification of MWEs</a:t>
            </a:r>
          </a:p>
        </p:txBody>
      </p:sp>
      <p:graphicFrame>
        <p:nvGraphicFramePr>
          <p:cNvPr id="4" name="Content Placeholder 3">
            <a:extLst>
              <a:ext uri="{FF2B5EF4-FFF2-40B4-BE49-F238E27FC236}">
                <a16:creationId xmlns:a16="http://schemas.microsoft.com/office/drawing/2014/main" id="{DAB91086-D622-473C-80D4-B95AEE3AC7EA}"/>
              </a:ext>
            </a:extLst>
          </p:cNvPr>
          <p:cNvGraphicFramePr>
            <a:graphicFrameLocks noGrp="1"/>
          </p:cNvGraphicFramePr>
          <p:nvPr>
            <p:ph idx="1"/>
            <p:extLst>
              <p:ext uri="{D42A27DB-BD31-4B8C-83A1-F6EECF244321}">
                <p14:modId xmlns:p14="http://schemas.microsoft.com/office/powerpoint/2010/main" val="2638343909"/>
              </p:ext>
            </p:extLst>
          </p:nvPr>
        </p:nvGraphicFramePr>
        <p:xfrm>
          <a:off x="177113" y="1043710"/>
          <a:ext cx="11837773" cy="5581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26A26C92-9AEE-451A-950A-FE68B6B7751D}"/>
              </a:ext>
            </a:extLst>
          </p:cNvPr>
          <p:cNvSpPr txBox="1"/>
          <p:nvPr/>
        </p:nvSpPr>
        <p:spPr>
          <a:xfrm>
            <a:off x="6096000" y="521316"/>
            <a:ext cx="5476352" cy="369332"/>
          </a:xfrm>
          <a:prstGeom prst="rect">
            <a:avLst/>
          </a:prstGeom>
          <a:noFill/>
        </p:spPr>
        <p:txBody>
          <a:bodyPr wrap="square" rtlCol="0">
            <a:spAutoFit/>
          </a:bodyPr>
          <a:lstStyle/>
          <a:p>
            <a:r>
              <a:rPr lang="de-DE" dirty="0"/>
              <a:t>(Baldwin &amp; Kim, 2010) (Gelbukh &amp; Kolesnikova, 2013)</a:t>
            </a:r>
            <a:endParaRPr lang="en-GB" dirty="0"/>
          </a:p>
        </p:txBody>
      </p:sp>
    </p:spTree>
    <p:extLst>
      <p:ext uri="{BB962C8B-B14F-4D97-AF65-F5344CB8AC3E}">
        <p14:creationId xmlns:p14="http://schemas.microsoft.com/office/powerpoint/2010/main" val="4010256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0CD68-51C3-4765-8CC8-74BD8773818A}"/>
              </a:ext>
            </a:extLst>
          </p:cNvPr>
          <p:cNvSpPr>
            <a:spLocks noGrp="1"/>
          </p:cNvSpPr>
          <p:nvPr>
            <p:ph type="title"/>
          </p:nvPr>
        </p:nvSpPr>
        <p:spPr/>
        <p:txBody>
          <a:bodyPr/>
          <a:lstStyle/>
          <a:p>
            <a:r>
              <a:rPr lang="en-GB" dirty="0"/>
              <a:t>Rationale for the Research</a:t>
            </a:r>
          </a:p>
        </p:txBody>
      </p:sp>
      <p:sp>
        <p:nvSpPr>
          <p:cNvPr id="3" name="Content Placeholder 2">
            <a:extLst>
              <a:ext uri="{FF2B5EF4-FFF2-40B4-BE49-F238E27FC236}">
                <a16:creationId xmlns:a16="http://schemas.microsoft.com/office/drawing/2014/main" id="{9538E9C5-B8F3-4237-9FD3-144286253361}"/>
              </a:ext>
            </a:extLst>
          </p:cNvPr>
          <p:cNvSpPr>
            <a:spLocks noGrp="1"/>
          </p:cNvSpPr>
          <p:nvPr>
            <p:ph idx="1"/>
          </p:nvPr>
        </p:nvSpPr>
        <p:spPr>
          <a:xfrm>
            <a:off x="838200" y="1542553"/>
            <a:ext cx="10515600" cy="4950322"/>
          </a:xfrm>
        </p:spPr>
        <p:txBody>
          <a:bodyPr>
            <a:normAutofit lnSpcReduction="10000"/>
          </a:bodyPr>
          <a:lstStyle/>
          <a:p>
            <a:r>
              <a:rPr lang="en-GB" dirty="0"/>
              <a:t>Building NLP applications that are capable of dealing with MWEs is very important because</a:t>
            </a:r>
          </a:p>
          <a:p>
            <a:pPr lvl="1"/>
            <a:r>
              <a:rPr lang="en-GB" dirty="0"/>
              <a:t>MWEs are ubiquitous in everyday language (</a:t>
            </a:r>
            <a:r>
              <a:rPr lang="en-GB" dirty="0" err="1"/>
              <a:t>Biber</a:t>
            </a:r>
            <a:r>
              <a:rPr lang="en-GB" dirty="0"/>
              <a:t>, et al., 1999) (</a:t>
            </a:r>
            <a:r>
              <a:rPr lang="en-GB" dirty="0" err="1"/>
              <a:t>Gantar</a:t>
            </a:r>
            <a:r>
              <a:rPr lang="en-GB" dirty="0"/>
              <a:t>, et al., 2019).</a:t>
            </a:r>
          </a:p>
          <a:p>
            <a:pPr lvl="1"/>
            <a:r>
              <a:rPr lang="en-GB" dirty="0"/>
              <a:t>Ignore MWEs in NLP tasks generate ungrammatical, ambiguous or unnatural output (</a:t>
            </a:r>
            <a:r>
              <a:rPr lang="en-GB" dirty="0" err="1"/>
              <a:t>Ramisch</a:t>
            </a:r>
            <a:r>
              <a:rPr lang="en-GB" dirty="0"/>
              <a:t>, 2015) leading to probable information loss.</a:t>
            </a:r>
          </a:p>
          <a:p>
            <a:r>
              <a:rPr lang="en-GB" dirty="0"/>
              <a:t>Despite their prevalence, MWEs have often been neglected in the development of NLP applications. MWEs identification has been the focus instead of the integration of automatically acquired or manually compiled MWE resources into applications (</a:t>
            </a:r>
            <a:r>
              <a:rPr lang="en-GB" dirty="0" err="1"/>
              <a:t>Kordoni</a:t>
            </a:r>
            <a:r>
              <a:rPr lang="en-GB" dirty="0"/>
              <a:t> et al 2011, 2013, 2014). </a:t>
            </a:r>
          </a:p>
          <a:p>
            <a:r>
              <a:rPr lang="en-GB" dirty="0"/>
              <a:t>There is an upcoming workshop: 2020 Workshop on MWEs. </a:t>
            </a:r>
            <a:r>
              <a:rPr lang="en-GB" sz="1600" dirty="0">
                <a:hlinkClick r:id="rId3"/>
              </a:rPr>
              <a:t>http://multiword.sourceforge.net/PHITE.php?sitesig=CONF&amp;page=CONF_02_MWE-LEX_2020___lb__COLING__rb__</a:t>
            </a:r>
            <a:endParaRPr lang="en-GB" sz="1600" dirty="0"/>
          </a:p>
        </p:txBody>
      </p:sp>
    </p:spTree>
    <p:extLst>
      <p:ext uri="{BB962C8B-B14F-4D97-AF65-F5344CB8AC3E}">
        <p14:creationId xmlns:p14="http://schemas.microsoft.com/office/powerpoint/2010/main" val="21034540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E95CB-63DA-4BEF-863D-04D88E04EA9C}"/>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8C65B472-0FD7-4AFC-A5E3-2660C41B0C5A}"/>
              </a:ext>
            </a:extLst>
          </p:cNvPr>
          <p:cNvSpPr>
            <a:spLocks noGrp="1"/>
          </p:cNvSpPr>
          <p:nvPr>
            <p:ph idx="1"/>
          </p:nvPr>
        </p:nvSpPr>
        <p:spPr/>
        <p:txBody>
          <a:bodyPr>
            <a:normAutofit fontScale="92500" lnSpcReduction="10000"/>
          </a:bodyPr>
          <a:lstStyle/>
          <a:p>
            <a:r>
              <a:rPr lang="en-GB" dirty="0"/>
              <a:t>The aim is to design a semi-supervised system that can tag MWEs in text and be connected to a lexicon simultaneously. In other words, to design a hybrid system that can identify MWEs, link them to corresponding entries in lexica and augment existing resources with possible new expressions.</a:t>
            </a:r>
          </a:p>
          <a:p>
            <a:pPr marL="0" indent="0">
              <a:buNone/>
            </a:pPr>
            <a:r>
              <a:rPr lang="en-GB" b="1" dirty="0"/>
              <a:t>Objectives</a:t>
            </a:r>
          </a:p>
          <a:p>
            <a:r>
              <a:rPr lang="en-GB" dirty="0"/>
              <a:t>To design a tool which will automatically discover MWEs in large non-annotated corpora to enrich MWE lists from traditional human-readable lexicons.</a:t>
            </a:r>
          </a:p>
          <a:p>
            <a:r>
              <a:rPr lang="en-GB" dirty="0"/>
              <a:t>To evaluate how useful the tool is, in terms of accuracy. </a:t>
            </a:r>
          </a:p>
          <a:p>
            <a:r>
              <a:rPr lang="en-GB" dirty="0"/>
              <a:t>To analyse the possibility of easy integration of the enriched lexicon into NLP applications. </a:t>
            </a:r>
          </a:p>
        </p:txBody>
      </p:sp>
    </p:spTree>
    <p:extLst>
      <p:ext uri="{BB962C8B-B14F-4D97-AF65-F5344CB8AC3E}">
        <p14:creationId xmlns:p14="http://schemas.microsoft.com/office/powerpoint/2010/main" val="4405385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39262-5D0A-43B2-BC0A-928C83C66F41}"/>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9F7551C5-647E-44C8-A3C5-53512C6234F5}"/>
              </a:ext>
            </a:extLst>
          </p:cNvPr>
          <p:cNvSpPr>
            <a:spLocks noGrp="1"/>
          </p:cNvSpPr>
          <p:nvPr>
            <p:ph idx="1"/>
          </p:nvPr>
        </p:nvSpPr>
        <p:spPr>
          <a:xfrm>
            <a:off x="838200" y="1690688"/>
            <a:ext cx="10515600" cy="4701947"/>
          </a:xfrm>
        </p:spPr>
        <p:txBody>
          <a:bodyPr>
            <a:normAutofit fontScale="92500" lnSpcReduction="10000"/>
          </a:bodyPr>
          <a:lstStyle/>
          <a:p>
            <a:r>
              <a:rPr lang="en-GB" dirty="0"/>
              <a:t>The tool for the automatic discovery and extraction of MWEs in large non-annotated corpora will be developed using Python programming language in conjunction with other tools such as UCS toolkit, </a:t>
            </a:r>
            <a:r>
              <a:rPr lang="en-GB" dirty="0" err="1"/>
              <a:t>mwetoolkit</a:t>
            </a:r>
            <a:r>
              <a:rPr lang="en-GB" dirty="0"/>
              <a:t>, Text-NSP, </a:t>
            </a:r>
            <a:r>
              <a:rPr lang="en-GB" dirty="0" err="1"/>
              <a:t>StringNet</a:t>
            </a:r>
            <a:r>
              <a:rPr lang="en-GB" dirty="0"/>
              <a:t>. </a:t>
            </a:r>
          </a:p>
          <a:p>
            <a:r>
              <a:rPr lang="en-GB" dirty="0"/>
              <a:t>Rapid application development methodology would be used, with the </a:t>
            </a:r>
            <a:r>
              <a:rPr lang="en-GB" dirty="0" err="1"/>
              <a:t>MoSCoW</a:t>
            </a:r>
            <a:r>
              <a:rPr lang="en-GB" dirty="0"/>
              <a:t> prioritisation of scope to meet time constraint.</a:t>
            </a:r>
          </a:p>
          <a:p>
            <a:r>
              <a:rPr lang="en-GB" dirty="0"/>
              <a:t>The tool will be evaluated for accuracy by asking a human annotator to label relevant and irrelevant results. This would, then, be used to calculate the precision and recall rate. Also, Chi-square could be used to measure collocation.</a:t>
            </a:r>
          </a:p>
          <a:p>
            <a:r>
              <a:rPr lang="en-GB" dirty="0"/>
              <a:t>The best way of integrating the resultant enriched lexicon in the complex pipeline of NLP applications would be investigated. It might be a good idea to adopt the format of WordNet. </a:t>
            </a:r>
          </a:p>
        </p:txBody>
      </p:sp>
    </p:spTree>
    <p:extLst>
      <p:ext uri="{BB962C8B-B14F-4D97-AF65-F5344CB8AC3E}">
        <p14:creationId xmlns:p14="http://schemas.microsoft.com/office/powerpoint/2010/main" val="3253626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22192-D589-4BF3-A92D-30EB816A9ABD}"/>
              </a:ext>
            </a:extLst>
          </p:cNvPr>
          <p:cNvSpPr>
            <a:spLocks noGrp="1"/>
          </p:cNvSpPr>
          <p:nvPr>
            <p:ph type="title"/>
          </p:nvPr>
        </p:nvSpPr>
        <p:spPr/>
        <p:txBody>
          <a:bodyPr/>
          <a:lstStyle/>
          <a:p>
            <a:r>
              <a:rPr lang="en-GB" dirty="0"/>
              <a:t>Expected Outcomes</a:t>
            </a:r>
          </a:p>
        </p:txBody>
      </p:sp>
      <p:sp>
        <p:nvSpPr>
          <p:cNvPr id="3" name="Content Placeholder 2">
            <a:extLst>
              <a:ext uri="{FF2B5EF4-FFF2-40B4-BE49-F238E27FC236}">
                <a16:creationId xmlns:a16="http://schemas.microsoft.com/office/drawing/2014/main" id="{C8DD90E7-08E5-41DA-BCDB-10255C519960}"/>
              </a:ext>
            </a:extLst>
          </p:cNvPr>
          <p:cNvSpPr>
            <a:spLocks noGrp="1"/>
          </p:cNvSpPr>
          <p:nvPr>
            <p:ph idx="1"/>
          </p:nvPr>
        </p:nvSpPr>
        <p:spPr/>
        <p:txBody>
          <a:bodyPr>
            <a:normAutofit lnSpcReduction="10000"/>
          </a:bodyPr>
          <a:lstStyle/>
          <a:p>
            <a:pPr marL="0" indent="0">
              <a:buNone/>
            </a:pPr>
            <a:r>
              <a:rPr lang="en-GB" dirty="0"/>
              <a:t>It is expected that the tool will:</a:t>
            </a:r>
          </a:p>
          <a:p>
            <a:r>
              <a:rPr lang="en-GB" dirty="0"/>
              <a:t>Produce an enriched MWE lexicon, with minimal human effort, from various corpora</a:t>
            </a:r>
          </a:p>
          <a:p>
            <a:r>
              <a:rPr lang="en-GB" dirty="0"/>
              <a:t>The enriched MWE would be in a format ready to be plugged into the pipeline of various NLP applications.</a:t>
            </a:r>
          </a:p>
          <a:p>
            <a:r>
              <a:rPr lang="en-GB" dirty="0"/>
              <a:t>This would improve NLP applications to generate less ambiguous, natural and grammatical output to prevent information loss and boost confidence in NLP output.</a:t>
            </a:r>
          </a:p>
          <a:p>
            <a:r>
              <a:rPr lang="en-GB" dirty="0"/>
              <a:t>This would ultimately fosters communication, knowledge management and discovery.</a:t>
            </a:r>
          </a:p>
        </p:txBody>
      </p:sp>
    </p:spTree>
    <p:extLst>
      <p:ext uri="{BB962C8B-B14F-4D97-AF65-F5344CB8AC3E}">
        <p14:creationId xmlns:p14="http://schemas.microsoft.com/office/powerpoint/2010/main" val="2155853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23114-E774-40E3-A96E-1D9AB31F575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2577197-7E7C-49C7-A3F3-E324CFEFF900}"/>
              </a:ext>
            </a:extLst>
          </p:cNvPr>
          <p:cNvSpPr>
            <a:spLocks noGrp="1"/>
          </p:cNvSpPr>
          <p:nvPr>
            <p:ph idx="1"/>
          </p:nvPr>
        </p:nvSpPr>
        <p:spPr>
          <a:xfrm>
            <a:off x="838200" y="1367624"/>
            <a:ext cx="10515600" cy="5255813"/>
          </a:xfrm>
        </p:spPr>
        <p:txBody>
          <a:bodyPr>
            <a:normAutofit fontScale="62500" lnSpcReduction="20000"/>
          </a:bodyPr>
          <a:lstStyle/>
          <a:p>
            <a:r>
              <a:rPr lang="en-US" dirty="0"/>
              <a:t>Atkins, B. T. S. &amp; </a:t>
            </a:r>
            <a:r>
              <a:rPr lang="en-US" dirty="0" err="1"/>
              <a:t>Rundell</a:t>
            </a:r>
            <a:r>
              <a:rPr lang="en-US" dirty="0"/>
              <a:t>, M., 2008. </a:t>
            </a:r>
            <a:r>
              <a:rPr lang="en-US" i="1" dirty="0"/>
              <a:t>The Oxford Guide to Practical Lexicography. </a:t>
            </a:r>
            <a:r>
              <a:rPr lang="en-US" dirty="0"/>
              <a:t>New York: Oxford University Press.</a:t>
            </a:r>
            <a:endParaRPr lang="en-GB" dirty="0"/>
          </a:p>
          <a:p>
            <a:r>
              <a:rPr lang="en-GB" dirty="0"/>
              <a:t>Baldwin, T. &amp; Kim, S. N., 2010. Multiword Expressions. In: N. </a:t>
            </a:r>
            <a:r>
              <a:rPr lang="en-GB" dirty="0" err="1"/>
              <a:t>Indurkhya</a:t>
            </a:r>
            <a:r>
              <a:rPr lang="en-GB" dirty="0"/>
              <a:t> &amp; F. J. </a:t>
            </a:r>
            <a:r>
              <a:rPr lang="en-GB" dirty="0" err="1"/>
              <a:t>Damerau</a:t>
            </a:r>
            <a:r>
              <a:rPr lang="en-GB" dirty="0"/>
              <a:t>, eds. </a:t>
            </a:r>
            <a:r>
              <a:rPr lang="en-GB" i="1" dirty="0"/>
              <a:t>Handbook of Natural Language Processing</a:t>
            </a:r>
            <a:r>
              <a:rPr lang="en-GB" dirty="0"/>
              <a:t>. Second Edition ed. London: CRC Press, p. 267–292.</a:t>
            </a:r>
          </a:p>
          <a:p>
            <a:r>
              <a:rPr lang="en-GB" dirty="0" err="1"/>
              <a:t>Biber</a:t>
            </a:r>
            <a:r>
              <a:rPr lang="en-GB" dirty="0"/>
              <a:t>, D. et al., 1999. </a:t>
            </a:r>
            <a:r>
              <a:rPr lang="en-GB" i="1" dirty="0"/>
              <a:t>Longman Grammar of Spoken and Written English</a:t>
            </a:r>
            <a:r>
              <a:rPr lang="en-GB" dirty="0"/>
              <a:t>. 1st Edition ed. Harlow: Pearson Education.</a:t>
            </a:r>
          </a:p>
          <a:p>
            <a:r>
              <a:rPr lang="en-GB" dirty="0" err="1"/>
              <a:t>Gantar</a:t>
            </a:r>
            <a:r>
              <a:rPr lang="en-GB" dirty="0"/>
              <a:t>, P., Colman, L., </a:t>
            </a:r>
            <a:r>
              <a:rPr lang="en-GB" dirty="0" err="1"/>
              <a:t>Escartin</a:t>
            </a:r>
            <a:r>
              <a:rPr lang="en-GB" dirty="0"/>
              <a:t>, C. P. &amp; Alonso, H. M., 2019. Multiword Expressions: Between Lexicography and NLP. </a:t>
            </a:r>
            <a:r>
              <a:rPr lang="en-GB" i="1" dirty="0"/>
              <a:t>International Journal of Lexicography</a:t>
            </a:r>
            <a:r>
              <a:rPr lang="en-GB" dirty="0"/>
              <a:t>, 32(2), pp. 138 - 162.</a:t>
            </a:r>
          </a:p>
          <a:p>
            <a:r>
              <a:rPr lang="en-GB" dirty="0" err="1"/>
              <a:t>Gelbukh</a:t>
            </a:r>
            <a:r>
              <a:rPr lang="en-GB" dirty="0"/>
              <a:t>, A. &amp; </a:t>
            </a:r>
            <a:r>
              <a:rPr lang="en-GB" dirty="0" err="1"/>
              <a:t>Kolesnikova</a:t>
            </a:r>
            <a:r>
              <a:rPr lang="en-GB" dirty="0"/>
              <a:t>, O., 2013. Multiword Expressions in NLP: General Survey and a Special Case of Verb-Noun Constructions. In: S. Bandyopadhyay, S. K. </a:t>
            </a:r>
            <a:r>
              <a:rPr lang="en-GB" dirty="0" err="1"/>
              <a:t>Naskar</a:t>
            </a:r>
            <a:r>
              <a:rPr lang="en-GB" dirty="0"/>
              <a:t> &amp; A. </a:t>
            </a:r>
            <a:r>
              <a:rPr lang="en-GB" dirty="0" err="1"/>
              <a:t>Ekbal</a:t>
            </a:r>
            <a:r>
              <a:rPr lang="en-GB" dirty="0"/>
              <a:t>, eds. </a:t>
            </a:r>
            <a:r>
              <a:rPr lang="en-GB" i="1" dirty="0"/>
              <a:t>Emerging Applications of Natural Language Processing: Concepts and New Research</a:t>
            </a:r>
            <a:r>
              <a:rPr lang="en-GB" dirty="0"/>
              <a:t>. Hershey: IGI Global, pp. 1 - 21.</a:t>
            </a:r>
          </a:p>
          <a:p>
            <a:r>
              <a:rPr lang="en-GB" dirty="0" err="1"/>
              <a:t>Kordoni</a:t>
            </a:r>
            <a:r>
              <a:rPr lang="en-GB" dirty="0"/>
              <a:t>, V., </a:t>
            </a:r>
            <a:r>
              <a:rPr lang="en-GB" dirty="0" err="1"/>
              <a:t>Ramisch</a:t>
            </a:r>
            <a:r>
              <a:rPr lang="en-GB" dirty="0"/>
              <a:t>, C. &amp; Villavicencio, A. eds., 2011. </a:t>
            </a:r>
            <a:r>
              <a:rPr lang="en-GB" i="1" dirty="0"/>
              <a:t>Proceedings of the ACL workshop on multiword expressions: from parsing and generation to the real world (MWE 2011)</a:t>
            </a:r>
            <a:r>
              <a:rPr lang="en-GB" dirty="0"/>
              <a:t>. Portland, Association for Computational Linguistics, p. 144.</a:t>
            </a:r>
          </a:p>
          <a:p>
            <a:r>
              <a:rPr lang="en-GB" dirty="0" err="1"/>
              <a:t>Kordoni</a:t>
            </a:r>
            <a:r>
              <a:rPr lang="en-GB" dirty="0"/>
              <a:t>, V., </a:t>
            </a:r>
            <a:r>
              <a:rPr lang="en-GB" dirty="0" err="1"/>
              <a:t>Ramisch</a:t>
            </a:r>
            <a:r>
              <a:rPr lang="en-GB" dirty="0"/>
              <a:t>, C. &amp; Villavicencio, A. eds., 2013. </a:t>
            </a:r>
            <a:r>
              <a:rPr lang="en-GB" i="1" dirty="0"/>
              <a:t>Proceedings of the 9th workshop on multiword expressions (MWE 2013)</a:t>
            </a:r>
            <a:r>
              <a:rPr lang="en-GB" dirty="0"/>
              <a:t>. Atlanta, Association for Computational Linguistics, p. 144.</a:t>
            </a:r>
          </a:p>
          <a:p>
            <a:r>
              <a:rPr lang="en-GB" dirty="0" err="1"/>
              <a:t>Kordoni</a:t>
            </a:r>
            <a:r>
              <a:rPr lang="en-GB" dirty="0"/>
              <a:t>, V. et al. eds., 2014. </a:t>
            </a:r>
            <a:r>
              <a:rPr lang="en-GB" i="1" dirty="0"/>
              <a:t>Proceedings of the 10th workshop on multiword expressions (MWE 2014)</a:t>
            </a:r>
            <a:r>
              <a:rPr lang="en-GB" dirty="0"/>
              <a:t>. Gothenburg, Association for Computational Linguistics, p. 133.</a:t>
            </a:r>
          </a:p>
          <a:p>
            <a:r>
              <a:rPr lang="en-GB" dirty="0" err="1"/>
              <a:t>Ramisch</a:t>
            </a:r>
            <a:r>
              <a:rPr lang="en-GB" dirty="0"/>
              <a:t>, C., 2015. </a:t>
            </a:r>
            <a:r>
              <a:rPr lang="en-GB" i="1" dirty="0"/>
              <a:t>Multiword Expressions Acquisition: A Generic and Open Framework</a:t>
            </a:r>
            <a:r>
              <a:rPr lang="en-GB" dirty="0"/>
              <a:t>. New York: Springer.</a:t>
            </a:r>
          </a:p>
          <a:p>
            <a:endParaRPr lang="en-GB" dirty="0"/>
          </a:p>
          <a:p>
            <a:endParaRPr lang="en-GB" dirty="0"/>
          </a:p>
        </p:txBody>
      </p:sp>
    </p:spTree>
    <p:extLst>
      <p:ext uri="{BB962C8B-B14F-4D97-AF65-F5344CB8AC3E}">
        <p14:creationId xmlns:p14="http://schemas.microsoft.com/office/powerpoint/2010/main" val="40599516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2088</TotalTime>
  <Words>1521</Words>
  <Application>Microsoft Office PowerPoint</Application>
  <PresentationFormat>Widescreen</PresentationFormat>
  <Paragraphs>97</Paragraphs>
  <Slides>10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Design of a hybrid MWE tool</vt:lpstr>
      <vt:lpstr>Content</vt:lpstr>
      <vt:lpstr>Project Background</vt:lpstr>
      <vt:lpstr>What is Multiword Expression (MWE)</vt:lpstr>
      <vt:lpstr>Classification of MWEs</vt:lpstr>
      <vt:lpstr>Rationale for the Research</vt:lpstr>
      <vt:lpstr>Aims and Objectives</vt:lpstr>
      <vt:lpstr>Methodology</vt:lpstr>
      <vt:lpstr>Expected Outcomes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Integration of MWEs into POS taggers and parsers</dc:title>
  <dc:creator>Byto</dc:creator>
  <cp:lastModifiedBy>Byto</cp:lastModifiedBy>
  <cp:revision>90</cp:revision>
  <dcterms:created xsi:type="dcterms:W3CDTF">2020-03-11T08:50:18Z</dcterms:created>
  <dcterms:modified xsi:type="dcterms:W3CDTF">2020-03-23T12:58:03Z</dcterms:modified>
</cp:coreProperties>
</file>