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D1A4D0-97C8-4732-B1C8-7DDD325CB079}" v="1" dt="2026-10-18T19:36:29.5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63" d="100"/>
          <a:sy n="63" d="100"/>
        </p:scale>
        <p:origin x="6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iz Hussain" userId="50d8820c76c8a5c8" providerId="LiveId" clId="{FECD9607-49EF-4491-908C-54621DCD10CB}"/>
    <pc:docChg chg="modSld">
      <pc:chgData name="Faiz Hussain" userId="50d8820c76c8a5c8" providerId="LiveId" clId="{FECD9607-49EF-4491-908C-54621DCD10CB}" dt="2026-10-18T19:36:29.569" v="13"/>
      <pc:docMkLst>
        <pc:docMk/>
      </pc:docMkLst>
      <pc:sldChg chg="modSp mod">
        <pc:chgData name="Faiz Hussain" userId="50d8820c76c8a5c8" providerId="LiveId" clId="{FECD9607-49EF-4491-908C-54621DCD10CB}" dt="2026-10-18T19:36:29.569" v="13"/>
        <pc:sldMkLst>
          <pc:docMk/>
          <pc:sldMk cId="2686764706" sldId="256"/>
        </pc:sldMkLst>
        <pc:spChg chg="mod">
          <ac:chgData name="Faiz Hussain" userId="50d8820c76c8a5c8" providerId="LiveId" clId="{FECD9607-49EF-4491-908C-54621DCD10CB}" dt="2026-10-18T19:36:29.569" v="13"/>
          <ac:spMkLst>
            <pc:docMk/>
            <pc:sldMk cId="2686764706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26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927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334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4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40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09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820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950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041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756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F4D11-3E19-4162-B3AB-ED25A149AF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4A100-ED35-404B-B52B-0CED04DD27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180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3080226251403331" TargetMode="External"/><Relationship Id="rId2" Type="http://schemas.openxmlformats.org/officeDocument/2006/relationships/hyperlink" Target="https://www.jobs.nhs.uk/candidate/jobadvert/M0042-89795?keyword=occupational%20therapist&amp;language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0308022624128815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97" y="1196273"/>
            <a:ext cx="6187710" cy="178267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Therapist: My Personal SWOT Analysis for a Band 6 Role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97" y="2978951"/>
            <a:ext cx="6082513" cy="187626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Faiz Hussain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2527683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5807" y="903878"/>
            <a:ext cx="4666193" cy="467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64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98087"/>
            <a:ext cx="12008581" cy="614012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My Goal: Occupational Therapist, Band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025" y="3422931"/>
            <a:ext cx="7776446" cy="323681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Advert: NHS Professionals Limited, Occupational Therapist, Southampton. Band 6 (NHS Professionals Limited, 2026) £24.61 per hour on a bank contract for 6 months, Flexible, Full-time.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activities that need to be carried out for the role: Conduct clinical, functional and environmental assessments, Educate clients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Co-ordinate with other professionals, Keep accurate records, Manage a caseload (NHS Professionals Limited, 2026)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Essential requirements are an OT degree (qualified in the UK), 2 years+ post qualification experience, rehabilitation experience, varied caseload (experience), home visits, moving and handling, equipment fitting (NHS Professionals Limited, 2026).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8025" y="1011504"/>
            <a:ext cx="11563518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plan to become an Occupational Therapist in the UK, enabling people to become more independent in their daily activities by supporting their rehabilitation. The live advert is for an Band 6 Occupational Therapist (bank) role with NHS Professionals Limited at Western Community Hospital, Southampton, starting 11 August 2026 and closing 30 December 2026 (NHS Professionals Limited, 2026).</a:t>
            </a:r>
          </a:p>
        </p:txBody>
      </p:sp>
      <p:sp>
        <p:nvSpPr>
          <p:cNvPr id="5" name="Down Arrow 4"/>
          <p:cNvSpPr/>
          <p:nvPr/>
        </p:nvSpPr>
        <p:spPr>
          <a:xfrm>
            <a:off x="4402067" y="2306230"/>
            <a:ext cx="898216" cy="801112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3943" y="2473094"/>
            <a:ext cx="3793822" cy="32449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52092" y="6060935"/>
            <a:ext cx="211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Preston, 2024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55715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91" y="89996"/>
            <a:ext cx="11906757" cy="573551"/>
          </a:xfrm>
          <a:solidFill>
            <a:srgbClr val="00CCFF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personal SWOT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4190" y="887702"/>
            <a:ext cx="11906758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drive is to empower others to succeed in their endeavors. That is the number one reason OTs continue to practice, which was helping others achieve their goals, reported by 64% of respondents (Taylor, Sutton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 At 61%, direct contact with service users is also valued as a key factor that helps to retain people with mental health issues (Taylor, Sutton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am clear in my communication and am able to work collaboratively in a team as required in the advert (NHS Professionals Limited 2026) for clients or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4190" y="3723046"/>
            <a:ext cx="5300284" cy="255454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 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am not registered yet and don't have any post-qualification experience, the job calls for two years (NHS Professionals Limited, 2026)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have not yet had any experience in the management of a rehabilitation caseload.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done home visits, moving and handling and not fitted equipment in real settings.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have yet to see how I react to continuous stress.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1069" y="3503850"/>
            <a:ext cx="6319879" cy="333261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092036" y="6258045"/>
            <a:ext cx="3212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Samsul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12627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694" y="789846"/>
            <a:ext cx="11684897" cy="184815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40000" lnSpcReduction="20000"/>
          </a:bodyPr>
          <a:lstStyle/>
          <a:p>
            <a:pPr marL="0" indent="0" algn="just">
              <a:buNone/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 would be able to access flexible working and opportunities for learning and development through NHS Professionals Limited, as well as opportunities with more than 50 partner Trusts to gain a broad spectrum of experience. </a:t>
            </a:r>
          </a:p>
          <a:p>
            <a:pPr algn="just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The RCOT has a national workforce plan and workforce growth is a priority (Taylor, Sutton and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Just 6% of OTs were very confident of AI technology but 57% believed in it. Early development of digital skills could differentiate me from others (Taylor, Sutton and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858633" y="3254316"/>
            <a:ext cx="6238959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most significant challenge in the workplace is understaffing and gaps in system capacity, both accounting for 46% of those challenges (Taylor, Sutton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Wellbeing at work is a constant presence for whether or not OTs remain in their work, and retention is a multi-faceted challenge (Yan,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Ohlsen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Wood,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a 6 month bank contract, therefore provides less job security (NHS Professionals Limited, 2026) and applicants are required to have 2 years experience.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1841" y="226577"/>
            <a:ext cx="11587794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2" y="2801163"/>
            <a:ext cx="5332061" cy="348511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53671" y="6481720"/>
            <a:ext cx="275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Mamatha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60072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24" y="106181"/>
            <a:ext cx="12090175" cy="58973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Turning my SWOT into action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How I will use my strengths to overcome my weaknesses and threats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043537"/>
              </p:ext>
            </p:extLst>
          </p:nvPr>
        </p:nvGraphicFramePr>
        <p:xfrm>
          <a:off x="4814761" y="962953"/>
          <a:ext cx="6829677" cy="5905612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22765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65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76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060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 / threat</a:t>
                      </a:r>
                    </a:p>
                  </a:txBody>
                  <a:tcPr marL="72522" marR="72522" marT="36261" marB="36261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will use</a:t>
                      </a:r>
                    </a:p>
                  </a:txBody>
                  <a:tcPr marL="72522" marR="72522" marT="36261" marB="36261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action</a:t>
                      </a:r>
                    </a:p>
                  </a:txBody>
                  <a:tcPr marL="72522" marR="72522" marT="36261" marB="36261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7738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registration or 2 years’ experience (NHS Professionals Limited, 2026)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to help people (Taylor, Sutton and 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Kamalakannan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 , learning and development (NHS Professionals Limited, 2026)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Finish degree, register, gain entry-level experience</a:t>
                      </a: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7220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home visit, moving and handling or equipment skills (NHS Professionals Limited, 2026)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and teamwork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Practise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supervised placements</a:t>
                      </a: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2436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Understaffing 46%, capacity gaps 46% (Taylor, Sutton and Kamalakannan, 2025); wellbeing at work (Yan, Ohlsen and Wood, 2025)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and service-user contact (Taylor, Sutton and </a:t>
                      </a:r>
                      <a:r>
                        <a:rPr lang="en-U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Kamalakannan</a:t>
                      </a: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Choose supportive teams, use reflection</a:t>
                      </a: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1522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6% very confident with AI, 57% see potential (Taylor, Sutton and Kamalakannan, 2025)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 to stand out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digital skills early</a:t>
                      </a: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670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6-month bank contract (NHS Professionals Limited, 2026)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shifts, 50+ partner Trusts (NHS Professionals Limited, 2026)</a:t>
                      </a:r>
                    </a:p>
                  </a:txBody>
                  <a:tcPr marL="72522" marR="72522" marT="36261" marB="3626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Gain varied experience, then move to a permanent post</a:t>
                      </a:r>
                    </a:p>
                  </a:txBody>
                  <a:tcPr marL="72522" marR="72522" marT="36261" marB="3626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24" y="1027688"/>
            <a:ext cx="4466803" cy="566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414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0" y="89995"/>
            <a:ext cx="11874387" cy="468355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Professionals Limited (2026)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Therapist, Band 6, Western Community Hospital, Southampton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(Reference: M0042-89795) [Job advertisement]. NHS Jobs.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https://www.jobs.nhs.uk/candidate/jobadvert/M0042-89795?keyword=occupational%20therapist&amp;language=en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Taylor, E., Sutton, J.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Kamalakannan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 (2025) ‘UK occupational therapy workforce survey 2024–25: a baseline for workforce transformation’,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Occupational Therapy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89(5), pp. 311–322.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https://doi.org/10.1177/03080226251403331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Yan, W.,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Ohlsen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S. and Wood, E. (2025) ‘Factors affecting retention of occupational therapists in adult mental health service: a systematic review with narrative synthesis’,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Occupational Therapy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88(2), pp. 70–84.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https://doi.org/10.1177/03080226241288157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8470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1007</Words>
  <Application>Microsoft Office PowerPoint</Application>
  <PresentationFormat>Widescreen</PresentationFormat>
  <Paragraphs>59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Occupational Therapist: My Personal SWOT Analysis for a Band 6 Role in the UK</vt:lpstr>
      <vt:lpstr>My Goal: Occupational Therapist, Band 6</vt:lpstr>
      <vt:lpstr>My personal SWOT</vt:lpstr>
      <vt:lpstr>PowerPoint Presentation</vt:lpstr>
      <vt:lpstr>Turning my SWOT into action How I will use my strengths to overcome my weaknesses and 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Faiz Hussain</cp:lastModifiedBy>
  <cp:revision>10</cp:revision>
  <dcterms:created xsi:type="dcterms:W3CDTF">2026-10-15T18:18:32Z</dcterms:created>
  <dcterms:modified xsi:type="dcterms:W3CDTF">2026-10-18T19:36:39Z</dcterms:modified>
</cp:coreProperties>
</file>