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media/image2.jpeg" ContentType="image/jpeg"/>
  <Override PartName="/ppt/media/image3.jpeg" ContentType="image/jpeg"/>
  <Override PartName="/ppt/theme/theme2.xml" ContentType="application/vnd.openxmlformats-officedocument.theme+xml"/>
  <Override PartName="/ppt/media/image4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546056"/>
        </a:solidFill>
        <a:effectLst/>
        <a:uFillTx/>
        <a:latin typeface="+mn-lt"/>
        <a:ea typeface="+mn-ea"/>
        <a:cs typeface="+mn-cs"/>
        <a:sym typeface="Palatino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n" i="off">
        <a:fontRef idx="minor">
          <a:srgbClr val="7B867F">
            <a:alpha val="92000"/>
          </a:srgbClr>
        </a:fontRef>
        <a:srgbClr val="7B867F">
          <a:alpha val="92000"/>
        </a:srgbClr>
      </a:tcTxStyle>
      <a:tcStyle>
        <a:tcBdr>
          <a:lef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BFC0B3">
              <a:alpha val="30000"/>
            </a:srgbClr>
          </a:solidFill>
        </a:fill>
      </a:tcStyle>
    </a:band2H>
    <a:firstCol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7B867F">
            <a:alpha val="92000"/>
          </a:srgbClr>
        </a:fontRef>
        <a:srgbClr val="7B867F">
          <a:alpha val="92000"/>
        </a:srgbClr>
      </a:tcTxStyle>
      <a:tcStyle>
        <a:tcBdr>
          <a:lef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right>
          <a:top>
            <a:ln w="254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79A0A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n" i="off">
        <a:fontRef idx="minor">
          <a:srgbClr val="7B867F">
            <a:alpha val="92000"/>
          </a:srgbClr>
        </a:fontRef>
        <a:srgbClr val="7B867F">
          <a:alpha val="92000"/>
        </a:srgbClr>
      </a:tcTxStyle>
      <a:tcStyle>
        <a:tcBdr>
          <a:lef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BFC0B3">
              <a:alpha val="30000"/>
            </a:srgbClr>
          </a:solidFill>
        </a:fill>
      </a:tcStyle>
    </a:band2H>
    <a:firstCol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686763">
                  <a:alpha val="7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Ref idx="minor">
          <a:srgbClr val="546056"/>
        </a:fontRef>
        <a:srgbClr val="546056"/>
      </a:tcTxStyle>
      <a:tcStyle>
        <a:tcBdr>
          <a:left>
            <a:ln w="12700" cap="flat">
              <a:solidFill>
                <a:srgbClr val="B59660"/>
              </a:solidFill>
              <a:prstDash val="solid"/>
              <a:miter lim="400000"/>
            </a:ln>
          </a:left>
          <a:right>
            <a:ln w="12700" cap="flat">
              <a:solidFill>
                <a:srgbClr val="B59660"/>
              </a:solidFill>
              <a:prstDash val="solid"/>
              <a:miter lim="400000"/>
            </a:ln>
          </a:right>
          <a:top>
            <a:ln w="12700" cap="flat">
              <a:solidFill>
                <a:srgbClr val="B59660"/>
              </a:solidFill>
              <a:prstDash val="solid"/>
              <a:miter lim="400000"/>
            </a:ln>
          </a:top>
          <a:bottom>
            <a:ln w="12700" cap="flat">
              <a:solidFill>
                <a:srgbClr val="B59660"/>
              </a:solidFill>
              <a:prstDash val="solid"/>
              <a:miter lim="400000"/>
            </a:ln>
          </a:bottom>
          <a:insideH>
            <a:ln w="12700" cap="flat">
              <a:solidFill>
                <a:srgbClr val="B59660"/>
              </a:solidFill>
              <a:prstDash val="solid"/>
              <a:miter lim="400000"/>
            </a:ln>
          </a:insideH>
          <a:insideV>
            <a:ln w="12700" cap="flat">
              <a:solidFill>
                <a:srgbClr val="B5966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BFC0B3">
              <a:alpha val="30000"/>
            </a:srgbClr>
          </a:solidFill>
        </a:fill>
      </a:tcStyle>
    </a:band2H>
    <a:firstCol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546056"/>
        </a:fontRef>
        <a:srgbClr val="546056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B5966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CF821DB8-F4EB-4A41-A1BA-3FCAFE7338EE}" styleName="">
    <a:tblBg/>
    <a:wholeTbl>
      <a:tcTxStyle b="on" i="off">
        <a:fontRef idx="minor">
          <a:srgbClr val="7B867F">
            <a:alpha val="92000"/>
          </a:srgbClr>
        </a:fontRef>
        <a:srgbClr val="7B867F">
          <a:alpha val="92000"/>
        </a:srgb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BFC0B3">
              <a:alpha val="30000"/>
            </a:srgbClr>
          </a:solidFill>
        </a:fill>
      </a:tcStyle>
    </a:band2H>
    <a:firstCol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left>
          <a:right>
            <a:ln w="254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insideV>
        </a:tcBdr>
        <a:fill>
          <a:solidFill>
            <a:srgbClr val="8F8E8A">
              <a:alpha val="80000"/>
            </a:srgbClr>
          </a:solidFill>
        </a:fill>
      </a:tcStyle>
    </a:firstCol>
    <a:lastRow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>
              <a:alpha val="90000"/>
            </a:schemeClr>
          </a:solidFill>
        </a:fill>
      </a:tcStyle>
    </a:lastRow>
    <a:firstRow>
      <a:tcTxStyle b="on" i="off">
        <a:fontRef idx="minor">
          <a:srgbClr val="F5F5EA"/>
        </a:fontRef>
        <a:srgbClr val="F5F5EA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top>
          <a:bottom>
            <a:ln w="254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070707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>
              <a:alpha val="90000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546056"/>
        </a:fontRef>
        <a:srgbClr val="546056"/>
      </a:tcTxStyle>
      <a:tcStyle>
        <a:tcBdr>
          <a:left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BFC0B3">
              <a:alpha val="30000"/>
            </a:srgbClr>
          </a:solidFill>
        </a:fill>
      </a:tcStyle>
    </a:band2H>
    <a:firstCol>
      <a:tcTxStyle b="on" i="off">
        <a:fontRef idx="minor">
          <a:srgbClr val="546056"/>
        </a:fontRef>
        <a:srgbClr val="546056"/>
      </a:tcTxStyle>
      <a:tcStyle>
        <a:tcBdr>
          <a:left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C6E72">
              <a:alpha val="11000"/>
            </a:srgbClr>
          </a:solidFill>
        </a:fill>
      </a:tcStyle>
    </a:firstCol>
    <a:lastRow>
      <a:tcTxStyle b="on" i="off">
        <a:fontRef idx="minor">
          <a:srgbClr val="546056"/>
        </a:fontRef>
        <a:srgbClr val="546056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474E49">
                  <a:alpha val="92000"/>
                </a:srgb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C6E72">
              <a:alpha val="80000"/>
            </a:srgbClr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546056"/>
        </a:fontRef>
        <a:srgbClr val="546056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BFC0B3">
              <a:alpha val="30000"/>
            </a:srgbClr>
          </a:solidFill>
        </a:fill>
      </a:tcStyle>
    </a:band2H>
    <a:firstCol>
      <a:tcTxStyle b="on" i="off">
        <a:fontRef idx="minor">
          <a:srgbClr val="546056"/>
        </a:fontRef>
        <a:srgbClr val="546056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546056"/>
        </a:fontRef>
        <a:srgbClr val="546056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546056"/>
        </a:fontRef>
        <a:srgbClr val="546056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9" name="Shape 12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Relationship Id="rId3" Type="http://schemas.openxmlformats.org/officeDocument/2006/relationships/image" Target="../media/image1.png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19200" y="2946400"/>
            <a:ext cx="21958300" cy="4089400"/>
          </a:xfrm>
          <a:prstGeom prst="rect">
            <a:avLst/>
          </a:prstGeom>
        </p:spPr>
        <p:txBody>
          <a:bodyPr anchor="b"/>
          <a:lstStyle>
            <a:lvl1pPr algn="ctr">
              <a:defRPr>
                <a:solidFill>
                  <a:srgbClr val="546056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19200" y="7327900"/>
            <a:ext cx="21958300" cy="1968500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indent="2286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indent="4572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indent="6858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indent="9144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 Al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sz="half" idx="13"/>
          </p:nvPr>
        </p:nvSpPr>
        <p:spPr>
          <a:xfrm>
            <a:off x="8331200" y="495300"/>
            <a:ext cx="7747000" cy="8890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Image"/>
          <p:cNvSpPr/>
          <p:nvPr>
            <p:ph type="pic" sz="half" idx="14"/>
          </p:nvPr>
        </p:nvSpPr>
        <p:spPr>
          <a:xfrm>
            <a:off x="16129000" y="495300"/>
            <a:ext cx="7747000" cy="8890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2" name="Image"/>
          <p:cNvSpPr/>
          <p:nvPr>
            <p:ph type="pic" sz="half" idx="15"/>
          </p:nvPr>
        </p:nvSpPr>
        <p:spPr>
          <a:xfrm>
            <a:off x="533400" y="494829"/>
            <a:ext cx="7747000" cy="8890001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3" name="Title Text"/>
          <p:cNvSpPr txBox="1"/>
          <p:nvPr>
            <p:ph type="title"/>
          </p:nvPr>
        </p:nvSpPr>
        <p:spPr>
          <a:xfrm>
            <a:off x="1219200" y="9550400"/>
            <a:ext cx="21958300" cy="2006600"/>
          </a:xfrm>
          <a:prstGeom prst="rect">
            <a:avLst/>
          </a:prstGeom>
        </p:spPr>
        <p:txBody>
          <a:bodyPr anchor="b"/>
          <a:lstStyle>
            <a:lvl1pPr algn="ctr">
              <a:defRPr>
                <a:solidFill>
                  <a:srgbClr val="546056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4" name="Body Level One…"/>
          <p:cNvSpPr txBox="1"/>
          <p:nvPr>
            <p:ph type="body" sz="quarter" idx="1"/>
          </p:nvPr>
        </p:nvSpPr>
        <p:spPr>
          <a:xfrm>
            <a:off x="1219200" y="11531600"/>
            <a:ext cx="21958300" cy="1803400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indent="2286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indent="4572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indent="6858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indent="9144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Horizont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"/>
          <p:cNvSpPr/>
          <p:nvPr>
            <p:ph type="pic" idx="13"/>
          </p:nvPr>
        </p:nvSpPr>
        <p:spPr>
          <a:xfrm>
            <a:off x="508000" y="508000"/>
            <a:ext cx="23355300" cy="8890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3" name="Title Text"/>
          <p:cNvSpPr txBox="1"/>
          <p:nvPr>
            <p:ph type="title"/>
          </p:nvPr>
        </p:nvSpPr>
        <p:spPr>
          <a:xfrm>
            <a:off x="1219200" y="9550400"/>
            <a:ext cx="21958300" cy="2006600"/>
          </a:xfrm>
          <a:prstGeom prst="rect">
            <a:avLst/>
          </a:prstGeom>
        </p:spPr>
        <p:txBody>
          <a:bodyPr anchor="b"/>
          <a:lstStyle>
            <a:lvl1pPr algn="ctr">
              <a:defRPr>
                <a:solidFill>
                  <a:srgbClr val="546056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" name="Body Level One…"/>
          <p:cNvSpPr txBox="1"/>
          <p:nvPr>
            <p:ph type="body" sz="quarter" idx="1"/>
          </p:nvPr>
        </p:nvSpPr>
        <p:spPr>
          <a:xfrm>
            <a:off x="1219200" y="11531600"/>
            <a:ext cx="21958300" cy="1803400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indent="2286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indent="4572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indent="6858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indent="9144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Text"/>
          <p:cNvSpPr txBox="1"/>
          <p:nvPr>
            <p:ph type="title"/>
          </p:nvPr>
        </p:nvSpPr>
        <p:spPr>
          <a:xfrm>
            <a:off x="1219200" y="4762500"/>
            <a:ext cx="21958300" cy="4165600"/>
          </a:xfrm>
          <a:prstGeom prst="rect">
            <a:avLst/>
          </a:prstGeom>
        </p:spPr>
        <p:txBody>
          <a:bodyPr/>
          <a:lstStyle>
            <a:lvl1pPr algn="ctr">
              <a:defRPr>
                <a:solidFill>
                  <a:srgbClr val="546056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Image"/>
          <p:cNvSpPr/>
          <p:nvPr>
            <p:ph type="pic" sz="half" idx="13"/>
          </p:nvPr>
        </p:nvSpPr>
        <p:spPr>
          <a:xfrm>
            <a:off x="15163800" y="876300"/>
            <a:ext cx="8293100" cy="11992824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1" name="Title Text"/>
          <p:cNvSpPr txBox="1"/>
          <p:nvPr>
            <p:ph type="title"/>
          </p:nvPr>
        </p:nvSpPr>
        <p:spPr>
          <a:xfrm>
            <a:off x="1219200" y="2336800"/>
            <a:ext cx="13487400" cy="4914900"/>
          </a:xfrm>
          <a:prstGeom prst="rect">
            <a:avLst/>
          </a:prstGeom>
        </p:spPr>
        <p:txBody>
          <a:bodyPr anchor="b"/>
          <a:lstStyle>
            <a:lvl1pPr algn="ctr">
              <a:defRPr>
                <a:solidFill>
                  <a:srgbClr val="546056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" name="Body Level One…"/>
          <p:cNvSpPr txBox="1"/>
          <p:nvPr>
            <p:ph type="body" sz="half" idx="1"/>
          </p:nvPr>
        </p:nvSpPr>
        <p:spPr>
          <a:xfrm>
            <a:off x="1219200" y="7607300"/>
            <a:ext cx="13487400" cy="5054600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indent="2286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indent="4572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indent="6858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indent="914400" algn="ctr">
              <a:lnSpc>
                <a:spcPct val="110000"/>
              </a:lnSpc>
              <a:spcBef>
                <a:spcPts val="0"/>
              </a:spcBef>
              <a:buSzTx/>
              <a:buNone/>
              <a:defRPr i="1" sz="4400">
                <a:solidFill>
                  <a:srgbClr val="717D75"/>
                </a:solidFill>
                <a:latin typeface="Hoefler Text"/>
                <a:ea typeface="Hoefler Text"/>
                <a:cs typeface="Hoefler Text"/>
                <a:sym typeface="Hoefler Text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9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Image"/>
          <p:cNvSpPr/>
          <p:nvPr>
            <p:ph type="pic" sz="half" idx="13"/>
          </p:nvPr>
        </p:nvSpPr>
        <p:spPr>
          <a:xfrm>
            <a:off x="15506700" y="3644900"/>
            <a:ext cx="7988300" cy="9221393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7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9" name="Body Level One…"/>
          <p:cNvSpPr txBox="1"/>
          <p:nvPr>
            <p:ph type="body" sz="half" idx="1"/>
          </p:nvPr>
        </p:nvSpPr>
        <p:spPr>
          <a:xfrm>
            <a:off x="1219200" y="3695700"/>
            <a:ext cx="13512800" cy="9105900"/>
          </a:xfrm>
          <a:prstGeom prst="rect">
            <a:avLst/>
          </a:prstGeom>
        </p:spPr>
        <p:txBody>
          <a:bodyPr/>
          <a:lstStyle>
            <a:lvl1pPr marL="571500" indent="-571500">
              <a:lnSpc>
                <a:spcPct val="120000"/>
              </a:lnSpc>
              <a:spcBef>
                <a:spcPts val="3400"/>
              </a:spcBef>
              <a:buBlip>
                <a:blip r:embed="rId2"/>
              </a:buBlip>
              <a:defRPr sz="4400"/>
            </a:lvl1pPr>
            <a:lvl2pPr marL="1143000" indent="-571500">
              <a:lnSpc>
                <a:spcPct val="120000"/>
              </a:lnSpc>
              <a:spcBef>
                <a:spcPts val="3400"/>
              </a:spcBef>
              <a:buBlip>
                <a:blip r:embed="rId2"/>
              </a:buBlip>
              <a:defRPr sz="4400"/>
            </a:lvl2pPr>
            <a:lvl3pPr marL="1714500" indent="-571500">
              <a:lnSpc>
                <a:spcPct val="120000"/>
              </a:lnSpc>
              <a:spcBef>
                <a:spcPts val="3400"/>
              </a:spcBef>
              <a:buBlip>
                <a:blip r:embed="rId2"/>
              </a:buBlip>
              <a:defRPr sz="4400"/>
            </a:lvl3pPr>
            <a:lvl4pPr marL="2286000" indent="-571500">
              <a:lnSpc>
                <a:spcPct val="120000"/>
              </a:lnSpc>
              <a:spcBef>
                <a:spcPts val="3400"/>
              </a:spcBef>
              <a:buBlip>
                <a:blip r:embed="rId2"/>
              </a:buBlip>
              <a:defRPr sz="4400"/>
            </a:lvl4pPr>
            <a:lvl5pPr marL="2857500" indent="-571500">
              <a:lnSpc>
                <a:spcPct val="120000"/>
              </a:lnSpc>
              <a:spcBef>
                <a:spcPts val="3400"/>
              </a:spcBef>
              <a:buBlip>
                <a:blip r:embed="rId2"/>
              </a:buBlip>
              <a:defRPr sz="4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Body Level One…"/>
          <p:cNvSpPr txBox="1"/>
          <p:nvPr>
            <p:ph type="body" idx="1"/>
          </p:nvPr>
        </p:nvSpPr>
        <p:spPr>
          <a:xfrm>
            <a:off x="1219200" y="914400"/>
            <a:ext cx="21958300" cy="11899900"/>
          </a:xfrm>
          <a:prstGeom prst="rect">
            <a:avLst/>
          </a:prstGeom>
        </p:spPr>
        <p:txBody>
          <a:bodyPr/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3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Image"/>
          <p:cNvSpPr/>
          <p:nvPr>
            <p:ph type="pic" sz="quarter" idx="13"/>
          </p:nvPr>
        </p:nvSpPr>
        <p:spPr>
          <a:xfrm>
            <a:off x="12391550" y="6870700"/>
            <a:ext cx="11049001" cy="5969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96" name="Image"/>
          <p:cNvSpPr/>
          <p:nvPr>
            <p:ph type="pic" sz="quarter" idx="14"/>
          </p:nvPr>
        </p:nvSpPr>
        <p:spPr>
          <a:xfrm>
            <a:off x="12395200" y="876498"/>
            <a:ext cx="11049000" cy="5969001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97" name="Image"/>
          <p:cNvSpPr/>
          <p:nvPr>
            <p:ph type="pic" idx="15"/>
          </p:nvPr>
        </p:nvSpPr>
        <p:spPr>
          <a:xfrm>
            <a:off x="927100" y="876300"/>
            <a:ext cx="11430000" cy="119634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9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–Johnny Appleseed"/>
          <p:cNvSpPr txBox="1"/>
          <p:nvPr>
            <p:ph type="body" sz="quarter" idx="13"/>
          </p:nvPr>
        </p:nvSpPr>
        <p:spPr>
          <a:xfrm>
            <a:off x="3835400" y="9334500"/>
            <a:ext cx="16687800" cy="8382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i="1" sz="44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106" name="“Type a quote here”"/>
          <p:cNvSpPr txBox="1"/>
          <p:nvPr>
            <p:ph type="body" sz="quarter" idx="14"/>
          </p:nvPr>
        </p:nvSpPr>
        <p:spPr>
          <a:xfrm>
            <a:off x="3835400" y="5924550"/>
            <a:ext cx="16687800" cy="11049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3400"/>
              </a:spcBef>
              <a:buSzTx/>
              <a:buNone/>
            </a:lvl1pPr>
          </a:lstStyle>
          <a:p>
            <a:pPr/>
            <a:r>
              <a:t>“Type a quote here” </a:t>
            </a:r>
          </a:p>
        </p:txBody>
      </p:sp>
      <p:sp>
        <p:nvSpPr>
          <p:cNvPr id="10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Image"/>
          <p:cNvSpPr/>
          <p:nvPr>
            <p:ph type="pic" idx="13"/>
          </p:nvPr>
        </p:nvSpPr>
        <p:spPr>
          <a:xfrm>
            <a:off x="0" y="0"/>
            <a:ext cx="24384000" cy="13716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1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1.png"/><Relationship Id="rId4" Type="http://schemas.openxmlformats.org/officeDocument/2006/relationships/slideLayout" Target="../slideLayouts/slideLayout1.xml"/><Relationship Id="rId5" Type="http://schemas.openxmlformats.org/officeDocument/2006/relationships/slideLayout" Target="../slideLayouts/slideLayout2.xml"/><Relationship Id="rId6" Type="http://schemas.openxmlformats.org/officeDocument/2006/relationships/slideLayout" Target="../slideLayouts/slideLayout3.xml"/><Relationship Id="rId7" Type="http://schemas.openxmlformats.org/officeDocument/2006/relationships/slideLayout" Target="../slideLayouts/slideLayout4.xml"/><Relationship Id="rId8" Type="http://schemas.openxmlformats.org/officeDocument/2006/relationships/slideLayout" Target="../slideLayouts/slideLayout5.xml"/><Relationship Id="rId9" Type="http://schemas.openxmlformats.org/officeDocument/2006/relationships/slideLayout" Target="../slideLayouts/slideLayout6.xml"/><Relationship Id="rId10" Type="http://schemas.openxmlformats.org/officeDocument/2006/relationships/slideLayout" Target="../slideLayouts/slideLayout7.xml"/><Relationship Id="rId11" Type="http://schemas.openxmlformats.org/officeDocument/2006/relationships/slideLayout" Target="../slideLayouts/slideLayout8.xml"/><Relationship Id="rId12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2.xml"/><Relationship Id="rId16" Type="http://schemas.openxmlformats.org/officeDocument/2006/relationships/slideLayout" Target="../slideLayouts/slideLayout13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1219200" y="215900"/>
            <a:ext cx="21958300" cy="276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219200" y="3695700"/>
            <a:ext cx="21958300" cy="9105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976099" y="13220699"/>
            <a:ext cx="419101" cy="508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2400">
                <a:solidFill>
                  <a:srgbClr val="FFFFFF">
                    <a:alpha val="95000"/>
                  </a:srgbClr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  <p:sldLayoutId id="2147483661" r:id="rId16"/>
  </p:sldLayoutIdLst>
  <p:transition xmlns:p14="http://schemas.microsoft.com/office/powerpoint/2010/main" spd="med" advClick="1"/>
  <p:txStyles>
    <p:titleStyle>
      <a:lvl1pPr marL="0" marR="0" indent="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1pPr>
      <a:lvl2pPr marL="0" marR="0" indent="2286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2pPr>
      <a:lvl3pPr marL="0" marR="0" indent="4572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3pPr>
      <a:lvl4pPr marL="0" marR="0" indent="6858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4pPr>
      <a:lvl5pPr marL="0" marR="0" indent="9144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5pPr>
      <a:lvl6pPr marL="0" marR="0" indent="11430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6pPr>
      <a:lvl7pPr marL="0" marR="0" indent="13716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7pPr>
      <a:lvl8pPr marL="0" marR="0" indent="16002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8pPr>
      <a:lvl9pPr marL="0" marR="0" indent="1828800" algn="l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9800" u="none">
          <a:ln>
            <a:noFill/>
          </a:ln>
          <a:solidFill>
            <a:srgbClr val="FFFFFF">
              <a:alpha val="95000"/>
            </a:srgbClr>
          </a:solidFill>
          <a:uFillTx/>
          <a:latin typeface="+mn-lt"/>
          <a:ea typeface="+mn-ea"/>
          <a:cs typeface="+mn-cs"/>
          <a:sym typeface="Palatino"/>
        </a:defRPr>
      </a:lvl9pPr>
    </p:titleStyle>
    <p:bodyStyle>
      <a:lvl1pPr marL="7493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1pPr>
      <a:lvl2pPr marL="14986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2pPr>
      <a:lvl3pPr marL="22479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3pPr>
      <a:lvl4pPr marL="29972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4pPr>
      <a:lvl5pPr marL="37465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5pPr>
      <a:lvl6pPr marL="44958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6pPr>
      <a:lvl7pPr marL="52451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7pPr>
      <a:lvl8pPr marL="59944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8pPr>
      <a:lvl9pPr marL="6743700" marR="0" indent="-7493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40000"/>
        <a:buFontTx/>
        <a:buBlip>
          <a:blip r:embed="rId3"/>
        </a:buBlip>
        <a:tabLst/>
        <a:defRPr b="0" baseline="0" cap="none" i="0" spc="0" strike="noStrike" sz="6000" u="none">
          <a:ln>
            <a:noFill/>
          </a:ln>
          <a:solidFill>
            <a:srgbClr val="546056"/>
          </a:solidFill>
          <a:uFillTx/>
          <a:latin typeface="+mn-lt"/>
          <a:ea typeface="+mn-ea"/>
          <a:cs typeface="+mn-cs"/>
          <a:sym typeface="Palatino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jpeg"/><Relationship Id="rId3" Type="http://schemas.openxmlformats.org/officeDocument/2006/relationships/image" Target="../media/image3.pn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7.png"/><Relationship Id="rId3" Type="http://schemas.openxmlformats.org/officeDocument/2006/relationships/slide" Target="slide7.xml"/><Relationship Id="rId4" Type="http://schemas.openxmlformats.org/officeDocument/2006/relationships/image" Target="../media/image8.png"/><Relationship Id="rId5" Type="http://schemas.openxmlformats.org/officeDocument/2006/relationships/slide" Target="slide9.xml"/><Relationship Id="rId6" Type="http://schemas.openxmlformats.org/officeDocument/2006/relationships/image" Target="../media/image9.pn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9.pn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slide" Target="slide4.xml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slide" Target="slide9.xml"/><Relationship Id="rId6" Type="http://schemas.openxmlformats.org/officeDocument/2006/relationships/image" Target="../media/image9.pn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0.png"/><Relationship Id="rId3" Type="http://schemas.openxmlformats.org/officeDocument/2006/relationships/slide" Target="slide4.xml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0.png"/><Relationship Id="rId3" Type="http://schemas.openxmlformats.org/officeDocument/2006/relationships/slide" Target="slide5.xml"/><Relationship Id="rId4" Type="http://schemas.openxmlformats.org/officeDocument/2006/relationships/image" Target="../media/image7.png"/><Relationship Id="rId5" Type="http://schemas.openxmlformats.org/officeDocument/2006/relationships/slide" Target="slide4.xml"/><Relationship Id="rId6" Type="http://schemas.openxmlformats.org/officeDocument/2006/relationships/image" Target="../media/image8.png"/><Relationship Id="rId7" Type="http://schemas.openxmlformats.org/officeDocument/2006/relationships/image" Target="../media/image9.png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slide" Target="slide5.xml"/><Relationship Id="rId3" Type="http://schemas.openxmlformats.org/officeDocument/2006/relationships/image" Target="../media/image7.png"/><Relationship Id="rId4" Type="http://schemas.openxmlformats.org/officeDocument/2006/relationships/slide" Target="slide7.xml"/><Relationship Id="rId5" Type="http://schemas.openxmlformats.org/officeDocument/2006/relationships/image" Target="../media/image8.png"/><Relationship Id="rId6" Type="http://schemas.openxmlformats.org/officeDocument/2006/relationships/image" Target="../media/image9.png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slide" Target="slide5.xml"/><Relationship Id="rId3" Type="http://schemas.openxmlformats.org/officeDocument/2006/relationships/image" Target="../media/image7.png"/><Relationship Id="rId4" Type="http://schemas.openxmlformats.org/officeDocument/2006/relationships/slide" Target="slide7.xml"/><Relationship Id="rId5" Type="http://schemas.openxmlformats.org/officeDocument/2006/relationships/image" Target="../media/image8.png"/><Relationship Id="rId6" Type="http://schemas.openxmlformats.org/officeDocument/2006/relationships/image" Target="../media/image9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JF Media"/>
          <p:cNvSpPr txBox="1"/>
          <p:nvPr>
            <p:ph type="ctrTitle"/>
          </p:nvPr>
        </p:nvSpPr>
        <p:spPr>
          <a:xfrm>
            <a:off x="8238845" y="4139831"/>
            <a:ext cx="11709401" cy="1888398"/>
          </a:xfrm>
          <a:prstGeom prst="rect">
            <a:avLst/>
          </a:prstGeom>
        </p:spPr>
        <p:txBody>
          <a:bodyPr/>
          <a:lstStyle/>
          <a:p>
            <a:pPr defTabSz="379729">
              <a:defRPr sz="4550"/>
            </a:pPr>
            <a:r>
              <a:rPr sz="10530"/>
              <a:t>JF Media</a:t>
            </a:r>
            <a:r>
              <a:t> </a:t>
            </a:r>
          </a:p>
        </p:txBody>
      </p:sp>
      <p:pic>
        <p:nvPicPr>
          <p:cNvPr id="133" name="P1140010.JPG" descr="P114001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63534" y="-376037"/>
            <a:ext cx="25711068" cy="14468074"/>
          </a:xfrm>
          <a:prstGeom prst="rect">
            <a:avLst/>
          </a:prstGeom>
          <a:ln w="12700">
            <a:miter lim="400000"/>
          </a:ln>
        </p:spPr>
      </p:pic>
      <p:pic>
        <p:nvPicPr>
          <p:cNvPr id="134" name="jfm.png" descr="jfm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049493" y="3134829"/>
            <a:ext cx="8285014" cy="82850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7" dur="175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3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Scanned Image.png" descr="Scanned Image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718487" y="1690987"/>
            <a:ext cx="7043341" cy="9686665"/>
          </a:xfrm>
          <a:prstGeom prst="rect">
            <a:avLst/>
          </a:prstGeom>
          <a:ln w="12700">
            <a:miter lim="400000"/>
          </a:ln>
        </p:spPr>
      </p:pic>
      <p:pic>
        <p:nvPicPr>
          <p:cNvPr id="137" name="Scanned Image 2.png" descr="Scanned Image 2.png"/>
          <p:cNvPicPr>
            <a:picLocks noChangeAspect="1"/>
          </p:cNvPicPr>
          <p:nvPr/>
        </p:nvPicPr>
        <p:blipFill>
          <a:blip r:embed="rId3">
            <a:extLst/>
          </a:blip>
          <a:srcRect l="21702" t="12026" r="7867" b="17543"/>
          <a:stretch>
            <a:fillRect/>
          </a:stretch>
        </p:blipFill>
        <p:spPr>
          <a:xfrm>
            <a:off x="16565494" y="1691055"/>
            <a:ext cx="7043303" cy="96866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38" name="Scanned Image 1.png" descr="Scanned Image 1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71480" y="1690986"/>
            <a:ext cx="7043341" cy="96866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advClick="1" p14:dur="1000">
        <p:cover dir="u"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Screen Shot 2017-11-09 at 00.12.16.png" descr="Screen Shot 2017-11-09 at 00.12.16.png">
            <a:hlinkClick r:id="" invalidUrl="" action="ppaction://hlinkshowjump?jump=nextslide" tgtFrame="" tooltip="" history="1" highlightClick="0" endSnd="0"/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40318" y="-11503"/>
            <a:ext cx="7743804" cy="137390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1" name="Screen Shot 2017-11-09 at 00.12.30.png" descr="Screen Shot 2017-11-09 at 00.12.30.png">
            <a:hlinkClick r:id="rId3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-17397" y="-17250"/>
            <a:ext cx="7743805" cy="136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42" name="Screen Shot 2017-11-09 at 00.12.52.png" descr="Screen Shot 2017-11-09 at 00.12.52.png">
            <a:hlinkClick r:id="rId5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698031" y="3295"/>
            <a:ext cx="7682708" cy="136546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advClick="1" p14:dur="1000">
        <p:cover dir="u"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Screen Shot 2017-11-09 at 00.12.16.png" descr="Screen Shot 2017-11-09 at 00.12.16.png">
            <a:hlinkClick r:id="" invalidUrl="" action="ppaction://hlinkshowjump?jump=nextslide" tgtFrame="" tooltip="" history="1" highlightClick="0" endSnd="0"/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40318" y="-11503"/>
            <a:ext cx="7743804" cy="137390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5" name="Screen Shot 2017-11-09 at 00.12.30.png" descr="Screen Shot 2017-11-09 at 00.12.3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17397" y="-17250"/>
            <a:ext cx="7743805" cy="136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46" name="Screen Shot 2017-11-09 at 00.12.52.png" descr="Screen Shot 2017-11-09 at 00.12.52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6698031" y="3295"/>
            <a:ext cx="7682708" cy="13654691"/>
          </a:xfrm>
          <a:prstGeom prst="rect">
            <a:avLst/>
          </a:prstGeom>
          <a:ln w="12700">
            <a:miter lim="400000"/>
          </a:ln>
        </p:spPr>
      </p:pic>
      <p:sp>
        <p:nvSpPr>
          <p:cNvPr id="147" name="Text"/>
          <p:cNvSpPr txBox="1"/>
          <p:nvPr/>
        </p:nvSpPr>
        <p:spPr>
          <a:xfrm>
            <a:off x="11620115" y="6438899"/>
            <a:ext cx="1143770" cy="8382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xit" nodeType="afterEffect" presetSubtype="32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2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Class="exit" nodeType="afterEffect" presetSubtype="32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1" dur="2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46" grpId="2"/>
      <p:bldP build="whole" bldLvl="1" animBg="1" rev="0" advAuto="0" spid="14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Screen Shot 2017-11-09 at 00.12.16.png" descr="Screen Shot 2017-11-09 at 00.12.16.png">
            <a:hlinkClick r:id="rId2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340318" y="-11503"/>
            <a:ext cx="7743804" cy="137390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0" name="Screen Shot 2017-11-09 at 00.12.30.png" descr="Screen Shot 2017-11-09 at 00.12.30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-17397" y="-17250"/>
            <a:ext cx="7743805" cy="136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Screen Shot 2017-11-09 at 00.12.52.png" descr="Screen Shot 2017-11-09 at 00.12.52.png">
            <a:hlinkClick r:id="rId5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698031" y="3295"/>
            <a:ext cx="7682708" cy="136546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Subtype="16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Class="entr" nodeType="afterEffect" presetSubtype="16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1" grpId="2"/>
      <p:bldP build="whole" bldLvl="1" animBg="1" rev="0" advAuto="0" spid="15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Screen Shot 2017-11-09 at 02.15.03.png" descr="Screen Shot 2017-11-09 at 02.15.0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747707" y="83910"/>
            <a:ext cx="7583357" cy="134934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Screen Shot 2017-11-09 at 00.12.16.png" descr="Screen Shot 2017-11-09 at 00.12.16.png">
            <a:hlinkClick r:id="rId3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340318" y="-11503"/>
            <a:ext cx="7743804" cy="137390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5" name="Screen Shot 2017-11-09 at 00.12.30.png" descr="Screen Shot 2017-11-09 at 00.12.30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-17397" y="-17250"/>
            <a:ext cx="7743805" cy="136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Screen Shot 2017-11-09 at 00.12.52.png" descr="Screen Shot 2017-11-09 at 00.12.52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698031" y="3295"/>
            <a:ext cx="7682708" cy="136546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xit" nodeType="afterEffect" presetSubtype="32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2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Class="exit" nodeType="afterEffect" presetSubtype="32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1" dur="2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4" grpId="1"/>
      <p:bldP build="whole" bldLvl="1" animBg="1" rev="0" advAuto="0" spid="156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Screen Shot 2017-11-09 at 02.15.03.png" descr="Screen Shot 2017-11-09 at 02.15.0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747707" y="83910"/>
            <a:ext cx="7583357" cy="134934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9" name="Screen Shot 2017-11-09 at 00.12.16.png" descr="Screen Shot 2017-11-09 at 00.12.16.png">
            <a:hlinkClick r:id="rId3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340318" y="-11503"/>
            <a:ext cx="7743804" cy="137390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Screen Shot 2017-11-09 at 00.12.30.png" descr="Screen Shot 2017-11-09 at 00.12.30.png">
            <a:hlinkClick r:id="rId5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-17397" y="-17250"/>
            <a:ext cx="7743805" cy="136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1" name="Screen Shot 2017-11-09 at 00.12.52.png" descr="Screen Shot 2017-11-09 at 00.12.52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6698031" y="3295"/>
            <a:ext cx="7682708" cy="136546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Subtype="16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Class="entr" nodeType="afterEffect" presetSubtype="16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9" grpId="1"/>
      <p:bldP build="whole" bldLvl="1" animBg="1" rev="0" advAuto="0" spid="161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Screen Shot 2017-11-09 at 00.12.16.png" descr="Screen Shot 2017-11-09 at 00.12.16.png">
            <a:hlinkClick r:id="rId2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340318" y="-11503"/>
            <a:ext cx="7743804" cy="137390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Screen Shot 2017-11-09 at 00.12.30.png" descr="Screen Shot 2017-11-09 at 00.12.30.png">
            <a:hlinkClick r:id="rId4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-17397" y="-17250"/>
            <a:ext cx="7743805" cy="136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5" name="Screen Shot 2017-11-09 at 00.12.52.png" descr="Screen Shot 2017-11-09 at 00.12.52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698031" y="3295"/>
            <a:ext cx="7682708" cy="136546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xit" nodeType="afterEffect" presetSubtype="32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2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Class="exit" nodeType="afterEffect" presetSubtype="32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1" dur="2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63" grpId="1"/>
      <p:bldP build="whole" bldLvl="1" animBg="1" rev="0" advAuto="0" spid="164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Screen Shot 2017-11-09 at 00.12.16.png" descr="Screen Shot 2017-11-09 at 00.12.16.png">
            <a:hlinkClick r:id="rId2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340318" y="-11503"/>
            <a:ext cx="7743804" cy="137390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68" name="Screen Shot 2017-11-09 at 00.12.30.png" descr="Screen Shot 2017-11-09 at 00.12.30.png">
            <a:hlinkClick r:id="rId4" invalidUrl="" action="ppaction://hlinksldjump" tgtFrame="" tooltip="" history="1" highlightClick="0" endSnd="0"/>
          </p:cNvPr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-17397" y="-17250"/>
            <a:ext cx="7743805" cy="1369578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9" name="Screen Shot 2017-11-09 at 00.12.52.png" descr="Screen Shot 2017-11-09 at 00.12.52.png">
            <a:hlinkClick r:id="" invalidUrl="" action="ppaction://hlinkshowjump?jump=previousslide" tgtFrame="" tooltip="" history="1" highlightClick="0" endSnd="0"/>
          </p:cNvPr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6698031" y="3295"/>
            <a:ext cx="7682708" cy="136546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Subtype="16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Class="entr" nodeType="afterEffect" presetSubtype="16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67" grpId="2"/>
      <p:bldP build="whole" bldLvl="1" animBg="1" rev="0" advAuto="0" spid="168" grpId="1"/>
    </p:bldLst>
  </p:timing>
</p:sld>
</file>

<file path=ppt/theme/_rels/theme1.xml.rels><?xml version="1.0" encoding="UTF-8" standalone="yes"?><Relationships xmlns="http://schemas.openxmlformats.org/package/2006/relationships"><Relationship Id="rId1" Type="http://schemas.openxmlformats.org/officeDocument/2006/relationships/image" Target="../media/image2.png"/></Relationships>

</file>

<file path=ppt/theme/_rels/theme2.xml.rels><?xml version="1.0" encoding="UTF-8" standalone="yes"?><Relationships xmlns="http://schemas.openxmlformats.org/package/2006/relationships"><Relationship Id="rId1" Type="http://schemas.openxmlformats.org/officeDocument/2006/relationships/image" Target="../media/image2.png"/></Relationships>

</file>

<file path=ppt/theme/theme1.xml><?xml version="1.0" encoding="utf-8"?>
<a:theme xmlns:a="http://schemas.openxmlformats.org/drawingml/2006/main" xmlns:r="http://schemas.openxmlformats.org/officeDocument/2006/relationships" name="BrushedCanvas">
  <a:themeElements>
    <a:clrScheme name="BrushedCanvas">
      <a:dk1>
        <a:srgbClr val="546056"/>
      </a:dk1>
      <a:lt1>
        <a:srgbClr val="600C52"/>
      </a:lt1>
      <a:dk2>
        <a:srgbClr val="61615E"/>
      </a:dk2>
      <a:lt2>
        <a:srgbClr val="CECECA"/>
      </a:lt2>
      <a:accent1>
        <a:srgbClr val="648FC7"/>
      </a:accent1>
      <a:accent2>
        <a:srgbClr val="77B06D"/>
      </a:accent2>
      <a:accent3>
        <a:srgbClr val="E0BC59"/>
      </a:accent3>
      <a:accent4>
        <a:srgbClr val="EB925B"/>
      </a:accent4>
      <a:accent5>
        <a:srgbClr val="C56667"/>
      </a:accent5>
      <a:accent6>
        <a:srgbClr val="927AB0"/>
      </a:accent6>
      <a:hlink>
        <a:srgbClr val="0000FF"/>
      </a:hlink>
      <a:folHlink>
        <a:srgbClr val="FF00FF"/>
      </a:folHlink>
    </a:clrScheme>
    <a:fontScheme name="BrushedCanvas">
      <a:majorFont>
        <a:latin typeface="Palatino"/>
        <a:ea typeface="Palatino"/>
        <a:cs typeface="Palatino"/>
      </a:majorFont>
      <a:minorFont>
        <a:latin typeface="Palatino"/>
        <a:ea typeface="Palatino"/>
        <a:cs typeface="Palatino"/>
      </a:minorFont>
    </a:fontScheme>
    <a:fmtScheme name="BrushedCanva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3800" u="none" kumimoji="0" normalizeH="0">
            <a:ln>
              <a:noFill/>
            </a:ln>
            <a:solidFill>
              <a:srgbClr val="F5F8EB"/>
            </a:solidFill>
            <a:effectLst/>
            <a:uFillTx/>
            <a:latin typeface="+mn-lt"/>
            <a:ea typeface="+mn-ea"/>
            <a:cs typeface="+mn-cs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717D75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400" u="none" kumimoji="0" normalizeH="0">
            <a:ln>
              <a:noFill/>
            </a:ln>
            <a:solidFill>
              <a:srgbClr val="546056"/>
            </a:solidFill>
            <a:effectLst/>
            <a:uFillTx/>
            <a:latin typeface="+mn-lt"/>
            <a:ea typeface="+mn-ea"/>
            <a:cs typeface="+mn-cs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BrushedCanvas">
  <a:themeElements>
    <a:clrScheme name="BrushedCanvas">
      <a:dk1>
        <a:srgbClr val="000000"/>
      </a:dk1>
      <a:lt1>
        <a:srgbClr val="FFFFFF"/>
      </a:lt1>
      <a:dk2>
        <a:srgbClr val="61615E"/>
      </a:dk2>
      <a:lt2>
        <a:srgbClr val="CECECA"/>
      </a:lt2>
      <a:accent1>
        <a:srgbClr val="648FC7"/>
      </a:accent1>
      <a:accent2>
        <a:srgbClr val="77B06D"/>
      </a:accent2>
      <a:accent3>
        <a:srgbClr val="E0BC59"/>
      </a:accent3>
      <a:accent4>
        <a:srgbClr val="EB925B"/>
      </a:accent4>
      <a:accent5>
        <a:srgbClr val="C56667"/>
      </a:accent5>
      <a:accent6>
        <a:srgbClr val="927AB0"/>
      </a:accent6>
      <a:hlink>
        <a:srgbClr val="0000FF"/>
      </a:hlink>
      <a:folHlink>
        <a:srgbClr val="FF00FF"/>
      </a:folHlink>
    </a:clrScheme>
    <a:fontScheme name="BrushedCanvas">
      <a:majorFont>
        <a:latin typeface="Palatino"/>
        <a:ea typeface="Palatino"/>
        <a:cs typeface="Palatino"/>
      </a:majorFont>
      <a:minorFont>
        <a:latin typeface="Palatino"/>
        <a:ea typeface="Palatino"/>
        <a:cs typeface="Palatino"/>
      </a:minorFont>
    </a:fontScheme>
    <a:fmtScheme name="BrushedCanva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3800" u="none" kumimoji="0" normalizeH="0">
            <a:ln>
              <a:noFill/>
            </a:ln>
            <a:solidFill>
              <a:srgbClr val="F5F8EB"/>
            </a:solidFill>
            <a:effectLst/>
            <a:uFillTx/>
            <a:latin typeface="+mn-lt"/>
            <a:ea typeface="+mn-ea"/>
            <a:cs typeface="+mn-cs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717D75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400" u="none" kumimoji="0" normalizeH="0">
            <a:ln>
              <a:noFill/>
            </a:ln>
            <a:solidFill>
              <a:srgbClr val="546056"/>
            </a:solidFill>
            <a:effectLst/>
            <a:uFillTx/>
            <a:latin typeface="+mn-lt"/>
            <a:ea typeface="+mn-ea"/>
            <a:cs typeface="+mn-cs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