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sldIdLst>
    <p:sldId id="256" r:id="rId2"/>
    <p:sldId id="258" r:id="rId3"/>
    <p:sldId id="274" r:id="rId4"/>
    <p:sldId id="257" r:id="rId5"/>
    <p:sldId id="259" r:id="rId6"/>
    <p:sldId id="265" r:id="rId7"/>
    <p:sldId id="285" r:id="rId8"/>
    <p:sldId id="267" r:id="rId9"/>
    <p:sldId id="279" r:id="rId10"/>
    <p:sldId id="277" r:id="rId11"/>
    <p:sldId id="286" r:id="rId12"/>
    <p:sldId id="287" r:id="rId13"/>
    <p:sldId id="266" r:id="rId14"/>
    <p:sldId id="260" r:id="rId15"/>
    <p:sldId id="263" r:id="rId16"/>
    <p:sldId id="268" r:id="rId17"/>
    <p:sldId id="282" r:id="rId18"/>
    <p:sldId id="283" r:id="rId19"/>
    <p:sldId id="273" r:id="rId20"/>
    <p:sldId id="28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BCD4D3-DF72-DF44-9550-FD3F8F29468B}" v="5" dt="2023-12-01T20:02:59.9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700"/>
  </p:normalViewPr>
  <p:slideViewPr>
    <p:cSldViewPr snapToGrid="0" snapToObjects="1" showGuides="1">
      <p:cViewPr varScale="1">
        <p:scale>
          <a:sx n="88" d="100"/>
          <a:sy n="88" d="100"/>
        </p:scale>
        <p:origin x="184"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tiola Stana (2121201)" userId="19baa1fa-53f5-4695-8dfa-5ec0f50f15bc" providerId="ADAL" clId="{007E0D50-1562-4EF1-9596-7F1B21C25700}"/>
    <pc:docChg chg="undo redo custSel addSld delSld modSld">
      <pc:chgData name="Artiola Stana (2121201)" userId="19baa1fa-53f5-4695-8dfa-5ec0f50f15bc" providerId="ADAL" clId="{007E0D50-1562-4EF1-9596-7F1B21C25700}" dt="2023-12-01T17:36:15.090" v="2674" actId="113"/>
      <pc:docMkLst>
        <pc:docMk/>
      </pc:docMkLst>
      <pc:sldChg chg="addSp delSp modSp mod addAnim">
        <pc:chgData name="Artiola Stana (2121201)" userId="19baa1fa-53f5-4695-8dfa-5ec0f50f15bc" providerId="ADAL" clId="{007E0D50-1562-4EF1-9596-7F1B21C25700}" dt="2023-11-25T16:04:03.691" v="1290"/>
        <pc:sldMkLst>
          <pc:docMk/>
          <pc:sldMk cId="841556416" sldId="257"/>
        </pc:sldMkLst>
        <pc:spChg chg="mod ord">
          <ac:chgData name="Artiola Stana (2121201)" userId="19baa1fa-53f5-4695-8dfa-5ec0f50f15bc" providerId="ADAL" clId="{007E0D50-1562-4EF1-9596-7F1B21C25700}" dt="2023-11-25T16:03:43.555" v="1286" actId="26606"/>
          <ac:spMkLst>
            <pc:docMk/>
            <pc:sldMk cId="841556416" sldId="257"/>
            <ac:spMk id="2" creationId="{E0821791-8A15-2947-A78B-1A54F8010AE7}"/>
          </ac:spMkLst>
        </pc:spChg>
        <pc:spChg chg="add del">
          <ac:chgData name="Artiola Stana (2121201)" userId="19baa1fa-53f5-4695-8dfa-5ec0f50f15bc" providerId="ADAL" clId="{007E0D50-1562-4EF1-9596-7F1B21C25700}" dt="2023-11-25T16:04:03.683" v="1288" actId="26606"/>
          <ac:spMkLst>
            <pc:docMk/>
            <pc:sldMk cId="841556416" sldId="257"/>
            <ac:spMk id="108" creationId="{F12E7CC5-C78B-4EBD-9565-3FA00FAA6CF2}"/>
          </ac:spMkLst>
        </pc:spChg>
        <pc:spChg chg="add del">
          <ac:chgData name="Artiola Stana (2121201)" userId="19baa1fa-53f5-4695-8dfa-5ec0f50f15bc" providerId="ADAL" clId="{007E0D50-1562-4EF1-9596-7F1B21C25700}" dt="2023-11-25T16:04:03.683" v="1288" actId="26606"/>
          <ac:spMkLst>
            <pc:docMk/>
            <pc:sldMk cId="841556416" sldId="257"/>
            <ac:spMk id="110" creationId="{3A4529A5-F675-429F-8044-01372BB13422}"/>
          </ac:spMkLst>
        </pc:spChg>
        <pc:spChg chg="add del">
          <ac:chgData name="Artiola Stana (2121201)" userId="19baa1fa-53f5-4695-8dfa-5ec0f50f15bc" providerId="ADAL" clId="{007E0D50-1562-4EF1-9596-7F1B21C25700}" dt="2023-11-25T16:04:03.683" v="1288" actId="26606"/>
          <ac:spMkLst>
            <pc:docMk/>
            <pc:sldMk cId="841556416" sldId="257"/>
            <ac:spMk id="112" creationId="{63DAB858-5A0C-4AFF-AAC6-705EDF8DB733}"/>
          </ac:spMkLst>
        </pc:spChg>
        <pc:spChg chg="add">
          <ac:chgData name="Artiola Stana (2121201)" userId="19baa1fa-53f5-4695-8dfa-5ec0f50f15bc" providerId="ADAL" clId="{007E0D50-1562-4EF1-9596-7F1B21C25700}" dt="2023-11-25T16:04:03.683" v="1288" actId="26606"/>
          <ac:spMkLst>
            <pc:docMk/>
            <pc:sldMk cId="841556416" sldId="257"/>
            <ac:spMk id="119" creationId="{F12E7CC5-C78B-4EBD-9565-3FA00FAA6CF2}"/>
          </ac:spMkLst>
        </pc:spChg>
        <pc:spChg chg="add">
          <ac:chgData name="Artiola Stana (2121201)" userId="19baa1fa-53f5-4695-8dfa-5ec0f50f15bc" providerId="ADAL" clId="{007E0D50-1562-4EF1-9596-7F1B21C25700}" dt="2023-11-25T16:04:03.683" v="1288" actId="26606"/>
          <ac:spMkLst>
            <pc:docMk/>
            <pc:sldMk cId="841556416" sldId="257"/>
            <ac:spMk id="121" creationId="{3A4529A5-F675-429F-8044-01372BB13422}"/>
          </ac:spMkLst>
        </pc:spChg>
        <pc:spChg chg="add">
          <ac:chgData name="Artiola Stana (2121201)" userId="19baa1fa-53f5-4695-8dfa-5ec0f50f15bc" providerId="ADAL" clId="{007E0D50-1562-4EF1-9596-7F1B21C25700}" dt="2023-11-25T16:04:03.683" v="1288" actId="26606"/>
          <ac:spMkLst>
            <pc:docMk/>
            <pc:sldMk cId="841556416" sldId="257"/>
            <ac:spMk id="123" creationId="{63DAB858-5A0C-4AFF-AAC6-705EDF8DB733}"/>
          </ac:spMkLst>
        </pc:spChg>
        <pc:grpChg chg="del">
          <ac:chgData name="Artiola Stana (2121201)" userId="19baa1fa-53f5-4695-8dfa-5ec0f50f15bc" providerId="ADAL" clId="{007E0D50-1562-4EF1-9596-7F1B21C25700}" dt="2023-11-25T16:03:43.555" v="1286" actId="26606"/>
          <ac:grpSpMkLst>
            <pc:docMk/>
            <pc:sldMk cId="841556416" sldId="257"/>
            <ac:grpSpMk id="99" creationId="{03C6F4E6-30A1-4F63-C8CC-028750B5AACD}"/>
          </ac:grpSpMkLst>
        </pc:grpChg>
        <pc:picChg chg="del mod">
          <ac:chgData name="Artiola Stana (2121201)" userId="19baa1fa-53f5-4695-8dfa-5ec0f50f15bc" providerId="ADAL" clId="{007E0D50-1562-4EF1-9596-7F1B21C25700}" dt="2023-11-25T16:03:47.103" v="1287" actId="21"/>
          <ac:picMkLst>
            <pc:docMk/>
            <pc:sldMk cId="841556416" sldId="257"/>
            <ac:picMk id="19" creationId="{B46A9438-10B4-7F33-8745-F85705169D82}"/>
          </ac:picMkLst>
        </pc:picChg>
        <pc:picChg chg="add">
          <ac:chgData name="Artiola Stana (2121201)" userId="19baa1fa-53f5-4695-8dfa-5ec0f50f15bc" providerId="ADAL" clId="{007E0D50-1562-4EF1-9596-7F1B21C25700}" dt="2023-11-25T16:04:03.683" v="1288" actId="26606"/>
          <ac:picMkLst>
            <pc:docMk/>
            <pc:sldMk cId="841556416" sldId="257"/>
            <ac:picMk id="116" creationId="{666EA909-75DC-8BFD-E341-EC4C9710DD03}"/>
          </ac:picMkLst>
        </pc:picChg>
      </pc:sldChg>
      <pc:sldChg chg="addSp delSp modSp mod">
        <pc:chgData name="Artiola Stana (2121201)" userId="19baa1fa-53f5-4695-8dfa-5ec0f50f15bc" providerId="ADAL" clId="{007E0D50-1562-4EF1-9596-7F1B21C25700}" dt="2023-11-27T11:10:34.952" v="1782" actId="26606"/>
        <pc:sldMkLst>
          <pc:docMk/>
          <pc:sldMk cId="2551511149" sldId="258"/>
        </pc:sldMkLst>
        <pc:spChg chg="mod">
          <ac:chgData name="Artiola Stana (2121201)" userId="19baa1fa-53f5-4695-8dfa-5ec0f50f15bc" providerId="ADAL" clId="{007E0D50-1562-4EF1-9596-7F1B21C25700}" dt="2023-11-27T11:10:34.952" v="1782" actId="26606"/>
          <ac:spMkLst>
            <pc:docMk/>
            <pc:sldMk cId="2551511149" sldId="258"/>
            <ac:spMk id="2" creationId="{EC7CDFE2-783F-664F-BB1A-8E9FB0B6BA8F}"/>
          </ac:spMkLst>
        </pc:spChg>
        <pc:spChg chg="del">
          <ac:chgData name="Artiola Stana (2121201)" userId="19baa1fa-53f5-4695-8dfa-5ec0f50f15bc" providerId="ADAL" clId="{007E0D50-1562-4EF1-9596-7F1B21C25700}" dt="2023-11-27T11:10:34.952" v="1782" actId="26606"/>
          <ac:spMkLst>
            <pc:docMk/>
            <pc:sldMk cId="2551511149" sldId="258"/>
            <ac:spMk id="27" creationId="{ECC07320-C2CA-4E29-8481-9D9E143C7788}"/>
          </ac:spMkLst>
        </pc:spChg>
        <pc:spChg chg="del">
          <ac:chgData name="Artiola Stana (2121201)" userId="19baa1fa-53f5-4695-8dfa-5ec0f50f15bc" providerId="ADAL" clId="{007E0D50-1562-4EF1-9596-7F1B21C25700}" dt="2023-11-27T11:10:34.952" v="1782" actId="26606"/>
          <ac:spMkLst>
            <pc:docMk/>
            <pc:sldMk cId="2551511149" sldId="258"/>
            <ac:spMk id="29" creationId="{178FB36B-5BFE-42CA-BC60-1115E0D95EEC}"/>
          </ac:spMkLst>
        </pc:spChg>
        <pc:spChg chg="add">
          <ac:chgData name="Artiola Stana (2121201)" userId="19baa1fa-53f5-4695-8dfa-5ec0f50f15bc" providerId="ADAL" clId="{007E0D50-1562-4EF1-9596-7F1B21C25700}" dt="2023-11-27T11:10:34.952" v="1782" actId="26606"/>
          <ac:spMkLst>
            <pc:docMk/>
            <pc:sldMk cId="2551511149" sldId="258"/>
            <ac:spMk id="34" creationId="{5A59F003-E00A-43F9-91DC-CC54E3B87466}"/>
          </ac:spMkLst>
        </pc:spChg>
        <pc:spChg chg="add">
          <ac:chgData name="Artiola Stana (2121201)" userId="19baa1fa-53f5-4695-8dfa-5ec0f50f15bc" providerId="ADAL" clId="{007E0D50-1562-4EF1-9596-7F1B21C25700}" dt="2023-11-27T11:10:34.952" v="1782" actId="26606"/>
          <ac:spMkLst>
            <pc:docMk/>
            <pc:sldMk cId="2551511149" sldId="258"/>
            <ac:spMk id="36" creationId="{D74A4382-E3AD-430A-9A1F-DFA3E0E77A7D}"/>
          </ac:spMkLst>
        </pc:spChg>
        <pc:spChg chg="add">
          <ac:chgData name="Artiola Stana (2121201)" userId="19baa1fa-53f5-4695-8dfa-5ec0f50f15bc" providerId="ADAL" clId="{007E0D50-1562-4EF1-9596-7F1B21C25700}" dt="2023-11-27T11:10:34.952" v="1782" actId="26606"/>
          <ac:spMkLst>
            <pc:docMk/>
            <pc:sldMk cId="2551511149" sldId="258"/>
            <ac:spMk id="38" creationId="{79F40191-0F44-4FD1-82CC-ACB507C14BE6}"/>
          </ac:spMkLst>
        </pc:spChg>
        <pc:picChg chg="mod">
          <ac:chgData name="Artiola Stana (2121201)" userId="19baa1fa-53f5-4695-8dfa-5ec0f50f15bc" providerId="ADAL" clId="{007E0D50-1562-4EF1-9596-7F1B21C25700}" dt="2023-11-27T11:10:34.952" v="1782" actId="26606"/>
          <ac:picMkLst>
            <pc:docMk/>
            <pc:sldMk cId="2551511149" sldId="258"/>
            <ac:picMk id="16" creationId="{7B86A961-4B2C-BF86-99AD-6B7C6C29806B}"/>
          </ac:picMkLst>
        </pc:picChg>
      </pc:sldChg>
      <pc:sldChg chg="new">
        <pc:chgData name="Artiola Stana (2121201)" userId="19baa1fa-53f5-4695-8dfa-5ec0f50f15bc" providerId="ADAL" clId="{007E0D50-1562-4EF1-9596-7F1B21C25700}" dt="2023-11-07T12:04:19.056" v="0" actId="680"/>
        <pc:sldMkLst>
          <pc:docMk/>
          <pc:sldMk cId="3059147400" sldId="261"/>
        </pc:sldMkLst>
      </pc:sldChg>
      <pc:sldChg chg="new">
        <pc:chgData name="Artiola Stana (2121201)" userId="19baa1fa-53f5-4695-8dfa-5ec0f50f15bc" providerId="ADAL" clId="{007E0D50-1562-4EF1-9596-7F1B21C25700}" dt="2023-11-07T12:04:26.949" v="1" actId="680"/>
        <pc:sldMkLst>
          <pc:docMk/>
          <pc:sldMk cId="2174653661" sldId="262"/>
        </pc:sldMkLst>
      </pc:sldChg>
      <pc:sldChg chg="addSp delSp modSp mod addAnim">
        <pc:chgData name="Artiola Stana (2121201)" userId="19baa1fa-53f5-4695-8dfa-5ec0f50f15bc" providerId="ADAL" clId="{007E0D50-1562-4EF1-9596-7F1B21C25700}" dt="2023-11-25T16:03:19.801" v="1285" actId="26606"/>
        <pc:sldMkLst>
          <pc:docMk/>
          <pc:sldMk cId="3255015112" sldId="267"/>
        </pc:sldMkLst>
        <pc:spChg chg="mod ord">
          <ac:chgData name="Artiola Stana (2121201)" userId="19baa1fa-53f5-4695-8dfa-5ec0f50f15bc" providerId="ADAL" clId="{007E0D50-1562-4EF1-9596-7F1B21C25700}" dt="2023-11-25T16:03:19.776" v="1284" actId="26606"/>
          <ac:spMkLst>
            <pc:docMk/>
            <pc:sldMk cId="3255015112" sldId="267"/>
            <ac:spMk id="2" creationId="{F8FEDE1C-D412-294D-8D45-6C6CDF3A709C}"/>
          </ac:spMkLst>
        </pc:spChg>
        <pc:spChg chg="add del">
          <ac:chgData name="Artiola Stana (2121201)" userId="19baa1fa-53f5-4695-8dfa-5ec0f50f15bc" providerId="ADAL" clId="{007E0D50-1562-4EF1-9596-7F1B21C25700}" dt="2023-11-25T16:01:21.302" v="1269" actId="26606"/>
          <ac:spMkLst>
            <pc:docMk/>
            <pc:sldMk cId="3255015112" sldId="267"/>
            <ac:spMk id="23" creationId="{F12E7CC5-C78B-4EBD-9565-3FA00FAA6CF2}"/>
          </ac:spMkLst>
        </pc:spChg>
        <pc:spChg chg="add del">
          <ac:chgData name="Artiola Stana (2121201)" userId="19baa1fa-53f5-4695-8dfa-5ec0f50f15bc" providerId="ADAL" clId="{007E0D50-1562-4EF1-9596-7F1B21C25700}" dt="2023-11-25T16:01:21.302" v="1269" actId="26606"/>
          <ac:spMkLst>
            <pc:docMk/>
            <pc:sldMk cId="3255015112" sldId="267"/>
            <ac:spMk id="25" creationId="{3A4529A5-F675-429F-8044-01372BB13422}"/>
          </ac:spMkLst>
        </pc:spChg>
        <pc:spChg chg="add del">
          <ac:chgData name="Artiola Stana (2121201)" userId="19baa1fa-53f5-4695-8dfa-5ec0f50f15bc" providerId="ADAL" clId="{007E0D50-1562-4EF1-9596-7F1B21C25700}" dt="2023-11-25T16:01:21.302" v="1269" actId="26606"/>
          <ac:spMkLst>
            <pc:docMk/>
            <pc:sldMk cId="3255015112" sldId="267"/>
            <ac:spMk id="27" creationId="{63DAB858-5A0C-4AFF-AAC6-705EDF8DB733}"/>
          </ac:spMkLst>
        </pc:spChg>
        <pc:spChg chg="add del">
          <ac:chgData name="Artiola Stana (2121201)" userId="19baa1fa-53f5-4695-8dfa-5ec0f50f15bc" providerId="ADAL" clId="{007E0D50-1562-4EF1-9596-7F1B21C25700}" dt="2023-11-25T16:02:25.384" v="1280" actId="26606"/>
          <ac:spMkLst>
            <pc:docMk/>
            <pc:sldMk cId="3255015112" sldId="267"/>
            <ac:spMk id="34" creationId="{F12E7CC5-C78B-4EBD-9565-3FA00FAA6CF2}"/>
          </ac:spMkLst>
        </pc:spChg>
        <pc:spChg chg="add del">
          <ac:chgData name="Artiola Stana (2121201)" userId="19baa1fa-53f5-4695-8dfa-5ec0f50f15bc" providerId="ADAL" clId="{007E0D50-1562-4EF1-9596-7F1B21C25700}" dt="2023-11-25T16:02:25.384" v="1280" actId="26606"/>
          <ac:spMkLst>
            <pc:docMk/>
            <pc:sldMk cId="3255015112" sldId="267"/>
            <ac:spMk id="36" creationId="{3A4529A5-F675-429F-8044-01372BB13422}"/>
          </ac:spMkLst>
        </pc:spChg>
        <pc:spChg chg="add del">
          <ac:chgData name="Artiola Stana (2121201)" userId="19baa1fa-53f5-4695-8dfa-5ec0f50f15bc" providerId="ADAL" clId="{007E0D50-1562-4EF1-9596-7F1B21C25700}" dt="2023-11-25T16:02:25.384" v="1280" actId="26606"/>
          <ac:spMkLst>
            <pc:docMk/>
            <pc:sldMk cId="3255015112" sldId="267"/>
            <ac:spMk id="38" creationId="{63DAB858-5A0C-4AFF-AAC6-705EDF8DB733}"/>
          </ac:spMkLst>
        </pc:spChg>
        <pc:spChg chg="add del">
          <ac:chgData name="Artiola Stana (2121201)" userId="19baa1fa-53f5-4695-8dfa-5ec0f50f15bc" providerId="ADAL" clId="{007E0D50-1562-4EF1-9596-7F1B21C25700}" dt="2023-11-25T16:02:04.494" v="1273" actId="26606"/>
          <ac:spMkLst>
            <pc:docMk/>
            <pc:sldMk cId="3255015112" sldId="267"/>
            <ac:spMk id="43" creationId="{F12E7CC5-C78B-4EBD-9565-3FA00FAA6CF2}"/>
          </ac:spMkLst>
        </pc:spChg>
        <pc:spChg chg="add del">
          <ac:chgData name="Artiola Stana (2121201)" userId="19baa1fa-53f5-4695-8dfa-5ec0f50f15bc" providerId="ADAL" clId="{007E0D50-1562-4EF1-9596-7F1B21C25700}" dt="2023-11-25T16:02:04.494" v="1273" actId="26606"/>
          <ac:spMkLst>
            <pc:docMk/>
            <pc:sldMk cId="3255015112" sldId="267"/>
            <ac:spMk id="45" creationId="{3A4529A5-F675-429F-8044-01372BB13422}"/>
          </ac:spMkLst>
        </pc:spChg>
        <pc:spChg chg="add del">
          <ac:chgData name="Artiola Stana (2121201)" userId="19baa1fa-53f5-4695-8dfa-5ec0f50f15bc" providerId="ADAL" clId="{007E0D50-1562-4EF1-9596-7F1B21C25700}" dt="2023-11-25T16:02:04.494" v="1273" actId="26606"/>
          <ac:spMkLst>
            <pc:docMk/>
            <pc:sldMk cId="3255015112" sldId="267"/>
            <ac:spMk id="47" creationId="{63DAB858-5A0C-4AFF-AAC6-705EDF8DB733}"/>
          </ac:spMkLst>
        </pc:spChg>
        <pc:spChg chg="add del">
          <ac:chgData name="Artiola Stana (2121201)" userId="19baa1fa-53f5-4695-8dfa-5ec0f50f15bc" providerId="ADAL" clId="{007E0D50-1562-4EF1-9596-7F1B21C25700}" dt="2023-11-25T16:02:06.717" v="1275" actId="26606"/>
          <ac:spMkLst>
            <pc:docMk/>
            <pc:sldMk cId="3255015112" sldId="267"/>
            <ac:spMk id="49" creationId="{4A62647B-1222-407C-8740-5A497612B1F5}"/>
          </ac:spMkLst>
        </pc:spChg>
        <pc:spChg chg="add del">
          <ac:chgData name="Artiola Stana (2121201)" userId="19baa1fa-53f5-4695-8dfa-5ec0f50f15bc" providerId="ADAL" clId="{007E0D50-1562-4EF1-9596-7F1B21C25700}" dt="2023-11-25T16:02:06.717" v="1275" actId="26606"/>
          <ac:spMkLst>
            <pc:docMk/>
            <pc:sldMk cId="3255015112" sldId="267"/>
            <ac:spMk id="50" creationId="{19D32F93-50AC-4C46-A5DB-291C60DDB7BD}"/>
          </ac:spMkLst>
        </pc:spChg>
        <pc:spChg chg="add del">
          <ac:chgData name="Artiola Stana (2121201)" userId="19baa1fa-53f5-4695-8dfa-5ec0f50f15bc" providerId="ADAL" clId="{007E0D50-1562-4EF1-9596-7F1B21C25700}" dt="2023-11-25T16:02:06.717" v="1275" actId="26606"/>
          <ac:spMkLst>
            <pc:docMk/>
            <pc:sldMk cId="3255015112" sldId="267"/>
            <ac:spMk id="51" creationId="{B9A1D9BC-1455-4308-9ABD-A3F8EDB67AAF}"/>
          </ac:spMkLst>
        </pc:spChg>
        <pc:spChg chg="add del">
          <ac:chgData name="Artiola Stana (2121201)" userId="19baa1fa-53f5-4695-8dfa-5ec0f50f15bc" providerId="ADAL" clId="{007E0D50-1562-4EF1-9596-7F1B21C25700}" dt="2023-11-25T16:02:06.717" v="1275" actId="26606"/>
          <ac:spMkLst>
            <pc:docMk/>
            <pc:sldMk cId="3255015112" sldId="267"/>
            <ac:spMk id="52" creationId="{827DC2C4-B485-428A-BF4A-472D2967F47F}"/>
          </ac:spMkLst>
        </pc:spChg>
        <pc:spChg chg="add del">
          <ac:chgData name="Artiola Stana (2121201)" userId="19baa1fa-53f5-4695-8dfa-5ec0f50f15bc" providerId="ADAL" clId="{007E0D50-1562-4EF1-9596-7F1B21C25700}" dt="2023-11-25T16:02:23.436" v="1277" actId="26606"/>
          <ac:spMkLst>
            <pc:docMk/>
            <pc:sldMk cId="3255015112" sldId="267"/>
            <ac:spMk id="54" creationId="{F12E7CC5-C78B-4EBD-9565-3FA00FAA6CF2}"/>
          </ac:spMkLst>
        </pc:spChg>
        <pc:spChg chg="add del">
          <ac:chgData name="Artiola Stana (2121201)" userId="19baa1fa-53f5-4695-8dfa-5ec0f50f15bc" providerId="ADAL" clId="{007E0D50-1562-4EF1-9596-7F1B21C25700}" dt="2023-11-25T16:02:23.436" v="1277" actId="26606"/>
          <ac:spMkLst>
            <pc:docMk/>
            <pc:sldMk cId="3255015112" sldId="267"/>
            <ac:spMk id="55" creationId="{3A4529A5-F675-429F-8044-01372BB13422}"/>
          </ac:spMkLst>
        </pc:spChg>
        <pc:spChg chg="add del">
          <ac:chgData name="Artiola Stana (2121201)" userId="19baa1fa-53f5-4695-8dfa-5ec0f50f15bc" providerId="ADAL" clId="{007E0D50-1562-4EF1-9596-7F1B21C25700}" dt="2023-11-25T16:02:23.436" v="1277" actId="26606"/>
          <ac:spMkLst>
            <pc:docMk/>
            <pc:sldMk cId="3255015112" sldId="267"/>
            <ac:spMk id="56" creationId="{63DAB858-5A0C-4AFF-AAC6-705EDF8DB733}"/>
          </ac:spMkLst>
        </pc:spChg>
        <pc:spChg chg="add del">
          <ac:chgData name="Artiola Stana (2121201)" userId="19baa1fa-53f5-4695-8dfa-5ec0f50f15bc" providerId="ADAL" clId="{007E0D50-1562-4EF1-9596-7F1B21C25700}" dt="2023-11-25T16:02:25.368" v="1279" actId="26606"/>
          <ac:spMkLst>
            <pc:docMk/>
            <pc:sldMk cId="3255015112" sldId="267"/>
            <ac:spMk id="58" creationId="{19D32F93-50AC-4C46-A5DB-291C60DDB7BD}"/>
          </ac:spMkLst>
        </pc:spChg>
        <pc:spChg chg="add del">
          <ac:chgData name="Artiola Stana (2121201)" userId="19baa1fa-53f5-4695-8dfa-5ec0f50f15bc" providerId="ADAL" clId="{007E0D50-1562-4EF1-9596-7F1B21C25700}" dt="2023-11-25T16:02:25.368" v="1279" actId="26606"/>
          <ac:spMkLst>
            <pc:docMk/>
            <pc:sldMk cId="3255015112" sldId="267"/>
            <ac:spMk id="59" creationId="{B9A1D9BC-1455-4308-9ABD-A3F8EDB67AAF}"/>
          </ac:spMkLst>
        </pc:spChg>
        <pc:spChg chg="add del">
          <ac:chgData name="Artiola Stana (2121201)" userId="19baa1fa-53f5-4695-8dfa-5ec0f50f15bc" providerId="ADAL" clId="{007E0D50-1562-4EF1-9596-7F1B21C25700}" dt="2023-11-25T16:02:25.368" v="1279" actId="26606"/>
          <ac:spMkLst>
            <pc:docMk/>
            <pc:sldMk cId="3255015112" sldId="267"/>
            <ac:spMk id="60" creationId="{827DC2C4-B485-428A-BF4A-472D2967F47F}"/>
          </ac:spMkLst>
        </pc:spChg>
        <pc:spChg chg="add del">
          <ac:chgData name="Artiola Stana (2121201)" userId="19baa1fa-53f5-4695-8dfa-5ec0f50f15bc" providerId="ADAL" clId="{007E0D50-1562-4EF1-9596-7F1B21C25700}" dt="2023-11-25T16:02:25.368" v="1279" actId="26606"/>
          <ac:spMkLst>
            <pc:docMk/>
            <pc:sldMk cId="3255015112" sldId="267"/>
            <ac:spMk id="61" creationId="{4A62647B-1222-407C-8740-5A497612B1F5}"/>
          </ac:spMkLst>
        </pc:spChg>
        <pc:spChg chg="add del">
          <ac:chgData name="Artiola Stana (2121201)" userId="19baa1fa-53f5-4695-8dfa-5ec0f50f15bc" providerId="ADAL" clId="{007E0D50-1562-4EF1-9596-7F1B21C25700}" dt="2023-11-25T16:03:19.801" v="1285" actId="26606"/>
          <ac:spMkLst>
            <pc:docMk/>
            <pc:sldMk cId="3255015112" sldId="267"/>
            <ac:spMk id="63" creationId="{F12E7CC5-C78B-4EBD-9565-3FA00FAA6CF2}"/>
          </ac:spMkLst>
        </pc:spChg>
        <pc:spChg chg="add del">
          <ac:chgData name="Artiola Stana (2121201)" userId="19baa1fa-53f5-4695-8dfa-5ec0f50f15bc" providerId="ADAL" clId="{007E0D50-1562-4EF1-9596-7F1B21C25700}" dt="2023-11-25T16:03:19.801" v="1285" actId="26606"/>
          <ac:spMkLst>
            <pc:docMk/>
            <pc:sldMk cId="3255015112" sldId="267"/>
            <ac:spMk id="64" creationId="{3A4529A5-F675-429F-8044-01372BB13422}"/>
          </ac:spMkLst>
        </pc:spChg>
        <pc:spChg chg="add del">
          <ac:chgData name="Artiola Stana (2121201)" userId="19baa1fa-53f5-4695-8dfa-5ec0f50f15bc" providerId="ADAL" clId="{007E0D50-1562-4EF1-9596-7F1B21C25700}" dt="2023-11-25T16:03:19.801" v="1285" actId="26606"/>
          <ac:spMkLst>
            <pc:docMk/>
            <pc:sldMk cId="3255015112" sldId="267"/>
            <ac:spMk id="65" creationId="{63DAB858-5A0C-4AFF-AAC6-705EDF8DB733}"/>
          </ac:spMkLst>
        </pc:spChg>
        <pc:spChg chg="add del">
          <ac:chgData name="Artiola Stana (2121201)" userId="19baa1fa-53f5-4695-8dfa-5ec0f50f15bc" providerId="ADAL" clId="{007E0D50-1562-4EF1-9596-7F1B21C25700}" dt="2023-11-25T16:03:17.127" v="1282" actId="26606"/>
          <ac:spMkLst>
            <pc:docMk/>
            <pc:sldMk cId="3255015112" sldId="267"/>
            <ac:spMk id="70" creationId="{F12E7CC5-C78B-4EBD-9565-3FA00FAA6CF2}"/>
          </ac:spMkLst>
        </pc:spChg>
        <pc:spChg chg="add del">
          <ac:chgData name="Artiola Stana (2121201)" userId="19baa1fa-53f5-4695-8dfa-5ec0f50f15bc" providerId="ADAL" clId="{007E0D50-1562-4EF1-9596-7F1B21C25700}" dt="2023-11-25T16:03:17.127" v="1282" actId="26606"/>
          <ac:spMkLst>
            <pc:docMk/>
            <pc:sldMk cId="3255015112" sldId="267"/>
            <ac:spMk id="72" creationId="{3A4529A5-F675-429F-8044-01372BB13422}"/>
          </ac:spMkLst>
        </pc:spChg>
        <pc:spChg chg="add del">
          <ac:chgData name="Artiola Stana (2121201)" userId="19baa1fa-53f5-4695-8dfa-5ec0f50f15bc" providerId="ADAL" clId="{007E0D50-1562-4EF1-9596-7F1B21C25700}" dt="2023-11-25T16:03:17.127" v="1282" actId="26606"/>
          <ac:spMkLst>
            <pc:docMk/>
            <pc:sldMk cId="3255015112" sldId="267"/>
            <ac:spMk id="74" creationId="{63DAB858-5A0C-4AFF-AAC6-705EDF8DB733}"/>
          </ac:spMkLst>
        </pc:spChg>
        <pc:spChg chg="add del">
          <ac:chgData name="Artiola Stana (2121201)" userId="19baa1fa-53f5-4695-8dfa-5ec0f50f15bc" providerId="ADAL" clId="{007E0D50-1562-4EF1-9596-7F1B21C25700}" dt="2023-11-25T16:03:19.776" v="1284" actId="26606"/>
          <ac:spMkLst>
            <pc:docMk/>
            <pc:sldMk cId="3255015112" sldId="267"/>
            <ac:spMk id="76" creationId="{4A62647B-1222-407C-8740-5A497612B1F5}"/>
          </ac:spMkLst>
        </pc:spChg>
        <pc:spChg chg="add del">
          <ac:chgData name="Artiola Stana (2121201)" userId="19baa1fa-53f5-4695-8dfa-5ec0f50f15bc" providerId="ADAL" clId="{007E0D50-1562-4EF1-9596-7F1B21C25700}" dt="2023-11-25T16:03:19.776" v="1284" actId="26606"/>
          <ac:spMkLst>
            <pc:docMk/>
            <pc:sldMk cId="3255015112" sldId="267"/>
            <ac:spMk id="77" creationId="{19D32F93-50AC-4C46-A5DB-291C60DDB7BD}"/>
          </ac:spMkLst>
        </pc:spChg>
        <pc:spChg chg="add del">
          <ac:chgData name="Artiola Stana (2121201)" userId="19baa1fa-53f5-4695-8dfa-5ec0f50f15bc" providerId="ADAL" clId="{007E0D50-1562-4EF1-9596-7F1B21C25700}" dt="2023-11-25T16:03:19.776" v="1284" actId="26606"/>
          <ac:spMkLst>
            <pc:docMk/>
            <pc:sldMk cId="3255015112" sldId="267"/>
            <ac:spMk id="78" creationId="{B9A1D9BC-1455-4308-9ABD-A3F8EDB67AAF}"/>
          </ac:spMkLst>
        </pc:spChg>
        <pc:spChg chg="add del">
          <ac:chgData name="Artiola Stana (2121201)" userId="19baa1fa-53f5-4695-8dfa-5ec0f50f15bc" providerId="ADAL" clId="{007E0D50-1562-4EF1-9596-7F1B21C25700}" dt="2023-11-25T16:03:19.776" v="1284" actId="26606"/>
          <ac:spMkLst>
            <pc:docMk/>
            <pc:sldMk cId="3255015112" sldId="267"/>
            <ac:spMk id="79" creationId="{827DC2C4-B485-428A-BF4A-472D2967F47F}"/>
          </ac:spMkLst>
        </pc:spChg>
        <pc:spChg chg="add">
          <ac:chgData name="Artiola Stana (2121201)" userId="19baa1fa-53f5-4695-8dfa-5ec0f50f15bc" providerId="ADAL" clId="{007E0D50-1562-4EF1-9596-7F1B21C25700}" dt="2023-11-25T16:03:19.801" v="1285" actId="26606"/>
          <ac:spMkLst>
            <pc:docMk/>
            <pc:sldMk cId="3255015112" sldId="267"/>
            <ac:spMk id="81" creationId="{F12E7CC5-C78B-4EBD-9565-3FA00FAA6CF2}"/>
          </ac:spMkLst>
        </pc:spChg>
        <pc:spChg chg="add">
          <ac:chgData name="Artiola Stana (2121201)" userId="19baa1fa-53f5-4695-8dfa-5ec0f50f15bc" providerId="ADAL" clId="{007E0D50-1562-4EF1-9596-7F1B21C25700}" dt="2023-11-25T16:03:19.801" v="1285" actId="26606"/>
          <ac:spMkLst>
            <pc:docMk/>
            <pc:sldMk cId="3255015112" sldId="267"/>
            <ac:spMk id="82" creationId="{3A4529A5-F675-429F-8044-01372BB13422}"/>
          </ac:spMkLst>
        </pc:spChg>
        <pc:spChg chg="add">
          <ac:chgData name="Artiola Stana (2121201)" userId="19baa1fa-53f5-4695-8dfa-5ec0f50f15bc" providerId="ADAL" clId="{007E0D50-1562-4EF1-9596-7F1B21C25700}" dt="2023-11-25T16:03:19.801" v="1285" actId="26606"/>
          <ac:spMkLst>
            <pc:docMk/>
            <pc:sldMk cId="3255015112" sldId="267"/>
            <ac:spMk id="83" creationId="{63DAB858-5A0C-4AFF-AAC6-705EDF8DB733}"/>
          </ac:spMkLst>
        </pc:spChg>
        <pc:grpChg chg="del">
          <ac:chgData name="Artiola Stana (2121201)" userId="19baa1fa-53f5-4695-8dfa-5ec0f50f15bc" providerId="ADAL" clId="{007E0D50-1562-4EF1-9596-7F1B21C25700}" dt="2023-11-25T16:01:00.649" v="1267" actId="26606"/>
          <ac:grpSpMkLst>
            <pc:docMk/>
            <pc:sldMk cId="3255015112" sldId="267"/>
            <ac:grpSpMk id="10" creationId="{03C6F4E6-30A1-4F63-C8CC-028750B5AACD}"/>
          </ac:grpSpMkLst>
        </pc:grpChg>
        <pc:picChg chg="del mod">
          <ac:chgData name="Artiola Stana (2121201)" userId="19baa1fa-53f5-4695-8dfa-5ec0f50f15bc" providerId="ADAL" clId="{007E0D50-1562-4EF1-9596-7F1B21C25700}" dt="2023-11-25T16:01:11.523" v="1268" actId="21"/>
          <ac:picMkLst>
            <pc:docMk/>
            <pc:sldMk cId="3255015112" sldId="267"/>
            <ac:picMk id="7" creationId="{8C35D916-B02E-B285-A235-E8A580081603}"/>
          </ac:picMkLst>
        </pc:picChg>
        <pc:picChg chg="add mod">
          <ac:chgData name="Artiola Stana (2121201)" userId="19baa1fa-53f5-4695-8dfa-5ec0f50f15bc" providerId="ADAL" clId="{007E0D50-1562-4EF1-9596-7F1B21C25700}" dt="2023-11-25T16:03:19.776" v="1284" actId="26606"/>
          <ac:picMkLst>
            <pc:docMk/>
            <pc:sldMk cId="3255015112" sldId="267"/>
            <ac:picMk id="31" creationId="{3B42E99C-3F76-778E-63D0-E73D96F81C64}"/>
          </ac:picMkLst>
        </pc:picChg>
      </pc:sldChg>
      <pc:sldChg chg="addSp delSp modSp mod addAnim delAnim">
        <pc:chgData name="Artiola Stana (2121201)" userId="19baa1fa-53f5-4695-8dfa-5ec0f50f15bc" providerId="ADAL" clId="{007E0D50-1562-4EF1-9596-7F1B21C25700}" dt="2023-11-25T16:07:44.067" v="1297" actId="21"/>
        <pc:sldMkLst>
          <pc:docMk/>
          <pc:sldMk cId="2499922553" sldId="268"/>
        </pc:sldMkLst>
        <pc:spChg chg="mod ord">
          <ac:chgData name="Artiola Stana (2121201)" userId="19baa1fa-53f5-4695-8dfa-5ec0f50f15bc" providerId="ADAL" clId="{007E0D50-1562-4EF1-9596-7F1B21C25700}" dt="2023-11-25T16:05:13.222" v="1291" actId="26606"/>
          <ac:spMkLst>
            <pc:docMk/>
            <pc:sldMk cId="2499922553" sldId="268"/>
            <ac:spMk id="2" creationId="{78503A22-3D2F-1743-ACCA-47DF21E3831A}"/>
          </ac:spMkLst>
        </pc:spChg>
        <pc:spChg chg="add del">
          <ac:chgData name="Artiola Stana (2121201)" userId="19baa1fa-53f5-4695-8dfa-5ec0f50f15bc" providerId="ADAL" clId="{007E0D50-1562-4EF1-9596-7F1B21C25700}" dt="2023-11-25T16:07:42.290" v="1296" actId="26606"/>
          <ac:spMkLst>
            <pc:docMk/>
            <pc:sldMk cId="2499922553" sldId="268"/>
            <ac:spMk id="19" creationId="{F12E7CC5-C78B-4EBD-9565-3FA00FAA6CF2}"/>
          </ac:spMkLst>
        </pc:spChg>
        <pc:spChg chg="add del">
          <ac:chgData name="Artiola Stana (2121201)" userId="19baa1fa-53f5-4695-8dfa-5ec0f50f15bc" providerId="ADAL" clId="{007E0D50-1562-4EF1-9596-7F1B21C25700}" dt="2023-11-25T16:07:42.290" v="1296" actId="26606"/>
          <ac:spMkLst>
            <pc:docMk/>
            <pc:sldMk cId="2499922553" sldId="268"/>
            <ac:spMk id="21" creationId="{3A4529A5-F675-429F-8044-01372BB13422}"/>
          </ac:spMkLst>
        </pc:spChg>
        <pc:spChg chg="add del">
          <ac:chgData name="Artiola Stana (2121201)" userId="19baa1fa-53f5-4695-8dfa-5ec0f50f15bc" providerId="ADAL" clId="{007E0D50-1562-4EF1-9596-7F1B21C25700}" dt="2023-11-25T16:07:42.290" v="1296" actId="26606"/>
          <ac:spMkLst>
            <pc:docMk/>
            <pc:sldMk cId="2499922553" sldId="268"/>
            <ac:spMk id="23" creationId="{63DAB858-5A0C-4AFF-AAC6-705EDF8DB733}"/>
          </ac:spMkLst>
        </pc:spChg>
        <pc:spChg chg="add del">
          <ac:chgData name="Artiola Stana (2121201)" userId="19baa1fa-53f5-4695-8dfa-5ec0f50f15bc" providerId="ADAL" clId="{007E0D50-1562-4EF1-9596-7F1B21C25700}" dt="2023-11-25T16:07:42.290" v="1296" actId="26606"/>
          <ac:spMkLst>
            <pc:docMk/>
            <pc:sldMk cId="2499922553" sldId="268"/>
            <ac:spMk id="30" creationId="{F12E7CC5-C78B-4EBD-9565-3FA00FAA6CF2}"/>
          </ac:spMkLst>
        </pc:spChg>
        <pc:spChg chg="add del">
          <ac:chgData name="Artiola Stana (2121201)" userId="19baa1fa-53f5-4695-8dfa-5ec0f50f15bc" providerId="ADAL" clId="{007E0D50-1562-4EF1-9596-7F1B21C25700}" dt="2023-11-25T16:07:42.290" v="1296" actId="26606"/>
          <ac:spMkLst>
            <pc:docMk/>
            <pc:sldMk cId="2499922553" sldId="268"/>
            <ac:spMk id="32" creationId="{3A4529A5-F675-429F-8044-01372BB13422}"/>
          </ac:spMkLst>
        </pc:spChg>
        <pc:spChg chg="add del">
          <ac:chgData name="Artiola Stana (2121201)" userId="19baa1fa-53f5-4695-8dfa-5ec0f50f15bc" providerId="ADAL" clId="{007E0D50-1562-4EF1-9596-7F1B21C25700}" dt="2023-11-25T16:07:42.290" v="1296" actId="26606"/>
          <ac:spMkLst>
            <pc:docMk/>
            <pc:sldMk cId="2499922553" sldId="268"/>
            <ac:spMk id="34" creationId="{63DAB858-5A0C-4AFF-AAC6-705EDF8DB733}"/>
          </ac:spMkLst>
        </pc:spChg>
        <pc:grpChg chg="del">
          <ac:chgData name="Artiola Stana (2121201)" userId="19baa1fa-53f5-4695-8dfa-5ec0f50f15bc" providerId="ADAL" clId="{007E0D50-1562-4EF1-9596-7F1B21C25700}" dt="2023-11-25T16:05:13.222" v="1291" actId="26606"/>
          <ac:grpSpMkLst>
            <pc:docMk/>
            <pc:sldMk cId="2499922553" sldId="268"/>
            <ac:grpSpMk id="10" creationId="{03C6F4E6-30A1-4F63-C8CC-028750B5AACD}"/>
          </ac:grpSpMkLst>
        </pc:grpChg>
        <pc:picChg chg="add del mod">
          <ac:chgData name="Artiola Stana (2121201)" userId="19baa1fa-53f5-4695-8dfa-5ec0f50f15bc" providerId="ADAL" clId="{007E0D50-1562-4EF1-9596-7F1B21C25700}" dt="2023-11-25T16:07:44.067" v="1297" actId="21"/>
          <ac:picMkLst>
            <pc:docMk/>
            <pc:sldMk cId="2499922553" sldId="268"/>
            <ac:picMk id="7" creationId="{30844FA2-D5E3-B834-C2DC-0E2872044A99}"/>
          </ac:picMkLst>
        </pc:picChg>
        <pc:picChg chg="add del">
          <ac:chgData name="Artiola Stana (2121201)" userId="19baa1fa-53f5-4695-8dfa-5ec0f50f15bc" providerId="ADAL" clId="{007E0D50-1562-4EF1-9596-7F1B21C25700}" dt="2023-11-25T16:07:42.290" v="1296" actId="26606"/>
          <ac:picMkLst>
            <pc:docMk/>
            <pc:sldMk cId="2499922553" sldId="268"/>
            <ac:picMk id="27" creationId="{DA092471-8A1A-87DD-0142-326EBEB20FC4}"/>
          </ac:picMkLst>
        </pc:picChg>
      </pc:sldChg>
      <pc:sldChg chg="modSp mod">
        <pc:chgData name="Artiola Stana (2121201)" userId="19baa1fa-53f5-4695-8dfa-5ec0f50f15bc" providerId="ADAL" clId="{007E0D50-1562-4EF1-9596-7F1B21C25700}" dt="2023-12-01T17:33:34.238" v="2644" actId="5793"/>
        <pc:sldMkLst>
          <pc:docMk/>
          <pc:sldMk cId="3394369935" sldId="275"/>
        </pc:sldMkLst>
        <pc:spChg chg="mod">
          <ac:chgData name="Artiola Stana (2121201)" userId="19baa1fa-53f5-4695-8dfa-5ec0f50f15bc" providerId="ADAL" clId="{007E0D50-1562-4EF1-9596-7F1B21C25700}" dt="2023-12-01T17:33:34.238" v="2644" actId="5793"/>
          <ac:spMkLst>
            <pc:docMk/>
            <pc:sldMk cId="3394369935" sldId="275"/>
            <ac:spMk id="4" creationId="{F6275CD3-2FDB-E940-9E82-CDF79F980E74}"/>
          </ac:spMkLst>
        </pc:spChg>
      </pc:sldChg>
      <pc:sldChg chg="addSp delSp modSp new del mod">
        <pc:chgData name="Artiola Stana (2121201)" userId="19baa1fa-53f5-4695-8dfa-5ec0f50f15bc" providerId="ADAL" clId="{007E0D50-1562-4EF1-9596-7F1B21C25700}" dt="2023-11-25T15:33:06.925" v="224" actId="2696"/>
        <pc:sldMkLst>
          <pc:docMk/>
          <pc:sldMk cId="1315407007" sldId="276"/>
        </pc:sldMkLst>
        <pc:spChg chg="add del mod">
          <ac:chgData name="Artiola Stana (2121201)" userId="19baa1fa-53f5-4695-8dfa-5ec0f50f15bc" providerId="ADAL" clId="{007E0D50-1562-4EF1-9596-7F1B21C25700}" dt="2023-11-25T15:27:10.317" v="92" actId="21"/>
          <ac:spMkLst>
            <pc:docMk/>
            <pc:sldMk cId="1315407007" sldId="276"/>
            <ac:spMk id="2" creationId="{888EB1FB-B09C-45C3-6E4F-8B0DD3734BDC}"/>
          </ac:spMkLst>
        </pc:spChg>
        <pc:graphicFrameChg chg="add del modGraphic">
          <ac:chgData name="Artiola Stana (2121201)" userId="19baa1fa-53f5-4695-8dfa-5ec0f50f15bc" providerId="ADAL" clId="{007E0D50-1562-4EF1-9596-7F1B21C25700}" dt="2023-11-25T15:26:45.919" v="83" actId="3680"/>
          <ac:graphicFrameMkLst>
            <pc:docMk/>
            <pc:sldMk cId="1315407007" sldId="276"/>
            <ac:graphicFrameMk id="3" creationId="{8B3F3D11-27FB-4D86-9657-E2685E275679}"/>
          </ac:graphicFrameMkLst>
        </pc:graphicFrameChg>
        <pc:graphicFrameChg chg="add del mod">
          <ac:chgData name="Artiola Stana (2121201)" userId="19baa1fa-53f5-4695-8dfa-5ec0f50f15bc" providerId="ADAL" clId="{007E0D50-1562-4EF1-9596-7F1B21C25700}" dt="2023-11-25T15:28:09.907" v="94" actId="21"/>
          <ac:graphicFrameMkLst>
            <pc:docMk/>
            <pc:sldMk cId="1315407007" sldId="276"/>
            <ac:graphicFrameMk id="4" creationId="{C3DACC45-8D9E-41EA-9DC3-3D57E8949AD4}"/>
          </ac:graphicFrameMkLst>
        </pc:graphicFrameChg>
        <pc:graphicFrameChg chg="add mod modGraphic">
          <ac:chgData name="Artiola Stana (2121201)" userId="19baa1fa-53f5-4695-8dfa-5ec0f50f15bc" providerId="ADAL" clId="{007E0D50-1562-4EF1-9596-7F1B21C25700}" dt="2023-11-25T15:33:01.319" v="223" actId="21"/>
          <ac:graphicFrameMkLst>
            <pc:docMk/>
            <pc:sldMk cId="1315407007" sldId="276"/>
            <ac:graphicFrameMk id="5" creationId="{36BB2526-F303-32B7-19B5-EA2A2748D596}"/>
          </ac:graphicFrameMkLst>
        </pc:graphicFrameChg>
      </pc:sldChg>
      <pc:sldChg chg="addSp delSp modSp new mod setBg">
        <pc:chgData name="Artiola Stana (2121201)" userId="19baa1fa-53f5-4695-8dfa-5ec0f50f15bc" providerId="ADAL" clId="{007E0D50-1562-4EF1-9596-7F1B21C25700}" dt="2023-11-27T10:58:58.768" v="1757" actId="26606"/>
        <pc:sldMkLst>
          <pc:docMk/>
          <pc:sldMk cId="1139352370" sldId="277"/>
        </pc:sldMkLst>
        <pc:spChg chg="add del mod">
          <ac:chgData name="Artiola Stana (2121201)" userId="19baa1fa-53f5-4695-8dfa-5ec0f50f15bc" providerId="ADAL" clId="{007E0D50-1562-4EF1-9596-7F1B21C25700}" dt="2023-11-25T16:00:53.370" v="1266"/>
          <ac:spMkLst>
            <pc:docMk/>
            <pc:sldMk cId="1139352370" sldId="277"/>
            <ac:spMk id="2" creationId="{0FD5A776-50E0-21A2-6C08-52E932B7D013}"/>
          </ac:spMkLst>
        </pc:spChg>
        <pc:spChg chg="add del mod">
          <ac:chgData name="Artiola Stana (2121201)" userId="19baa1fa-53f5-4695-8dfa-5ec0f50f15bc" providerId="ADAL" clId="{007E0D50-1562-4EF1-9596-7F1B21C25700}" dt="2023-11-27T10:21:51.195" v="1313" actId="21"/>
          <ac:spMkLst>
            <pc:docMk/>
            <pc:sldMk cId="1139352370" sldId="277"/>
            <ac:spMk id="3" creationId="{415E2CA9-81D7-ADFA-1B18-DF830317021E}"/>
          </ac:spMkLst>
        </pc:spChg>
        <pc:spChg chg="add del">
          <ac:chgData name="Artiola Stana (2121201)" userId="19baa1fa-53f5-4695-8dfa-5ec0f50f15bc" providerId="ADAL" clId="{007E0D50-1562-4EF1-9596-7F1B21C25700}" dt="2023-11-27T10:58:45.131" v="1752" actId="26606"/>
          <ac:spMkLst>
            <pc:docMk/>
            <pc:sldMk cId="1139352370" sldId="277"/>
            <ac:spMk id="10" creationId="{AB8C311F-7253-4AED-9701-7FC0708C41C7}"/>
          </ac:spMkLst>
        </pc:spChg>
        <pc:spChg chg="add del">
          <ac:chgData name="Artiola Stana (2121201)" userId="19baa1fa-53f5-4695-8dfa-5ec0f50f15bc" providerId="ADAL" clId="{007E0D50-1562-4EF1-9596-7F1B21C25700}" dt="2023-11-27T10:58:45.131" v="1752" actId="26606"/>
          <ac:spMkLst>
            <pc:docMk/>
            <pc:sldMk cId="1139352370" sldId="277"/>
            <ac:spMk id="12" creationId="{E2384209-CB15-4CDF-9D31-C44FD9A3F20D}"/>
          </ac:spMkLst>
        </pc:spChg>
        <pc:spChg chg="add del">
          <ac:chgData name="Artiola Stana (2121201)" userId="19baa1fa-53f5-4695-8dfa-5ec0f50f15bc" providerId="ADAL" clId="{007E0D50-1562-4EF1-9596-7F1B21C25700}" dt="2023-11-27T10:58:45.131" v="1752" actId="26606"/>
          <ac:spMkLst>
            <pc:docMk/>
            <pc:sldMk cId="1139352370" sldId="277"/>
            <ac:spMk id="14" creationId="{2633B3B5-CC90-43F0-8714-D31D1F3F0209}"/>
          </ac:spMkLst>
        </pc:spChg>
        <pc:spChg chg="add del">
          <ac:chgData name="Artiola Stana (2121201)" userId="19baa1fa-53f5-4695-8dfa-5ec0f50f15bc" providerId="ADAL" clId="{007E0D50-1562-4EF1-9596-7F1B21C25700}" dt="2023-11-27T10:58:45.131" v="1752" actId="26606"/>
          <ac:spMkLst>
            <pc:docMk/>
            <pc:sldMk cId="1139352370" sldId="277"/>
            <ac:spMk id="16" creationId="{A8D57A06-A426-446D-B02C-A2DC6B62E45E}"/>
          </ac:spMkLst>
        </pc:spChg>
        <pc:spChg chg="add del">
          <ac:chgData name="Artiola Stana (2121201)" userId="19baa1fa-53f5-4695-8dfa-5ec0f50f15bc" providerId="ADAL" clId="{007E0D50-1562-4EF1-9596-7F1B21C25700}" dt="2023-11-27T10:58:54.987" v="1754" actId="26606"/>
          <ac:spMkLst>
            <pc:docMk/>
            <pc:sldMk cId="1139352370" sldId="277"/>
            <ac:spMk id="18" creationId="{AB8C311F-7253-4AED-9701-7FC0708C41C7}"/>
          </ac:spMkLst>
        </pc:spChg>
        <pc:spChg chg="add del">
          <ac:chgData name="Artiola Stana (2121201)" userId="19baa1fa-53f5-4695-8dfa-5ec0f50f15bc" providerId="ADAL" clId="{007E0D50-1562-4EF1-9596-7F1B21C25700}" dt="2023-11-27T10:58:54.987" v="1754" actId="26606"/>
          <ac:spMkLst>
            <pc:docMk/>
            <pc:sldMk cId="1139352370" sldId="277"/>
            <ac:spMk id="19" creationId="{FD073016-B734-483B-8953-5BADEE145112}"/>
          </ac:spMkLst>
        </pc:spChg>
        <pc:spChg chg="add del">
          <ac:chgData name="Artiola Stana (2121201)" userId="19baa1fa-53f5-4695-8dfa-5ec0f50f15bc" providerId="ADAL" clId="{007E0D50-1562-4EF1-9596-7F1B21C25700}" dt="2023-11-27T10:58:54.987" v="1754" actId="26606"/>
          <ac:spMkLst>
            <pc:docMk/>
            <pc:sldMk cId="1139352370" sldId="277"/>
            <ac:spMk id="20" creationId="{90A7EAB6-59D3-4325-8DE6-E0CA4009CE53}"/>
          </ac:spMkLst>
        </pc:spChg>
        <pc:spChg chg="add del">
          <ac:chgData name="Artiola Stana (2121201)" userId="19baa1fa-53f5-4695-8dfa-5ec0f50f15bc" providerId="ADAL" clId="{007E0D50-1562-4EF1-9596-7F1B21C25700}" dt="2023-11-27T10:58:54.987" v="1754" actId="26606"/>
          <ac:spMkLst>
            <pc:docMk/>
            <pc:sldMk cId="1139352370" sldId="277"/>
            <ac:spMk id="21" creationId="{A8D57A06-A426-446D-B02C-A2DC6B62E45E}"/>
          </ac:spMkLst>
        </pc:spChg>
        <pc:spChg chg="add del">
          <ac:chgData name="Artiola Stana (2121201)" userId="19baa1fa-53f5-4695-8dfa-5ec0f50f15bc" providerId="ADAL" clId="{007E0D50-1562-4EF1-9596-7F1B21C25700}" dt="2023-11-27T10:58:58.674" v="1756" actId="26606"/>
          <ac:spMkLst>
            <pc:docMk/>
            <pc:sldMk cId="1139352370" sldId="277"/>
            <ac:spMk id="23" creationId="{2D2B266D-3625-4584-A5C3-7D3F672CFF30}"/>
          </ac:spMkLst>
        </pc:spChg>
        <pc:spChg chg="add del">
          <ac:chgData name="Artiola Stana (2121201)" userId="19baa1fa-53f5-4695-8dfa-5ec0f50f15bc" providerId="ADAL" clId="{007E0D50-1562-4EF1-9596-7F1B21C25700}" dt="2023-11-27T10:58:58.674" v="1756" actId="26606"/>
          <ac:spMkLst>
            <pc:docMk/>
            <pc:sldMk cId="1139352370" sldId="277"/>
            <ac:spMk id="24" creationId="{C463B99A-73EE-4FBB-B7C4-F9F9BCC25C65}"/>
          </ac:spMkLst>
        </pc:spChg>
        <pc:spChg chg="add del">
          <ac:chgData name="Artiola Stana (2121201)" userId="19baa1fa-53f5-4695-8dfa-5ec0f50f15bc" providerId="ADAL" clId="{007E0D50-1562-4EF1-9596-7F1B21C25700}" dt="2023-11-27T10:58:58.674" v="1756" actId="26606"/>
          <ac:spMkLst>
            <pc:docMk/>
            <pc:sldMk cId="1139352370" sldId="277"/>
            <ac:spMk id="25" creationId="{A5D2A5D1-BA0D-47D3-B051-DA7743C46E28}"/>
          </ac:spMkLst>
        </pc:spChg>
        <pc:spChg chg="add">
          <ac:chgData name="Artiola Stana (2121201)" userId="19baa1fa-53f5-4695-8dfa-5ec0f50f15bc" providerId="ADAL" clId="{007E0D50-1562-4EF1-9596-7F1B21C25700}" dt="2023-11-27T10:58:58.768" v="1757" actId="26606"/>
          <ac:spMkLst>
            <pc:docMk/>
            <pc:sldMk cId="1139352370" sldId="277"/>
            <ac:spMk id="27" creationId="{AB8C311F-7253-4AED-9701-7FC0708C41C7}"/>
          </ac:spMkLst>
        </pc:spChg>
        <pc:spChg chg="add">
          <ac:chgData name="Artiola Stana (2121201)" userId="19baa1fa-53f5-4695-8dfa-5ec0f50f15bc" providerId="ADAL" clId="{007E0D50-1562-4EF1-9596-7F1B21C25700}" dt="2023-11-27T10:58:58.768" v="1757" actId="26606"/>
          <ac:spMkLst>
            <pc:docMk/>
            <pc:sldMk cId="1139352370" sldId="277"/>
            <ac:spMk id="28" creationId="{FD073016-B734-483B-8953-5BADEE145112}"/>
          </ac:spMkLst>
        </pc:spChg>
        <pc:spChg chg="add">
          <ac:chgData name="Artiola Stana (2121201)" userId="19baa1fa-53f5-4695-8dfa-5ec0f50f15bc" providerId="ADAL" clId="{007E0D50-1562-4EF1-9596-7F1B21C25700}" dt="2023-11-27T10:58:58.768" v="1757" actId="26606"/>
          <ac:spMkLst>
            <pc:docMk/>
            <pc:sldMk cId="1139352370" sldId="277"/>
            <ac:spMk id="29" creationId="{90A7EAB6-59D3-4325-8DE6-E0CA4009CE53}"/>
          </ac:spMkLst>
        </pc:spChg>
        <pc:spChg chg="add">
          <ac:chgData name="Artiola Stana (2121201)" userId="19baa1fa-53f5-4695-8dfa-5ec0f50f15bc" providerId="ADAL" clId="{007E0D50-1562-4EF1-9596-7F1B21C25700}" dt="2023-11-27T10:58:58.768" v="1757" actId="26606"/>
          <ac:spMkLst>
            <pc:docMk/>
            <pc:sldMk cId="1139352370" sldId="277"/>
            <ac:spMk id="30" creationId="{A8D57A06-A426-446D-B02C-A2DC6B62E45E}"/>
          </ac:spMkLst>
        </pc:spChg>
        <pc:graphicFrameChg chg="add mod modGraphic">
          <ac:chgData name="Artiola Stana (2121201)" userId="19baa1fa-53f5-4695-8dfa-5ec0f50f15bc" providerId="ADAL" clId="{007E0D50-1562-4EF1-9596-7F1B21C25700}" dt="2023-11-27T10:58:58.768" v="1757" actId="26606"/>
          <ac:graphicFrameMkLst>
            <pc:docMk/>
            <pc:sldMk cId="1139352370" sldId="277"/>
            <ac:graphicFrameMk id="4" creationId="{1584614D-7E86-B2E3-59CD-5D58E00C5333}"/>
          </ac:graphicFrameMkLst>
        </pc:graphicFrameChg>
        <pc:graphicFrameChg chg="add mod modGraphic">
          <ac:chgData name="Artiola Stana (2121201)" userId="19baa1fa-53f5-4695-8dfa-5ec0f50f15bc" providerId="ADAL" clId="{007E0D50-1562-4EF1-9596-7F1B21C25700}" dt="2023-11-27T10:58:58.768" v="1757" actId="26606"/>
          <ac:graphicFrameMkLst>
            <pc:docMk/>
            <pc:sldMk cId="1139352370" sldId="277"/>
            <ac:graphicFrameMk id="5" creationId="{B27992E7-696B-26A0-2B03-B0AF2A69E7E8}"/>
          </ac:graphicFrameMkLst>
        </pc:graphicFrameChg>
      </pc:sldChg>
      <pc:sldChg chg="addSp delSp modSp new mod setBg">
        <pc:chgData name="Artiola Stana (2121201)" userId="19baa1fa-53f5-4695-8dfa-5ec0f50f15bc" providerId="ADAL" clId="{007E0D50-1562-4EF1-9596-7F1B21C25700}" dt="2023-12-01T17:35:53.944" v="2673" actId="20577"/>
        <pc:sldMkLst>
          <pc:docMk/>
          <pc:sldMk cId="533289871" sldId="279"/>
        </pc:sldMkLst>
        <pc:spChg chg="add del">
          <ac:chgData name="Artiola Stana (2121201)" userId="19baa1fa-53f5-4695-8dfa-5ec0f50f15bc" providerId="ADAL" clId="{007E0D50-1562-4EF1-9596-7F1B21C25700}" dt="2023-11-27T10:59:12.508" v="1760" actId="26606"/>
          <ac:spMkLst>
            <pc:docMk/>
            <pc:sldMk cId="533289871" sldId="279"/>
            <ac:spMk id="5" creationId="{32BC26D8-82FB-445E-AA49-62A77D7C1EE0}"/>
          </ac:spMkLst>
        </pc:spChg>
        <pc:spChg chg="add del">
          <ac:chgData name="Artiola Stana (2121201)" userId="19baa1fa-53f5-4695-8dfa-5ec0f50f15bc" providerId="ADAL" clId="{007E0D50-1562-4EF1-9596-7F1B21C25700}" dt="2023-11-27T10:59:12.508" v="1760" actId="26606"/>
          <ac:spMkLst>
            <pc:docMk/>
            <pc:sldMk cId="533289871" sldId="279"/>
            <ac:spMk id="6" creationId="{CB44330D-EA18-4254-AA95-EB49948539B8}"/>
          </ac:spMkLst>
        </pc:spChg>
        <pc:spChg chg="add del">
          <ac:chgData name="Artiola Stana (2121201)" userId="19baa1fa-53f5-4695-8dfa-5ec0f50f15bc" providerId="ADAL" clId="{007E0D50-1562-4EF1-9596-7F1B21C25700}" dt="2023-11-25T15:58:11.207" v="1242" actId="26606"/>
          <ac:spMkLst>
            <pc:docMk/>
            <pc:sldMk cId="533289871" sldId="279"/>
            <ac:spMk id="8" creationId="{AB8C311F-7253-4AED-9701-7FC0708C41C7}"/>
          </ac:spMkLst>
        </pc:spChg>
        <pc:spChg chg="add del">
          <ac:chgData name="Artiola Stana (2121201)" userId="19baa1fa-53f5-4695-8dfa-5ec0f50f15bc" providerId="ADAL" clId="{007E0D50-1562-4EF1-9596-7F1B21C25700}" dt="2023-11-25T15:59:00.106" v="1259" actId="26606"/>
          <ac:spMkLst>
            <pc:docMk/>
            <pc:sldMk cId="533289871" sldId="279"/>
            <ac:spMk id="9" creationId="{A8D57A06-A426-446D-B02C-A2DC6B62E45E}"/>
          </ac:spMkLst>
        </pc:spChg>
        <pc:spChg chg="add del">
          <ac:chgData name="Artiola Stana (2121201)" userId="19baa1fa-53f5-4695-8dfa-5ec0f50f15bc" providerId="ADAL" clId="{007E0D50-1562-4EF1-9596-7F1B21C25700}" dt="2023-11-25T15:58:11.207" v="1242" actId="26606"/>
          <ac:spMkLst>
            <pc:docMk/>
            <pc:sldMk cId="533289871" sldId="279"/>
            <ac:spMk id="10" creationId="{E2384209-CB15-4CDF-9D31-C44FD9A3F20D}"/>
          </ac:spMkLst>
        </pc:spChg>
        <pc:spChg chg="add del">
          <ac:chgData name="Artiola Stana (2121201)" userId="19baa1fa-53f5-4695-8dfa-5ec0f50f15bc" providerId="ADAL" clId="{007E0D50-1562-4EF1-9596-7F1B21C25700}" dt="2023-11-25T15:59:00.106" v="1259" actId="26606"/>
          <ac:spMkLst>
            <pc:docMk/>
            <pc:sldMk cId="533289871" sldId="279"/>
            <ac:spMk id="11" creationId="{AB8C311F-7253-4AED-9701-7FC0708C41C7}"/>
          </ac:spMkLst>
        </pc:spChg>
        <pc:spChg chg="add del">
          <ac:chgData name="Artiola Stana (2121201)" userId="19baa1fa-53f5-4695-8dfa-5ec0f50f15bc" providerId="ADAL" clId="{007E0D50-1562-4EF1-9596-7F1B21C25700}" dt="2023-11-25T15:58:11.207" v="1242" actId="26606"/>
          <ac:spMkLst>
            <pc:docMk/>
            <pc:sldMk cId="533289871" sldId="279"/>
            <ac:spMk id="12" creationId="{2633B3B5-CC90-43F0-8714-D31D1F3F0209}"/>
          </ac:spMkLst>
        </pc:spChg>
        <pc:spChg chg="add del">
          <ac:chgData name="Artiola Stana (2121201)" userId="19baa1fa-53f5-4695-8dfa-5ec0f50f15bc" providerId="ADAL" clId="{007E0D50-1562-4EF1-9596-7F1B21C25700}" dt="2023-11-25T15:59:00.106" v="1259" actId="26606"/>
          <ac:spMkLst>
            <pc:docMk/>
            <pc:sldMk cId="533289871" sldId="279"/>
            <ac:spMk id="13" creationId="{FD073016-B734-483B-8953-5BADEE145112}"/>
          </ac:spMkLst>
        </pc:spChg>
        <pc:spChg chg="add del">
          <ac:chgData name="Artiola Stana (2121201)" userId="19baa1fa-53f5-4695-8dfa-5ec0f50f15bc" providerId="ADAL" clId="{007E0D50-1562-4EF1-9596-7F1B21C25700}" dt="2023-11-25T15:58:11.207" v="1242" actId="26606"/>
          <ac:spMkLst>
            <pc:docMk/>
            <pc:sldMk cId="533289871" sldId="279"/>
            <ac:spMk id="14" creationId="{A8D57A06-A426-446D-B02C-A2DC6B62E45E}"/>
          </ac:spMkLst>
        </pc:spChg>
        <pc:spChg chg="add del">
          <ac:chgData name="Artiola Stana (2121201)" userId="19baa1fa-53f5-4695-8dfa-5ec0f50f15bc" providerId="ADAL" clId="{007E0D50-1562-4EF1-9596-7F1B21C25700}" dt="2023-11-25T15:59:00.106" v="1259" actId="26606"/>
          <ac:spMkLst>
            <pc:docMk/>
            <pc:sldMk cId="533289871" sldId="279"/>
            <ac:spMk id="15" creationId="{90A7EAB6-59D3-4325-8DE6-E0CA4009CE53}"/>
          </ac:spMkLst>
        </pc:spChg>
        <pc:spChg chg="add del">
          <ac:chgData name="Artiola Stana (2121201)" userId="19baa1fa-53f5-4695-8dfa-5ec0f50f15bc" providerId="ADAL" clId="{007E0D50-1562-4EF1-9596-7F1B21C25700}" dt="2023-11-25T15:58:18.599" v="1244" actId="26606"/>
          <ac:spMkLst>
            <pc:docMk/>
            <pc:sldMk cId="533289871" sldId="279"/>
            <ac:spMk id="16" creationId="{B9FF99BD-075F-4761-A995-6FC574BD25EA}"/>
          </ac:spMkLst>
        </pc:spChg>
        <pc:spChg chg="add del">
          <ac:chgData name="Artiola Stana (2121201)" userId="19baa1fa-53f5-4695-8dfa-5ec0f50f15bc" providerId="ADAL" clId="{007E0D50-1562-4EF1-9596-7F1B21C25700}" dt="2023-11-25T15:58:18.599" v="1244" actId="26606"/>
          <ac:spMkLst>
            <pc:docMk/>
            <pc:sldMk cId="533289871" sldId="279"/>
            <ac:spMk id="17" creationId="{A7B21A54-9BA3-4EA9-B460-5A829ADD9051}"/>
          </ac:spMkLst>
        </pc:spChg>
        <pc:spChg chg="add del">
          <ac:chgData name="Artiola Stana (2121201)" userId="19baa1fa-53f5-4695-8dfa-5ec0f50f15bc" providerId="ADAL" clId="{007E0D50-1562-4EF1-9596-7F1B21C25700}" dt="2023-11-25T15:58:18.599" v="1244" actId="26606"/>
          <ac:spMkLst>
            <pc:docMk/>
            <pc:sldMk cId="533289871" sldId="279"/>
            <ac:spMk id="18" creationId="{6FA8F714-B9D8-488A-8CCA-E9948FF913A9}"/>
          </ac:spMkLst>
        </pc:spChg>
        <pc:spChg chg="add del">
          <ac:chgData name="Artiola Stana (2121201)" userId="19baa1fa-53f5-4695-8dfa-5ec0f50f15bc" providerId="ADAL" clId="{007E0D50-1562-4EF1-9596-7F1B21C25700}" dt="2023-11-25T15:59:04.582" v="1261" actId="26606"/>
          <ac:spMkLst>
            <pc:docMk/>
            <pc:sldMk cId="533289871" sldId="279"/>
            <ac:spMk id="19" creationId="{AB8C311F-7253-4AED-9701-7FC0708C41C7}"/>
          </ac:spMkLst>
        </pc:spChg>
        <pc:spChg chg="add del">
          <ac:chgData name="Artiola Stana (2121201)" userId="19baa1fa-53f5-4695-8dfa-5ec0f50f15bc" providerId="ADAL" clId="{007E0D50-1562-4EF1-9596-7F1B21C25700}" dt="2023-11-25T15:58:29.204" v="1246" actId="26606"/>
          <ac:spMkLst>
            <pc:docMk/>
            <pc:sldMk cId="533289871" sldId="279"/>
            <ac:spMk id="20" creationId="{AB8C311F-7253-4AED-9701-7FC0708C41C7}"/>
          </ac:spMkLst>
        </pc:spChg>
        <pc:spChg chg="add del">
          <ac:chgData name="Artiola Stana (2121201)" userId="19baa1fa-53f5-4695-8dfa-5ec0f50f15bc" providerId="ADAL" clId="{007E0D50-1562-4EF1-9596-7F1B21C25700}" dt="2023-11-25T15:58:29.204" v="1246" actId="26606"/>
          <ac:spMkLst>
            <pc:docMk/>
            <pc:sldMk cId="533289871" sldId="279"/>
            <ac:spMk id="21" creationId="{FD073016-B734-483B-8953-5BADEE145112}"/>
          </ac:spMkLst>
        </pc:spChg>
        <pc:spChg chg="add del">
          <ac:chgData name="Artiola Stana (2121201)" userId="19baa1fa-53f5-4695-8dfa-5ec0f50f15bc" providerId="ADAL" clId="{007E0D50-1562-4EF1-9596-7F1B21C25700}" dt="2023-11-25T15:58:29.204" v="1246" actId="26606"/>
          <ac:spMkLst>
            <pc:docMk/>
            <pc:sldMk cId="533289871" sldId="279"/>
            <ac:spMk id="22" creationId="{90A7EAB6-59D3-4325-8DE6-E0CA4009CE53}"/>
          </ac:spMkLst>
        </pc:spChg>
        <pc:spChg chg="add del">
          <ac:chgData name="Artiola Stana (2121201)" userId="19baa1fa-53f5-4695-8dfa-5ec0f50f15bc" providerId="ADAL" clId="{007E0D50-1562-4EF1-9596-7F1B21C25700}" dt="2023-11-25T15:58:29.204" v="1246" actId="26606"/>
          <ac:spMkLst>
            <pc:docMk/>
            <pc:sldMk cId="533289871" sldId="279"/>
            <ac:spMk id="23" creationId="{A8D57A06-A426-446D-B02C-A2DC6B62E45E}"/>
          </ac:spMkLst>
        </pc:spChg>
        <pc:spChg chg="add del">
          <ac:chgData name="Artiola Stana (2121201)" userId="19baa1fa-53f5-4695-8dfa-5ec0f50f15bc" providerId="ADAL" clId="{007E0D50-1562-4EF1-9596-7F1B21C25700}" dt="2023-11-25T15:59:04.582" v="1261" actId="26606"/>
          <ac:spMkLst>
            <pc:docMk/>
            <pc:sldMk cId="533289871" sldId="279"/>
            <ac:spMk id="24" creationId="{E2384209-CB15-4CDF-9D31-C44FD9A3F20D}"/>
          </ac:spMkLst>
        </pc:spChg>
        <pc:spChg chg="add del">
          <ac:chgData name="Artiola Stana (2121201)" userId="19baa1fa-53f5-4695-8dfa-5ec0f50f15bc" providerId="ADAL" clId="{007E0D50-1562-4EF1-9596-7F1B21C25700}" dt="2023-11-25T15:58:31.696" v="1248" actId="26606"/>
          <ac:spMkLst>
            <pc:docMk/>
            <pc:sldMk cId="533289871" sldId="279"/>
            <ac:spMk id="25" creationId="{8950AD4C-6AF3-49F8-94E1-DBCAFB39478B}"/>
          </ac:spMkLst>
        </pc:spChg>
        <pc:spChg chg="add del">
          <ac:chgData name="Artiola Stana (2121201)" userId="19baa1fa-53f5-4695-8dfa-5ec0f50f15bc" providerId="ADAL" clId="{007E0D50-1562-4EF1-9596-7F1B21C25700}" dt="2023-11-25T15:58:31.696" v="1248" actId="26606"/>
          <ac:spMkLst>
            <pc:docMk/>
            <pc:sldMk cId="533289871" sldId="279"/>
            <ac:spMk id="26" creationId="{2F0E00C3-4613-415F-BE3A-78FBAD9061C0}"/>
          </ac:spMkLst>
        </pc:spChg>
        <pc:spChg chg="add del">
          <ac:chgData name="Artiola Stana (2121201)" userId="19baa1fa-53f5-4695-8dfa-5ec0f50f15bc" providerId="ADAL" clId="{007E0D50-1562-4EF1-9596-7F1B21C25700}" dt="2023-11-25T15:58:31.696" v="1248" actId="26606"/>
          <ac:spMkLst>
            <pc:docMk/>
            <pc:sldMk cId="533289871" sldId="279"/>
            <ac:spMk id="27" creationId="{8DBEAE55-3EA1-41D7-A212-5F7D8986C1F2}"/>
          </ac:spMkLst>
        </pc:spChg>
        <pc:spChg chg="add del">
          <ac:chgData name="Artiola Stana (2121201)" userId="19baa1fa-53f5-4695-8dfa-5ec0f50f15bc" providerId="ADAL" clId="{007E0D50-1562-4EF1-9596-7F1B21C25700}" dt="2023-11-25T15:58:31.696" v="1248" actId="26606"/>
          <ac:spMkLst>
            <pc:docMk/>
            <pc:sldMk cId="533289871" sldId="279"/>
            <ac:spMk id="28" creationId="{CFC5F0E7-644F-4101-BE72-12825CF537E7}"/>
          </ac:spMkLst>
        </pc:spChg>
        <pc:spChg chg="add del">
          <ac:chgData name="Artiola Stana (2121201)" userId="19baa1fa-53f5-4695-8dfa-5ec0f50f15bc" providerId="ADAL" clId="{007E0D50-1562-4EF1-9596-7F1B21C25700}" dt="2023-11-25T15:59:04.582" v="1261" actId="26606"/>
          <ac:spMkLst>
            <pc:docMk/>
            <pc:sldMk cId="533289871" sldId="279"/>
            <ac:spMk id="29" creationId="{2633B3B5-CC90-43F0-8714-D31D1F3F0209}"/>
          </ac:spMkLst>
        </pc:spChg>
        <pc:spChg chg="add del">
          <ac:chgData name="Artiola Stana (2121201)" userId="19baa1fa-53f5-4695-8dfa-5ec0f50f15bc" providerId="ADAL" clId="{007E0D50-1562-4EF1-9596-7F1B21C25700}" dt="2023-11-25T15:58:37.709" v="1250" actId="26606"/>
          <ac:spMkLst>
            <pc:docMk/>
            <pc:sldMk cId="533289871" sldId="279"/>
            <ac:spMk id="30" creationId="{22F15A2D-2324-487D-A02A-BF46C5C580EB}"/>
          </ac:spMkLst>
        </pc:spChg>
        <pc:spChg chg="add del">
          <ac:chgData name="Artiola Stana (2121201)" userId="19baa1fa-53f5-4695-8dfa-5ec0f50f15bc" providerId="ADAL" clId="{007E0D50-1562-4EF1-9596-7F1B21C25700}" dt="2023-11-25T15:58:37.709" v="1250" actId="26606"/>
          <ac:spMkLst>
            <pc:docMk/>
            <pc:sldMk cId="533289871" sldId="279"/>
            <ac:spMk id="31" creationId="{2AEAFA59-923A-4F54-8B49-44C970BCC323}"/>
          </ac:spMkLst>
        </pc:spChg>
        <pc:spChg chg="add del">
          <ac:chgData name="Artiola Stana (2121201)" userId="19baa1fa-53f5-4695-8dfa-5ec0f50f15bc" providerId="ADAL" clId="{007E0D50-1562-4EF1-9596-7F1B21C25700}" dt="2023-11-25T15:58:37.709" v="1250" actId="26606"/>
          <ac:spMkLst>
            <pc:docMk/>
            <pc:sldMk cId="533289871" sldId="279"/>
            <ac:spMk id="32" creationId="{C37E9D4B-7BFA-4D10-B666-547BAC499469}"/>
          </ac:spMkLst>
        </pc:spChg>
        <pc:spChg chg="add del">
          <ac:chgData name="Artiola Stana (2121201)" userId="19baa1fa-53f5-4695-8dfa-5ec0f50f15bc" providerId="ADAL" clId="{007E0D50-1562-4EF1-9596-7F1B21C25700}" dt="2023-11-25T15:59:04.582" v="1261" actId="26606"/>
          <ac:spMkLst>
            <pc:docMk/>
            <pc:sldMk cId="533289871" sldId="279"/>
            <ac:spMk id="33" creationId="{A8D57A06-A426-446D-B02C-A2DC6B62E45E}"/>
          </ac:spMkLst>
        </pc:spChg>
        <pc:spChg chg="add del">
          <ac:chgData name="Artiola Stana (2121201)" userId="19baa1fa-53f5-4695-8dfa-5ec0f50f15bc" providerId="ADAL" clId="{007E0D50-1562-4EF1-9596-7F1B21C25700}" dt="2023-11-25T15:58:39.010" v="1252" actId="26606"/>
          <ac:spMkLst>
            <pc:docMk/>
            <pc:sldMk cId="533289871" sldId="279"/>
            <ac:spMk id="34" creationId="{8950AD4C-6AF3-49F8-94E1-DBCAFB39478B}"/>
          </ac:spMkLst>
        </pc:spChg>
        <pc:spChg chg="add del">
          <ac:chgData name="Artiola Stana (2121201)" userId="19baa1fa-53f5-4695-8dfa-5ec0f50f15bc" providerId="ADAL" clId="{007E0D50-1562-4EF1-9596-7F1B21C25700}" dt="2023-11-25T15:58:39.010" v="1252" actId="26606"/>
          <ac:spMkLst>
            <pc:docMk/>
            <pc:sldMk cId="533289871" sldId="279"/>
            <ac:spMk id="35" creationId="{0ACBD85E-A404-45CB-B532-1039E479D4C6}"/>
          </ac:spMkLst>
        </pc:spChg>
        <pc:spChg chg="add del">
          <ac:chgData name="Artiola Stana (2121201)" userId="19baa1fa-53f5-4695-8dfa-5ec0f50f15bc" providerId="ADAL" clId="{007E0D50-1562-4EF1-9596-7F1B21C25700}" dt="2023-11-25T15:58:39.010" v="1252" actId="26606"/>
          <ac:spMkLst>
            <pc:docMk/>
            <pc:sldMk cId="533289871" sldId="279"/>
            <ac:spMk id="36" creationId="{DB1626B1-BAC7-4893-A5AC-620597685187}"/>
          </ac:spMkLst>
        </pc:spChg>
        <pc:spChg chg="add del">
          <ac:chgData name="Artiola Stana (2121201)" userId="19baa1fa-53f5-4695-8dfa-5ec0f50f15bc" providerId="ADAL" clId="{007E0D50-1562-4EF1-9596-7F1B21C25700}" dt="2023-11-25T15:58:39.010" v="1252" actId="26606"/>
          <ac:spMkLst>
            <pc:docMk/>
            <pc:sldMk cId="533289871" sldId="279"/>
            <ac:spMk id="37" creationId="{D64E9910-51FE-45BF-973D-9D2401FD3C63}"/>
          </ac:spMkLst>
        </pc:spChg>
        <pc:spChg chg="add del">
          <ac:chgData name="Artiola Stana (2121201)" userId="19baa1fa-53f5-4695-8dfa-5ec0f50f15bc" providerId="ADAL" clId="{007E0D50-1562-4EF1-9596-7F1B21C25700}" dt="2023-11-25T15:59:12.053" v="1263" actId="26606"/>
          <ac:spMkLst>
            <pc:docMk/>
            <pc:sldMk cId="533289871" sldId="279"/>
            <ac:spMk id="38" creationId="{AB8C311F-7253-4AED-9701-7FC0708C41C7}"/>
          </ac:spMkLst>
        </pc:spChg>
        <pc:spChg chg="add del">
          <ac:chgData name="Artiola Stana (2121201)" userId="19baa1fa-53f5-4695-8dfa-5ec0f50f15bc" providerId="ADAL" clId="{007E0D50-1562-4EF1-9596-7F1B21C25700}" dt="2023-11-25T15:58:41.532" v="1254" actId="26606"/>
          <ac:spMkLst>
            <pc:docMk/>
            <pc:sldMk cId="533289871" sldId="279"/>
            <ac:spMk id="39" creationId="{01D0AF59-99C3-4251-AB9A-C966C6AD4400}"/>
          </ac:spMkLst>
        </pc:spChg>
        <pc:spChg chg="add del">
          <ac:chgData name="Artiola Stana (2121201)" userId="19baa1fa-53f5-4695-8dfa-5ec0f50f15bc" providerId="ADAL" clId="{007E0D50-1562-4EF1-9596-7F1B21C25700}" dt="2023-11-25T15:58:41.532" v="1254" actId="26606"/>
          <ac:spMkLst>
            <pc:docMk/>
            <pc:sldMk cId="533289871" sldId="279"/>
            <ac:spMk id="40" creationId="{1855405F-37A2-4869-9154-F8BE3BECE6C3}"/>
          </ac:spMkLst>
        </pc:spChg>
        <pc:spChg chg="add del">
          <ac:chgData name="Artiola Stana (2121201)" userId="19baa1fa-53f5-4695-8dfa-5ec0f50f15bc" providerId="ADAL" clId="{007E0D50-1562-4EF1-9596-7F1B21C25700}" dt="2023-11-25T15:59:12.053" v="1263" actId="26606"/>
          <ac:spMkLst>
            <pc:docMk/>
            <pc:sldMk cId="533289871" sldId="279"/>
            <ac:spMk id="41" creationId="{FD073016-B734-483B-8953-5BADEE145112}"/>
          </ac:spMkLst>
        </pc:spChg>
        <pc:spChg chg="add del">
          <ac:chgData name="Artiola Stana (2121201)" userId="19baa1fa-53f5-4695-8dfa-5ec0f50f15bc" providerId="ADAL" clId="{007E0D50-1562-4EF1-9596-7F1B21C25700}" dt="2023-11-25T15:59:12.053" v="1263" actId="26606"/>
          <ac:spMkLst>
            <pc:docMk/>
            <pc:sldMk cId="533289871" sldId="279"/>
            <ac:spMk id="42" creationId="{90A7EAB6-59D3-4325-8DE6-E0CA4009CE53}"/>
          </ac:spMkLst>
        </pc:spChg>
        <pc:spChg chg="add del">
          <ac:chgData name="Artiola Stana (2121201)" userId="19baa1fa-53f5-4695-8dfa-5ec0f50f15bc" providerId="ADAL" clId="{007E0D50-1562-4EF1-9596-7F1B21C25700}" dt="2023-11-25T15:59:12.053" v="1263" actId="26606"/>
          <ac:spMkLst>
            <pc:docMk/>
            <pc:sldMk cId="533289871" sldId="279"/>
            <ac:spMk id="43" creationId="{A8D57A06-A426-446D-B02C-A2DC6B62E45E}"/>
          </ac:spMkLst>
        </pc:spChg>
        <pc:spChg chg="add del">
          <ac:chgData name="Artiola Stana (2121201)" userId="19baa1fa-53f5-4695-8dfa-5ec0f50f15bc" providerId="ADAL" clId="{007E0D50-1562-4EF1-9596-7F1B21C25700}" dt="2023-11-27T10:59:12.459" v="1759" actId="26606"/>
          <ac:spMkLst>
            <pc:docMk/>
            <pc:sldMk cId="533289871" sldId="279"/>
            <ac:spMk id="44" creationId="{AB8C311F-7253-4AED-9701-7FC0708C41C7}"/>
          </ac:spMkLst>
        </pc:spChg>
        <pc:spChg chg="add del">
          <ac:chgData name="Artiola Stana (2121201)" userId="19baa1fa-53f5-4695-8dfa-5ec0f50f15bc" providerId="ADAL" clId="{007E0D50-1562-4EF1-9596-7F1B21C25700}" dt="2023-11-27T10:59:12.459" v="1759" actId="26606"/>
          <ac:spMkLst>
            <pc:docMk/>
            <pc:sldMk cId="533289871" sldId="279"/>
            <ac:spMk id="45" creationId="{FD073016-B734-483B-8953-5BADEE145112}"/>
          </ac:spMkLst>
        </pc:spChg>
        <pc:spChg chg="add del">
          <ac:chgData name="Artiola Stana (2121201)" userId="19baa1fa-53f5-4695-8dfa-5ec0f50f15bc" providerId="ADAL" clId="{007E0D50-1562-4EF1-9596-7F1B21C25700}" dt="2023-11-27T10:59:12.459" v="1759" actId="26606"/>
          <ac:spMkLst>
            <pc:docMk/>
            <pc:sldMk cId="533289871" sldId="279"/>
            <ac:spMk id="46" creationId="{90A7EAB6-59D3-4325-8DE6-E0CA4009CE53}"/>
          </ac:spMkLst>
        </pc:spChg>
        <pc:spChg chg="add del">
          <ac:chgData name="Artiola Stana (2121201)" userId="19baa1fa-53f5-4695-8dfa-5ec0f50f15bc" providerId="ADAL" clId="{007E0D50-1562-4EF1-9596-7F1B21C25700}" dt="2023-11-27T10:59:12.459" v="1759" actId="26606"/>
          <ac:spMkLst>
            <pc:docMk/>
            <pc:sldMk cId="533289871" sldId="279"/>
            <ac:spMk id="47" creationId="{A8D57A06-A426-446D-B02C-A2DC6B62E45E}"/>
          </ac:spMkLst>
        </pc:spChg>
        <pc:spChg chg="add del">
          <ac:chgData name="Artiola Stana (2121201)" userId="19baa1fa-53f5-4695-8dfa-5ec0f50f15bc" providerId="ADAL" clId="{007E0D50-1562-4EF1-9596-7F1B21C25700}" dt="2023-11-27T11:02:58.219" v="1772" actId="26606"/>
          <ac:spMkLst>
            <pc:docMk/>
            <pc:sldMk cId="533289871" sldId="279"/>
            <ac:spMk id="49" creationId="{F3060C83-F051-4F0E-ABAD-AA0DFC48B218}"/>
          </ac:spMkLst>
        </pc:spChg>
        <pc:spChg chg="add del">
          <ac:chgData name="Artiola Stana (2121201)" userId="19baa1fa-53f5-4695-8dfa-5ec0f50f15bc" providerId="ADAL" clId="{007E0D50-1562-4EF1-9596-7F1B21C25700}" dt="2023-11-27T11:02:58.219" v="1772" actId="26606"/>
          <ac:spMkLst>
            <pc:docMk/>
            <pc:sldMk cId="533289871" sldId="279"/>
            <ac:spMk id="50" creationId="{83C98ABE-055B-441F-B07E-44F97F083C39}"/>
          </ac:spMkLst>
        </pc:spChg>
        <pc:spChg chg="add del">
          <ac:chgData name="Artiola Stana (2121201)" userId="19baa1fa-53f5-4695-8dfa-5ec0f50f15bc" providerId="ADAL" clId="{007E0D50-1562-4EF1-9596-7F1B21C25700}" dt="2023-11-27T11:02:58.219" v="1772" actId="26606"/>
          <ac:spMkLst>
            <pc:docMk/>
            <pc:sldMk cId="533289871" sldId="279"/>
            <ac:spMk id="51" creationId="{29FDB030-9B49-4CED-8CCD-4D99382388AC}"/>
          </ac:spMkLst>
        </pc:spChg>
        <pc:spChg chg="add del">
          <ac:chgData name="Artiola Stana (2121201)" userId="19baa1fa-53f5-4695-8dfa-5ec0f50f15bc" providerId="ADAL" clId="{007E0D50-1562-4EF1-9596-7F1B21C25700}" dt="2023-11-27T11:02:58.219" v="1772" actId="26606"/>
          <ac:spMkLst>
            <pc:docMk/>
            <pc:sldMk cId="533289871" sldId="279"/>
            <ac:spMk id="52" creationId="{3783CA14-24A1-485C-8B30-D6A5D87987AD}"/>
          </ac:spMkLst>
        </pc:spChg>
        <pc:spChg chg="add del">
          <ac:chgData name="Artiola Stana (2121201)" userId="19baa1fa-53f5-4695-8dfa-5ec0f50f15bc" providerId="ADAL" clId="{007E0D50-1562-4EF1-9596-7F1B21C25700}" dt="2023-11-27T11:02:58.219" v="1772" actId="26606"/>
          <ac:spMkLst>
            <pc:docMk/>
            <pc:sldMk cId="533289871" sldId="279"/>
            <ac:spMk id="53" creationId="{9A97C86A-04D6-40F7-AE84-31AB43E6A846}"/>
          </ac:spMkLst>
        </pc:spChg>
        <pc:spChg chg="add del">
          <ac:chgData name="Artiola Stana (2121201)" userId="19baa1fa-53f5-4695-8dfa-5ec0f50f15bc" providerId="ADAL" clId="{007E0D50-1562-4EF1-9596-7F1B21C25700}" dt="2023-11-27T11:02:58.219" v="1772" actId="26606"/>
          <ac:spMkLst>
            <pc:docMk/>
            <pc:sldMk cId="533289871" sldId="279"/>
            <ac:spMk id="54" creationId="{FF9F2414-84E8-453E-B1F3-389FDE8192D9}"/>
          </ac:spMkLst>
        </pc:spChg>
        <pc:spChg chg="add del">
          <ac:chgData name="Artiola Stana (2121201)" userId="19baa1fa-53f5-4695-8dfa-5ec0f50f15bc" providerId="ADAL" clId="{007E0D50-1562-4EF1-9596-7F1B21C25700}" dt="2023-11-27T11:02:58.219" v="1772" actId="26606"/>
          <ac:spMkLst>
            <pc:docMk/>
            <pc:sldMk cId="533289871" sldId="279"/>
            <ac:spMk id="55" creationId="{3ECA69A1-7536-43AC-85EF-C7106179F5ED}"/>
          </ac:spMkLst>
        </pc:spChg>
        <pc:spChg chg="add del">
          <ac:chgData name="Artiola Stana (2121201)" userId="19baa1fa-53f5-4695-8dfa-5ec0f50f15bc" providerId="ADAL" clId="{007E0D50-1562-4EF1-9596-7F1B21C25700}" dt="2023-11-27T11:02:58.172" v="1771" actId="26606"/>
          <ac:spMkLst>
            <pc:docMk/>
            <pc:sldMk cId="533289871" sldId="279"/>
            <ac:spMk id="57" creationId="{7C1E5815-D54C-487F-A054-6D4930ADE3DF}"/>
          </ac:spMkLst>
        </pc:spChg>
        <pc:spChg chg="add del">
          <ac:chgData name="Artiola Stana (2121201)" userId="19baa1fa-53f5-4695-8dfa-5ec0f50f15bc" providerId="ADAL" clId="{007E0D50-1562-4EF1-9596-7F1B21C25700}" dt="2023-11-27T11:02:58.172" v="1771" actId="26606"/>
          <ac:spMkLst>
            <pc:docMk/>
            <pc:sldMk cId="533289871" sldId="279"/>
            <ac:spMk id="58" creationId="{736F0DFD-0954-464F-BF12-DD2E6F6E0380}"/>
          </ac:spMkLst>
        </pc:spChg>
        <pc:spChg chg="add del">
          <ac:chgData name="Artiola Stana (2121201)" userId="19baa1fa-53f5-4695-8dfa-5ec0f50f15bc" providerId="ADAL" clId="{007E0D50-1562-4EF1-9596-7F1B21C25700}" dt="2023-11-27T11:02:47.438" v="1767" actId="26606"/>
          <ac:spMkLst>
            <pc:docMk/>
            <pc:sldMk cId="533289871" sldId="279"/>
            <ac:spMk id="60" creationId="{AB8C311F-7253-4AED-9701-7FC0708C41C7}"/>
          </ac:spMkLst>
        </pc:spChg>
        <pc:spChg chg="add del">
          <ac:chgData name="Artiola Stana (2121201)" userId="19baa1fa-53f5-4695-8dfa-5ec0f50f15bc" providerId="ADAL" clId="{007E0D50-1562-4EF1-9596-7F1B21C25700}" dt="2023-11-27T11:03:11.013" v="1777" actId="26606"/>
          <ac:spMkLst>
            <pc:docMk/>
            <pc:sldMk cId="533289871" sldId="279"/>
            <ac:spMk id="61" creationId="{AB8C311F-7253-4AED-9701-7FC0708C41C7}"/>
          </ac:spMkLst>
        </pc:spChg>
        <pc:spChg chg="add del">
          <ac:chgData name="Artiola Stana (2121201)" userId="19baa1fa-53f5-4695-8dfa-5ec0f50f15bc" providerId="ADAL" clId="{007E0D50-1562-4EF1-9596-7F1B21C25700}" dt="2023-11-27T11:02:47.438" v="1767" actId="26606"/>
          <ac:spMkLst>
            <pc:docMk/>
            <pc:sldMk cId="533289871" sldId="279"/>
            <ac:spMk id="62" creationId="{FD073016-B734-483B-8953-5BADEE145112}"/>
          </ac:spMkLst>
        </pc:spChg>
        <pc:spChg chg="add del">
          <ac:chgData name="Artiola Stana (2121201)" userId="19baa1fa-53f5-4695-8dfa-5ec0f50f15bc" providerId="ADAL" clId="{007E0D50-1562-4EF1-9596-7F1B21C25700}" dt="2023-11-27T11:03:11.013" v="1777" actId="26606"/>
          <ac:spMkLst>
            <pc:docMk/>
            <pc:sldMk cId="533289871" sldId="279"/>
            <ac:spMk id="63" creationId="{FD073016-B734-483B-8953-5BADEE145112}"/>
          </ac:spMkLst>
        </pc:spChg>
        <pc:spChg chg="add del">
          <ac:chgData name="Artiola Stana (2121201)" userId="19baa1fa-53f5-4695-8dfa-5ec0f50f15bc" providerId="ADAL" clId="{007E0D50-1562-4EF1-9596-7F1B21C25700}" dt="2023-11-27T11:02:47.438" v="1767" actId="26606"/>
          <ac:spMkLst>
            <pc:docMk/>
            <pc:sldMk cId="533289871" sldId="279"/>
            <ac:spMk id="64" creationId="{90A7EAB6-59D3-4325-8DE6-E0CA4009CE53}"/>
          </ac:spMkLst>
        </pc:spChg>
        <pc:spChg chg="add del">
          <ac:chgData name="Artiola Stana (2121201)" userId="19baa1fa-53f5-4695-8dfa-5ec0f50f15bc" providerId="ADAL" clId="{007E0D50-1562-4EF1-9596-7F1B21C25700}" dt="2023-11-27T11:03:11.013" v="1777" actId="26606"/>
          <ac:spMkLst>
            <pc:docMk/>
            <pc:sldMk cId="533289871" sldId="279"/>
            <ac:spMk id="65" creationId="{90A7EAB6-59D3-4325-8DE6-E0CA4009CE53}"/>
          </ac:spMkLst>
        </pc:spChg>
        <pc:spChg chg="add del">
          <ac:chgData name="Artiola Stana (2121201)" userId="19baa1fa-53f5-4695-8dfa-5ec0f50f15bc" providerId="ADAL" clId="{007E0D50-1562-4EF1-9596-7F1B21C25700}" dt="2023-11-27T11:02:47.438" v="1767" actId="26606"/>
          <ac:spMkLst>
            <pc:docMk/>
            <pc:sldMk cId="533289871" sldId="279"/>
            <ac:spMk id="66" creationId="{A8D57A06-A426-446D-B02C-A2DC6B62E45E}"/>
          </ac:spMkLst>
        </pc:spChg>
        <pc:spChg chg="add del">
          <ac:chgData name="Artiola Stana (2121201)" userId="19baa1fa-53f5-4695-8dfa-5ec0f50f15bc" providerId="ADAL" clId="{007E0D50-1562-4EF1-9596-7F1B21C25700}" dt="2023-11-27T11:03:11.013" v="1777" actId="26606"/>
          <ac:spMkLst>
            <pc:docMk/>
            <pc:sldMk cId="533289871" sldId="279"/>
            <ac:spMk id="67" creationId="{A8D57A06-A426-446D-B02C-A2DC6B62E45E}"/>
          </ac:spMkLst>
        </pc:spChg>
        <pc:spChg chg="add del">
          <ac:chgData name="Artiola Stana (2121201)" userId="19baa1fa-53f5-4695-8dfa-5ec0f50f15bc" providerId="ADAL" clId="{007E0D50-1562-4EF1-9596-7F1B21C25700}" dt="2023-11-27T11:03:06.134" v="1774" actId="26606"/>
          <ac:spMkLst>
            <pc:docMk/>
            <pc:sldMk cId="533289871" sldId="279"/>
            <ac:spMk id="72" creationId="{F3060C83-F051-4F0E-ABAD-AA0DFC48B218}"/>
          </ac:spMkLst>
        </pc:spChg>
        <pc:spChg chg="add del">
          <ac:chgData name="Artiola Stana (2121201)" userId="19baa1fa-53f5-4695-8dfa-5ec0f50f15bc" providerId="ADAL" clId="{007E0D50-1562-4EF1-9596-7F1B21C25700}" dt="2023-11-27T11:03:06.134" v="1774" actId="26606"/>
          <ac:spMkLst>
            <pc:docMk/>
            <pc:sldMk cId="533289871" sldId="279"/>
            <ac:spMk id="74" creationId="{83C98ABE-055B-441F-B07E-44F97F083C39}"/>
          </ac:spMkLst>
        </pc:spChg>
        <pc:spChg chg="add del">
          <ac:chgData name="Artiola Stana (2121201)" userId="19baa1fa-53f5-4695-8dfa-5ec0f50f15bc" providerId="ADAL" clId="{007E0D50-1562-4EF1-9596-7F1B21C25700}" dt="2023-11-27T11:03:06.134" v="1774" actId="26606"/>
          <ac:spMkLst>
            <pc:docMk/>
            <pc:sldMk cId="533289871" sldId="279"/>
            <ac:spMk id="76" creationId="{29FDB030-9B49-4CED-8CCD-4D99382388AC}"/>
          </ac:spMkLst>
        </pc:spChg>
        <pc:spChg chg="add del">
          <ac:chgData name="Artiola Stana (2121201)" userId="19baa1fa-53f5-4695-8dfa-5ec0f50f15bc" providerId="ADAL" clId="{007E0D50-1562-4EF1-9596-7F1B21C25700}" dt="2023-11-27T11:03:06.134" v="1774" actId="26606"/>
          <ac:spMkLst>
            <pc:docMk/>
            <pc:sldMk cId="533289871" sldId="279"/>
            <ac:spMk id="78" creationId="{3783CA14-24A1-485C-8B30-D6A5D87987AD}"/>
          </ac:spMkLst>
        </pc:spChg>
        <pc:spChg chg="add del">
          <ac:chgData name="Artiola Stana (2121201)" userId="19baa1fa-53f5-4695-8dfa-5ec0f50f15bc" providerId="ADAL" clId="{007E0D50-1562-4EF1-9596-7F1B21C25700}" dt="2023-11-27T11:03:06.134" v="1774" actId="26606"/>
          <ac:spMkLst>
            <pc:docMk/>
            <pc:sldMk cId="533289871" sldId="279"/>
            <ac:spMk id="80" creationId="{9A97C86A-04D6-40F7-AE84-31AB43E6A846}"/>
          </ac:spMkLst>
        </pc:spChg>
        <pc:spChg chg="add del">
          <ac:chgData name="Artiola Stana (2121201)" userId="19baa1fa-53f5-4695-8dfa-5ec0f50f15bc" providerId="ADAL" clId="{007E0D50-1562-4EF1-9596-7F1B21C25700}" dt="2023-11-27T11:03:06.134" v="1774" actId="26606"/>
          <ac:spMkLst>
            <pc:docMk/>
            <pc:sldMk cId="533289871" sldId="279"/>
            <ac:spMk id="82" creationId="{FF9F2414-84E8-453E-B1F3-389FDE8192D9}"/>
          </ac:spMkLst>
        </pc:spChg>
        <pc:spChg chg="add del">
          <ac:chgData name="Artiola Stana (2121201)" userId="19baa1fa-53f5-4695-8dfa-5ec0f50f15bc" providerId="ADAL" clId="{007E0D50-1562-4EF1-9596-7F1B21C25700}" dt="2023-11-27T11:03:06.134" v="1774" actId="26606"/>
          <ac:spMkLst>
            <pc:docMk/>
            <pc:sldMk cId="533289871" sldId="279"/>
            <ac:spMk id="84" creationId="{3ECA69A1-7536-43AC-85EF-C7106179F5ED}"/>
          </ac:spMkLst>
        </pc:spChg>
        <pc:spChg chg="add del">
          <ac:chgData name="Artiola Stana (2121201)" userId="19baa1fa-53f5-4695-8dfa-5ec0f50f15bc" providerId="ADAL" clId="{007E0D50-1562-4EF1-9596-7F1B21C25700}" dt="2023-11-27T11:03:10.960" v="1776" actId="26606"/>
          <ac:spMkLst>
            <pc:docMk/>
            <pc:sldMk cId="533289871" sldId="279"/>
            <ac:spMk id="86" creationId="{AB8C311F-7253-4AED-9701-7FC0708C41C7}"/>
          </ac:spMkLst>
        </pc:spChg>
        <pc:spChg chg="add del">
          <ac:chgData name="Artiola Stana (2121201)" userId="19baa1fa-53f5-4695-8dfa-5ec0f50f15bc" providerId="ADAL" clId="{007E0D50-1562-4EF1-9596-7F1B21C25700}" dt="2023-11-27T11:03:10.960" v="1776" actId="26606"/>
          <ac:spMkLst>
            <pc:docMk/>
            <pc:sldMk cId="533289871" sldId="279"/>
            <ac:spMk id="87" creationId="{E2384209-CB15-4CDF-9D31-C44FD9A3F20D}"/>
          </ac:spMkLst>
        </pc:spChg>
        <pc:spChg chg="add del">
          <ac:chgData name="Artiola Stana (2121201)" userId="19baa1fa-53f5-4695-8dfa-5ec0f50f15bc" providerId="ADAL" clId="{007E0D50-1562-4EF1-9596-7F1B21C25700}" dt="2023-11-27T11:03:10.960" v="1776" actId="26606"/>
          <ac:spMkLst>
            <pc:docMk/>
            <pc:sldMk cId="533289871" sldId="279"/>
            <ac:spMk id="88" creationId="{2633B3B5-CC90-43F0-8714-D31D1F3F0209}"/>
          </ac:spMkLst>
        </pc:spChg>
        <pc:spChg chg="add del">
          <ac:chgData name="Artiola Stana (2121201)" userId="19baa1fa-53f5-4695-8dfa-5ec0f50f15bc" providerId="ADAL" clId="{007E0D50-1562-4EF1-9596-7F1B21C25700}" dt="2023-11-27T11:03:10.960" v="1776" actId="26606"/>
          <ac:spMkLst>
            <pc:docMk/>
            <pc:sldMk cId="533289871" sldId="279"/>
            <ac:spMk id="89" creationId="{A8D57A06-A426-446D-B02C-A2DC6B62E45E}"/>
          </ac:spMkLst>
        </pc:spChg>
        <pc:spChg chg="add">
          <ac:chgData name="Artiola Stana (2121201)" userId="19baa1fa-53f5-4695-8dfa-5ec0f50f15bc" providerId="ADAL" clId="{007E0D50-1562-4EF1-9596-7F1B21C25700}" dt="2023-11-27T11:03:11.013" v="1777" actId="26606"/>
          <ac:spMkLst>
            <pc:docMk/>
            <pc:sldMk cId="533289871" sldId="279"/>
            <ac:spMk id="91" creationId="{2D2B266D-3625-4584-A5C3-7D3F672CFF30}"/>
          </ac:spMkLst>
        </pc:spChg>
        <pc:spChg chg="add">
          <ac:chgData name="Artiola Stana (2121201)" userId="19baa1fa-53f5-4695-8dfa-5ec0f50f15bc" providerId="ADAL" clId="{007E0D50-1562-4EF1-9596-7F1B21C25700}" dt="2023-11-27T11:03:11.013" v="1777" actId="26606"/>
          <ac:spMkLst>
            <pc:docMk/>
            <pc:sldMk cId="533289871" sldId="279"/>
            <ac:spMk id="92" creationId="{C463B99A-73EE-4FBB-B7C4-F9F9BCC25C65}"/>
          </ac:spMkLst>
        </pc:spChg>
        <pc:spChg chg="add">
          <ac:chgData name="Artiola Stana (2121201)" userId="19baa1fa-53f5-4695-8dfa-5ec0f50f15bc" providerId="ADAL" clId="{007E0D50-1562-4EF1-9596-7F1B21C25700}" dt="2023-11-27T11:03:11.013" v="1777" actId="26606"/>
          <ac:spMkLst>
            <pc:docMk/>
            <pc:sldMk cId="533289871" sldId="279"/>
            <ac:spMk id="93" creationId="{A5D2A5D1-BA0D-47D3-B051-DA7743C46E28}"/>
          </ac:spMkLst>
        </pc:spChg>
        <pc:graphicFrameChg chg="add mod ord modGraphic">
          <ac:chgData name="Artiola Stana (2121201)" userId="19baa1fa-53f5-4695-8dfa-5ec0f50f15bc" providerId="ADAL" clId="{007E0D50-1562-4EF1-9596-7F1B21C25700}" dt="2023-11-27T11:04:24.648" v="1781" actId="255"/>
          <ac:graphicFrameMkLst>
            <pc:docMk/>
            <pc:sldMk cId="533289871" sldId="279"/>
            <ac:graphicFrameMk id="2" creationId="{3399C52C-BF5A-2FE7-13BC-AFDFBF5350AA}"/>
          </ac:graphicFrameMkLst>
        </pc:graphicFrameChg>
        <pc:graphicFrameChg chg="add mod modGraphic">
          <ac:chgData name="Artiola Stana (2121201)" userId="19baa1fa-53f5-4695-8dfa-5ec0f50f15bc" providerId="ADAL" clId="{007E0D50-1562-4EF1-9596-7F1B21C25700}" dt="2023-11-27T11:04:06.770" v="1780" actId="255"/>
          <ac:graphicFrameMkLst>
            <pc:docMk/>
            <pc:sldMk cId="533289871" sldId="279"/>
            <ac:graphicFrameMk id="3" creationId="{1B13D587-6E86-774A-5664-671B880134F2}"/>
          </ac:graphicFrameMkLst>
        </pc:graphicFrameChg>
        <pc:graphicFrameChg chg="add mod modGraphic">
          <ac:chgData name="Artiola Stana (2121201)" userId="19baa1fa-53f5-4695-8dfa-5ec0f50f15bc" providerId="ADAL" clId="{007E0D50-1562-4EF1-9596-7F1B21C25700}" dt="2023-12-01T17:35:53.944" v="2673" actId="20577"/>
          <ac:graphicFrameMkLst>
            <pc:docMk/>
            <pc:sldMk cId="533289871" sldId="279"/>
            <ac:graphicFrameMk id="4" creationId="{05599AA3-EB69-A9DB-60B8-2E3A6EEABDE3}"/>
          </ac:graphicFrameMkLst>
        </pc:graphicFrameChg>
      </pc:sldChg>
      <pc:sldChg chg="addSp delSp modSp new mod setBg">
        <pc:chgData name="Artiola Stana (2121201)" userId="19baa1fa-53f5-4695-8dfa-5ec0f50f15bc" providerId="ADAL" clId="{007E0D50-1562-4EF1-9596-7F1B21C25700}" dt="2023-12-01T17:36:15.090" v="2674" actId="113"/>
        <pc:sldMkLst>
          <pc:docMk/>
          <pc:sldMk cId="2887542720" sldId="286"/>
        </pc:sldMkLst>
        <pc:spChg chg="add del mod">
          <ac:chgData name="Artiola Stana (2121201)" userId="19baa1fa-53f5-4695-8dfa-5ec0f50f15bc" providerId="ADAL" clId="{007E0D50-1562-4EF1-9596-7F1B21C25700}" dt="2023-11-27T21:57:52.848" v="1802" actId="21"/>
          <ac:spMkLst>
            <pc:docMk/>
            <pc:sldMk cId="2887542720" sldId="286"/>
            <ac:spMk id="4" creationId="{FA1BF39D-35A1-5B0C-4F48-0531AA595014}"/>
          </ac:spMkLst>
        </pc:spChg>
        <pc:spChg chg="add del">
          <ac:chgData name="Artiola Stana (2121201)" userId="19baa1fa-53f5-4695-8dfa-5ec0f50f15bc" providerId="ADAL" clId="{007E0D50-1562-4EF1-9596-7F1B21C25700}" dt="2023-11-27T21:58:17.567" v="1804" actId="11529"/>
          <ac:spMkLst>
            <pc:docMk/>
            <pc:sldMk cId="2887542720" sldId="286"/>
            <ac:spMk id="5" creationId="{4BFB073A-008D-B215-CBE0-2F772F2F737E}"/>
          </ac:spMkLst>
        </pc:spChg>
        <pc:spChg chg="add del mod">
          <ac:chgData name="Artiola Stana (2121201)" userId="19baa1fa-53f5-4695-8dfa-5ec0f50f15bc" providerId="ADAL" clId="{007E0D50-1562-4EF1-9596-7F1B21C25700}" dt="2023-11-27T22:02:36.157" v="1858" actId="21"/>
          <ac:spMkLst>
            <pc:docMk/>
            <pc:sldMk cId="2887542720" sldId="286"/>
            <ac:spMk id="6" creationId="{0739AD3C-3977-904F-F0D0-DA97DB22A8E8}"/>
          </ac:spMkLst>
        </pc:spChg>
        <pc:spChg chg="add del mod">
          <ac:chgData name="Artiola Stana (2121201)" userId="19baa1fa-53f5-4695-8dfa-5ec0f50f15bc" providerId="ADAL" clId="{007E0D50-1562-4EF1-9596-7F1B21C25700}" dt="2023-11-27T22:02:39.160" v="1859" actId="21"/>
          <ac:spMkLst>
            <pc:docMk/>
            <pc:sldMk cId="2887542720" sldId="286"/>
            <ac:spMk id="7" creationId="{0E4DEE62-3755-1175-918D-50FA3AE82CA2}"/>
          </ac:spMkLst>
        </pc:spChg>
        <pc:spChg chg="add del mod">
          <ac:chgData name="Artiola Stana (2121201)" userId="19baa1fa-53f5-4695-8dfa-5ec0f50f15bc" providerId="ADAL" clId="{007E0D50-1562-4EF1-9596-7F1B21C25700}" dt="2023-11-27T22:02:28.553" v="1856"/>
          <ac:spMkLst>
            <pc:docMk/>
            <pc:sldMk cId="2887542720" sldId="286"/>
            <ac:spMk id="8" creationId="{D441F7A1-B16B-B71C-44A0-B01E4C40BF3E}"/>
          </ac:spMkLst>
        </pc:spChg>
        <pc:spChg chg="add del">
          <ac:chgData name="Artiola Stana (2121201)" userId="19baa1fa-53f5-4695-8dfa-5ec0f50f15bc" providerId="ADAL" clId="{007E0D50-1562-4EF1-9596-7F1B21C25700}" dt="2023-11-27T12:22:49.439" v="1790" actId="26606"/>
          <ac:spMkLst>
            <pc:docMk/>
            <pc:sldMk cId="2887542720" sldId="286"/>
            <ac:spMk id="9" creationId="{AB8C311F-7253-4AED-9701-7FC0708C41C7}"/>
          </ac:spMkLst>
        </pc:spChg>
        <pc:spChg chg="add del mod">
          <ac:chgData name="Artiola Stana (2121201)" userId="19baa1fa-53f5-4695-8dfa-5ec0f50f15bc" providerId="ADAL" clId="{007E0D50-1562-4EF1-9596-7F1B21C25700}" dt="2023-11-27T22:02:27.079" v="1848"/>
          <ac:spMkLst>
            <pc:docMk/>
            <pc:sldMk cId="2887542720" sldId="286"/>
            <ac:spMk id="10" creationId="{E71A1D4E-0994-E54E-5B37-C61BD077D717}"/>
          </ac:spMkLst>
        </pc:spChg>
        <pc:spChg chg="add del">
          <ac:chgData name="Artiola Stana (2121201)" userId="19baa1fa-53f5-4695-8dfa-5ec0f50f15bc" providerId="ADAL" clId="{007E0D50-1562-4EF1-9596-7F1B21C25700}" dt="2023-11-27T12:22:49.439" v="1790" actId="26606"/>
          <ac:spMkLst>
            <pc:docMk/>
            <pc:sldMk cId="2887542720" sldId="286"/>
            <ac:spMk id="11" creationId="{E2384209-CB15-4CDF-9D31-C44FD9A3F20D}"/>
          </ac:spMkLst>
        </pc:spChg>
        <pc:spChg chg="add del mod">
          <ac:chgData name="Artiola Stana (2121201)" userId="19baa1fa-53f5-4695-8dfa-5ec0f50f15bc" providerId="ADAL" clId="{007E0D50-1562-4EF1-9596-7F1B21C25700}" dt="2023-11-27T22:02:25.731" v="1841" actId="11529"/>
          <ac:spMkLst>
            <pc:docMk/>
            <pc:sldMk cId="2887542720" sldId="286"/>
            <ac:spMk id="12" creationId="{65F6BF7C-CDD2-B6F2-84BF-BA5ACB1076B9}"/>
          </ac:spMkLst>
        </pc:spChg>
        <pc:spChg chg="add del">
          <ac:chgData name="Artiola Stana (2121201)" userId="19baa1fa-53f5-4695-8dfa-5ec0f50f15bc" providerId="ADAL" clId="{007E0D50-1562-4EF1-9596-7F1B21C25700}" dt="2023-11-27T12:22:49.439" v="1790" actId="26606"/>
          <ac:spMkLst>
            <pc:docMk/>
            <pc:sldMk cId="2887542720" sldId="286"/>
            <ac:spMk id="13" creationId="{2633B3B5-CC90-43F0-8714-D31D1F3F0209}"/>
          </ac:spMkLst>
        </pc:spChg>
        <pc:spChg chg="add mod">
          <ac:chgData name="Artiola Stana (2121201)" userId="19baa1fa-53f5-4695-8dfa-5ec0f50f15bc" providerId="ADAL" clId="{007E0D50-1562-4EF1-9596-7F1B21C25700}" dt="2023-11-27T22:06:50.745" v="1887" actId="207"/>
          <ac:spMkLst>
            <pc:docMk/>
            <pc:sldMk cId="2887542720" sldId="286"/>
            <ac:spMk id="14" creationId="{64868CB3-70BD-DFC6-94B2-819D865C00CD}"/>
          </ac:spMkLst>
        </pc:spChg>
        <pc:spChg chg="add del">
          <ac:chgData name="Artiola Stana (2121201)" userId="19baa1fa-53f5-4695-8dfa-5ec0f50f15bc" providerId="ADAL" clId="{007E0D50-1562-4EF1-9596-7F1B21C25700}" dt="2023-11-27T12:22:49.439" v="1790" actId="26606"/>
          <ac:spMkLst>
            <pc:docMk/>
            <pc:sldMk cId="2887542720" sldId="286"/>
            <ac:spMk id="15" creationId="{A8D57A06-A426-446D-B02C-A2DC6B62E45E}"/>
          </ac:spMkLst>
        </pc:spChg>
        <pc:spChg chg="add mod">
          <ac:chgData name="Artiola Stana (2121201)" userId="19baa1fa-53f5-4695-8dfa-5ec0f50f15bc" providerId="ADAL" clId="{007E0D50-1562-4EF1-9596-7F1B21C25700}" dt="2023-11-27T22:06:28.378" v="1886" actId="207"/>
          <ac:spMkLst>
            <pc:docMk/>
            <pc:sldMk cId="2887542720" sldId="286"/>
            <ac:spMk id="16" creationId="{4300AC7B-CACF-E0AB-C80F-15343FBB2DF2}"/>
          </ac:spMkLst>
        </pc:spChg>
        <pc:spChg chg="add mod">
          <ac:chgData name="Artiola Stana (2121201)" userId="19baa1fa-53f5-4695-8dfa-5ec0f50f15bc" providerId="ADAL" clId="{007E0D50-1562-4EF1-9596-7F1B21C25700}" dt="2023-11-27T22:06:15.452" v="1885" actId="207"/>
          <ac:spMkLst>
            <pc:docMk/>
            <pc:sldMk cId="2887542720" sldId="286"/>
            <ac:spMk id="17" creationId="{EFA46115-B0B3-E2EE-84EE-29A42F6BCCBB}"/>
          </ac:spMkLst>
        </pc:spChg>
        <pc:spChg chg="add mod">
          <ac:chgData name="Artiola Stana (2121201)" userId="19baa1fa-53f5-4695-8dfa-5ec0f50f15bc" providerId="ADAL" clId="{007E0D50-1562-4EF1-9596-7F1B21C25700}" dt="2023-11-27T22:07:52.879" v="1895" actId="20577"/>
          <ac:spMkLst>
            <pc:docMk/>
            <pc:sldMk cId="2887542720" sldId="286"/>
            <ac:spMk id="18" creationId="{F0B24F96-C100-6C75-0573-F6EC360BFE71}"/>
          </ac:spMkLst>
        </pc:spChg>
        <pc:spChg chg="add mod">
          <ac:chgData name="Artiola Stana (2121201)" userId="19baa1fa-53f5-4695-8dfa-5ec0f50f15bc" providerId="ADAL" clId="{007E0D50-1562-4EF1-9596-7F1B21C25700}" dt="2023-11-27T22:07:20.884" v="1891" actId="14100"/>
          <ac:spMkLst>
            <pc:docMk/>
            <pc:sldMk cId="2887542720" sldId="286"/>
            <ac:spMk id="19" creationId="{3D990F8D-6035-72CD-6743-5B91CD994251}"/>
          </ac:spMkLst>
        </pc:spChg>
        <pc:spChg chg="add">
          <ac:chgData name="Artiola Stana (2121201)" userId="19baa1fa-53f5-4695-8dfa-5ec0f50f15bc" providerId="ADAL" clId="{007E0D50-1562-4EF1-9596-7F1B21C25700}" dt="2023-11-27T12:22:49.439" v="1790" actId="26606"/>
          <ac:spMkLst>
            <pc:docMk/>
            <pc:sldMk cId="2887542720" sldId="286"/>
            <ac:spMk id="20" creationId="{32BC26D8-82FB-445E-AA49-62A77D7C1EE0}"/>
          </ac:spMkLst>
        </pc:spChg>
        <pc:spChg chg="add mod">
          <ac:chgData name="Artiola Stana (2121201)" userId="19baa1fa-53f5-4695-8dfa-5ec0f50f15bc" providerId="ADAL" clId="{007E0D50-1562-4EF1-9596-7F1B21C25700}" dt="2023-11-27T22:11:18.750" v="1917" actId="1076"/>
          <ac:spMkLst>
            <pc:docMk/>
            <pc:sldMk cId="2887542720" sldId="286"/>
            <ac:spMk id="21" creationId="{A4845822-2F57-81FF-735D-0FDFD6017C83}"/>
          </ac:spMkLst>
        </pc:spChg>
        <pc:spChg chg="add">
          <ac:chgData name="Artiola Stana (2121201)" userId="19baa1fa-53f5-4695-8dfa-5ec0f50f15bc" providerId="ADAL" clId="{007E0D50-1562-4EF1-9596-7F1B21C25700}" dt="2023-11-27T12:22:49.439" v="1790" actId="26606"/>
          <ac:spMkLst>
            <pc:docMk/>
            <pc:sldMk cId="2887542720" sldId="286"/>
            <ac:spMk id="22" creationId="{CB44330D-EA18-4254-AA95-EB49948539B8}"/>
          </ac:spMkLst>
        </pc:spChg>
        <pc:spChg chg="add del mod">
          <ac:chgData name="Artiola Stana (2121201)" userId="19baa1fa-53f5-4695-8dfa-5ec0f50f15bc" providerId="ADAL" clId="{007E0D50-1562-4EF1-9596-7F1B21C25700}" dt="2023-11-27T22:11:12.772" v="1916" actId="21"/>
          <ac:spMkLst>
            <pc:docMk/>
            <pc:sldMk cId="2887542720" sldId="286"/>
            <ac:spMk id="23" creationId="{F087DC0F-03D4-FFC6-A8D7-30BC1F4125B0}"/>
          </ac:spMkLst>
        </pc:spChg>
        <pc:spChg chg="add mod">
          <ac:chgData name="Artiola Stana (2121201)" userId="19baa1fa-53f5-4695-8dfa-5ec0f50f15bc" providerId="ADAL" clId="{007E0D50-1562-4EF1-9596-7F1B21C25700}" dt="2023-11-27T22:11:34.178" v="1926" actId="20577"/>
          <ac:spMkLst>
            <pc:docMk/>
            <pc:sldMk cId="2887542720" sldId="286"/>
            <ac:spMk id="24" creationId="{30C364FB-395F-2CFC-6663-24E4AF4C2DB2}"/>
          </ac:spMkLst>
        </pc:spChg>
        <pc:spChg chg="add mod">
          <ac:chgData name="Artiola Stana (2121201)" userId="19baa1fa-53f5-4695-8dfa-5ec0f50f15bc" providerId="ADAL" clId="{007E0D50-1562-4EF1-9596-7F1B21C25700}" dt="2023-11-27T22:11:51.425" v="1937" actId="14100"/>
          <ac:spMkLst>
            <pc:docMk/>
            <pc:sldMk cId="2887542720" sldId="286"/>
            <ac:spMk id="25" creationId="{DAE5AF8B-3DA3-6CC4-75CE-296C34DFD5C9}"/>
          </ac:spMkLst>
        </pc:spChg>
        <pc:spChg chg="add mod">
          <ac:chgData name="Artiola Stana (2121201)" userId="19baa1fa-53f5-4695-8dfa-5ec0f50f15bc" providerId="ADAL" clId="{007E0D50-1562-4EF1-9596-7F1B21C25700}" dt="2023-11-27T22:12:05.434" v="1944" actId="20577"/>
          <ac:spMkLst>
            <pc:docMk/>
            <pc:sldMk cId="2887542720" sldId="286"/>
            <ac:spMk id="26" creationId="{2421E767-328B-8E57-C960-5D2DB1EC7E0F}"/>
          </ac:spMkLst>
        </pc:spChg>
        <pc:spChg chg="add mod">
          <ac:chgData name="Artiola Stana (2121201)" userId="19baa1fa-53f5-4695-8dfa-5ec0f50f15bc" providerId="ADAL" clId="{007E0D50-1562-4EF1-9596-7F1B21C25700}" dt="2023-11-27T22:13:16.161" v="1981" actId="1076"/>
          <ac:spMkLst>
            <pc:docMk/>
            <pc:sldMk cId="2887542720" sldId="286"/>
            <ac:spMk id="27" creationId="{7CE8DEFE-575E-FDC0-9C5C-17C0DFAD50EF}"/>
          </ac:spMkLst>
        </pc:spChg>
        <pc:graphicFrameChg chg="add mod modGraphic">
          <ac:chgData name="Artiola Stana (2121201)" userId="19baa1fa-53f5-4695-8dfa-5ec0f50f15bc" providerId="ADAL" clId="{007E0D50-1562-4EF1-9596-7F1B21C25700}" dt="2023-12-01T17:36:15.090" v="2674" actId="113"/>
          <ac:graphicFrameMkLst>
            <pc:docMk/>
            <pc:sldMk cId="2887542720" sldId="286"/>
            <ac:graphicFrameMk id="2" creationId="{4C80AA66-5C75-445D-EDAA-834F49CFCEAE}"/>
          </ac:graphicFrameMkLst>
        </pc:graphicFrameChg>
        <pc:picChg chg="add del mod">
          <ac:chgData name="Artiola Stana (2121201)" userId="19baa1fa-53f5-4695-8dfa-5ec0f50f15bc" providerId="ADAL" clId="{007E0D50-1562-4EF1-9596-7F1B21C25700}" dt="2023-11-27T21:57:52.848" v="1802" actId="21"/>
          <ac:picMkLst>
            <pc:docMk/>
            <pc:sldMk cId="2887542720" sldId="286"/>
            <ac:picMk id="3" creationId="{7D753557-75CD-EA7E-1018-1F365DF517D9}"/>
          </ac:picMkLst>
        </pc:picChg>
      </pc:sldChg>
      <pc:sldChg chg="addSp delSp modSp new mod">
        <pc:chgData name="Artiola Stana (2121201)" userId="19baa1fa-53f5-4695-8dfa-5ec0f50f15bc" providerId="ADAL" clId="{007E0D50-1562-4EF1-9596-7F1B21C25700}" dt="2023-11-29T13:35:30.352" v="2604" actId="14100"/>
        <pc:sldMkLst>
          <pc:docMk/>
          <pc:sldMk cId="3780408871" sldId="287"/>
        </pc:sldMkLst>
        <pc:spChg chg="add del mod">
          <ac:chgData name="Artiola Stana (2121201)" userId="19baa1fa-53f5-4695-8dfa-5ec0f50f15bc" providerId="ADAL" clId="{007E0D50-1562-4EF1-9596-7F1B21C25700}" dt="2023-11-29T12:58:07.347" v="2000" actId="21"/>
          <ac:spMkLst>
            <pc:docMk/>
            <pc:sldMk cId="3780408871" sldId="287"/>
            <ac:spMk id="3" creationId="{1211FAC7-261F-46AB-10EB-E26F1FA939CC}"/>
          </ac:spMkLst>
        </pc:spChg>
        <pc:spChg chg="add del mod">
          <ac:chgData name="Artiola Stana (2121201)" userId="19baa1fa-53f5-4695-8dfa-5ec0f50f15bc" providerId="ADAL" clId="{007E0D50-1562-4EF1-9596-7F1B21C25700}" dt="2023-11-27T22:18:59.335" v="1998"/>
          <ac:spMkLst>
            <pc:docMk/>
            <pc:sldMk cId="3780408871" sldId="287"/>
            <ac:spMk id="3" creationId="{F11BEDE2-9E5C-26D9-5F1F-6C327905C1F6}"/>
          </ac:spMkLst>
        </pc:spChg>
        <pc:graphicFrameChg chg="add mod modGraphic">
          <ac:chgData name="Artiola Stana (2121201)" userId="19baa1fa-53f5-4695-8dfa-5ec0f50f15bc" providerId="ADAL" clId="{007E0D50-1562-4EF1-9596-7F1B21C25700}" dt="2023-11-29T13:30:12.501" v="2462" actId="1076"/>
          <ac:graphicFrameMkLst>
            <pc:docMk/>
            <pc:sldMk cId="3780408871" sldId="287"/>
            <ac:graphicFrameMk id="2" creationId="{EF4C012B-FB08-3D14-D97A-067941515708}"/>
          </ac:graphicFrameMkLst>
        </pc:graphicFrameChg>
        <pc:graphicFrameChg chg="add del mod">
          <ac:chgData name="Artiola Stana (2121201)" userId="19baa1fa-53f5-4695-8dfa-5ec0f50f15bc" providerId="ADAL" clId="{007E0D50-1562-4EF1-9596-7F1B21C25700}" dt="2023-11-29T13:00:52.347" v="2044" actId="21"/>
          <ac:graphicFrameMkLst>
            <pc:docMk/>
            <pc:sldMk cId="3780408871" sldId="287"/>
            <ac:graphicFrameMk id="4" creationId="{8A56BE17-3F05-010A-B6CB-FBCB043E34ED}"/>
          </ac:graphicFrameMkLst>
        </pc:graphicFrameChg>
        <pc:graphicFrameChg chg="add mod modGraphic">
          <ac:chgData name="Artiola Stana (2121201)" userId="19baa1fa-53f5-4695-8dfa-5ec0f50f15bc" providerId="ADAL" clId="{007E0D50-1562-4EF1-9596-7F1B21C25700}" dt="2023-11-29T13:29:51.720" v="2458" actId="1076"/>
          <ac:graphicFrameMkLst>
            <pc:docMk/>
            <pc:sldMk cId="3780408871" sldId="287"/>
            <ac:graphicFrameMk id="5" creationId="{B9EE725C-7A00-6224-B3F6-FB33AC317DD3}"/>
          </ac:graphicFrameMkLst>
        </pc:graphicFrameChg>
        <pc:graphicFrameChg chg="add mod modGraphic">
          <ac:chgData name="Artiola Stana (2121201)" userId="19baa1fa-53f5-4695-8dfa-5ec0f50f15bc" providerId="ADAL" clId="{007E0D50-1562-4EF1-9596-7F1B21C25700}" dt="2023-11-29T13:29:47.139" v="2457" actId="1076"/>
          <ac:graphicFrameMkLst>
            <pc:docMk/>
            <pc:sldMk cId="3780408871" sldId="287"/>
            <ac:graphicFrameMk id="6" creationId="{8B439A50-E0F9-2806-75EE-16E89ACD48DA}"/>
          </ac:graphicFrameMkLst>
        </pc:graphicFrameChg>
        <pc:graphicFrameChg chg="add del mod modGraphic">
          <ac:chgData name="Artiola Stana (2121201)" userId="19baa1fa-53f5-4695-8dfa-5ec0f50f15bc" providerId="ADAL" clId="{007E0D50-1562-4EF1-9596-7F1B21C25700}" dt="2023-11-29T13:29:19.483" v="2454" actId="3680"/>
          <ac:graphicFrameMkLst>
            <pc:docMk/>
            <pc:sldMk cId="3780408871" sldId="287"/>
            <ac:graphicFrameMk id="7" creationId="{96D2A93A-6BA7-403F-F9DE-AB12D32F46CC}"/>
          </ac:graphicFrameMkLst>
        </pc:graphicFrameChg>
        <pc:graphicFrameChg chg="add mod modGraphic">
          <ac:chgData name="Artiola Stana (2121201)" userId="19baa1fa-53f5-4695-8dfa-5ec0f50f15bc" providerId="ADAL" clId="{007E0D50-1562-4EF1-9596-7F1B21C25700}" dt="2023-11-29T13:35:30.352" v="2604" actId="14100"/>
          <ac:graphicFrameMkLst>
            <pc:docMk/>
            <pc:sldMk cId="3780408871" sldId="287"/>
            <ac:graphicFrameMk id="8" creationId="{BB6712B6-FBF8-1557-932C-6313A2F91526}"/>
          </ac:graphicFrameMkLst>
        </pc:graphicFrameChg>
      </pc:sldChg>
    </pc:docChg>
  </pc:docChgLst>
  <pc:docChgLst>
    <pc:chgData name="Cezar Stroescu (2123047)" userId="S::2123047@student.uwtsd.ac.uk::c86ed8ca-1aa9-45cc-ab1a-5c1b8e969ad8" providerId="AD" clId="Web-{FCAADC17-8BB9-4C64-49EF-18E997DB6177}"/>
    <pc:docChg chg="modSld">
      <pc:chgData name="Cezar Stroescu (2123047)" userId="S::2123047@student.uwtsd.ac.uk::c86ed8ca-1aa9-45cc-ab1a-5c1b8e969ad8" providerId="AD" clId="Web-{FCAADC17-8BB9-4C64-49EF-18E997DB6177}" dt="2023-11-27T18:10:14.462" v="11"/>
      <pc:docMkLst>
        <pc:docMk/>
      </pc:docMkLst>
      <pc:sldChg chg="modSp">
        <pc:chgData name="Cezar Stroescu (2123047)" userId="S::2123047@student.uwtsd.ac.uk::c86ed8ca-1aa9-45cc-ab1a-5c1b8e969ad8" providerId="AD" clId="Web-{FCAADC17-8BB9-4C64-49EF-18E997DB6177}" dt="2023-11-27T18:10:14.462" v="11"/>
        <pc:sldMkLst>
          <pc:docMk/>
          <pc:sldMk cId="1805269928" sldId="265"/>
        </pc:sldMkLst>
        <pc:graphicFrameChg chg="mod modGraphic">
          <ac:chgData name="Cezar Stroescu (2123047)" userId="S::2123047@student.uwtsd.ac.uk::c86ed8ca-1aa9-45cc-ab1a-5c1b8e969ad8" providerId="AD" clId="Web-{FCAADC17-8BB9-4C64-49EF-18E997DB6177}" dt="2023-11-27T18:10:14.462" v="11"/>
          <ac:graphicFrameMkLst>
            <pc:docMk/>
            <pc:sldMk cId="1805269928" sldId="265"/>
            <ac:graphicFrameMk id="5" creationId="{61BD13B6-2F06-941A-3FD1-853D1F13C732}"/>
          </ac:graphicFrameMkLst>
        </pc:graphicFrameChg>
      </pc:sldChg>
    </pc:docChg>
  </pc:docChgLst>
  <pc:docChgLst>
    <pc:chgData name="Alina Cocirlea (2123036)" userId="S::2123036@student.uwtsd.ac.uk::e4f00b6e-eed2-429f-93f6-6cc2f2028781" providerId="AD" clId="Web-{06F28C62-0034-AD66-A10D-DEBAD6DBE7F6}"/>
    <pc:docChg chg="addSld delSld modSld">
      <pc:chgData name="Alina Cocirlea (2123036)" userId="S::2123036@student.uwtsd.ac.uk::e4f00b6e-eed2-429f-93f6-6cc2f2028781" providerId="AD" clId="Web-{06F28C62-0034-AD66-A10D-DEBAD6DBE7F6}" dt="2023-11-16T17:56:21.296" v="30"/>
      <pc:docMkLst>
        <pc:docMk/>
      </pc:docMkLst>
      <pc:sldChg chg="addSp delSp modSp new">
        <pc:chgData name="Alina Cocirlea (2123036)" userId="S::2123036@student.uwtsd.ac.uk::e4f00b6e-eed2-429f-93f6-6cc2f2028781" providerId="AD" clId="Web-{06F28C62-0034-AD66-A10D-DEBAD6DBE7F6}" dt="2023-11-16T17:56:21.296" v="30"/>
        <pc:sldMkLst>
          <pc:docMk/>
          <pc:sldMk cId="2202266547" sldId="264"/>
        </pc:sldMkLst>
        <pc:picChg chg="add del mod">
          <ac:chgData name="Alina Cocirlea (2123036)" userId="S::2123036@student.uwtsd.ac.uk::e4f00b6e-eed2-429f-93f6-6cc2f2028781" providerId="AD" clId="Web-{06F28C62-0034-AD66-A10D-DEBAD6DBE7F6}" dt="2023-11-16T17:56:21.296" v="30"/>
          <ac:picMkLst>
            <pc:docMk/>
            <pc:sldMk cId="2202266547" sldId="264"/>
            <ac:picMk id="2" creationId="{5CEC3148-E6A2-4EB4-BEDE-C90E586C8B99}"/>
          </ac:picMkLst>
        </pc:picChg>
      </pc:sldChg>
      <pc:sldChg chg="new add del">
        <pc:chgData name="Alina Cocirlea (2123036)" userId="S::2123036@student.uwtsd.ac.uk::e4f00b6e-eed2-429f-93f6-6cc2f2028781" providerId="AD" clId="Web-{06F28C62-0034-AD66-A10D-DEBAD6DBE7F6}" dt="2023-11-16T17:56:04.280" v="27"/>
        <pc:sldMkLst>
          <pc:docMk/>
          <pc:sldMk cId="4158190109" sldId="264"/>
        </pc:sldMkLst>
      </pc:sldChg>
      <pc:sldChg chg="addSp delSp modSp new del mod setBg">
        <pc:chgData name="Alina Cocirlea (2123036)" userId="S::2123036@student.uwtsd.ac.uk::e4f00b6e-eed2-429f-93f6-6cc2f2028781" providerId="AD" clId="Web-{06F28C62-0034-AD66-A10D-DEBAD6DBE7F6}" dt="2023-11-16T17:56:01.264" v="26"/>
        <pc:sldMkLst>
          <pc:docMk/>
          <pc:sldMk cId="17604283" sldId="265"/>
        </pc:sldMkLst>
        <pc:spChg chg="add del">
          <ac:chgData name="Alina Cocirlea (2123036)" userId="S::2123036@student.uwtsd.ac.uk::e4f00b6e-eed2-429f-93f6-6cc2f2028781" providerId="AD" clId="Web-{06F28C62-0034-AD66-A10D-DEBAD6DBE7F6}" dt="2023-11-16T17:53:07.135" v="7"/>
          <ac:spMkLst>
            <pc:docMk/>
            <pc:sldMk cId="17604283" sldId="265"/>
            <ac:spMk id="8" creationId="{42A4FC2C-047E-45A5-965D-8E1E3BF09BC6}"/>
          </ac:spMkLst>
        </pc:spChg>
        <pc:spChg chg="add del">
          <ac:chgData name="Alina Cocirlea (2123036)" userId="S::2123036@student.uwtsd.ac.uk::e4f00b6e-eed2-429f-93f6-6cc2f2028781" providerId="AD" clId="Web-{06F28C62-0034-AD66-A10D-DEBAD6DBE7F6}" dt="2023-11-16T17:53:34.464" v="9"/>
          <ac:spMkLst>
            <pc:docMk/>
            <pc:sldMk cId="17604283" sldId="265"/>
            <ac:spMk id="10" creationId="{83C98ABE-055B-441F-B07E-44F97F083C39}"/>
          </ac:spMkLst>
        </pc:spChg>
        <pc:spChg chg="add del">
          <ac:chgData name="Alina Cocirlea (2123036)" userId="S::2123036@student.uwtsd.ac.uk::e4f00b6e-eed2-429f-93f6-6cc2f2028781" providerId="AD" clId="Web-{06F28C62-0034-AD66-A10D-DEBAD6DBE7F6}" dt="2023-11-16T17:53:34.464" v="9"/>
          <ac:spMkLst>
            <pc:docMk/>
            <pc:sldMk cId="17604283" sldId="265"/>
            <ac:spMk id="11" creationId="{F3060C83-F051-4F0E-ABAD-AA0DFC48B218}"/>
          </ac:spMkLst>
        </pc:spChg>
        <pc:spChg chg="add del">
          <ac:chgData name="Alina Cocirlea (2123036)" userId="S::2123036@student.uwtsd.ac.uk::e4f00b6e-eed2-429f-93f6-6cc2f2028781" providerId="AD" clId="Web-{06F28C62-0034-AD66-A10D-DEBAD6DBE7F6}" dt="2023-11-16T17:53:34.464" v="9"/>
          <ac:spMkLst>
            <pc:docMk/>
            <pc:sldMk cId="17604283" sldId="265"/>
            <ac:spMk id="12" creationId="{29FDB030-9B49-4CED-8CCD-4D99382388AC}"/>
          </ac:spMkLst>
        </pc:spChg>
        <pc:spChg chg="add del">
          <ac:chgData name="Alina Cocirlea (2123036)" userId="S::2123036@student.uwtsd.ac.uk::e4f00b6e-eed2-429f-93f6-6cc2f2028781" providerId="AD" clId="Web-{06F28C62-0034-AD66-A10D-DEBAD6DBE7F6}" dt="2023-11-16T17:53:34.464" v="9"/>
          <ac:spMkLst>
            <pc:docMk/>
            <pc:sldMk cId="17604283" sldId="265"/>
            <ac:spMk id="14" creationId="{3783CA14-24A1-485C-8B30-D6A5D87987AD}"/>
          </ac:spMkLst>
        </pc:spChg>
        <pc:spChg chg="add del">
          <ac:chgData name="Alina Cocirlea (2123036)" userId="S::2123036@student.uwtsd.ac.uk::e4f00b6e-eed2-429f-93f6-6cc2f2028781" providerId="AD" clId="Web-{06F28C62-0034-AD66-A10D-DEBAD6DBE7F6}" dt="2023-11-16T17:53:34.464" v="9"/>
          <ac:spMkLst>
            <pc:docMk/>
            <pc:sldMk cId="17604283" sldId="265"/>
            <ac:spMk id="16" creationId="{9A97C86A-04D6-40F7-AE84-31AB43E6A846}"/>
          </ac:spMkLst>
        </pc:spChg>
        <pc:spChg chg="add del">
          <ac:chgData name="Alina Cocirlea (2123036)" userId="S::2123036@student.uwtsd.ac.uk::e4f00b6e-eed2-429f-93f6-6cc2f2028781" providerId="AD" clId="Web-{06F28C62-0034-AD66-A10D-DEBAD6DBE7F6}" dt="2023-11-16T17:53:34.464" v="9"/>
          <ac:spMkLst>
            <pc:docMk/>
            <pc:sldMk cId="17604283" sldId="265"/>
            <ac:spMk id="18" creationId="{FF9F2414-84E8-453E-B1F3-389FDE8192D9}"/>
          </ac:spMkLst>
        </pc:spChg>
        <pc:spChg chg="add del">
          <ac:chgData name="Alina Cocirlea (2123036)" userId="S::2123036@student.uwtsd.ac.uk::e4f00b6e-eed2-429f-93f6-6cc2f2028781" providerId="AD" clId="Web-{06F28C62-0034-AD66-A10D-DEBAD6DBE7F6}" dt="2023-11-16T17:53:34.464" v="9"/>
          <ac:spMkLst>
            <pc:docMk/>
            <pc:sldMk cId="17604283" sldId="265"/>
            <ac:spMk id="20" creationId="{3ECA69A1-7536-43AC-85EF-C7106179F5ED}"/>
          </ac:spMkLst>
        </pc:spChg>
        <pc:spChg chg="add del">
          <ac:chgData name="Alina Cocirlea (2123036)" userId="S::2123036@student.uwtsd.ac.uk::e4f00b6e-eed2-429f-93f6-6cc2f2028781" providerId="AD" clId="Web-{06F28C62-0034-AD66-A10D-DEBAD6DBE7F6}" dt="2023-11-16T17:53:38.589" v="11"/>
          <ac:spMkLst>
            <pc:docMk/>
            <pc:sldMk cId="17604283" sldId="265"/>
            <ac:spMk id="22" creationId="{9C6777B5-64F4-4200-B099-34168B69FE53}"/>
          </ac:spMkLst>
        </pc:spChg>
        <pc:spChg chg="add del">
          <ac:chgData name="Alina Cocirlea (2123036)" userId="S::2123036@student.uwtsd.ac.uk::e4f00b6e-eed2-429f-93f6-6cc2f2028781" providerId="AD" clId="Web-{06F28C62-0034-AD66-A10D-DEBAD6DBE7F6}" dt="2023-11-16T17:53:40.995" v="13"/>
          <ac:spMkLst>
            <pc:docMk/>
            <pc:sldMk cId="17604283" sldId="265"/>
            <ac:spMk id="27" creationId="{B9FF99BD-075F-4761-A995-6FC574BD25EA}"/>
          </ac:spMkLst>
        </pc:spChg>
        <pc:spChg chg="add del">
          <ac:chgData name="Alina Cocirlea (2123036)" userId="S::2123036@student.uwtsd.ac.uk::e4f00b6e-eed2-429f-93f6-6cc2f2028781" providerId="AD" clId="Web-{06F28C62-0034-AD66-A10D-DEBAD6DBE7F6}" dt="2023-11-16T17:53:40.995" v="13"/>
          <ac:spMkLst>
            <pc:docMk/>
            <pc:sldMk cId="17604283" sldId="265"/>
            <ac:spMk id="28" creationId="{A7B21A54-9BA3-4EA9-B460-5A829ADD9051}"/>
          </ac:spMkLst>
        </pc:spChg>
        <pc:spChg chg="add del">
          <ac:chgData name="Alina Cocirlea (2123036)" userId="S::2123036@student.uwtsd.ac.uk::e4f00b6e-eed2-429f-93f6-6cc2f2028781" providerId="AD" clId="Web-{06F28C62-0034-AD66-A10D-DEBAD6DBE7F6}" dt="2023-11-16T17:53:40.995" v="13"/>
          <ac:spMkLst>
            <pc:docMk/>
            <pc:sldMk cId="17604283" sldId="265"/>
            <ac:spMk id="29" creationId="{6FA8F714-B9D8-488A-8CCA-E9948FF913A9}"/>
          </ac:spMkLst>
        </pc:spChg>
        <pc:spChg chg="add del">
          <ac:chgData name="Alina Cocirlea (2123036)" userId="S::2123036@student.uwtsd.ac.uk::e4f00b6e-eed2-429f-93f6-6cc2f2028781" providerId="AD" clId="Web-{06F28C62-0034-AD66-A10D-DEBAD6DBE7F6}" dt="2023-11-16T17:53:50.089" v="15"/>
          <ac:spMkLst>
            <pc:docMk/>
            <pc:sldMk cId="17604283" sldId="265"/>
            <ac:spMk id="31" creationId="{22F15A2D-2324-487D-A02A-BF46C5C580EB}"/>
          </ac:spMkLst>
        </pc:spChg>
        <pc:spChg chg="add del">
          <ac:chgData name="Alina Cocirlea (2123036)" userId="S::2123036@student.uwtsd.ac.uk::e4f00b6e-eed2-429f-93f6-6cc2f2028781" providerId="AD" clId="Web-{06F28C62-0034-AD66-A10D-DEBAD6DBE7F6}" dt="2023-11-16T17:53:50.089" v="15"/>
          <ac:spMkLst>
            <pc:docMk/>
            <pc:sldMk cId="17604283" sldId="265"/>
            <ac:spMk id="32" creationId="{17A7F34E-D418-47E2-9F86-2C45BBC31210}"/>
          </ac:spMkLst>
        </pc:spChg>
        <pc:spChg chg="add del">
          <ac:chgData name="Alina Cocirlea (2123036)" userId="S::2123036@student.uwtsd.ac.uk::e4f00b6e-eed2-429f-93f6-6cc2f2028781" providerId="AD" clId="Web-{06F28C62-0034-AD66-A10D-DEBAD6DBE7F6}" dt="2023-11-16T17:53:50.089" v="15"/>
          <ac:spMkLst>
            <pc:docMk/>
            <pc:sldMk cId="17604283" sldId="265"/>
            <ac:spMk id="33" creationId="{2AEAFA59-923A-4F54-8B49-44C970BCC323}"/>
          </ac:spMkLst>
        </pc:spChg>
        <pc:spChg chg="add del">
          <ac:chgData name="Alina Cocirlea (2123036)" userId="S::2123036@student.uwtsd.ac.uk::e4f00b6e-eed2-429f-93f6-6cc2f2028781" providerId="AD" clId="Web-{06F28C62-0034-AD66-A10D-DEBAD6DBE7F6}" dt="2023-11-16T17:53:59.011" v="17"/>
          <ac:spMkLst>
            <pc:docMk/>
            <pc:sldMk cId="17604283" sldId="265"/>
            <ac:spMk id="35" creationId="{CA815F2C-4E80-4019-8E59-FAD3F7F8473D}"/>
          </ac:spMkLst>
        </pc:spChg>
        <pc:spChg chg="add del">
          <ac:chgData name="Alina Cocirlea (2123036)" userId="S::2123036@student.uwtsd.ac.uk::e4f00b6e-eed2-429f-93f6-6cc2f2028781" providerId="AD" clId="Web-{06F28C62-0034-AD66-A10D-DEBAD6DBE7F6}" dt="2023-11-16T17:54:04.808" v="19"/>
          <ac:spMkLst>
            <pc:docMk/>
            <pc:sldMk cId="17604283" sldId="265"/>
            <ac:spMk id="37" creationId="{32BC26D8-82FB-445E-AA49-62A77D7C1EE0}"/>
          </ac:spMkLst>
        </pc:spChg>
        <pc:spChg chg="add del">
          <ac:chgData name="Alina Cocirlea (2123036)" userId="S::2123036@student.uwtsd.ac.uk::e4f00b6e-eed2-429f-93f6-6cc2f2028781" providerId="AD" clId="Web-{06F28C62-0034-AD66-A10D-DEBAD6DBE7F6}" dt="2023-11-16T17:54:04.808" v="19"/>
          <ac:spMkLst>
            <pc:docMk/>
            <pc:sldMk cId="17604283" sldId="265"/>
            <ac:spMk id="38" creationId="{CB44330D-EA18-4254-AA95-EB49948539B8}"/>
          </ac:spMkLst>
        </pc:spChg>
        <pc:spChg chg="add del">
          <ac:chgData name="Alina Cocirlea (2123036)" userId="S::2123036@student.uwtsd.ac.uk::e4f00b6e-eed2-429f-93f6-6cc2f2028781" providerId="AD" clId="Web-{06F28C62-0034-AD66-A10D-DEBAD6DBE7F6}" dt="2023-11-16T17:54:07.996" v="21"/>
          <ac:spMkLst>
            <pc:docMk/>
            <pc:sldMk cId="17604283" sldId="265"/>
            <ac:spMk id="40" creationId="{42A4FC2C-047E-45A5-965D-8E1E3BF09BC6}"/>
          </ac:spMkLst>
        </pc:spChg>
        <pc:spChg chg="add del">
          <ac:chgData name="Alina Cocirlea (2123036)" userId="S::2123036@student.uwtsd.ac.uk::e4f00b6e-eed2-429f-93f6-6cc2f2028781" providerId="AD" clId="Web-{06F28C62-0034-AD66-A10D-DEBAD6DBE7F6}" dt="2023-11-16T17:55:44.264" v="23"/>
          <ac:spMkLst>
            <pc:docMk/>
            <pc:sldMk cId="17604283" sldId="265"/>
            <ac:spMk id="42" creationId="{F3060C83-F051-4F0E-ABAD-AA0DFC48B218}"/>
          </ac:spMkLst>
        </pc:spChg>
        <pc:spChg chg="add del">
          <ac:chgData name="Alina Cocirlea (2123036)" userId="S::2123036@student.uwtsd.ac.uk::e4f00b6e-eed2-429f-93f6-6cc2f2028781" providerId="AD" clId="Web-{06F28C62-0034-AD66-A10D-DEBAD6DBE7F6}" dt="2023-11-16T17:55:44.264" v="23"/>
          <ac:spMkLst>
            <pc:docMk/>
            <pc:sldMk cId="17604283" sldId="265"/>
            <ac:spMk id="43" creationId="{83C98ABE-055B-441F-B07E-44F97F083C39}"/>
          </ac:spMkLst>
        </pc:spChg>
        <pc:spChg chg="add del">
          <ac:chgData name="Alina Cocirlea (2123036)" userId="S::2123036@student.uwtsd.ac.uk::e4f00b6e-eed2-429f-93f6-6cc2f2028781" providerId="AD" clId="Web-{06F28C62-0034-AD66-A10D-DEBAD6DBE7F6}" dt="2023-11-16T17:55:44.264" v="23"/>
          <ac:spMkLst>
            <pc:docMk/>
            <pc:sldMk cId="17604283" sldId="265"/>
            <ac:spMk id="44" creationId="{29FDB030-9B49-4CED-8CCD-4D99382388AC}"/>
          </ac:spMkLst>
        </pc:spChg>
        <pc:spChg chg="add del">
          <ac:chgData name="Alina Cocirlea (2123036)" userId="S::2123036@student.uwtsd.ac.uk::e4f00b6e-eed2-429f-93f6-6cc2f2028781" providerId="AD" clId="Web-{06F28C62-0034-AD66-A10D-DEBAD6DBE7F6}" dt="2023-11-16T17:55:44.264" v="23"/>
          <ac:spMkLst>
            <pc:docMk/>
            <pc:sldMk cId="17604283" sldId="265"/>
            <ac:spMk id="45" creationId="{3783CA14-24A1-485C-8B30-D6A5D87987AD}"/>
          </ac:spMkLst>
        </pc:spChg>
        <pc:spChg chg="add del">
          <ac:chgData name="Alina Cocirlea (2123036)" userId="S::2123036@student.uwtsd.ac.uk::e4f00b6e-eed2-429f-93f6-6cc2f2028781" providerId="AD" clId="Web-{06F28C62-0034-AD66-A10D-DEBAD6DBE7F6}" dt="2023-11-16T17:55:44.264" v="23"/>
          <ac:spMkLst>
            <pc:docMk/>
            <pc:sldMk cId="17604283" sldId="265"/>
            <ac:spMk id="46" creationId="{9A97C86A-04D6-40F7-AE84-31AB43E6A846}"/>
          </ac:spMkLst>
        </pc:spChg>
        <pc:spChg chg="add del">
          <ac:chgData name="Alina Cocirlea (2123036)" userId="S::2123036@student.uwtsd.ac.uk::e4f00b6e-eed2-429f-93f6-6cc2f2028781" providerId="AD" clId="Web-{06F28C62-0034-AD66-A10D-DEBAD6DBE7F6}" dt="2023-11-16T17:55:44.264" v="23"/>
          <ac:spMkLst>
            <pc:docMk/>
            <pc:sldMk cId="17604283" sldId="265"/>
            <ac:spMk id="47" creationId="{FF9F2414-84E8-453E-B1F3-389FDE8192D9}"/>
          </ac:spMkLst>
        </pc:spChg>
        <pc:spChg chg="add del">
          <ac:chgData name="Alina Cocirlea (2123036)" userId="S::2123036@student.uwtsd.ac.uk::e4f00b6e-eed2-429f-93f6-6cc2f2028781" providerId="AD" clId="Web-{06F28C62-0034-AD66-A10D-DEBAD6DBE7F6}" dt="2023-11-16T17:55:44.264" v="23"/>
          <ac:spMkLst>
            <pc:docMk/>
            <pc:sldMk cId="17604283" sldId="265"/>
            <ac:spMk id="48" creationId="{3ECA69A1-7536-43AC-85EF-C7106179F5ED}"/>
          </ac:spMkLst>
        </pc:spChg>
        <pc:grpChg chg="add del">
          <ac:chgData name="Alina Cocirlea (2123036)" userId="S::2123036@student.uwtsd.ac.uk::e4f00b6e-eed2-429f-93f6-6cc2f2028781" providerId="AD" clId="Web-{06F28C62-0034-AD66-A10D-DEBAD6DBE7F6}" dt="2023-11-16T17:53:38.589" v="11"/>
          <ac:grpSpMkLst>
            <pc:docMk/>
            <pc:sldMk cId="17604283" sldId="265"/>
            <ac:grpSpMk id="23" creationId="{4252769E-B9F0-4068-A645-5BBEF16E9C28}"/>
          </ac:grpSpMkLst>
        </pc:grpChg>
        <pc:picChg chg="add del mod">
          <ac:chgData name="Alina Cocirlea (2123036)" userId="S::2123036@student.uwtsd.ac.uk::e4f00b6e-eed2-429f-93f6-6cc2f2028781" providerId="AD" clId="Web-{06F28C62-0034-AD66-A10D-DEBAD6DBE7F6}" dt="2023-11-16T17:51:05.414" v="4"/>
          <ac:picMkLst>
            <pc:docMk/>
            <pc:sldMk cId="17604283" sldId="265"/>
            <ac:picMk id="2" creationId="{01DEDAC1-9722-031E-6D6F-357D33E1C375}"/>
          </ac:picMkLst>
        </pc:picChg>
        <pc:picChg chg="add del mod">
          <ac:chgData name="Alina Cocirlea (2123036)" userId="S::2123036@student.uwtsd.ac.uk::e4f00b6e-eed2-429f-93f6-6cc2f2028781" providerId="AD" clId="Web-{06F28C62-0034-AD66-A10D-DEBAD6DBE7F6}" dt="2023-11-16T17:55:44.858" v="24"/>
          <ac:picMkLst>
            <pc:docMk/>
            <pc:sldMk cId="17604283" sldId="265"/>
            <ac:picMk id="3" creationId="{E93A34A7-1D49-92DC-2E6F-3643FF9F6380}"/>
          </ac:picMkLst>
        </pc:picChg>
      </pc:sldChg>
    </pc:docChg>
  </pc:docChgLst>
  <pc:docChgLst>
    <pc:chgData name="Alina Cocirlea (2123036)" userId="S::2123036@student.uwtsd.ac.uk::e4f00b6e-eed2-429f-93f6-6cc2f2028781" providerId="AD" clId="Web-{EC0EE79A-EA0E-CE09-B5CD-7329A9413C96}"/>
    <pc:docChg chg="modSld">
      <pc:chgData name="Alina Cocirlea (2123036)" userId="S::2123036@student.uwtsd.ac.uk::e4f00b6e-eed2-429f-93f6-6cc2f2028781" providerId="AD" clId="Web-{EC0EE79A-EA0E-CE09-B5CD-7329A9413C96}" dt="2023-11-25T15:24:53.237" v="33" actId="20577"/>
      <pc:docMkLst>
        <pc:docMk/>
      </pc:docMkLst>
      <pc:sldChg chg="modSp">
        <pc:chgData name="Alina Cocirlea (2123036)" userId="S::2123036@student.uwtsd.ac.uk::e4f00b6e-eed2-429f-93f6-6cc2f2028781" providerId="AD" clId="Web-{EC0EE79A-EA0E-CE09-B5CD-7329A9413C96}" dt="2023-11-25T15:24:53.237" v="33" actId="20577"/>
        <pc:sldMkLst>
          <pc:docMk/>
          <pc:sldMk cId="1841816609" sldId="270"/>
        </pc:sldMkLst>
        <pc:spChg chg="mod">
          <ac:chgData name="Alina Cocirlea (2123036)" userId="S::2123036@student.uwtsd.ac.uk::e4f00b6e-eed2-429f-93f6-6cc2f2028781" providerId="AD" clId="Web-{EC0EE79A-EA0E-CE09-B5CD-7329A9413C96}" dt="2023-11-25T15:23:36.703" v="10" actId="20577"/>
          <ac:spMkLst>
            <pc:docMk/>
            <pc:sldMk cId="1841816609" sldId="270"/>
            <ac:spMk id="2" creationId="{68705BBC-9F70-4F11-4C4F-24273A47C8B9}"/>
          </ac:spMkLst>
        </pc:spChg>
        <pc:spChg chg="mod">
          <ac:chgData name="Alina Cocirlea (2123036)" userId="S::2123036@student.uwtsd.ac.uk::e4f00b6e-eed2-429f-93f6-6cc2f2028781" providerId="AD" clId="Web-{EC0EE79A-EA0E-CE09-B5CD-7329A9413C96}" dt="2023-11-25T15:23:25.390" v="8" actId="20577"/>
          <ac:spMkLst>
            <pc:docMk/>
            <pc:sldMk cId="1841816609" sldId="270"/>
            <ac:spMk id="3" creationId="{2CE6150A-133E-5525-D192-753EA103C1C5}"/>
          </ac:spMkLst>
        </pc:spChg>
        <pc:spChg chg="mod">
          <ac:chgData name="Alina Cocirlea (2123036)" userId="S::2123036@student.uwtsd.ac.uk::e4f00b6e-eed2-429f-93f6-6cc2f2028781" providerId="AD" clId="Web-{EC0EE79A-EA0E-CE09-B5CD-7329A9413C96}" dt="2023-11-25T15:24:53.237" v="33" actId="20577"/>
          <ac:spMkLst>
            <pc:docMk/>
            <pc:sldMk cId="1841816609" sldId="270"/>
            <ac:spMk id="4" creationId="{1F8D0AE4-458C-174B-72CD-1521665A508B}"/>
          </ac:spMkLst>
        </pc:spChg>
      </pc:sldChg>
      <pc:sldChg chg="modSp">
        <pc:chgData name="Alina Cocirlea (2123036)" userId="S::2123036@student.uwtsd.ac.uk::e4f00b6e-eed2-429f-93f6-6cc2f2028781" providerId="AD" clId="Web-{EC0EE79A-EA0E-CE09-B5CD-7329A9413C96}" dt="2023-11-25T15:19:04.538" v="1" actId="20577"/>
        <pc:sldMkLst>
          <pc:docMk/>
          <pc:sldMk cId="888778037" sldId="273"/>
        </pc:sldMkLst>
        <pc:spChg chg="mod">
          <ac:chgData name="Alina Cocirlea (2123036)" userId="S::2123036@student.uwtsd.ac.uk::e4f00b6e-eed2-429f-93f6-6cc2f2028781" providerId="AD" clId="Web-{EC0EE79A-EA0E-CE09-B5CD-7329A9413C96}" dt="2023-11-25T15:19:04.538" v="1" actId="20577"/>
          <ac:spMkLst>
            <pc:docMk/>
            <pc:sldMk cId="888778037" sldId="273"/>
            <ac:spMk id="4" creationId="{31FAF548-30C0-C9C7-B6D1-5BD0F552781B}"/>
          </ac:spMkLst>
        </pc:spChg>
      </pc:sldChg>
    </pc:docChg>
  </pc:docChgLst>
  <pc:docChgLst>
    <pc:chgData name="Alina Cocirlea (2123036)" userId="S::2123036@student.uwtsd.ac.uk::e4f00b6e-eed2-429f-93f6-6cc2f2028781" providerId="AD" clId="Web-{5F2F9559-7CB8-8FF5-F2DF-A41B7CE56CBD}"/>
    <pc:docChg chg="modSld">
      <pc:chgData name="Alina Cocirlea (2123036)" userId="S::2123036@student.uwtsd.ac.uk::e4f00b6e-eed2-429f-93f6-6cc2f2028781" providerId="AD" clId="Web-{5F2F9559-7CB8-8FF5-F2DF-A41B7CE56CBD}" dt="2023-11-18T11:26:23.622" v="0"/>
      <pc:docMkLst>
        <pc:docMk/>
      </pc:docMkLst>
      <pc:sldChg chg="addSp modSp">
        <pc:chgData name="Alina Cocirlea (2123036)" userId="S::2123036@student.uwtsd.ac.uk::e4f00b6e-eed2-429f-93f6-6cc2f2028781" providerId="AD" clId="Web-{5F2F9559-7CB8-8FF5-F2DF-A41B7CE56CBD}" dt="2023-11-18T11:26:23.622" v="0"/>
        <pc:sldMkLst>
          <pc:docMk/>
          <pc:sldMk cId="3059147400" sldId="261"/>
        </pc:sldMkLst>
        <pc:picChg chg="add mod">
          <ac:chgData name="Alina Cocirlea (2123036)" userId="S::2123036@student.uwtsd.ac.uk::e4f00b6e-eed2-429f-93f6-6cc2f2028781" providerId="AD" clId="Web-{5F2F9559-7CB8-8FF5-F2DF-A41B7CE56CBD}" dt="2023-11-18T11:26:23.622" v="0"/>
          <ac:picMkLst>
            <pc:docMk/>
            <pc:sldMk cId="3059147400" sldId="261"/>
            <ac:picMk id="2" creationId="{AE1337A5-F407-7E0B-3E37-3F58C8D3A7E1}"/>
          </ac:picMkLst>
        </pc:picChg>
      </pc:sldChg>
    </pc:docChg>
  </pc:docChgLst>
  <pc:docChgLst>
    <pc:chgData name="Alina Cocirlea (2123036)" userId="S::2123036@student.uwtsd.ac.uk::e4f00b6e-eed2-429f-93f6-6cc2f2028781" providerId="AD" clId="Web-{86DCF4BC-ECB0-22C5-1A2B-81CD99E385AB}"/>
    <pc:docChg chg="modSld">
      <pc:chgData name="Alina Cocirlea (2123036)" userId="S::2123036@student.uwtsd.ac.uk::e4f00b6e-eed2-429f-93f6-6cc2f2028781" providerId="AD" clId="Web-{86DCF4BC-ECB0-22C5-1A2B-81CD99E385AB}" dt="2023-11-13T21:46:02.275" v="214" actId="20577"/>
      <pc:docMkLst>
        <pc:docMk/>
      </pc:docMkLst>
      <pc:sldChg chg="modSp">
        <pc:chgData name="Alina Cocirlea (2123036)" userId="S::2123036@student.uwtsd.ac.uk::e4f00b6e-eed2-429f-93f6-6cc2f2028781" providerId="AD" clId="Web-{86DCF4BC-ECB0-22C5-1A2B-81CD99E385AB}" dt="2023-11-13T21:46:02.275" v="214" actId="20577"/>
        <pc:sldMkLst>
          <pc:docMk/>
          <pc:sldMk cId="2315784726" sldId="259"/>
        </pc:sldMkLst>
        <pc:spChg chg="mod">
          <ac:chgData name="Alina Cocirlea (2123036)" userId="S::2123036@student.uwtsd.ac.uk::e4f00b6e-eed2-429f-93f6-6cc2f2028781" providerId="AD" clId="Web-{86DCF4BC-ECB0-22C5-1A2B-81CD99E385AB}" dt="2023-11-13T21:46:02.275" v="214" actId="20577"/>
          <ac:spMkLst>
            <pc:docMk/>
            <pc:sldMk cId="2315784726" sldId="259"/>
            <ac:spMk id="3" creationId="{8FC22AE4-E5B3-554A-96A1-FC736B15644C}"/>
          </ac:spMkLst>
        </pc:spChg>
      </pc:sldChg>
    </pc:docChg>
  </pc:docChgLst>
  <pc:docChgLst>
    <pc:chgData name="Alina Cocirlea (2123036)" userId="S::2123036@student.uwtsd.ac.uk::e4f00b6e-eed2-429f-93f6-6cc2f2028781" providerId="AD" clId="Web-{B7DFEC96-C0CE-9392-A9E9-ED8E18D38A20}"/>
    <pc:docChg chg="addSld delSld modSld">
      <pc:chgData name="Alina Cocirlea (2123036)" userId="S::2123036@student.uwtsd.ac.uk::e4f00b6e-eed2-429f-93f6-6cc2f2028781" providerId="AD" clId="Web-{B7DFEC96-C0CE-9392-A9E9-ED8E18D38A20}" dt="2023-11-14T20:22:00.358" v="203"/>
      <pc:docMkLst>
        <pc:docMk/>
      </pc:docMkLst>
      <pc:sldChg chg="modSp">
        <pc:chgData name="Alina Cocirlea (2123036)" userId="S::2123036@student.uwtsd.ac.uk::e4f00b6e-eed2-429f-93f6-6cc2f2028781" providerId="AD" clId="Web-{B7DFEC96-C0CE-9392-A9E9-ED8E18D38A20}" dt="2023-11-14T20:20:55.309" v="196" actId="20577"/>
        <pc:sldMkLst>
          <pc:docMk/>
          <pc:sldMk cId="758112883" sldId="256"/>
        </pc:sldMkLst>
        <pc:spChg chg="mod">
          <ac:chgData name="Alina Cocirlea (2123036)" userId="S::2123036@student.uwtsd.ac.uk::e4f00b6e-eed2-429f-93f6-6cc2f2028781" providerId="AD" clId="Web-{B7DFEC96-C0CE-9392-A9E9-ED8E18D38A20}" dt="2023-11-14T20:20:55.309" v="196" actId="20577"/>
          <ac:spMkLst>
            <pc:docMk/>
            <pc:sldMk cId="758112883" sldId="256"/>
            <ac:spMk id="3" creationId="{9C65AEE0-EED1-104A-80E4-6B80716435F6}"/>
          </ac:spMkLst>
        </pc:spChg>
      </pc:sldChg>
      <pc:sldChg chg="modSp">
        <pc:chgData name="Alina Cocirlea (2123036)" userId="S::2123036@student.uwtsd.ac.uk::e4f00b6e-eed2-429f-93f6-6cc2f2028781" providerId="AD" clId="Web-{B7DFEC96-C0CE-9392-A9E9-ED8E18D38A20}" dt="2023-11-14T20:21:11.216" v="201" actId="1076"/>
        <pc:sldMkLst>
          <pc:docMk/>
          <pc:sldMk cId="2315784726" sldId="259"/>
        </pc:sldMkLst>
        <pc:spChg chg="mod">
          <ac:chgData name="Alina Cocirlea (2123036)" userId="S::2123036@student.uwtsd.ac.uk::e4f00b6e-eed2-429f-93f6-6cc2f2028781" providerId="AD" clId="Web-{B7DFEC96-C0CE-9392-A9E9-ED8E18D38A20}" dt="2023-11-14T20:21:11.216" v="201" actId="1076"/>
          <ac:spMkLst>
            <pc:docMk/>
            <pc:sldMk cId="2315784726" sldId="259"/>
            <ac:spMk id="3" creationId="{8FC22AE4-E5B3-554A-96A1-FC736B15644C}"/>
          </ac:spMkLst>
        </pc:spChg>
      </pc:sldChg>
      <pc:sldChg chg="new del">
        <pc:chgData name="Alina Cocirlea (2123036)" userId="S::2123036@student.uwtsd.ac.uk::e4f00b6e-eed2-429f-93f6-6cc2f2028781" providerId="AD" clId="Web-{B7DFEC96-C0CE-9392-A9E9-ED8E18D38A20}" dt="2023-11-14T20:22:00.358" v="203"/>
        <pc:sldMkLst>
          <pc:docMk/>
          <pc:sldMk cId="205599091" sldId="264"/>
        </pc:sldMkLst>
      </pc:sldChg>
    </pc:docChg>
  </pc:docChgLst>
  <pc:docChgLst>
    <pc:chgData name="Cezar Stroescu (2123047)" userId="S::2123047@student.uwtsd.ac.uk::c86ed8ca-1aa9-45cc-ab1a-5c1b8e969ad8" providerId="AD" clId="Web-{040DFBDC-1317-022D-71B1-2671A5773572}"/>
    <pc:docChg chg="addSld delSld modSld">
      <pc:chgData name="Cezar Stroescu (2123047)" userId="S::2123047@student.uwtsd.ac.uk::c86ed8ca-1aa9-45cc-ab1a-5c1b8e969ad8" providerId="AD" clId="Web-{040DFBDC-1317-022D-71B1-2671A5773572}" dt="2023-11-19T11:38:08.122" v="637"/>
      <pc:docMkLst>
        <pc:docMk/>
      </pc:docMkLst>
      <pc:sldChg chg="modSp">
        <pc:chgData name="Cezar Stroescu (2123047)" userId="S::2123047@student.uwtsd.ac.uk::c86ed8ca-1aa9-45cc-ab1a-5c1b8e969ad8" providerId="AD" clId="Web-{040DFBDC-1317-022D-71B1-2671A5773572}" dt="2023-11-19T11:14:41.897" v="144" actId="20577"/>
        <pc:sldMkLst>
          <pc:docMk/>
          <pc:sldMk cId="1841816609" sldId="270"/>
        </pc:sldMkLst>
        <pc:spChg chg="mod">
          <ac:chgData name="Cezar Stroescu (2123047)" userId="S::2123047@student.uwtsd.ac.uk::c86ed8ca-1aa9-45cc-ab1a-5c1b8e969ad8" providerId="AD" clId="Web-{040DFBDC-1317-022D-71B1-2671A5773572}" dt="2023-11-19T11:14:38.069" v="142" actId="20577"/>
          <ac:spMkLst>
            <pc:docMk/>
            <pc:sldMk cId="1841816609" sldId="270"/>
            <ac:spMk id="3" creationId="{2CE6150A-133E-5525-D192-753EA103C1C5}"/>
          </ac:spMkLst>
        </pc:spChg>
        <pc:spChg chg="mod">
          <ac:chgData name="Cezar Stroescu (2123047)" userId="S::2123047@student.uwtsd.ac.uk::c86ed8ca-1aa9-45cc-ab1a-5c1b8e969ad8" providerId="AD" clId="Web-{040DFBDC-1317-022D-71B1-2671A5773572}" dt="2023-11-19T11:14:41.897" v="144" actId="20577"/>
          <ac:spMkLst>
            <pc:docMk/>
            <pc:sldMk cId="1841816609" sldId="270"/>
            <ac:spMk id="4" creationId="{1F8D0AE4-458C-174B-72CD-1521665A508B}"/>
          </ac:spMkLst>
        </pc:spChg>
      </pc:sldChg>
      <pc:sldChg chg="modSp">
        <pc:chgData name="Cezar Stroescu (2123047)" userId="S::2123047@student.uwtsd.ac.uk::c86ed8ca-1aa9-45cc-ab1a-5c1b8e969ad8" providerId="AD" clId="Web-{040DFBDC-1317-022D-71B1-2671A5773572}" dt="2023-11-19T11:16:28.962" v="230" actId="20577"/>
        <pc:sldMkLst>
          <pc:docMk/>
          <pc:sldMk cId="153724276" sldId="271"/>
        </pc:sldMkLst>
        <pc:spChg chg="mod">
          <ac:chgData name="Cezar Stroescu (2123047)" userId="S::2123047@student.uwtsd.ac.uk::c86ed8ca-1aa9-45cc-ab1a-5c1b8e969ad8" providerId="AD" clId="Web-{040DFBDC-1317-022D-71B1-2671A5773572}" dt="2023-11-19T10:58:28.918" v="8" actId="20577"/>
          <ac:spMkLst>
            <pc:docMk/>
            <pc:sldMk cId="153724276" sldId="271"/>
            <ac:spMk id="2" creationId="{50F557EE-BEE0-42B7-B214-022E79474C88}"/>
          </ac:spMkLst>
        </pc:spChg>
        <pc:spChg chg="mod">
          <ac:chgData name="Cezar Stroescu (2123047)" userId="S::2123047@student.uwtsd.ac.uk::c86ed8ca-1aa9-45cc-ab1a-5c1b8e969ad8" providerId="AD" clId="Web-{040DFBDC-1317-022D-71B1-2671A5773572}" dt="2023-11-19T11:16:28.962" v="230" actId="20577"/>
          <ac:spMkLst>
            <pc:docMk/>
            <pc:sldMk cId="153724276" sldId="271"/>
            <ac:spMk id="3" creationId="{B857B4E3-1DDB-BC2E-A55E-FF32B4641F91}"/>
          </ac:spMkLst>
        </pc:spChg>
      </pc:sldChg>
      <pc:sldChg chg="new del">
        <pc:chgData name="Cezar Stroescu (2123047)" userId="S::2123047@student.uwtsd.ac.uk::c86ed8ca-1aa9-45cc-ab1a-5c1b8e969ad8" providerId="AD" clId="Web-{040DFBDC-1317-022D-71B1-2671A5773572}" dt="2023-11-19T11:18:49.262" v="232"/>
        <pc:sldMkLst>
          <pc:docMk/>
          <pc:sldMk cId="729082032" sldId="272"/>
        </pc:sldMkLst>
      </pc:sldChg>
      <pc:sldChg chg="addSp delSp modSp new del">
        <pc:chgData name="Cezar Stroescu (2123047)" userId="S::2123047@student.uwtsd.ac.uk::c86ed8ca-1aa9-45cc-ab1a-5c1b8e969ad8" providerId="AD" clId="Web-{040DFBDC-1317-022D-71B1-2671A5773572}" dt="2023-11-19T11:38:08.122" v="637"/>
        <pc:sldMkLst>
          <pc:docMk/>
          <pc:sldMk cId="951410503" sldId="272"/>
        </pc:sldMkLst>
        <pc:spChg chg="mod">
          <ac:chgData name="Cezar Stroescu (2123047)" userId="S::2123047@student.uwtsd.ac.uk::c86ed8ca-1aa9-45cc-ab1a-5c1b8e969ad8" providerId="AD" clId="Web-{040DFBDC-1317-022D-71B1-2671A5773572}" dt="2023-11-19T11:24:37.617" v="587" actId="20577"/>
          <ac:spMkLst>
            <pc:docMk/>
            <pc:sldMk cId="951410503" sldId="272"/>
            <ac:spMk id="2" creationId="{E10CD098-2C5B-5EDF-9AB6-24AAA3C52E2B}"/>
          </ac:spMkLst>
        </pc:spChg>
        <pc:spChg chg="add mod">
          <ac:chgData name="Cezar Stroescu (2123047)" userId="S::2123047@student.uwtsd.ac.uk::c86ed8ca-1aa9-45cc-ab1a-5c1b8e969ad8" providerId="AD" clId="Web-{040DFBDC-1317-022D-71B1-2671A5773572}" dt="2023-11-19T11:24:16.992" v="585" actId="20577"/>
          <ac:spMkLst>
            <pc:docMk/>
            <pc:sldMk cId="951410503" sldId="272"/>
            <ac:spMk id="3" creationId="{3A06D4DD-AA96-3746-B4D2-E8DCC5F2E230}"/>
          </ac:spMkLst>
        </pc:spChg>
        <pc:picChg chg="add del mod">
          <ac:chgData name="Cezar Stroescu (2123047)" userId="S::2123047@student.uwtsd.ac.uk::c86ed8ca-1aa9-45cc-ab1a-5c1b8e969ad8" providerId="AD" clId="Web-{040DFBDC-1317-022D-71B1-2671A5773572}" dt="2023-11-19T11:32:40.770" v="589"/>
          <ac:picMkLst>
            <pc:docMk/>
            <pc:sldMk cId="951410503" sldId="272"/>
            <ac:picMk id="4" creationId="{0A884064-BEB0-92B6-9D67-F59985076849}"/>
          </ac:picMkLst>
        </pc:picChg>
      </pc:sldChg>
      <pc:sldChg chg="addSp delSp modSp new">
        <pc:chgData name="Cezar Stroescu (2123047)" userId="S::2123047@student.uwtsd.ac.uk::c86ed8ca-1aa9-45cc-ab1a-5c1b8e969ad8" providerId="AD" clId="Web-{040DFBDC-1317-022D-71B1-2671A5773572}" dt="2023-11-19T11:37:55.731" v="636"/>
        <pc:sldMkLst>
          <pc:docMk/>
          <pc:sldMk cId="888778037" sldId="273"/>
        </pc:sldMkLst>
        <pc:spChg chg="add del mod">
          <ac:chgData name="Cezar Stroescu (2123047)" userId="S::2123047@student.uwtsd.ac.uk::c86ed8ca-1aa9-45cc-ab1a-5c1b8e969ad8" providerId="AD" clId="Web-{040DFBDC-1317-022D-71B1-2671A5773572}" dt="2023-11-19T11:37:55.731" v="636"/>
          <ac:spMkLst>
            <pc:docMk/>
            <pc:sldMk cId="888778037" sldId="273"/>
            <ac:spMk id="4" creationId="{31FAF548-30C0-C9C7-B6D1-5BD0F552781B}"/>
          </ac:spMkLst>
        </pc:spChg>
        <pc:spChg chg="add mod">
          <ac:chgData name="Cezar Stroescu (2123047)" userId="S::2123047@student.uwtsd.ac.uk::c86ed8ca-1aa9-45cc-ab1a-5c1b8e969ad8" providerId="AD" clId="Web-{040DFBDC-1317-022D-71B1-2671A5773572}" dt="2023-11-19T11:36:42.245" v="626" actId="20577"/>
          <ac:spMkLst>
            <pc:docMk/>
            <pc:sldMk cId="888778037" sldId="273"/>
            <ac:spMk id="5" creationId="{6D324016-2508-CD44-783D-A88B029699AE}"/>
          </ac:spMkLst>
        </pc:spChg>
        <pc:graphicFrameChg chg="add del mod">
          <ac:chgData name="Cezar Stroescu (2123047)" userId="S::2123047@student.uwtsd.ac.uk::c86ed8ca-1aa9-45cc-ab1a-5c1b8e969ad8" providerId="AD" clId="Web-{040DFBDC-1317-022D-71B1-2671A5773572}" dt="2023-11-19T11:37:18.214" v="630"/>
          <ac:graphicFrameMkLst>
            <pc:docMk/>
            <pc:sldMk cId="888778037" sldId="273"/>
            <ac:graphicFrameMk id="7" creationId="{C3016E0C-3C3E-69EA-9FF3-71AA5940017C}"/>
          </ac:graphicFrameMkLst>
        </pc:graphicFrameChg>
        <pc:graphicFrameChg chg="add del">
          <ac:chgData name="Cezar Stroescu (2123047)" userId="S::2123047@student.uwtsd.ac.uk::c86ed8ca-1aa9-45cc-ab1a-5c1b8e969ad8" providerId="AD" clId="Web-{040DFBDC-1317-022D-71B1-2671A5773572}" dt="2023-11-19T11:37:26.558" v="632"/>
          <ac:graphicFrameMkLst>
            <pc:docMk/>
            <pc:sldMk cId="888778037" sldId="273"/>
            <ac:graphicFrameMk id="8" creationId="{865365FA-6500-AB55-12F5-E5B1FB6620F2}"/>
          </ac:graphicFrameMkLst>
        </pc:graphicFrameChg>
        <pc:graphicFrameChg chg="add del mod">
          <ac:chgData name="Cezar Stroescu (2123047)" userId="S::2123047@student.uwtsd.ac.uk::c86ed8ca-1aa9-45cc-ab1a-5c1b8e969ad8" providerId="AD" clId="Web-{040DFBDC-1317-022D-71B1-2671A5773572}" dt="2023-11-19T11:37:55.731" v="636"/>
          <ac:graphicFrameMkLst>
            <pc:docMk/>
            <pc:sldMk cId="888778037" sldId="273"/>
            <ac:graphicFrameMk id="10" creationId="{B8DC66BB-91CE-84F1-5517-4E6A7714039A}"/>
          </ac:graphicFrameMkLst>
        </pc:graphicFrameChg>
        <pc:picChg chg="add mod">
          <ac:chgData name="Cezar Stroescu (2123047)" userId="S::2123047@student.uwtsd.ac.uk::c86ed8ca-1aa9-45cc-ab1a-5c1b8e969ad8" providerId="AD" clId="Web-{040DFBDC-1317-022D-71B1-2671A5773572}" dt="2023-11-19T11:34:12.366" v="605" actId="14100"/>
          <ac:picMkLst>
            <pc:docMk/>
            <pc:sldMk cId="888778037" sldId="273"/>
            <ac:picMk id="3" creationId="{54A0752F-E340-41C6-A24F-31F65FE7C428}"/>
          </ac:picMkLst>
        </pc:picChg>
      </pc:sldChg>
    </pc:docChg>
  </pc:docChgLst>
  <pc:docChgLst>
    <pc:chgData name="Cezar Stroescu (2123047)" userId="S::2123047@student.uwtsd.ac.uk::c86ed8ca-1aa9-45cc-ab1a-5c1b8e969ad8" providerId="AD" clId="Web-{ECA20D22-CC1F-F859-9C30-04546F2CFD5B}"/>
    <pc:docChg chg="addSld delSld modSld">
      <pc:chgData name="Cezar Stroescu (2123047)" userId="S::2123047@student.uwtsd.ac.uk::c86ed8ca-1aa9-45cc-ab1a-5c1b8e969ad8" providerId="AD" clId="Web-{ECA20D22-CC1F-F859-9C30-04546F2CFD5B}" dt="2023-11-25T18:57:31.734" v="1213" actId="1076"/>
      <pc:docMkLst>
        <pc:docMk/>
      </pc:docMkLst>
      <pc:sldChg chg="modSp">
        <pc:chgData name="Cezar Stroescu (2123047)" userId="S::2123047@student.uwtsd.ac.uk::c86ed8ca-1aa9-45cc-ab1a-5c1b8e969ad8" providerId="AD" clId="Web-{ECA20D22-CC1F-F859-9C30-04546F2CFD5B}" dt="2023-11-25T18:54:29.235" v="1207" actId="20577"/>
        <pc:sldMkLst>
          <pc:docMk/>
          <pc:sldMk cId="758112883" sldId="256"/>
        </pc:sldMkLst>
        <pc:spChg chg="mod">
          <ac:chgData name="Cezar Stroescu (2123047)" userId="S::2123047@student.uwtsd.ac.uk::c86ed8ca-1aa9-45cc-ab1a-5c1b8e969ad8" providerId="AD" clId="Web-{ECA20D22-CC1F-F859-9C30-04546F2CFD5B}" dt="2023-11-25T18:54:29.235" v="1207" actId="20577"/>
          <ac:spMkLst>
            <pc:docMk/>
            <pc:sldMk cId="758112883" sldId="256"/>
            <ac:spMk id="2" creationId="{5FC1D3A9-7D60-724B-8B8C-59CEA341F44F}"/>
          </ac:spMkLst>
        </pc:spChg>
        <pc:spChg chg="mod">
          <ac:chgData name="Cezar Stroescu (2123047)" userId="S::2123047@student.uwtsd.ac.uk::c86ed8ca-1aa9-45cc-ab1a-5c1b8e969ad8" providerId="AD" clId="Web-{ECA20D22-CC1F-F859-9C30-04546F2CFD5B}" dt="2023-11-25T18:54:02.203" v="1206" actId="20577"/>
          <ac:spMkLst>
            <pc:docMk/>
            <pc:sldMk cId="758112883" sldId="256"/>
            <ac:spMk id="3" creationId="{9C65AEE0-EED1-104A-80E4-6B80716435F6}"/>
          </ac:spMkLst>
        </pc:spChg>
      </pc:sldChg>
      <pc:sldChg chg="modSp">
        <pc:chgData name="Cezar Stroescu (2123047)" userId="S::2123047@student.uwtsd.ac.uk::c86ed8ca-1aa9-45cc-ab1a-5c1b8e969ad8" providerId="AD" clId="Web-{ECA20D22-CC1F-F859-9C30-04546F2CFD5B}" dt="2023-11-25T15:36:15.695" v="55" actId="20577"/>
        <pc:sldMkLst>
          <pc:docMk/>
          <pc:sldMk cId="2315784726" sldId="259"/>
        </pc:sldMkLst>
        <pc:spChg chg="mod">
          <ac:chgData name="Cezar Stroescu (2123047)" userId="S::2123047@student.uwtsd.ac.uk::c86ed8ca-1aa9-45cc-ab1a-5c1b8e969ad8" providerId="AD" clId="Web-{ECA20D22-CC1F-F859-9C30-04546F2CFD5B}" dt="2023-11-25T15:36:15.695" v="55" actId="20577"/>
          <ac:spMkLst>
            <pc:docMk/>
            <pc:sldMk cId="2315784726" sldId="259"/>
            <ac:spMk id="3" creationId="{8FC22AE4-E5B3-554A-96A1-FC736B15644C}"/>
          </ac:spMkLst>
        </pc:spChg>
      </pc:sldChg>
      <pc:sldChg chg="modSp">
        <pc:chgData name="Cezar Stroescu (2123047)" userId="S::2123047@student.uwtsd.ac.uk::c86ed8ca-1aa9-45cc-ab1a-5c1b8e969ad8" providerId="AD" clId="Web-{ECA20D22-CC1F-F859-9C30-04546F2CFD5B}" dt="2023-11-25T16:04:34.503" v="206" actId="20577"/>
        <pc:sldMkLst>
          <pc:docMk/>
          <pc:sldMk cId="1805269928" sldId="265"/>
        </pc:sldMkLst>
        <pc:spChg chg="mod">
          <ac:chgData name="Cezar Stroescu (2123047)" userId="S::2123047@student.uwtsd.ac.uk::c86ed8ca-1aa9-45cc-ab1a-5c1b8e969ad8" providerId="AD" clId="Web-{ECA20D22-CC1F-F859-9C30-04546F2CFD5B}" dt="2023-11-25T16:04:34.503" v="206" actId="20577"/>
          <ac:spMkLst>
            <pc:docMk/>
            <pc:sldMk cId="1805269928" sldId="265"/>
            <ac:spMk id="2" creationId="{9FBD8C05-A339-E2AB-F3BB-78F78A73FEAE}"/>
          </ac:spMkLst>
        </pc:spChg>
      </pc:sldChg>
      <pc:sldChg chg="addSp delSp modSp addAnim delAnim">
        <pc:chgData name="Cezar Stroescu (2123047)" userId="S::2123047@student.uwtsd.ac.uk::c86ed8ca-1aa9-45cc-ab1a-5c1b8e969ad8" providerId="AD" clId="Web-{ECA20D22-CC1F-F859-9C30-04546F2CFD5B}" dt="2023-11-25T17:57:54.821" v="793"/>
        <pc:sldMkLst>
          <pc:docMk/>
          <pc:sldMk cId="2499922553" sldId="268"/>
        </pc:sldMkLst>
        <pc:spChg chg="mod">
          <ac:chgData name="Cezar Stroescu (2123047)" userId="S::2123047@student.uwtsd.ac.uk::c86ed8ca-1aa9-45cc-ab1a-5c1b8e969ad8" providerId="AD" clId="Web-{ECA20D22-CC1F-F859-9C30-04546F2CFD5B}" dt="2023-11-25T17:57:52.899" v="792"/>
          <ac:spMkLst>
            <pc:docMk/>
            <pc:sldMk cId="2499922553" sldId="268"/>
            <ac:spMk id="2" creationId="{78503A22-3D2F-1743-ACCA-47DF21E3831A}"/>
          </ac:spMkLst>
        </pc:spChg>
        <pc:spChg chg="add del">
          <ac:chgData name="Cezar Stroescu (2123047)" userId="S::2123047@student.uwtsd.ac.uk::c86ed8ca-1aa9-45cc-ab1a-5c1b8e969ad8" providerId="AD" clId="Web-{ECA20D22-CC1F-F859-9C30-04546F2CFD5B}" dt="2023-11-25T17:57:52.899" v="792"/>
          <ac:spMkLst>
            <pc:docMk/>
            <pc:sldMk cId="2499922553" sldId="268"/>
            <ac:spMk id="19" creationId="{F12E7CC5-C78B-4EBD-9565-3FA00FAA6CF2}"/>
          </ac:spMkLst>
        </pc:spChg>
        <pc:spChg chg="add del">
          <ac:chgData name="Cezar Stroescu (2123047)" userId="S::2123047@student.uwtsd.ac.uk::c86ed8ca-1aa9-45cc-ab1a-5c1b8e969ad8" providerId="AD" clId="Web-{ECA20D22-CC1F-F859-9C30-04546F2CFD5B}" dt="2023-11-25T17:57:52.899" v="792"/>
          <ac:spMkLst>
            <pc:docMk/>
            <pc:sldMk cId="2499922553" sldId="268"/>
            <ac:spMk id="21" creationId="{3A4529A5-F675-429F-8044-01372BB13422}"/>
          </ac:spMkLst>
        </pc:spChg>
        <pc:spChg chg="add del">
          <ac:chgData name="Cezar Stroescu (2123047)" userId="S::2123047@student.uwtsd.ac.uk::c86ed8ca-1aa9-45cc-ab1a-5c1b8e969ad8" providerId="AD" clId="Web-{ECA20D22-CC1F-F859-9C30-04546F2CFD5B}" dt="2023-11-25T17:57:52.899" v="792"/>
          <ac:spMkLst>
            <pc:docMk/>
            <pc:sldMk cId="2499922553" sldId="268"/>
            <ac:spMk id="23" creationId="{63DAB858-5A0C-4AFF-AAC6-705EDF8DB733}"/>
          </ac:spMkLst>
        </pc:spChg>
        <pc:spChg chg="add del">
          <ac:chgData name="Cezar Stroescu (2123047)" userId="S::2123047@student.uwtsd.ac.uk::c86ed8ca-1aa9-45cc-ab1a-5c1b8e969ad8" providerId="AD" clId="Web-{ECA20D22-CC1F-F859-9C30-04546F2CFD5B}" dt="2023-11-25T17:57:36.726" v="784"/>
          <ac:spMkLst>
            <pc:docMk/>
            <pc:sldMk cId="2499922553" sldId="268"/>
            <ac:spMk id="29" creationId="{4D60F200-5EB0-B223-2439-C96C67F0FEE1}"/>
          </ac:spMkLst>
        </pc:spChg>
        <pc:spChg chg="add del">
          <ac:chgData name="Cezar Stroescu (2123047)" userId="S::2123047@student.uwtsd.ac.uk::c86ed8ca-1aa9-45cc-ab1a-5c1b8e969ad8" providerId="AD" clId="Web-{ECA20D22-CC1F-F859-9C30-04546F2CFD5B}" dt="2023-11-25T17:57:36.726" v="784"/>
          <ac:spMkLst>
            <pc:docMk/>
            <pc:sldMk cId="2499922553" sldId="268"/>
            <ac:spMk id="31" creationId="{74067CD3-146F-6228-E362-39AA720C25F7}"/>
          </ac:spMkLst>
        </pc:spChg>
        <pc:spChg chg="add del">
          <ac:chgData name="Cezar Stroescu (2123047)" userId="S::2123047@student.uwtsd.ac.uk::c86ed8ca-1aa9-45cc-ab1a-5c1b8e969ad8" providerId="AD" clId="Web-{ECA20D22-CC1F-F859-9C30-04546F2CFD5B}" dt="2023-11-25T17:57:36.726" v="784"/>
          <ac:spMkLst>
            <pc:docMk/>
            <pc:sldMk cId="2499922553" sldId="268"/>
            <ac:spMk id="33" creationId="{271C7E5C-A0F8-E9FA-56DB-31A257FD4EDB}"/>
          </ac:spMkLst>
        </pc:spChg>
        <pc:spChg chg="add del">
          <ac:chgData name="Cezar Stroescu (2123047)" userId="S::2123047@student.uwtsd.ac.uk::c86ed8ca-1aa9-45cc-ab1a-5c1b8e969ad8" providerId="AD" clId="Web-{ECA20D22-CC1F-F859-9C30-04546F2CFD5B}" dt="2023-11-25T17:57:36.726" v="784"/>
          <ac:spMkLst>
            <pc:docMk/>
            <pc:sldMk cId="2499922553" sldId="268"/>
            <ac:spMk id="35" creationId="{33F70A3C-4474-2A39-470C-FD55A8837503}"/>
          </ac:spMkLst>
        </pc:spChg>
        <pc:spChg chg="add del">
          <ac:chgData name="Cezar Stroescu (2123047)" userId="S::2123047@student.uwtsd.ac.uk::c86ed8ca-1aa9-45cc-ab1a-5c1b8e969ad8" providerId="AD" clId="Web-{ECA20D22-CC1F-F859-9C30-04546F2CFD5B}" dt="2023-11-25T17:57:36.726" v="784"/>
          <ac:spMkLst>
            <pc:docMk/>
            <pc:sldMk cId="2499922553" sldId="268"/>
            <ac:spMk id="37" creationId="{BAC3F7D4-9613-0E1F-901C-98FE831DEBC0}"/>
          </ac:spMkLst>
        </pc:spChg>
        <pc:spChg chg="add del">
          <ac:chgData name="Cezar Stroescu (2123047)" userId="S::2123047@student.uwtsd.ac.uk::c86ed8ca-1aa9-45cc-ab1a-5c1b8e969ad8" providerId="AD" clId="Web-{ECA20D22-CC1F-F859-9C30-04546F2CFD5B}" dt="2023-11-25T17:57:36.726" v="784"/>
          <ac:spMkLst>
            <pc:docMk/>
            <pc:sldMk cId="2499922553" sldId="268"/>
            <ac:spMk id="39" creationId="{AFD5167C-AF48-26F0-7A9F-3F7643374872}"/>
          </ac:spMkLst>
        </pc:spChg>
        <pc:spChg chg="add del">
          <ac:chgData name="Cezar Stroescu (2123047)" userId="S::2123047@student.uwtsd.ac.uk::c86ed8ca-1aa9-45cc-ab1a-5c1b8e969ad8" providerId="AD" clId="Web-{ECA20D22-CC1F-F859-9C30-04546F2CFD5B}" dt="2023-11-25T17:57:36.726" v="784"/>
          <ac:spMkLst>
            <pc:docMk/>
            <pc:sldMk cId="2499922553" sldId="268"/>
            <ac:spMk id="41" creationId="{87B30A01-FCA8-86A5-A840-C32A3BE2EDD6}"/>
          </ac:spMkLst>
        </pc:spChg>
        <pc:spChg chg="add del">
          <ac:chgData name="Cezar Stroescu (2123047)" userId="S::2123047@student.uwtsd.ac.uk::c86ed8ca-1aa9-45cc-ab1a-5c1b8e969ad8" providerId="AD" clId="Web-{ECA20D22-CC1F-F859-9C30-04546F2CFD5B}" dt="2023-11-25T17:57:42.351" v="786"/>
          <ac:spMkLst>
            <pc:docMk/>
            <pc:sldMk cId="2499922553" sldId="268"/>
            <ac:spMk id="43" creationId="{06DA9DF9-31F7-4056-B42E-878CC92417B8}"/>
          </ac:spMkLst>
        </pc:spChg>
        <pc:spChg chg="add del">
          <ac:chgData name="Cezar Stroescu (2123047)" userId="S::2123047@student.uwtsd.ac.uk::c86ed8ca-1aa9-45cc-ab1a-5c1b8e969ad8" providerId="AD" clId="Web-{ECA20D22-CC1F-F859-9C30-04546F2CFD5B}" dt="2023-11-25T17:57:45.211" v="788"/>
          <ac:spMkLst>
            <pc:docMk/>
            <pc:sldMk cId="2499922553" sldId="268"/>
            <ac:spMk id="46" creationId="{55666830-9A19-4E01-8505-D6C7F9AC5665}"/>
          </ac:spMkLst>
        </pc:spChg>
        <pc:spChg chg="add del">
          <ac:chgData name="Cezar Stroescu (2123047)" userId="S::2123047@student.uwtsd.ac.uk::c86ed8ca-1aa9-45cc-ab1a-5c1b8e969ad8" providerId="AD" clId="Web-{ECA20D22-CC1F-F859-9C30-04546F2CFD5B}" dt="2023-11-25T17:57:45.211" v="788"/>
          <ac:spMkLst>
            <pc:docMk/>
            <pc:sldMk cId="2499922553" sldId="268"/>
            <ac:spMk id="48" creationId="{AE9FC877-7FB6-4D22-9988-35420644E202}"/>
          </ac:spMkLst>
        </pc:spChg>
        <pc:spChg chg="add del">
          <ac:chgData name="Cezar Stroescu (2123047)" userId="S::2123047@student.uwtsd.ac.uk::c86ed8ca-1aa9-45cc-ab1a-5c1b8e969ad8" providerId="AD" clId="Web-{ECA20D22-CC1F-F859-9C30-04546F2CFD5B}" dt="2023-11-25T17:57:45.211" v="788"/>
          <ac:spMkLst>
            <pc:docMk/>
            <pc:sldMk cId="2499922553" sldId="268"/>
            <ac:spMk id="49" creationId="{E41809D1-F12E-46BB-B804-5F209D325E8B}"/>
          </ac:spMkLst>
        </pc:spChg>
        <pc:spChg chg="add del">
          <ac:chgData name="Cezar Stroescu (2123047)" userId="S::2123047@student.uwtsd.ac.uk::c86ed8ca-1aa9-45cc-ab1a-5c1b8e969ad8" providerId="AD" clId="Web-{ECA20D22-CC1F-F859-9C30-04546F2CFD5B}" dt="2023-11-25T17:57:45.211" v="788"/>
          <ac:spMkLst>
            <pc:docMk/>
            <pc:sldMk cId="2499922553" sldId="268"/>
            <ac:spMk id="50" creationId="{AF2F604E-43BE-4DC3-B983-E071523364F8}"/>
          </ac:spMkLst>
        </pc:spChg>
        <pc:spChg chg="add del">
          <ac:chgData name="Cezar Stroescu (2123047)" userId="S::2123047@student.uwtsd.ac.uk::c86ed8ca-1aa9-45cc-ab1a-5c1b8e969ad8" providerId="AD" clId="Web-{ECA20D22-CC1F-F859-9C30-04546F2CFD5B}" dt="2023-11-25T17:57:45.211" v="788"/>
          <ac:spMkLst>
            <pc:docMk/>
            <pc:sldMk cId="2499922553" sldId="268"/>
            <ac:spMk id="51" creationId="{08C9B587-E65E-4B52-B37C-ABEBB6E87928}"/>
          </ac:spMkLst>
        </pc:spChg>
        <pc:spChg chg="add del">
          <ac:chgData name="Cezar Stroescu (2123047)" userId="S::2123047@student.uwtsd.ac.uk::c86ed8ca-1aa9-45cc-ab1a-5c1b8e969ad8" providerId="AD" clId="Web-{ECA20D22-CC1F-F859-9C30-04546F2CFD5B}" dt="2023-11-25T17:57:52.899" v="792"/>
          <ac:spMkLst>
            <pc:docMk/>
            <pc:sldMk cId="2499922553" sldId="268"/>
            <ac:spMk id="53" creationId="{C93D702E-F4E0-47FC-A74C-ECD9647A81AA}"/>
          </ac:spMkLst>
        </pc:spChg>
        <pc:picChg chg="add del">
          <ac:chgData name="Cezar Stroescu (2123047)" userId="S::2123047@student.uwtsd.ac.uk::c86ed8ca-1aa9-45cc-ab1a-5c1b8e969ad8" providerId="AD" clId="Web-{ECA20D22-CC1F-F859-9C30-04546F2CFD5B}" dt="2023-11-25T17:57:54.821" v="793"/>
          <ac:picMkLst>
            <pc:docMk/>
            <pc:sldMk cId="2499922553" sldId="268"/>
            <ac:picMk id="7" creationId="{30844FA2-D5E3-B834-C2DC-0E2872044A99}"/>
          </ac:picMkLst>
        </pc:picChg>
        <pc:picChg chg="add del">
          <ac:chgData name="Cezar Stroescu (2123047)" userId="S::2123047@student.uwtsd.ac.uk::c86ed8ca-1aa9-45cc-ab1a-5c1b8e969ad8" providerId="AD" clId="Web-{ECA20D22-CC1F-F859-9C30-04546F2CFD5B}" dt="2023-11-25T17:57:36.726" v="784"/>
          <ac:picMkLst>
            <pc:docMk/>
            <pc:sldMk cId="2499922553" sldId="268"/>
            <ac:picMk id="25" creationId="{3082F353-D64B-6584-E36B-07959F52C3DC}"/>
          </ac:picMkLst>
        </pc:picChg>
        <pc:picChg chg="add del">
          <ac:chgData name="Cezar Stroescu (2123047)" userId="S::2123047@student.uwtsd.ac.uk::c86ed8ca-1aa9-45cc-ab1a-5c1b8e969ad8" providerId="AD" clId="Web-{ECA20D22-CC1F-F859-9C30-04546F2CFD5B}" dt="2023-11-25T17:57:42.351" v="786"/>
          <ac:picMkLst>
            <pc:docMk/>
            <pc:sldMk cId="2499922553" sldId="268"/>
            <ac:picMk id="44" creationId="{A9AFA297-3EF8-4889-B36C-0E4031DEA6AF}"/>
          </ac:picMkLst>
        </pc:picChg>
        <pc:picChg chg="add del">
          <ac:chgData name="Cezar Stroescu (2123047)" userId="S::2123047@student.uwtsd.ac.uk::c86ed8ca-1aa9-45cc-ab1a-5c1b8e969ad8" providerId="AD" clId="Web-{ECA20D22-CC1F-F859-9C30-04546F2CFD5B}" dt="2023-11-25T17:57:45.211" v="788"/>
          <ac:picMkLst>
            <pc:docMk/>
            <pc:sldMk cId="2499922553" sldId="268"/>
            <ac:picMk id="47" creationId="{71641DD2-6CE9-601F-7A96-8DBC77E4AF27}"/>
          </ac:picMkLst>
        </pc:picChg>
        <pc:picChg chg="add del">
          <ac:chgData name="Cezar Stroescu (2123047)" userId="S::2123047@student.uwtsd.ac.uk::c86ed8ca-1aa9-45cc-ab1a-5c1b8e969ad8" providerId="AD" clId="Web-{ECA20D22-CC1F-F859-9C30-04546F2CFD5B}" dt="2023-11-25T17:57:52.899" v="792"/>
          <ac:picMkLst>
            <pc:docMk/>
            <pc:sldMk cId="2499922553" sldId="268"/>
            <ac:picMk id="54" creationId="{D64CE53B-5404-01B9-473F-491A83185EE9}"/>
          </ac:picMkLst>
        </pc:picChg>
      </pc:sldChg>
      <pc:sldChg chg="addSp delSp modSp del mod setBg">
        <pc:chgData name="Cezar Stroescu (2123047)" userId="S::2123047@student.uwtsd.ac.uk::c86ed8ca-1aa9-45cc-ab1a-5c1b8e969ad8" providerId="AD" clId="Web-{ECA20D22-CC1F-F859-9C30-04546F2CFD5B}" dt="2023-11-25T17:49:52.604" v="775"/>
        <pc:sldMkLst>
          <pc:docMk/>
          <pc:sldMk cId="1841816609" sldId="270"/>
        </pc:sldMkLst>
        <pc:spChg chg="mod">
          <ac:chgData name="Cezar Stroescu (2123047)" userId="S::2123047@student.uwtsd.ac.uk::c86ed8ca-1aa9-45cc-ab1a-5c1b8e969ad8" providerId="AD" clId="Web-{ECA20D22-CC1F-F859-9C30-04546F2CFD5B}" dt="2023-11-25T17:24:55.066" v="320"/>
          <ac:spMkLst>
            <pc:docMk/>
            <pc:sldMk cId="1841816609" sldId="270"/>
            <ac:spMk id="2" creationId="{68705BBC-9F70-4F11-4C4F-24273A47C8B9}"/>
          </ac:spMkLst>
        </pc:spChg>
        <pc:spChg chg="mod">
          <ac:chgData name="Cezar Stroescu (2123047)" userId="S::2123047@student.uwtsd.ac.uk::c86ed8ca-1aa9-45cc-ab1a-5c1b8e969ad8" providerId="AD" clId="Web-{ECA20D22-CC1F-F859-9C30-04546F2CFD5B}" dt="2023-11-25T17:24:55.066" v="320"/>
          <ac:spMkLst>
            <pc:docMk/>
            <pc:sldMk cId="1841816609" sldId="270"/>
            <ac:spMk id="3" creationId="{2CE6150A-133E-5525-D192-753EA103C1C5}"/>
          </ac:spMkLst>
        </pc:spChg>
        <pc:spChg chg="mod">
          <ac:chgData name="Cezar Stroescu (2123047)" userId="S::2123047@student.uwtsd.ac.uk::c86ed8ca-1aa9-45cc-ab1a-5c1b8e969ad8" providerId="AD" clId="Web-{ECA20D22-CC1F-F859-9C30-04546F2CFD5B}" dt="2023-11-25T17:24:55.066" v="320"/>
          <ac:spMkLst>
            <pc:docMk/>
            <pc:sldMk cId="1841816609" sldId="270"/>
            <ac:spMk id="4" creationId="{1F8D0AE4-458C-174B-72CD-1521665A508B}"/>
          </ac:spMkLst>
        </pc:spChg>
        <pc:spChg chg="add del">
          <ac:chgData name="Cezar Stroescu (2123047)" userId="S::2123047@student.uwtsd.ac.uk::c86ed8ca-1aa9-45cc-ab1a-5c1b8e969ad8" providerId="AD" clId="Web-{ECA20D22-CC1F-F859-9C30-04546F2CFD5B}" dt="2023-11-25T15:35:09.849" v="49"/>
          <ac:spMkLst>
            <pc:docMk/>
            <pc:sldMk cId="1841816609" sldId="270"/>
            <ac:spMk id="8" creationId="{428D436F-9ACD-4C92-AFC8-C934C527A6A4}"/>
          </ac:spMkLst>
        </pc:spChg>
        <pc:spChg chg="add del">
          <ac:chgData name="Cezar Stroescu (2123047)" userId="S::2123047@student.uwtsd.ac.uk::c86ed8ca-1aa9-45cc-ab1a-5c1b8e969ad8" providerId="AD" clId="Web-{ECA20D22-CC1F-F859-9C30-04546F2CFD5B}" dt="2023-11-25T15:35:09.849" v="49"/>
          <ac:spMkLst>
            <pc:docMk/>
            <pc:sldMk cId="1841816609" sldId="270"/>
            <ac:spMk id="18" creationId="{090538E0-A884-4E60-A6AB-77D830E2FCED}"/>
          </ac:spMkLst>
        </pc:spChg>
        <pc:spChg chg="add del">
          <ac:chgData name="Cezar Stroescu (2123047)" userId="S::2123047@student.uwtsd.ac.uk::c86ed8ca-1aa9-45cc-ab1a-5c1b8e969ad8" providerId="AD" clId="Web-{ECA20D22-CC1F-F859-9C30-04546F2CFD5B}" dt="2023-11-25T15:35:09.849" v="49"/>
          <ac:spMkLst>
            <pc:docMk/>
            <pc:sldMk cId="1841816609" sldId="270"/>
            <ac:spMk id="21" creationId="{DB0D7DD0-1C67-4D4C-9E06-678233DB8468}"/>
          </ac:spMkLst>
        </pc:spChg>
        <pc:spChg chg="add del">
          <ac:chgData name="Cezar Stroescu (2123047)" userId="S::2123047@student.uwtsd.ac.uk::c86ed8ca-1aa9-45cc-ab1a-5c1b8e969ad8" providerId="AD" clId="Web-{ECA20D22-CC1F-F859-9C30-04546F2CFD5B}" dt="2023-11-25T15:44:57.026" v="109"/>
          <ac:spMkLst>
            <pc:docMk/>
            <pc:sldMk cId="1841816609" sldId="270"/>
            <ac:spMk id="23" creationId="{4C608BEB-860E-4094-8511-78603564A75E}"/>
          </ac:spMkLst>
        </pc:spChg>
        <pc:spChg chg="add del">
          <ac:chgData name="Cezar Stroescu (2123047)" userId="S::2123047@student.uwtsd.ac.uk::c86ed8ca-1aa9-45cc-ab1a-5c1b8e969ad8" providerId="AD" clId="Web-{ECA20D22-CC1F-F859-9C30-04546F2CFD5B}" dt="2023-11-25T15:50:37.725" v="113"/>
          <ac:spMkLst>
            <pc:docMk/>
            <pc:sldMk cId="1841816609" sldId="270"/>
            <ac:spMk id="29" creationId="{B36F400F-DF28-43BC-8D8E-4929793B392A}"/>
          </ac:spMkLst>
        </pc:spChg>
        <pc:spChg chg="add del">
          <ac:chgData name="Cezar Stroescu (2123047)" userId="S::2123047@student.uwtsd.ac.uk::c86ed8ca-1aa9-45cc-ab1a-5c1b8e969ad8" providerId="AD" clId="Web-{ECA20D22-CC1F-F859-9C30-04546F2CFD5B}" dt="2023-11-25T16:04:05.143" v="160"/>
          <ac:spMkLst>
            <pc:docMk/>
            <pc:sldMk cId="1841816609" sldId="270"/>
            <ac:spMk id="30" creationId="{4C608BEB-860E-4094-8511-78603564A75E}"/>
          </ac:spMkLst>
        </pc:spChg>
        <pc:spChg chg="add del">
          <ac:chgData name="Cezar Stroescu (2123047)" userId="S::2123047@student.uwtsd.ac.uk::c86ed8ca-1aa9-45cc-ab1a-5c1b8e969ad8" providerId="AD" clId="Web-{ECA20D22-CC1F-F859-9C30-04546F2CFD5B}" dt="2023-11-25T17:24:46.096" v="318"/>
          <ac:spMkLst>
            <pc:docMk/>
            <pc:sldMk cId="1841816609" sldId="270"/>
            <ac:spMk id="32" creationId="{5ACC6BB2-28F8-4405-829D-0562733BEE7A}"/>
          </ac:spMkLst>
        </pc:spChg>
        <pc:spChg chg="add del">
          <ac:chgData name="Cezar Stroescu (2123047)" userId="S::2123047@student.uwtsd.ac.uk::c86ed8ca-1aa9-45cc-ab1a-5c1b8e969ad8" providerId="AD" clId="Web-{ECA20D22-CC1F-F859-9C30-04546F2CFD5B}" dt="2023-11-25T16:04:12.300" v="162"/>
          <ac:spMkLst>
            <pc:docMk/>
            <pc:sldMk cId="1841816609" sldId="270"/>
            <ac:spMk id="33" creationId="{428D436F-9ACD-4C92-AFC8-C934C527A6A4}"/>
          </ac:spMkLst>
        </pc:spChg>
        <pc:spChg chg="add del">
          <ac:chgData name="Cezar Stroescu (2123047)" userId="S::2123047@student.uwtsd.ac.uk::c86ed8ca-1aa9-45cc-ab1a-5c1b8e969ad8" providerId="AD" clId="Web-{ECA20D22-CC1F-F859-9C30-04546F2CFD5B}" dt="2023-11-25T16:04:12.300" v="162"/>
          <ac:spMkLst>
            <pc:docMk/>
            <pc:sldMk cId="1841816609" sldId="270"/>
            <ac:spMk id="34" creationId="{090538E0-A884-4E60-A6AB-77D830E2FCED}"/>
          </ac:spMkLst>
        </pc:spChg>
        <pc:spChg chg="add del">
          <ac:chgData name="Cezar Stroescu (2123047)" userId="S::2123047@student.uwtsd.ac.uk::c86ed8ca-1aa9-45cc-ab1a-5c1b8e969ad8" providerId="AD" clId="Web-{ECA20D22-CC1F-F859-9C30-04546F2CFD5B}" dt="2023-11-25T16:04:12.300" v="162"/>
          <ac:spMkLst>
            <pc:docMk/>
            <pc:sldMk cId="1841816609" sldId="270"/>
            <ac:spMk id="35" creationId="{DB0D7DD0-1C67-4D4C-9E06-678233DB8468}"/>
          </ac:spMkLst>
        </pc:spChg>
        <pc:spChg chg="add del">
          <ac:chgData name="Cezar Stroescu (2123047)" userId="S::2123047@student.uwtsd.ac.uk::c86ed8ca-1aa9-45cc-ab1a-5c1b8e969ad8" providerId="AD" clId="Web-{ECA20D22-CC1F-F859-9C30-04546F2CFD5B}" dt="2023-11-25T17:24:46.096" v="318"/>
          <ac:spMkLst>
            <pc:docMk/>
            <pc:sldMk cId="1841816609" sldId="270"/>
            <ac:spMk id="36" creationId="{5C2E53F0-AD54-4A55-99A0-EC896CE3C233}"/>
          </ac:spMkLst>
        </pc:spChg>
        <pc:spChg chg="add del">
          <ac:chgData name="Cezar Stroescu (2123047)" userId="S::2123047@student.uwtsd.ac.uk::c86ed8ca-1aa9-45cc-ab1a-5c1b8e969ad8" providerId="AD" clId="Web-{ECA20D22-CC1F-F859-9C30-04546F2CFD5B}" dt="2023-11-25T16:04:15.315" v="164"/>
          <ac:spMkLst>
            <pc:docMk/>
            <pc:sldMk cId="1841816609" sldId="270"/>
            <ac:spMk id="37" creationId="{B36F400F-DF28-43BC-8D8E-4929793B392A}"/>
          </ac:spMkLst>
        </pc:spChg>
        <pc:spChg chg="add del">
          <ac:chgData name="Cezar Stroescu (2123047)" userId="S::2123047@student.uwtsd.ac.uk::c86ed8ca-1aa9-45cc-ab1a-5c1b8e969ad8" providerId="AD" clId="Web-{ECA20D22-CC1F-F859-9C30-04546F2CFD5B}" dt="2023-11-25T17:24:46.096" v="318"/>
          <ac:spMkLst>
            <pc:docMk/>
            <pc:sldMk cId="1841816609" sldId="270"/>
            <ac:spMk id="38" creationId="{D15F19F8-85EE-477A-ACBA-4B6D069780E5}"/>
          </ac:spMkLst>
        </pc:spChg>
        <pc:spChg chg="add del">
          <ac:chgData name="Cezar Stroescu (2123047)" userId="S::2123047@student.uwtsd.ac.uk::c86ed8ca-1aa9-45cc-ab1a-5c1b8e969ad8" providerId="AD" clId="Web-{ECA20D22-CC1F-F859-9C30-04546F2CFD5B}" dt="2023-11-25T17:24:46.096" v="318"/>
          <ac:spMkLst>
            <pc:docMk/>
            <pc:sldMk cId="1841816609" sldId="270"/>
            <ac:spMk id="39" creationId="{92C3387C-D24F-4737-8A37-1DC5CFF09CFA}"/>
          </ac:spMkLst>
        </pc:spChg>
        <pc:spChg chg="add del">
          <ac:chgData name="Cezar Stroescu (2123047)" userId="S::2123047@student.uwtsd.ac.uk::c86ed8ca-1aa9-45cc-ab1a-5c1b8e969ad8" providerId="AD" clId="Web-{ECA20D22-CC1F-F859-9C30-04546F2CFD5B}" dt="2023-11-25T17:24:55.066" v="320"/>
          <ac:spMkLst>
            <pc:docMk/>
            <pc:sldMk cId="1841816609" sldId="270"/>
            <ac:spMk id="41" creationId="{7DA1F35B-C8F7-4A5A-9339-7DA4D785B300}"/>
          </ac:spMkLst>
        </pc:spChg>
        <pc:spChg chg="add del">
          <ac:chgData name="Cezar Stroescu (2123047)" userId="S::2123047@student.uwtsd.ac.uk::c86ed8ca-1aa9-45cc-ab1a-5c1b8e969ad8" providerId="AD" clId="Web-{ECA20D22-CC1F-F859-9C30-04546F2CFD5B}" dt="2023-11-25T17:24:55.066" v="320"/>
          <ac:spMkLst>
            <pc:docMk/>
            <pc:sldMk cId="1841816609" sldId="270"/>
            <ac:spMk id="42" creationId="{B2D4AD41-40DA-4A81-92F5-B6E3BA1ED82A}"/>
          </ac:spMkLst>
        </pc:spChg>
        <pc:graphicFrameChg chg="add del mod modGraphic">
          <ac:chgData name="Cezar Stroescu (2123047)" userId="S::2123047@student.uwtsd.ac.uk::c86ed8ca-1aa9-45cc-ab1a-5c1b8e969ad8" providerId="AD" clId="Web-{ECA20D22-CC1F-F859-9C30-04546F2CFD5B}" dt="2023-11-25T15:47:06.999" v="111"/>
          <ac:graphicFrameMkLst>
            <pc:docMk/>
            <pc:sldMk cId="1841816609" sldId="270"/>
            <ac:graphicFrameMk id="5" creationId="{FA3B7617-0FB0-2BE4-17E0-B1FB6F55B3C3}"/>
          </ac:graphicFrameMkLst>
        </pc:graphicFrameChg>
        <pc:graphicFrameChg chg="add del mod modGraphic">
          <ac:chgData name="Cezar Stroescu (2123047)" userId="S::2123047@student.uwtsd.ac.uk::c86ed8ca-1aa9-45cc-ab1a-5c1b8e969ad8" providerId="AD" clId="Web-{ECA20D22-CC1F-F859-9C30-04546F2CFD5B}" dt="2023-11-25T17:24:57.160" v="321"/>
          <ac:graphicFrameMkLst>
            <pc:docMk/>
            <pc:sldMk cId="1841816609" sldId="270"/>
            <ac:graphicFrameMk id="7" creationId="{EA4B89C9-6A93-C5BB-79C7-D4735CA40BF9}"/>
          </ac:graphicFrameMkLst>
        </pc:graphicFrameChg>
        <pc:picChg chg="add del mod">
          <ac:chgData name="Cezar Stroescu (2123047)" userId="S::2123047@student.uwtsd.ac.uk::c86ed8ca-1aa9-45cc-ab1a-5c1b8e969ad8" providerId="AD" clId="Web-{ECA20D22-CC1F-F859-9C30-04546F2CFD5B}" dt="2023-11-25T16:53:20.818" v="208"/>
          <ac:picMkLst>
            <pc:docMk/>
            <pc:sldMk cId="1841816609" sldId="270"/>
            <ac:picMk id="5" creationId="{E42284D9-1FC0-8A71-AE8B-24D117161A64}"/>
          </ac:picMkLst>
        </pc:picChg>
        <pc:picChg chg="add del mod">
          <ac:chgData name="Cezar Stroescu (2123047)" userId="S::2123047@student.uwtsd.ac.uk::c86ed8ca-1aa9-45cc-ab1a-5c1b8e969ad8" providerId="AD" clId="Web-{ECA20D22-CC1F-F859-9C30-04546F2CFD5B}" dt="2023-11-25T16:57:25.440" v="210"/>
          <ac:picMkLst>
            <pc:docMk/>
            <pc:sldMk cId="1841816609" sldId="270"/>
            <ac:picMk id="6" creationId="{56C7C98C-8782-C0ED-E9B2-027A10619FFB}"/>
          </ac:picMkLst>
        </pc:picChg>
        <pc:cxnChg chg="add del">
          <ac:chgData name="Cezar Stroescu (2123047)" userId="S::2123047@student.uwtsd.ac.uk::c86ed8ca-1aa9-45cc-ab1a-5c1b8e969ad8" providerId="AD" clId="Web-{ECA20D22-CC1F-F859-9C30-04546F2CFD5B}" dt="2023-11-25T15:44:57.026" v="109"/>
          <ac:cxnSpMkLst>
            <pc:docMk/>
            <pc:sldMk cId="1841816609" sldId="270"/>
            <ac:cxnSpMk id="28" creationId="{1F16A8D4-FE87-4604-88B2-394B5D1EB437}"/>
          </ac:cxnSpMkLst>
        </pc:cxnChg>
        <pc:cxnChg chg="add del">
          <ac:chgData name="Cezar Stroescu (2123047)" userId="S::2123047@student.uwtsd.ac.uk::c86ed8ca-1aa9-45cc-ab1a-5c1b8e969ad8" providerId="AD" clId="Web-{ECA20D22-CC1F-F859-9C30-04546F2CFD5B}" dt="2023-11-25T16:04:05.143" v="160"/>
          <ac:cxnSpMkLst>
            <pc:docMk/>
            <pc:sldMk cId="1841816609" sldId="270"/>
            <ac:cxnSpMk id="31" creationId="{1F16A8D4-FE87-4604-88B2-394B5D1EB437}"/>
          </ac:cxnSpMkLst>
        </pc:cxnChg>
      </pc:sldChg>
      <pc:sldChg chg="addSp delSp modSp del mod setBg setClrOvrMap">
        <pc:chgData name="Cezar Stroescu (2123047)" userId="S::2123047@student.uwtsd.ac.uk::c86ed8ca-1aa9-45cc-ab1a-5c1b8e969ad8" providerId="AD" clId="Web-{ECA20D22-CC1F-F859-9C30-04546F2CFD5B}" dt="2023-11-25T18:15:09.433" v="1074"/>
        <pc:sldMkLst>
          <pc:docMk/>
          <pc:sldMk cId="153724276" sldId="271"/>
        </pc:sldMkLst>
        <pc:spChg chg="add del mod">
          <ac:chgData name="Cezar Stroescu (2123047)" userId="S::2123047@student.uwtsd.ac.uk::c86ed8ca-1aa9-45cc-ab1a-5c1b8e969ad8" providerId="AD" clId="Web-{ECA20D22-CC1F-F859-9C30-04546F2CFD5B}" dt="2023-11-25T15:43:46.742" v="107"/>
          <ac:spMkLst>
            <pc:docMk/>
            <pc:sldMk cId="153724276" sldId="271"/>
            <ac:spMk id="2" creationId="{50F557EE-BEE0-42B7-B214-022E79474C88}"/>
          </ac:spMkLst>
        </pc:spChg>
        <pc:spChg chg="mod">
          <ac:chgData name="Cezar Stroescu (2123047)" userId="S::2123047@student.uwtsd.ac.uk::c86ed8ca-1aa9-45cc-ab1a-5c1b8e969ad8" providerId="AD" clId="Web-{ECA20D22-CC1F-F859-9C30-04546F2CFD5B}" dt="2023-11-25T15:43:46.742" v="107"/>
          <ac:spMkLst>
            <pc:docMk/>
            <pc:sldMk cId="153724276" sldId="271"/>
            <ac:spMk id="3" creationId="{B857B4E3-1DDB-BC2E-A55E-FF32B4641F91}"/>
          </ac:spMkLst>
        </pc:spChg>
        <pc:spChg chg="add del">
          <ac:chgData name="Cezar Stroescu (2123047)" userId="S::2123047@student.uwtsd.ac.uk::c86ed8ca-1aa9-45cc-ab1a-5c1b8e969ad8" providerId="AD" clId="Web-{ECA20D22-CC1F-F859-9C30-04546F2CFD5B}" dt="2023-11-25T15:43:46.742" v="107"/>
          <ac:spMkLst>
            <pc:docMk/>
            <pc:sldMk cId="153724276" sldId="271"/>
            <ac:spMk id="9" creationId="{9F7D5CDA-D291-4307-BF55-1381FED29634}"/>
          </ac:spMkLst>
        </pc:spChg>
        <pc:spChg chg="add del">
          <ac:chgData name="Cezar Stroescu (2123047)" userId="S::2123047@student.uwtsd.ac.uk::c86ed8ca-1aa9-45cc-ab1a-5c1b8e969ad8" providerId="AD" clId="Web-{ECA20D22-CC1F-F859-9C30-04546F2CFD5B}" dt="2023-11-25T15:43:05.569" v="105"/>
          <ac:spMkLst>
            <pc:docMk/>
            <pc:sldMk cId="153724276" sldId="271"/>
            <ac:spMk id="10" creationId="{9228552E-C8B1-4A80-8448-0787CE0FC704}"/>
          </ac:spMkLst>
        </pc:spChg>
        <pc:spChg chg="add del">
          <ac:chgData name="Cezar Stroescu (2123047)" userId="S::2123047@student.uwtsd.ac.uk::c86ed8ca-1aa9-45cc-ab1a-5c1b8e969ad8" providerId="AD" clId="Web-{ECA20D22-CC1F-F859-9C30-04546F2CFD5B}" dt="2023-11-25T15:43:46.742" v="107"/>
          <ac:spMkLst>
            <pc:docMk/>
            <pc:sldMk cId="153724276" sldId="271"/>
            <ac:spMk id="11" creationId="{59B296B9-C5A5-4E4F-9B60-C907B5F1466C}"/>
          </ac:spMkLst>
        </pc:spChg>
        <pc:spChg chg="add del">
          <ac:chgData name="Cezar Stroescu (2123047)" userId="S::2123047@student.uwtsd.ac.uk::c86ed8ca-1aa9-45cc-ab1a-5c1b8e969ad8" providerId="AD" clId="Web-{ECA20D22-CC1F-F859-9C30-04546F2CFD5B}" dt="2023-11-25T15:43:46.742" v="107"/>
          <ac:spMkLst>
            <pc:docMk/>
            <pc:sldMk cId="153724276" sldId="271"/>
            <ac:spMk id="13" creationId="{D0300FD3-5AF1-6305-15FA-9078072672E2}"/>
          </ac:spMkLst>
        </pc:spChg>
        <pc:graphicFrameChg chg="add del">
          <ac:chgData name="Cezar Stroescu (2123047)" userId="S::2123047@student.uwtsd.ac.uk::c86ed8ca-1aa9-45cc-ab1a-5c1b8e969ad8" providerId="AD" clId="Web-{ECA20D22-CC1F-F859-9C30-04546F2CFD5B}" dt="2023-11-25T15:43:05.569" v="105"/>
          <ac:graphicFrameMkLst>
            <pc:docMk/>
            <pc:sldMk cId="153724276" sldId="271"/>
            <ac:graphicFrameMk id="5" creationId="{07EF4D26-9257-19A7-72B8-6043D2EEF957}"/>
          </ac:graphicFrameMkLst>
        </pc:graphicFrameChg>
        <pc:picChg chg="add del">
          <ac:chgData name="Cezar Stroescu (2123047)" userId="S::2123047@student.uwtsd.ac.uk::c86ed8ca-1aa9-45cc-ab1a-5c1b8e969ad8" providerId="AD" clId="Web-{ECA20D22-CC1F-F859-9C30-04546F2CFD5B}" dt="2023-11-25T15:43:05.569" v="105"/>
          <ac:picMkLst>
            <pc:docMk/>
            <pc:sldMk cId="153724276" sldId="271"/>
            <ac:picMk id="6" creationId="{A1E529E4-AADF-ECC2-BB42-F62B2DE4FF8D}"/>
          </ac:picMkLst>
        </pc:picChg>
        <pc:picChg chg="add del">
          <ac:chgData name="Cezar Stroescu (2123047)" userId="S::2123047@student.uwtsd.ac.uk::c86ed8ca-1aa9-45cc-ab1a-5c1b8e969ad8" providerId="AD" clId="Web-{ECA20D22-CC1F-F859-9C30-04546F2CFD5B}" dt="2023-11-25T15:43:46.742" v="107"/>
          <ac:picMkLst>
            <pc:docMk/>
            <pc:sldMk cId="153724276" sldId="271"/>
            <ac:picMk id="7" creationId="{20EE36F4-9B8E-6D5F-6B16-AAD8D98ACAED}"/>
          </ac:picMkLst>
        </pc:picChg>
      </pc:sldChg>
      <pc:sldChg chg="addSp delSp modSp add del mod setBg">
        <pc:chgData name="Cezar Stroescu (2123047)" userId="S::2123047@student.uwtsd.ac.uk::c86ed8ca-1aa9-45cc-ab1a-5c1b8e969ad8" providerId="AD" clId="Web-{ECA20D22-CC1F-F859-9C30-04546F2CFD5B}" dt="2023-11-25T18:52:02.509" v="1201" actId="20577"/>
        <pc:sldMkLst>
          <pc:docMk/>
          <pc:sldMk cId="888778037" sldId="273"/>
        </pc:sldMkLst>
        <pc:spChg chg="mod ord">
          <ac:chgData name="Cezar Stroescu (2123047)" userId="S::2123047@student.uwtsd.ac.uk::c86ed8ca-1aa9-45cc-ab1a-5c1b8e969ad8" providerId="AD" clId="Web-{ECA20D22-CC1F-F859-9C30-04546F2CFD5B}" dt="2023-11-25T18:51:30.210" v="1194" actId="1076"/>
          <ac:spMkLst>
            <pc:docMk/>
            <pc:sldMk cId="888778037" sldId="273"/>
            <ac:spMk id="2" creationId="{1AD82E43-8BDE-AB83-AE11-A914EBA7B1B9}"/>
          </ac:spMkLst>
        </pc:spChg>
        <pc:spChg chg="del mod ord">
          <ac:chgData name="Cezar Stroescu (2123047)" userId="S::2123047@student.uwtsd.ac.uk::c86ed8ca-1aa9-45cc-ab1a-5c1b8e969ad8" providerId="AD" clId="Web-{ECA20D22-CC1F-F859-9C30-04546F2CFD5B}" dt="2023-11-25T18:34:05.183" v="1154"/>
          <ac:spMkLst>
            <pc:docMk/>
            <pc:sldMk cId="888778037" sldId="273"/>
            <ac:spMk id="4" creationId="{31FAF548-30C0-C9C7-B6D1-5BD0F552781B}"/>
          </ac:spMkLst>
        </pc:spChg>
        <pc:spChg chg="mod ord">
          <ac:chgData name="Cezar Stroescu (2123047)" userId="S::2123047@student.uwtsd.ac.uk::c86ed8ca-1aa9-45cc-ab1a-5c1b8e969ad8" providerId="AD" clId="Web-{ECA20D22-CC1F-F859-9C30-04546F2CFD5B}" dt="2023-11-25T18:27:52.303" v="1132"/>
          <ac:spMkLst>
            <pc:docMk/>
            <pc:sldMk cId="888778037" sldId="273"/>
            <ac:spMk id="5" creationId="{6D324016-2508-CD44-783D-A88B029699AE}"/>
          </ac:spMkLst>
        </pc:spChg>
        <pc:spChg chg="add">
          <ac:chgData name="Cezar Stroescu (2123047)" userId="S::2123047@student.uwtsd.ac.uk::c86ed8ca-1aa9-45cc-ab1a-5c1b8e969ad8" providerId="AD" clId="Web-{ECA20D22-CC1F-F859-9C30-04546F2CFD5B}" dt="2023-11-25T17:56:11.956" v="777"/>
          <ac:spMkLst>
            <pc:docMk/>
            <pc:sldMk cId="888778037" sldId="273"/>
            <ac:spMk id="9" creationId="{5E1ACE98-94EF-70BA-597D-12344185640D}"/>
          </ac:spMkLst>
        </pc:spChg>
        <pc:spChg chg="add mod ord">
          <ac:chgData name="Cezar Stroescu (2123047)" userId="S::2123047@student.uwtsd.ac.uk::c86ed8ca-1aa9-45cc-ab1a-5c1b8e969ad8" providerId="AD" clId="Web-{ECA20D22-CC1F-F859-9C30-04546F2CFD5B}" dt="2023-11-25T18:52:02.509" v="1201" actId="20577"/>
          <ac:spMkLst>
            <pc:docMk/>
            <pc:sldMk cId="888778037" sldId="273"/>
            <ac:spMk id="12" creationId="{04DD0FA3-8E42-F74B-B0A9-B7D43502369D}"/>
          </ac:spMkLst>
        </pc:spChg>
        <pc:spChg chg="add del">
          <ac:chgData name="Cezar Stroescu (2123047)" userId="S::2123047@student.uwtsd.ac.uk::c86ed8ca-1aa9-45cc-ab1a-5c1b8e969ad8" providerId="AD" clId="Web-{ECA20D22-CC1F-F859-9C30-04546F2CFD5B}" dt="2023-11-25T18:27:52.303" v="1132"/>
          <ac:spMkLst>
            <pc:docMk/>
            <pc:sldMk cId="888778037" sldId="273"/>
            <ac:spMk id="16" creationId="{99F1FFA9-D672-408C-9220-ADEEC6ABDD09}"/>
          </ac:spMkLst>
        </pc:spChg>
        <pc:spChg chg="add del">
          <ac:chgData name="Cezar Stroescu (2123047)" userId="S::2123047@student.uwtsd.ac.uk::c86ed8ca-1aa9-45cc-ab1a-5c1b8e969ad8" providerId="AD" clId="Web-{ECA20D22-CC1F-F859-9C30-04546F2CFD5B}" dt="2023-11-25T18:27:20.708" v="1123"/>
          <ac:spMkLst>
            <pc:docMk/>
            <pc:sldMk cId="888778037" sldId="273"/>
            <ac:spMk id="21" creationId="{99F1FFA9-D672-408C-9220-ADEEC6ABDD09}"/>
          </ac:spMkLst>
        </pc:spChg>
        <pc:spChg chg="add del">
          <ac:chgData name="Cezar Stroescu (2123047)" userId="S::2123047@student.uwtsd.ac.uk::c86ed8ca-1aa9-45cc-ab1a-5c1b8e969ad8" providerId="AD" clId="Web-{ECA20D22-CC1F-F859-9C30-04546F2CFD5B}" dt="2023-11-25T18:27:35.881" v="1125"/>
          <ac:spMkLst>
            <pc:docMk/>
            <pc:sldMk cId="888778037" sldId="273"/>
            <ac:spMk id="23" creationId="{40C0D7D4-D83D-4C58-87D1-955F0A9173D7}"/>
          </ac:spMkLst>
        </pc:spChg>
        <pc:spChg chg="add del">
          <ac:chgData name="Cezar Stroescu (2123047)" userId="S::2123047@student.uwtsd.ac.uk::c86ed8ca-1aa9-45cc-ab1a-5c1b8e969ad8" providerId="AD" clId="Web-{ECA20D22-CC1F-F859-9C30-04546F2CFD5B}" dt="2023-11-25T18:27:35.881" v="1125"/>
          <ac:spMkLst>
            <pc:docMk/>
            <pc:sldMk cId="888778037" sldId="273"/>
            <ac:spMk id="24" creationId="{3D5FBB81-B61B-416A-8F5D-A8DDF62530F1}"/>
          </ac:spMkLst>
        </pc:spChg>
        <pc:spChg chg="add del">
          <ac:chgData name="Cezar Stroescu (2123047)" userId="S::2123047@student.uwtsd.ac.uk::c86ed8ca-1aa9-45cc-ab1a-5c1b8e969ad8" providerId="AD" clId="Web-{ECA20D22-CC1F-F859-9C30-04546F2CFD5B}" dt="2023-11-25T18:27:35.881" v="1125"/>
          <ac:spMkLst>
            <pc:docMk/>
            <pc:sldMk cId="888778037" sldId="273"/>
            <ac:spMk id="25" creationId="{F07A86F0-54F8-4B8C-87A5-96127C0E18A6}"/>
          </ac:spMkLst>
        </pc:spChg>
        <pc:spChg chg="add del">
          <ac:chgData name="Cezar Stroescu (2123047)" userId="S::2123047@student.uwtsd.ac.uk::c86ed8ca-1aa9-45cc-ab1a-5c1b8e969ad8" providerId="AD" clId="Web-{ECA20D22-CC1F-F859-9C30-04546F2CFD5B}" dt="2023-11-25T18:27:35.881" v="1125"/>
          <ac:spMkLst>
            <pc:docMk/>
            <pc:sldMk cId="888778037" sldId="273"/>
            <ac:spMk id="27" creationId="{15F9A324-404E-4C5D-AFF0-C5D0D84182B0}"/>
          </ac:spMkLst>
        </pc:spChg>
        <pc:spChg chg="add del">
          <ac:chgData name="Cezar Stroescu (2123047)" userId="S::2123047@student.uwtsd.ac.uk::c86ed8ca-1aa9-45cc-ab1a-5c1b8e969ad8" providerId="AD" clId="Web-{ECA20D22-CC1F-F859-9C30-04546F2CFD5B}" dt="2023-11-25T18:27:42.397" v="1127"/>
          <ac:spMkLst>
            <pc:docMk/>
            <pc:sldMk cId="888778037" sldId="273"/>
            <ac:spMk id="29" creationId="{8EB2B82E-9519-13BE-F662-21976E2C7A9C}"/>
          </ac:spMkLst>
        </pc:spChg>
        <pc:spChg chg="add del">
          <ac:chgData name="Cezar Stroescu (2123047)" userId="S::2123047@student.uwtsd.ac.uk::c86ed8ca-1aa9-45cc-ab1a-5c1b8e969ad8" providerId="AD" clId="Web-{ECA20D22-CC1F-F859-9C30-04546F2CFD5B}" dt="2023-11-25T18:27:52.288" v="1131"/>
          <ac:spMkLst>
            <pc:docMk/>
            <pc:sldMk cId="888778037" sldId="273"/>
            <ac:spMk id="34" creationId="{99F1FFA9-D672-408C-9220-ADEEC6ABDD09}"/>
          </ac:spMkLst>
        </pc:spChg>
        <pc:spChg chg="add del">
          <ac:chgData name="Cezar Stroescu (2123047)" userId="S::2123047@student.uwtsd.ac.uk::c86ed8ca-1aa9-45cc-ab1a-5c1b8e969ad8" providerId="AD" clId="Web-{ECA20D22-CC1F-F859-9C30-04546F2CFD5B}" dt="2023-11-25T18:31:03.876" v="1145"/>
          <ac:spMkLst>
            <pc:docMk/>
            <pc:sldMk cId="888778037" sldId="273"/>
            <ac:spMk id="36" creationId="{3D5FBB81-B61B-416A-8F5D-A8DDF62530F1}"/>
          </ac:spMkLst>
        </pc:spChg>
        <pc:spChg chg="add del">
          <ac:chgData name="Cezar Stroescu (2123047)" userId="S::2123047@student.uwtsd.ac.uk::c86ed8ca-1aa9-45cc-ab1a-5c1b8e969ad8" providerId="AD" clId="Web-{ECA20D22-CC1F-F859-9C30-04546F2CFD5B}" dt="2023-11-25T18:31:03.876" v="1145"/>
          <ac:spMkLst>
            <pc:docMk/>
            <pc:sldMk cId="888778037" sldId="273"/>
            <ac:spMk id="37" creationId="{40C0D7D4-D83D-4C58-87D1-955F0A9173D7}"/>
          </ac:spMkLst>
        </pc:spChg>
        <pc:spChg chg="add del">
          <ac:chgData name="Cezar Stroescu (2123047)" userId="S::2123047@student.uwtsd.ac.uk::c86ed8ca-1aa9-45cc-ab1a-5c1b8e969ad8" providerId="AD" clId="Web-{ECA20D22-CC1F-F859-9C30-04546F2CFD5B}" dt="2023-11-25T18:31:03.876" v="1145"/>
          <ac:spMkLst>
            <pc:docMk/>
            <pc:sldMk cId="888778037" sldId="273"/>
            <ac:spMk id="38" creationId="{F07A86F0-54F8-4B8C-87A5-96127C0E18A6}"/>
          </ac:spMkLst>
        </pc:spChg>
        <pc:spChg chg="add del">
          <ac:chgData name="Cezar Stroescu (2123047)" userId="S::2123047@student.uwtsd.ac.uk::c86ed8ca-1aa9-45cc-ab1a-5c1b8e969ad8" providerId="AD" clId="Web-{ECA20D22-CC1F-F859-9C30-04546F2CFD5B}" dt="2023-11-25T18:31:03.876" v="1145"/>
          <ac:spMkLst>
            <pc:docMk/>
            <pc:sldMk cId="888778037" sldId="273"/>
            <ac:spMk id="39" creationId="{15F9A324-404E-4C5D-AFF0-C5D0D84182B0}"/>
          </ac:spMkLst>
        </pc:spChg>
        <pc:spChg chg="add del">
          <ac:chgData name="Cezar Stroescu (2123047)" userId="S::2123047@student.uwtsd.ac.uk::c86ed8ca-1aa9-45cc-ab1a-5c1b8e969ad8" providerId="AD" clId="Web-{ECA20D22-CC1F-F859-9C30-04546F2CFD5B}" dt="2023-11-25T18:50:57.583" v="1192"/>
          <ac:spMkLst>
            <pc:docMk/>
            <pc:sldMk cId="888778037" sldId="273"/>
            <ac:spMk id="41" creationId="{2172A0AC-3DCE-4672-BCAF-28FEF91F6020}"/>
          </ac:spMkLst>
        </pc:spChg>
        <pc:spChg chg="add del">
          <ac:chgData name="Cezar Stroescu (2123047)" userId="S::2123047@student.uwtsd.ac.uk::c86ed8ca-1aa9-45cc-ab1a-5c1b8e969ad8" providerId="AD" clId="Web-{ECA20D22-CC1F-F859-9C30-04546F2CFD5B}" dt="2023-11-25T18:50:57.583" v="1192"/>
          <ac:spMkLst>
            <pc:docMk/>
            <pc:sldMk cId="888778037" sldId="273"/>
            <ac:spMk id="42" creationId="{AE6F1C77-EDC9-4C5F-8C1C-62DD46BDA3C3}"/>
          </ac:spMkLst>
        </pc:spChg>
        <pc:spChg chg="add del">
          <ac:chgData name="Cezar Stroescu (2123047)" userId="S::2123047@student.uwtsd.ac.uk::c86ed8ca-1aa9-45cc-ab1a-5c1b8e969ad8" providerId="AD" clId="Web-{ECA20D22-CC1F-F859-9C30-04546F2CFD5B}" dt="2023-11-25T18:30:24.077" v="1144"/>
          <ac:spMkLst>
            <pc:docMk/>
            <pc:sldMk cId="888778037" sldId="273"/>
            <ac:spMk id="44" creationId="{7A203437-703A-4E00-A8C0-91D328D6C7C7}"/>
          </ac:spMkLst>
        </pc:spChg>
        <pc:spChg chg="add del">
          <ac:chgData name="Cezar Stroescu (2123047)" userId="S::2123047@student.uwtsd.ac.uk::c86ed8ca-1aa9-45cc-ab1a-5c1b8e969ad8" providerId="AD" clId="Web-{ECA20D22-CC1F-F859-9C30-04546F2CFD5B}" dt="2023-11-25T18:30:24.077" v="1144"/>
          <ac:spMkLst>
            <pc:docMk/>
            <pc:sldMk cId="888778037" sldId="273"/>
            <ac:spMk id="46" creationId="{CD84038B-4A56-439B-A184-79B2D4506692}"/>
          </ac:spMkLst>
        </pc:spChg>
        <pc:spChg chg="add">
          <ac:chgData name="Cezar Stroescu (2123047)" userId="S::2123047@student.uwtsd.ac.uk::c86ed8ca-1aa9-45cc-ab1a-5c1b8e969ad8" providerId="AD" clId="Web-{ECA20D22-CC1F-F859-9C30-04546F2CFD5B}" dt="2023-11-25T18:50:57.583" v="1192"/>
          <ac:spMkLst>
            <pc:docMk/>
            <pc:sldMk cId="888778037" sldId="273"/>
            <ac:spMk id="47" creationId="{99F1FFA9-D672-408C-9220-ADEEC6ABDD09}"/>
          </ac:spMkLst>
        </pc:spChg>
        <pc:spChg chg="add del">
          <ac:chgData name="Cezar Stroescu (2123047)" userId="S::2123047@student.uwtsd.ac.uk::c86ed8ca-1aa9-45cc-ab1a-5c1b8e969ad8" providerId="AD" clId="Web-{ECA20D22-CC1F-F859-9C30-04546F2CFD5B}" dt="2023-11-25T18:30:24.077" v="1144"/>
          <ac:spMkLst>
            <pc:docMk/>
            <pc:sldMk cId="888778037" sldId="273"/>
            <ac:spMk id="48" creationId="{4F96EE13-2C4D-4262-812E-DDE5FC35F0AD}"/>
          </ac:spMkLst>
        </pc:spChg>
        <pc:picChg chg="del mod">
          <ac:chgData name="Cezar Stroescu (2123047)" userId="S::2123047@student.uwtsd.ac.uk::c86ed8ca-1aa9-45cc-ab1a-5c1b8e969ad8" providerId="AD" clId="Web-{ECA20D22-CC1F-F859-9C30-04546F2CFD5B}" dt="2023-11-25T17:09:00.013" v="227"/>
          <ac:picMkLst>
            <pc:docMk/>
            <pc:sldMk cId="888778037" sldId="273"/>
            <ac:picMk id="3" creationId="{54A0752F-E340-41C6-A24F-31F65FE7C428}"/>
          </ac:picMkLst>
        </pc:picChg>
        <pc:picChg chg="add mod ord">
          <ac:chgData name="Cezar Stroescu (2123047)" userId="S::2123047@student.uwtsd.ac.uk::c86ed8ca-1aa9-45cc-ab1a-5c1b8e969ad8" providerId="AD" clId="Web-{ECA20D22-CC1F-F859-9C30-04546F2CFD5B}" dt="2023-11-25T18:50:57.583" v="1192"/>
          <ac:picMkLst>
            <pc:docMk/>
            <pc:sldMk cId="888778037" sldId="273"/>
            <ac:picMk id="7" creationId="{1AEB6338-0009-1B5E-7682-B43E7976B032}"/>
          </ac:picMkLst>
        </pc:picChg>
        <pc:picChg chg="add del mod">
          <ac:chgData name="Cezar Stroescu (2123047)" userId="S::2123047@student.uwtsd.ac.uk::c86ed8ca-1aa9-45cc-ab1a-5c1b8e969ad8" providerId="AD" clId="Web-{ECA20D22-CC1F-F859-9C30-04546F2CFD5B}" dt="2023-11-25T17:55:58.830" v="776"/>
          <ac:picMkLst>
            <pc:docMk/>
            <pc:sldMk cId="888778037" sldId="273"/>
            <ac:picMk id="8" creationId="{CE0E3826-FE0A-FBA1-FA43-FCE72539FC73}"/>
          </ac:picMkLst>
        </pc:picChg>
        <pc:picChg chg="add mod ord">
          <ac:chgData name="Cezar Stroescu (2123047)" userId="S::2123047@student.uwtsd.ac.uk::c86ed8ca-1aa9-45cc-ab1a-5c1b8e969ad8" providerId="AD" clId="Web-{ECA20D22-CC1F-F859-9C30-04546F2CFD5B}" dt="2023-11-25T18:50:57.583" v="1192"/>
          <ac:picMkLst>
            <pc:docMk/>
            <pc:sldMk cId="888778037" sldId="273"/>
            <ac:picMk id="11" creationId="{6910FFD8-0636-EDF9-E17C-62E05DAF751B}"/>
          </ac:picMkLst>
        </pc:picChg>
        <pc:cxnChg chg="add del">
          <ac:chgData name="Cezar Stroescu (2123047)" userId="S::2123047@student.uwtsd.ac.uk::c86ed8ca-1aa9-45cc-ab1a-5c1b8e969ad8" providerId="AD" clId="Web-{ECA20D22-CC1F-F859-9C30-04546F2CFD5B}" dt="2023-11-25T18:27:42.397" v="1127"/>
          <ac:cxnSpMkLst>
            <pc:docMk/>
            <pc:sldMk cId="888778037" sldId="273"/>
            <ac:cxnSpMk id="30" creationId="{D158097C-FB64-9AB2-76AE-A1E673E76744}"/>
          </ac:cxnSpMkLst>
        </pc:cxnChg>
        <pc:cxnChg chg="add del">
          <ac:chgData name="Cezar Stroescu (2123047)" userId="S::2123047@student.uwtsd.ac.uk::c86ed8ca-1aa9-45cc-ab1a-5c1b8e969ad8" providerId="AD" clId="Web-{ECA20D22-CC1F-F859-9C30-04546F2CFD5B}" dt="2023-11-25T18:27:47.116" v="1129"/>
          <ac:cxnSpMkLst>
            <pc:docMk/>
            <pc:sldMk cId="888778037" sldId="273"/>
            <ac:cxnSpMk id="32" creationId="{1503BFE4-729B-D9D0-C17B-501E6AF1127A}"/>
          </ac:cxnSpMkLst>
        </pc:cxnChg>
      </pc:sldChg>
      <pc:sldChg chg="addSp delSp modSp new del">
        <pc:chgData name="Cezar Stroescu (2123047)" userId="S::2123047@student.uwtsd.ac.uk::c86ed8ca-1aa9-45cc-ab1a-5c1b8e969ad8" providerId="AD" clId="Web-{ECA20D22-CC1F-F859-9C30-04546F2CFD5B}" dt="2023-11-25T15:34:04.003" v="45"/>
        <pc:sldMkLst>
          <pc:docMk/>
          <pc:sldMk cId="464611842" sldId="278"/>
        </pc:sldMkLst>
        <pc:picChg chg="add del mod">
          <ac:chgData name="Cezar Stroescu (2123047)" userId="S::2123047@student.uwtsd.ac.uk::c86ed8ca-1aa9-45cc-ab1a-5c1b8e969ad8" providerId="AD" clId="Web-{ECA20D22-CC1F-F859-9C30-04546F2CFD5B}" dt="2023-11-25T15:32:23.984" v="37"/>
          <ac:picMkLst>
            <pc:docMk/>
            <pc:sldMk cId="464611842" sldId="278"/>
            <ac:picMk id="2" creationId="{FD7DF80E-1F1C-179C-2D6E-46BB26F220C0}"/>
          </ac:picMkLst>
        </pc:picChg>
        <pc:picChg chg="add del mod">
          <ac:chgData name="Cezar Stroescu (2123047)" userId="S::2123047@student.uwtsd.ac.uk::c86ed8ca-1aa9-45cc-ab1a-5c1b8e969ad8" providerId="AD" clId="Web-{ECA20D22-CC1F-F859-9C30-04546F2CFD5B}" dt="2023-11-25T15:34:01.144" v="44"/>
          <ac:picMkLst>
            <pc:docMk/>
            <pc:sldMk cId="464611842" sldId="278"/>
            <ac:picMk id="3" creationId="{44D29BEF-9259-78BA-F09C-1A2E3926FCB0}"/>
          </ac:picMkLst>
        </pc:picChg>
      </pc:sldChg>
      <pc:sldChg chg="new del">
        <pc:chgData name="Cezar Stroescu (2123047)" userId="S::2123047@student.uwtsd.ac.uk::c86ed8ca-1aa9-45cc-ab1a-5c1b8e969ad8" providerId="AD" clId="Web-{ECA20D22-CC1F-F859-9C30-04546F2CFD5B}" dt="2023-11-25T15:31:14.732" v="34"/>
        <pc:sldMkLst>
          <pc:docMk/>
          <pc:sldMk cId="3607336089" sldId="278"/>
        </pc:sldMkLst>
      </pc:sldChg>
      <pc:sldChg chg="addSp delSp modSp new del mod setBg">
        <pc:chgData name="Cezar Stroescu (2123047)" userId="S::2123047@student.uwtsd.ac.uk::c86ed8ca-1aa9-45cc-ab1a-5c1b8e969ad8" providerId="AD" clId="Web-{ECA20D22-CC1F-F859-9C30-04546F2CFD5B}" dt="2023-11-25T18:02:49.712" v="803"/>
        <pc:sldMkLst>
          <pc:docMk/>
          <pc:sldMk cId="1128480388" sldId="280"/>
        </pc:sldMkLst>
        <pc:spChg chg="add ord">
          <ac:chgData name="Cezar Stroescu (2123047)" userId="S::2123047@student.uwtsd.ac.uk::c86ed8ca-1aa9-45cc-ab1a-5c1b8e969ad8" providerId="AD" clId="Web-{ECA20D22-CC1F-F859-9C30-04546F2CFD5B}" dt="2023-11-25T17:14:17.109" v="277"/>
          <ac:spMkLst>
            <pc:docMk/>
            <pc:sldMk cId="1128480388" sldId="280"/>
            <ac:spMk id="12" creationId="{277EA557-B204-457C-4206-AF6ABD9EC45E}"/>
          </ac:spMkLst>
        </pc:spChg>
        <pc:spChg chg="add mod">
          <ac:chgData name="Cezar Stroescu (2123047)" userId="S::2123047@student.uwtsd.ac.uk::c86ed8ca-1aa9-45cc-ab1a-5c1b8e969ad8" providerId="AD" clId="Web-{ECA20D22-CC1F-F859-9C30-04546F2CFD5B}" dt="2023-11-25T17:14:17.109" v="277"/>
          <ac:spMkLst>
            <pc:docMk/>
            <pc:sldMk cId="1128480388" sldId="280"/>
            <ac:spMk id="13" creationId="{31813E10-E27C-021D-CA03-17FF7ABFA0F1}"/>
          </ac:spMkLst>
        </pc:spChg>
        <pc:spChg chg="add mod">
          <ac:chgData name="Cezar Stroescu (2123047)" userId="S::2123047@student.uwtsd.ac.uk::c86ed8ca-1aa9-45cc-ab1a-5c1b8e969ad8" providerId="AD" clId="Web-{ECA20D22-CC1F-F859-9C30-04546F2CFD5B}" dt="2023-11-25T17:14:17.109" v="277"/>
          <ac:spMkLst>
            <pc:docMk/>
            <pc:sldMk cId="1128480388" sldId="280"/>
            <ac:spMk id="14" creationId="{767022F8-D4B1-273E-958A-922A4B014516}"/>
          </ac:spMkLst>
        </pc:spChg>
        <pc:spChg chg="add mod">
          <ac:chgData name="Cezar Stroescu (2123047)" userId="S::2123047@student.uwtsd.ac.uk::c86ed8ca-1aa9-45cc-ab1a-5c1b8e969ad8" providerId="AD" clId="Web-{ECA20D22-CC1F-F859-9C30-04546F2CFD5B}" dt="2023-11-25T17:14:17.109" v="277"/>
          <ac:spMkLst>
            <pc:docMk/>
            <pc:sldMk cId="1128480388" sldId="280"/>
            <ac:spMk id="15" creationId="{E1A92768-C90D-4200-8975-84CC4D4BC944}"/>
          </ac:spMkLst>
        </pc:spChg>
        <pc:spChg chg="add mod">
          <ac:chgData name="Cezar Stroescu (2123047)" userId="S::2123047@student.uwtsd.ac.uk::c86ed8ca-1aa9-45cc-ab1a-5c1b8e969ad8" providerId="AD" clId="Web-{ECA20D22-CC1F-F859-9C30-04546F2CFD5B}" dt="2023-11-25T17:15:20.644" v="279" actId="1076"/>
          <ac:spMkLst>
            <pc:docMk/>
            <pc:sldMk cId="1128480388" sldId="280"/>
            <ac:spMk id="16" creationId="{EFD0D1DE-4F30-44BB-3655-3B3448CB4B2A}"/>
          </ac:spMkLst>
        </pc:spChg>
        <pc:spChg chg="add del">
          <ac:chgData name="Cezar Stroescu (2123047)" userId="S::2123047@student.uwtsd.ac.uk::c86ed8ca-1aa9-45cc-ab1a-5c1b8e969ad8" providerId="AD" clId="Web-{ECA20D22-CC1F-F859-9C30-04546F2CFD5B}" dt="2023-11-25T17:13:09.246" v="263"/>
          <ac:spMkLst>
            <pc:docMk/>
            <pc:sldMk cId="1128480388" sldId="280"/>
            <ac:spMk id="23" creationId="{62756DA2-40EB-4C6F-B962-5822FFB54FB6}"/>
          </ac:spMkLst>
        </pc:spChg>
        <pc:spChg chg="add del">
          <ac:chgData name="Cezar Stroescu (2123047)" userId="S::2123047@student.uwtsd.ac.uk::c86ed8ca-1aa9-45cc-ab1a-5c1b8e969ad8" providerId="AD" clId="Web-{ECA20D22-CC1F-F859-9C30-04546F2CFD5B}" dt="2023-11-25T17:13:09.246" v="263"/>
          <ac:spMkLst>
            <pc:docMk/>
            <pc:sldMk cId="1128480388" sldId="280"/>
            <ac:spMk id="25" creationId="{131BAD53-4E89-4F62-BBB7-26359763ED39}"/>
          </ac:spMkLst>
        </pc:spChg>
        <pc:spChg chg="add del">
          <ac:chgData name="Cezar Stroescu (2123047)" userId="S::2123047@student.uwtsd.ac.uk::c86ed8ca-1aa9-45cc-ab1a-5c1b8e969ad8" providerId="AD" clId="Web-{ECA20D22-CC1F-F859-9C30-04546F2CFD5B}" dt="2023-11-25T17:13:16.153" v="265"/>
          <ac:spMkLst>
            <pc:docMk/>
            <pc:sldMk cId="1128480388" sldId="280"/>
            <ac:spMk id="27" creationId="{FE43805F-24A6-46A4-B19B-54F28347355C}"/>
          </ac:spMkLst>
        </pc:spChg>
        <pc:spChg chg="add del">
          <ac:chgData name="Cezar Stroescu (2123047)" userId="S::2123047@student.uwtsd.ac.uk::c86ed8ca-1aa9-45cc-ab1a-5c1b8e969ad8" providerId="AD" clId="Web-{ECA20D22-CC1F-F859-9C30-04546F2CFD5B}" dt="2023-11-25T17:13:16.153" v="265"/>
          <ac:spMkLst>
            <pc:docMk/>
            <pc:sldMk cId="1128480388" sldId="280"/>
            <ac:spMk id="28" creationId="{700E0F77-E936-4985-B7B1-B9823486AC33}"/>
          </ac:spMkLst>
        </pc:spChg>
        <pc:spChg chg="add del">
          <ac:chgData name="Cezar Stroescu (2123047)" userId="S::2123047@student.uwtsd.ac.uk::c86ed8ca-1aa9-45cc-ab1a-5c1b8e969ad8" providerId="AD" clId="Web-{ECA20D22-CC1F-F859-9C30-04546F2CFD5B}" dt="2023-11-25T17:13:16.153" v="265"/>
          <ac:spMkLst>
            <pc:docMk/>
            <pc:sldMk cId="1128480388" sldId="280"/>
            <ac:spMk id="29" creationId="{95C8260E-968F-44E8-A823-ABB431311926}"/>
          </ac:spMkLst>
        </pc:spChg>
        <pc:spChg chg="add del">
          <ac:chgData name="Cezar Stroescu (2123047)" userId="S::2123047@student.uwtsd.ac.uk::c86ed8ca-1aa9-45cc-ab1a-5c1b8e969ad8" providerId="AD" clId="Web-{ECA20D22-CC1F-F859-9C30-04546F2CFD5B}" dt="2023-11-25T17:13:16.153" v="265"/>
          <ac:spMkLst>
            <pc:docMk/>
            <pc:sldMk cId="1128480388" sldId="280"/>
            <ac:spMk id="30" creationId="{2C1BBA94-3F40-40AA-8BB9-E69E25E537C1}"/>
          </ac:spMkLst>
        </pc:spChg>
        <pc:spChg chg="add del">
          <ac:chgData name="Cezar Stroescu (2123047)" userId="S::2123047@student.uwtsd.ac.uk::c86ed8ca-1aa9-45cc-ab1a-5c1b8e969ad8" providerId="AD" clId="Web-{ECA20D22-CC1F-F859-9C30-04546F2CFD5B}" dt="2023-11-25T17:13:19.341" v="267"/>
          <ac:spMkLst>
            <pc:docMk/>
            <pc:sldMk cId="1128480388" sldId="280"/>
            <ac:spMk id="32" creationId="{0D7B6173-1D58-48E2-83CF-37350F315F75}"/>
          </ac:spMkLst>
        </pc:spChg>
        <pc:spChg chg="add del">
          <ac:chgData name="Cezar Stroescu (2123047)" userId="S::2123047@student.uwtsd.ac.uk::c86ed8ca-1aa9-45cc-ab1a-5c1b8e969ad8" providerId="AD" clId="Web-{ECA20D22-CC1F-F859-9C30-04546F2CFD5B}" dt="2023-11-25T17:13:19.341" v="267"/>
          <ac:spMkLst>
            <pc:docMk/>
            <pc:sldMk cId="1128480388" sldId="280"/>
            <ac:spMk id="33" creationId="{BE149CDF-5DAC-4860-A285-9492CF2090AA}"/>
          </ac:spMkLst>
        </pc:spChg>
        <pc:spChg chg="add del">
          <ac:chgData name="Cezar Stroescu (2123047)" userId="S::2123047@student.uwtsd.ac.uk::c86ed8ca-1aa9-45cc-ab1a-5c1b8e969ad8" providerId="AD" clId="Web-{ECA20D22-CC1F-F859-9C30-04546F2CFD5B}" dt="2023-11-25T17:13:19.341" v="267"/>
          <ac:spMkLst>
            <pc:docMk/>
            <pc:sldMk cId="1128480388" sldId="280"/>
            <ac:spMk id="35" creationId="{21BDEC81-16A7-4451-B893-C15000083B77}"/>
          </ac:spMkLst>
        </pc:spChg>
        <pc:spChg chg="add del">
          <ac:chgData name="Cezar Stroescu (2123047)" userId="S::2123047@student.uwtsd.ac.uk::c86ed8ca-1aa9-45cc-ab1a-5c1b8e969ad8" providerId="AD" clId="Web-{ECA20D22-CC1F-F859-9C30-04546F2CFD5B}" dt="2023-11-25T17:13:19.341" v="267"/>
          <ac:spMkLst>
            <pc:docMk/>
            <pc:sldMk cId="1128480388" sldId="280"/>
            <ac:spMk id="36" creationId="{26A515A1-4D80-430E-BE0A-71A290516A82}"/>
          </ac:spMkLst>
        </pc:spChg>
        <pc:spChg chg="add del">
          <ac:chgData name="Cezar Stroescu (2123047)" userId="S::2123047@student.uwtsd.ac.uk::c86ed8ca-1aa9-45cc-ab1a-5c1b8e969ad8" providerId="AD" clId="Web-{ECA20D22-CC1F-F859-9C30-04546F2CFD5B}" dt="2023-11-25T17:13:22.653" v="269"/>
          <ac:spMkLst>
            <pc:docMk/>
            <pc:sldMk cId="1128480388" sldId="280"/>
            <ac:spMk id="38" creationId="{5116E49A-CA4D-4983-969D-19FE3C55F387}"/>
          </ac:spMkLst>
        </pc:spChg>
        <pc:spChg chg="add del">
          <ac:chgData name="Cezar Stroescu (2123047)" userId="S::2123047@student.uwtsd.ac.uk::c86ed8ca-1aa9-45cc-ab1a-5c1b8e969ad8" providerId="AD" clId="Web-{ECA20D22-CC1F-F859-9C30-04546F2CFD5B}" dt="2023-11-25T17:13:22.653" v="269"/>
          <ac:spMkLst>
            <pc:docMk/>
            <pc:sldMk cId="1128480388" sldId="280"/>
            <ac:spMk id="39" creationId="{57F6BDD4-E066-4008-8011-6CC31AEB4556}"/>
          </ac:spMkLst>
        </pc:spChg>
        <pc:spChg chg="add del">
          <ac:chgData name="Cezar Stroescu (2123047)" userId="S::2123047@student.uwtsd.ac.uk::c86ed8ca-1aa9-45cc-ab1a-5c1b8e969ad8" providerId="AD" clId="Web-{ECA20D22-CC1F-F859-9C30-04546F2CFD5B}" dt="2023-11-25T17:13:22.653" v="269"/>
          <ac:spMkLst>
            <pc:docMk/>
            <pc:sldMk cId="1128480388" sldId="280"/>
            <ac:spMk id="40" creationId="{2711A8FB-68FC-45FC-B01E-38F809E2D439}"/>
          </ac:spMkLst>
        </pc:spChg>
        <pc:spChg chg="add del">
          <ac:chgData name="Cezar Stroescu (2123047)" userId="S::2123047@student.uwtsd.ac.uk::c86ed8ca-1aa9-45cc-ab1a-5c1b8e969ad8" providerId="AD" clId="Web-{ECA20D22-CC1F-F859-9C30-04546F2CFD5B}" dt="2023-11-25T17:13:22.653" v="269"/>
          <ac:spMkLst>
            <pc:docMk/>
            <pc:sldMk cId="1128480388" sldId="280"/>
            <ac:spMk id="41" creationId="{281E2DF8-F6D8-4E5C-B76E-E082FD8C1FBD}"/>
          </ac:spMkLst>
        </pc:spChg>
        <pc:spChg chg="add del">
          <ac:chgData name="Cezar Stroescu (2123047)" userId="S::2123047@student.uwtsd.ac.uk::c86ed8ca-1aa9-45cc-ab1a-5c1b8e969ad8" providerId="AD" clId="Web-{ECA20D22-CC1F-F859-9C30-04546F2CFD5B}" dt="2023-11-25T17:13:25.278" v="271"/>
          <ac:spMkLst>
            <pc:docMk/>
            <pc:sldMk cId="1128480388" sldId="280"/>
            <ac:spMk id="43" creationId="{0D7B6173-1D58-48E2-83CF-37350F315F75}"/>
          </ac:spMkLst>
        </pc:spChg>
        <pc:spChg chg="add del">
          <ac:chgData name="Cezar Stroescu (2123047)" userId="S::2123047@student.uwtsd.ac.uk::c86ed8ca-1aa9-45cc-ab1a-5c1b8e969ad8" providerId="AD" clId="Web-{ECA20D22-CC1F-F859-9C30-04546F2CFD5B}" dt="2023-11-25T17:13:25.278" v="271"/>
          <ac:spMkLst>
            <pc:docMk/>
            <pc:sldMk cId="1128480388" sldId="280"/>
            <ac:spMk id="44" creationId="{35D813D1-BA6B-40B4-A101-04BB89445561}"/>
          </ac:spMkLst>
        </pc:spChg>
        <pc:spChg chg="add del">
          <ac:chgData name="Cezar Stroescu (2123047)" userId="S::2123047@student.uwtsd.ac.uk::c86ed8ca-1aa9-45cc-ab1a-5c1b8e969ad8" providerId="AD" clId="Web-{ECA20D22-CC1F-F859-9C30-04546F2CFD5B}" dt="2023-11-25T17:13:25.278" v="271"/>
          <ac:spMkLst>
            <pc:docMk/>
            <pc:sldMk cId="1128480388" sldId="280"/>
            <ac:spMk id="46" creationId="{21BDEC81-16A7-4451-B893-C15000083B77}"/>
          </ac:spMkLst>
        </pc:spChg>
        <pc:spChg chg="add del">
          <ac:chgData name="Cezar Stroescu (2123047)" userId="S::2123047@student.uwtsd.ac.uk::c86ed8ca-1aa9-45cc-ab1a-5c1b8e969ad8" providerId="AD" clId="Web-{ECA20D22-CC1F-F859-9C30-04546F2CFD5B}" dt="2023-11-25T17:13:25.278" v="271"/>
          <ac:spMkLst>
            <pc:docMk/>
            <pc:sldMk cId="1128480388" sldId="280"/>
            <ac:spMk id="47" creationId="{AEA3DFA5-2D7B-4989-8ED7-8321EC114CF1}"/>
          </ac:spMkLst>
        </pc:spChg>
        <pc:spChg chg="add del">
          <ac:chgData name="Cezar Stroescu (2123047)" userId="S::2123047@student.uwtsd.ac.uk::c86ed8ca-1aa9-45cc-ab1a-5c1b8e969ad8" providerId="AD" clId="Web-{ECA20D22-CC1F-F859-9C30-04546F2CFD5B}" dt="2023-11-25T17:13:40.217" v="273"/>
          <ac:spMkLst>
            <pc:docMk/>
            <pc:sldMk cId="1128480388" sldId="280"/>
            <ac:spMk id="49" creationId="{5116E49A-CA4D-4983-969D-19FE3C55F387}"/>
          </ac:spMkLst>
        </pc:spChg>
        <pc:spChg chg="add del">
          <ac:chgData name="Cezar Stroescu (2123047)" userId="S::2123047@student.uwtsd.ac.uk::c86ed8ca-1aa9-45cc-ab1a-5c1b8e969ad8" providerId="AD" clId="Web-{ECA20D22-CC1F-F859-9C30-04546F2CFD5B}" dt="2023-11-25T17:13:40.217" v="273"/>
          <ac:spMkLst>
            <pc:docMk/>
            <pc:sldMk cId="1128480388" sldId="280"/>
            <ac:spMk id="50" creationId="{57F6BDD4-E066-4008-8011-6CC31AEB4556}"/>
          </ac:spMkLst>
        </pc:spChg>
        <pc:spChg chg="add del">
          <ac:chgData name="Cezar Stroescu (2123047)" userId="S::2123047@student.uwtsd.ac.uk::c86ed8ca-1aa9-45cc-ab1a-5c1b8e969ad8" providerId="AD" clId="Web-{ECA20D22-CC1F-F859-9C30-04546F2CFD5B}" dt="2023-11-25T17:13:40.217" v="273"/>
          <ac:spMkLst>
            <pc:docMk/>
            <pc:sldMk cId="1128480388" sldId="280"/>
            <ac:spMk id="51" creationId="{2711A8FB-68FC-45FC-B01E-38F809E2D439}"/>
          </ac:spMkLst>
        </pc:spChg>
        <pc:spChg chg="add del">
          <ac:chgData name="Cezar Stroescu (2123047)" userId="S::2123047@student.uwtsd.ac.uk::c86ed8ca-1aa9-45cc-ab1a-5c1b8e969ad8" providerId="AD" clId="Web-{ECA20D22-CC1F-F859-9C30-04546F2CFD5B}" dt="2023-11-25T17:13:40.217" v="273"/>
          <ac:spMkLst>
            <pc:docMk/>
            <pc:sldMk cId="1128480388" sldId="280"/>
            <ac:spMk id="52" creationId="{281E2DF8-F6D8-4E5C-B76E-E082FD8C1FBD}"/>
          </ac:spMkLst>
        </pc:spChg>
        <pc:spChg chg="add del">
          <ac:chgData name="Cezar Stroescu (2123047)" userId="S::2123047@student.uwtsd.ac.uk::c86ed8ca-1aa9-45cc-ab1a-5c1b8e969ad8" providerId="AD" clId="Web-{ECA20D22-CC1F-F859-9C30-04546F2CFD5B}" dt="2023-11-25T17:14:04.734" v="275"/>
          <ac:spMkLst>
            <pc:docMk/>
            <pc:sldMk cId="1128480388" sldId="280"/>
            <ac:spMk id="54" creationId="{A8908DB7-C3A6-4FCB-9820-CEE02B398C4A}"/>
          </ac:spMkLst>
        </pc:spChg>
        <pc:spChg chg="add del">
          <ac:chgData name="Cezar Stroescu (2123047)" userId="S::2123047@student.uwtsd.ac.uk::c86ed8ca-1aa9-45cc-ab1a-5c1b8e969ad8" providerId="AD" clId="Web-{ECA20D22-CC1F-F859-9C30-04546F2CFD5B}" dt="2023-11-25T17:14:04.734" v="275"/>
          <ac:spMkLst>
            <pc:docMk/>
            <pc:sldMk cId="1128480388" sldId="280"/>
            <ac:spMk id="55" creationId="{535742DD-1B16-4E9D-B715-0D74B4574A68}"/>
          </ac:spMkLst>
        </pc:spChg>
        <pc:spChg chg="add del">
          <ac:chgData name="Cezar Stroescu (2123047)" userId="S::2123047@student.uwtsd.ac.uk::c86ed8ca-1aa9-45cc-ab1a-5c1b8e969ad8" providerId="AD" clId="Web-{ECA20D22-CC1F-F859-9C30-04546F2CFD5B}" dt="2023-11-25T17:14:17.109" v="277"/>
          <ac:spMkLst>
            <pc:docMk/>
            <pc:sldMk cId="1128480388" sldId="280"/>
            <ac:spMk id="57" creationId="{131BAD53-4E89-4F62-BBB7-26359763ED39}"/>
          </ac:spMkLst>
        </pc:spChg>
        <pc:spChg chg="add del">
          <ac:chgData name="Cezar Stroescu (2123047)" userId="S::2123047@student.uwtsd.ac.uk::c86ed8ca-1aa9-45cc-ab1a-5c1b8e969ad8" providerId="AD" clId="Web-{ECA20D22-CC1F-F859-9C30-04546F2CFD5B}" dt="2023-11-25T17:14:17.109" v="277"/>
          <ac:spMkLst>
            <pc:docMk/>
            <pc:sldMk cId="1128480388" sldId="280"/>
            <ac:spMk id="58" creationId="{62756DA2-40EB-4C6F-B962-5822FFB54FB6}"/>
          </ac:spMkLst>
        </pc:spChg>
        <pc:grpChg chg="add del">
          <ac:chgData name="Cezar Stroescu (2123047)" userId="S::2123047@student.uwtsd.ac.uk::c86ed8ca-1aa9-45cc-ab1a-5c1b8e969ad8" providerId="AD" clId="Web-{ECA20D22-CC1F-F859-9C30-04546F2CFD5B}" dt="2023-11-25T17:13:06.871" v="261"/>
          <ac:grpSpMkLst>
            <pc:docMk/>
            <pc:sldMk cId="1128480388" sldId="280"/>
            <ac:grpSpMk id="21" creationId="{6258F736-B256-8039-9DC6-F4E49A5C5AD5}"/>
          </ac:grpSpMkLst>
        </pc:grpChg>
        <pc:picChg chg="add del mod">
          <ac:chgData name="Cezar Stroescu (2123047)" userId="S::2123047@student.uwtsd.ac.uk::c86ed8ca-1aa9-45cc-ab1a-5c1b8e969ad8" providerId="AD" clId="Web-{ECA20D22-CC1F-F859-9C30-04546F2CFD5B}" dt="2023-11-25T16:59:51.620" v="215"/>
          <ac:picMkLst>
            <pc:docMk/>
            <pc:sldMk cId="1128480388" sldId="280"/>
            <ac:picMk id="2" creationId="{421B9257-AB3D-9C1C-046F-47540D7619F2}"/>
          </ac:picMkLst>
        </pc:picChg>
        <pc:picChg chg="add del mod">
          <ac:chgData name="Cezar Stroescu (2123047)" userId="S::2123047@student.uwtsd.ac.uk::c86ed8ca-1aa9-45cc-ab1a-5c1b8e969ad8" providerId="AD" clId="Web-{ECA20D22-CC1F-F859-9C30-04546F2CFD5B}" dt="2023-11-25T17:00:30.872" v="217"/>
          <ac:picMkLst>
            <pc:docMk/>
            <pc:sldMk cId="1128480388" sldId="280"/>
            <ac:picMk id="3" creationId="{AD4D0D36-AB99-0901-3AC5-93B3F08B8C9C}"/>
          </ac:picMkLst>
        </pc:picChg>
        <pc:picChg chg="add del mod">
          <ac:chgData name="Cezar Stroescu (2123047)" userId="S::2123047@student.uwtsd.ac.uk::c86ed8ca-1aa9-45cc-ab1a-5c1b8e969ad8" providerId="AD" clId="Web-{ECA20D22-CC1F-F859-9C30-04546F2CFD5B}" dt="2023-11-25T17:03:43.183" v="219"/>
          <ac:picMkLst>
            <pc:docMk/>
            <pc:sldMk cId="1128480388" sldId="280"/>
            <ac:picMk id="4" creationId="{53E32A0F-E259-0269-404E-D527472F4A0C}"/>
          </ac:picMkLst>
        </pc:picChg>
        <pc:picChg chg="add mod">
          <ac:chgData name="Cezar Stroescu (2123047)" userId="S::2123047@student.uwtsd.ac.uk::c86ed8ca-1aa9-45cc-ab1a-5c1b8e969ad8" providerId="AD" clId="Web-{ECA20D22-CC1F-F859-9C30-04546F2CFD5B}" dt="2023-11-25T17:14:17.109" v="277"/>
          <ac:picMkLst>
            <pc:docMk/>
            <pc:sldMk cId="1128480388" sldId="280"/>
            <ac:picMk id="5" creationId="{99788685-0CDC-1080-5754-71E3C3DABA19}"/>
          </ac:picMkLst>
        </pc:picChg>
        <pc:picChg chg="add del mod">
          <ac:chgData name="Cezar Stroescu (2123047)" userId="S::2123047@student.uwtsd.ac.uk::c86ed8ca-1aa9-45cc-ab1a-5c1b8e969ad8" providerId="AD" clId="Web-{ECA20D22-CC1F-F859-9C30-04546F2CFD5B}" dt="2023-11-25T17:10:40.926" v="238"/>
          <ac:picMkLst>
            <pc:docMk/>
            <pc:sldMk cId="1128480388" sldId="280"/>
            <ac:picMk id="6" creationId="{DD0BA1CA-C2BC-87D1-1244-E007FDB6FDBE}"/>
          </ac:picMkLst>
        </pc:picChg>
        <pc:picChg chg="add del mod">
          <ac:chgData name="Cezar Stroescu (2123047)" userId="S::2123047@student.uwtsd.ac.uk::c86ed8ca-1aa9-45cc-ab1a-5c1b8e969ad8" providerId="AD" clId="Web-{ECA20D22-CC1F-F859-9C30-04546F2CFD5B}" dt="2023-11-25T17:09:40.234" v="232"/>
          <ac:picMkLst>
            <pc:docMk/>
            <pc:sldMk cId="1128480388" sldId="280"/>
            <ac:picMk id="7" creationId="{DD3569AE-3AA0-F8C8-C23C-AFD0CA0FA6D4}"/>
          </ac:picMkLst>
        </pc:picChg>
        <pc:picChg chg="add del mod ord">
          <ac:chgData name="Cezar Stroescu (2123047)" userId="S::2123047@student.uwtsd.ac.uk::c86ed8ca-1aa9-45cc-ab1a-5c1b8e969ad8" providerId="AD" clId="Web-{ECA20D22-CC1F-F859-9C30-04546F2CFD5B}" dt="2023-11-25T17:09:48.172" v="233"/>
          <ac:picMkLst>
            <pc:docMk/>
            <pc:sldMk cId="1128480388" sldId="280"/>
            <ac:picMk id="8" creationId="{928D7C71-E477-FBFF-261C-0112223BDBA7}"/>
          </ac:picMkLst>
        </pc:picChg>
        <pc:picChg chg="add del mod ord">
          <ac:chgData name="Cezar Stroescu (2123047)" userId="S::2123047@student.uwtsd.ac.uk::c86ed8ca-1aa9-45cc-ab1a-5c1b8e969ad8" providerId="AD" clId="Web-{ECA20D22-CC1F-F859-9C30-04546F2CFD5B}" dt="2023-11-25T17:10:36.785" v="237"/>
          <ac:picMkLst>
            <pc:docMk/>
            <pc:sldMk cId="1128480388" sldId="280"/>
            <ac:picMk id="9" creationId="{8E09A3FE-159A-17F0-B106-C2004A85BCB7}"/>
          </ac:picMkLst>
        </pc:picChg>
        <pc:picChg chg="add mod">
          <ac:chgData name="Cezar Stroescu (2123047)" userId="S::2123047@student.uwtsd.ac.uk::c86ed8ca-1aa9-45cc-ab1a-5c1b8e969ad8" providerId="AD" clId="Web-{ECA20D22-CC1F-F859-9C30-04546F2CFD5B}" dt="2023-11-25T17:14:17.109" v="277"/>
          <ac:picMkLst>
            <pc:docMk/>
            <pc:sldMk cId="1128480388" sldId="280"/>
            <ac:picMk id="10" creationId="{D124EE3B-F03A-5AE1-5E94-E951ABCCDB02}"/>
          </ac:picMkLst>
        </pc:picChg>
        <pc:picChg chg="add del mod">
          <ac:chgData name="Cezar Stroescu (2123047)" userId="S::2123047@student.uwtsd.ac.uk::c86ed8ca-1aa9-45cc-ab1a-5c1b8e969ad8" providerId="AD" clId="Web-{ECA20D22-CC1F-F859-9C30-04546F2CFD5B}" dt="2023-11-25T17:11:18.131" v="241"/>
          <ac:picMkLst>
            <pc:docMk/>
            <pc:sldMk cId="1128480388" sldId="280"/>
            <ac:picMk id="11" creationId="{05B6309C-ABEE-7AD4-96D7-57407EE040B7}"/>
          </ac:picMkLst>
        </pc:picChg>
        <pc:picChg chg="add del">
          <ac:chgData name="Cezar Stroescu (2123047)" userId="S::2123047@student.uwtsd.ac.uk::c86ed8ca-1aa9-45cc-ab1a-5c1b8e969ad8" providerId="AD" clId="Web-{ECA20D22-CC1F-F859-9C30-04546F2CFD5B}" dt="2023-11-25T17:13:19.341" v="267"/>
          <ac:picMkLst>
            <pc:docMk/>
            <pc:sldMk cId="1128480388" sldId="280"/>
            <ac:picMk id="34" creationId="{B0DAC8FB-A162-44E3-A606-C855A03A5B09}"/>
          </ac:picMkLst>
        </pc:picChg>
        <pc:picChg chg="add del">
          <ac:chgData name="Cezar Stroescu (2123047)" userId="S::2123047@student.uwtsd.ac.uk::c86ed8ca-1aa9-45cc-ab1a-5c1b8e969ad8" providerId="AD" clId="Web-{ECA20D22-CC1F-F859-9C30-04546F2CFD5B}" dt="2023-11-25T17:13:25.278" v="271"/>
          <ac:picMkLst>
            <pc:docMk/>
            <pc:sldMk cId="1128480388" sldId="280"/>
            <ac:picMk id="45" creationId="{B0DAC8FB-A162-44E3-A606-C855A03A5B09}"/>
          </ac:picMkLst>
        </pc:picChg>
      </pc:sldChg>
      <pc:sldChg chg="addSp delSp modSp new del">
        <pc:chgData name="Cezar Stroescu (2123047)" userId="S::2123047@student.uwtsd.ac.uk::c86ed8ca-1aa9-45cc-ab1a-5c1b8e969ad8" providerId="AD" clId="Web-{ECA20D22-CC1F-F859-9C30-04546F2CFD5B}" dt="2023-11-25T15:55:51.954" v="137"/>
        <pc:sldMkLst>
          <pc:docMk/>
          <pc:sldMk cId="1217470018" sldId="280"/>
        </pc:sldMkLst>
        <pc:graphicFrameChg chg="add del mod modGraphic">
          <ac:chgData name="Cezar Stroescu (2123047)" userId="S::2123047@student.uwtsd.ac.uk::c86ed8ca-1aa9-45cc-ab1a-5c1b8e969ad8" providerId="AD" clId="Web-{ECA20D22-CC1F-F859-9C30-04546F2CFD5B}" dt="2023-11-25T15:52:43.542" v="118"/>
          <ac:graphicFrameMkLst>
            <pc:docMk/>
            <pc:sldMk cId="1217470018" sldId="280"/>
            <ac:graphicFrameMk id="2" creationId="{087BE0BB-6B66-0586-341A-0121477572BC}"/>
          </ac:graphicFrameMkLst>
        </pc:graphicFrameChg>
        <pc:graphicFrameChg chg="add del mod modGraphic">
          <ac:chgData name="Cezar Stroescu (2123047)" userId="S::2123047@student.uwtsd.ac.uk::c86ed8ca-1aa9-45cc-ab1a-5c1b8e969ad8" providerId="AD" clId="Web-{ECA20D22-CC1F-F859-9C30-04546F2CFD5B}" dt="2023-11-25T15:54:39.811" v="128"/>
          <ac:graphicFrameMkLst>
            <pc:docMk/>
            <pc:sldMk cId="1217470018" sldId="280"/>
            <ac:graphicFrameMk id="8" creationId="{17680F9F-1288-633D-E053-62A6D9B4C4FA}"/>
          </ac:graphicFrameMkLst>
        </pc:graphicFrameChg>
        <pc:graphicFrameChg chg="add del mod modGraphic">
          <ac:chgData name="Cezar Stroescu (2123047)" userId="S::2123047@student.uwtsd.ac.uk::c86ed8ca-1aa9-45cc-ab1a-5c1b8e969ad8" providerId="AD" clId="Web-{ECA20D22-CC1F-F859-9C30-04546F2CFD5B}" dt="2023-11-25T15:54:59.312" v="130"/>
          <ac:graphicFrameMkLst>
            <pc:docMk/>
            <pc:sldMk cId="1217470018" sldId="280"/>
            <ac:graphicFrameMk id="54" creationId="{90029A90-D9AB-8715-F95B-E0C7A9C5204E}"/>
          </ac:graphicFrameMkLst>
        </pc:graphicFrameChg>
        <pc:graphicFrameChg chg="add del mod modGraphic">
          <ac:chgData name="Cezar Stroescu (2123047)" userId="S::2123047@student.uwtsd.ac.uk::c86ed8ca-1aa9-45cc-ab1a-5c1b8e969ad8" providerId="AD" clId="Web-{ECA20D22-CC1F-F859-9C30-04546F2CFD5B}" dt="2023-11-25T15:55:51.611" v="136"/>
          <ac:graphicFrameMkLst>
            <pc:docMk/>
            <pc:sldMk cId="1217470018" sldId="280"/>
            <ac:graphicFrameMk id="60" creationId="{12A10B34-67BB-75F1-5D3C-C10465171BA8}"/>
          </ac:graphicFrameMkLst>
        </pc:graphicFrameChg>
      </pc:sldChg>
      <pc:sldChg chg="new del">
        <pc:chgData name="Cezar Stroescu (2123047)" userId="S::2123047@student.uwtsd.ac.uk::c86ed8ca-1aa9-45cc-ab1a-5c1b8e969ad8" providerId="AD" clId="Web-{ECA20D22-CC1F-F859-9C30-04546F2CFD5B}" dt="2023-11-25T16:57:37.144" v="212"/>
        <pc:sldMkLst>
          <pc:docMk/>
          <pc:sldMk cId="1446187596" sldId="280"/>
        </pc:sldMkLst>
      </pc:sldChg>
      <pc:sldChg chg="new del">
        <pc:chgData name="Cezar Stroescu (2123047)" userId="S::2123047@student.uwtsd.ac.uk::c86ed8ca-1aa9-45cc-ab1a-5c1b8e969ad8" providerId="AD" clId="Web-{ECA20D22-CC1F-F859-9C30-04546F2CFD5B}" dt="2023-11-25T15:51:17.257" v="115"/>
        <pc:sldMkLst>
          <pc:docMk/>
          <pc:sldMk cId="1523640660" sldId="280"/>
        </pc:sldMkLst>
      </pc:sldChg>
      <pc:sldChg chg="addSp delSp modSp new del mod setBg">
        <pc:chgData name="Cezar Stroescu (2123047)" userId="S::2123047@student.uwtsd.ac.uk::c86ed8ca-1aa9-45cc-ab1a-5c1b8e969ad8" providerId="AD" clId="Web-{ECA20D22-CC1F-F859-9C30-04546F2CFD5B}" dt="2023-11-25T18:02:35.555" v="802"/>
        <pc:sldMkLst>
          <pc:docMk/>
          <pc:sldMk cId="1928043852" sldId="281"/>
        </pc:sldMkLst>
        <pc:spChg chg="add del">
          <ac:chgData name="Cezar Stroescu (2123047)" userId="S::2123047@student.uwtsd.ac.uk::c86ed8ca-1aa9-45cc-ab1a-5c1b8e969ad8" providerId="AD" clId="Web-{ECA20D22-CC1F-F859-9C30-04546F2CFD5B}" dt="2023-11-25T17:15:48.521" v="281"/>
          <ac:spMkLst>
            <pc:docMk/>
            <pc:sldMk cId="1928043852" sldId="281"/>
            <ac:spMk id="9" creationId="{0205D939-00C4-4F2E-9797-3170DD040D90}"/>
          </ac:spMkLst>
        </pc:spChg>
        <pc:spChg chg="add del">
          <ac:chgData name="Cezar Stroescu (2123047)" userId="S::2123047@student.uwtsd.ac.uk::c86ed8ca-1aa9-45cc-ab1a-5c1b8e969ad8" providerId="AD" clId="Web-{ECA20D22-CC1F-F859-9C30-04546F2CFD5B}" dt="2023-11-25T17:15:48.521" v="281"/>
          <ac:spMkLst>
            <pc:docMk/>
            <pc:sldMk cId="1928043852" sldId="281"/>
            <ac:spMk id="11" creationId="{38EE4E44-1403-472B-8C01-D354CB8F5AE7}"/>
          </ac:spMkLst>
        </pc:spChg>
        <pc:spChg chg="add del">
          <ac:chgData name="Cezar Stroescu (2123047)" userId="S::2123047@student.uwtsd.ac.uk::c86ed8ca-1aa9-45cc-ab1a-5c1b8e969ad8" providerId="AD" clId="Web-{ECA20D22-CC1F-F859-9C30-04546F2CFD5B}" dt="2023-11-25T17:15:48.521" v="281"/>
          <ac:spMkLst>
            <pc:docMk/>
            <pc:sldMk cId="1928043852" sldId="281"/>
            <ac:spMk id="13" creationId="{583CCE40-4C5F-42D3-86D9-7892AD1E98E3}"/>
          </ac:spMkLst>
        </pc:spChg>
        <pc:spChg chg="add del">
          <ac:chgData name="Cezar Stroescu (2123047)" userId="S::2123047@student.uwtsd.ac.uk::c86ed8ca-1aa9-45cc-ab1a-5c1b8e969ad8" providerId="AD" clId="Web-{ECA20D22-CC1F-F859-9C30-04546F2CFD5B}" dt="2023-11-25T17:15:53.740" v="283"/>
          <ac:spMkLst>
            <pc:docMk/>
            <pc:sldMk cId="1928043852" sldId="281"/>
            <ac:spMk id="15" creationId="{D99D2C73-08B0-4F6B-A8E9-4651E6BDBE48}"/>
          </ac:spMkLst>
        </pc:spChg>
        <pc:spChg chg="add del">
          <ac:chgData name="Cezar Stroescu (2123047)" userId="S::2123047@student.uwtsd.ac.uk::c86ed8ca-1aa9-45cc-ab1a-5c1b8e969ad8" providerId="AD" clId="Web-{ECA20D22-CC1F-F859-9C30-04546F2CFD5B}" dt="2023-11-25T17:15:53.740" v="283"/>
          <ac:spMkLst>
            <pc:docMk/>
            <pc:sldMk cId="1928043852" sldId="281"/>
            <ac:spMk id="16" creationId="{968DB88C-7EF2-487C-85D1-848F61F13E3F}"/>
          </ac:spMkLst>
        </pc:spChg>
        <pc:spChg chg="add">
          <ac:chgData name="Cezar Stroescu (2123047)" userId="S::2123047@student.uwtsd.ac.uk::c86ed8ca-1aa9-45cc-ab1a-5c1b8e969ad8" providerId="AD" clId="Web-{ECA20D22-CC1F-F859-9C30-04546F2CFD5B}" dt="2023-11-25T17:15:58.896" v="286"/>
          <ac:spMkLst>
            <pc:docMk/>
            <pc:sldMk cId="1928043852" sldId="281"/>
            <ac:spMk id="17" creationId="{22220111-5018-4EB7-A38B-79BD37F7C095}"/>
          </ac:spMkLst>
        </pc:spChg>
        <pc:spChg chg="add del">
          <ac:chgData name="Cezar Stroescu (2123047)" userId="S::2123047@student.uwtsd.ac.uk::c86ed8ca-1aa9-45cc-ab1a-5c1b8e969ad8" providerId="AD" clId="Web-{ECA20D22-CC1F-F859-9C30-04546F2CFD5B}" dt="2023-11-25T17:15:58.880" v="285"/>
          <ac:spMkLst>
            <pc:docMk/>
            <pc:sldMk cId="1928043852" sldId="281"/>
            <ac:spMk id="18" creationId="{80CCAACE-815D-4A79-875A-B7EFC28F7D2B}"/>
          </ac:spMkLst>
        </pc:spChg>
        <pc:spChg chg="add">
          <ac:chgData name="Cezar Stroescu (2123047)" userId="S::2123047@student.uwtsd.ac.uk::c86ed8ca-1aa9-45cc-ab1a-5c1b8e969ad8" providerId="AD" clId="Web-{ECA20D22-CC1F-F859-9C30-04546F2CFD5B}" dt="2023-11-25T17:15:58.896" v="286"/>
          <ac:spMkLst>
            <pc:docMk/>
            <pc:sldMk cId="1928043852" sldId="281"/>
            <ac:spMk id="20" creationId="{854ECEBE-9353-406C-9313-02A517A310EF}"/>
          </ac:spMkLst>
        </pc:spChg>
        <pc:spChg chg="add">
          <ac:chgData name="Cezar Stroescu (2123047)" userId="S::2123047@student.uwtsd.ac.uk::c86ed8ca-1aa9-45cc-ab1a-5c1b8e969ad8" providerId="AD" clId="Web-{ECA20D22-CC1F-F859-9C30-04546F2CFD5B}" dt="2023-11-25T17:15:58.896" v="286"/>
          <ac:spMkLst>
            <pc:docMk/>
            <pc:sldMk cId="1928043852" sldId="281"/>
            <ac:spMk id="21" creationId="{86806086-A782-4311-A63B-1A68574D8067}"/>
          </ac:spMkLst>
        </pc:spChg>
        <pc:spChg chg="add">
          <ac:chgData name="Cezar Stroescu (2123047)" userId="S::2123047@student.uwtsd.ac.uk::c86ed8ca-1aa9-45cc-ab1a-5c1b8e969ad8" providerId="AD" clId="Web-{ECA20D22-CC1F-F859-9C30-04546F2CFD5B}" dt="2023-11-25T17:15:58.896" v="286"/>
          <ac:spMkLst>
            <pc:docMk/>
            <pc:sldMk cId="1928043852" sldId="281"/>
            <ac:spMk id="22" creationId="{CE71458B-DF80-43DF-9693-2EC3878ACAB5}"/>
          </ac:spMkLst>
        </pc:spChg>
        <pc:spChg chg="add">
          <ac:chgData name="Cezar Stroescu (2123047)" userId="S::2123047@student.uwtsd.ac.uk::c86ed8ca-1aa9-45cc-ab1a-5c1b8e969ad8" providerId="AD" clId="Web-{ECA20D22-CC1F-F859-9C30-04546F2CFD5B}" dt="2023-11-25T17:15:58.896" v="286"/>
          <ac:spMkLst>
            <pc:docMk/>
            <pc:sldMk cId="1928043852" sldId="281"/>
            <ac:spMk id="23" creationId="{DE1994AC-22D1-4B48-9EDA-BE373E704567}"/>
          </ac:spMkLst>
        </pc:spChg>
        <pc:picChg chg="add mod ord">
          <ac:chgData name="Cezar Stroescu (2123047)" userId="S::2123047@student.uwtsd.ac.uk::c86ed8ca-1aa9-45cc-ab1a-5c1b8e969ad8" providerId="AD" clId="Web-{ECA20D22-CC1F-F859-9C30-04546F2CFD5B}" dt="2023-11-25T17:15:58.896" v="286"/>
          <ac:picMkLst>
            <pc:docMk/>
            <pc:sldMk cId="1928043852" sldId="281"/>
            <ac:picMk id="3" creationId="{ED6BB13A-20AC-78EF-2B2B-41520A70989B}"/>
          </ac:picMkLst>
        </pc:picChg>
        <pc:picChg chg="add mod">
          <ac:chgData name="Cezar Stroescu (2123047)" userId="S::2123047@student.uwtsd.ac.uk::c86ed8ca-1aa9-45cc-ab1a-5c1b8e969ad8" providerId="AD" clId="Web-{ECA20D22-CC1F-F859-9C30-04546F2CFD5B}" dt="2023-11-25T17:15:58.896" v="286"/>
          <ac:picMkLst>
            <pc:docMk/>
            <pc:sldMk cId="1928043852" sldId="281"/>
            <ac:picMk id="4" creationId="{335AF137-20CD-4DEB-D7E8-B455CE7D13C4}"/>
          </ac:picMkLst>
        </pc:picChg>
      </pc:sldChg>
      <pc:sldChg chg="addSp delSp modSp new mod setBg setClrOvrMap">
        <pc:chgData name="Cezar Stroescu (2123047)" userId="S::2123047@student.uwtsd.ac.uk::c86ed8ca-1aa9-45cc-ab1a-5c1b8e969ad8" providerId="AD" clId="Web-{ECA20D22-CC1F-F859-9C30-04546F2CFD5B}" dt="2023-11-25T18:02:11.569" v="801"/>
        <pc:sldMkLst>
          <pc:docMk/>
          <pc:sldMk cId="952541385" sldId="282"/>
        </pc:sldMkLst>
        <pc:spChg chg="add mod">
          <ac:chgData name="Cezar Stroescu (2123047)" userId="S::2123047@student.uwtsd.ac.uk::c86ed8ca-1aa9-45cc-ab1a-5c1b8e969ad8" providerId="AD" clId="Web-{ECA20D22-CC1F-F859-9C30-04546F2CFD5B}" dt="2023-11-25T18:01:58.600" v="799"/>
          <ac:spMkLst>
            <pc:docMk/>
            <pc:sldMk cId="952541385" sldId="282"/>
            <ac:spMk id="2481" creationId="{E77E0068-4A9B-45C9-86DA-FDAFFBD0CE15}"/>
          </ac:spMkLst>
        </pc:spChg>
        <pc:spChg chg="add del">
          <ac:chgData name="Cezar Stroescu (2123047)" userId="S::2123047@student.uwtsd.ac.uk::c86ed8ca-1aa9-45cc-ab1a-5c1b8e969ad8" providerId="AD" clId="Web-{ECA20D22-CC1F-F859-9C30-04546F2CFD5B}" dt="2023-11-25T17:46:06.041" v="755"/>
          <ac:spMkLst>
            <pc:docMk/>
            <pc:sldMk cId="952541385" sldId="282"/>
            <ac:spMk id="2487" creationId="{9228552E-C8B1-4A80-8448-0787CE0FC704}"/>
          </ac:spMkLst>
        </pc:spChg>
        <pc:spChg chg="add del">
          <ac:chgData name="Cezar Stroescu (2123047)" userId="S::2123047@student.uwtsd.ac.uk::c86ed8ca-1aa9-45cc-ab1a-5c1b8e969ad8" providerId="AD" clId="Web-{ECA20D22-CC1F-F859-9C30-04546F2CFD5B}" dt="2023-11-25T17:46:28.108" v="759"/>
          <ac:spMkLst>
            <pc:docMk/>
            <pc:sldMk cId="952541385" sldId="282"/>
            <ac:spMk id="2491" creationId="{E51BA4DF-2BD4-4EC2-B1DB-B27C8AC71864}"/>
          </ac:spMkLst>
        </pc:spChg>
        <pc:spChg chg="add del">
          <ac:chgData name="Cezar Stroescu (2123047)" userId="S::2123047@student.uwtsd.ac.uk::c86ed8ca-1aa9-45cc-ab1a-5c1b8e969ad8" providerId="AD" clId="Web-{ECA20D22-CC1F-F859-9C30-04546F2CFD5B}" dt="2023-11-25T18:02:11.569" v="801"/>
          <ac:spMkLst>
            <pc:docMk/>
            <pc:sldMk cId="952541385" sldId="282"/>
            <ac:spMk id="2495" creationId="{257363FD-7E77-4145-9483-331A807ADF0E}"/>
          </ac:spMkLst>
        </pc:spChg>
        <pc:spChg chg="add del">
          <ac:chgData name="Cezar Stroescu (2123047)" userId="S::2123047@student.uwtsd.ac.uk::c86ed8ca-1aa9-45cc-ab1a-5c1b8e969ad8" providerId="AD" clId="Web-{ECA20D22-CC1F-F859-9C30-04546F2CFD5B}" dt="2023-11-25T18:02:11.569" v="801"/>
          <ac:spMkLst>
            <pc:docMk/>
            <pc:sldMk cId="952541385" sldId="282"/>
            <ac:spMk id="2497" creationId="{F3060C83-F051-4F0E-ABAD-AA0DFC48B218}"/>
          </ac:spMkLst>
        </pc:spChg>
        <pc:spChg chg="add del">
          <ac:chgData name="Cezar Stroescu (2123047)" userId="S::2123047@student.uwtsd.ac.uk::c86ed8ca-1aa9-45cc-ab1a-5c1b8e969ad8" providerId="AD" clId="Web-{ECA20D22-CC1F-F859-9C30-04546F2CFD5B}" dt="2023-11-25T18:02:11.569" v="801"/>
          <ac:spMkLst>
            <pc:docMk/>
            <pc:sldMk cId="952541385" sldId="282"/>
            <ac:spMk id="2498" creationId="{83C98ABE-055B-441F-B07E-44F97F083C39}"/>
          </ac:spMkLst>
        </pc:spChg>
        <pc:spChg chg="add del">
          <ac:chgData name="Cezar Stroescu (2123047)" userId="S::2123047@student.uwtsd.ac.uk::c86ed8ca-1aa9-45cc-ab1a-5c1b8e969ad8" providerId="AD" clId="Web-{ECA20D22-CC1F-F859-9C30-04546F2CFD5B}" dt="2023-11-25T18:02:11.569" v="801"/>
          <ac:spMkLst>
            <pc:docMk/>
            <pc:sldMk cId="952541385" sldId="282"/>
            <ac:spMk id="2499" creationId="{29FDB030-9B49-4CED-8CCD-4D99382388AC}"/>
          </ac:spMkLst>
        </pc:spChg>
        <pc:spChg chg="add del">
          <ac:chgData name="Cezar Stroescu (2123047)" userId="S::2123047@student.uwtsd.ac.uk::c86ed8ca-1aa9-45cc-ab1a-5c1b8e969ad8" providerId="AD" clId="Web-{ECA20D22-CC1F-F859-9C30-04546F2CFD5B}" dt="2023-11-25T18:01:37.348" v="795"/>
          <ac:spMkLst>
            <pc:docMk/>
            <pc:sldMk cId="952541385" sldId="282"/>
            <ac:spMk id="2500" creationId="{F3060C83-F051-4F0E-ABAD-AA0DFC48B218}"/>
          </ac:spMkLst>
        </pc:spChg>
        <pc:spChg chg="add del">
          <ac:chgData name="Cezar Stroescu (2123047)" userId="S::2123047@student.uwtsd.ac.uk::c86ed8ca-1aa9-45cc-ab1a-5c1b8e969ad8" providerId="AD" clId="Web-{ECA20D22-CC1F-F859-9C30-04546F2CFD5B}" dt="2023-11-25T18:02:11.569" v="801"/>
          <ac:spMkLst>
            <pc:docMk/>
            <pc:sldMk cId="952541385" sldId="282"/>
            <ac:spMk id="2501" creationId="{3783CA14-24A1-485C-8B30-D6A5D87987AD}"/>
          </ac:spMkLst>
        </pc:spChg>
        <pc:spChg chg="add del">
          <ac:chgData name="Cezar Stroescu (2123047)" userId="S::2123047@student.uwtsd.ac.uk::c86ed8ca-1aa9-45cc-ab1a-5c1b8e969ad8" providerId="AD" clId="Web-{ECA20D22-CC1F-F859-9C30-04546F2CFD5B}" dt="2023-11-25T18:01:37.348" v="795"/>
          <ac:spMkLst>
            <pc:docMk/>
            <pc:sldMk cId="952541385" sldId="282"/>
            <ac:spMk id="2502" creationId="{83C98ABE-055B-441F-B07E-44F97F083C39}"/>
          </ac:spMkLst>
        </pc:spChg>
        <pc:spChg chg="add del">
          <ac:chgData name="Cezar Stroescu (2123047)" userId="S::2123047@student.uwtsd.ac.uk::c86ed8ca-1aa9-45cc-ab1a-5c1b8e969ad8" providerId="AD" clId="Web-{ECA20D22-CC1F-F859-9C30-04546F2CFD5B}" dt="2023-11-25T18:02:11.569" v="801"/>
          <ac:spMkLst>
            <pc:docMk/>
            <pc:sldMk cId="952541385" sldId="282"/>
            <ac:spMk id="2503" creationId="{9A97C86A-04D6-40F7-AE84-31AB43E6A846}"/>
          </ac:spMkLst>
        </pc:spChg>
        <pc:spChg chg="add del">
          <ac:chgData name="Cezar Stroescu (2123047)" userId="S::2123047@student.uwtsd.ac.uk::c86ed8ca-1aa9-45cc-ab1a-5c1b8e969ad8" providerId="AD" clId="Web-{ECA20D22-CC1F-F859-9C30-04546F2CFD5B}" dt="2023-11-25T18:01:37.348" v="795"/>
          <ac:spMkLst>
            <pc:docMk/>
            <pc:sldMk cId="952541385" sldId="282"/>
            <ac:spMk id="2504" creationId="{29FDB030-9B49-4CED-8CCD-4D99382388AC}"/>
          </ac:spMkLst>
        </pc:spChg>
        <pc:spChg chg="add del">
          <ac:chgData name="Cezar Stroescu (2123047)" userId="S::2123047@student.uwtsd.ac.uk::c86ed8ca-1aa9-45cc-ab1a-5c1b8e969ad8" providerId="AD" clId="Web-{ECA20D22-CC1F-F859-9C30-04546F2CFD5B}" dt="2023-11-25T18:02:11.569" v="801"/>
          <ac:spMkLst>
            <pc:docMk/>
            <pc:sldMk cId="952541385" sldId="282"/>
            <ac:spMk id="2505" creationId="{FF9F2414-84E8-453E-B1F3-389FDE8192D9}"/>
          </ac:spMkLst>
        </pc:spChg>
        <pc:spChg chg="add del">
          <ac:chgData name="Cezar Stroescu (2123047)" userId="S::2123047@student.uwtsd.ac.uk::c86ed8ca-1aa9-45cc-ab1a-5c1b8e969ad8" providerId="AD" clId="Web-{ECA20D22-CC1F-F859-9C30-04546F2CFD5B}" dt="2023-11-25T18:01:37.348" v="795"/>
          <ac:spMkLst>
            <pc:docMk/>
            <pc:sldMk cId="952541385" sldId="282"/>
            <ac:spMk id="2506" creationId="{3783CA14-24A1-485C-8B30-D6A5D87987AD}"/>
          </ac:spMkLst>
        </pc:spChg>
        <pc:spChg chg="add del">
          <ac:chgData name="Cezar Stroescu (2123047)" userId="S::2123047@student.uwtsd.ac.uk::c86ed8ca-1aa9-45cc-ab1a-5c1b8e969ad8" providerId="AD" clId="Web-{ECA20D22-CC1F-F859-9C30-04546F2CFD5B}" dt="2023-11-25T18:02:11.569" v="801"/>
          <ac:spMkLst>
            <pc:docMk/>
            <pc:sldMk cId="952541385" sldId="282"/>
            <ac:spMk id="2507" creationId="{3ECA69A1-7536-43AC-85EF-C7106179F5ED}"/>
          </ac:spMkLst>
        </pc:spChg>
        <pc:spChg chg="add del">
          <ac:chgData name="Cezar Stroescu (2123047)" userId="S::2123047@student.uwtsd.ac.uk::c86ed8ca-1aa9-45cc-ab1a-5c1b8e969ad8" providerId="AD" clId="Web-{ECA20D22-CC1F-F859-9C30-04546F2CFD5B}" dt="2023-11-25T18:01:37.348" v="795"/>
          <ac:spMkLst>
            <pc:docMk/>
            <pc:sldMk cId="952541385" sldId="282"/>
            <ac:spMk id="2508" creationId="{9A97C86A-04D6-40F7-AE84-31AB43E6A846}"/>
          </ac:spMkLst>
        </pc:spChg>
        <pc:spChg chg="add del">
          <ac:chgData name="Cezar Stroescu (2123047)" userId="S::2123047@student.uwtsd.ac.uk::c86ed8ca-1aa9-45cc-ab1a-5c1b8e969ad8" providerId="AD" clId="Web-{ECA20D22-CC1F-F859-9C30-04546F2CFD5B}" dt="2023-11-25T18:01:37.348" v="795"/>
          <ac:spMkLst>
            <pc:docMk/>
            <pc:sldMk cId="952541385" sldId="282"/>
            <ac:spMk id="2510" creationId="{FF9F2414-84E8-453E-B1F3-389FDE8192D9}"/>
          </ac:spMkLst>
        </pc:spChg>
        <pc:spChg chg="add del">
          <ac:chgData name="Cezar Stroescu (2123047)" userId="S::2123047@student.uwtsd.ac.uk::c86ed8ca-1aa9-45cc-ab1a-5c1b8e969ad8" providerId="AD" clId="Web-{ECA20D22-CC1F-F859-9C30-04546F2CFD5B}" dt="2023-11-25T18:01:37.348" v="795"/>
          <ac:spMkLst>
            <pc:docMk/>
            <pc:sldMk cId="952541385" sldId="282"/>
            <ac:spMk id="2512" creationId="{3ECA69A1-7536-43AC-85EF-C7106179F5ED}"/>
          </ac:spMkLst>
        </pc:spChg>
        <pc:graphicFrameChg chg="add del mod modGraphic">
          <ac:chgData name="Cezar Stroescu (2123047)" userId="S::2123047@student.uwtsd.ac.uk::c86ed8ca-1aa9-45cc-ab1a-5c1b8e969ad8" providerId="AD" clId="Web-{ECA20D22-CC1F-F859-9C30-04546F2CFD5B}" dt="2023-11-25T17:21:13.554" v="291"/>
          <ac:graphicFrameMkLst>
            <pc:docMk/>
            <pc:sldMk cId="952541385" sldId="282"/>
            <ac:graphicFrameMk id="2" creationId="{80E6183A-09CD-DF57-8296-49575278FAD7}"/>
          </ac:graphicFrameMkLst>
        </pc:graphicFrameChg>
        <pc:graphicFrameChg chg="add del mod modGraphic">
          <ac:chgData name="Cezar Stroescu (2123047)" userId="S::2123047@student.uwtsd.ac.uk::c86ed8ca-1aa9-45cc-ab1a-5c1b8e969ad8" providerId="AD" clId="Web-{ECA20D22-CC1F-F859-9C30-04546F2CFD5B}" dt="2023-11-25T17:21:44.743" v="293"/>
          <ac:graphicFrameMkLst>
            <pc:docMk/>
            <pc:sldMk cId="952541385" sldId="282"/>
            <ac:graphicFrameMk id="7" creationId="{D9DA91BA-F9E1-5168-4253-A48C469E46AC}"/>
          </ac:graphicFrameMkLst>
        </pc:graphicFrameChg>
        <pc:graphicFrameChg chg="add del mod modGraphic">
          <ac:chgData name="Cezar Stroescu (2123047)" userId="S::2123047@student.uwtsd.ac.uk::c86ed8ca-1aa9-45cc-ab1a-5c1b8e969ad8" providerId="AD" clId="Web-{ECA20D22-CC1F-F859-9C30-04546F2CFD5B}" dt="2023-11-25T17:21:54.900" v="295"/>
          <ac:graphicFrameMkLst>
            <pc:docMk/>
            <pc:sldMk cId="952541385" sldId="282"/>
            <ac:graphicFrameMk id="17" creationId="{9A2DFCE9-3FB9-B384-284F-3FBA24A051BF}"/>
          </ac:graphicFrameMkLst>
        </pc:graphicFrameChg>
        <pc:graphicFrameChg chg="add del mod modGraphic">
          <ac:chgData name="Cezar Stroescu (2123047)" userId="S::2123047@student.uwtsd.ac.uk::c86ed8ca-1aa9-45cc-ab1a-5c1b8e969ad8" providerId="AD" clId="Web-{ECA20D22-CC1F-F859-9C30-04546F2CFD5B}" dt="2023-11-25T17:23:02.560" v="305"/>
          <ac:graphicFrameMkLst>
            <pc:docMk/>
            <pc:sldMk cId="952541385" sldId="282"/>
            <ac:graphicFrameMk id="24" creationId="{8DC9C6D8-FF3E-64A4-D2E5-5B927D135379}"/>
          </ac:graphicFrameMkLst>
        </pc:graphicFrameChg>
        <pc:graphicFrameChg chg="add del mod modGraphic">
          <ac:chgData name="Cezar Stroescu (2123047)" userId="S::2123047@student.uwtsd.ac.uk::c86ed8ca-1aa9-45cc-ab1a-5c1b8e969ad8" providerId="AD" clId="Web-{ECA20D22-CC1F-F859-9C30-04546F2CFD5B}" dt="2023-11-25T17:23:39.952" v="311"/>
          <ac:graphicFrameMkLst>
            <pc:docMk/>
            <pc:sldMk cId="952541385" sldId="282"/>
            <ac:graphicFrameMk id="80" creationId="{DA8A8EFA-1922-B5D0-A027-E2FF9D9F8B18}"/>
          </ac:graphicFrameMkLst>
        </pc:graphicFrameChg>
        <pc:graphicFrameChg chg="add del mod modGraphic">
          <ac:chgData name="Cezar Stroescu (2123047)" userId="S::2123047@student.uwtsd.ac.uk::c86ed8ca-1aa9-45cc-ab1a-5c1b8e969ad8" providerId="AD" clId="Web-{ECA20D22-CC1F-F859-9C30-04546F2CFD5B}" dt="2023-11-25T17:24:04.032" v="314"/>
          <ac:graphicFrameMkLst>
            <pc:docMk/>
            <pc:sldMk cId="952541385" sldId="282"/>
            <ac:graphicFrameMk id="126" creationId="{17EC4130-EBEB-9454-DB04-1559370954BC}"/>
          </ac:graphicFrameMkLst>
        </pc:graphicFrameChg>
        <pc:graphicFrameChg chg="add del mod modGraphic">
          <ac:chgData name="Cezar Stroescu (2123047)" userId="S::2123047@student.uwtsd.ac.uk::c86ed8ca-1aa9-45cc-ab1a-5c1b8e969ad8" providerId="AD" clId="Web-{ECA20D22-CC1F-F859-9C30-04546F2CFD5B}" dt="2023-11-25T17:25:19.754" v="332"/>
          <ac:graphicFrameMkLst>
            <pc:docMk/>
            <pc:sldMk cId="952541385" sldId="282"/>
            <ac:graphicFrameMk id="155" creationId="{68041B6A-939C-167D-807C-B8A264E6064C}"/>
          </ac:graphicFrameMkLst>
        </pc:graphicFrameChg>
        <pc:graphicFrameChg chg="add del mod modGraphic">
          <ac:chgData name="Cezar Stroescu (2123047)" userId="S::2123047@student.uwtsd.ac.uk::c86ed8ca-1aa9-45cc-ab1a-5c1b8e969ad8" providerId="AD" clId="Web-{ECA20D22-CC1F-F859-9C30-04546F2CFD5B}" dt="2023-11-25T17:25:54.459" v="335"/>
          <ac:graphicFrameMkLst>
            <pc:docMk/>
            <pc:sldMk cId="952541385" sldId="282"/>
            <ac:graphicFrameMk id="253" creationId="{656C96D8-A562-EB89-8BA9-C0D60E600BB6}"/>
          </ac:graphicFrameMkLst>
        </pc:graphicFrameChg>
        <pc:graphicFrameChg chg="add del mod modGraphic">
          <ac:chgData name="Cezar Stroescu (2123047)" userId="S::2123047@student.uwtsd.ac.uk::c86ed8ca-1aa9-45cc-ab1a-5c1b8e969ad8" providerId="AD" clId="Web-{ECA20D22-CC1F-F859-9C30-04546F2CFD5B}" dt="2023-11-25T17:26:21.102" v="337"/>
          <ac:graphicFrameMkLst>
            <pc:docMk/>
            <pc:sldMk cId="952541385" sldId="282"/>
            <ac:graphicFrameMk id="281" creationId="{C472DF55-77D8-6BF6-B391-1669D26891ED}"/>
          </ac:graphicFrameMkLst>
        </pc:graphicFrameChg>
        <pc:graphicFrameChg chg="add del mod modGraphic">
          <ac:chgData name="Cezar Stroescu (2123047)" userId="S::2123047@student.uwtsd.ac.uk::c86ed8ca-1aa9-45cc-ab1a-5c1b8e969ad8" providerId="AD" clId="Web-{ECA20D22-CC1F-F859-9C30-04546F2CFD5B}" dt="2023-11-25T17:26:47.369" v="339"/>
          <ac:graphicFrameMkLst>
            <pc:docMk/>
            <pc:sldMk cId="952541385" sldId="282"/>
            <ac:graphicFrameMk id="290" creationId="{69CACBF3-8C75-4477-AAE2-C609530A38B1}"/>
          </ac:graphicFrameMkLst>
        </pc:graphicFrameChg>
        <pc:graphicFrameChg chg="add del mod modGraphic">
          <ac:chgData name="Cezar Stroescu (2123047)" userId="S::2123047@student.uwtsd.ac.uk::c86ed8ca-1aa9-45cc-ab1a-5c1b8e969ad8" providerId="AD" clId="Web-{ECA20D22-CC1F-F859-9C30-04546F2CFD5B}" dt="2023-11-25T17:28:05.185" v="353"/>
          <ac:graphicFrameMkLst>
            <pc:docMk/>
            <pc:sldMk cId="952541385" sldId="282"/>
            <ac:graphicFrameMk id="295" creationId="{8D081054-197D-4E09-B5A4-FC27344A1B56}"/>
          </ac:graphicFrameMkLst>
        </pc:graphicFrameChg>
        <pc:graphicFrameChg chg="add del mod modGraphic">
          <ac:chgData name="Cezar Stroescu (2123047)" userId="S::2123047@student.uwtsd.ac.uk::c86ed8ca-1aa9-45cc-ab1a-5c1b8e969ad8" providerId="AD" clId="Web-{ECA20D22-CC1F-F859-9C30-04546F2CFD5B}" dt="2023-11-25T17:29:15.330" v="361"/>
          <ac:graphicFrameMkLst>
            <pc:docMk/>
            <pc:sldMk cId="952541385" sldId="282"/>
            <ac:graphicFrameMk id="344" creationId="{558018ED-79D2-B98E-B9C1-0F99440BAF83}"/>
          </ac:graphicFrameMkLst>
        </pc:graphicFrameChg>
        <pc:graphicFrameChg chg="add mod ord modGraphic">
          <ac:chgData name="Cezar Stroescu (2123047)" userId="S::2123047@student.uwtsd.ac.uk::c86ed8ca-1aa9-45cc-ab1a-5c1b8e969ad8" providerId="AD" clId="Web-{ECA20D22-CC1F-F859-9C30-04546F2CFD5B}" dt="2023-11-25T18:02:11.569" v="801"/>
          <ac:graphicFrameMkLst>
            <pc:docMk/>
            <pc:sldMk cId="952541385" sldId="282"/>
            <ac:graphicFrameMk id="573" creationId="{F6525726-AC26-29DB-EED9-ED22F8D0107C}"/>
          </ac:graphicFrameMkLst>
        </pc:graphicFrameChg>
        <pc:picChg chg="add del">
          <ac:chgData name="Cezar Stroescu (2123047)" userId="S::2123047@student.uwtsd.ac.uk::c86ed8ca-1aa9-45cc-ab1a-5c1b8e969ad8" providerId="AD" clId="Web-{ECA20D22-CC1F-F859-9C30-04546F2CFD5B}" dt="2023-11-25T17:46:06.041" v="755"/>
          <ac:picMkLst>
            <pc:docMk/>
            <pc:sldMk cId="952541385" sldId="282"/>
            <ac:picMk id="2483" creationId="{30072B29-151C-9B51-C8AB-6129FC60C105}"/>
          </ac:picMkLst>
        </pc:picChg>
        <pc:picChg chg="add del">
          <ac:chgData name="Cezar Stroescu (2123047)" userId="S::2123047@student.uwtsd.ac.uk::c86ed8ca-1aa9-45cc-ab1a-5c1b8e969ad8" providerId="AD" clId="Web-{ECA20D22-CC1F-F859-9C30-04546F2CFD5B}" dt="2023-11-25T17:46:10.213" v="757"/>
          <ac:picMkLst>
            <pc:docMk/>
            <pc:sldMk cId="952541385" sldId="282"/>
            <ac:picMk id="2489" creationId="{C47CDE7C-DDB4-7E42-9A52-2D585D51F567}"/>
          </ac:picMkLst>
        </pc:picChg>
        <pc:picChg chg="add del">
          <ac:chgData name="Cezar Stroescu (2123047)" userId="S::2123047@student.uwtsd.ac.uk::c86ed8ca-1aa9-45cc-ab1a-5c1b8e969ad8" providerId="AD" clId="Web-{ECA20D22-CC1F-F859-9C30-04546F2CFD5B}" dt="2023-11-25T17:46:28.108" v="759"/>
          <ac:picMkLst>
            <pc:docMk/>
            <pc:sldMk cId="952541385" sldId="282"/>
            <ac:picMk id="2492" creationId="{3A58BCF7-F1F4-EF14-32B4-DAE59E4ADF43}"/>
          </ac:picMkLst>
        </pc:picChg>
        <pc:picChg chg="add mod">
          <ac:chgData name="Cezar Stroescu (2123047)" userId="S::2123047@student.uwtsd.ac.uk::c86ed8ca-1aa9-45cc-ab1a-5c1b8e969ad8" providerId="AD" clId="Web-{ECA20D22-CC1F-F859-9C30-04546F2CFD5B}" dt="2023-11-25T18:02:11.569" v="801"/>
          <ac:picMkLst>
            <pc:docMk/>
            <pc:sldMk cId="952541385" sldId="282"/>
            <ac:picMk id="2494" creationId="{1705E3FA-7AC7-2A1C-E4FE-B14EE7431703}"/>
          </ac:picMkLst>
        </pc:picChg>
      </pc:sldChg>
      <pc:sldChg chg="new del">
        <pc:chgData name="Cezar Stroescu (2123047)" userId="S::2123047@student.uwtsd.ac.uk::c86ed8ca-1aa9-45cc-ab1a-5c1b8e969ad8" providerId="AD" clId="Web-{ECA20D22-CC1F-F859-9C30-04546F2CFD5B}" dt="2023-11-25T17:18:17.607" v="288"/>
        <pc:sldMkLst>
          <pc:docMk/>
          <pc:sldMk cId="4038790618" sldId="282"/>
        </pc:sldMkLst>
      </pc:sldChg>
      <pc:sldChg chg="addSp delSp modSp new mod setBg">
        <pc:chgData name="Cezar Stroescu (2123047)" userId="S::2123047@student.uwtsd.ac.uk::c86ed8ca-1aa9-45cc-ab1a-5c1b8e969ad8" providerId="AD" clId="Web-{ECA20D22-CC1F-F859-9C30-04546F2CFD5B}" dt="2023-11-25T18:57:31.734" v="1213" actId="1076"/>
        <pc:sldMkLst>
          <pc:docMk/>
          <pc:sldMk cId="75266637" sldId="283"/>
        </pc:sldMkLst>
        <pc:spChg chg="add del">
          <ac:chgData name="Cezar Stroescu (2123047)" userId="S::2123047@student.uwtsd.ac.uk::c86ed8ca-1aa9-45cc-ab1a-5c1b8e969ad8" providerId="AD" clId="Web-{ECA20D22-CC1F-F859-9C30-04546F2CFD5B}" dt="2023-11-25T18:13:04.832" v="1066"/>
          <ac:spMkLst>
            <pc:docMk/>
            <pc:sldMk cId="75266637" sldId="283"/>
            <ac:spMk id="13" creationId="{6C4028FD-8BAA-4A19-BFDE-594D991B7552}"/>
          </ac:spMkLst>
        </pc:spChg>
        <pc:spChg chg="add del">
          <ac:chgData name="Cezar Stroescu (2123047)" userId="S::2123047@student.uwtsd.ac.uk::c86ed8ca-1aa9-45cc-ab1a-5c1b8e969ad8" providerId="AD" clId="Web-{ECA20D22-CC1F-F859-9C30-04546F2CFD5B}" dt="2023-11-25T18:15:00.588" v="1072"/>
          <ac:spMkLst>
            <pc:docMk/>
            <pc:sldMk cId="75266637" sldId="283"/>
            <ac:spMk id="14" creationId="{E10650BA-D090-4A23-98E3-B48BBAEA9201}"/>
          </ac:spMkLst>
        </pc:spChg>
        <pc:spChg chg="add del">
          <ac:chgData name="Cezar Stroescu (2123047)" userId="S::2123047@student.uwtsd.ac.uk::c86ed8ca-1aa9-45cc-ab1a-5c1b8e969ad8" providerId="AD" clId="Web-{ECA20D22-CC1F-F859-9C30-04546F2CFD5B}" dt="2023-11-25T18:13:48.694" v="1068"/>
          <ac:spMkLst>
            <pc:docMk/>
            <pc:sldMk cId="75266637" sldId="283"/>
            <ac:spMk id="15" creationId="{F68B3F68-107C-434F-AA38-110D5EA91B85}"/>
          </ac:spMkLst>
        </pc:spChg>
        <pc:spChg chg="add del">
          <ac:chgData name="Cezar Stroescu (2123047)" userId="S::2123047@student.uwtsd.ac.uk::c86ed8ca-1aa9-45cc-ab1a-5c1b8e969ad8" providerId="AD" clId="Web-{ECA20D22-CC1F-F859-9C30-04546F2CFD5B}" dt="2023-11-25T18:13:48.694" v="1068"/>
          <ac:spMkLst>
            <pc:docMk/>
            <pc:sldMk cId="75266637" sldId="283"/>
            <ac:spMk id="16" creationId="{BACC6370-2D7E-4714-9D71-7542949D7D5D}"/>
          </ac:spMkLst>
        </pc:spChg>
        <pc:spChg chg="add del">
          <ac:chgData name="Cezar Stroescu (2123047)" userId="S::2123047@student.uwtsd.ac.uk::c86ed8ca-1aa9-45cc-ab1a-5c1b8e969ad8" providerId="AD" clId="Web-{ECA20D22-CC1F-F859-9C30-04546F2CFD5B}" dt="2023-11-25T18:13:48.694" v="1068"/>
          <ac:spMkLst>
            <pc:docMk/>
            <pc:sldMk cId="75266637" sldId="283"/>
            <ac:spMk id="17" creationId="{AAD0DBB9-1A4B-4391-81D4-CB19F9AB918A}"/>
          </ac:spMkLst>
        </pc:spChg>
        <pc:spChg chg="add del">
          <ac:chgData name="Cezar Stroescu (2123047)" userId="S::2123047@student.uwtsd.ac.uk::c86ed8ca-1aa9-45cc-ab1a-5c1b8e969ad8" providerId="AD" clId="Web-{ECA20D22-CC1F-F859-9C30-04546F2CFD5B}" dt="2023-11-25T18:13:48.694" v="1068"/>
          <ac:spMkLst>
            <pc:docMk/>
            <pc:sldMk cId="75266637" sldId="283"/>
            <ac:spMk id="19" creationId="{063BBA22-50EA-4C4D-BE05-F1CE4E63AA56}"/>
          </ac:spMkLst>
        </pc:spChg>
        <pc:spChg chg="add del">
          <ac:chgData name="Cezar Stroescu (2123047)" userId="S::2123047@student.uwtsd.ac.uk::c86ed8ca-1aa9-45cc-ab1a-5c1b8e969ad8" providerId="AD" clId="Web-{ECA20D22-CC1F-F859-9C30-04546F2CFD5B}" dt="2023-11-25T18:14:44.228" v="1070"/>
          <ac:spMkLst>
            <pc:docMk/>
            <pc:sldMk cId="75266637" sldId="283"/>
            <ac:spMk id="21" creationId="{6C4028FD-8BAA-4A19-BFDE-594D991B7552}"/>
          </ac:spMkLst>
        </pc:spChg>
        <pc:spChg chg="add del">
          <ac:chgData name="Cezar Stroescu (2123047)" userId="S::2123047@student.uwtsd.ac.uk::c86ed8ca-1aa9-45cc-ab1a-5c1b8e969ad8" providerId="AD" clId="Web-{ECA20D22-CC1F-F859-9C30-04546F2CFD5B}" dt="2023-11-25T18:15:56.669" v="1079"/>
          <ac:spMkLst>
            <pc:docMk/>
            <pc:sldMk cId="75266637" sldId="283"/>
            <ac:spMk id="28" creationId="{6C4028FD-8BAA-4A19-BFDE-594D991B7552}"/>
          </ac:spMkLst>
        </pc:spChg>
        <pc:spChg chg="add del">
          <ac:chgData name="Cezar Stroescu (2123047)" userId="S::2123047@student.uwtsd.ac.uk::c86ed8ca-1aa9-45cc-ab1a-5c1b8e969ad8" providerId="AD" clId="Web-{ECA20D22-CC1F-F859-9C30-04546F2CFD5B}" dt="2023-11-25T18:15:34.637" v="1076"/>
          <ac:spMkLst>
            <pc:docMk/>
            <pc:sldMk cId="75266637" sldId="283"/>
            <ac:spMk id="34" creationId="{257363FD-7E77-4145-9483-331A807ADF0E}"/>
          </ac:spMkLst>
        </pc:spChg>
        <pc:spChg chg="add del">
          <ac:chgData name="Cezar Stroescu (2123047)" userId="S::2123047@student.uwtsd.ac.uk::c86ed8ca-1aa9-45cc-ab1a-5c1b8e969ad8" providerId="AD" clId="Web-{ECA20D22-CC1F-F859-9C30-04546F2CFD5B}" dt="2023-11-25T18:15:56.544" v="1078"/>
          <ac:spMkLst>
            <pc:docMk/>
            <pc:sldMk cId="75266637" sldId="283"/>
            <ac:spMk id="36" creationId="{1D460C86-854F-4FB3-ABC2-E823D8FEB9DB}"/>
          </ac:spMkLst>
        </pc:spChg>
        <pc:spChg chg="add del">
          <ac:chgData name="Cezar Stroescu (2123047)" userId="S::2123047@student.uwtsd.ac.uk::c86ed8ca-1aa9-45cc-ab1a-5c1b8e969ad8" providerId="AD" clId="Web-{ECA20D22-CC1F-F859-9C30-04546F2CFD5B}" dt="2023-11-25T18:15:56.544" v="1078"/>
          <ac:spMkLst>
            <pc:docMk/>
            <pc:sldMk cId="75266637" sldId="283"/>
            <ac:spMk id="37" creationId="{DB304A14-32D0-4873-B914-423ED7B8DAFD}"/>
          </ac:spMkLst>
        </pc:spChg>
        <pc:spChg chg="add del">
          <ac:chgData name="Cezar Stroescu (2123047)" userId="S::2123047@student.uwtsd.ac.uk::c86ed8ca-1aa9-45cc-ab1a-5c1b8e969ad8" providerId="AD" clId="Web-{ECA20D22-CC1F-F859-9C30-04546F2CFD5B}" dt="2023-11-25T18:15:56.544" v="1078"/>
          <ac:spMkLst>
            <pc:docMk/>
            <pc:sldMk cId="75266637" sldId="283"/>
            <ac:spMk id="38" creationId="{BB48116A-278A-4CC5-89D3-9DE8E8FF1245}"/>
          </ac:spMkLst>
        </pc:spChg>
        <pc:spChg chg="add">
          <ac:chgData name="Cezar Stroescu (2123047)" userId="S::2123047@student.uwtsd.ac.uk::c86ed8ca-1aa9-45cc-ab1a-5c1b8e969ad8" providerId="AD" clId="Web-{ECA20D22-CC1F-F859-9C30-04546F2CFD5B}" dt="2023-11-25T18:15:56.669" v="1079"/>
          <ac:spMkLst>
            <pc:docMk/>
            <pc:sldMk cId="75266637" sldId="283"/>
            <ac:spMk id="40" creationId="{4CBF9756-6AC8-4C65-84DF-56FBFFA1D873}"/>
          </ac:spMkLst>
        </pc:spChg>
        <pc:spChg chg="add">
          <ac:chgData name="Cezar Stroescu (2123047)" userId="S::2123047@student.uwtsd.ac.uk::c86ed8ca-1aa9-45cc-ab1a-5c1b8e969ad8" providerId="AD" clId="Web-{ECA20D22-CC1F-F859-9C30-04546F2CFD5B}" dt="2023-11-25T18:15:56.669" v="1079"/>
          <ac:spMkLst>
            <pc:docMk/>
            <pc:sldMk cId="75266637" sldId="283"/>
            <ac:spMk id="41" creationId="{6A84B152-3496-4C52-AF08-97AFFC09DD2C}"/>
          </ac:spMkLst>
        </pc:spChg>
        <pc:spChg chg="add">
          <ac:chgData name="Cezar Stroescu (2123047)" userId="S::2123047@student.uwtsd.ac.uk::c86ed8ca-1aa9-45cc-ab1a-5c1b8e969ad8" providerId="AD" clId="Web-{ECA20D22-CC1F-F859-9C30-04546F2CFD5B}" dt="2023-11-25T18:15:56.669" v="1079"/>
          <ac:spMkLst>
            <pc:docMk/>
            <pc:sldMk cId="75266637" sldId="283"/>
            <ac:spMk id="42" creationId="{2D385988-EAAF-4C27-AF8A-2BFBECAF3D4F}"/>
          </ac:spMkLst>
        </pc:spChg>
        <pc:spChg chg="add">
          <ac:chgData name="Cezar Stroescu (2123047)" userId="S::2123047@student.uwtsd.ac.uk::c86ed8ca-1aa9-45cc-ab1a-5c1b8e969ad8" providerId="AD" clId="Web-{ECA20D22-CC1F-F859-9C30-04546F2CFD5B}" dt="2023-11-25T18:15:56.669" v="1079"/>
          <ac:spMkLst>
            <pc:docMk/>
            <pc:sldMk cId="75266637" sldId="283"/>
            <ac:spMk id="43" creationId="{6B2ADB95-0FA3-4BD7-A8AC-89D014A83E5B}"/>
          </ac:spMkLst>
        </pc:spChg>
        <pc:spChg chg="add">
          <ac:chgData name="Cezar Stroescu (2123047)" userId="S::2123047@student.uwtsd.ac.uk::c86ed8ca-1aa9-45cc-ab1a-5c1b8e969ad8" providerId="AD" clId="Web-{ECA20D22-CC1F-F859-9C30-04546F2CFD5B}" dt="2023-11-25T18:15:56.669" v="1079"/>
          <ac:spMkLst>
            <pc:docMk/>
            <pc:sldMk cId="75266637" sldId="283"/>
            <ac:spMk id="45" creationId="{C924DBCE-E731-4B22-8181-A39C1D86276C}"/>
          </ac:spMkLst>
        </pc:spChg>
        <pc:spChg chg="add">
          <ac:chgData name="Cezar Stroescu (2123047)" userId="S::2123047@student.uwtsd.ac.uk::c86ed8ca-1aa9-45cc-ab1a-5c1b8e969ad8" providerId="AD" clId="Web-{ECA20D22-CC1F-F859-9C30-04546F2CFD5B}" dt="2023-11-25T18:15:56.669" v="1079"/>
          <ac:spMkLst>
            <pc:docMk/>
            <pc:sldMk cId="75266637" sldId="283"/>
            <ac:spMk id="46" creationId="{B621D332-7329-4994-8836-C429A51B7549}"/>
          </ac:spMkLst>
        </pc:spChg>
        <pc:spChg chg="add">
          <ac:chgData name="Cezar Stroescu (2123047)" userId="S::2123047@student.uwtsd.ac.uk::c86ed8ca-1aa9-45cc-ab1a-5c1b8e969ad8" providerId="AD" clId="Web-{ECA20D22-CC1F-F859-9C30-04546F2CFD5B}" dt="2023-11-25T18:15:56.669" v="1079"/>
          <ac:spMkLst>
            <pc:docMk/>
            <pc:sldMk cId="75266637" sldId="283"/>
            <ac:spMk id="48" creationId="{2D20F754-35A9-4508-BE3C-C59996D1437B}"/>
          </ac:spMkLst>
        </pc:spChg>
        <pc:grpChg chg="add del">
          <ac:chgData name="Cezar Stroescu (2123047)" userId="S::2123047@student.uwtsd.ac.uk::c86ed8ca-1aa9-45cc-ab1a-5c1b8e969ad8" providerId="AD" clId="Web-{ECA20D22-CC1F-F859-9C30-04546F2CFD5B}" dt="2023-11-25T18:15:00.588" v="1072"/>
          <ac:grpSpMkLst>
            <pc:docMk/>
            <pc:sldMk cId="75266637" sldId="283"/>
            <ac:grpSpMk id="23" creationId="{FFB939B9-73CE-4644-87BB-72AEBF001142}"/>
          </ac:grpSpMkLst>
        </pc:grpChg>
        <pc:graphicFrameChg chg="add del mod modGraphic">
          <ac:chgData name="Cezar Stroescu (2123047)" userId="S::2123047@student.uwtsd.ac.uk::c86ed8ca-1aa9-45cc-ab1a-5c1b8e969ad8" providerId="AD" clId="Web-{ECA20D22-CC1F-F859-9C30-04546F2CFD5B}" dt="2023-11-25T18:03:14.244" v="806"/>
          <ac:graphicFrameMkLst>
            <pc:docMk/>
            <pc:sldMk cId="75266637" sldId="283"/>
            <ac:graphicFrameMk id="2" creationId="{E61EF4D8-2FC8-E480-9976-36667EBA39B8}"/>
          </ac:graphicFrameMkLst>
        </pc:graphicFrameChg>
        <pc:graphicFrameChg chg="add mod modGraphic">
          <ac:chgData name="Cezar Stroescu (2123047)" userId="S::2123047@student.uwtsd.ac.uk::c86ed8ca-1aa9-45cc-ab1a-5c1b8e969ad8" providerId="AD" clId="Web-{ECA20D22-CC1F-F859-9C30-04546F2CFD5B}" dt="2023-11-25T18:57:31.734" v="1213" actId="1076"/>
          <ac:graphicFrameMkLst>
            <pc:docMk/>
            <pc:sldMk cId="75266637" sldId="283"/>
            <ac:graphicFrameMk id="8" creationId="{25DF64E6-5BFB-AC66-2334-AD58AA504EBA}"/>
          </ac:graphicFrameMkLst>
        </pc:graphicFrameChg>
        <pc:picChg chg="add del">
          <ac:chgData name="Cezar Stroescu (2123047)" userId="S::2123047@student.uwtsd.ac.uk::c86ed8ca-1aa9-45cc-ab1a-5c1b8e969ad8" providerId="AD" clId="Web-{ECA20D22-CC1F-F859-9C30-04546F2CFD5B}" dt="2023-11-25T18:15:00.588" v="1072"/>
          <ac:picMkLst>
            <pc:docMk/>
            <pc:sldMk cId="75266637" sldId="283"/>
            <ac:picMk id="10" creationId="{F8C75959-E63E-7086-76E3-6B00142DD24B}"/>
          </ac:picMkLst>
        </pc:picChg>
        <pc:picChg chg="add del">
          <ac:chgData name="Cezar Stroescu (2123047)" userId="S::2123047@student.uwtsd.ac.uk::c86ed8ca-1aa9-45cc-ab1a-5c1b8e969ad8" providerId="AD" clId="Web-{ECA20D22-CC1F-F859-9C30-04546F2CFD5B}" dt="2023-11-25T18:15:34.637" v="1076"/>
          <ac:picMkLst>
            <pc:docMk/>
            <pc:sldMk cId="75266637" sldId="283"/>
            <ac:picMk id="30" creationId="{1C5635A9-CA83-5F41-4F5F-68AF33AA6EAF}"/>
          </ac:picMkLst>
        </pc:picChg>
        <pc:picChg chg="add del">
          <ac:chgData name="Cezar Stroescu (2123047)" userId="S::2123047@student.uwtsd.ac.uk::c86ed8ca-1aa9-45cc-ab1a-5c1b8e969ad8" providerId="AD" clId="Web-{ECA20D22-CC1F-F859-9C30-04546F2CFD5B}" dt="2023-11-25T18:15:56.544" v="1078"/>
          <ac:picMkLst>
            <pc:docMk/>
            <pc:sldMk cId="75266637" sldId="283"/>
            <ac:picMk id="39" creationId="{41DC4CD9-3981-36AA-811D-DD1122977598}"/>
          </ac:picMkLst>
        </pc:picChg>
        <pc:picChg chg="add">
          <ac:chgData name="Cezar Stroescu (2123047)" userId="S::2123047@student.uwtsd.ac.uk::c86ed8ca-1aa9-45cc-ab1a-5c1b8e969ad8" providerId="AD" clId="Web-{ECA20D22-CC1F-F859-9C30-04546F2CFD5B}" dt="2023-11-25T18:15:56.669" v="1079"/>
          <ac:picMkLst>
            <pc:docMk/>
            <pc:sldMk cId="75266637" sldId="283"/>
            <ac:picMk id="47" creationId="{5EDC19C2-0021-BBE9-E80B-C308DDC882E6}"/>
          </ac:picMkLst>
        </pc:picChg>
        <pc:cxnChg chg="add">
          <ac:chgData name="Cezar Stroescu (2123047)" userId="S::2123047@student.uwtsd.ac.uk::c86ed8ca-1aa9-45cc-ab1a-5c1b8e969ad8" providerId="AD" clId="Web-{ECA20D22-CC1F-F859-9C30-04546F2CFD5B}" dt="2023-11-25T18:15:56.669" v="1079"/>
          <ac:cxnSpMkLst>
            <pc:docMk/>
            <pc:sldMk cId="75266637" sldId="283"/>
            <ac:cxnSpMk id="44" creationId="{43621FD4-D14D-45D5-9A57-9A2DE5EA59C0}"/>
          </ac:cxnSpMkLst>
        </pc:cxnChg>
      </pc:sldChg>
      <pc:sldChg chg="addSp delSp modSp new mod setBg">
        <pc:chgData name="Cezar Stroescu (2123047)" userId="S::2123047@student.uwtsd.ac.uk::c86ed8ca-1aa9-45cc-ab1a-5c1b8e969ad8" providerId="AD" clId="Web-{ECA20D22-CC1F-F859-9C30-04546F2CFD5B}" dt="2023-11-25T18:49:35.501" v="1191"/>
        <pc:sldMkLst>
          <pc:docMk/>
          <pc:sldMk cId="2601292901" sldId="284"/>
        </pc:sldMkLst>
        <pc:spChg chg="add del mod">
          <ac:chgData name="Cezar Stroescu (2123047)" userId="S::2123047@student.uwtsd.ac.uk::c86ed8ca-1aa9-45cc-ab1a-5c1b8e969ad8" providerId="AD" clId="Web-{ECA20D22-CC1F-F859-9C30-04546F2CFD5B}" dt="2023-11-25T18:42:44.754" v="1182"/>
          <ac:spMkLst>
            <pc:docMk/>
            <pc:sldMk cId="2601292901" sldId="284"/>
            <ac:spMk id="3" creationId="{77A2CAB8-12BA-A2AC-2446-877FA67AEA12}"/>
          </ac:spMkLst>
        </pc:spChg>
        <pc:spChg chg="add ord">
          <ac:chgData name="Cezar Stroescu (2123047)" userId="S::2123047@student.uwtsd.ac.uk::c86ed8ca-1aa9-45cc-ab1a-5c1b8e969ad8" providerId="AD" clId="Web-{ECA20D22-CC1F-F859-9C30-04546F2CFD5B}" dt="2023-11-25T18:49:35.501" v="1191"/>
          <ac:spMkLst>
            <pc:docMk/>
            <pc:sldMk cId="2601292901" sldId="284"/>
            <ac:spMk id="4" creationId="{EEA73EAD-681E-E646-6B42-CD7CBE505578}"/>
          </ac:spMkLst>
        </pc:spChg>
        <pc:spChg chg="add">
          <ac:chgData name="Cezar Stroescu (2123047)" userId="S::2123047@student.uwtsd.ac.uk::c86ed8ca-1aa9-45cc-ab1a-5c1b8e969ad8" providerId="AD" clId="Web-{ECA20D22-CC1F-F859-9C30-04546F2CFD5B}" dt="2023-11-25T18:49:35.501" v="1191"/>
          <ac:spMkLst>
            <pc:docMk/>
            <pc:sldMk cId="2601292901" sldId="284"/>
            <ac:spMk id="11" creationId="{42A4FC2C-047E-45A5-965D-8E1E3BF09BC6}"/>
          </ac:spMkLst>
        </pc:spChg>
        <pc:picChg chg="add del mod">
          <ac:chgData name="Cezar Stroescu (2123047)" userId="S::2123047@student.uwtsd.ac.uk::c86ed8ca-1aa9-45cc-ab1a-5c1b8e969ad8" providerId="AD" clId="Web-{ECA20D22-CC1F-F859-9C30-04546F2CFD5B}" dt="2023-11-25T18:42:40.113" v="1181"/>
          <ac:picMkLst>
            <pc:docMk/>
            <pc:sldMk cId="2601292901" sldId="284"/>
            <ac:picMk id="2" creationId="{FF219B02-4B7E-89CE-A5E3-6B7C963DD1EA}"/>
          </ac:picMkLst>
        </pc:picChg>
        <pc:picChg chg="add del mod">
          <ac:chgData name="Cezar Stroescu (2123047)" userId="S::2123047@student.uwtsd.ac.uk::c86ed8ca-1aa9-45cc-ab1a-5c1b8e969ad8" providerId="AD" clId="Web-{ECA20D22-CC1F-F859-9C30-04546F2CFD5B}" dt="2023-11-25T18:48:54.311" v="1187"/>
          <ac:picMkLst>
            <pc:docMk/>
            <pc:sldMk cId="2601292901" sldId="284"/>
            <ac:picMk id="5" creationId="{7C5B5FCF-563E-0FA9-3943-B628ED047C52}"/>
          </ac:picMkLst>
        </pc:picChg>
        <pc:picChg chg="add mod">
          <ac:chgData name="Cezar Stroescu (2123047)" userId="S::2123047@student.uwtsd.ac.uk::c86ed8ca-1aa9-45cc-ab1a-5c1b8e969ad8" providerId="AD" clId="Web-{ECA20D22-CC1F-F859-9C30-04546F2CFD5B}" dt="2023-11-25T18:49:35.501" v="1191"/>
          <ac:picMkLst>
            <pc:docMk/>
            <pc:sldMk cId="2601292901" sldId="284"/>
            <ac:picMk id="6" creationId="{887B89FF-445A-6005-CBD4-A8403C3C63DE}"/>
          </ac:picMkLst>
        </pc:picChg>
      </pc:sldChg>
    </pc:docChg>
  </pc:docChgLst>
  <pc:docChgLst>
    <pc:chgData name="Ayten Tair (2121081)" userId="d2d01024-c167-42ea-a479-85bb5c4a5a72" providerId="ADAL" clId="{B0BCD4D3-DF72-DF44-9550-FD3F8F29468B}"/>
    <pc:docChg chg="undo custSel addSld delSld modSld sldOrd">
      <pc:chgData name="Ayten Tair (2121081)" userId="d2d01024-c167-42ea-a479-85bb5c4a5a72" providerId="ADAL" clId="{B0BCD4D3-DF72-DF44-9550-FD3F8F29468B}" dt="2023-12-01T20:05:28.622" v="2680" actId="26606"/>
      <pc:docMkLst>
        <pc:docMk/>
      </pc:docMkLst>
      <pc:sldChg chg="modSp mod">
        <pc:chgData name="Ayten Tair (2121081)" userId="d2d01024-c167-42ea-a479-85bb5c4a5a72" providerId="ADAL" clId="{B0BCD4D3-DF72-DF44-9550-FD3F8F29468B}" dt="2023-10-31T10:25:14.898" v="5" actId="14100"/>
        <pc:sldMkLst>
          <pc:docMk/>
          <pc:sldMk cId="758112883" sldId="256"/>
        </pc:sldMkLst>
        <pc:spChg chg="mod">
          <ac:chgData name="Ayten Tair (2121081)" userId="d2d01024-c167-42ea-a479-85bb5c4a5a72" providerId="ADAL" clId="{B0BCD4D3-DF72-DF44-9550-FD3F8F29468B}" dt="2023-10-31T10:25:14.898" v="5" actId="14100"/>
          <ac:spMkLst>
            <pc:docMk/>
            <pc:sldMk cId="758112883" sldId="256"/>
            <ac:spMk id="3" creationId="{9C65AEE0-EED1-104A-80E4-6B80716435F6}"/>
          </ac:spMkLst>
        </pc:spChg>
      </pc:sldChg>
      <pc:sldChg chg="addSp delSp modSp mod">
        <pc:chgData name="Ayten Tair (2121081)" userId="d2d01024-c167-42ea-a479-85bb5c4a5a72" providerId="ADAL" clId="{B0BCD4D3-DF72-DF44-9550-FD3F8F29468B}" dt="2023-11-20T12:27:37.593" v="1640" actId="20577"/>
        <pc:sldMkLst>
          <pc:docMk/>
          <pc:sldMk cId="841556416" sldId="257"/>
        </pc:sldMkLst>
        <pc:spChg chg="mod ord">
          <ac:chgData name="Ayten Tair (2121081)" userId="d2d01024-c167-42ea-a479-85bb5c4a5a72" providerId="ADAL" clId="{B0BCD4D3-DF72-DF44-9550-FD3F8F29468B}" dt="2023-11-20T12:27:37.593" v="1640" actId="20577"/>
          <ac:spMkLst>
            <pc:docMk/>
            <pc:sldMk cId="841556416" sldId="257"/>
            <ac:spMk id="2" creationId="{E0821791-8A15-2947-A78B-1A54F8010AE7}"/>
          </ac:spMkLst>
        </pc:spChg>
        <pc:spChg chg="add del mod">
          <ac:chgData name="Ayten Tair (2121081)" userId="d2d01024-c167-42ea-a479-85bb5c4a5a72" providerId="ADAL" clId="{B0BCD4D3-DF72-DF44-9550-FD3F8F29468B}" dt="2023-11-18T13:53:26.841" v="945" actId="26606"/>
          <ac:spMkLst>
            <pc:docMk/>
            <pc:sldMk cId="841556416" sldId="257"/>
            <ac:spMk id="4" creationId="{A8D3919F-525A-4345-A2C1-8AB6EE760652}"/>
          </ac:spMkLst>
        </pc:spChg>
        <pc:spChg chg="del">
          <ac:chgData name="Ayten Tair (2121081)" userId="d2d01024-c167-42ea-a479-85bb5c4a5a72" providerId="ADAL" clId="{B0BCD4D3-DF72-DF44-9550-FD3F8F29468B}" dt="2023-11-18T13:53:26.841" v="945" actId="26606"/>
          <ac:spMkLst>
            <pc:docMk/>
            <pc:sldMk cId="841556416" sldId="257"/>
            <ac:spMk id="9" creationId="{BACC6370-2D7E-4714-9D71-7542949D7D5D}"/>
          </ac:spMkLst>
        </pc:spChg>
        <pc:spChg chg="del">
          <ac:chgData name="Ayten Tair (2121081)" userId="d2d01024-c167-42ea-a479-85bb5c4a5a72" providerId="ADAL" clId="{B0BCD4D3-DF72-DF44-9550-FD3F8F29468B}" dt="2023-11-18T13:53:26.841" v="945" actId="26606"/>
          <ac:spMkLst>
            <pc:docMk/>
            <pc:sldMk cId="841556416" sldId="257"/>
            <ac:spMk id="11" creationId="{F68B3F68-107C-434F-AA38-110D5EA91B85}"/>
          </ac:spMkLst>
        </pc:spChg>
        <pc:spChg chg="del">
          <ac:chgData name="Ayten Tair (2121081)" userId="d2d01024-c167-42ea-a479-85bb5c4a5a72" providerId="ADAL" clId="{B0BCD4D3-DF72-DF44-9550-FD3F8F29468B}" dt="2023-11-18T13:53:26.841" v="945" actId="26606"/>
          <ac:spMkLst>
            <pc:docMk/>
            <pc:sldMk cId="841556416" sldId="257"/>
            <ac:spMk id="13" creationId="{AAD0DBB9-1A4B-4391-81D4-CB19F9AB918A}"/>
          </ac:spMkLst>
        </pc:spChg>
        <pc:spChg chg="del">
          <ac:chgData name="Ayten Tair (2121081)" userId="d2d01024-c167-42ea-a479-85bb5c4a5a72" providerId="ADAL" clId="{B0BCD4D3-DF72-DF44-9550-FD3F8F29468B}" dt="2023-11-18T13:53:26.841" v="945" actId="26606"/>
          <ac:spMkLst>
            <pc:docMk/>
            <pc:sldMk cId="841556416" sldId="257"/>
            <ac:spMk id="15" creationId="{063BBA22-50EA-4C4D-BE05-F1CE4E63AA56}"/>
          </ac:spMkLst>
        </pc:spChg>
        <pc:spChg chg="add del">
          <ac:chgData name="Ayten Tair (2121081)" userId="d2d01024-c167-42ea-a479-85bb5c4a5a72" providerId="ADAL" clId="{B0BCD4D3-DF72-DF44-9550-FD3F8F29468B}" dt="2023-11-18T13:54:38.095" v="979" actId="26606"/>
          <ac:spMkLst>
            <pc:docMk/>
            <pc:sldMk cId="841556416" sldId="257"/>
            <ac:spMk id="22" creationId="{A3363022-C969-41E9-8EB2-E4C94908C1FA}"/>
          </ac:spMkLst>
        </pc:spChg>
        <pc:spChg chg="add del">
          <ac:chgData name="Ayten Tair (2121081)" userId="d2d01024-c167-42ea-a479-85bb5c4a5a72" providerId="ADAL" clId="{B0BCD4D3-DF72-DF44-9550-FD3F8F29468B}" dt="2023-11-18T13:54:38.095" v="979" actId="26606"/>
          <ac:spMkLst>
            <pc:docMk/>
            <pc:sldMk cId="841556416" sldId="257"/>
            <ac:spMk id="24" creationId="{8D1AD6B3-BE88-4CEB-BA17-790657CC4729}"/>
          </ac:spMkLst>
        </pc:spChg>
        <pc:spChg chg="add del">
          <ac:chgData name="Ayten Tair (2121081)" userId="d2d01024-c167-42ea-a479-85bb5c4a5a72" providerId="ADAL" clId="{B0BCD4D3-DF72-DF44-9550-FD3F8F29468B}" dt="2023-11-18T13:54:21.486" v="976" actId="26606"/>
          <ac:spMkLst>
            <pc:docMk/>
            <pc:sldMk cId="841556416" sldId="257"/>
            <ac:spMk id="34" creationId="{19D32F93-50AC-4C46-A5DB-291C60DDB7BD}"/>
          </ac:spMkLst>
        </pc:spChg>
        <pc:spChg chg="add del">
          <ac:chgData name="Ayten Tair (2121081)" userId="d2d01024-c167-42ea-a479-85bb5c4a5a72" providerId="ADAL" clId="{B0BCD4D3-DF72-DF44-9550-FD3F8F29468B}" dt="2023-11-18T13:54:21.486" v="976" actId="26606"/>
          <ac:spMkLst>
            <pc:docMk/>
            <pc:sldMk cId="841556416" sldId="257"/>
            <ac:spMk id="36" creationId="{B9A1D9BC-1455-4308-9ABD-A3F8EDB67AAF}"/>
          </ac:spMkLst>
        </pc:spChg>
        <pc:spChg chg="add del">
          <ac:chgData name="Ayten Tair (2121081)" userId="d2d01024-c167-42ea-a479-85bb5c4a5a72" providerId="ADAL" clId="{B0BCD4D3-DF72-DF44-9550-FD3F8F29468B}" dt="2023-11-18T13:54:21.486" v="976" actId="26606"/>
          <ac:spMkLst>
            <pc:docMk/>
            <pc:sldMk cId="841556416" sldId="257"/>
            <ac:spMk id="38" creationId="{827DC2C4-B485-428A-BF4A-472D2967F47F}"/>
          </ac:spMkLst>
        </pc:spChg>
        <pc:spChg chg="add del">
          <ac:chgData name="Ayten Tair (2121081)" userId="d2d01024-c167-42ea-a479-85bb5c4a5a72" providerId="ADAL" clId="{B0BCD4D3-DF72-DF44-9550-FD3F8F29468B}" dt="2023-11-18T13:54:21.486" v="976" actId="26606"/>
          <ac:spMkLst>
            <pc:docMk/>
            <pc:sldMk cId="841556416" sldId="257"/>
            <ac:spMk id="40" creationId="{4A62647B-1222-407C-8740-5A497612B1F5}"/>
          </ac:spMkLst>
        </pc:spChg>
        <pc:spChg chg="add del">
          <ac:chgData name="Ayten Tair (2121081)" userId="d2d01024-c167-42ea-a479-85bb5c4a5a72" providerId="ADAL" clId="{B0BCD4D3-DF72-DF44-9550-FD3F8F29468B}" dt="2023-11-18T13:54:38.086" v="978" actId="26606"/>
          <ac:spMkLst>
            <pc:docMk/>
            <pc:sldMk cId="841556416" sldId="257"/>
            <ac:spMk id="42" creationId="{19D32F93-50AC-4C46-A5DB-291C60DDB7BD}"/>
          </ac:spMkLst>
        </pc:spChg>
        <pc:spChg chg="add del">
          <ac:chgData name="Ayten Tair (2121081)" userId="d2d01024-c167-42ea-a479-85bb5c4a5a72" providerId="ADAL" clId="{B0BCD4D3-DF72-DF44-9550-FD3F8F29468B}" dt="2023-11-18T13:54:38.086" v="978" actId="26606"/>
          <ac:spMkLst>
            <pc:docMk/>
            <pc:sldMk cId="841556416" sldId="257"/>
            <ac:spMk id="43" creationId="{827DC2C4-B485-428A-BF4A-472D2967F47F}"/>
          </ac:spMkLst>
        </pc:spChg>
        <pc:spChg chg="add del">
          <ac:chgData name="Ayten Tair (2121081)" userId="d2d01024-c167-42ea-a479-85bb5c4a5a72" providerId="ADAL" clId="{B0BCD4D3-DF72-DF44-9550-FD3F8F29468B}" dt="2023-11-18T13:54:38.086" v="978" actId="26606"/>
          <ac:spMkLst>
            <pc:docMk/>
            <pc:sldMk cId="841556416" sldId="257"/>
            <ac:spMk id="44" creationId="{EE04B5EB-F158-4507-90DD-BD23620C7CC9}"/>
          </ac:spMkLst>
        </pc:spChg>
        <pc:spChg chg="add del">
          <ac:chgData name="Ayten Tair (2121081)" userId="d2d01024-c167-42ea-a479-85bb5c4a5a72" providerId="ADAL" clId="{B0BCD4D3-DF72-DF44-9550-FD3F8F29468B}" dt="2023-11-18T13:55:32.641" v="983" actId="26606"/>
          <ac:spMkLst>
            <pc:docMk/>
            <pc:sldMk cId="841556416" sldId="257"/>
            <ac:spMk id="46" creationId="{19D32F93-50AC-4C46-A5DB-291C60DDB7BD}"/>
          </ac:spMkLst>
        </pc:spChg>
        <pc:spChg chg="add del">
          <ac:chgData name="Ayten Tair (2121081)" userId="d2d01024-c167-42ea-a479-85bb5c4a5a72" providerId="ADAL" clId="{B0BCD4D3-DF72-DF44-9550-FD3F8F29468B}" dt="2023-11-18T13:55:32.641" v="983" actId="26606"/>
          <ac:spMkLst>
            <pc:docMk/>
            <pc:sldMk cId="841556416" sldId="257"/>
            <ac:spMk id="47" creationId="{B9A1D9BC-1455-4308-9ABD-A3F8EDB67AAF}"/>
          </ac:spMkLst>
        </pc:spChg>
        <pc:spChg chg="add del">
          <ac:chgData name="Ayten Tair (2121081)" userId="d2d01024-c167-42ea-a479-85bb5c4a5a72" providerId="ADAL" clId="{B0BCD4D3-DF72-DF44-9550-FD3F8F29468B}" dt="2023-11-18T13:55:32.641" v="983" actId="26606"/>
          <ac:spMkLst>
            <pc:docMk/>
            <pc:sldMk cId="841556416" sldId="257"/>
            <ac:spMk id="48" creationId="{827DC2C4-B485-428A-BF4A-472D2967F47F}"/>
          </ac:spMkLst>
        </pc:spChg>
        <pc:spChg chg="add del">
          <ac:chgData name="Ayten Tair (2121081)" userId="d2d01024-c167-42ea-a479-85bb5c4a5a72" providerId="ADAL" clId="{B0BCD4D3-DF72-DF44-9550-FD3F8F29468B}" dt="2023-11-18T13:55:32.641" v="983" actId="26606"/>
          <ac:spMkLst>
            <pc:docMk/>
            <pc:sldMk cId="841556416" sldId="257"/>
            <ac:spMk id="49" creationId="{4A62647B-1222-407C-8740-5A497612B1F5}"/>
          </ac:spMkLst>
        </pc:spChg>
        <pc:spChg chg="add del">
          <ac:chgData name="Ayten Tair (2121081)" userId="d2d01024-c167-42ea-a479-85bb5c4a5a72" providerId="ADAL" clId="{B0BCD4D3-DF72-DF44-9550-FD3F8F29468B}" dt="2023-11-18T13:56:17.494" v="990" actId="26606"/>
          <ac:spMkLst>
            <pc:docMk/>
            <pc:sldMk cId="841556416" sldId="257"/>
            <ac:spMk id="54" creationId="{F12E7CC5-C78B-4EBD-9565-3FA00FAA6CF2}"/>
          </ac:spMkLst>
        </pc:spChg>
        <pc:spChg chg="add del">
          <ac:chgData name="Ayten Tair (2121081)" userId="d2d01024-c167-42ea-a479-85bb5c4a5a72" providerId="ADAL" clId="{B0BCD4D3-DF72-DF44-9550-FD3F8F29468B}" dt="2023-11-18T13:56:17.494" v="990" actId="26606"/>
          <ac:spMkLst>
            <pc:docMk/>
            <pc:sldMk cId="841556416" sldId="257"/>
            <ac:spMk id="56" creationId="{3A4529A5-F675-429F-8044-01372BB13422}"/>
          </ac:spMkLst>
        </pc:spChg>
        <pc:spChg chg="add del">
          <ac:chgData name="Ayten Tair (2121081)" userId="d2d01024-c167-42ea-a479-85bb5c4a5a72" providerId="ADAL" clId="{B0BCD4D3-DF72-DF44-9550-FD3F8F29468B}" dt="2023-11-18T13:56:17.494" v="990" actId="26606"/>
          <ac:spMkLst>
            <pc:docMk/>
            <pc:sldMk cId="841556416" sldId="257"/>
            <ac:spMk id="58" creationId="{63DAB858-5A0C-4AFF-AAC6-705EDF8DB733}"/>
          </ac:spMkLst>
        </pc:spChg>
        <pc:spChg chg="add del">
          <ac:chgData name="Ayten Tair (2121081)" userId="d2d01024-c167-42ea-a479-85bb5c4a5a72" providerId="ADAL" clId="{B0BCD4D3-DF72-DF44-9550-FD3F8F29468B}" dt="2023-11-18T13:56:17.485" v="989" actId="26606"/>
          <ac:spMkLst>
            <pc:docMk/>
            <pc:sldMk cId="841556416" sldId="257"/>
            <ac:spMk id="63" creationId="{3301E07F-4F79-4B58-8698-EF24DC1ECDBF}"/>
          </ac:spMkLst>
        </pc:spChg>
        <pc:spChg chg="add del">
          <ac:chgData name="Ayten Tair (2121081)" userId="d2d01024-c167-42ea-a479-85bb5c4a5a72" providerId="ADAL" clId="{B0BCD4D3-DF72-DF44-9550-FD3F8F29468B}" dt="2023-11-18T13:56:17.485" v="989" actId="26606"/>
          <ac:spMkLst>
            <pc:docMk/>
            <pc:sldMk cId="841556416" sldId="257"/>
            <ac:spMk id="65" creationId="{E58B2195-5055-402F-A3E7-53FF0E4980C3}"/>
          </ac:spMkLst>
        </pc:spChg>
        <pc:spChg chg="add del">
          <ac:chgData name="Ayten Tair (2121081)" userId="d2d01024-c167-42ea-a479-85bb5c4a5a72" providerId="ADAL" clId="{B0BCD4D3-DF72-DF44-9550-FD3F8F29468B}" dt="2023-11-18T13:56:17.485" v="989" actId="26606"/>
          <ac:spMkLst>
            <pc:docMk/>
            <pc:sldMk cId="841556416" sldId="257"/>
            <ac:spMk id="67" creationId="{9EE6F773-742A-491A-9A00-A2A150DF500A}"/>
          </ac:spMkLst>
        </pc:spChg>
        <pc:spChg chg="add del">
          <ac:chgData name="Ayten Tair (2121081)" userId="d2d01024-c167-42ea-a479-85bb5c4a5a72" providerId="ADAL" clId="{B0BCD4D3-DF72-DF44-9550-FD3F8F29468B}" dt="2023-11-18T13:56:51.095" v="996" actId="26606"/>
          <ac:spMkLst>
            <pc:docMk/>
            <pc:sldMk cId="841556416" sldId="257"/>
            <ac:spMk id="69" creationId="{93245F62-CCC4-49E4-B95B-EA6C1E790510}"/>
          </ac:spMkLst>
        </pc:spChg>
        <pc:spChg chg="add del">
          <ac:chgData name="Ayten Tair (2121081)" userId="d2d01024-c167-42ea-a479-85bb5c4a5a72" providerId="ADAL" clId="{B0BCD4D3-DF72-DF44-9550-FD3F8F29468B}" dt="2023-11-18T13:56:51.095" v="996" actId="26606"/>
          <ac:spMkLst>
            <pc:docMk/>
            <pc:sldMk cId="841556416" sldId="257"/>
            <ac:spMk id="70" creationId="{E6C0DD6B-6AA3-448F-9B99-8386295BC1B4}"/>
          </ac:spMkLst>
        </pc:spChg>
        <pc:spChg chg="add del">
          <ac:chgData name="Ayten Tair (2121081)" userId="d2d01024-c167-42ea-a479-85bb5c4a5a72" providerId="ADAL" clId="{B0BCD4D3-DF72-DF44-9550-FD3F8F29468B}" dt="2023-11-18T13:56:51.086" v="995" actId="26606"/>
          <ac:spMkLst>
            <pc:docMk/>
            <pc:sldMk cId="841556416" sldId="257"/>
            <ac:spMk id="75" creationId="{A3363022-C969-41E9-8EB2-E4C94908C1FA}"/>
          </ac:spMkLst>
        </pc:spChg>
        <pc:spChg chg="add del">
          <ac:chgData name="Ayten Tair (2121081)" userId="d2d01024-c167-42ea-a479-85bb5c4a5a72" providerId="ADAL" clId="{B0BCD4D3-DF72-DF44-9550-FD3F8F29468B}" dt="2023-11-18T13:56:51.086" v="995" actId="26606"/>
          <ac:spMkLst>
            <pc:docMk/>
            <pc:sldMk cId="841556416" sldId="257"/>
            <ac:spMk id="77" creationId="{8D1AD6B3-BE88-4CEB-BA17-790657CC4729}"/>
          </ac:spMkLst>
        </pc:spChg>
        <pc:spChg chg="add del">
          <ac:chgData name="Ayten Tair (2121081)" userId="d2d01024-c167-42ea-a479-85bb5c4a5a72" providerId="ADAL" clId="{B0BCD4D3-DF72-DF44-9550-FD3F8F29468B}" dt="2023-11-18T14:09:44.790" v="1081" actId="26606"/>
          <ac:spMkLst>
            <pc:docMk/>
            <pc:sldMk cId="841556416" sldId="257"/>
            <ac:spMk id="84" creationId="{93245F62-CCC4-49E4-B95B-EA6C1E790510}"/>
          </ac:spMkLst>
        </pc:spChg>
        <pc:spChg chg="add del">
          <ac:chgData name="Ayten Tair (2121081)" userId="d2d01024-c167-42ea-a479-85bb5c4a5a72" providerId="ADAL" clId="{B0BCD4D3-DF72-DF44-9550-FD3F8F29468B}" dt="2023-11-18T14:09:44.790" v="1081" actId="26606"/>
          <ac:spMkLst>
            <pc:docMk/>
            <pc:sldMk cId="841556416" sldId="257"/>
            <ac:spMk id="85" creationId="{E6C0DD6B-6AA3-448F-9B99-8386295BC1B4}"/>
          </ac:spMkLst>
        </pc:spChg>
        <pc:grpChg chg="add del">
          <ac:chgData name="Ayten Tair (2121081)" userId="d2d01024-c167-42ea-a479-85bb5c4a5a72" providerId="ADAL" clId="{B0BCD4D3-DF72-DF44-9550-FD3F8F29468B}" dt="2023-11-18T13:54:38.095" v="979" actId="26606"/>
          <ac:grpSpMkLst>
            <pc:docMk/>
            <pc:sldMk cId="841556416" sldId="257"/>
            <ac:grpSpMk id="26" creationId="{89D1390B-7E13-4B4F-9CB2-391063412E54}"/>
          </ac:grpSpMkLst>
        </pc:grpChg>
        <pc:grpChg chg="add del">
          <ac:chgData name="Ayten Tair (2121081)" userId="d2d01024-c167-42ea-a479-85bb5c4a5a72" providerId="ADAL" clId="{B0BCD4D3-DF72-DF44-9550-FD3F8F29468B}" dt="2023-11-18T13:56:51.086" v="995" actId="26606"/>
          <ac:grpSpMkLst>
            <pc:docMk/>
            <pc:sldMk cId="841556416" sldId="257"/>
            <ac:grpSpMk id="79" creationId="{89D1390B-7E13-4B4F-9CB2-391063412E54}"/>
          </ac:grpSpMkLst>
        </pc:grpChg>
        <pc:grpChg chg="add del">
          <ac:chgData name="Ayten Tair (2121081)" userId="d2d01024-c167-42ea-a479-85bb5c4a5a72" providerId="ADAL" clId="{B0BCD4D3-DF72-DF44-9550-FD3F8F29468B}" dt="2023-11-18T14:10:56.529" v="1117" actId="26606"/>
          <ac:grpSpMkLst>
            <pc:docMk/>
            <pc:sldMk cId="841556416" sldId="257"/>
            <ac:grpSpMk id="90" creationId="{03C6F4E6-30A1-4F63-C8CC-028750B5AACD}"/>
          </ac:grpSpMkLst>
        </pc:grpChg>
        <pc:grpChg chg="add">
          <ac:chgData name="Ayten Tair (2121081)" userId="d2d01024-c167-42ea-a479-85bb5c4a5a72" providerId="ADAL" clId="{B0BCD4D3-DF72-DF44-9550-FD3F8F29468B}" dt="2023-11-18T14:10:56.529" v="1117" actId="26606"/>
          <ac:grpSpMkLst>
            <pc:docMk/>
            <pc:sldMk cId="841556416" sldId="257"/>
            <ac:grpSpMk id="99" creationId="{03C6F4E6-30A1-4F63-C8CC-028750B5AACD}"/>
          </ac:grpSpMkLst>
        </pc:grpChg>
        <pc:graphicFrameChg chg="del mod">
          <ac:chgData name="Ayten Tair (2121081)" userId="d2d01024-c167-42ea-a479-85bb5c4a5a72" providerId="ADAL" clId="{B0BCD4D3-DF72-DF44-9550-FD3F8F29468B}" dt="2023-11-18T13:52:02.268" v="944" actId="478"/>
          <ac:graphicFrameMkLst>
            <pc:docMk/>
            <pc:sldMk cId="841556416" sldId="257"/>
            <ac:graphicFrameMk id="5" creationId="{C959DDB9-3120-560A-EAEC-A85CB783C04A}"/>
          </ac:graphicFrameMkLst>
        </pc:graphicFrameChg>
        <pc:picChg chg="add mod ord">
          <ac:chgData name="Ayten Tair (2121081)" userId="d2d01024-c167-42ea-a479-85bb5c4a5a72" providerId="ADAL" clId="{B0BCD4D3-DF72-DF44-9550-FD3F8F29468B}" dt="2023-11-18T14:09:44.790" v="1081" actId="26606"/>
          <ac:picMkLst>
            <pc:docMk/>
            <pc:sldMk cId="841556416" sldId="257"/>
            <ac:picMk id="19" creationId="{B46A9438-10B4-7F33-8745-F85705169D82}"/>
          </ac:picMkLst>
        </pc:picChg>
      </pc:sldChg>
      <pc:sldChg chg="modSp ord">
        <pc:chgData name="Ayten Tair (2121081)" userId="d2d01024-c167-42ea-a479-85bb5c4a5a72" providerId="ADAL" clId="{B0BCD4D3-DF72-DF44-9550-FD3F8F29468B}" dt="2023-11-18T13:47:19.311" v="919" actId="20578"/>
        <pc:sldMkLst>
          <pc:docMk/>
          <pc:sldMk cId="2551511149" sldId="258"/>
        </pc:sldMkLst>
        <pc:spChg chg="mod">
          <ac:chgData name="Ayten Tair (2121081)" userId="d2d01024-c167-42ea-a479-85bb5c4a5a72" providerId="ADAL" clId="{B0BCD4D3-DF72-DF44-9550-FD3F8F29468B}" dt="2023-10-31T10:37:31.724" v="83" actId="20577"/>
          <ac:spMkLst>
            <pc:docMk/>
            <pc:sldMk cId="2551511149" sldId="258"/>
            <ac:spMk id="2" creationId="{EC7CDFE2-783F-664F-BB1A-8E9FB0B6BA8F}"/>
          </ac:spMkLst>
        </pc:spChg>
      </pc:sldChg>
      <pc:sldChg chg="modSp new del mod">
        <pc:chgData name="Ayten Tair (2121081)" userId="d2d01024-c167-42ea-a479-85bb5c4a5a72" providerId="ADAL" clId="{B0BCD4D3-DF72-DF44-9550-FD3F8F29468B}" dt="2023-10-31T10:26:40.620" v="25" actId="680"/>
        <pc:sldMkLst>
          <pc:docMk/>
          <pc:sldMk cId="303115434" sldId="259"/>
        </pc:sldMkLst>
        <pc:spChg chg="mod">
          <ac:chgData name="Ayten Tair (2121081)" userId="d2d01024-c167-42ea-a479-85bb5c4a5a72" providerId="ADAL" clId="{B0BCD4D3-DF72-DF44-9550-FD3F8F29468B}" dt="2023-10-31T10:26:40.021" v="24" actId="20577"/>
          <ac:spMkLst>
            <pc:docMk/>
            <pc:sldMk cId="303115434" sldId="259"/>
            <ac:spMk id="2" creationId="{A7517FF7-1F86-6443-B6EF-4A725335F052}"/>
          </ac:spMkLst>
        </pc:spChg>
      </pc:sldChg>
      <pc:sldChg chg="addSp delSp modSp new mod setBg">
        <pc:chgData name="Ayten Tair (2121081)" userId="d2d01024-c167-42ea-a479-85bb5c4a5a72" providerId="ADAL" clId="{B0BCD4D3-DF72-DF44-9550-FD3F8F29468B}" dt="2023-10-31T10:43:12.868" v="84" actId="26606"/>
        <pc:sldMkLst>
          <pc:docMk/>
          <pc:sldMk cId="2315784726" sldId="259"/>
        </pc:sldMkLst>
        <pc:spChg chg="mod">
          <ac:chgData name="Ayten Tair (2121081)" userId="d2d01024-c167-42ea-a479-85bb5c4a5a72" providerId="ADAL" clId="{B0BCD4D3-DF72-DF44-9550-FD3F8F29468B}" dt="2023-10-31T10:43:12.868" v="84" actId="26606"/>
          <ac:spMkLst>
            <pc:docMk/>
            <pc:sldMk cId="2315784726" sldId="259"/>
            <ac:spMk id="2" creationId="{4097C3E3-5962-FE43-B8B9-009A22955D26}"/>
          </ac:spMkLst>
        </pc:spChg>
        <pc:spChg chg="mod ord">
          <ac:chgData name="Ayten Tair (2121081)" userId="d2d01024-c167-42ea-a479-85bb5c4a5a72" providerId="ADAL" clId="{B0BCD4D3-DF72-DF44-9550-FD3F8F29468B}" dt="2023-10-31T10:43:12.868" v="84" actId="26606"/>
          <ac:spMkLst>
            <pc:docMk/>
            <pc:sldMk cId="2315784726" sldId="259"/>
            <ac:spMk id="3" creationId="{8FC22AE4-E5B3-554A-96A1-FC736B15644C}"/>
          </ac:spMkLst>
        </pc:spChg>
        <pc:spChg chg="add del">
          <ac:chgData name="Ayten Tair (2121081)" userId="d2d01024-c167-42ea-a479-85bb5c4a5a72" providerId="ADAL" clId="{B0BCD4D3-DF72-DF44-9550-FD3F8F29468B}" dt="2023-10-31T10:27:43.859" v="43" actId="26606"/>
          <ac:spMkLst>
            <pc:docMk/>
            <pc:sldMk cId="2315784726" sldId="259"/>
            <ac:spMk id="9" creationId="{45D37F4E-DDB4-456B-97E0-9937730A039F}"/>
          </ac:spMkLst>
        </pc:spChg>
        <pc:spChg chg="add del">
          <ac:chgData name="Ayten Tair (2121081)" userId="d2d01024-c167-42ea-a479-85bb5c4a5a72" providerId="ADAL" clId="{B0BCD4D3-DF72-DF44-9550-FD3F8F29468B}" dt="2023-10-31T10:27:43.859" v="43" actId="26606"/>
          <ac:spMkLst>
            <pc:docMk/>
            <pc:sldMk cId="2315784726" sldId="259"/>
            <ac:spMk id="11" creationId="{B2DD41CD-8F47-4F56-AD12-4E2FF7696987}"/>
          </ac:spMkLst>
        </pc:spChg>
        <pc:spChg chg="add del">
          <ac:chgData name="Ayten Tair (2121081)" userId="d2d01024-c167-42ea-a479-85bb5c4a5a72" providerId="ADAL" clId="{B0BCD4D3-DF72-DF44-9550-FD3F8F29468B}" dt="2023-10-31T10:27:48.690" v="45" actId="26606"/>
          <ac:spMkLst>
            <pc:docMk/>
            <pc:sldMk cId="2315784726" sldId="259"/>
            <ac:spMk id="13" creationId="{6437CC72-F4A8-4DC3-AFAB-D22C482C8100}"/>
          </ac:spMkLst>
        </pc:spChg>
        <pc:spChg chg="add del">
          <ac:chgData name="Ayten Tair (2121081)" userId="d2d01024-c167-42ea-a479-85bb5c4a5a72" providerId="ADAL" clId="{B0BCD4D3-DF72-DF44-9550-FD3F8F29468B}" dt="2023-10-31T10:27:48.690" v="45" actId="26606"/>
          <ac:spMkLst>
            <pc:docMk/>
            <pc:sldMk cId="2315784726" sldId="259"/>
            <ac:spMk id="14" creationId="{3346177D-ADC4-4968-B747-5CFCD390B5B9}"/>
          </ac:spMkLst>
        </pc:spChg>
        <pc:spChg chg="add del">
          <ac:chgData name="Ayten Tair (2121081)" userId="d2d01024-c167-42ea-a479-85bb5c4a5a72" providerId="ADAL" clId="{B0BCD4D3-DF72-DF44-9550-FD3F8F29468B}" dt="2023-10-31T10:27:48.690" v="45" actId="26606"/>
          <ac:spMkLst>
            <pc:docMk/>
            <pc:sldMk cId="2315784726" sldId="259"/>
            <ac:spMk id="15" creationId="{0844A943-BF79-4FEA-ABB1-3BD54D236606}"/>
          </ac:spMkLst>
        </pc:spChg>
        <pc:spChg chg="add del">
          <ac:chgData name="Ayten Tair (2121081)" userId="d2d01024-c167-42ea-a479-85bb5c4a5a72" providerId="ADAL" clId="{B0BCD4D3-DF72-DF44-9550-FD3F8F29468B}" dt="2023-10-31T10:43:12.868" v="84" actId="26606"/>
          <ac:spMkLst>
            <pc:docMk/>
            <pc:sldMk cId="2315784726" sldId="259"/>
            <ac:spMk id="17" creationId="{45D37F4E-DDB4-456B-97E0-9937730A039F}"/>
          </ac:spMkLst>
        </pc:spChg>
        <pc:spChg chg="add del">
          <ac:chgData name="Ayten Tair (2121081)" userId="d2d01024-c167-42ea-a479-85bb5c4a5a72" providerId="ADAL" clId="{B0BCD4D3-DF72-DF44-9550-FD3F8F29468B}" dt="2023-10-31T10:43:12.868" v="84" actId="26606"/>
          <ac:spMkLst>
            <pc:docMk/>
            <pc:sldMk cId="2315784726" sldId="259"/>
            <ac:spMk id="18" creationId="{B2DD41CD-8F47-4F56-AD12-4E2FF7696987}"/>
          </ac:spMkLst>
        </pc:spChg>
        <pc:spChg chg="add">
          <ac:chgData name="Ayten Tair (2121081)" userId="d2d01024-c167-42ea-a479-85bb5c4a5a72" providerId="ADAL" clId="{B0BCD4D3-DF72-DF44-9550-FD3F8F29468B}" dt="2023-10-31T10:43:12.868" v="84" actId="26606"/>
          <ac:spMkLst>
            <pc:docMk/>
            <pc:sldMk cId="2315784726" sldId="259"/>
            <ac:spMk id="23" creationId="{4F7EBAE4-9945-4473-9E34-B2C66EA0F03D}"/>
          </ac:spMkLst>
        </pc:spChg>
        <pc:spChg chg="add">
          <ac:chgData name="Ayten Tair (2121081)" userId="d2d01024-c167-42ea-a479-85bb5c4a5a72" providerId="ADAL" clId="{B0BCD4D3-DF72-DF44-9550-FD3F8F29468B}" dt="2023-10-31T10:43:12.868" v="84" actId="26606"/>
          <ac:spMkLst>
            <pc:docMk/>
            <pc:sldMk cId="2315784726" sldId="259"/>
            <ac:spMk id="25" creationId="{70BEB1E7-2F88-40BC-B73D-42E5B6F80BFC}"/>
          </ac:spMkLst>
        </pc:spChg>
        <pc:spChg chg="add">
          <ac:chgData name="Ayten Tair (2121081)" userId="d2d01024-c167-42ea-a479-85bb5c4a5a72" providerId="ADAL" clId="{B0BCD4D3-DF72-DF44-9550-FD3F8F29468B}" dt="2023-10-31T10:43:12.868" v="84" actId="26606"/>
          <ac:spMkLst>
            <pc:docMk/>
            <pc:sldMk cId="2315784726" sldId="259"/>
            <ac:spMk id="27" creationId="{A7B99495-F43F-4D80-A44F-2CB4764EB90B}"/>
          </ac:spMkLst>
        </pc:spChg>
        <pc:picChg chg="add mod">
          <ac:chgData name="Ayten Tair (2121081)" userId="d2d01024-c167-42ea-a479-85bb5c4a5a72" providerId="ADAL" clId="{B0BCD4D3-DF72-DF44-9550-FD3F8F29468B}" dt="2023-10-31T10:43:12.868" v="84" actId="26606"/>
          <ac:picMkLst>
            <pc:docMk/>
            <pc:sldMk cId="2315784726" sldId="259"/>
            <ac:picMk id="4" creationId="{3410C820-2D9D-0D44-BC90-CCB42846ABF8}"/>
          </ac:picMkLst>
        </pc:picChg>
      </pc:sldChg>
      <pc:sldChg chg="addSp delSp modSp new mod setBg setClrOvrMap">
        <pc:chgData name="Ayten Tair (2121081)" userId="d2d01024-c167-42ea-a479-85bb5c4a5a72" providerId="ADAL" clId="{B0BCD4D3-DF72-DF44-9550-FD3F8F29468B}" dt="2023-12-01T20:04:34.734" v="2679" actId="26606"/>
        <pc:sldMkLst>
          <pc:docMk/>
          <pc:sldMk cId="2922551846" sldId="260"/>
        </pc:sldMkLst>
        <pc:spChg chg="mod ord">
          <ac:chgData name="Ayten Tair (2121081)" userId="d2d01024-c167-42ea-a479-85bb5c4a5a72" providerId="ADAL" clId="{B0BCD4D3-DF72-DF44-9550-FD3F8F29468B}" dt="2023-12-01T20:04:26.277" v="2674" actId="26606"/>
          <ac:spMkLst>
            <pc:docMk/>
            <pc:sldMk cId="2922551846" sldId="260"/>
            <ac:spMk id="2" creationId="{C9A62D79-9AC5-8E4F-90F8-56DD3BAFD0FE}"/>
          </ac:spMkLst>
        </pc:spChg>
        <pc:spChg chg="add del mod ord">
          <ac:chgData name="Ayten Tair (2121081)" userId="d2d01024-c167-42ea-a479-85bb5c4a5a72" providerId="ADAL" clId="{B0BCD4D3-DF72-DF44-9550-FD3F8F29468B}" dt="2023-11-18T14:22:14.029" v="1236" actId="26606"/>
          <ac:spMkLst>
            <pc:docMk/>
            <pc:sldMk cId="2922551846" sldId="260"/>
            <ac:spMk id="3" creationId="{413A7ACA-2190-AA41-A7B3-EBFF588330FA}"/>
          </ac:spMkLst>
        </pc:spChg>
        <pc:spChg chg="add del mod">
          <ac:chgData name="Ayten Tair (2121081)" userId="d2d01024-c167-42ea-a479-85bb5c4a5a72" providerId="ADAL" clId="{B0BCD4D3-DF72-DF44-9550-FD3F8F29468B}" dt="2023-11-25T15:47:36.747" v="2624" actId="478"/>
          <ac:spMkLst>
            <pc:docMk/>
            <pc:sldMk cId="2922551846" sldId="260"/>
            <ac:spMk id="4" creationId="{CFF8F250-FC5D-CA4C-8999-AA26D44A6793}"/>
          </ac:spMkLst>
        </pc:spChg>
        <pc:spChg chg="del mod">
          <ac:chgData name="Ayten Tair (2121081)" userId="d2d01024-c167-42ea-a479-85bb5c4a5a72" providerId="ADAL" clId="{B0BCD4D3-DF72-DF44-9550-FD3F8F29468B}" dt="2023-11-07T18:17:16.885" v="275" actId="931"/>
          <ac:spMkLst>
            <pc:docMk/>
            <pc:sldMk cId="2922551846" sldId="260"/>
            <ac:spMk id="4" creationId="{F9F440B7-CA7B-BF44-8E6A-156C121248EA}"/>
          </ac:spMkLst>
        </pc:spChg>
        <pc:spChg chg="add del mod">
          <ac:chgData name="Ayten Tair (2121081)" userId="d2d01024-c167-42ea-a479-85bb5c4a5a72" providerId="ADAL" clId="{B0BCD4D3-DF72-DF44-9550-FD3F8F29468B}" dt="2023-11-18T14:17:33.908" v="1206" actId="931"/>
          <ac:spMkLst>
            <pc:docMk/>
            <pc:sldMk cId="2922551846" sldId="260"/>
            <ac:spMk id="5" creationId="{21617B4E-6665-B742-8C7D-E6AF4FCC1300}"/>
          </ac:spMkLst>
        </pc:spChg>
        <pc:spChg chg="add del mod">
          <ac:chgData name="Ayten Tair (2121081)" userId="d2d01024-c167-42ea-a479-85bb5c4a5a72" providerId="ADAL" clId="{B0BCD4D3-DF72-DF44-9550-FD3F8F29468B}" dt="2023-11-25T15:39:29.091" v="2579" actId="26606"/>
          <ac:spMkLst>
            <pc:docMk/>
            <pc:sldMk cId="2922551846" sldId="260"/>
            <ac:spMk id="5" creationId="{9FC9C3E9-9730-8641-853B-1E4CF4A85F4B}"/>
          </ac:spMkLst>
        </pc:spChg>
        <pc:spChg chg="add del mod">
          <ac:chgData name="Ayten Tair (2121081)" userId="d2d01024-c167-42ea-a479-85bb5c4a5a72" providerId="ADAL" clId="{B0BCD4D3-DF72-DF44-9550-FD3F8F29468B}" dt="2023-11-18T14:16:56.951" v="1205" actId="478"/>
          <ac:spMkLst>
            <pc:docMk/>
            <pc:sldMk cId="2922551846" sldId="260"/>
            <ac:spMk id="7" creationId="{CE2D70E1-7C17-BF43-9CA6-40BA2493C899}"/>
          </ac:spMkLst>
        </pc:spChg>
        <pc:spChg chg="add del mod">
          <ac:chgData name="Ayten Tair (2121081)" userId="d2d01024-c167-42ea-a479-85bb5c4a5a72" providerId="ADAL" clId="{B0BCD4D3-DF72-DF44-9550-FD3F8F29468B}" dt="2023-11-25T15:47:31.239" v="2621" actId="478"/>
          <ac:spMkLst>
            <pc:docMk/>
            <pc:sldMk cId="2922551846" sldId="260"/>
            <ac:spMk id="8" creationId="{B9E6D701-C5CE-9547-B926-D71A757854FB}"/>
          </ac:spMkLst>
        </pc:spChg>
        <pc:spChg chg="add del mod">
          <ac:chgData name="Ayten Tair (2121081)" userId="d2d01024-c167-42ea-a479-85bb5c4a5a72" providerId="ADAL" clId="{B0BCD4D3-DF72-DF44-9550-FD3F8F29468B}" dt="2023-11-25T15:24:31.288" v="2248" actId="478"/>
          <ac:spMkLst>
            <pc:docMk/>
            <pc:sldMk cId="2922551846" sldId="260"/>
            <ac:spMk id="11" creationId="{F989C482-CB67-214A-A8EF-33303CDEF773}"/>
          </ac:spMkLst>
        </pc:spChg>
        <pc:spChg chg="add del">
          <ac:chgData name="Ayten Tair (2121081)" userId="d2d01024-c167-42ea-a479-85bb5c4a5a72" providerId="ADAL" clId="{B0BCD4D3-DF72-DF44-9550-FD3F8F29468B}" dt="2023-11-07T18:18:33.486" v="286" actId="26606"/>
          <ac:spMkLst>
            <pc:docMk/>
            <pc:sldMk cId="2922551846" sldId="260"/>
            <ac:spMk id="14" creationId="{231BF440-39FA-4087-84CC-2EEC0BBDAF29}"/>
          </ac:spMkLst>
        </pc:spChg>
        <pc:spChg chg="add del">
          <ac:chgData name="Ayten Tair (2121081)" userId="d2d01024-c167-42ea-a479-85bb5c4a5a72" providerId="ADAL" clId="{B0BCD4D3-DF72-DF44-9550-FD3F8F29468B}" dt="2023-11-07T18:18:33.486" v="286" actId="26606"/>
          <ac:spMkLst>
            <pc:docMk/>
            <pc:sldMk cId="2922551846" sldId="260"/>
            <ac:spMk id="16" creationId="{F04E4CBA-303B-48BD-8451-C2701CB0EEBF}"/>
          </ac:spMkLst>
        </pc:spChg>
        <pc:spChg chg="add del">
          <ac:chgData name="Ayten Tair (2121081)" userId="d2d01024-c167-42ea-a479-85bb5c4a5a72" providerId="ADAL" clId="{B0BCD4D3-DF72-DF44-9550-FD3F8F29468B}" dt="2023-11-07T18:18:33.486" v="286" actId="26606"/>
          <ac:spMkLst>
            <pc:docMk/>
            <pc:sldMk cId="2922551846" sldId="260"/>
            <ac:spMk id="18" creationId="{F6CA58B3-AFCC-4A40-9882-50D5080879B0}"/>
          </ac:spMkLst>
        </pc:spChg>
        <pc:spChg chg="add del">
          <ac:chgData name="Ayten Tair (2121081)" userId="d2d01024-c167-42ea-a479-85bb5c4a5a72" providerId="ADAL" clId="{B0BCD4D3-DF72-DF44-9550-FD3F8F29468B}" dt="2023-11-07T18:18:33.486" v="286" actId="26606"/>
          <ac:spMkLst>
            <pc:docMk/>
            <pc:sldMk cId="2922551846" sldId="260"/>
            <ac:spMk id="20" creationId="{75C56826-D4E5-42ED-8529-079651CB3005}"/>
          </ac:spMkLst>
        </pc:spChg>
        <pc:spChg chg="add del">
          <ac:chgData name="Ayten Tair (2121081)" userId="d2d01024-c167-42ea-a479-85bb5c4a5a72" providerId="ADAL" clId="{B0BCD4D3-DF72-DF44-9550-FD3F8F29468B}" dt="2023-11-07T18:18:33.486" v="286" actId="26606"/>
          <ac:spMkLst>
            <pc:docMk/>
            <pc:sldMk cId="2922551846" sldId="260"/>
            <ac:spMk id="22" creationId="{82095FCE-EF05-4443-B97A-85DEE3A5CA17}"/>
          </ac:spMkLst>
        </pc:spChg>
        <pc:spChg chg="add del">
          <ac:chgData name="Ayten Tair (2121081)" userId="d2d01024-c167-42ea-a479-85bb5c4a5a72" providerId="ADAL" clId="{B0BCD4D3-DF72-DF44-9550-FD3F8F29468B}" dt="2023-11-07T18:18:33.486" v="286" actId="26606"/>
          <ac:spMkLst>
            <pc:docMk/>
            <pc:sldMk cId="2922551846" sldId="260"/>
            <ac:spMk id="24" creationId="{CA00AE6B-AA30-4CF8-BA6F-339B780AD76C}"/>
          </ac:spMkLst>
        </pc:spChg>
        <pc:spChg chg="add del">
          <ac:chgData name="Ayten Tair (2121081)" userId="d2d01024-c167-42ea-a479-85bb5c4a5a72" providerId="ADAL" clId="{B0BCD4D3-DF72-DF44-9550-FD3F8F29468B}" dt="2023-11-07T18:18:33.452" v="285" actId="26606"/>
          <ac:spMkLst>
            <pc:docMk/>
            <pc:sldMk cId="2922551846" sldId="260"/>
            <ac:spMk id="29" creationId="{DB90EDA9-2517-46EC-B6D4-3918D04786C1}"/>
          </ac:spMkLst>
        </pc:spChg>
        <pc:spChg chg="add del">
          <ac:chgData name="Ayten Tair (2121081)" userId="d2d01024-c167-42ea-a479-85bb5c4a5a72" providerId="ADAL" clId="{B0BCD4D3-DF72-DF44-9550-FD3F8F29468B}" dt="2023-11-07T18:18:33.452" v="285" actId="26606"/>
          <ac:spMkLst>
            <pc:docMk/>
            <pc:sldMk cId="2922551846" sldId="260"/>
            <ac:spMk id="31" creationId="{D449B1F2-532C-44C7-8AC7-28EA15EE02CB}"/>
          </ac:spMkLst>
        </pc:spChg>
        <pc:spChg chg="add del">
          <ac:chgData name="Ayten Tair (2121081)" userId="d2d01024-c167-42ea-a479-85bb5c4a5a72" providerId="ADAL" clId="{B0BCD4D3-DF72-DF44-9550-FD3F8F29468B}" dt="2023-11-07T18:18:33.452" v="285" actId="26606"/>
          <ac:spMkLst>
            <pc:docMk/>
            <pc:sldMk cId="2922551846" sldId="260"/>
            <ac:spMk id="33" creationId="{EE7D3784-5CF9-4282-9B1C-523957852BF6}"/>
          </ac:spMkLst>
        </pc:spChg>
        <pc:spChg chg="add del">
          <ac:chgData name="Ayten Tair (2121081)" userId="d2d01024-c167-42ea-a479-85bb5c4a5a72" providerId="ADAL" clId="{B0BCD4D3-DF72-DF44-9550-FD3F8F29468B}" dt="2023-11-18T14:00:59.836" v="1040" actId="26606"/>
          <ac:spMkLst>
            <pc:docMk/>
            <pc:sldMk cId="2922551846" sldId="260"/>
            <ac:spMk id="35" creationId="{2172A0AC-3DCE-4672-BCAF-28FEF91F6020}"/>
          </ac:spMkLst>
        </pc:spChg>
        <pc:spChg chg="add del">
          <ac:chgData name="Ayten Tair (2121081)" userId="d2d01024-c167-42ea-a479-85bb5c4a5a72" providerId="ADAL" clId="{B0BCD4D3-DF72-DF44-9550-FD3F8F29468B}" dt="2023-11-18T14:00:59.836" v="1040" actId="26606"/>
          <ac:spMkLst>
            <pc:docMk/>
            <pc:sldMk cId="2922551846" sldId="260"/>
            <ac:spMk id="36" creationId="{AE6F1C77-EDC9-4C5F-8C1C-62DD46BDA3C3}"/>
          </ac:spMkLst>
        </pc:spChg>
        <pc:spChg chg="add del">
          <ac:chgData name="Ayten Tair (2121081)" userId="d2d01024-c167-42ea-a479-85bb5c4a5a72" providerId="ADAL" clId="{B0BCD4D3-DF72-DF44-9550-FD3F8F29468B}" dt="2023-11-18T14:16:52.840" v="1204" actId="26606"/>
          <ac:spMkLst>
            <pc:docMk/>
            <pc:sldMk cId="2922551846" sldId="260"/>
            <ac:spMk id="41" creationId="{E8A8EAB8-D2FF-444D-B34B-7D32F106AD0E}"/>
          </ac:spMkLst>
        </pc:spChg>
        <pc:spChg chg="add del">
          <ac:chgData name="Ayten Tair (2121081)" userId="d2d01024-c167-42ea-a479-85bb5c4a5a72" providerId="ADAL" clId="{B0BCD4D3-DF72-DF44-9550-FD3F8F29468B}" dt="2023-11-18T14:22:14.029" v="1236" actId="26606"/>
          <ac:spMkLst>
            <pc:docMk/>
            <pc:sldMk cId="2922551846" sldId="260"/>
            <ac:spMk id="52" creationId="{2172A0AC-3DCE-4672-BCAF-28FEF91F6020}"/>
          </ac:spMkLst>
        </pc:spChg>
        <pc:spChg chg="add del">
          <ac:chgData name="Ayten Tair (2121081)" userId="d2d01024-c167-42ea-a479-85bb5c4a5a72" providerId="ADAL" clId="{B0BCD4D3-DF72-DF44-9550-FD3F8F29468B}" dt="2023-11-18T14:22:14.029" v="1236" actId="26606"/>
          <ac:spMkLst>
            <pc:docMk/>
            <pc:sldMk cId="2922551846" sldId="260"/>
            <ac:spMk id="54" creationId="{AE6F1C77-EDC9-4C5F-8C1C-62DD46BDA3C3}"/>
          </ac:spMkLst>
        </pc:spChg>
        <pc:spChg chg="add del">
          <ac:chgData name="Ayten Tair (2121081)" userId="d2d01024-c167-42ea-a479-85bb5c4a5a72" providerId="ADAL" clId="{B0BCD4D3-DF72-DF44-9550-FD3F8F29468B}" dt="2023-11-18T14:21:23.632" v="1223" actId="26606"/>
          <ac:spMkLst>
            <pc:docMk/>
            <pc:sldMk cId="2922551846" sldId="260"/>
            <ac:spMk id="56" creationId="{2172A0AC-3DCE-4672-BCAF-28FEF91F6020}"/>
          </ac:spMkLst>
        </pc:spChg>
        <pc:spChg chg="add del">
          <ac:chgData name="Ayten Tair (2121081)" userId="d2d01024-c167-42ea-a479-85bb5c4a5a72" providerId="ADAL" clId="{B0BCD4D3-DF72-DF44-9550-FD3F8F29468B}" dt="2023-11-18T14:21:23.632" v="1223" actId="26606"/>
          <ac:spMkLst>
            <pc:docMk/>
            <pc:sldMk cId="2922551846" sldId="260"/>
            <ac:spMk id="57" creationId="{AE6F1C77-EDC9-4C5F-8C1C-62DD46BDA3C3}"/>
          </ac:spMkLst>
        </pc:spChg>
        <pc:spChg chg="add del">
          <ac:chgData name="Ayten Tair (2121081)" userId="d2d01024-c167-42ea-a479-85bb5c4a5a72" providerId="ADAL" clId="{B0BCD4D3-DF72-DF44-9550-FD3F8F29468B}" dt="2023-11-18T14:21:50.503" v="1229" actId="26606"/>
          <ac:spMkLst>
            <pc:docMk/>
            <pc:sldMk cId="2922551846" sldId="260"/>
            <ac:spMk id="58" creationId="{129F4FEF-3F4E-4042-8E6D-C24E201FB31A}"/>
          </ac:spMkLst>
        </pc:spChg>
        <pc:spChg chg="add del">
          <ac:chgData name="Ayten Tair (2121081)" userId="d2d01024-c167-42ea-a479-85bb5c4a5a72" providerId="ADAL" clId="{B0BCD4D3-DF72-DF44-9550-FD3F8F29468B}" dt="2023-11-18T14:19:31.570" v="1210" actId="26606"/>
          <ac:spMkLst>
            <pc:docMk/>
            <pc:sldMk cId="2922551846" sldId="260"/>
            <ac:spMk id="59" creationId="{38468727-63BE-4191-B4A6-C30C82C0E986}"/>
          </ac:spMkLst>
        </pc:spChg>
        <pc:spChg chg="add del">
          <ac:chgData name="Ayten Tair (2121081)" userId="d2d01024-c167-42ea-a479-85bb5c4a5a72" providerId="ADAL" clId="{B0BCD4D3-DF72-DF44-9550-FD3F8F29468B}" dt="2023-11-18T14:19:31.570" v="1210" actId="26606"/>
          <ac:spMkLst>
            <pc:docMk/>
            <pc:sldMk cId="2922551846" sldId="260"/>
            <ac:spMk id="61" creationId="{9D355BB6-1BB8-4828-B246-CFB31742D7B8}"/>
          </ac:spMkLst>
        </pc:spChg>
        <pc:spChg chg="add del">
          <ac:chgData name="Ayten Tair (2121081)" userId="d2d01024-c167-42ea-a479-85bb5c4a5a72" providerId="ADAL" clId="{B0BCD4D3-DF72-DF44-9550-FD3F8F29468B}" dt="2023-11-18T14:19:31.570" v="1210" actId="26606"/>
          <ac:spMkLst>
            <pc:docMk/>
            <pc:sldMk cId="2922551846" sldId="260"/>
            <ac:spMk id="63" creationId="{CA52A9B9-B2B3-46F0-9D53-0EFF9905BF8F}"/>
          </ac:spMkLst>
        </pc:spChg>
        <pc:spChg chg="add del">
          <ac:chgData name="Ayten Tair (2121081)" userId="d2d01024-c167-42ea-a479-85bb5c4a5a72" providerId="ADAL" clId="{B0BCD4D3-DF72-DF44-9550-FD3F8F29468B}" dt="2023-11-18T14:21:58.197" v="1231" actId="26606"/>
          <ac:spMkLst>
            <pc:docMk/>
            <pc:sldMk cId="2922551846" sldId="260"/>
            <ac:spMk id="68" creationId="{40C68385-847A-D2AB-91D9-ECD0EA7AC511}"/>
          </ac:spMkLst>
        </pc:spChg>
        <pc:spChg chg="add del">
          <ac:chgData name="Ayten Tair (2121081)" userId="d2d01024-c167-42ea-a479-85bb5c4a5a72" providerId="ADAL" clId="{B0BCD4D3-DF72-DF44-9550-FD3F8F29468B}" dt="2023-11-18T14:22:08.740" v="1233" actId="26606"/>
          <ac:spMkLst>
            <pc:docMk/>
            <pc:sldMk cId="2922551846" sldId="260"/>
            <ac:spMk id="70" creationId="{2172A0AC-3DCE-4672-BCAF-28FEF91F6020}"/>
          </ac:spMkLst>
        </pc:spChg>
        <pc:spChg chg="add del">
          <ac:chgData name="Ayten Tair (2121081)" userId="d2d01024-c167-42ea-a479-85bb5c4a5a72" providerId="ADAL" clId="{B0BCD4D3-DF72-DF44-9550-FD3F8F29468B}" dt="2023-11-18T14:22:08.740" v="1233" actId="26606"/>
          <ac:spMkLst>
            <pc:docMk/>
            <pc:sldMk cId="2922551846" sldId="260"/>
            <ac:spMk id="71" creationId="{AE6F1C77-EDC9-4C5F-8C1C-62DD46BDA3C3}"/>
          </ac:spMkLst>
        </pc:spChg>
        <pc:spChg chg="add del">
          <ac:chgData name="Ayten Tair (2121081)" userId="d2d01024-c167-42ea-a479-85bb5c4a5a72" providerId="ADAL" clId="{B0BCD4D3-DF72-DF44-9550-FD3F8F29468B}" dt="2023-11-18T14:22:14.012" v="1235" actId="26606"/>
          <ac:spMkLst>
            <pc:docMk/>
            <pc:sldMk cId="2922551846" sldId="260"/>
            <ac:spMk id="74" creationId="{2172A0AC-3DCE-4672-BCAF-28FEF91F6020}"/>
          </ac:spMkLst>
        </pc:spChg>
        <pc:spChg chg="add del">
          <ac:chgData name="Ayten Tair (2121081)" userId="d2d01024-c167-42ea-a479-85bb5c4a5a72" providerId="ADAL" clId="{B0BCD4D3-DF72-DF44-9550-FD3F8F29468B}" dt="2023-11-18T14:22:14.012" v="1235" actId="26606"/>
          <ac:spMkLst>
            <pc:docMk/>
            <pc:sldMk cId="2922551846" sldId="260"/>
            <ac:spMk id="75" creationId="{AE6F1C77-EDC9-4C5F-8C1C-62DD46BDA3C3}"/>
          </ac:spMkLst>
        </pc:spChg>
        <pc:spChg chg="add del">
          <ac:chgData name="Ayten Tair (2121081)" userId="d2d01024-c167-42ea-a479-85bb5c4a5a72" providerId="ADAL" clId="{B0BCD4D3-DF72-DF44-9550-FD3F8F29468B}" dt="2023-11-18T14:22:37.380" v="1254" actId="26606"/>
          <ac:spMkLst>
            <pc:docMk/>
            <pc:sldMk cId="2922551846" sldId="260"/>
            <ac:spMk id="78" creationId="{2172A0AC-3DCE-4672-BCAF-28FEF91F6020}"/>
          </ac:spMkLst>
        </pc:spChg>
        <pc:spChg chg="add del">
          <ac:chgData name="Ayten Tair (2121081)" userId="d2d01024-c167-42ea-a479-85bb5c4a5a72" providerId="ADAL" clId="{B0BCD4D3-DF72-DF44-9550-FD3F8F29468B}" dt="2023-11-18T14:22:37.380" v="1254" actId="26606"/>
          <ac:spMkLst>
            <pc:docMk/>
            <pc:sldMk cId="2922551846" sldId="260"/>
            <ac:spMk id="79" creationId="{AE6F1C77-EDC9-4C5F-8C1C-62DD46BDA3C3}"/>
          </ac:spMkLst>
        </pc:spChg>
        <pc:spChg chg="add del">
          <ac:chgData name="Ayten Tair (2121081)" userId="d2d01024-c167-42ea-a479-85bb5c4a5a72" providerId="ADAL" clId="{B0BCD4D3-DF72-DF44-9550-FD3F8F29468B}" dt="2023-11-18T14:24:25.356" v="1255" actId="26606"/>
          <ac:spMkLst>
            <pc:docMk/>
            <pc:sldMk cId="2922551846" sldId="260"/>
            <ac:spMk id="85" creationId="{AAB8EDC3-1C0D-4505-A2C7-839A5161FB53}"/>
          </ac:spMkLst>
        </pc:spChg>
        <pc:spChg chg="add del">
          <ac:chgData name="Ayten Tair (2121081)" userId="d2d01024-c167-42ea-a479-85bb5c4a5a72" providerId="ADAL" clId="{B0BCD4D3-DF72-DF44-9550-FD3F8F29468B}" dt="2023-11-18T14:24:25.356" v="1255" actId="26606"/>
          <ac:spMkLst>
            <pc:docMk/>
            <pc:sldMk cId="2922551846" sldId="260"/>
            <ac:spMk id="87" creationId="{2069E294-3813-4588-9E9C-AEA08F9C4DA1}"/>
          </ac:spMkLst>
        </pc:spChg>
        <pc:spChg chg="add del">
          <ac:chgData name="Ayten Tair (2121081)" userId="d2d01024-c167-42ea-a479-85bb5c4a5a72" providerId="ADAL" clId="{B0BCD4D3-DF72-DF44-9550-FD3F8F29468B}" dt="2023-11-18T14:24:57.540" v="1259" actId="26606"/>
          <ac:spMkLst>
            <pc:docMk/>
            <pc:sldMk cId="2922551846" sldId="260"/>
            <ac:spMk id="92" creationId="{D2B783EE-0239-4717-BBEA-8C9EAC61C824}"/>
          </ac:spMkLst>
        </pc:spChg>
        <pc:spChg chg="add del">
          <ac:chgData name="Ayten Tair (2121081)" userId="d2d01024-c167-42ea-a479-85bb5c4a5a72" providerId="ADAL" clId="{B0BCD4D3-DF72-DF44-9550-FD3F8F29468B}" dt="2023-11-18T14:24:57.540" v="1259" actId="26606"/>
          <ac:spMkLst>
            <pc:docMk/>
            <pc:sldMk cId="2922551846" sldId="260"/>
            <ac:spMk id="94" creationId="{A7B99495-F43F-4D80-A44F-2CB4764EB90B}"/>
          </ac:spMkLst>
        </pc:spChg>
        <pc:spChg chg="add del">
          <ac:chgData name="Ayten Tair (2121081)" userId="d2d01024-c167-42ea-a479-85bb5c4a5a72" providerId="ADAL" clId="{B0BCD4D3-DF72-DF44-9550-FD3F8F29468B}" dt="2023-11-18T14:24:57.540" v="1259" actId="26606"/>
          <ac:spMkLst>
            <pc:docMk/>
            <pc:sldMk cId="2922551846" sldId="260"/>
            <ac:spMk id="96" creationId="{70BEB1E7-2F88-40BC-B73D-42E5B6F80BFC}"/>
          </ac:spMkLst>
        </pc:spChg>
        <pc:spChg chg="add del">
          <ac:chgData name="Ayten Tair (2121081)" userId="d2d01024-c167-42ea-a479-85bb5c4a5a72" providerId="ADAL" clId="{B0BCD4D3-DF72-DF44-9550-FD3F8F29468B}" dt="2023-11-18T14:24:57.495" v="1258" actId="26606"/>
          <ac:spMkLst>
            <pc:docMk/>
            <pc:sldMk cId="2922551846" sldId="260"/>
            <ac:spMk id="101" creationId="{D2B783EE-0239-4717-BBEA-8C9EAC61C824}"/>
          </ac:spMkLst>
        </pc:spChg>
        <pc:spChg chg="add del">
          <ac:chgData name="Ayten Tair (2121081)" userId="d2d01024-c167-42ea-a479-85bb5c4a5a72" providerId="ADAL" clId="{B0BCD4D3-DF72-DF44-9550-FD3F8F29468B}" dt="2023-11-18T14:24:57.495" v="1258" actId="26606"/>
          <ac:spMkLst>
            <pc:docMk/>
            <pc:sldMk cId="2922551846" sldId="260"/>
            <ac:spMk id="103" creationId="{A7B99495-F43F-4D80-A44F-2CB4764EB90B}"/>
          </ac:spMkLst>
        </pc:spChg>
        <pc:spChg chg="add del">
          <ac:chgData name="Ayten Tair (2121081)" userId="d2d01024-c167-42ea-a479-85bb5c4a5a72" providerId="ADAL" clId="{B0BCD4D3-DF72-DF44-9550-FD3F8F29468B}" dt="2023-11-18T14:24:57.495" v="1258" actId="26606"/>
          <ac:spMkLst>
            <pc:docMk/>
            <pc:sldMk cId="2922551846" sldId="260"/>
            <ac:spMk id="105" creationId="{70BEB1E7-2F88-40BC-B73D-42E5B6F80BFC}"/>
          </ac:spMkLst>
        </pc:spChg>
        <pc:spChg chg="add del">
          <ac:chgData name="Ayten Tair (2121081)" userId="d2d01024-c167-42ea-a479-85bb5c4a5a72" providerId="ADAL" clId="{B0BCD4D3-DF72-DF44-9550-FD3F8F29468B}" dt="2023-11-18T14:26:30.677" v="1303" actId="26606"/>
          <ac:spMkLst>
            <pc:docMk/>
            <pc:sldMk cId="2922551846" sldId="260"/>
            <ac:spMk id="107" creationId="{D2B783EE-0239-4717-BBEA-8C9EAC61C824}"/>
          </ac:spMkLst>
        </pc:spChg>
        <pc:spChg chg="add del">
          <ac:chgData name="Ayten Tair (2121081)" userId="d2d01024-c167-42ea-a479-85bb5c4a5a72" providerId="ADAL" clId="{B0BCD4D3-DF72-DF44-9550-FD3F8F29468B}" dt="2023-11-18T14:26:30.677" v="1303" actId="26606"/>
          <ac:spMkLst>
            <pc:docMk/>
            <pc:sldMk cId="2922551846" sldId="260"/>
            <ac:spMk id="108" creationId="{A7B99495-F43F-4D80-A44F-2CB4764EB90B}"/>
          </ac:spMkLst>
        </pc:spChg>
        <pc:spChg chg="add del">
          <ac:chgData name="Ayten Tair (2121081)" userId="d2d01024-c167-42ea-a479-85bb5c4a5a72" providerId="ADAL" clId="{B0BCD4D3-DF72-DF44-9550-FD3F8F29468B}" dt="2023-11-18T14:26:30.677" v="1303" actId="26606"/>
          <ac:spMkLst>
            <pc:docMk/>
            <pc:sldMk cId="2922551846" sldId="260"/>
            <ac:spMk id="109" creationId="{70BEB1E7-2F88-40BC-B73D-42E5B6F80BFC}"/>
          </ac:spMkLst>
        </pc:spChg>
        <pc:spChg chg="add del">
          <ac:chgData name="Ayten Tair (2121081)" userId="d2d01024-c167-42ea-a479-85bb5c4a5a72" providerId="ADAL" clId="{B0BCD4D3-DF72-DF44-9550-FD3F8F29468B}" dt="2023-11-18T14:26:30.665" v="1302" actId="26606"/>
          <ac:spMkLst>
            <pc:docMk/>
            <pc:sldMk cId="2922551846" sldId="260"/>
            <ac:spMk id="114" creationId="{D2B783EE-0239-4717-BBEA-8C9EAC61C824}"/>
          </ac:spMkLst>
        </pc:spChg>
        <pc:spChg chg="add del">
          <ac:chgData name="Ayten Tair (2121081)" userId="d2d01024-c167-42ea-a479-85bb5c4a5a72" providerId="ADAL" clId="{B0BCD4D3-DF72-DF44-9550-FD3F8F29468B}" dt="2023-11-18T14:26:30.665" v="1302" actId="26606"/>
          <ac:spMkLst>
            <pc:docMk/>
            <pc:sldMk cId="2922551846" sldId="260"/>
            <ac:spMk id="116" creationId="{A7B99495-F43F-4D80-A44F-2CB4764EB90B}"/>
          </ac:spMkLst>
        </pc:spChg>
        <pc:spChg chg="add del">
          <ac:chgData name="Ayten Tair (2121081)" userId="d2d01024-c167-42ea-a479-85bb5c4a5a72" providerId="ADAL" clId="{B0BCD4D3-DF72-DF44-9550-FD3F8F29468B}" dt="2023-11-18T14:26:30.665" v="1302" actId="26606"/>
          <ac:spMkLst>
            <pc:docMk/>
            <pc:sldMk cId="2922551846" sldId="260"/>
            <ac:spMk id="118" creationId="{70BEB1E7-2F88-40BC-B73D-42E5B6F80BFC}"/>
          </ac:spMkLst>
        </pc:spChg>
        <pc:spChg chg="add del">
          <ac:chgData name="Ayten Tair (2121081)" userId="d2d01024-c167-42ea-a479-85bb5c4a5a72" providerId="ADAL" clId="{B0BCD4D3-DF72-DF44-9550-FD3F8F29468B}" dt="2023-11-18T14:26:43.868" v="1307" actId="26606"/>
          <ac:spMkLst>
            <pc:docMk/>
            <pc:sldMk cId="2922551846" sldId="260"/>
            <ac:spMk id="120" creationId="{D2B783EE-0239-4717-BBEA-8C9EAC61C824}"/>
          </ac:spMkLst>
        </pc:spChg>
        <pc:spChg chg="add del">
          <ac:chgData name="Ayten Tair (2121081)" userId="d2d01024-c167-42ea-a479-85bb5c4a5a72" providerId="ADAL" clId="{B0BCD4D3-DF72-DF44-9550-FD3F8F29468B}" dt="2023-11-18T14:26:43.868" v="1307" actId="26606"/>
          <ac:spMkLst>
            <pc:docMk/>
            <pc:sldMk cId="2922551846" sldId="260"/>
            <ac:spMk id="121" creationId="{A7B99495-F43F-4D80-A44F-2CB4764EB90B}"/>
          </ac:spMkLst>
        </pc:spChg>
        <pc:spChg chg="add del">
          <ac:chgData name="Ayten Tair (2121081)" userId="d2d01024-c167-42ea-a479-85bb5c4a5a72" providerId="ADAL" clId="{B0BCD4D3-DF72-DF44-9550-FD3F8F29468B}" dt="2023-11-18T14:26:43.868" v="1307" actId="26606"/>
          <ac:spMkLst>
            <pc:docMk/>
            <pc:sldMk cId="2922551846" sldId="260"/>
            <ac:spMk id="122" creationId="{70BEB1E7-2F88-40BC-B73D-42E5B6F80BFC}"/>
          </ac:spMkLst>
        </pc:spChg>
        <pc:spChg chg="add del">
          <ac:chgData name="Ayten Tair (2121081)" userId="d2d01024-c167-42ea-a479-85bb5c4a5a72" providerId="ADAL" clId="{B0BCD4D3-DF72-DF44-9550-FD3F8F29468B}" dt="2023-11-18T14:26:43.851" v="1306" actId="26606"/>
          <ac:spMkLst>
            <pc:docMk/>
            <pc:sldMk cId="2922551846" sldId="260"/>
            <ac:spMk id="127" creationId="{D2B783EE-0239-4717-BBEA-8C9EAC61C824}"/>
          </ac:spMkLst>
        </pc:spChg>
        <pc:spChg chg="add del">
          <ac:chgData name="Ayten Tair (2121081)" userId="d2d01024-c167-42ea-a479-85bb5c4a5a72" providerId="ADAL" clId="{B0BCD4D3-DF72-DF44-9550-FD3F8F29468B}" dt="2023-11-18T14:26:43.851" v="1306" actId="26606"/>
          <ac:spMkLst>
            <pc:docMk/>
            <pc:sldMk cId="2922551846" sldId="260"/>
            <ac:spMk id="129" creationId="{A7B99495-F43F-4D80-A44F-2CB4764EB90B}"/>
          </ac:spMkLst>
        </pc:spChg>
        <pc:spChg chg="add del">
          <ac:chgData name="Ayten Tair (2121081)" userId="d2d01024-c167-42ea-a479-85bb5c4a5a72" providerId="ADAL" clId="{B0BCD4D3-DF72-DF44-9550-FD3F8F29468B}" dt="2023-11-18T14:26:43.851" v="1306" actId="26606"/>
          <ac:spMkLst>
            <pc:docMk/>
            <pc:sldMk cId="2922551846" sldId="260"/>
            <ac:spMk id="131" creationId="{70BEB1E7-2F88-40BC-B73D-42E5B6F80BFC}"/>
          </ac:spMkLst>
        </pc:spChg>
        <pc:spChg chg="add del">
          <ac:chgData name="Ayten Tair (2121081)" userId="d2d01024-c167-42ea-a479-85bb5c4a5a72" providerId="ADAL" clId="{B0BCD4D3-DF72-DF44-9550-FD3F8F29468B}" dt="2023-11-18T14:28:27.968" v="1313" actId="26606"/>
          <ac:spMkLst>
            <pc:docMk/>
            <pc:sldMk cId="2922551846" sldId="260"/>
            <ac:spMk id="133" creationId="{D2B783EE-0239-4717-BBEA-8C9EAC61C824}"/>
          </ac:spMkLst>
        </pc:spChg>
        <pc:spChg chg="add del">
          <ac:chgData name="Ayten Tair (2121081)" userId="d2d01024-c167-42ea-a479-85bb5c4a5a72" providerId="ADAL" clId="{B0BCD4D3-DF72-DF44-9550-FD3F8F29468B}" dt="2023-11-18T14:28:27.968" v="1313" actId="26606"/>
          <ac:spMkLst>
            <pc:docMk/>
            <pc:sldMk cId="2922551846" sldId="260"/>
            <ac:spMk id="134" creationId="{A7B99495-F43F-4D80-A44F-2CB4764EB90B}"/>
          </ac:spMkLst>
        </pc:spChg>
        <pc:spChg chg="add del">
          <ac:chgData name="Ayten Tair (2121081)" userId="d2d01024-c167-42ea-a479-85bb5c4a5a72" providerId="ADAL" clId="{B0BCD4D3-DF72-DF44-9550-FD3F8F29468B}" dt="2023-11-18T14:28:27.968" v="1313" actId="26606"/>
          <ac:spMkLst>
            <pc:docMk/>
            <pc:sldMk cId="2922551846" sldId="260"/>
            <ac:spMk id="135" creationId="{70BEB1E7-2F88-40BC-B73D-42E5B6F80BFC}"/>
          </ac:spMkLst>
        </pc:spChg>
        <pc:spChg chg="add del">
          <ac:chgData name="Ayten Tair (2121081)" userId="d2d01024-c167-42ea-a479-85bb5c4a5a72" providerId="ADAL" clId="{B0BCD4D3-DF72-DF44-9550-FD3F8F29468B}" dt="2023-11-18T14:51:04.288" v="1350" actId="26606"/>
          <ac:spMkLst>
            <pc:docMk/>
            <pc:sldMk cId="2922551846" sldId="260"/>
            <ac:spMk id="140" creationId="{D2B783EE-0239-4717-BBEA-8C9EAC61C824}"/>
          </ac:spMkLst>
        </pc:spChg>
        <pc:spChg chg="add del">
          <ac:chgData name="Ayten Tair (2121081)" userId="d2d01024-c167-42ea-a479-85bb5c4a5a72" providerId="ADAL" clId="{B0BCD4D3-DF72-DF44-9550-FD3F8F29468B}" dt="2023-11-18T14:51:04.288" v="1350" actId="26606"/>
          <ac:spMkLst>
            <pc:docMk/>
            <pc:sldMk cId="2922551846" sldId="260"/>
            <ac:spMk id="142" creationId="{A7B99495-F43F-4D80-A44F-2CB4764EB90B}"/>
          </ac:spMkLst>
        </pc:spChg>
        <pc:spChg chg="add del">
          <ac:chgData name="Ayten Tair (2121081)" userId="d2d01024-c167-42ea-a479-85bb5c4a5a72" providerId="ADAL" clId="{B0BCD4D3-DF72-DF44-9550-FD3F8F29468B}" dt="2023-11-18T14:51:04.288" v="1350" actId="26606"/>
          <ac:spMkLst>
            <pc:docMk/>
            <pc:sldMk cId="2922551846" sldId="260"/>
            <ac:spMk id="144" creationId="{70BEB1E7-2F88-40BC-B73D-42E5B6F80BFC}"/>
          </ac:spMkLst>
        </pc:spChg>
        <pc:spChg chg="add del">
          <ac:chgData name="Ayten Tair (2121081)" userId="d2d01024-c167-42ea-a479-85bb5c4a5a72" providerId="ADAL" clId="{B0BCD4D3-DF72-DF44-9550-FD3F8F29468B}" dt="2023-11-25T15:47:42.214" v="2625" actId="26606"/>
          <ac:spMkLst>
            <pc:docMk/>
            <pc:sldMk cId="2922551846" sldId="260"/>
            <ac:spMk id="149" creationId="{38468727-63BE-4191-B4A6-C30C82C0E986}"/>
          </ac:spMkLst>
        </pc:spChg>
        <pc:spChg chg="add del">
          <ac:chgData name="Ayten Tair (2121081)" userId="d2d01024-c167-42ea-a479-85bb5c4a5a72" providerId="ADAL" clId="{B0BCD4D3-DF72-DF44-9550-FD3F8F29468B}" dt="2023-11-25T15:47:42.214" v="2625" actId="26606"/>
          <ac:spMkLst>
            <pc:docMk/>
            <pc:sldMk cId="2922551846" sldId="260"/>
            <ac:spMk id="151" creationId="{9D355BB6-1BB8-4828-B246-CFB31742D7B8}"/>
          </ac:spMkLst>
        </pc:spChg>
        <pc:spChg chg="add del">
          <ac:chgData name="Ayten Tair (2121081)" userId="d2d01024-c167-42ea-a479-85bb5c4a5a72" providerId="ADAL" clId="{B0BCD4D3-DF72-DF44-9550-FD3F8F29468B}" dt="2023-11-25T15:47:42.214" v="2625" actId="26606"/>
          <ac:spMkLst>
            <pc:docMk/>
            <pc:sldMk cId="2922551846" sldId="260"/>
            <ac:spMk id="153" creationId="{CA52A9B9-B2B3-46F0-9D53-0EFF9905BF8F}"/>
          </ac:spMkLst>
        </pc:spChg>
        <pc:spChg chg="add del">
          <ac:chgData name="Ayten Tair (2121081)" userId="d2d01024-c167-42ea-a479-85bb5c4a5a72" providerId="ADAL" clId="{B0BCD4D3-DF72-DF44-9550-FD3F8F29468B}" dt="2023-12-01T20:03:14.611" v="2663" actId="26606"/>
          <ac:spMkLst>
            <pc:docMk/>
            <pc:sldMk cId="2922551846" sldId="260"/>
            <ac:spMk id="160" creationId="{201CC55D-ED54-4C5C-95E6-10947BD1103B}"/>
          </ac:spMkLst>
        </pc:spChg>
        <pc:spChg chg="add del">
          <ac:chgData name="Ayten Tair (2121081)" userId="d2d01024-c167-42ea-a479-85bb5c4a5a72" providerId="ADAL" clId="{B0BCD4D3-DF72-DF44-9550-FD3F8F29468B}" dt="2023-12-01T20:03:14.611" v="2663" actId="26606"/>
          <ac:spMkLst>
            <pc:docMk/>
            <pc:sldMk cId="2922551846" sldId="260"/>
            <ac:spMk id="166" creationId="{3873B707-463F-40B0-8227-E8CC6C67EB25}"/>
          </ac:spMkLst>
        </pc:spChg>
        <pc:spChg chg="add del">
          <ac:chgData name="Ayten Tair (2121081)" userId="d2d01024-c167-42ea-a479-85bb5c4a5a72" providerId="ADAL" clId="{B0BCD4D3-DF72-DF44-9550-FD3F8F29468B}" dt="2023-12-01T20:03:14.611" v="2663" actId="26606"/>
          <ac:spMkLst>
            <pc:docMk/>
            <pc:sldMk cId="2922551846" sldId="260"/>
            <ac:spMk id="168" creationId="{C13237C8-E62C-4F0D-A318-BD6FB6C2D138}"/>
          </ac:spMkLst>
        </pc:spChg>
        <pc:spChg chg="add del">
          <ac:chgData name="Ayten Tair (2121081)" userId="d2d01024-c167-42ea-a479-85bb5c4a5a72" providerId="ADAL" clId="{B0BCD4D3-DF72-DF44-9550-FD3F8F29468B}" dt="2023-12-01T20:03:14.611" v="2663" actId="26606"/>
          <ac:spMkLst>
            <pc:docMk/>
            <pc:sldMk cId="2922551846" sldId="260"/>
            <ac:spMk id="170" creationId="{19C9EAEA-39D0-4B0E-A0EB-51E7B26740B1}"/>
          </ac:spMkLst>
        </pc:spChg>
        <pc:spChg chg="add del">
          <ac:chgData name="Ayten Tair (2121081)" userId="d2d01024-c167-42ea-a479-85bb5c4a5a72" providerId="ADAL" clId="{B0BCD4D3-DF72-DF44-9550-FD3F8F29468B}" dt="2023-12-01T20:04:34.734" v="2679" actId="26606"/>
          <ac:spMkLst>
            <pc:docMk/>
            <pc:sldMk cId="2922551846" sldId="260"/>
            <ac:spMk id="175" creationId="{9F7D5CDA-D291-4307-BF55-1381FED29634}"/>
          </ac:spMkLst>
        </pc:spChg>
        <pc:spChg chg="add del">
          <ac:chgData name="Ayten Tair (2121081)" userId="d2d01024-c167-42ea-a479-85bb5c4a5a72" providerId="ADAL" clId="{B0BCD4D3-DF72-DF44-9550-FD3F8F29468B}" dt="2023-12-01T20:04:34.734" v="2679" actId="26606"/>
          <ac:spMkLst>
            <pc:docMk/>
            <pc:sldMk cId="2922551846" sldId="260"/>
            <ac:spMk id="177" creationId="{59B296B9-C5A5-4E4F-9B60-C907B5F1466C}"/>
          </ac:spMkLst>
        </pc:spChg>
        <pc:spChg chg="add del">
          <ac:chgData name="Ayten Tair (2121081)" userId="d2d01024-c167-42ea-a479-85bb5c4a5a72" providerId="ADAL" clId="{B0BCD4D3-DF72-DF44-9550-FD3F8F29468B}" dt="2023-12-01T20:04:34.734" v="2679" actId="26606"/>
          <ac:spMkLst>
            <pc:docMk/>
            <pc:sldMk cId="2922551846" sldId="260"/>
            <ac:spMk id="179" creationId="{D0300FD3-5AF1-6305-15FA-9078072672E2}"/>
          </ac:spMkLst>
        </pc:spChg>
        <pc:spChg chg="add del">
          <ac:chgData name="Ayten Tair (2121081)" userId="d2d01024-c167-42ea-a479-85bb5c4a5a72" providerId="ADAL" clId="{B0BCD4D3-DF72-DF44-9550-FD3F8F29468B}" dt="2023-12-01T20:04:32.787" v="2676" actId="26606"/>
          <ac:spMkLst>
            <pc:docMk/>
            <pc:sldMk cId="2922551846" sldId="260"/>
            <ac:spMk id="181" creationId="{9F7D5CDA-D291-4307-BF55-1381FED29634}"/>
          </ac:spMkLst>
        </pc:spChg>
        <pc:spChg chg="add del">
          <ac:chgData name="Ayten Tair (2121081)" userId="d2d01024-c167-42ea-a479-85bb5c4a5a72" providerId="ADAL" clId="{B0BCD4D3-DF72-DF44-9550-FD3F8F29468B}" dt="2023-12-01T20:04:32.787" v="2676" actId="26606"/>
          <ac:spMkLst>
            <pc:docMk/>
            <pc:sldMk cId="2922551846" sldId="260"/>
            <ac:spMk id="182" creationId="{59B296B9-C5A5-4E4F-9B60-C907B5F1466C}"/>
          </ac:spMkLst>
        </pc:spChg>
        <pc:spChg chg="add del">
          <ac:chgData name="Ayten Tair (2121081)" userId="d2d01024-c167-42ea-a479-85bb5c4a5a72" providerId="ADAL" clId="{B0BCD4D3-DF72-DF44-9550-FD3F8F29468B}" dt="2023-12-01T20:04:32.787" v="2676" actId="26606"/>
          <ac:spMkLst>
            <pc:docMk/>
            <pc:sldMk cId="2922551846" sldId="260"/>
            <ac:spMk id="183" creationId="{D0300FD3-5AF1-6305-15FA-9078072672E2}"/>
          </ac:spMkLst>
        </pc:spChg>
        <pc:spChg chg="add del">
          <ac:chgData name="Ayten Tair (2121081)" userId="d2d01024-c167-42ea-a479-85bb5c4a5a72" providerId="ADAL" clId="{B0BCD4D3-DF72-DF44-9550-FD3F8F29468B}" dt="2023-12-01T20:04:08.273" v="2670" actId="26606"/>
          <ac:spMkLst>
            <pc:docMk/>
            <pc:sldMk cId="2922551846" sldId="260"/>
            <ac:spMk id="184" creationId="{9F7D5CDA-D291-4307-BF55-1381FED29634}"/>
          </ac:spMkLst>
        </pc:spChg>
        <pc:spChg chg="add del">
          <ac:chgData name="Ayten Tair (2121081)" userId="d2d01024-c167-42ea-a479-85bb5c4a5a72" providerId="ADAL" clId="{B0BCD4D3-DF72-DF44-9550-FD3F8F29468B}" dt="2023-12-01T20:04:34.721" v="2678" actId="26606"/>
          <ac:spMkLst>
            <pc:docMk/>
            <pc:sldMk cId="2922551846" sldId="260"/>
            <ac:spMk id="185" creationId="{9F7D5CDA-D291-4307-BF55-1381FED29634}"/>
          </ac:spMkLst>
        </pc:spChg>
        <pc:spChg chg="add del">
          <ac:chgData name="Ayten Tair (2121081)" userId="d2d01024-c167-42ea-a479-85bb5c4a5a72" providerId="ADAL" clId="{B0BCD4D3-DF72-DF44-9550-FD3F8F29468B}" dt="2023-12-01T20:04:08.273" v="2670" actId="26606"/>
          <ac:spMkLst>
            <pc:docMk/>
            <pc:sldMk cId="2922551846" sldId="260"/>
            <ac:spMk id="186" creationId="{59B296B9-C5A5-4E4F-9B60-C907B5F1466C}"/>
          </ac:spMkLst>
        </pc:spChg>
        <pc:spChg chg="add del">
          <ac:chgData name="Ayten Tair (2121081)" userId="d2d01024-c167-42ea-a479-85bb5c4a5a72" providerId="ADAL" clId="{B0BCD4D3-DF72-DF44-9550-FD3F8F29468B}" dt="2023-12-01T20:04:34.721" v="2678" actId="26606"/>
          <ac:spMkLst>
            <pc:docMk/>
            <pc:sldMk cId="2922551846" sldId="260"/>
            <ac:spMk id="187" creationId="{59B296B9-C5A5-4E4F-9B60-C907B5F1466C}"/>
          </ac:spMkLst>
        </pc:spChg>
        <pc:spChg chg="add del">
          <ac:chgData name="Ayten Tair (2121081)" userId="d2d01024-c167-42ea-a479-85bb5c4a5a72" providerId="ADAL" clId="{B0BCD4D3-DF72-DF44-9550-FD3F8F29468B}" dt="2023-12-01T20:04:08.273" v="2670" actId="26606"/>
          <ac:spMkLst>
            <pc:docMk/>
            <pc:sldMk cId="2922551846" sldId="260"/>
            <ac:spMk id="188" creationId="{D0300FD3-5AF1-6305-15FA-9078072672E2}"/>
          </ac:spMkLst>
        </pc:spChg>
        <pc:spChg chg="add del">
          <ac:chgData name="Ayten Tair (2121081)" userId="d2d01024-c167-42ea-a479-85bb5c4a5a72" providerId="ADAL" clId="{B0BCD4D3-DF72-DF44-9550-FD3F8F29468B}" dt="2023-12-01T20:04:34.721" v="2678" actId="26606"/>
          <ac:spMkLst>
            <pc:docMk/>
            <pc:sldMk cId="2922551846" sldId="260"/>
            <ac:spMk id="189" creationId="{D0300FD3-5AF1-6305-15FA-9078072672E2}"/>
          </ac:spMkLst>
        </pc:spChg>
        <pc:spChg chg="add del">
          <ac:chgData name="Ayten Tair (2121081)" userId="d2d01024-c167-42ea-a479-85bb5c4a5a72" providerId="ADAL" clId="{B0BCD4D3-DF72-DF44-9550-FD3F8F29468B}" dt="2023-12-01T20:04:17.241" v="2672" actId="26606"/>
          <ac:spMkLst>
            <pc:docMk/>
            <pc:sldMk cId="2922551846" sldId="260"/>
            <ac:spMk id="190" creationId="{E81BF4F6-F2CF-4984-9D14-D6966D92F99F}"/>
          </ac:spMkLst>
        </pc:spChg>
        <pc:spChg chg="add">
          <ac:chgData name="Ayten Tair (2121081)" userId="d2d01024-c167-42ea-a479-85bb5c4a5a72" providerId="ADAL" clId="{B0BCD4D3-DF72-DF44-9550-FD3F8F29468B}" dt="2023-12-01T20:04:34.734" v="2679" actId="26606"/>
          <ac:spMkLst>
            <pc:docMk/>
            <pc:sldMk cId="2922551846" sldId="260"/>
            <ac:spMk id="191" creationId="{9F7D5CDA-D291-4307-BF55-1381FED29634}"/>
          </ac:spMkLst>
        </pc:spChg>
        <pc:spChg chg="add">
          <ac:chgData name="Ayten Tair (2121081)" userId="d2d01024-c167-42ea-a479-85bb5c4a5a72" providerId="ADAL" clId="{B0BCD4D3-DF72-DF44-9550-FD3F8F29468B}" dt="2023-12-01T20:04:34.734" v="2679" actId="26606"/>
          <ac:spMkLst>
            <pc:docMk/>
            <pc:sldMk cId="2922551846" sldId="260"/>
            <ac:spMk id="192" creationId="{59B296B9-C5A5-4E4F-9B60-C907B5F1466C}"/>
          </ac:spMkLst>
        </pc:spChg>
        <pc:spChg chg="add">
          <ac:chgData name="Ayten Tair (2121081)" userId="d2d01024-c167-42ea-a479-85bb5c4a5a72" providerId="ADAL" clId="{B0BCD4D3-DF72-DF44-9550-FD3F8F29468B}" dt="2023-12-01T20:04:34.734" v="2679" actId="26606"/>
          <ac:spMkLst>
            <pc:docMk/>
            <pc:sldMk cId="2922551846" sldId="260"/>
            <ac:spMk id="193" creationId="{D0300FD3-5AF1-6305-15FA-9078072672E2}"/>
          </ac:spMkLst>
        </pc:spChg>
        <pc:grpChg chg="add del">
          <ac:chgData name="Ayten Tair (2121081)" userId="d2d01024-c167-42ea-a479-85bb5c4a5a72" providerId="ADAL" clId="{B0BCD4D3-DF72-DF44-9550-FD3F8F29468B}" dt="2023-11-18T14:21:58.197" v="1231" actId="26606"/>
          <ac:grpSpMkLst>
            <pc:docMk/>
            <pc:sldMk cId="2922551846" sldId="260"/>
            <ac:grpSpMk id="62" creationId="{BD446A3B-A990-56BE-D929-107D00C69894}"/>
          </ac:grpSpMkLst>
        </pc:grpChg>
        <pc:grpChg chg="add del">
          <ac:chgData name="Ayten Tair (2121081)" userId="d2d01024-c167-42ea-a479-85bb5c4a5a72" providerId="ADAL" clId="{B0BCD4D3-DF72-DF44-9550-FD3F8F29468B}" dt="2023-11-18T14:21:58.197" v="1231" actId="26606"/>
          <ac:grpSpMkLst>
            <pc:docMk/>
            <pc:sldMk cId="2922551846" sldId="260"/>
            <ac:grpSpMk id="65" creationId="{B7697A67-F159-44A2-2800-CAC8595B6AD3}"/>
          </ac:grpSpMkLst>
        </pc:grpChg>
        <pc:grpChg chg="add del">
          <ac:chgData name="Ayten Tair (2121081)" userId="d2d01024-c167-42ea-a479-85bb5c4a5a72" providerId="ADAL" clId="{B0BCD4D3-DF72-DF44-9550-FD3F8F29468B}" dt="2023-12-01T20:03:14.611" v="2663" actId="26606"/>
          <ac:grpSpMkLst>
            <pc:docMk/>
            <pc:sldMk cId="2922551846" sldId="260"/>
            <ac:grpSpMk id="162" creationId="{1DE889C7-FAD6-4397-98E2-05D503484459}"/>
          </ac:grpSpMkLst>
        </pc:grpChg>
        <pc:graphicFrameChg chg="add del">
          <ac:chgData name="Ayten Tair (2121081)" userId="d2d01024-c167-42ea-a479-85bb5c4a5a72" providerId="ADAL" clId="{B0BCD4D3-DF72-DF44-9550-FD3F8F29468B}" dt="2023-11-18T14:22:08.740" v="1233" actId="26606"/>
          <ac:graphicFrameMkLst>
            <pc:docMk/>
            <pc:sldMk cId="2922551846" sldId="260"/>
            <ac:graphicFrameMk id="72" creationId="{74B513C3-34AE-8D0A-B447-0288B5630586}"/>
          </ac:graphicFrameMkLst>
        </pc:graphicFrameChg>
        <pc:graphicFrameChg chg="add del">
          <ac:chgData name="Ayten Tair (2121081)" userId="d2d01024-c167-42ea-a479-85bb5c4a5a72" providerId="ADAL" clId="{B0BCD4D3-DF72-DF44-9550-FD3F8F29468B}" dt="2023-11-18T14:22:14.012" v="1235" actId="26606"/>
          <ac:graphicFrameMkLst>
            <pc:docMk/>
            <pc:sldMk cId="2922551846" sldId="260"/>
            <ac:graphicFrameMk id="76" creationId="{4D5E43BD-B727-6C51-5614-85B392DFD96A}"/>
          </ac:graphicFrameMkLst>
        </pc:graphicFrameChg>
        <pc:graphicFrameChg chg="add del mod ord modGraphic">
          <ac:chgData name="Ayten Tair (2121081)" userId="d2d01024-c167-42ea-a479-85bb5c4a5a72" providerId="ADAL" clId="{B0BCD4D3-DF72-DF44-9550-FD3F8F29468B}" dt="2023-11-25T15:40:39.500" v="2593" actId="478"/>
          <ac:graphicFrameMkLst>
            <pc:docMk/>
            <pc:sldMk cId="2922551846" sldId="260"/>
            <ac:graphicFrameMk id="80" creationId="{5ECEA552-AF2D-9684-EC8B-CD6528A38259}"/>
          </ac:graphicFrameMkLst>
        </pc:graphicFrameChg>
        <pc:graphicFrameChg chg="add mod modGraphic">
          <ac:chgData name="Ayten Tair (2121081)" userId="d2d01024-c167-42ea-a479-85bb5c4a5a72" providerId="ADAL" clId="{B0BCD4D3-DF72-DF44-9550-FD3F8F29468B}" dt="2023-12-01T20:04:34.734" v="2679" actId="26606"/>
          <ac:graphicFrameMkLst>
            <pc:docMk/>
            <pc:sldMk cId="2922551846" sldId="260"/>
            <ac:graphicFrameMk id="155" creationId="{CC91E790-87E1-4404-B837-6C81EB0B6DEC}"/>
          </ac:graphicFrameMkLst>
        </pc:graphicFrameChg>
        <pc:picChg chg="add del mod">
          <ac:chgData name="Ayten Tair (2121081)" userId="d2d01024-c167-42ea-a479-85bb5c4a5a72" providerId="ADAL" clId="{B0BCD4D3-DF72-DF44-9550-FD3F8F29468B}" dt="2023-11-20T16:29:57.004" v="1693" actId="478"/>
          <ac:picMkLst>
            <pc:docMk/>
            <pc:sldMk cId="2922551846" sldId="260"/>
            <ac:picMk id="4" creationId="{A66A5D4E-E8B4-FB40-B40B-1C16677E58AF}"/>
          </ac:picMkLst>
        </pc:picChg>
        <pc:picChg chg="add del mod ord">
          <ac:chgData name="Ayten Tair (2121081)" userId="d2d01024-c167-42ea-a479-85bb5c4a5a72" providerId="ADAL" clId="{B0BCD4D3-DF72-DF44-9550-FD3F8F29468B}" dt="2023-11-18T14:16:56.951" v="1205" actId="478"/>
          <ac:picMkLst>
            <pc:docMk/>
            <pc:sldMk cId="2922551846" sldId="260"/>
            <ac:picMk id="6" creationId="{2238F35E-304C-1F41-BF2F-96F0F316619E}"/>
          </ac:picMkLst>
        </pc:picChg>
        <pc:picChg chg="add del mod">
          <ac:chgData name="Ayten Tair (2121081)" userId="d2d01024-c167-42ea-a479-85bb5c4a5a72" providerId="ADAL" clId="{B0BCD4D3-DF72-DF44-9550-FD3F8F29468B}" dt="2023-11-25T15:32:35.057" v="2359" actId="478"/>
          <ac:picMkLst>
            <pc:docMk/>
            <pc:sldMk cId="2922551846" sldId="260"/>
            <ac:picMk id="6" creationId="{428A4254-4367-D04D-B2BA-E4FB400BC899}"/>
          </ac:picMkLst>
        </pc:picChg>
        <pc:picChg chg="add del mod ord">
          <ac:chgData name="Ayten Tair (2121081)" userId="d2d01024-c167-42ea-a479-85bb5c4a5a72" providerId="ADAL" clId="{B0BCD4D3-DF72-DF44-9550-FD3F8F29468B}" dt="2023-12-01T20:04:26.277" v="2674" actId="26606"/>
          <ac:picMkLst>
            <pc:docMk/>
            <pc:sldMk cId="2922551846" sldId="260"/>
            <ac:picMk id="9" creationId="{9F258B72-5517-0F49-9805-67A1C5013EE1}"/>
          </ac:picMkLst>
        </pc:picChg>
        <pc:picChg chg="add del mod ord">
          <ac:chgData name="Ayten Tair (2121081)" userId="d2d01024-c167-42ea-a479-85bb5c4a5a72" providerId="ADAL" clId="{B0BCD4D3-DF72-DF44-9550-FD3F8F29468B}" dt="2023-11-25T15:24:31.288" v="2248" actId="478"/>
          <ac:picMkLst>
            <pc:docMk/>
            <pc:sldMk cId="2922551846" sldId="260"/>
            <ac:picMk id="10" creationId="{479515C1-AB34-E24B-9FD9-BD7CDFEF34B4}"/>
          </ac:picMkLst>
        </pc:picChg>
        <pc:cxnChg chg="add del">
          <ac:chgData name="Ayten Tair (2121081)" userId="d2d01024-c167-42ea-a479-85bb5c4a5a72" providerId="ADAL" clId="{B0BCD4D3-DF72-DF44-9550-FD3F8F29468B}" dt="2023-11-18T14:16:52.840" v="1204" actId="26606"/>
          <ac:cxnSpMkLst>
            <pc:docMk/>
            <pc:sldMk cId="2922551846" sldId="260"/>
            <ac:cxnSpMk id="43" creationId="{EEA38897-7BA3-4408-8083-3235339C4A60}"/>
          </ac:cxnSpMkLst>
        </pc:cxnChg>
        <pc:cxnChg chg="add del">
          <ac:chgData name="Ayten Tair (2121081)" userId="d2d01024-c167-42ea-a479-85bb5c4a5a72" providerId="ADAL" clId="{B0BCD4D3-DF72-DF44-9550-FD3F8F29468B}" dt="2023-11-18T14:16:52.840" v="1204" actId="26606"/>
          <ac:cxnSpMkLst>
            <pc:docMk/>
            <pc:sldMk cId="2922551846" sldId="260"/>
            <ac:cxnSpMk id="45" creationId="{CA240C79-242E-4918-9F28-B101847D1CC6}"/>
          </ac:cxnSpMkLst>
        </pc:cxnChg>
        <pc:cxnChg chg="add del">
          <ac:chgData name="Ayten Tair (2121081)" userId="d2d01024-c167-42ea-a479-85bb5c4a5a72" providerId="ADAL" clId="{B0BCD4D3-DF72-DF44-9550-FD3F8F29468B}" dt="2023-11-18T14:16:52.840" v="1204" actId="26606"/>
          <ac:cxnSpMkLst>
            <pc:docMk/>
            <pc:sldMk cId="2922551846" sldId="260"/>
            <ac:cxnSpMk id="47" creationId="{F11AD06B-AB20-4097-8606-5DA00DBACE88}"/>
          </ac:cxnSpMkLst>
        </pc:cxnChg>
      </pc:sldChg>
      <pc:sldChg chg="addSp delSp modSp new mod setBg">
        <pc:chgData name="Ayten Tair (2121081)" userId="d2d01024-c167-42ea-a479-85bb5c4a5a72" providerId="ADAL" clId="{B0BCD4D3-DF72-DF44-9550-FD3F8F29468B}" dt="2023-11-30T11:17:41.010" v="2633" actId="1076"/>
        <pc:sldMkLst>
          <pc:docMk/>
          <pc:sldMk cId="3138907790" sldId="263"/>
        </pc:sldMkLst>
        <pc:spChg chg="mod">
          <ac:chgData name="Ayten Tair (2121081)" userId="d2d01024-c167-42ea-a479-85bb5c4a5a72" providerId="ADAL" clId="{B0BCD4D3-DF72-DF44-9550-FD3F8F29468B}" dt="2023-11-25T15:36:13.219" v="2542" actId="255"/>
          <ac:spMkLst>
            <pc:docMk/>
            <pc:sldMk cId="3138907790" sldId="263"/>
            <ac:spMk id="2" creationId="{4AB4E668-5DB5-5B40-99FE-605495747271}"/>
          </ac:spMkLst>
        </pc:spChg>
        <pc:spChg chg="add del mod ord">
          <ac:chgData name="Ayten Tair (2121081)" userId="d2d01024-c167-42ea-a479-85bb5c4a5a72" providerId="ADAL" clId="{B0BCD4D3-DF72-DF44-9550-FD3F8F29468B}" dt="2023-11-25T15:37:36.975" v="2550" actId="26606"/>
          <ac:spMkLst>
            <pc:docMk/>
            <pc:sldMk cId="3138907790" sldId="263"/>
            <ac:spMk id="3" creationId="{A7A4A9D6-45B5-8748-A811-CF8FD7A55477}"/>
          </ac:spMkLst>
        </pc:spChg>
        <pc:spChg chg="del">
          <ac:chgData name="Ayten Tair (2121081)" userId="d2d01024-c167-42ea-a479-85bb5c4a5a72" providerId="ADAL" clId="{B0BCD4D3-DF72-DF44-9550-FD3F8F29468B}" dt="2023-11-07T18:36:30.978" v="431" actId="931"/>
          <ac:spMkLst>
            <pc:docMk/>
            <pc:sldMk cId="3138907790" sldId="263"/>
            <ac:spMk id="4" creationId="{8DAE0993-F75A-EE45-8AEB-A3F1B2828DDB}"/>
          </ac:spMkLst>
        </pc:spChg>
        <pc:spChg chg="add mod">
          <ac:chgData name="Ayten Tair (2121081)" userId="d2d01024-c167-42ea-a479-85bb5c4a5a72" providerId="ADAL" clId="{B0BCD4D3-DF72-DF44-9550-FD3F8F29468B}" dt="2023-11-25T15:35:58.382" v="2539" actId="27636"/>
          <ac:spMkLst>
            <pc:docMk/>
            <pc:sldMk cId="3138907790" sldId="263"/>
            <ac:spMk id="5" creationId="{D888AEC2-8B7E-F245-A281-ECB89544619A}"/>
          </ac:spMkLst>
        </pc:spChg>
        <pc:spChg chg="add del mod">
          <ac:chgData name="Ayten Tair (2121081)" userId="d2d01024-c167-42ea-a479-85bb5c4a5a72" providerId="ADAL" clId="{B0BCD4D3-DF72-DF44-9550-FD3F8F29468B}" dt="2023-11-25T15:37:59.617" v="2553"/>
          <ac:spMkLst>
            <pc:docMk/>
            <pc:sldMk cId="3138907790" sldId="263"/>
            <ac:spMk id="6" creationId="{C3E88105-15AA-E741-B15D-515CD38C46F2}"/>
          </ac:spMkLst>
        </pc:spChg>
        <pc:spChg chg="add del mod">
          <ac:chgData name="Ayten Tair (2121081)" userId="d2d01024-c167-42ea-a479-85bb5c4a5a72" providerId="ADAL" clId="{B0BCD4D3-DF72-DF44-9550-FD3F8F29468B}" dt="2023-11-20T16:31:04.564" v="1709" actId="478"/>
          <ac:spMkLst>
            <pc:docMk/>
            <pc:sldMk cId="3138907790" sldId="263"/>
            <ac:spMk id="7" creationId="{824A42DC-EF28-7D4E-AF92-FDF93811582E}"/>
          </ac:spMkLst>
        </pc:spChg>
        <pc:spChg chg="add del mod">
          <ac:chgData name="Ayten Tair (2121081)" userId="d2d01024-c167-42ea-a479-85bb5c4a5a72" providerId="ADAL" clId="{B0BCD4D3-DF72-DF44-9550-FD3F8F29468B}" dt="2023-11-25T15:34:21.462" v="2453" actId="478"/>
          <ac:spMkLst>
            <pc:docMk/>
            <pc:sldMk cId="3138907790" sldId="263"/>
            <ac:spMk id="7" creationId="{AB314CBC-EA51-0A40-B571-B3BC13FF2D14}"/>
          </ac:spMkLst>
        </pc:spChg>
        <pc:spChg chg="add del mod ord">
          <ac:chgData name="Ayten Tair (2121081)" userId="d2d01024-c167-42ea-a479-85bb5c4a5a72" providerId="ADAL" clId="{B0BCD4D3-DF72-DF44-9550-FD3F8F29468B}" dt="2023-11-17T10:26:15.189" v="569" actId="478"/>
          <ac:spMkLst>
            <pc:docMk/>
            <pc:sldMk cId="3138907790" sldId="263"/>
            <ac:spMk id="7" creationId="{FE87FE05-E165-564A-BA25-6DAF056AD8CE}"/>
          </ac:spMkLst>
        </pc:spChg>
        <pc:spChg chg="add mod">
          <ac:chgData name="Ayten Tair (2121081)" userId="d2d01024-c167-42ea-a479-85bb5c4a5a72" providerId="ADAL" clId="{B0BCD4D3-DF72-DF44-9550-FD3F8F29468B}" dt="2023-11-25T15:48:44.351" v="2628" actId="1076"/>
          <ac:spMkLst>
            <pc:docMk/>
            <pc:sldMk cId="3138907790" sldId="263"/>
            <ac:spMk id="8" creationId="{A7D435D2-6473-DC41-9B4B-7CFC9AD41AEF}"/>
          </ac:spMkLst>
        </pc:spChg>
        <pc:spChg chg="add del mod">
          <ac:chgData name="Ayten Tair (2121081)" userId="d2d01024-c167-42ea-a479-85bb5c4a5a72" providerId="ADAL" clId="{B0BCD4D3-DF72-DF44-9550-FD3F8F29468B}" dt="2023-11-22T18:29:27.603" v="1740" actId="478"/>
          <ac:spMkLst>
            <pc:docMk/>
            <pc:sldMk cId="3138907790" sldId="263"/>
            <ac:spMk id="9" creationId="{F2B73F52-FC83-7C41-AE51-98A1B8C04149}"/>
          </ac:spMkLst>
        </pc:spChg>
        <pc:spChg chg="add mod">
          <ac:chgData name="Ayten Tair (2121081)" userId="d2d01024-c167-42ea-a479-85bb5c4a5a72" providerId="ADAL" clId="{B0BCD4D3-DF72-DF44-9550-FD3F8F29468B}" dt="2023-11-22T18:34:23.772" v="1887" actId="207"/>
          <ac:spMkLst>
            <pc:docMk/>
            <pc:sldMk cId="3138907790" sldId="263"/>
            <ac:spMk id="10" creationId="{32C66CB9-51D4-7947-BCFF-7F840AB9DA24}"/>
          </ac:spMkLst>
        </pc:spChg>
        <pc:spChg chg="add del mod">
          <ac:chgData name="Ayten Tair (2121081)" userId="d2d01024-c167-42ea-a479-85bb5c4a5a72" providerId="ADAL" clId="{B0BCD4D3-DF72-DF44-9550-FD3F8F29468B}" dt="2023-11-14T12:03:32.926" v="547" actId="478"/>
          <ac:spMkLst>
            <pc:docMk/>
            <pc:sldMk cId="3138907790" sldId="263"/>
            <ac:spMk id="10" creationId="{C016C184-CCDD-714A-B359-31C645F454C2}"/>
          </ac:spMkLst>
        </pc:spChg>
        <pc:spChg chg="add del mod">
          <ac:chgData name="Ayten Tair (2121081)" userId="d2d01024-c167-42ea-a479-85bb5c4a5a72" providerId="ADAL" clId="{B0BCD4D3-DF72-DF44-9550-FD3F8F29468B}" dt="2023-11-20T12:28:44.663" v="1648" actId="478"/>
          <ac:spMkLst>
            <pc:docMk/>
            <pc:sldMk cId="3138907790" sldId="263"/>
            <ac:spMk id="10" creationId="{DDCC9F75-B45D-3449-B2B3-CACD316C76E3}"/>
          </ac:spMkLst>
        </pc:spChg>
        <pc:spChg chg="add del mod">
          <ac:chgData name="Ayten Tair (2121081)" userId="d2d01024-c167-42ea-a479-85bb5c4a5a72" providerId="ADAL" clId="{B0BCD4D3-DF72-DF44-9550-FD3F8F29468B}" dt="2023-11-17T10:33:23.241" v="727" actId="767"/>
          <ac:spMkLst>
            <pc:docMk/>
            <pc:sldMk cId="3138907790" sldId="263"/>
            <ac:spMk id="11" creationId="{5F4DB8C4-2B03-8443-AFFA-D4C3EC30264E}"/>
          </ac:spMkLst>
        </pc:spChg>
        <pc:spChg chg="add del mod">
          <ac:chgData name="Ayten Tair (2121081)" userId="d2d01024-c167-42ea-a479-85bb5c4a5a72" providerId="ADAL" clId="{B0BCD4D3-DF72-DF44-9550-FD3F8F29468B}" dt="2023-11-25T15:34:22.587" v="2455"/>
          <ac:spMkLst>
            <pc:docMk/>
            <pc:sldMk cId="3138907790" sldId="263"/>
            <ac:spMk id="11" creationId="{A4E14A8B-6C0B-7E43-B6CE-B8AC26FEACAC}"/>
          </ac:spMkLst>
        </pc:spChg>
        <pc:spChg chg="add del">
          <ac:chgData name="Ayten Tair (2121081)" userId="d2d01024-c167-42ea-a479-85bb5c4a5a72" providerId="ADAL" clId="{B0BCD4D3-DF72-DF44-9550-FD3F8F29468B}" dt="2023-11-17T10:22:35.810" v="563" actId="26606"/>
          <ac:spMkLst>
            <pc:docMk/>
            <pc:sldMk cId="3138907790" sldId="263"/>
            <ac:spMk id="12" creationId="{7A203437-703A-4E00-A8C0-91D328D6C7C7}"/>
          </ac:spMkLst>
        </pc:spChg>
        <pc:spChg chg="add mod">
          <ac:chgData name="Ayten Tair (2121081)" userId="d2d01024-c167-42ea-a479-85bb5c4a5a72" providerId="ADAL" clId="{B0BCD4D3-DF72-DF44-9550-FD3F8F29468B}" dt="2023-11-18T15:42:15.772" v="1387" actId="1076"/>
          <ac:spMkLst>
            <pc:docMk/>
            <pc:sldMk cId="3138907790" sldId="263"/>
            <ac:spMk id="13" creationId="{9DD2F89E-CE7A-EE4D-8AE1-94CB4CC2F424}"/>
          </ac:spMkLst>
        </pc:spChg>
        <pc:spChg chg="add del">
          <ac:chgData name="Ayten Tair (2121081)" userId="d2d01024-c167-42ea-a479-85bb5c4a5a72" providerId="ADAL" clId="{B0BCD4D3-DF72-DF44-9550-FD3F8F29468B}" dt="2023-11-17T10:22:35.810" v="563" actId="26606"/>
          <ac:spMkLst>
            <pc:docMk/>
            <pc:sldMk cId="3138907790" sldId="263"/>
            <ac:spMk id="13" creationId="{CD84038B-4A56-439B-A184-79B2D4506692}"/>
          </ac:spMkLst>
        </pc:spChg>
        <pc:spChg chg="add del">
          <ac:chgData name="Ayten Tair (2121081)" userId="d2d01024-c167-42ea-a479-85bb5c4a5a72" providerId="ADAL" clId="{B0BCD4D3-DF72-DF44-9550-FD3F8F29468B}" dt="2023-11-17T10:22:35.810" v="563" actId="26606"/>
          <ac:spMkLst>
            <pc:docMk/>
            <pc:sldMk cId="3138907790" sldId="263"/>
            <ac:spMk id="14" creationId="{4F96EE13-2C4D-4262-812E-DDE5FC35F0AD}"/>
          </ac:spMkLst>
        </pc:spChg>
        <pc:spChg chg="add del">
          <ac:chgData name="Ayten Tair (2121081)" userId="d2d01024-c167-42ea-a479-85bb5c4a5a72" providerId="ADAL" clId="{B0BCD4D3-DF72-DF44-9550-FD3F8F29468B}" dt="2023-11-07T18:38:57.581" v="455" actId="26606"/>
          <ac:spMkLst>
            <pc:docMk/>
            <pc:sldMk cId="3138907790" sldId="263"/>
            <ac:spMk id="15" creationId="{A7AE9375-4664-4DB2-922D-2782A6E439AC}"/>
          </ac:spMkLst>
        </pc:spChg>
        <pc:spChg chg="add del">
          <ac:chgData name="Ayten Tair (2121081)" userId="d2d01024-c167-42ea-a479-85bb5c4a5a72" providerId="ADAL" clId="{B0BCD4D3-DF72-DF44-9550-FD3F8F29468B}" dt="2023-11-17T10:22:27.152" v="560" actId="26606"/>
          <ac:spMkLst>
            <pc:docMk/>
            <pc:sldMk cId="3138907790" sldId="263"/>
            <ac:spMk id="16" creationId="{B1595A09-E336-4D1B-9B3A-06A2287A54E2}"/>
          </ac:spMkLst>
        </pc:spChg>
        <pc:spChg chg="add del">
          <ac:chgData name="Ayten Tair (2121081)" userId="d2d01024-c167-42ea-a479-85bb5c4a5a72" providerId="ADAL" clId="{B0BCD4D3-DF72-DF44-9550-FD3F8F29468B}" dt="2023-11-17T10:22:27.152" v="560" actId="26606"/>
          <ac:spMkLst>
            <pc:docMk/>
            <pc:sldMk cId="3138907790" sldId="263"/>
            <ac:spMk id="18" creationId="{3540989C-C7B8-473B-BF87-6F2DA6A90006}"/>
          </ac:spMkLst>
        </pc:spChg>
        <pc:spChg chg="add del mod">
          <ac:chgData name="Ayten Tair (2121081)" userId="d2d01024-c167-42ea-a479-85bb5c4a5a72" providerId="ADAL" clId="{B0BCD4D3-DF72-DF44-9550-FD3F8F29468B}" dt="2023-11-25T15:42:47.320" v="2596" actId="478"/>
          <ac:spMkLst>
            <pc:docMk/>
            <pc:sldMk cId="3138907790" sldId="263"/>
            <ac:spMk id="19" creationId="{00240099-98F6-C643-92D5-C9AE342B8566}"/>
          </ac:spMkLst>
        </pc:spChg>
        <pc:spChg chg="add del">
          <ac:chgData name="Ayten Tair (2121081)" userId="d2d01024-c167-42ea-a479-85bb5c4a5a72" providerId="ADAL" clId="{B0BCD4D3-DF72-DF44-9550-FD3F8F29468B}" dt="2023-11-07T18:38:57.581" v="455" actId="26606"/>
          <ac:spMkLst>
            <pc:docMk/>
            <pc:sldMk cId="3138907790" sldId="263"/>
            <ac:spMk id="19" creationId="{C87417AF-190E-4D6E-AFA6-7D3E84B0B430}"/>
          </ac:spMkLst>
        </pc:spChg>
        <pc:spChg chg="add del">
          <ac:chgData name="Ayten Tair (2121081)" userId="d2d01024-c167-42ea-a479-85bb5c4a5a72" providerId="ADAL" clId="{B0BCD4D3-DF72-DF44-9550-FD3F8F29468B}" dt="2023-11-17T10:22:35.800" v="562" actId="26606"/>
          <ac:spMkLst>
            <pc:docMk/>
            <pc:sldMk cId="3138907790" sldId="263"/>
            <ac:spMk id="20" creationId="{F13C74B1-5B17-4795-BED0-7140497B445A}"/>
          </ac:spMkLst>
        </pc:spChg>
        <pc:spChg chg="add del mod">
          <ac:chgData name="Ayten Tair (2121081)" userId="d2d01024-c167-42ea-a479-85bb5c4a5a72" providerId="ADAL" clId="{B0BCD4D3-DF72-DF44-9550-FD3F8F29468B}" dt="2023-11-17T10:41:58.433" v="892"/>
          <ac:spMkLst>
            <pc:docMk/>
            <pc:sldMk cId="3138907790" sldId="263"/>
            <ac:spMk id="21" creationId="{4EE73B64-173C-404D-B346-6661475F7057}"/>
          </ac:spMkLst>
        </pc:spChg>
        <pc:spChg chg="add del">
          <ac:chgData name="Ayten Tair (2121081)" userId="d2d01024-c167-42ea-a479-85bb5c4a5a72" providerId="ADAL" clId="{B0BCD4D3-DF72-DF44-9550-FD3F8F29468B}" dt="2023-11-07T18:38:57.581" v="455" actId="26606"/>
          <ac:spMkLst>
            <pc:docMk/>
            <pc:sldMk cId="3138907790" sldId="263"/>
            <ac:spMk id="21" creationId="{80B30ED8-273E-4C07-8568-2FE5CC5C483D}"/>
          </ac:spMkLst>
        </pc:spChg>
        <pc:spChg chg="add del">
          <ac:chgData name="Ayten Tair (2121081)" userId="d2d01024-c167-42ea-a479-85bb5c4a5a72" providerId="ADAL" clId="{B0BCD4D3-DF72-DF44-9550-FD3F8F29468B}" dt="2023-11-17T10:22:35.800" v="562" actId="26606"/>
          <ac:spMkLst>
            <pc:docMk/>
            <pc:sldMk cId="3138907790" sldId="263"/>
            <ac:spMk id="22" creationId="{D4974D33-8DC5-464E-8C6D-BE58F0669C17}"/>
          </ac:spMkLst>
        </pc:spChg>
        <pc:spChg chg="add">
          <ac:chgData name="Ayten Tair (2121081)" userId="d2d01024-c167-42ea-a479-85bb5c4a5a72" providerId="ADAL" clId="{B0BCD4D3-DF72-DF44-9550-FD3F8F29468B}" dt="2023-11-17T10:22:35.810" v="563" actId="26606"/>
          <ac:spMkLst>
            <pc:docMk/>
            <pc:sldMk cId="3138907790" sldId="263"/>
            <ac:spMk id="23" creationId="{2C1BBA94-3F40-40AA-8BB9-E69E25E537C1}"/>
          </ac:spMkLst>
        </pc:spChg>
        <pc:spChg chg="add">
          <ac:chgData name="Ayten Tair (2121081)" userId="d2d01024-c167-42ea-a479-85bb5c4a5a72" providerId="ADAL" clId="{B0BCD4D3-DF72-DF44-9550-FD3F8F29468B}" dt="2023-11-17T10:22:35.810" v="563" actId="26606"/>
          <ac:spMkLst>
            <pc:docMk/>
            <pc:sldMk cId="3138907790" sldId="263"/>
            <ac:spMk id="24" creationId="{7FEAE179-C525-48F3-AD47-0E9E2B6F2E2E}"/>
          </ac:spMkLst>
        </pc:spChg>
        <pc:spChg chg="add">
          <ac:chgData name="Ayten Tair (2121081)" userId="d2d01024-c167-42ea-a479-85bb5c4a5a72" providerId="ADAL" clId="{B0BCD4D3-DF72-DF44-9550-FD3F8F29468B}" dt="2023-11-17T10:22:35.810" v="563" actId="26606"/>
          <ac:spMkLst>
            <pc:docMk/>
            <pc:sldMk cId="3138907790" sldId="263"/>
            <ac:spMk id="25" creationId="{FE43805F-24A6-46A4-B19B-54F28347355C}"/>
          </ac:spMkLst>
        </pc:spChg>
        <pc:spChg chg="add">
          <ac:chgData name="Ayten Tair (2121081)" userId="d2d01024-c167-42ea-a479-85bb5c4a5a72" providerId="ADAL" clId="{B0BCD4D3-DF72-DF44-9550-FD3F8F29468B}" dt="2023-11-17T10:22:35.810" v="563" actId="26606"/>
          <ac:spMkLst>
            <pc:docMk/>
            <pc:sldMk cId="3138907790" sldId="263"/>
            <ac:spMk id="26" creationId="{95C8260E-968F-44E8-A823-ABB431311926}"/>
          </ac:spMkLst>
        </pc:spChg>
        <pc:spChg chg="add del mod">
          <ac:chgData name="Ayten Tair (2121081)" userId="d2d01024-c167-42ea-a479-85bb5c4a5a72" providerId="ADAL" clId="{B0BCD4D3-DF72-DF44-9550-FD3F8F29468B}" dt="2023-11-18T15:33:41.818" v="1351" actId="478"/>
          <ac:spMkLst>
            <pc:docMk/>
            <pc:sldMk cId="3138907790" sldId="263"/>
            <ac:spMk id="29" creationId="{65A51722-4F0F-4C40-B79F-67DB2E61FE4F}"/>
          </ac:spMkLst>
        </pc:spChg>
        <pc:spChg chg="add mod">
          <ac:chgData name="Ayten Tair (2121081)" userId="d2d01024-c167-42ea-a479-85bb5c4a5a72" providerId="ADAL" clId="{B0BCD4D3-DF72-DF44-9550-FD3F8F29468B}" dt="2023-11-30T11:17:41.010" v="2633" actId="1076"/>
          <ac:spMkLst>
            <pc:docMk/>
            <pc:sldMk cId="3138907790" sldId="263"/>
            <ac:spMk id="30" creationId="{0DA4D098-EE80-C949-A98B-7291E58CDA0E}"/>
          </ac:spMkLst>
        </pc:spChg>
        <pc:spChg chg="add del mod">
          <ac:chgData name="Ayten Tair (2121081)" userId="d2d01024-c167-42ea-a479-85bb5c4a5a72" providerId="ADAL" clId="{B0BCD4D3-DF72-DF44-9550-FD3F8F29468B}" dt="2023-11-25T15:33:35.210" v="2387" actId="478"/>
          <ac:spMkLst>
            <pc:docMk/>
            <pc:sldMk cId="3138907790" sldId="263"/>
            <ac:spMk id="31" creationId="{C97ED408-8273-2E42-BC10-D80A2EB31771}"/>
          </ac:spMkLst>
        </pc:spChg>
        <pc:graphicFrameChg chg="add del">
          <ac:chgData name="Ayten Tair (2121081)" userId="d2d01024-c167-42ea-a479-85bb5c4a5a72" providerId="ADAL" clId="{B0BCD4D3-DF72-DF44-9550-FD3F8F29468B}" dt="2023-11-25T15:37:36.975" v="2550" actId="26606"/>
          <ac:graphicFrameMkLst>
            <pc:docMk/>
            <pc:sldMk cId="3138907790" sldId="263"/>
            <ac:graphicFrameMk id="32" creationId="{B54AAF19-0D25-0716-52B9-13AEFDA77870}"/>
          </ac:graphicFrameMkLst>
        </pc:graphicFrameChg>
        <pc:picChg chg="add del mod">
          <ac:chgData name="Ayten Tair (2121081)" userId="d2d01024-c167-42ea-a479-85bb5c4a5a72" providerId="ADAL" clId="{B0BCD4D3-DF72-DF44-9550-FD3F8F29468B}" dt="2023-11-25T15:24:19.919" v="2247" actId="478"/>
          <ac:picMkLst>
            <pc:docMk/>
            <pc:sldMk cId="3138907790" sldId="263"/>
            <ac:picMk id="4" creationId="{52472D18-BF96-A546-8707-B7B40E42E7DC}"/>
          </ac:picMkLst>
        </pc:picChg>
        <pc:picChg chg="add del mod">
          <ac:chgData name="Ayten Tair (2121081)" userId="d2d01024-c167-42ea-a479-85bb5c4a5a72" providerId="ADAL" clId="{B0BCD4D3-DF72-DF44-9550-FD3F8F29468B}" dt="2023-11-20T16:31:04.564" v="1709" actId="478"/>
          <ac:picMkLst>
            <pc:docMk/>
            <pc:sldMk cId="3138907790" sldId="263"/>
            <ac:picMk id="6" creationId="{0AD41C63-CEF9-564A-BF54-D12BE8AF76E3}"/>
          </ac:picMkLst>
        </pc:picChg>
        <pc:picChg chg="add del mod ord">
          <ac:chgData name="Ayten Tair (2121081)" userId="d2d01024-c167-42ea-a479-85bb5c4a5a72" providerId="ADAL" clId="{B0BCD4D3-DF72-DF44-9550-FD3F8F29468B}" dt="2023-11-17T10:26:15.189" v="569" actId="478"/>
          <ac:picMkLst>
            <pc:docMk/>
            <pc:sldMk cId="3138907790" sldId="263"/>
            <ac:picMk id="6" creationId="{3AA5DFD4-07E5-D447-9369-DA57057C09BD}"/>
          </ac:picMkLst>
        </pc:picChg>
        <pc:picChg chg="add del mod">
          <ac:chgData name="Ayten Tair (2121081)" userId="d2d01024-c167-42ea-a479-85bb5c4a5a72" providerId="ADAL" clId="{B0BCD4D3-DF72-DF44-9550-FD3F8F29468B}" dt="2023-11-18T15:35:36.603" v="1363" actId="478"/>
          <ac:picMkLst>
            <pc:docMk/>
            <pc:sldMk cId="3138907790" sldId="263"/>
            <ac:picMk id="6" creationId="{99B4A3D8-BDE2-C944-8DCA-AB16D13AE4FE}"/>
          </ac:picMkLst>
        </pc:picChg>
        <pc:picChg chg="add del mod">
          <ac:chgData name="Ayten Tair (2121081)" userId="d2d01024-c167-42ea-a479-85bb5c4a5a72" providerId="ADAL" clId="{B0BCD4D3-DF72-DF44-9550-FD3F8F29468B}" dt="2023-11-18T15:35:57.384" v="1367" actId="478"/>
          <ac:picMkLst>
            <pc:docMk/>
            <pc:sldMk cId="3138907790" sldId="263"/>
            <ac:picMk id="8" creationId="{911F04A2-C584-7D4B-9A9B-0FF1C6814B5A}"/>
          </ac:picMkLst>
        </pc:picChg>
        <pc:picChg chg="add del mod">
          <ac:chgData name="Ayten Tair (2121081)" userId="d2d01024-c167-42ea-a479-85bb5c4a5a72" providerId="ADAL" clId="{B0BCD4D3-DF72-DF44-9550-FD3F8F29468B}" dt="2023-11-22T18:29:27.603" v="1740" actId="478"/>
          <ac:picMkLst>
            <pc:docMk/>
            <pc:sldMk cId="3138907790" sldId="263"/>
            <ac:picMk id="8" creationId="{BE8AE102-FFBA-9E4A-A8E5-30AAEA4493C0}"/>
          </ac:picMkLst>
        </pc:picChg>
        <pc:picChg chg="add del mod">
          <ac:chgData name="Ayten Tair (2121081)" userId="d2d01024-c167-42ea-a479-85bb5c4a5a72" providerId="ADAL" clId="{B0BCD4D3-DF72-DF44-9550-FD3F8F29468B}" dt="2023-11-20T12:28:44.663" v="1648" actId="478"/>
          <ac:picMkLst>
            <pc:docMk/>
            <pc:sldMk cId="3138907790" sldId="263"/>
            <ac:picMk id="9" creationId="{847BEBC8-4635-854D-A973-5E75E149ED51}"/>
          </ac:picMkLst>
        </pc:picChg>
        <pc:picChg chg="add del mod ord">
          <ac:chgData name="Ayten Tair (2121081)" userId="d2d01024-c167-42ea-a479-85bb5c4a5a72" providerId="ADAL" clId="{B0BCD4D3-DF72-DF44-9550-FD3F8F29468B}" dt="2023-11-14T12:03:32.926" v="547" actId="478"/>
          <ac:picMkLst>
            <pc:docMk/>
            <pc:sldMk cId="3138907790" sldId="263"/>
            <ac:picMk id="9" creationId="{DFDBE224-5BF9-9D47-9C14-0320E9E45286}"/>
          </ac:picMkLst>
        </pc:picChg>
        <pc:picChg chg="add mod">
          <ac:chgData name="Ayten Tair (2121081)" userId="d2d01024-c167-42ea-a479-85bb5c4a5a72" providerId="ADAL" clId="{B0BCD4D3-DF72-DF44-9550-FD3F8F29468B}" dt="2023-11-25T15:46:44.566" v="2614" actId="14100"/>
          <ac:picMkLst>
            <pc:docMk/>
            <pc:sldMk cId="3138907790" sldId="263"/>
            <ac:picMk id="12" creationId="{3D6DCA5C-AC6F-9F4C-B6D2-6D7CFF2E8D66}"/>
          </ac:picMkLst>
        </pc:picChg>
        <pc:picChg chg="add del mod">
          <ac:chgData name="Ayten Tair (2121081)" userId="d2d01024-c167-42ea-a479-85bb5c4a5a72" providerId="ADAL" clId="{B0BCD4D3-DF72-DF44-9550-FD3F8F29468B}" dt="2023-11-25T15:44:59.213" v="2605" actId="478"/>
          <ac:picMkLst>
            <pc:docMk/>
            <pc:sldMk cId="3138907790" sldId="263"/>
            <ac:picMk id="14" creationId="{6A1BC98F-5FEC-7D45-9A33-7A59AD500416}"/>
          </ac:picMkLst>
        </pc:picChg>
        <pc:picChg chg="add mod">
          <ac:chgData name="Ayten Tair (2121081)" userId="d2d01024-c167-42ea-a479-85bb5c4a5a72" providerId="ADAL" clId="{B0BCD4D3-DF72-DF44-9550-FD3F8F29468B}" dt="2023-11-25T15:46:54.150" v="2615" actId="14100"/>
          <ac:picMkLst>
            <pc:docMk/>
            <pc:sldMk cId="3138907790" sldId="263"/>
            <ac:picMk id="16" creationId="{5E5C5F21-C5D1-3C40-8B3E-76E53AC2DC9B}"/>
          </ac:picMkLst>
        </pc:picChg>
        <pc:picChg chg="add del mod">
          <ac:chgData name="Ayten Tair (2121081)" userId="d2d01024-c167-42ea-a479-85bb5c4a5a72" providerId="ADAL" clId="{B0BCD4D3-DF72-DF44-9550-FD3F8F29468B}" dt="2023-11-25T15:42:47.320" v="2596" actId="478"/>
          <ac:picMkLst>
            <pc:docMk/>
            <pc:sldMk cId="3138907790" sldId="263"/>
            <ac:picMk id="17" creationId="{4E2BEA90-1A4B-1A43-BBC9-E611EF705467}"/>
          </ac:picMkLst>
        </pc:picChg>
        <pc:picChg chg="add del mod">
          <ac:chgData name="Ayten Tair (2121081)" userId="d2d01024-c167-42ea-a479-85bb5c4a5a72" providerId="ADAL" clId="{B0BCD4D3-DF72-DF44-9550-FD3F8F29468B}" dt="2023-11-18T15:33:41.818" v="1351" actId="478"/>
          <ac:picMkLst>
            <pc:docMk/>
            <pc:sldMk cId="3138907790" sldId="263"/>
            <ac:picMk id="28" creationId="{2C2FC43F-4E35-384F-A2FE-C5A25763EA72}"/>
          </ac:picMkLst>
        </pc:picChg>
        <pc:cxnChg chg="add del">
          <ac:chgData name="Ayten Tair (2121081)" userId="d2d01024-c167-42ea-a479-85bb5c4a5a72" providerId="ADAL" clId="{B0BCD4D3-DF72-DF44-9550-FD3F8F29468B}" dt="2023-11-07T18:38:57.581" v="455" actId="26606"/>
          <ac:cxnSpMkLst>
            <pc:docMk/>
            <pc:sldMk cId="3138907790" sldId="263"/>
            <ac:cxnSpMk id="17" creationId="{EE504C98-6397-41C1-A8D8-2D9C4ED307E0}"/>
          </ac:cxnSpMkLst>
        </pc:cxnChg>
      </pc:sldChg>
      <pc:sldChg chg="modSp mod">
        <pc:chgData name="Ayten Tair (2121081)" userId="d2d01024-c167-42ea-a479-85bb5c4a5a72" providerId="ADAL" clId="{B0BCD4D3-DF72-DF44-9550-FD3F8F29468B}" dt="2023-11-18T16:26:36.725" v="1492" actId="20577"/>
        <pc:sldMkLst>
          <pc:docMk/>
          <pc:sldMk cId="1805269928" sldId="265"/>
        </pc:sldMkLst>
        <pc:spChg chg="mod">
          <ac:chgData name="Ayten Tair (2121081)" userId="d2d01024-c167-42ea-a479-85bb5c4a5a72" providerId="ADAL" clId="{B0BCD4D3-DF72-DF44-9550-FD3F8F29468B}" dt="2023-11-18T16:23:12.120" v="1409" actId="20577"/>
          <ac:spMkLst>
            <pc:docMk/>
            <pc:sldMk cId="1805269928" sldId="265"/>
            <ac:spMk id="3" creationId="{298AA0A6-7CA9-3CD2-AA7F-868227009EF4}"/>
          </ac:spMkLst>
        </pc:spChg>
        <pc:graphicFrameChg chg="modGraphic">
          <ac:chgData name="Ayten Tair (2121081)" userId="d2d01024-c167-42ea-a479-85bb5c4a5a72" providerId="ADAL" clId="{B0BCD4D3-DF72-DF44-9550-FD3F8F29468B}" dt="2023-11-18T16:26:36.725" v="1492" actId="20577"/>
          <ac:graphicFrameMkLst>
            <pc:docMk/>
            <pc:sldMk cId="1805269928" sldId="265"/>
            <ac:graphicFrameMk id="5" creationId="{61BD13B6-2F06-941A-3FD1-853D1F13C732}"/>
          </ac:graphicFrameMkLst>
        </pc:graphicFrameChg>
      </pc:sldChg>
      <pc:sldChg chg="addSp delSp modSp new mod setBg">
        <pc:chgData name="Ayten Tair (2121081)" userId="d2d01024-c167-42ea-a479-85bb5c4a5a72" providerId="ADAL" clId="{B0BCD4D3-DF72-DF44-9550-FD3F8F29468B}" dt="2023-12-01T20:05:28.622" v="2680" actId="26606"/>
        <pc:sldMkLst>
          <pc:docMk/>
          <pc:sldMk cId="1229335823" sldId="266"/>
        </pc:sldMkLst>
        <pc:spChg chg="mod">
          <ac:chgData name="Ayten Tair (2121081)" userId="d2d01024-c167-42ea-a479-85bb5c4a5a72" providerId="ADAL" clId="{B0BCD4D3-DF72-DF44-9550-FD3F8F29468B}" dt="2023-12-01T20:05:28.622" v="2680" actId="26606"/>
          <ac:spMkLst>
            <pc:docMk/>
            <pc:sldMk cId="1229335823" sldId="266"/>
            <ac:spMk id="2" creationId="{7418E9F9-50BC-9545-B92E-6A1C78D7A8BE}"/>
          </ac:spMkLst>
        </pc:spChg>
        <pc:spChg chg="add del">
          <ac:chgData name="Ayten Tair (2121081)" userId="d2d01024-c167-42ea-a479-85bb5c4a5a72" providerId="ADAL" clId="{B0BCD4D3-DF72-DF44-9550-FD3F8F29468B}" dt="2023-11-18T13:59:50.276" v="1037" actId="26606"/>
          <ac:spMkLst>
            <pc:docMk/>
            <pc:sldMk cId="1229335823" sldId="266"/>
            <ac:spMk id="3" creationId="{F55BD9C7-0355-5C4B-96D2-DA93AE06E421}"/>
          </ac:spMkLst>
        </pc:spChg>
        <pc:spChg chg="add del">
          <ac:chgData name="Ayten Tair (2121081)" userId="d2d01024-c167-42ea-a479-85bb5c4a5a72" providerId="ADAL" clId="{B0BCD4D3-DF72-DF44-9550-FD3F8F29468B}" dt="2023-11-18T13:59:43.409" v="1032" actId="26606"/>
          <ac:spMkLst>
            <pc:docMk/>
            <pc:sldMk cId="1229335823" sldId="266"/>
            <ac:spMk id="8" creationId="{C2554CA6-288E-4202-BC52-2E5A8F0C0AED}"/>
          </ac:spMkLst>
        </pc:spChg>
        <pc:spChg chg="add del">
          <ac:chgData name="Ayten Tair (2121081)" userId="d2d01024-c167-42ea-a479-85bb5c4a5a72" providerId="ADAL" clId="{B0BCD4D3-DF72-DF44-9550-FD3F8F29468B}" dt="2023-11-18T13:59:40.628" v="1030" actId="26606"/>
          <ac:spMkLst>
            <pc:docMk/>
            <pc:sldMk cId="1229335823" sldId="266"/>
            <ac:spMk id="9" creationId="{0671A8AE-40A1-4631-A6B8-581AFF065482}"/>
          </ac:spMkLst>
        </pc:spChg>
        <pc:spChg chg="add del">
          <ac:chgData name="Ayten Tair (2121081)" userId="d2d01024-c167-42ea-a479-85bb5c4a5a72" providerId="ADAL" clId="{B0BCD4D3-DF72-DF44-9550-FD3F8F29468B}" dt="2023-11-18T13:59:43.409" v="1032" actId="26606"/>
          <ac:spMkLst>
            <pc:docMk/>
            <pc:sldMk cId="1229335823" sldId="266"/>
            <ac:spMk id="10" creationId="{B10BB131-AC8E-4A8E-A5D1-36260F720C3B}"/>
          </ac:spMkLst>
        </pc:spChg>
        <pc:spChg chg="add del">
          <ac:chgData name="Ayten Tair (2121081)" userId="d2d01024-c167-42ea-a479-85bb5c4a5a72" providerId="ADAL" clId="{B0BCD4D3-DF72-DF44-9550-FD3F8F29468B}" dt="2023-11-18T13:59:40.628" v="1030" actId="26606"/>
          <ac:spMkLst>
            <pc:docMk/>
            <pc:sldMk cId="1229335823" sldId="266"/>
            <ac:spMk id="11" creationId="{AB58EF07-17C2-48CF-ABB0-EEF1F17CB8F0}"/>
          </ac:spMkLst>
        </pc:spChg>
        <pc:spChg chg="add del">
          <ac:chgData name="Ayten Tair (2121081)" userId="d2d01024-c167-42ea-a479-85bb5c4a5a72" providerId="ADAL" clId="{B0BCD4D3-DF72-DF44-9550-FD3F8F29468B}" dt="2023-11-18T13:59:43.409" v="1032" actId="26606"/>
          <ac:spMkLst>
            <pc:docMk/>
            <pc:sldMk cId="1229335823" sldId="266"/>
            <ac:spMk id="12" creationId="{5B7778FC-632E-4DCA-A7CB-0D7731CCF970}"/>
          </ac:spMkLst>
        </pc:spChg>
        <pc:spChg chg="add del">
          <ac:chgData name="Ayten Tair (2121081)" userId="d2d01024-c167-42ea-a479-85bb5c4a5a72" providerId="ADAL" clId="{B0BCD4D3-DF72-DF44-9550-FD3F8F29468B}" dt="2023-11-18T13:59:40.628" v="1030" actId="26606"/>
          <ac:spMkLst>
            <pc:docMk/>
            <pc:sldMk cId="1229335823" sldId="266"/>
            <ac:spMk id="13" creationId="{AF2F604E-43BE-4DC3-B983-E071523364F8}"/>
          </ac:spMkLst>
        </pc:spChg>
        <pc:spChg chg="add del">
          <ac:chgData name="Ayten Tair (2121081)" userId="d2d01024-c167-42ea-a479-85bb5c4a5a72" providerId="ADAL" clId="{B0BCD4D3-DF72-DF44-9550-FD3F8F29468B}" dt="2023-11-18T13:59:43.409" v="1032" actId="26606"/>
          <ac:spMkLst>
            <pc:docMk/>
            <pc:sldMk cId="1229335823" sldId="266"/>
            <ac:spMk id="14" creationId="{FA23A907-97FB-4A8F-880A-DD77401C4296}"/>
          </ac:spMkLst>
        </pc:spChg>
        <pc:spChg chg="add del">
          <ac:chgData name="Ayten Tair (2121081)" userId="d2d01024-c167-42ea-a479-85bb5c4a5a72" providerId="ADAL" clId="{B0BCD4D3-DF72-DF44-9550-FD3F8F29468B}" dt="2023-11-18T13:59:40.628" v="1030" actId="26606"/>
          <ac:spMkLst>
            <pc:docMk/>
            <pc:sldMk cId="1229335823" sldId="266"/>
            <ac:spMk id="15" creationId="{08C9B587-E65E-4B52-B37C-ABEBB6E87928}"/>
          </ac:spMkLst>
        </pc:spChg>
        <pc:spChg chg="add del">
          <ac:chgData name="Ayten Tair (2121081)" userId="d2d01024-c167-42ea-a479-85bb5c4a5a72" providerId="ADAL" clId="{B0BCD4D3-DF72-DF44-9550-FD3F8F29468B}" dt="2023-11-18T13:59:43.409" v="1032" actId="26606"/>
          <ac:spMkLst>
            <pc:docMk/>
            <pc:sldMk cId="1229335823" sldId="266"/>
            <ac:spMk id="17" creationId="{F55BD9C7-0355-5C4B-96D2-DA93AE06E421}"/>
          </ac:spMkLst>
        </pc:spChg>
        <pc:spChg chg="add del">
          <ac:chgData name="Ayten Tair (2121081)" userId="d2d01024-c167-42ea-a479-85bb5c4a5a72" providerId="ADAL" clId="{B0BCD4D3-DF72-DF44-9550-FD3F8F29468B}" dt="2023-11-18T13:59:48.650" v="1034" actId="26606"/>
          <ac:spMkLst>
            <pc:docMk/>
            <pc:sldMk cId="1229335823" sldId="266"/>
            <ac:spMk id="19" creationId="{5A0118C5-4F8D-4CF4-BADD-53FEACC6C42A}"/>
          </ac:spMkLst>
        </pc:spChg>
        <pc:spChg chg="add del">
          <ac:chgData name="Ayten Tair (2121081)" userId="d2d01024-c167-42ea-a479-85bb5c4a5a72" providerId="ADAL" clId="{B0BCD4D3-DF72-DF44-9550-FD3F8F29468B}" dt="2023-11-18T13:59:48.650" v="1034" actId="26606"/>
          <ac:spMkLst>
            <pc:docMk/>
            <pc:sldMk cId="1229335823" sldId="266"/>
            <ac:spMk id="20" creationId="{4C6598AB-1C17-4D54-951C-A082D94ACB7A}"/>
          </ac:spMkLst>
        </pc:spChg>
        <pc:spChg chg="add del">
          <ac:chgData name="Ayten Tair (2121081)" userId="d2d01024-c167-42ea-a479-85bb5c4a5a72" providerId="ADAL" clId="{B0BCD4D3-DF72-DF44-9550-FD3F8F29468B}" dt="2023-11-18T13:59:48.650" v="1034" actId="26606"/>
          <ac:spMkLst>
            <pc:docMk/>
            <pc:sldMk cId="1229335823" sldId="266"/>
            <ac:spMk id="21" creationId="{4E0A5C5C-2A95-428E-9F6A-0D29EBD57C9F}"/>
          </ac:spMkLst>
        </pc:spChg>
        <pc:spChg chg="add del">
          <ac:chgData name="Ayten Tair (2121081)" userId="d2d01024-c167-42ea-a479-85bb5c4a5a72" providerId="ADAL" clId="{B0BCD4D3-DF72-DF44-9550-FD3F8F29468B}" dt="2023-11-18T13:59:48.650" v="1034" actId="26606"/>
          <ac:spMkLst>
            <pc:docMk/>
            <pc:sldMk cId="1229335823" sldId="266"/>
            <ac:spMk id="22" creationId="{C83B66D7-137D-4AC1-B172-53D60F08BEB5}"/>
          </ac:spMkLst>
        </pc:spChg>
        <pc:spChg chg="add del">
          <ac:chgData name="Ayten Tair (2121081)" userId="d2d01024-c167-42ea-a479-85bb5c4a5a72" providerId="ADAL" clId="{B0BCD4D3-DF72-DF44-9550-FD3F8F29468B}" dt="2023-11-18T13:59:48.650" v="1034" actId="26606"/>
          <ac:spMkLst>
            <pc:docMk/>
            <pc:sldMk cId="1229335823" sldId="266"/>
            <ac:spMk id="23" creationId="{1056F38F-7C4E-461D-8709-7D0024AE1F79}"/>
          </ac:spMkLst>
        </pc:spChg>
        <pc:spChg chg="add del">
          <ac:chgData name="Ayten Tair (2121081)" userId="d2d01024-c167-42ea-a479-85bb5c4a5a72" providerId="ADAL" clId="{B0BCD4D3-DF72-DF44-9550-FD3F8F29468B}" dt="2023-11-18T13:59:48.650" v="1034" actId="26606"/>
          <ac:spMkLst>
            <pc:docMk/>
            <pc:sldMk cId="1229335823" sldId="266"/>
            <ac:spMk id="24" creationId="{F6B92503-6984-4D15-8B98-8718709B785D}"/>
          </ac:spMkLst>
        </pc:spChg>
        <pc:spChg chg="add del">
          <ac:chgData name="Ayten Tair (2121081)" userId="d2d01024-c167-42ea-a479-85bb5c4a5a72" providerId="ADAL" clId="{B0BCD4D3-DF72-DF44-9550-FD3F8F29468B}" dt="2023-11-18T13:59:48.650" v="1034" actId="26606"/>
          <ac:spMkLst>
            <pc:docMk/>
            <pc:sldMk cId="1229335823" sldId="266"/>
            <ac:spMk id="25" creationId="{C7278469-3C3C-49CE-AEEE-E176A4900B78}"/>
          </ac:spMkLst>
        </pc:spChg>
        <pc:spChg chg="add del">
          <ac:chgData name="Ayten Tair (2121081)" userId="d2d01024-c167-42ea-a479-85bb5c4a5a72" providerId="ADAL" clId="{B0BCD4D3-DF72-DF44-9550-FD3F8F29468B}" dt="2023-11-18T13:59:48.650" v="1034" actId="26606"/>
          <ac:spMkLst>
            <pc:docMk/>
            <pc:sldMk cId="1229335823" sldId="266"/>
            <ac:spMk id="26" creationId="{08DDF938-524E-4C18-A47D-C00627832366}"/>
          </ac:spMkLst>
        </pc:spChg>
        <pc:spChg chg="add del">
          <ac:chgData name="Ayten Tair (2121081)" userId="d2d01024-c167-42ea-a479-85bb5c4a5a72" providerId="ADAL" clId="{B0BCD4D3-DF72-DF44-9550-FD3F8F29468B}" dt="2023-11-18T13:59:48.650" v="1034" actId="26606"/>
          <ac:spMkLst>
            <pc:docMk/>
            <pc:sldMk cId="1229335823" sldId="266"/>
            <ac:spMk id="34" creationId="{F55BD9C7-0355-5C4B-96D2-DA93AE06E421}"/>
          </ac:spMkLst>
        </pc:spChg>
        <pc:spChg chg="add del">
          <ac:chgData name="Ayten Tair (2121081)" userId="d2d01024-c167-42ea-a479-85bb5c4a5a72" providerId="ADAL" clId="{B0BCD4D3-DF72-DF44-9550-FD3F8F29468B}" dt="2023-11-18T13:59:50.236" v="1036" actId="26606"/>
          <ac:spMkLst>
            <pc:docMk/>
            <pc:sldMk cId="1229335823" sldId="266"/>
            <ac:spMk id="36" creationId="{C1DD1A8A-57D5-4A81-AD04-532B043C5611}"/>
          </ac:spMkLst>
        </pc:spChg>
        <pc:spChg chg="add del">
          <ac:chgData name="Ayten Tair (2121081)" userId="d2d01024-c167-42ea-a479-85bb5c4a5a72" providerId="ADAL" clId="{B0BCD4D3-DF72-DF44-9550-FD3F8F29468B}" dt="2023-11-18T13:59:50.236" v="1036" actId="26606"/>
          <ac:spMkLst>
            <pc:docMk/>
            <pc:sldMk cId="1229335823" sldId="266"/>
            <ac:spMk id="38" creationId="{007891EC-4501-44ED-A8C8-B11B6DB767AB}"/>
          </ac:spMkLst>
        </pc:spChg>
        <pc:spChg chg="add del">
          <ac:chgData name="Ayten Tair (2121081)" userId="d2d01024-c167-42ea-a479-85bb5c4a5a72" providerId="ADAL" clId="{B0BCD4D3-DF72-DF44-9550-FD3F8F29468B}" dt="2023-11-18T14:00:11.204" v="1038" actId="26606"/>
          <ac:spMkLst>
            <pc:docMk/>
            <pc:sldMk cId="1229335823" sldId="266"/>
            <ac:spMk id="40" creationId="{0671A8AE-40A1-4631-A6B8-581AFF065482}"/>
          </ac:spMkLst>
        </pc:spChg>
        <pc:spChg chg="add del">
          <ac:chgData name="Ayten Tair (2121081)" userId="d2d01024-c167-42ea-a479-85bb5c4a5a72" providerId="ADAL" clId="{B0BCD4D3-DF72-DF44-9550-FD3F8F29468B}" dt="2023-11-18T14:00:11.204" v="1038" actId="26606"/>
          <ac:spMkLst>
            <pc:docMk/>
            <pc:sldMk cId="1229335823" sldId="266"/>
            <ac:spMk id="42" creationId="{AB58EF07-17C2-48CF-ABB0-EEF1F17CB8F0}"/>
          </ac:spMkLst>
        </pc:spChg>
        <pc:spChg chg="add del">
          <ac:chgData name="Ayten Tair (2121081)" userId="d2d01024-c167-42ea-a479-85bb5c4a5a72" providerId="ADAL" clId="{B0BCD4D3-DF72-DF44-9550-FD3F8F29468B}" dt="2023-11-18T14:00:11.204" v="1038" actId="26606"/>
          <ac:spMkLst>
            <pc:docMk/>
            <pc:sldMk cId="1229335823" sldId="266"/>
            <ac:spMk id="43" creationId="{AF2F604E-43BE-4DC3-B983-E071523364F8}"/>
          </ac:spMkLst>
        </pc:spChg>
        <pc:spChg chg="add del">
          <ac:chgData name="Ayten Tair (2121081)" userId="d2d01024-c167-42ea-a479-85bb5c4a5a72" providerId="ADAL" clId="{B0BCD4D3-DF72-DF44-9550-FD3F8F29468B}" dt="2023-11-18T14:00:11.204" v="1038" actId="26606"/>
          <ac:spMkLst>
            <pc:docMk/>
            <pc:sldMk cId="1229335823" sldId="266"/>
            <ac:spMk id="44" creationId="{08C9B587-E65E-4B52-B37C-ABEBB6E87928}"/>
          </ac:spMkLst>
        </pc:spChg>
        <pc:spChg chg="add del">
          <ac:chgData name="Ayten Tair (2121081)" userId="d2d01024-c167-42ea-a479-85bb5c4a5a72" providerId="ADAL" clId="{B0BCD4D3-DF72-DF44-9550-FD3F8F29468B}" dt="2023-11-18T14:09:33.581" v="1080" actId="26606"/>
          <ac:spMkLst>
            <pc:docMk/>
            <pc:sldMk cId="1229335823" sldId="266"/>
            <ac:spMk id="49" creationId="{657F69E0-C4B0-4BEC-A689-4F8D877F05D4}"/>
          </ac:spMkLst>
        </pc:spChg>
        <pc:spChg chg="add del">
          <ac:chgData name="Ayten Tair (2121081)" userId="d2d01024-c167-42ea-a479-85bb5c4a5a72" providerId="ADAL" clId="{B0BCD4D3-DF72-DF44-9550-FD3F8F29468B}" dt="2023-11-18T14:09:33.581" v="1080" actId="26606"/>
          <ac:spMkLst>
            <pc:docMk/>
            <pc:sldMk cId="1229335823" sldId="266"/>
            <ac:spMk id="51" creationId="{9F6380B4-6A1C-481E-8408-B4E6C75B9B81}"/>
          </ac:spMkLst>
        </pc:spChg>
        <pc:spChg chg="add">
          <ac:chgData name="Ayten Tair (2121081)" userId="d2d01024-c167-42ea-a479-85bb5c4a5a72" providerId="ADAL" clId="{B0BCD4D3-DF72-DF44-9550-FD3F8F29468B}" dt="2023-12-01T20:05:28.622" v="2680" actId="26606"/>
          <ac:spMkLst>
            <pc:docMk/>
            <pc:sldMk cId="1229335823" sldId="266"/>
            <ac:spMk id="65" creationId="{D278ADA9-6383-4BDD-80D2-8899A402687B}"/>
          </ac:spMkLst>
        </pc:spChg>
        <pc:spChg chg="add">
          <ac:chgData name="Ayten Tair (2121081)" userId="d2d01024-c167-42ea-a479-85bb5c4a5a72" providerId="ADAL" clId="{B0BCD4D3-DF72-DF44-9550-FD3F8F29468B}" dt="2023-12-01T20:05:28.622" v="2680" actId="26606"/>
          <ac:spMkLst>
            <pc:docMk/>
            <pc:sldMk cId="1229335823" sldId="266"/>
            <ac:spMk id="67" creationId="{484B7147-B0F6-40ED-B5A2-FF72BC8198B6}"/>
          </ac:spMkLst>
        </pc:spChg>
        <pc:spChg chg="add">
          <ac:chgData name="Ayten Tair (2121081)" userId="d2d01024-c167-42ea-a479-85bb5c4a5a72" providerId="ADAL" clId="{B0BCD4D3-DF72-DF44-9550-FD3F8F29468B}" dt="2023-12-01T20:05:28.622" v="2680" actId="26606"/>
          <ac:spMkLst>
            <pc:docMk/>
            <pc:sldMk cId="1229335823" sldId="266"/>
            <ac:spMk id="69" creationId="{B36D2DE0-0628-4A9A-A59D-7BA8B5EB3022}"/>
          </ac:spMkLst>
        </pc:spChg>
        <pc:spChg chg="add">
          <ac:chgData name="Ayten Tair (2121081)" userId="d2d01024-c167-42ea-a479-85bb5c4a5a72" providerId="ADAL" clId="{B0BCD4D3-DF72-DF44-9550-FD3F8F29468B}" dt="2023-12-01T20:05:28.622" v="2680" actId="26606"/>
          <ac:spMkLst>
            <pc:docMk/>
            <pc:sldMk cId="1229335823" sldId="266"/>
            <ac:spMk id="71" creationId="{48E405C9-94BE-41DA-928C-DEC9A8550E9F}"/>
          </ac:spMkLst>
        </pc:spChg>
        <pc:spChg chg="add">
          <ac:chgData name="Ayten Tair (2121081)" userId="d2d01024-c167-42ea-a479-85bb5c4a5a72" providerId="ADAL" clId="{B0BCD4D3-DF72-DF44-9550-FD3F8F29468B}" dt="2023-12-01T20:05:28.622" v="2680" actId="26606"/>
          <ac:spMkLst>
            <pc:docMk/>
            <pc:sldMk cId="1229335823" sldId="266"/>
            <ac:spMk id="73" creationId="{D2091A72-D5BB-42AC-8FD3-F7747D90861E}"/>
          </ac:spMkLst>
        </pc:spChg>
        <pc:spChg chg="add">
          <ac:chgData name="Ayten Tair (2121081)" userId="d2d01024-c167-42ea-a479-85bb5c4a5a72" providerId="ADAL" clId="{B0BCD4D3-DF72-DF44-9550-FD3F8F29468B}" dt="2023-12-01T20:05:28.622" v="2680" actId="26606"/>
          <ac:spMkLst>
            <pc:docMk/>
            <pc:sldMk cId="1229335823" sldId="266"/>
            <ac:spMk id="75" creationId="{6ED12BFC-A737-46AF-8411-481112D54B0C}"/>
          </ac:spMkLst>
        </pc:spChg>
        <pc:grpChg chg="add del">
          <ac:chgData name="Ayten Tair (2121081)" userId="d2d01024-c167-42ea-a479-85bb5c4a5a72" providerId="ADAL" clId="{B0BCD4D3-DF72-DF44-9550-FD3F8F29468B}" dt="2023-11-18T13:59:48.650" v="1034" actId="26606"/>
          <ac:grpSpMkLst>
            <pc:docMk/>
            <pc:sldMk cId="1229335823" sldId="266"/>
            <ac:grpSpMk id="16" creationId="{93DC754C-7E09-422D-A8BB-AF632E90DFA2}"/>
          </ac:grpSpMkLst>
        </pc:grpChg>
        <pc:grpChg chg="add del">
          <ac:chgData name="Ayten Tair (2121081)" userId="d2d01024-c167-42ea-a479-85bb5c4a5a72" providerId="ADAL" clId="{B0BCD4D3-DF72-DF44-9550-FD3F8F29468B}" dt="2023-11-18T13:59:48.650" v="1034" actId="26606"/>
          <ac:grpSpMkLst>
            <pc:docMk/>
            <pc:sldMk cId="1229335823" sldId="266"/>
            <ac:grpSpMk id="28" creationId="{3773FAF5-C452-4455-9411-D6AF5EBD4CA9}"/>
          </ac:grpSpMkLst>
        </pc:grpChg>
        <pc:grpChg chg="add del">
          <ac:chgData name="Ayten Tair (2121081)" userId="d2d01024-c167-42ea-a479-85bb5c4a5a72" providerId="ADAL" clId="{B0BCD4D3-DF72-DF44-9550-FD3F8F29468B}" dt="2023-12-01T20:05:28.622" v="2680" actId="26606"/>
          <ac:grpSpMkLst>
            <pc:docMk/>
            <pc:sldMk cId="1229335823" sldId="266"/>
            <ac:grpSpMk id="56" creationId="{03C6F4E6-30A1-4F63-C8CC-028750B5AACD}"/>
          </ac:grpSpMkLst>
        </pc:grpChg>
        <pc:picChg chg="add del">
          <ac:chgData name="Ayten Tair (2121081)" userId="d2d01024-c167-42ea-a479-85bb5c4a5a72" providerId="ADAL" clId="{B0BCD4D3-DF72-DF44-9550-FD3F8F29468B}" dt="2023-11-18T13:59:40.628" v="1030" actId="26606"/>
          <ac:picMkLst>
            <pc:docMk/>
            <pc:sldMk cId="1229335823" sldId="266"/>
            <ac:picMk id="5" creationId="{2012D664-0910-AA08-E136-429A74635F78}"/>
          </ac:picMkLst>
        </pc:picChg>
        <pc:picChg chg="add del">
          <ac:chgData name="Ayten Tair (2121081)" userId="d2d01024-c167-42ea-a479-85bb5c4a5a72" providerId="ADAL" clId="{B0BCD4D3-DF72-DF44-9550-FD3F8F29468B}" dt="2023-11-18T13:59:50.236" v="1036" actId="26606"/>
          <ac:picMkLst>
            <pc:docMk/>
            <pc:sldMk cId="1229335823" sldId="266"/>
            <ac:picMk id="37" creationId="{6CB5F87A-AC59-6CC7-216C-9D73B8661454}"/>
          </ac:picMkLst>
        </pc:picChg>
        <pc:picChg chg="add del mod ord">
          <ac:chgData name="Ayten Tair (2121081)" userId="d2d01024-c167-42ea-a479-85bb5c4a5a72" providerId="ADAL" clId="{B0BCD4D3-DF72-DF44-9550-FD3F8F29468B}" dt="2023-11-18T14:12:12.627" v="1141" actId="478"/>
          <ac:picMkLst>
            <pc:docMk/>
            <pc:sldMk cId="1229335823" sldId="266"/>
            <ac:picMk id="41" creationId="{2012D664-0910-AA08-E136-429A74635F78}"/>
          </ac:picMkLst>
        </pc:picChg>
      </pc:sldChg>
      <pc:sldChg chg="addSp delSp modSp new mod setBg">
        <pc:chgData name="Ayten Tair (2121081)" userId="d2d01024-c167-42ea-a479-85bb5c4a5a72" providerId="ADAL" clId="{B0BCD4D3-DF72-DF44-9550-FD3F8F29468B}" dt="2023-11-18T14:13:11.484" v="1152" actId="113"/>
        <pc:sldMkLst>
          <pc:docMk/>
          <pc:sldMk cId="3255015112" sldId="267"/>
        </pc:sldMkLst>
        <pc:spChg chg="mod">
          <ac:chgData name="Ayten Tair (2121081)" userId="d2d01024-c167-42ea-a479-85bb5c4a5a72" providerId="ADAL" clId="{B0BCD4D3-DF72-DF44-9550-FD3F8F29468B}" dt="2023-11-18T14:13:11.484" v="1152" actId="113"/>
          <ac:spMkLst>
            <pc:docMk/>
            <pc:sldMk cId="3255015112" sldId="267"/>
            <ac:spMk id="2" creationId="{F8FEDE1C-D412-294D-8D45-6C6CDF3A709C}"/>
          </ac:spMkLst>
        </pc:spChg>
        <pc:spChg chg="add del">
          <ac:chgData name="Ayten Tair (2121081)" userId="d2d01024-c167-42ea-a479-85bb5c4a5a72" providerId="ADAL" clId="{B0BCD4D3-DF72-DF44-9550-FD3F8F29468B}" dt="2023-11-18T14:09:04.733" v="1079" actId="26606"/>
          <ac:spMkLst>
            <pc:docMk/>
            <pc:sldMk cId="3255015112" sldId="267"/>
            <ac:spMk id="3" creationId="{CA2EFB1F-EE5F-DD43-92FC-047F102C9C8B}"/>
          </ac:spMkLst>
        </pc:spChg>
        <pc:spChg chg="add del">
          <ac:chgData name="Ayten Tair (2121081)" userId="d2d01024-c167-42ea-a479-85bb5c4a5a72" providerId="ADAL" clId="{B0BCD4D3-DF72-DF44-9550-FD3F8F29468B}" dt="2023-11-18T14:09:04.726" v="1078" actId="26606"/>
          <ac:spMkLst>
            <pc:docMk/>
            <pc:sldMk cId="3255015112" sldId="267"/>
            <ac:spMk id="9" creationId="{0671A8AE-40A1-4631-A6B8-581AFF065482}"/>
          </ac:spMkLst>
        </pc:spChg>
        <pc:spChg chg="add del">
          <ac:chgData name="Ayten Tair (2121081)" userId="d2d01024-c167-42ea-a479-85bb5c4a5a72" providerId="ADAL" clId="{B0BCD4D3-DF72-DF44-9550-FD3F8F29468B}" dt="2023-11-18T14:09:04.726" v="1078" actId="26606"/>
          <ac:spMkLst>
            <pc:docMk/>
            <pc:sldMk cId="3255015112" sldId="267"/>
            <ac:spMk id="11" creationId="{AB58EF07-17C2-48CF-ABB0-EEF1F17CB8F0}"/>
          </ac:spMkLst>
        </pc:spChg>
        <pc:spChg chg="add del">
          <ac:chgData name="Ayten Tair (2121081)" userId="d2d01024-c167-42ea-a479-85bb5c4a5a72" providerId="ADAL" clId="{B0BCD4D3-DF72-DF44-9550-FD3F8F29468B}" dt="2023-11-18T14:09:04.726" v="1078" actId="26606"/>
          <ac:spMkLst>
            <pc:docMk/>
            <pc:sldMk cId="3255015112" sldId="267"/>
            <ac:spMk id="13" creationId="{AF2F604E-43BE-4DC3-B983-E071523364F8}"/>
          </ac:spMkLst>
        </pc:spChg>
        <pc:spChg chg="add del">
          <ac:chgData name="Ayten Tair (2121081)" userId="d2d01024-c167-42ea-a479-85bb5c4a5a72" providerId="ADAL" clId="{B0BCD4D3-DF72-DF44-9550-FD3F8F29468B}" dt="2023-11-18T14:09:04.726" v="1078" actId="26606"/>
          <ac:spMkLst>
            <pc:docMk/>
            <pc:sldMk cId="3255015112" sldId="267"/>
            <ac:spMk id="15" creationId="{08C9B587-E65E-4B52-B37C-ABEBB6E87928}"/>
          </ac:spMkLst>
        </pc:spChg>
        <pc:grpChg chg="add">
          <ac:chgData name="Ayten Tair (2121081)" userId="d2d01024-c167-42ea-a479-85bb5c4a5a72" providerId="ADAL" clId="{B0BCD4D3-DF72-DF44-9550-FD3F8F29468B}" dt="2023-11-18T14:09:04.733" v="1079" actId="26606"/>
          <ac:grpSpMkLst>
            <pc:docMk/>
            <pc:sldMk cId="3255015112" sldId="267"/>
            <ac:grpSpMk id="10" creationId="{03C6F4E6-30A1-4F63-C8CC-028750B5AACD}"/>
          </ac:grpSpMkLst>
        </pc:grpChg>
        <pc:picChg chg="add del">
          <ac:chgData name="Ayten Tair (2121081)" userId="d2d01024-c167-42ea-a479-85bb5c4a5a72" providerId="ADAL" clId="{B0BCD4D3-DF72-DF44-9550-FD3F8F29468B}" dt="2023-11-18T14:09:04.726" v="1078" actId="26606"/>
          <ac:picMkLst>
            <pc:docMk/>
            <pc:sldMk cId="3255015112" sldId="267"/>
            <ac:picMk id="5" creationId="{46F8AD0F-AD5A-8A2F-7371-6E2A3072EF77}"/>
          </ac:picMkLst>
        </pc:picChg>
        <pc:picChg chg="add">
          <ac:chgData name="Ayten Tair (2121081)" userId="d2d01024-c167-42ea-a479-85bb5c4a5a72" providerId="ADAL" clId="{B0BCD4D3-DF72-DF44-9550-FD3F8F29468B}" dt="2023-11-18T14:09:04.733" v="1079" actId="26606"/>
          <ac:picMkLst>
            <pc:docMk/>
            <pc:sldMk cId="3255015112" sldId="267"/>
            <ac:picMk id="7" creationId="{8C35D916-B02E-B285-A235-E8A580081603}"/>
          </ac:picMkLst>
        </pc:picChg>
      </pc:sldChg>
      <pc:sldChg chg="addSp delSp modSp new mod setBg">
        <pc:chgData name="Ayten Tair (2121081)" userId="d2d01024-c167-42ea-a479-85bb5c4a5a72" providerId="ADAL" clId="{B0BCD4D3-DF72-DF44-9550-FD3F8F29468B}" dt="2023-11-18T14:15:56.780" v="1203" actId="113"/>
        <pc:sldMkLst>
          <pc:docMk/>
          <pc:sldMk cId="2499922553" sldId="268"/>
        </pc:sldMkLst>
        <pc:spChg chg="mod">
          <ac:chgData name="Ayten Tair (2121081)" userId="d2d01024-c167-42ea-a479-85bb5c4a5a72" providerId="ADAL" clId="{B0BCD4D3-DF72-DF44-9550-FD3F8F29468B}" dt="2023-11-18T14:15:56.780" v="1203" actId="113"/>
          <ac:spMkLst>
            <pc:docMk/>
            <pc:sldMk cId="2499922553" sldId="268"/>
            <ac:spMk id="2" creationId="{78503A22-3D2F-1743-ACCA-47DF21E3831A}"/>
          </ac:spMkLst>
        </pc:spChg>
        <pc:spChg chg="del">
          <ac:chgData name="Ayten Tair (2121081)" userId="d2d01024-c167-42ea-a479-85bb5c4a5a72" providerId="ADAL" clId="{B0BCD4D3-DF72-DF44-9550-FD3F8F29468B}" dt="2023-11-18T14:15:48.330" v="1201" actId="26606"/>
          <ac:spMkLst>
            <pc:docMk/>
            <pc:sldMk cId="2499922553" sldId="268"/>
            <ac:spMk id="3" creationId="{A47281EC-E72C-EB43-925D-12B2F23B2AF8}"/>
          </ac:spMkLst>
        </pc:spChg>
        <pc:grpChg chg="add">
          <ac:chgData name="Ayten Tair (2121081)" userId="d2d01024-c167-42ea-a479-85bb5c4a5a72" providerId="ADAL" clId="{B0BCD4D3-DF72-DF44-9550-FD3F8F29468B}" dt="2023-11-18T14:15:48.330" v="1201" actId="26606"/>
          <ac:grpSpMkLst>
            <pc:docMk/>
            <pc:sldMk cId="2499922553" sldId="268"/>
            <ac:grpSpMk id="10" creationId="{03C6F4E6-30A1-4F63-C8CC-028750B5AACD}"/>
          </ac:grpSpMkLst>
        </pc:grpChg>
        <pc:picChg chg="add">
          <ac:chgData name="Ayten Tair (2121081)" userId="d2d01024-c167-42ea-a479-85bb5c4a5a72" providerId="ADAL" clId="{B0BCD4D3-DF72-DF44-9550-FD3F8F29468B}" dt="2023-11-18T14:15:48.330" v="1201" actId="26606"/>
          <ac:picMkLst>
            <pc:docMk/>
            <pc:sldMk cId="2499922553" sldId="268"/>
            <ac:picMk id="7" creationId="{30844FA2-D5E3-B834-C2DC-0E2872044A99}"/>
          </ac:picMkLst>
        </pc:picChg>
      </pc:sldChg>
      <pc:sldChg chg="addSp delSp modSp new mod setBg">
        <pc:chgData name="Ayten Tair (2121081)" userId="d2d01024-c167-42ea-a479-85bb5c4a5a72" providerId="ADAL" clId="{B0BCD4D3-DF72-DF44-9550-FD3F8F29468B}" dt="2023-11-20T12:28:28.952" v="1647" actId="26606"/>
        <pc:sldMkLst>
          <pc:docMk/>
          <pc:sldMk cId="316327685" sldId="274"/>
        </pc:sldMkLst>
        <pc:spChg chg="mod">
          <ac:chgData name="Ayten Tair (2121081)" userId="d2d01024-c167-42ea-a479-85bb5c4a5a72" providerId="ADAL" clId="{B0BCD4D3-DF72-DF44-9550-FD3F8F29468B}" dt="2023-11-20T12:28:28.952" v="1647" actId="26606"/>
          <ac:spMkLst>
            <pc:docMk/>
            <pc:sldMk cId="316327685" sldId="274"/>
            <ac:spMk id="2" creationId="{CB1D7329-1B74-594D-9A26-828B2D17DFD8}"/>
          </ac:spMkLst>
        </pc:spChg>
        <pc:spChg chg="add del mod">
          <ac:chgData name="Ayten Tair (2121081)" userId="d2d01024-c167-42ea-a479-85bb5c4a5a72" providerId="ADAL" clId="{B0BCD4D3-DF72-DF44-9550-FD3F8F29468B}" dt="2023-11-20T12:28:28.952" v="1647" actId="26606"/>
          <ac:spMkLst>
            <pc:docMk/>
            <pc:sldMk cId="316327685" sldId="274"/>
            <ac:spMk id="3" creationId="{F85843DA-A966-5948-BE1D-D3643FB9E934}"/>
          </ac:spMkLst>
        </pc:spChg>
        <pc:spChg chg="add del">
          <ac:chgData name="Ayten Tair (2121081)" userId="d2d01024-c167-42ea-a479-85bb5c4a5a72" providerId="ADAL" clId="{B0BCD4D3-DF72-DF44-9550-FD3F8F29468B}" dt="2023-11-20T12:27:56.815" v="1644" actId="26606"/>
          <ac:spMkLst>
            <pc:docMk/>
            <pc:sldMk cId="316327685" sldId="274"/>
            <ac:spMk id="9" creationId="{2E442304-DDBD-4F7B-8017-36BCC863FB40}"/>
          </ac:spMkLst>
        </pc:spChg>
        <pc:spChg chg="add del">
          <ac:chgData name="Ayten Tair (2121081)" userId="d2d01024-c167-42ea-a479-85bb5c4a5a72" providerId="ADAL" clId="{B0BCD4D3-DF72-DF44-9550-FD3F8F29468B}" dt="2023-11-20T12:27:51.466" v="1642" actId="26606"/>
          <ac:spMkLst>
            <pc:docMk/>
            <pc:sldMk cId="316327685" sldId="274"/>
            <ac:spMk id="10" creationId="{B50AB553-2A96-4A92-96F2-93548E096954}"/>
          </ac:spMkLst>
        </pc:spChg>
        <pc:spChg chg="add del">
          <ac:chgData name="Ayten Tair (2121081)" userId="d2d01024-c167-42ea-a479-85bb5c4a5a72" providerId="ADAL" clId="{B0BCD4D3-DF72-DF44-9550-FD3F8F29468B}" dt="2023-11-20T12:27:56.815" v="1644" actId="26606"/>
          <ac:spMkLst>
            <pc:docMk/>
            <pc:sldMk cId="316327685" sldId="274"/>
            <ac:spMk id="11" creationId="{5E107275-3853-46FD-A241-DE4355A42675}"/>
          </ac:spMkLst>
        </pc:spChg>
        <pc:spChg chg="add del">
          <ac:chgData name="Ayten Tair (2121081)" userId="d2d01024-c167-42ea-a479-85bb5c4a5a72" providerId="ADAL" clId="{B0BCD4D3-DF72-DF44-9550-FD3F8F29468B}" dt="2023-11-20T12:28:28.929" v="1646" actId="26606"/>
          <ac:spMkLst>
            <pc:docMk/>
            <pc:sldMk cId="316327685" sldId="274"/>
            <ac:spMk id="14" creationId="{F13C74B1-5B17-4795-BED0-7140497B445A}"/>
          </ac:spMkLst>
        </pc:spChg>
        <pc:spChg chg="add del">
          <ac:chgData name="Ayten Tair (2121081)" userId="d2d01024-c167-42ea-a479-85bb5c4a5a72" providerId="ADAL" clId="{B0BCD4D3-DF72-DF44-9550-FD3F8F29468B}" dt="2023-11-20T12:28:28.929" v="1646" actId="26606"/>
          <ac:spMkLst>
            <pc:docMk/>
            <pc:sldMk cId="316327685" sldId="274"/>
            <ac:spMk id="15" creationId="{D4974D33-8DC5-464E-8C6D-BE58F0669C17}"/>
          </ac:spMkLst>
        </pc:spChg>
        <pc:spChg chg="add del">
          <ac:chgData name="Ayten Tair (2121081)" userId="d2d01024-c167-42ea-a479-85bb5c4a5a72" providerId="ADAL" clId="{B0BCD4D3-DF72-DF44-9550-FD3F8F29468B}" dt="2023-11-20T12:28:28.929" v="1646" actId="26606"/>
          <ac:spMkLst>
            <pc:docMk/>
            <pc:sldMk cId="316327685" sldId="274"/>
            <ac:spMk id="16" creationId="{F85843DA-A966-5948-BE1D-D3643FB9E934}"/>
          </ac:spMkLst>
        </pc:spChg>
        <pc:spChg chg="add">
          <ac:chgData name="Ayten Tair (2121081)" userId="d2d01024-c167-42ea-a479-85bb5c4a5a72" providerId="ADAL" clId="{B0BCD4D3-DF72-DF44-9550-FD3F8F29468B}" dt="2023-11-20T12:28:28.952" v="1647" actId="26606"/>
          <ac:spMkLst>
            <pc:docMk/>
            <pc:sldMk cId="316327685" sldId="274"/>
            <ac:spMk id="19" creationId="{2E442304-DDBD-4F7B-8017-36BCC863FB40}"/>
          </ac:spMkLst>
        </pc:spChg>
        <pc:spChg chg="add">
          <ac:chgData name="Ayten Tair (2121081)" userId="d2d01024-c167-42ea-a479-85bb5c4a5a72" providerId="ADAL" clId="{B0BCD4D3-DF72-DF44-9550-FD3F8F29468B}" dt="2023-11-20T12:28:28.952" v="1647" actId="26606"/>
          <ac:spMkLst>
            <pc:docMk/>
            <pc:sldMk cId="316327685" sldId="274"/>
            <ac:spMk id="20" creationId="{5E107275-3853-46FD-A241-DE4355A42675}"/>
          </ac:spMkLst>
        </pc:spChg>
        <pc:graphicFrameChg chg="add del">
          <ac:chgData name="Ayten Tair (2121081)" userId="d2d01024-c167-42ea-a479-85bb5c4a5a72" providerId="ADAL" clId="{B0BCD4D3-DF72-DF44-9550-FD3F8F29468B}" dt="2023-11-20T12:27:51.466" v="1642" actId="26606"/>
          <ac:graphicFrameMkLst>
            <pc:docMk/>
            <pc:sldMk cId="316327685" sldId="274"/>
            <ac:graphicFrameMk id="5" creationId="{28608836-340C-1C3E-804C-801BD442064D}"/>
          </ac:graphicFrameMkLst>
        </pc:graphicFrameChg>
        <pc:graphicFrameChg chg="add del">
          <ac:chgData name="Ayten Tair (2121081)" userId="d2d01024-c167-42ea-a479-85bb5c4a5a72" providerId="ADAL" clId="{B0BCD4D3-DF72-DF44-9550-FD3F8F29468B}" dt="2023-11-20T12:27:56.815" v="1644" actId="26606"/>
          <ac:graphicFrameMkLst>
            <pc:docMk/>
            <pc:sldMk cId="316327685" sldId="274"/>
            <ac:graphicFrameMk id="12" creationId="{5C45567B-A1D0-1798-1872-0B62D0516C80}"/>
          </ac:graphicFrameMkLst>
        </pc:graphicFrameChg>
        <pc:graphicFrameChg chg="add">
          <ac:chgData name="Ayten Tair (2121081)" userId="d2d01024-c167-42ea-a479-85bb5c4a5a72" providerId="ADAL" clId="{B0BCD4D3-DF72-DF44-9550-FD3F8F29468B}" dt="2023-11-20T12:28:28.952" v="1647" actId="26606"/>
          <ac:graphicFrameMkLst>
            <pc:docMk/>
            <pc:sldMk cId="316327685" sldId="274"/>
            <ac:graphicFrameMk id="21" creationId="{5C45567B-A1D0-1798-1872-0B62D0516C80}"/>
          </ac:graphicFrameMkLst>
        </pc:graphicFrameChg>
        <pc:picChg chg="add del">
          <ac:chgData name="Ayten Tair (2121081)" userId="d2d01024-c167-42ea-a479-85bb5c4a5a72" providerId="ADAL" clId="{B0BCD4D3-DF72-DF44-9550-FD3F8F29468B}" dt="2023-11-20T12:27:51.466" v="1642" actId="26606"/>
          <ac:picMkLst>
            <pc:docMk/>
            <pc:sldMk cId="316327685" sldId="274"/>
            <ac:picMk id="6" creationId="{283A3365-FC3C-6F48-2353-2061BFC3BD06}"/>
          </ac:picMkLst>
        </pc:picChg>
        <pc:picChg chg="add del">
          <ac:chgData name="Ayten Tair (2121081)" userId="d2d01024-c167-42ea-a479-85bb5c4a5a72" providerId="ADAL" clId="{B0BCD4D3-DF72-DF44-9550-FD3F8F29468B}" dt="2023-11-20T12:28:28.929" v="1646" actId="26606"/>
          <ac:picMkLst>
            <pc:docMk/>
            <pc:sldMk cId="316327685" sldId="274"/>
            <ac:picMk id="17" creationId="{42E4449F-A8F4-10CC-5D8B-2DE6047A4FF7}"/>
          </ac:picMkLst>
        </pc:picChg>
      </pc:sldChg>
      <pc:sldChg chg="addSp delSp modSp new mod setBg">
        <pc:chgData name="Ayten Tair (2121081)" userId="d2d01024-c167-42ea-a479-85bb5c4a5a72" providerId="ADAL" clId="{B0BCD4D3-DF72-DF44-9550-FD3F8F29468B}" dt="2023-11-22T18:48:06.363" v="2243" actId="20577"/>
        <pc:sldMkLst>
          <pc:docMk/>
          <pc:sldMk cId="3394369935" sldId="275"/>
        </pc:sldMkLst>
        <pc:spChg chg="add del mod">
          <ac:chgData name="Ayten Tair (2121081)" userId="d2d01024-c167-42ea-a479-85bb5c4a5a72" providerId="ADAL" clId="{B0BCD4D3-DF72-DF44-9550-FD3F8F29468B}" dt="2023-11-22T18:37:24.384" v="1957"/>
          <ac:spMkLst>
            <pc:docMk/>
            <pc:sldMk cId="3394369935" sldId="275"/>
            <ac:spMk id="2" creationId="{255D4D19-D5C9-F74E-8C18-0B745AE3109A}"/>
          </ac:spMkLst>
        </pc:spChg>
        <pc:spChg chg="add mod">
          <ac:chgData name="Ayten Tair (2121081)" userId="d2d01024-c167-42ea-a479-85bb5c4a5a72" providerId="ADAL" clId="{B0BCD4D3-DF72-DF44-9550-FD3F8F29468B}" dt="2023-11-22T18:37:53.696" v="1972" actId="26606"/>
          <ac:spMkLst>
            <pc:docMk/>
            <pc:sldMk cId="3394369935" sldId="275"/>
            <ac:spMk id="3" creationId="{60976B23-B45E-4640-BEBE-7ED19B7A071B}"/>
          </ac:spMkLst>
        </pc:spChg>
        <pc:spChg chg="add mod">
          <ac:chgData name="Ayten Tair (2121081)" userId="d2d01024-c167-42ea-a479-85bb5c4a5a72" providerId="ADAL" clId="{B0BCD4D3-DF72-DF44-9550-FD3F8F29468B}" dt="2023-11-22T18:48:06.363" v="2243" actId="20577"/>
          <ac:spMkLst>
            <pc:docMk/>
            <pc:sldMk cId="3394369935" sldId="275"/>
            <ac:spMk id="4" creationId="{F6275CD3-2FDB-E940-9E82-CDF79F980E74}"/>
          </ac:spMkLst>
        </pc:spChg>
        <pc:spChg chg="add">
          <ac:chgData name="Ayten Tair (2121081)" userId="d2d01024-c167-42ea-a479-85bb5c4a5a72" providerId="ADAL" clId="{B0BCD4D3-DF72-DF44-9550-FD3F8F29468B}" dt="2023-11-22T18:37:53.696" v="1972" actId="26606"/>
          <ac:spMkLst>
            <pc:docMk/>
            <pc:sldMk cId="3394369935" sldId="275"/>
            <ac:spMk id="8" creationId="{C3896A03-3945-419A-B66B-4EE266EDD152}"/>
          </ac:spMkLst>
        </pc:spChg>
        <pc:spChg chg="add del">
          <ac:chgData name="Ayten Tair (2121081)" userId="d2d01024-c167-42ea-a479-85bb5c4a5a72" providerId="ADAL" clId="{B0BCD4D3-DF72-DF44-9550-FD3F8F29468B}" dt="2023-11-22T18:37:53.691" v="1971" actId="26606"/>
          <ac:spMkLst>
            <pc:docMk/>
            <pc:sldMk cId="3394369935" sldId="275"/>
            <ac:spMk id="9" creationId="{C1DD1A8A-57D5-4A81-AD04-532B043C5611}"/>
          </ac:spMkLst>
        </pc:spChg>
        <pc:spChg chg="add">
          <ac:chgData name="Ayten Tair (2121081)" userId="d2d01024-c167-42ea-a479-85bb5c4a5a72" providerId="ADAL" clId="{B0BCD4D3-DF72-DF44-9550-FD3F8F29468B}" dt="2023-11-22T18:37:53.696" v="1972" actId="26606"/>
          <ac:spMkLst>
            <pc:docMk/>
            <pc:sldMk cId="3394369935" sldId="275"/>
            <ac:spMk id="10" creationId="{B34F5AD2-EDBD-4BBD-A55C-EAFFD0C7097A}"/>
          </ac:spMkLst>
        </pc:spChg>
        <pc:spChg chg="add del">
          <ac:chgData name="Ayten Tair (2121081)" userId="d2d01024-c167-42ea-a479-85bb5c4a5a72" providerId="ADAL" clId="{B0BCD4D3-DF72-DF44-9550-FD3F8F29468B}" dt="2023-11-22T18:37:53.691" v="1971" actId="26606"/>
          <ac:spMkLst>
            <pc:docMk/>
            <pc:sldMk cId="3394369935" sldId="275"/>
            <ac:spMk id="11" creationId="{007891EC-4501-44ED-A8C8-B11B6DB767AB}"/>
          </ac:spMkLst>
        </pc:spChg>
        <pc:picChg chg="add del">
          <ac:chgData name="Ayten Tair (2121081)" userId="d2d01024-c167-42ea-a479-85bb5c4a5a72" providerId="ADAL" clId="{B0BCD4D3-DF72-DF44-9550-FD3F8F29468B}" dt="2023-11-22T18:37:53.691" v="1971" actId="26606"/>
          <ac:picMkLst>
            <pc:docMk/>
            <pc:sldMk cId="3394369935" sldId="275"/>
            <ac:picMk id="5" creationId="{B9B48403-A8C5-42F2-02B0-A91954B21DB4}"/>
          </ac:picMkLst>
        </pc:picChg>
      </pc:sldChg>
    </pc:docChg>
  </pc:docChgLst>
  <pc:docChgLst>
    <pc:chgData name="Alina Cocirlea (2123036)" userId="S::2123036@student.uwtsd.ac.uk::e4f00b6e-eed2-429f-93f6-6cc2f2028781" providerId="AD" clId="Web-{09B3E8D2-66E7-1368-2228-97CA91356461}"/>
    <pc:docChg chg="addSld delSld modSld">
      <pc:chgData name="Alina Cocirlea (2123036)" userId="S::2123036@student.uwtsd.ac.uk::e4f00b6e-eed2-429f-93f6-6cc2f2028781" providerId="AD" clId="Web-{09B3E8D2-66E7-1368-2228-97CA91356461}" dt="2023-11-19T10:49:01.767" v="449"/>
      <pc:docMkLst>
        <pc:docMk/>
      </pc:docMkLst>
      <pc:sldChg chg="modSp">
        <pc:chgData name="Alina Cocirlea (2123036)" userId="S::2123036@student.uwtsd.ac.uk::e4f00b6e-eed2-429f-93f6-6cc2f2028781" providerId="AD" clId="Web-{09B3E8D2-66E7-1368-2228-97CA91356461}" dt="2023-11-19T10:09:58.670" v="77" actId="20577"/>
        <pc:sldMkLst>
          <pc:docMk/>
          <pc:sldMk cId="2315784726" sldId="259"/>
        </pc:sldMkLst>
        <pc:spChg chg="mod">
          <ac:chgData name="Alina Cocirlea (2123036)" userId="S::2123036@student.uwtsd.ac.uk::e4f00b6e-eed2-429f-93f6-6cc2f2028781" providerId="AD" clId="Web-{09B3E8D2-66E7-1368-2228-97CA91356461}" dt="2023-11-19T10:09:58.670" v="77" actId="20577"/>
          <ac:spMkLst>
            <pc:docMk/>
            <pc:sldMk cId="2315784726" sldId="259"/>
            <ac:spMk id="3" creationId="{8FC22AE4-E5B3-554A-96A1-FC736B15644C}"/>
          </ac:spMkLst>
        </pc:spChg>
      </pc:sldChg>
      <pc:sldChg chg="del">
        <pc:chgData name="Alina Cocirlea (2123036)" userId="S::2123036@student.uwtsd.ac.uk::e4f00b6e-eed2-429f-93f6-6cc2f2028781" providerId="AD" clId="Web-{09B3E8D2-66E7-1368-2228-97CA91356461}" dt="2023-11-19T09:51:18.914" v="0"/>
        <pc:sldMkLst>
          <pc:docMk/>
          <pc:sldMk cId="3059147400" sldId="261"/>
        </pc:sldMkLst>
      </pc:sldChg>
      <pc:sldChg chg="addSp delSp modSp">
        <pc:chgData name="Alina Cocirlea (2123036)" userId="S::2123036@student.uwtsd.ac.uk::e4f00b6e-eed2-429f-93f6-6cc2f2028781" providerId="AD" clId="Web-{09B3E8D2-66E7-1368-2228-97CA91356461}" dt="2023-11-19T10:30:44.430" v="336"/>
        <pc:sldMkLst>
          <pc:docMk/>
          <pc:sldMk cId="1805269928" sldId="265"/>
        </pc:sldMkLst>
        <pc:spChg chg="mod">
          <ac:chgData name="Alina Cocirlea (2123036)" userId="S::2123036@student.uwtsd.ac.uk::e4f00b6e-eed2-429f-93f6-6cc2f2028781" providerId="AD" clId="Web-{09B3E8D2-66E7-1368-2228-97CA91356461}" dt="2023-11-19T10:30:29.414" v="334"/>
          <ac:spMkLst>
            <pc:docMk/>
            <pc:sldMk cId="1805269928" sldId="265"/>
            <ac:spMk id="2" creationId="{9FBD8C05-A339-E2AB-F3BB-78F78A73FEAE}"/>
          </ac:spMkLst>
        </pc:spChg>
        <pc:spChg chg="mod">
          <ac:chgData name="Alina Cocirlea (2123036)" userId="S::2123036@student.uwtsd.ac.uk::e4f00b6e-eed2-429f-93f6-6cc2f2028781" providerId="AD" clId="Web-{09B3E8D2-66E7-1368-2228-97CA91356461}" dt="2023-11-19T10:30:29.414" v="334"/>
          <ac:spMkLst>
            <pc:docMk/>
            <pc:sldMk cId="1805269928" sldId="265"/>
            <ac:spMk id="3" creationId="{298AA0A6-7CA9-3CD2-AA7F-868227009EF4}"/>
          </ac:spMkLst>
        </pc:spChg>
        <pc:spChg chg="mod">
          <ac:chgData name="Alina Cocirlea (2123036)" userId="S::2123036@student.uwtsd.ac.uk::e4f00b6e-eed2-429f-93f6-6cc2f2028781" providerId="AD" clId="Web-{09B3E8D2-66E7-1368-2228-97CA91356461}" dt="2023-11-19T10:14:16.881" v="129" actId="20577"/>
          <ac:spMkLst>
            <pc:docMk/>
            <pc:sldMk cId="1805269928" sldId="265"/>
            <ac:spMk id="4" creationId="{9227AD87-B0EB-8C6B-6DE1-988F7AEBBA1C}"/>
          </ac:spMkLst>
        </pc:spChg>
        <pc:spChg chg="add del">
          <ac:chgData name="Alina Cocirlea (2123036)" userId="S::2123036@student.uwtsd.ac.uk::e4f00b6e-eed2-429f-93f6-6cc2f2028781" providerId="AD" clId="Web-{09B3E8D2-66E7-1368-2228-97CA91356461}" dt="2023-11-19T10:30:29.414" v="334"/>
          <ac:spMkLst>
            <pc:docMk/>
            <pc:sldMk cId="1805269928" sldId="265"/>
            <ac:spMk id="43" creationId="{9D8233B0-41B5-4D9A-AEEC-13DB66A8C9B5}"/>
          </ac:spMkLst>
        </pc:spChg>
        <pc:spChg chg="add del">
          <ac:chgData name="Alina Cocirlea (2123036)" userId="S::2123036@student.uwtsd.ac.uk::e4f00b6e-eed2-429f-93f6-6cc2f2028781" providerId="AD" clId="Web-{09B3E8D2-66E7-1368-2228-97CA91356461}" dt="2023-11-19T10:30:29.414" v="334"/>
          <ac:spMkLst>
            <pc:docMk/>
            <pc:sldMk cId="1805269928" sldId="265"/>
            <ac:spMk id="47" creationId="{E659831F-0D9A-4C63-9EBB-8435B85A440F}"/>
          </ac:spMkLst>
        </pc:spChg>
        <pc:spChg chg="add del">
          <ac:chgData name="Alina Cocirlea (2123036)" userId="S::2123036@student.uwtsd.ac.uk::e4f00b6e-eed2-429f-93f6-6cc2f2028781" providerId="AD" clId="Web-{09B3E8D2-66E7-1368-2228-97CA91356461}" dt="2023-11-19T10:29:47.053" v="328"/>
          <ac:spMkLst>
            <pc:docMk/>
            <pc:sldMk cId="1805269928" sldId="265"/>
            <ac:spMk id="52" creationId="{2EB492CD-616E-47F8-933B-5E2D952A0593}"/>
          </ac:spMkLst>
        </pc:spChg>
        <pc:spChg chg="add del">
          <ac:chgData name="Alina Cocirlea (2123036)" userId="S::2123036@student.uwtsd.ac.uk::e4f00b6e-eed2-429f-93f6-6cc2f2028781" providerId="AD" clId="Web-{09B3E8D2-66E7-1368-2228-97CA91356461}" dt="2023-11-19T10:29:47.053" v="328"/>
          <ac:spMkLst>
            <pc:docMk/>
            <pc:sldMk cId="1805269928" sldId="265"/>
            <ac:spMk id="54" creationId="{59383CF9-23B5-4335-9B21-1791C4CF1C75}"/>
          </ac:spMkLst>
        </pc:spChg>
        <pc:spChg chg="add del">
          <ac:chgData name="Alina Cocirlea (2123036)" userId="S::2123036@student.uwtsd.ac.uk::e4f00b6e-eed2-429f-93f6-6cc2f2028781" providerId="AD" clId="Web-{09B3E8D2-66E7-1368-2228-97CA91356461}" dt="2023-11-19T10:29:47.053" v="328"/>
          <ac:spMkLst>
            <pc:docMk/>
            <pc:sldMk cId="1805269928" sldId="265"/>
            <ac:spMk id="56" creationId="{0007FE00-9498-4706-B255-6437B0252C02}"/>
          </ac:spMkLst>
        </pc:spChg>
        <pc:spChg chg="add del">
          <ac:chgData name="Alina Cocirlea (2123036)" userId="S::2123036@student.uwtsd.ac.uk::e4f00b6e-eed2-429f-93f6-6cc2f2028781" providerId="AD" clId="Web-{09B3E8D2-66E7-1368-2228-97CA91356461}" dt="2023-11-19T10:30:10.273" v="330"/>
          <ac:spMkLst>
            <pc:docMk/>
            <pc:sldMk cId="1805269928" sldId="265"/>
            <ac:spMk id="58" creationId="{2EB492CD-616E-47F8-933B-5E2D952A0593}"/>
          </ac:spMkLst>
        </pc:spChg>
        <pc:spChg chg="add del">
          <ac:chgData name="Alina Cocirlea (2123036)" userId="S::2123036@student.uwtsd.ac.uk::e4f00b6e-eed2-429f-93f6-6cc2f2028781" providerId="AD" clId="Web-{09B3E8D2-66E7-1368-2228-97CA91356461}" dt="2023-11-19T10:30:10.273" v="330"/>
          <ac:spMkLst>
            <pc:docMk/>
            <pc:sldMk cId="1805269928" sldId="265"/>
            <ac:spMk id="59" creationId="{59383CF9-23B5-4335-9B21-1791C4CF1C75}"/>
          </ac:spMkLst>
        </pc:spChg>
        <pc:spChg chg="add del">
          <ac:chgData name="Alina Cocirlea (2123036)" userId="S::2123036@student.uwtsd.ac.uk::e4f00b6e-eed2-429f-93f6-6cc2f2028781" providerId="AD" clId="Web-{09B3E8D2-66E7-1368-2228-97CA91356461}" dt="2023-11-19T10:30:10.273" v="330"/>
          <ac:spMkLst>
            <pc:docMk/>
            <pc:sldMk cId="1805269928" sldId="265"/>
            <ac:spMk id="60" creationId="{0007FE00-9498-4706-B255-6437B0252C02}"/>
          </ac:spMkLst>
        </pc:spChg>
        <pc:spChg chg="add del">
          <ac:chgData name="Alina Cocirlea (2123036)" userId="S::2123036@student.uwtsd.ac.uk::e4f00b6e-eed2-429f-93f6-6cc2f2028781" providerId="AD" clId="Web-{09B3E8D2-66E7-1368-2228-97CA91356461}" dt="2023-11-19T10:30:29.414" v="334"/>
          <ac:spMkLst>
            <pc:docMk/>
            <pc:sldMk cId="1805269928" sldId="265"/>
            <ac:spMk id="64" creationId="{4AC6B390-BC59-4F1D-A0EE-D71A92F0A0B2}"/>
          </ac:spMkLst>
        </pc:spChg>
        <pc:spChg chg="add del">
          <ac:chgData name="Alina Cocirlea (2123036)" userId="S::2123036@student.uwtsd.ac.uk::e4f00b6e-eed2-429f-93f6-6cc2f2028781" providerId="AD" clId="Web-{09B3E8D2-66E7-1368-2228-97CA91356461}" dt="2023-11-19T10:30:29.414" v="334"/>
          <ac:spMkLst>
            <pc:docMk/>
            <pc:sldMk cId="1805269928" sldId="265"/>
            <ac:spMk id="65" creationId="{B6C60D79-16F1-4C4B-B7E3-7634E7069CDE}"/>
          </ac:spMkLst>
        </pc:spChg>
        <pc:spChg chg="add del">
          <ac:chgData name="Alina Cocirlea (2123036)" userId="S::2123036@student.uwtsd.ac.uk::e4f00b6e-eed2-429f-93f6-6cc2f2028781" providerId="AD" clId="Web-{09B3E8D2-66E7-1368-2228-97CA91356461}" dt="2023-11-19T10:30:29.414" v="334"/>
          <ac:spMkLst>
            <pc:docMk/>
            <pc:sldMk cId="1805269928" sldId="265"/>
            <ac:spMk id="66" creationId="{426B127E-6498-4C77-9C9D-4553A5113B80}"/>
          </ac:spMkLst>
        </pc:spChg>
        <pc:grpChg chg="add del">
          <ac:chgData name="Alina Cocirlea (2123036)" userId="S::2123036@student.uwtsd.ac.uk::e4f00b6e-eed2-429f-93f6-6cc2f2028781" providerId="AD" clId="Web-{09B3E8D2-66E7-1368-2228-97CA91356461}" dt="2023-11-19T10:30:29.414" v="334"/>
          <ac:grpSpMkLst>
            <pc:docMk/>
            <pc:sldMk cId="1805269928" sldId="265"/>
            <ac:grpSpMk id="44" creationId="{28FAF094-D087-493F-8DF9-A486C2D6BBAA}"/>
          </ac:grpSpMkLst>
        </pc:grpChg>
        <pc:graphicFrameChg chg="mod modGraphic">
          <ac:chgData name="Alina Cocirlea (2123036)" userId="S::2123036@student.uwtsd.ac.uk::e4f00b6e-eed2-429f-93f6-6cc2f2028781" providerId="AD" clId="Web-{09B3E8D2-66E7-1368-2228-97CA91356461}" dt="2023-11-19T10:30:44.430" v="336"/>
          <ac:graphicFrameMkLst>
            <pc:docMk/>
            <pc:sldMk cId="1805269928" sldId="265"/>
            <ac:graphicFrameMk id="5" creationId="{61BD13B6-2F06-941A-3FD1-853D1F13C732}"/>
          </ac:graphicFrameMkLst>
        </pc:graphicFrameChg>
        <pc:graphicFrameChg chg="add del modGraphic">
          <ac:chgData name="Alina Cocirlea (2123036)" userId="S::2123036@student.uwtsd.ac.uk::e4f00b6e-eed2-429f-93f6-6cc2f2028781" providerId="AD" clId="Web-{09B3E8D2-66E7-1368-2228-97CA91356461}" dt="2023-11-19T10:13:03.691" v="105"/>
          <ac:graphicFrameMkLst>
            <pc:docMk/>
            <pc:sldMk cId="1805269928" sldId="265"/>
            <ac:graphicFrameMk id="6" creationId="{ACCCA05C-23DC-559C-E0E1-CA40C12DC664}"/>
          </ac:graphicFrameMkLst>
        </pc:graphicFrameChg>
        <pc:cxnChg chg="add del">
          <ac:chgData name="Alina Cocirlea (2123036)" userId="S::2123036@student.uwtsd.ac.uk::e4f00b6e-eed2-429f-93f6-6cc2f2028781" providerId="AD" clId="Web-{09B3E8D2-66E7-1368-2228-97CA91356461}" dt="2023-11-19T10:30:22.007" v="332"/>
          <ac:cxnSpMkLst>
            <pc:docMk/>
            <pc:sldMk cId="1805269928" sldId="265"/>
            <ac:cxnSpMk id="62" creationId="{1503BFE4-729B-D9D0-C17B-501E6AF1127A}"/>
          </ac:cxnSpMkLst>
        </pc:cxnChg>
      </pc:sldChg>
      <pc:sldChg chg="modSp new del">
        <pc:chgData name="Alina Cocirlea (2123036)" userId="S::2123036@student.uwtsd.ac.uk::e4f00b6e-eed2-429f-93f6-6cc2f2028781" providerId="AD" clId="Web-{09B3E8D2-66E7-1368-2228-97CA91356461}" dt="2023-11-19T10:33:42.608" v="337"/>
        <pc:sldMkLst>
          <pc:docMk/>
          <pc:sldMk cId="158295176" sldId="269"/>
        </pc:sldMkLst>
        <pc:spChg chg="mod">
          <ac:chgData name="Alina Cocirlea (2123036)" userId="S::2123036@student.uwtsd.ac.uk::e4f00b6e-eed2-429f-93f6-6cc2f2028781" providerId="AD" clId="Web-{09B3E8D2-66E7-1368-2228-97CA91356461}" dt="2023-11-19T10:12:04.861" v="97" actId="20577"/>
          <ac:spMkLst>
            <pc:docMk/>
            <pc:sldMk cId="158295176" sldId="269"/>
            <ac:spMk id="3" creationId="{E82ABABC-A11F-7D0F-5DD5-C068AA229782}"/>
          </ac:spMkLst>
        </pc:spChg>
      </pc:sldChg>
      <pc:sldChg chg="modSp new del">
        <pc:chgData name="Alina Cocirlea (2123036)" userId="S::2123036@student.uwtsd.ac.uk::e4f00b6e-eed2-429f-93f6-6cc2f2028781" providerId="AD" clId="Web-{09B3E8D2-66E7-1368-2228-97CA91356461}" dt="2023-11-19T09:57:16.910" v="35"/>
        <pc:sldMkLst>
          <pc:docMk/>
          <pc:sldMk cId="872578846" sldId="269"/>
        </pc:sldMkLst>
        <pc:spChg chg="mod">
          <ac:chgData name="Alina Cocirlea (2123036)" userId="S::2123036@student.uwtsd.ac.uk::e4f00b6e-eed2-429f-93f6-6cc2f2028781" providerId="AD" clId="Web-{09B3E8D2-66E7-1368-2228-97CA91356461}" dt="2023-11-19T09:57:15.816" v="34" actId="20577"/>
          <ac:spMkLst>
            <pc:docMk/>
            <pc:sldMk cId="872578846" sldId="269"/>
            <ac:spMk id="2" creationId="{EFEE966D-F8A4-A865-110A-70CE427C0B62}"/>
          </ac:spMkLst>
        </pc:spChg>
      </pc:sldChg>
      <pc:sldChg chg="modSp new del">
        <pc:chgData name="Alina Cocirlea (2123036)" userId="S::2123036@student.uwtsd.ac.uk::e4f00b6e-eed2-429f-93f6-6cc2f2028781" providerId="AD" clId="Web-{09B3E8D2-66E7-1368-2228-97CA91356461}" dt="2023-11-19T09:54:55.343" v="17"/>
        <pc:sldMkLst>
          <pc:docMk/>
          <pc:sldMk cId="1873220972" sldId="269"/>
        </pc:sldMkLst>
        <pc:spChg chg="mod">
          <ac:chgData name="Alina Cocirlea (2123036)" userId="S::2123036@student.uwtsd.ac.uk::e4f00b6e-eed2-429f-93f6-6cc2f2028781" providerId="AD" clId="Web-{09B3E8D2-66E7-1368-2228-97CA91356461}" dt="2023-11-19T09:53:21.199" v="8" actId="20577"/>
          <ac:spMkLst>
            <pc:docMk/>
            <pc:sldMk cId="1873220972" sldId="269"/>
            <ac:spMk id="2" creationId="{4E11F579-A2B0-7C14-656A-088B7FDECC94}"/>
          </ac:spMkLst>
        </pc:spChg>
        <pc:spChg chg="mod">
          <ac:chgData name="Alina Cocirlea (2123036)" userId="S::2123036@student.uwtsd.ac.uk::e4f00b6e-eed2-429f-93f6-6cc2f2028781" providerId="AD" clId="Web-{09B3E8D2-66E7-1368-2228-97CA91356461}" dt="2023-11-19T09:53:44.793" v="16" actId="20577"/>
          <ac:spMkLst>
            <pc:docMk/>
            <pc:sldMk cId="1873220972" sldId="269"/>
            <ac:spMk id="3" creationId="{35B00B68-7977-828F-B549-0BB82A3DB9F4}"/>
          </ac:spMkLst>
        </pc:spChg>
      </pc:sldChg>
      <pc:sldChg chg="addSp delSp modSp mod setBg setClrOvrMap">
        <pc:chgData name="Alina Cocirlea (2123036)" userId="S::2123036@student.uwtsd.ac.uk::e4f00b6e-eed2-429f-93f6-6cc2f2028781" providerId="AD" clId="Web-{09B3E8D2-66E7-1368-2228-97CA91356461}" dt="2023-11-19T10:49:01.767" v="449"/>
        <pc:sldMkLst>
          <pc:docMk/>
          <pc:sldMk cId="1841816609" sldId="270"/>
        </pc:sldMkLst>
        <pc:spChg chg="mod">
          <ac:chgData name="Alina Cocirlea (2123036)" userId="S::2123036@student.uwtsd.ac.uk::e4f00b6e-eed2-429f-93f6-6cc2f2028781" providerId="AD" clId="Web-{09B3E8D2-66E7-1368-2228-97CA91356461}" dt="2023-11-19T10:38:05.010" v="433" actId="20577"/>
          <ac:spMkLst>
            <pc:docMk/>
            <pc:sldMk cId="1841816609" sldId="270"/>
            <ac:spMk id="2" creationId="{68705BBC-9F70-4F11-4C4F-24273A47C8B9}"/>
          </ac:spMkLst>
        </pc:spChg>
        <pc:spChg chg="mod">
          <ac:chgData name="Alina Cocirlea (2123036)" userId="S::2123036@student.uwtsd.ac.uk::e4f00b6e-eed2-429f-93f6-6cc2f2028781" providerId="AD" clId="Web-{09B3E8D2-66E7-1368-2228-97CA91356461}" dt="2023-11-19T10:37:59.885" v="431" actId="20577"/>
          <ac:spMkLst>
            <pc:docMk/>
            <pc:sldMk cId="1841816609" sldId="270"/>
            <ac:spMk id="3" creationId="{2CE6150A-133E-5525-D192-753EA103C1C5}"/>
          </ac:spMkLst>
        </pc:spChg>
        <pc:spChg chg="mod">
          <ac:chgData name="Alina Cocirlea (2123036)" userId="S::2123036@student.uwtsd.ac.uk::e4f00b6e-eed2-429f-93f6-6cc2f2028781" providerId="AD" clId="Web-{09B3E8D2-66E7-1368-2228-97CA91356461}" dt="2023-11-19T10:37:58.979" v="412" actId="20577"/>
          <ac:spMkLst>
            <pc:docMk/>
            <pc:sldMk cId="1841816609" sldId="270"/>
            <ac:spMk id="4" creationId="{1F8D0AE4-458C-174B-72CD-1521665A508B}"/>
          </ac:spMkLst>
        </pc:spChg>
        <pc:spChg chg="add del">
          <ac:chgData name="Alina Cocirlea (2123036)" userId="S::2123036@student.uwtsd.ac.uk::e4f00b6e-eed2-429f-93f6-6cc2f2028781" providerId="AD" clId="Web-{09B3E8D2-66E7-1368-2228-97CA91356461}" dt="2023-11-19T10:37:23.900" v="393"/>
          <ac:spMkLst>
            <pc:docMk/>
            <pc:sldMk cId="1841816609" sldId="270"/>
            <ac:spMk id="6" creationId="{E35A04CF-97D4-4FF7-B359-C546B1F62E54}"/>
          </ac:spMkLst>
        </pc:spChg>
        <pc:spChg chg="add del">
          <ac:chgData name="Alina Cocirlea (2123036)" userId="S::2123036@student.uwtsd.ac.uk::e4f00b6e-eed2-429f-93f6-6cc2f2028781" providerId="AD" clId="Web-{09B3E8D2-66E7-1368-2228-97CA91356461}" dt="2023-11-19T10:33:56.314" v="339"/>
          <ac:spMkLst>
            <pc:docMk/>
            <pc:sldMk cId="1841816609" sldId="270"/>
            <ac:spMk id="9" creationId="{B36F400F-DF28-43BC-8D8E-4929793B392A}"/>
          </ac:spMkLst>
        </pc:spChg>
        <pc:spChg chg="add del">
          <ac:chgData name="Alina Cocirlea (2123036)" userId="S::2123036@student.uwtsd.ac.uk::e4f00b6e-eed2-429f-93f6-6cc2f2028781" providerId="AD" clId="Web-{09B3E8D2-66E7-1368-2228-97CA91356461}" dt="2023-11-19T10:37:53.260" v="399"/>
          <ac:spMkLst>
            <pc:docMk/>
            <pc:sldMk cId="1841816609" sldId="270"/>
            <ac:spMk id="10" creationId="{BACC6370-2D7E-4714-9D71-7542949D7D5D}"/>
          </ac:spMkLst>
        </pc:spChg>
        <pc:spChg chg="add del">
          <ac:chgData name="Alina Cocirlea (2123036)" userId="S::2123036@student.uwtsd.ac.uk::e4f00b6e-eed2-429f-93f6-6cc2f2028781" providerId="AD" clId="Web-{09B3E8D2-66E7-1368-2228-97CA91356461}" dt="2023-11-19T10:37:23.900" v="393"/>
          <ac:spMkLst>
            <pc:docMk/>
            <pc:sldMk cId="1841816609" sldId="270"/>
            <ac:spMk id="11" creationId="{1DE7243B-5109-444B-8FAF-7437C66BC0E9}"/>
          </ac:spMkLst>
        </pc:spChg>
        <pc:spChg chg="add del">
          <ac:chgData name="Alina Cocirlea (2123036)" userId="S::2123036@student.uwtsd.ac.uk::e4f00b6e-eed2-429f-93f6-6cc2f2028781" providerId="AD" clId="Web-{09B3E8D2-66E7-1368-2228-97CA91356461}" dt="2023-11-19T10:37:53.260" v="399"/>
          <ac:spMkLst>
            <pc:docMk/>
            <pc:sldMk cId="1841816609" sldId="270"/>
            <ac:spMk id="12" creationId="{F68B3F68-107C-434F-AA38-110D5EA91B85}"/>
          </ac:spMkLst>
        </pc:spChg>
        <pc:spChg chg="add del">
          <ac:chgData name="Alina Cocirlea (2123036)" userId="S::2123036@student.uwtsd.ac.uk::e4f00b6e-eed2-429f-93f6-6cc2f2028781" providerId="AD" clId="Web-{09B3E8D2-66E7-1368-2228-97CA91356461}" dt="2023-11-19T10:37:23.900" v="393"/>
          <ac:spMkLst>
            <pc:docMk/>
            <pc:sldMk cId="1841816609" sldId="270"/>
            <ac:spMk id="13" creationId="{4C5D6221-DA7B-4611-AA26-7D8E349FDE96}"/>
          </ac:spMkLst>
        </pc:spChg>
        <pc:spChg chg="add del">
          <ac:chgData name="Alina Cocirlea (2123036)" userId="S::2123036@student.uwtsd.ac.uk::e4f00b6e-eed2-429f-93f6-6cc2f2028781" providerId="AD" clId="Web-{09B3E8D2-66E7-1368-2228-97CA91356461}" dt="2023-11-19T10:37:53.260" v="399"/>
          <ac:spMkLst>
            <pc:docMk/>
            <pc:sldMk cId="1841816609" sldId="270"/>
            <ac:spMk id="14" creationId="{AAD0DBB9-1A4B-4391-81D4-CB19F9AB918A}"/>
          </ac:spMkLst>
        </pc:spChg>
        <pc:spChg chg="add del">
          <ac:chgData name="Alina Cocirlea (2123036)" userId="S::2123036@student.uwtsd.ac.uk::e4f00b6e-eed2-429f-93f6-6cc2f2028781" providerId="AD" clId="Web-{09B3E8D2-66E7-1368-2228-97CA91356461}" dt="2023-11-19T10:37:31.509" v="395"/>
          <ac:spMkLst>
            <pc:docMk/>
            <pc:sldMk cId="1841816609" sldId="270"/>
            <ac:spMk id="15" creationId="{428D436F-9ACD-4C92-AFC8-C934C527A6A4}"/>
          </ac:spMkLst>
        </pc:spChg>
        <pc:spChg chg="add del">
          <ac:chgData name="Alina Cocirlea (2123036)" userId="S::2123036@student.uwtsd.ac.uk::e4f00b6e-eed2-429f-93f6-6cc2f2028781" providerId="AD" clId="Web-{09B3E8D2-66E7-1368-2228-97CA91356461}" dt="2023-11-19T10:37:31.509" v="395"/>
          <ac:spMkLst>
            <pc:docMk/>
            <pc:sldMk cId="1841816609" sldId="270"/>
            <ac:spMk id="16" creationId="{090538E0-A884-4E60-A6AB-77D830E2FCED}"/>
          </ac:spMkLst>
        </pc:spChg>
        <pc:spChg chg="add del">
          <ac:chgData name="Alina Cocirlea (2123036)" userId="S::2123036@student.uwtsd.ac.uk::e4f00b6e-eed2-429f-93f6-6cc2f2028781" providerId="AD" clId="Web-{09B3E8D2-66E7-1368-2228-97CA91356461}" dt="2023-11-19T10:37:31.509" v="395"/>
          <ac:spMkLst>
            <pc:docMk/>
            <pc:sldMk cId="1841816609" sldId="270"/>
            <ac:spMk id="17" creationId="{DB0D7DD0-1C67-4D4C-9E06-678233DB8468}"/>
          </ac:spMkLst>
        </pc:spChg>
        <pc:spChg chg="add del">
          <ac:chgData name="Alina Cocirlea (2123036)" userId="S::2123036@student.uwtsd.ac.uk::e4f00b6e-eed2-429f-93f6-6cc2f2028781" providerId="AD" clId="Web-{09B3E8D2-66E7-1368-2228-97CA91356461}" dt="2023-11-19T10:37:48.072" v="397"/>
          <ac:spMkLst>
            <pc:docMk/>
            <pc:sldMk cId="1841816609" sldId="270"/>
            <ac:spMk id="19" creationId="{1E214AA7-F028-4A0D-8698-61AEC754D1BC}"/>
          </ac:spMkLst>
        </pc:spChg>
        <pc:spChg chg="add del">
          <ac:chgData name="Alina Cocirlea (2123036)" userId="S::2123036@student.uwtsd.ac.uk::e4f00b6e-eed2-429f-93f6-6cc2f2028781" providerId="AD" clId="Web-{09B3E8D2-66E7-1368-2228-97CA91356461}" dt="2023-11-19T10:37:53.260" v="399"/>
          <ac:spMkLst>
            <pc:docMk/>
            <pc:sldMk cId="1841816609" sldId="270"/>
            <ac:spMk id="22" creationId="{063BBA22-50EA-4C4D-BE05-F1CE4E63AA56}"/>
          </ac:spMkLst>
        </pc:spChg>
        <pc:spChg chg="add del">
          <ac:chgData name="Alina Cocirlea (2123036)" userId="S::2123036@student.uwtsd.ac.uk::e4f00b6e-eed2-429f-93f6-6cc2f2028781" providerId="AD" clId="Web-{09B3E8D2-66E7-1368-2228-97CA91356461}" dt="2023-11-19T10:37:56.682" v="401"/>
          <ac:spMkLst>
            <pc:docMk/>
            <pc:sldMk cId="1841816609" sldId="270"/>
            <ac:spMk id="24" creationId="{89A320C9-9735-4D13-8279-C1C674841392}"/>
          </ac:spMkLst>
        </pc:spChg>
        <pc:spChg chg="add del">
          <ac:chgData name="Alina Cocirlea (2123036)" userId="S::2123036@student.uwtsd.ac.uk::e4f00b6e-eed2-429f-93f6-6cc2f2028781" providerId="AD" clId="Web-{09B3E8D2-66E7-1368-2228-97CA91356461}" dt="2023-11-19T10:37:56.682" v="401"/>
          <ac:spMkLst>
            <pc:docMk/>
            <pc:sldMk cId="1841816609" sldId="270"/>
            <ac:spMk id="25" creationId="{92544CF4-9B52-4A7B-A4B3-88C72729B77D}"/>
          </ac:spMkLst>
        </pc:spChg>
        <pc:spChg chg="add del">
          <ac:chgData name="Alina Cocirlea (2123036)" userId="S::2123036@student.uwtsd.ac.uk::e4f00b6e-eed2-429f-93f6-6cc2f2028781" providerId="AD" clId="Web-{09B3E8D2-66E7-1368-2228-97CA91356461}" dt="2023-11-19T10:37:56.682" v="401"/>
          <ac:spMkLst>
            <pc:docMk/>
            <pc:sldMk cId="1841816609" sldId="270"/>
            <ac:spMk id="26" creationId="{E75862C5-5C00-4421-BC7B-9B7B86DBC80D}"/>
          </ac:spMkLst>
        </pc:spChg>
        <pc:spChg chg="add del">
          <ac:chgData name="Alina Cocirlea (2123036)" userId="S::2123036@student.uwtsd.ac.uk::e4f00b6e-eed2-429f-93f6-6cc2f2028781" providerId="AD" clId="Web-{09B3E8D2-66E7-1368-2228-97CA91356461}" dt="2023-11-19T10:37:56.682" v="401"/>
          <ac:spMkLst>
            <pc:docMk/>
            <pc:sldMk cId="1841816609" sldId="270"/>
            <ac:spMk id="27" creationId="{089440EF-9BE9-4AE9-8C28-00B02296CDB6}"/>
          </ac:spMkLst>
        </pc:spChg>
        <pc:picChg chg="add del mod">
          <ac:chgData name="Alina Cocirlea (2123036)" userId="S::2123036@student.uwtsd.ac.uk::e4f00b6e-eed2-429f-93f6-6cc2f2028781" providerId="AD" clId="Web-{09B3E8D2-66E7-1368-2228-97CA91356461}" dt="2023-11-19T10:47:02.325" v="435"/>
          <ac:picMkLst>
            <pc:docMk/>
            <pc:sldMk cId="1841816609" sldId="270"/>
            <ac:picMk id="5" creationId="{29311998-EF60-FA4C-F00B-F4C63C91062D}"/>
          </ac:picMkLst>
        </pc:picChg>
        <pc:picChg chg="add del mod">
          <ac:chgData name="Alina Cocirlea (2123036)" userId="S::2123036@student.uwtsd.ac.uk::e4f00b6e-eed2-429f-93f6-6cc2f2028781" providerId="AD" clId="Web-{09B3E8D2-66E7-1368-2228-97CA91356461}" dt="2023-11-19T10:49:01.767" v="449"/>
          <ac:picMkLst>
            <pc:docMk/>
            <pc:sldMk cId="1841816609" sldId="270"/>
            <ac:picMk id="7" creationId="{302C822F-D6C7-4E61-B643-6E66B6B541DA}"/>
          </ac:picMkLst>
        </pc:picChg>
        <pc:cxnChg chg="add del">
          <ac:chgData name="Alina Cocirlea (2123036)" userId="S::2123036@student.uwtsd.ac.uk::e4f00b6e-eed2-429f-93f6-6cc2f2028781" providerId="AD" clId="Web-{09B3E8D2-66E7-1368-2228-97CA91356461}" dt="2023-11-19T10:37:48.072" v="397"/>
          <ac:cxnSpMkLst>
            <pc:docMk/>
            <pc:sldMk cId="1841816609" sldId="270"/>
            <ac:cxnSpMk id="20" creationId="{D6206FDC-2777-4D7F-AF9C-73413DA664C9}"/>
          </ac:cxnSpMkLst>
        </pc:cxnChg>
      </pc:sldChg>
    </pc:docChg>
  </pc:docChgLst>
  <pc:docChgLst>
    <pc:chgData name="Alina Cocirlea (2123036)" userId="S::2123036@student.uwtsd.ac.uk::e4f00b6e-eed2-429f-93f6-6cc2f2028781" providerId="AD" clId="Web-{0B41441A-E908-0750-1C52-29CEBC0E75E4}"/>
    <pc:docChg chg="modSld">
      <pc:chgData name="Alina Cocirlea (2123036)" userId="S::2123036@student.uwtsd.ac.uk::e4f00b6e-eed2-429f-93f6-6cc2f2028781" providerId="AD" clId="Web-{0B41441A-E908-0750-1C52-29CEBC0E75E4}" dt="2023-11-14T18:40:46.061" v="9" actId="20577"/>
      <pc:docMkLst>
        <pc:docMk/>
      </pc:docMkLst>
      <pc:sldChg chg="addSp delSp modSp">
        <pc:chgData name="Alina Cocirlea (2123036)" userId="S::2123036@student.uwtsd.ac.uk::e4f00b6e-eed2-429f-93f6-6cc2f2028781" providerId="AD" clId="Web-{0B41441A-E908-0750-1C52-29CEBC0E75E4}" dt="2023-11-14T18:40:46.061" v="9" actId="20577"/>
        <pc:sldMkLst>
          <pc:docMk/>
          <pc:sldMk cId="2315784726" sldId="259"/>
        </pc:sldMkLst>
        <pc:spChg chg="mod">
          <ac:chgData name="Alina Cocirlea (2123036)" userId="S::2123036@student.uwtsd.ac.uk::e4f00b6e-eed2-429f-93f6-6cc2f2028781" providerId="AD" clId="Web-{0B41441A-E908-0750-1C52-29CEBC0E75E4}" dt="2023-11-14T18:40:46.061" v="9" actId="20577"/>
          <ac:spMkLst>
            <pc:docMk/>
            <pc:sldMk cId="2315784726" sldId="259"/>
            <ac:spMk id="3" creationId="{8FC22AE4-E5B3-554A-96A1-FC736B15644C}"/>
          </ac:spMkLst>
        </pc:spChg>
        <pc:spChg chg="add del">
          <ac:chgData name="Alina Cocirlea (2123036)" userId="S::2123036@student.uwtsd.ac.uk::e4f00b6e-eed2-429f-93f6-6cc2f2028781" providerId="AD" clId="Web-{0B41441A-E908-0750-1C52-29CEBC0E75E4}" dt="2023-11-14T18:34:50.375" v="1"/>
          <ac:spMkLst>
            <pc:docMk/>
            <pc:sldMk cId="2315784726" sldId="259"/>
            <ac:spMk id="5" creationId="{2830B4CB-8D65-7F1E-ABEE-7D32B724BFA7}"/>
          </ac:spMkLst>
        </pc:spChg>
      </pc:sldChg>
    </pc:docChg>
  </pc:docChgLst>
  <pc:docChgLst>
    <pc:chgData name="Cezar Stroescu (2123047)" userId="S::2123047@student.uwtsd.ac.uk::c86ed8ca-1aa9-45cc-ab1a-5c1b8e969ad8" providerId="AD" clId="Web-{1E26B184-2B3F-8366-CC51-A687C12DC318}"/>
    <pc:docChg chg="modSld">
      <pc:chgData name="Cezar Stroescu (2123047)" userId="S::2123047@student.uwtsd.ac.uk::c86ed8ca-1aa9-45cc-ab1a-5c1b8e969ad8" providerId="AD" clId="Web-{1E26B184-2B3F-8366-CC51-A687C12DC318}" dt="2023-11-26T13:58:50.061" v="248" actId="14100"/>
      <pc:docMkLst>
        <pc:docMk/>
      </pc:docMkLst>
      <pc:sldChg chg="modSp">
        <pc:chgData name="Cezar Stroescu (2123047)" userId="S::2123047@student.uwtsd.ac.uk::c86ed8ca-1aa9-45cc-ab1a-5c1b8e969ad8" providerId="AD" clId="Web-{1E26B184-2B3F-8366-CC51-A687C12DC318}" dt="2023-11-26T13:58:50.061" v="248" actId="14100"/>
        <pc:sldMkLst>
          <pc:docMk/>
          <pc:sldMk cId="758112883" sldId="256"/>
        </pc:sldMkLst>
        <pc:spChg chg="mod">
          <ac:chgData name="Cezar Stroescu (2123047)" userId="S::2123047@student.uwtsd.ac.uk::c86ed8ca-1aa9-45cc-ab1a-5c1b8e969ad8" providerId="AD" clId="Web-{1E26B184-2B3F-8366-CC51-A687C12DC318}" dt="2023-11-26T13:58:14.169" v="242" actId="14100"/>
          <ac:spMkLst>
            <pc:docMk/>
            <pc:sldMk cId="758112883" sldId="256"/>
            <ac:spMk id="2" creationId="{5FC1D3A9-7D60-724B-8B8C-59CEA341F44F}"/>
          </ac:spMkLst>
        </pc:spChg>
        <pc:spChg chg="mod">
          <ac:chgData name="Cezar Stroescu (2123047)" userId="S::2123047@student.uwtsd.ac.uk::c86ed8ca-1aa9-45cc-ab1a-5c1b8e969ad8" providerId="AD" clId="Web-{1E26B184-2B3F-8366-CC51-A687C12DC318}" dt="2023-11-26T13:58:50.061" v="248" actId="14100"/>
          <ac:spMkLst>
            <pc:docMk/>
            <pc:sldMk cId="758112883" sldId="256"/>
            <ac:spMk id="3" creationId="{9C65AEE0-EED1-104A-80E4-6B80716435F6}"/>
          </ac:spMkLst>
        </pc:spChg>
      </pc:sldChg>
    </pc:docChg>
  </pc:docChgLst>
  <pc:docChgLst>
    <pc:chgData name="Cezar Stroescu (2123047)" userId="S::2123047@student.uwtsd.ac.uk::c86ed8ca-1aa9-45cc-ab1a-5c1b8e969ad8" providerId="AD" clId="Web-{B7AB7534-E19B-BB64-D5A8-DE313A2F0C7F}"/>
    <pc:docChg chg="addSld delSld modSld">
      <pc:chgData name="Cezar Stroescu (2123047)" userId="S::2123047@student.uwtsd.ac.uk::c86ed8ca-1aa9-45cc-ab1a-5c1b8e969ad8" providerId="AD" clId="Web-{B7AB7534-E19B-BB64-D5A8-DE313A2F0C7F}" dt="2023-11-26T12:48:01.401" v="66" actId="20577"/>
      <pc:docMkLst>
        <pc:docMk/>
      </pc:docMkLst>
      <pc:sldChg chg="modSp">
        <pc:chgData name="Cezar Stroescu (2123047)" userId="S::2123047@student.uwtsd.ac.uk::c86ed8ca-1aa9-45cc-ab1a-5c1b8e969ad8" providerId="AD" clId="Web-{B7AB7534-E19B-BB64-D5A8-DE313A2F0C7F}" dt="2023-11-26T12:44:46.966" v="48" actId="20577"/>
        <pc:sldMkLst>
          <pc:docMk/>
          <pc:sldMk cId="2315784726" sldId="259"/>
        </pc:sldMkLst>
        <pc:spChg chg="mod">
          <ac:chgData name="Cezar Stroescu (2123047)" userId="S::2123047@student.uwtsd.ac.uk::c86ed8ca-1aa9-45cc-ab1a-5c1b8e969ad8" providerId="AD" clId="Web-{B7AB7534-E19B-BB64-D5A8-DE313A2F0C7F}" dt="2023-11-26T12:44:46.966" v="48" actId="20577"/>
          <ac:spMkLst>
            <pc:docMk/>
            <pc:sldMk cId="2315784726" sldId="259"/>
            <ac:spMk id="2" creationId="{4097C3E3-5962-FE43-B8B9-009A22955D26}"/>
          </ac:spMkLst>
        </pc:spChg>
        <pc:spChg chg="mod">
          <ac:chgData name="Cezar Stroescu (2123047)" userId="S::2123047@student.uwtsd.ac.uk::c86ed8ca-1aa9-45cc-ab1a-5c1b8e969ad8" providerId="AD" clId="Web-{B7AB7534-E19B-BB64-D5A8-DE313A2F0C7F}" dt="2023-11-26T12:44:40.106" v="47" actId="20577"/>
          <ac:spMkLst>
            <pc:docMk/>
            <pc:sldMk cId="2315784726" sldId="259"/>
            <ac:spMk id="3" creationId="{8FC22AE4-E5B3-554A-96A1-FC736B15644C}"/>
          </ac:spMkLst>
        </pc:spChg>
      </pc:sldChg>
      <pc:sldChg chg="del">
        <pc:chgData name="Cezar Stroescu (2123047)" userId="S::2123047@student.uwtsd.ac.uk::c86ed8ca-1aa9-45cc-ab1a-5c1b8e969ad8" providerId="AD" clId="Web-{B7AB7534-E19B-BB64-D5A8-DE313A2F0C7F}" dt="2023-11-26T12:39:46.806" v="0"/>
        <pc:sldMkLst>
          <pc:docMk/>
          <pc:sldMk cId="2202266547" sldId="264"/>
        </pc:sldMkLst>
      </pc:sldChg>
      <pc:sldChg chg="modSp">
        <pc:chgData name="Cezar Stroescu (2123047)" userId="S::2123047@student.uwtsd.ac.uk::c86ed8ca-1aa9-45cc-ab1a-5c1b8e969ad8" providerId="AD" clId="Web-{B7AB7534-E19B-BB64-D5A8-DE313A2F0C7F}" dt="2023-11-26T12:44:19.543" v="42" actId="20577"/>
        <pc:sldMkLst>
          <pc:docMk/>
          <pc:sldMk cId="1805269928" sldId="265"/>
        </pc:sldMkLst>
        <pc:spChg chg="mod">
          <ac:chgData name="Cezar Stroescu (2123047)" userId="S::2123047@student.uwtsd.ac.uk::c86ed8ca-1aa9-45cc-ab1a-5c1b8e969ad8" providerId="AD" clId="Web-{B7AB7534-E19B-BB64-D5A8-DE313A2F0C7F}" dt="2023-11-26T12:44:19.543" v="42" actId="20577"/>
          <ac:spMkLst>
            <pc:docMk/>
            <pc:sldMk cId="1805269928" sldId="265"/>
            <ac:spMk id="2" creationId="{9FBD8C05-A339-E2AB-F3BB-78F78A73FEAE}"/>
          </ac:spMkLst>
        </pc:spChg>
        <pc:spChg chg="mod">
          <ac:chgData name="Cezar Stroescu (2123047)" userId="S::2123047@student.uwtsd.ac.uk::c86ed8ca-1aa9-45cc-ab1a-5c1b8e969ad8" providerId="AD" clId="Web-{B7AB7534-E19B-BB64-D5A8-DE313A2F0C7F}" dt="2023-11-26T12:42:22.410" v="20" actId="20577"/>
          <ac:spMkLst>
            <pc:docMk/>
            <pc:sldMk cId="1805269928" sldId="265"/>
            <ac:spMk id="3" creationId="{298AA0A6-7CA9-3CD2-AA7F-868227009EF4}"/>
          </ac:spMkLst>
        </pc:spChg>
        <pc:graphicFrameChg chg="mod modGraphic">
          <ac:chgData name="Cezar Stroescu (2123047)" userId="S::2123047@student.uwtsd.ac.uk::c86ed8ca-1aa9-45cc-ab1a-5c1b8e969ad8" providerId="AD" clId="Web-{B7AB7534-E19B-BB64-D5A8-DE313A2F0C7F}" dt="2023-11-26T12:44:09.011" v="41"/>
          <ac:graphicFrameMkLst>
            <pc:docMk/>
            <pc:sldMk cId="1805269928" sldId="265"/>
            <ac:graphicFrameMk id="5" creationId="{61BD13B6-2F06-941A-3FD1-853D1F13C732}"/>
          </ac:graphicFrameMkLst>
        </pc:graphicFrameChg>
      </pc:sldChg>
      <pc:sldChg chg="modSp">
        <pc:chgData name="Cezar Stroescu (2123047)" userId="S::2123047@student.uwtsd.ac.uk::c86ed8ca-1aa9-45cc-ab1a-5c1b8e969ad8" providerId="AD" clId="Web-{B7AB7534-E19B-BB64-D5A8-DE313A2F0C7F}" dt="2023-11-26T12:45:58.049" v="53" actId="14100"/>
        <pc:sldMkLst>
          <pc:docMk/>
          <pc:sldMk cId="888778037" sldId="273"/>
        </pc:sldMkLst>
        <pc:spChg chg="mod">
          <ac:chgData name="Cezar Stroescu (2123047)" userId="S::2123047@student.uwtsd.ac.uk::c86ed8ca-1aa9-45cc-ab1a-5c1b8e969ad8" providerId="AD" clId="Web-{B7AB7534-E19B-BB64-D5A8-DE313A2F0C7F}" dt="2023-11-26T12:45:58.049" v="53" actId="14100"/>
          <ac:spMkLst>
            <pc:docMk/>
            <pc:sldMk cId="888778037" sldId="273"/>
            <ac:spMk id="12" creationId="{04DD0FA3-8E42-F74B-B0A9-B7D43502369D}"/>
          </ac:spMkLst>
        </pc:spChg>
        <pc:picChg chg="mod">
          <ac:chgData name="Cezar Stroescu (2123047)" userId="S::2123047@student.uwtsd.ac.uk::c86ed8ca-1aa9-45cc-ab1a-5c1b8e969ad8" providerId="AD" clId="Web-{B7AB7534-E19B-BB64-D5A8-DE313A2F0C7F}" dt="2023-11-26T12:45:50.471" v="51" actId="1076"/>
          <ac:picMkLst>
            <pc:docMk/>
            <pc:sldMk cId="888778037" sldId="273"/>
            <ac:picMk id="7" creationId="{1AEB6338-0009-1B5E-7682-B43E7976B032}"/>
          </ac:picMkLst>
        </pc:picChg>
      </pc:sldChg>
      <pc:sldChg chg="modSp">
        <pc:chgData name="Cezar Stroescu (2123047)" userId="S::2123047@student.uwtsd.ac.uk::c86ed8ca-1aa9-45cc-ab1a-5c1b8e969ad8" providerId="AD" clId="Web-{B7AB7534-E19B-BB64-D5A8-DE313A2F0C7F}" dt="2023-11-26T12:48:01.401" v="66" actId="20577"/>
        <pc:sldMkLst>
          <pc:docMk/>
          <pc:sldMk cId="316327685" sldId="274"/>
        </pc:sldMkLst>
        <pc:graphicFrameChg chg="modGraphic">
          <ac:chgData name="Cezar Stroescu (2123047)" userId="S::2123047@student.uwtsd.ac.uk::c86ed8ca-1aa9-45cc-ab1a-5c1b8e969ad8" providerId="AD" clId="Web-{B7AB7534-E19B-BB64-D5A8-DE313A2F0C7F}" dt="2023-11-26T12:48:01.401" v="66" actId="20577"/>
          <ac:graphicFrameMkLst>
            <pc:docMk/>
            <pc:sldMk cId="316327685" sldId="274"/>
            <ac:graphicFrameMk id="21" creationId="{5C45567B-A1D0-1798-1872-0B62D0516C80}"/>
          </ac:graphicFrameMkLst>
        </pc:graphicFrameChg>
      </pc:sldChg>
      <pc:sldChg chg="modSp">
        <pc:chgData name="Cezar Stroescu (2123047)" userId="S::2123047@student.uwtsd.ac.uk::c86ed8ca-1aa9-45cc-ab1a-5c1b8e969ad8" providerId="AD" clId="Web-{B7AB7534-E19B-BB64-D5A8-DE313A2F0C7F}" dt="2023-11-26T12:46:47.052" v="56" actId="20577"/>
        <pc:sldMkLst>
          <pc:docMk/>
          <pc:sldMk cId="3394369935" sldId="275"/>
        </pc:sldMkLst>
        <pc:spChg chg="mod">
          <ac:chgData name="Cezar Stroescu (2123047)" userId="S::2123047@student.uwtsd.ac.uk::c86ed8ca-1aa9-45cc-ab1a-5c1b8e969ad8" providerId="AD" clId="Web-{B7AB7534-E19B-BB64-D5A8-DE313A2F0C7F}" dt="2023-11-26T12:46:47.052" v="56" actId="20577"/>
          <ac:spMkLst>
            <pc:docMk/>
            <pc:sldMk cId="3394369935" sldId="275"/>
            <ac:spMk id="4" creationId="{F6275CD3-2FDB-E940-9E82-CDF79F980E74}"/>
          </ac:spMkLst>
        </pc:spChg>
      </pc:sldChg>
      <pc:sldChg chg="addSp delSp modSp new mod setBg">
        <pc:chgData name="Cezar Stroescu (2123047)" userId="S::2123047@student.uwtsd.ac.uk::c86ed8ca-1aa9-45cc-ab1a-5c1b8e969ad8" providerId="AD" clId="Web-{B7AB7534-E19B-BB64-D5A8-DE313A2F0C7F}" dt="2023-11-26T12:41:31.516" v="19"/>
        <pc:sldMkLst>
          <pc:docMk/>
          <pc:sldMk cId="3791674408" sldId="285"/>
        </pc:sldMkLst>
        <pc:spChg chg="add del">
          <ac:chgData name="Cezar Stroescu (2123047)" userId="S::2123047@student.uwtsd.ac.uk::c86ed8ca-1aa9-45cc-ab1a-5c1b8e969ad8" providerId="AD" clId="Web-{B7AB7534-E19B-BB64-D5A8-DE313A2F0C7F}" dt="2023-11-26T12:41:17.874" v="14"/>
          <ac:spMkLst>
            <pc:docMk/>
            <pc:sldMk cId="3791674408" sldId="285"/>
            <ac:spMk id="4" creationId="{42A4FC2C-047E-45A5-965D-8E1E3BF09BC6}"/>
          </ac:spMkLst>
        </pc:spChg>
        <pc:spChg chg="add del">
          <ac:chgData name="Cezar Stroescu (2123047)" userId="S::2123047@student.uwtsd.ac.uk::c86ed8ca-1aa9-45cc-ab1a-5c1b8e969ad8" providerId="AD" clId="Web-{B7AB7534-E19B-BB64-D5A8-DE313A2F0C7F}" dt="2023-11-26T12:41:26.531" v="16"/>
          <ac:spMkLst>
            <pc:docMk/>
            <pc:sldMk cId="3791674408" sldId="285"/>
            <ac:spMk id="6" creationId="{E2BA2BD9-7B54-4190-8F06-3EF3658A0020}"/>
          </ac:spMkLst>
        </pc:spChg>
        <pc:spChg chg="add del">
          <ac:chgData name="Cezar Stroescu (2123047)" userId="S::2123047@student.uwtsd.ac.uk::c86ed8ca-1aa9-45cc-ab1a-5c1b8e969ad8" providerId="AD" clId="Web-{B7AB7534-E19B-BB64-D5A8-DE313A2F0C7F}" dt="2023-11-26T12:40:27.011" v="4"/>
          <ac:spMkLst>
            <pc:docMk/>
            <pc:sldMk cId="3791674408" sldId="285"/>
            <ac:spMk id="7" creationId="{AB8C311F-7253-4AED-9701-7FC0708C41C7}"/>
          </ac:spMkLst>
        </pc:spChg>
        <pc:spChg chg="add del">
          <ac:chgData name="Cezar Stroescu (2123047)" userId="S::2123047@student.uwtsd.ac.uk::c86ed8ca-1aa9-45cc-ab1a-5c1b8e969ad8" providerId="AD" clId="Web-{B7AB7534-E19B-BB64-D5A8-DE313A2F0C7F}" dt="2023-11-26T12:41:31.500" v="18"/>
          <ac:spMkLst>
            <pc:docMk/>
            <pc:sldMk cId="3791674408" sldId="285"/>
            <ac:spMk id="8" creationId="{42A4FC2C-047E-45A5-965D-8E1E3BF09BC6}"/>
          </ac:spMkLst>
        </pc:spChg>
        <pc:spChg chg="add del">
          <ac:chgData name="Cezar Stroescu (2123047)" userId="S::2123047@student.uwtsd.ac.uk::c86ed8ca-1aa9-45cc-ab1a-5c1b8e969ad8" providerId="AD" clId="Web-{B7AB7534-E19B-BB64-D5A8-DE313A2F0C7F}" dt="2023-11-26T12:40:27.011" v="4"/>
          <ac:spMkLst>
            <pc:docMk/>
            <pc:sldMk cId="3791674408" sldId="285"/>
            <ac:spMk id="9" creationId="{E2384209-CB15-4CDF-9D31-C44FD9A3F20D}"/>
          </ac:spMkLst>
        </pc:spChg>
        <pc:spChg chg="add">
          <ac:chgData name="Cezar Stroescu (2123047)" userId="S::2123047@student.uwtsd.ac.uk::c86ed8ca-1aa9-45cc-ab1a-5c1b8e969ad8" providerId="AD" clId="Web-{B7AB7534-E19B-BB64-D5A8-DE313A2F0C7F}" dt="2023-11-26T12:41:31.516" v="19"/>
          <ac:spMkLst>
            <pc:docMk/>
            <pc:sldMk cId="3791674408" sldId="285"/>
            <ac:spMk id="10" creationId="{206E56BB-C8E6-4F70-B8BF-921C4912D6DE}"/>
          </ac:spMkLst>
        </pc:spChg>
        <pc:spChg chg="add del">
          <ac:chgData name="Cezar Stroescu (2123047)" userId="S::2123047@student.uwtsd.ac.uk::c86ed8ca-1aa9-45cc-ab1a-5c1b8e969ad8" providerId="AD" clId="Web-{B7AB7534-E19B-BB64-D5A8-DE313A2F0C7F}" dt="2023-11-26T12:40:27.011" v="4"/>
          <ac:spMkLst>
            <pc:docMk/>
            <pc:sldMk cId="3791674408" sldId="285"/>
            <ac:spMk id="11" creationId="{2633B3B5-CC90-43F0-8714-D31D1F3F0209}"/>
          </ac:spMkLst>
        </pc:spChg>
        <pc:spChg chg="add">
          <ac:chgData name="Cezar Stroescu (2123047)" userId="S::2123047@student.uwtsd.ac.uk::c86ed8ca-1aa9-45cc-ab1a-5c1b8e969ad8" providerId="AD" clId="Web-{B7AB7534-E19B-BB64-D5A8-DE313A2F0C7F}" dt="2023-11-26T12:41:31.516" v="19"/>
          <ac:spMkLst>
            <pc:docMk/>
            <pc:sldMk cId="3791674408" sldId="285"/>
            <ac:spMk id="12" creationId="{99643316-AB20-4DD1-8578-B5D7F033C0A3}"/>
          </ac:spMkLst>
        </pc:spChg>
        <pc:spChg chg="add del">
          <ac:chgData name="Cezar Stroescu (2123047)" userId="S::2123047@student.uwtsd.ac.uk::c86ed8ca-1aa9-45cc-ab1a-5c1b8e969ad8" providerId="AD" clId="Web-{B7AB7534-E19B-BB64-D5A8-DE313A2F0C7F}" dt="2023-11-26T12:40:27.011" v="4"/>
          <ac:spMkLst>
            <pc:docMk/>
            <pc:sldMk cId="3791674408" sldId="285"/>
            <ac:spMk id="13" creationId="{A8D57A06-A426-446D-B02C-A2DC6B62E45E}"/>
          </ac:spMkLst>
        </pc:spChg>
        <pc:spChg chg="add del">
          <ac:chgData name="Cezar Stroescu (2123047)" userId="S::2123047@student.uwtsd.ac.uk::c86ed8ca-1aa9-45cc-ab1a-5c1b8e969ad8" providerId="AD" clId="Web-{B7AB7534-E19B-BB64-D5A8-DE313A2F0C7F}" dt="2023-11-26T12:40:29.496" v="6"/>
          <ac:spMkLst>
            <pc:docMk/>
            <pc:sldMk cId="3791674408" sldId="285"/>
            <ac:spMk id="15" creationId="{63644BFD-D22E-4019-B666-387DA51AEAFD}"/>
          </ac:spMkLst>
        </pc:spChg>
        <pc:spChg chg="add del">
          <ac:chgData name="Cezar Stroescu (2123047)" userId="S::2123047@student.uwtsd.ac.uk::c86ed8ca-1aa9-45cc-ab1a-5c1b8e969ad8" providerId="AD" clId="Web-{B7AB7534-E19B-BB64-D5A8-DE313A2F0C7F}" dt="2023-11-26T12:40:29.496" v="6"/>
          <ac:spMkLst>
            <pc:docMk/>
            <pc:sldMk cId="3791674408" sldId="285"/>
            <ac:spMk id="18" creationId="{3776B14B-F2F4-4825-8DA8-8C7A0F2B3960}"/>
          </ac:spMkLst>
        </pc:spChg>
        <pc:spChg chg="add del">
          <ac:chgData name="Cezar Stroescu (2123047)" userId="S::2123047@student.uwtsd.ac.uk::c86ed8ca-1aa9-45cc-ab1a-5c1b8e969ad8" providerId="AD" clId="Web-{B7AB7534-E19B-BB64-D5A8-DE313A2F0C7F}" dt="2023-11-26T12:40:37.371" v="8"/>
          <ac:spMkLst>
            <pc:docMk/>
            <pc:sldMk cId="3791674408" sldId="285"/>
            <ac:spMk id="20" creationId="{42A4FC2C-047E-45A5-965D-8E1E3BF09BC6}"/>
          </ac:spMkLst>
        </pc:spChg>
        <pc:grpChg chg="add del">
          <ac:chgData name="Cezar Stroescu (2123047)" userId="S::2123047@student.uwtsd.ac.uk::c86ed8ca-1aa9-45cc-ab1a-5c1b8e969ad8" providerId="AD" clId="Web-{B7AB7534-E19B-BB64-D5A8-DE313A2F0C7F}" dt="2023-11-26T12:40:29.496" v="6"/>
          <ac:grpSpMkLst>
            <pc:docMk/>
            <pc:sldMk cId="3791674408" sldId="285"/>
            <ac:grpSpMk id="16" creationId="{5FE9FE4C-C9E0-4C54-8010-EA9D29CD4D59}"/>
          </ac:grpSpMkLst>
        </pc:grpChg>
        <pc:picChg chg="add del mod">
          <ac:chgData name="Cezar Stroescu (2123047)" userId="S::2123047@student.uwtsd.ac.uk::c86ed8ca-1aa9-45cc-ab1a-5c1b8e969ad8" providerId="AD" clId="Web-{B7AB7534-E19B-BB64-D5A8-DE313A2F0C7F}" dt="2023-11-26T12:41:31.516" v="19"/>
          <ac:picMkLst>
            <pc:docMk/>
            <pc:sldMk cId="3791674408" sldId="285"/>
            <ac:picMk id="2" creationId="{52A4DD62-CAE2-12D4-6A34-4BA5886E5E37}"/>
          </ac:picMkLst>
        </pc:picChg>
      </pc:sldChg>
    </pc:docChg>
  </pc:docChgLst>
  <pc:docChgLst>
    <pc:chgData name="Alina Cocirlea (2123036)" userId="S::2123036@student.uwtsd.ac.uk::e4f00b6e-eed2-429f-93f6-6cc2f2028781" providerId="AD" clId="Web-{E1217FF6-9964-EB35-722A-E1786DD873BD}"/>
    <pc:docChg chg="addSld delSld modSld">
      <pc:chgData name="Alina Cocirlea (2123036)" userId="S::2123036@student.uwtsd.ac.uk::e4f00b6e-eed2-429f-93f6-6cc2f2028781" providerId="AD" clId="Web-{E1217FF6-9964-EB35-722A-E1786DD873BD}" dt="2023-11-16T20:52:54.611" v="530"/>
      <pc:docMkLst>
        <pc:docMk/>
      </pc:docMkLst>
      <pc:sldChg chg="addSp delSp modSp mod setBg">
        <pc:chgData name="Alina Cocirlea (2123036)" userId="S::2123036@student.uwtsd.ac.uk::e4f00b6e-eed2-429f-93f6-6cc2f2028781" providerId="AD" clId="Web-{E1217FF6-9964-EB35-722A-E1786DD873BD}" dt="2023-11-16T20:52:54.611" v="530"/>
        <pc:sldMkLst>
          <pc:docMk/>
          <pc:sldMk cId="2202266547" sldId="264"/>
        </pc:sldMkLst>
        <pc:spChg chg="add del">
          <ac:chgData name="Alina Cocirlea (2123036)" userId="S::2123036@student.uwtsd.ac.uk::e4f00b6e-eed2-429f-93f6-6cc2f2028781" providerId="AD" clId="Web-{E1217FF6-9964-EB35-722A-E1786DD873BD}" dt="2023-11-16T20:52:18.314" v="523"/>
          <ac:spMkLst>
            <pc:docMk/>
            <pc:sldMk cId="2202266547" sldId="264"/>
            <ac:spMk id="7" creationId="{F3060C83-F051-4F0E-ABAD-AA0DFC48B218}"/>
          </ac:spMkLst>
        </pc:spChg>
        <pc:spChg chg="add del">
          <ac:chgData name="Alina Cocirlea (2123036)" userId="S::2123036@student.uwtsd.ac.uk::e4f00b6e-eed2-429f-93f6-6cc2f2028781" providerId="AD" clId="Web-{E1217FF6-9964-EB35-722A-E1786DD873BD}" dt="2023-11-16T20:52:18.314" v="523"/>
          <ac:spMkLst>
            <pc:docMk/>
            <pc:sldMk cId="2202266547" sldId="264"/>
            <ac:spMk id="9" creationId="{83C98ABE-055B-441F-B07E-44F97F083C39}"/>
          </ac:spMkLst>
        </pc:spChg>
        <pc:spChg chg="add del">
          <ac:chgData name="Alina Cocirlea (2123036)" userId="S::2123036@student.uwtsd.ac.uk::e4f00b6e-eed2-429f-93f6-6cc2f2028781" providerId="AD" clId="Web-{E1217FF6-9964-EB35-722A-E1786DD873BD}" dt="2023-11-16T20:52:18.314" v="523"/>
          <ac:spMkLst>
            <pc:docMk/>
            <pc:sldMk cId="2202266547" sldId="264"/>
            <ac:spMk id="11" creationId="{29FDB030-9B49-4CED-8CCD-4D99382388AC}"/>
          </ac:spMkLst>
        </pc:spChg>
        <pc:spChg chg="add del">
          <ac:chgData name="Alina Cocirlea (2123036)" userId="S::2123036@student.uwtsd.ac.uk::e4f00b6e-eed2-429f-93f6-6cc2f2028781" providerId="AD" clId="Web-{E1217FF6-9964-EB35-722A-E1786DD873BD}" dt="2023-11-16T20:52:18.314" v="523"/>
          <ac:spMkLst>
            <pc:docMk/>
            <pc:sldMk cId="2202266547" sldId="264"/>
            <ac:spMk id="13" creationId="{3783CA14-24A1-485C-8B30-D6A5D87987AD}"/>
          </ac:spMkLst>
        </pc:spChg>
        <pc:spChg chg="add del">
          <ac:chgData name="Alina Cocirlea (2123036)" userId="S::2123036@student.uwtsd.ac.uk::e4f00b6e-eed2-429f-93f6-6cc2f2028781" providerId="AD" clId="Web-{E1217FF6-9964-EB35-722A-E1786DD873BD}" dt="2023-11-16T20:52:18.314" v="523"/>
          <ac:spMkLst>
            <pc:docMk/>
            <pc:sldMk cId="2202266547" sldId="264"/>
            <ac:spMk id="15" creationId="{9A97C86A-04D6-40F7-AE84-31AB43E6A846}"/>
          </ac:spMkLst>
        </pc:spChg>
        <pc:spChg chg="add del">
          <ac:chgData name="Alina Cocirlea (2123036)" userId="S::2123036@student.uwtsd.ac.uk::e4f00b6e-eed2-429f-93f6-6cc2f2028781" providerId="AD" clId="Web-{E1217FF6-9964-EB35-722A-E1786DD873BD}" dt="2023-11-16T20:52:18.314" v="523"/>
          <ac:spMkLst>
            <pc:docMk/>
            <pc:sldMk cId="2202266547" sldId="264"/>
            <ac:spMk id="17" creationId="{FF9F2414-84E8-453E-B1F3-389FDE8192D9}"/>
          </ac:spMkLst>
        </pc:spChg>
        <pc:spChg chg="add del">
          <ac:chgData name="Alina Cocirlea (2123036)" userId="S::2123036@student.uwtsd.ac.uk::e4f00b6e-eed2-429f-93f6-6cc2f2028781" providerId="AD" clId="Web-{E1217FF6-9964-EB35-722A-E1786DD873BD}" dt="2023-11-16T20:52:18.314" v="523"/>
          <ac:spMkLst>
            <pc:docMk/>
            <pc:sldMk cId="2202266547" sldId="264"/>
            <ac:spMk id="19" creationId="{3ECA69A1-7536-43AC-85EF-C7106179F5ED}"/>
          </ac:spMkLst>
        </pc:spChg>
        <pc:spChg chg="add del">
          <ac:chgData name="Alina Cocirlea (2123036)" userId="S::2123036@student.uwtsd.ac.uk::e4f00b6e-eed2-429f-93f6-6cc2f2028781" providerId="AD" clId="Web-{E1217FF6-9964-EB35-722A-E1786DD873BD}" dt="2023-11-16T20:52:37.142" v="525"/>
          <ac:spMkLst>
            <pc:docMk/>
            <pc:sldMk cId="2202266547" sldId="264"/>
            <ac:spMk id="21" creationId="{63644BFD-D22E-4019-B666-387DA51AEAFD}"/>
          </ac:spMkLst>
        </pc:spChg>
        <pc:spChg chg="add del">
          <ac:chgData name="Alina Cocirlea (2123036)" userId="S::2123036@student.uwtsd.ac.uk::e4f00b6e-eed2-429f-93f6-6cc2f2028781" providerId="AD" clId="Web-{E1217FF6-9964-EB35-722A-E1786DD873BD}" dt="2023-11-16T20:52:37.142" v="525"/>
          <ac:spMkLst>
            <pc:docMk/>
            <pc:sldMk cId="2202266547" sldId="264"/>
            <ac:spMk id="24" creationId="{3776B14B-F2F4-4825-8DA8-8C7A0F2B3960}"/>
          </ac:spMkLst>
        </pc:spChg>
        <pc:spChg chg="add del">
          <ac:chgData name="Alina Cocirlea (2123036)" userId="S::2123036@student.uwtsd.ac.uk::e4f00b6e-eed2-429f-93f6-6cc2f2028781" providerId="AD" clId="Web-{E1217FF6-9964-EB35-722A-E1786DD873BD}" dt="2023-11-16T20:52:50.299" v="527"/>
          <ac:spMkLst>
            <pc:docMk/>
            <pc:sldMk cId="2202266547" sldId="264"/>
            <ac:spMk id="26" creationId="{3DAD86CA-8235-409B-982B-5E7A033E2392}"/>
          </ac:spMkLst>
        </pc:spChg>
        <pc:spChg chg="add del">
          <ac:chgData name="Alina Cocirlea (2123036)" userId="S::2123036@student.uwtsd.ac.uk::e4f00b6e-eed2-429f-93f6-6cc2f2028781" providerId="AD" clId="Web-{E1217FF6-9964-EB35-722A-E1786DD873BD}" dt="2023-11-16T20:52:50.299" v="527"/>
          <ac:spMkLst>
            <pc:docMk/>
            <pc:sldMk cId="2202266547" sldId="264"/>
            <ac:spMk id="27" creationId="{9F234FBA-3501-47B4-AE0C-AA4AFBC8F603}"/>
          </ac:spMkLst>
        </pc:spChg>
        <pc:spChg chg="add del">
          <ac:chgData name="Alina Cocirlea (2123036)" userId="S::2123036@student.uwtsd.ac.uk::e4f00b6e-eed2-429f-93f6-6cc2f2028781" providerId="AD" clId="Web-{E1217FF6-9964-EB35-722A-E1786DD873BD}" dt="2023-11-16T20:52:50.299" v="527"/>
          <ac:spMkLst>
            <pc:docMk/>
            <pc:sldMk cId="2202266547" sldId="264"/>
            <ac:spMk id="28" creationId="{B5EF893B-0491-416E-9D33-BADE9600792A}"/>
          </ac:spMkLst>
        </pc:spChg>
        <pc:spChg chg="add del">
          <ac:chgData name="Alina Cocirlea (2123036)" userId="S::2123036@student.uwtsd.ac.uk::e4f00b6e-eed2-429f-93f6-6cc2f2028781" providerId="AD" clId="Web-{E1217FF6-9964-EB35-722A-E1786DD873BD}" dt="2023-11-16T20:52:54.596" v="529"/>
          <ac:spMkLst>
            <pc:docMk/>
            <pc:sldMk cId="2202266547" sldId="264"/>
            <ac:spMk id="31" creationId="{22F15A2D-2324-487D-A02A-BF46C5C580EB}"/>
          </ac:spMkLst>
        </pc:spChg>
        <pc:spChg chg="add del">
          <ac:chgData name="Alina Cocirlea (2123036)" userId="S::2123036@student.uwtsd.ac.uk::e4f00b6e-eed2-429f-93f6-6cc2f2028781" providerId="AD" clId="Web-{E1217FF6-9964-EB35-722A-E1786DD873BD}" dt="2023-11-16T20:52:54.596" v="529"/>
          <ac:spMkLst>
            <pc:docMk/>
            <pc:sldMk cId="2202266547" sldId="264"/>
            <ac:spMk id="32" creationId="{17A7F34E-D418-47E2-9F86-2C45BBC31210}"/>
          </ac:spMkLst>
        </pc:spChg>
        <pc:spChg chg="add del">
          <ac:chgData name="Alina Cocirlea (2123036)" userId="S::2123036@student.uwtsd.ac.uk::e4f00b6e-eed2-429f-93f6-6cc2f2028781" providerId="AD" clId="Web-{E1217FF6-9964-EB35-722A-E1786DD873BD}" dt="2023-11-16T20:52:54.596" v="529"/>
          <ac:spMkLst>
            <pc:docMk/>
            <pc:sldMk cId="2202266547" sldId="264"/>
            <ac:spMk id="33" creationId="{2AEAFA59-923A-4F54-8B49-44C970BCC323}"/>
          </ac:spMkLst>
        </pc:spChg>
        <pc:grpChg chg="add del">
          <ac:chgData name="Alina Cocirlea (2123036)" userId="S::2123036@student.uwtsd.ac.uk::e4f00b6e-eed2-429f-93f6-6cc2f2028781" providerId="AD" clId="Web-{E1217FF6-9964-EB35-722A-E1786DD873BD}" dt="2023-11-16T20:52:37.142" v="525"/>
          <ac:grpSpMkLst>
            <pc:docMk/>
            <pc:sldMk cId="2202266547" sldId="264"/>
            <ac:grpSpMk id="22" creationId="{5FE9FE4C-C9E0-4C54-8010-EA9D29CD4D59}"/>
          </ac:grpSpMkLst>
        </pc:grpChg>
        <pc:grpChg chg="add">
          <ac:chgData name="Alina Cocirlea (2123036)" userId="S::2123036@student.uwtsd.ac.uk::e4f00b6e-eed2-429f-93f6-6cc2f2028781" providerId="AD" clId="Web-{E1217FF6-9964-EB35-722A-E1786DD873BD}" dt="2023-11-16T20:52:54.611" v="530"/>
          <ac:grpSpMkLst>
            <pc:docMk/>
            <pc:sldMk cId="2202266547" sldId="264"/>
            <ac:grpSpMk id="35" creationId="{A182C109-9E4C-3C96-8794-9411573CBDAF}"/>
          </ac:grpSpMkLst>
        </pc:grpChg>
        <pc:picChg chg="add mod">
          <ac:chgData name="Alina Cocirlea (2123036)" userId="S::2123036@student.uwtsd.ac.uk::e4f00b6e-eed2-429f-93f6-6cc2f2028781" providerId="AD" clId="Web-{E1217FF6-9964-EB35-722A-E1786DD873BD}" dt="2023-11-16T20:52:54.611" v="530"/>
          <ac:picMkLst>
            <pc:docMk/>
            <pc:sldMk cId="2202266547" sldId="264"/>
            <ac:picMk id="2" creationId="{8A65CCBD-3530-2262-EF6F-E0E90E6721FF}"/>
          </ac:picMkLst>
        </pc:picChg>
        <pc:cxnChg chg="add del">
          <ac:chgData name="Alina Cocirlea (2123036)" userId="S::2123036@student.uwtsd.ac.uk::e4f00b6e-eed2-429f-93f6-6cc2f2028781" providerId="AD" clId="Web-{E1217FF6-9964-EB35-722A-E1786DD873BD}" dt="2023-11-16T20:52:50.299" v="527"/>
          <ac:cxnSpMkLst>
            <pc:docMk/>
            <pc:sldMk cId="2202266547" sldId="264"/>
            <ac:cxnSpMk id="29" creationId="{469F4FF8-F8B0-4630-BA1B-0D8B324CD5FF}"/>
          </ac:cxnSpMkLst>
        </pc:cxnChg>
      </pc:sldChg>
      <pc:sldChg chg="addSp delSp modSp new del mod setBg">
        <pc:chgData name="Alina Cocirlea (2123036)" userId="S::2123036@student.uwtsd.ac.uk::e4f00b6e-eed2-429f-93f6-6cc2f2028781" providerId="AD" clId="Web-{E1217FF6-9964-EB35-722A-E1786DD873BD}" dt="2023-11-16T20:37:40.667" v="183"/>
        <pc:sldMkLst>
          <pc:docMk/>
          <pc:sldMk cId="1646183812" sldId="265"/>
        </pc:sldMkLst>
        <pc:spChg chg="mod">
          <ac:chgData name="Alina Cocirlea (2123036)" userId="S::2123036@student.uwtsd.ac.uk::e4f00b6e-eed2-429f-93f6-6cc2f2028781" providerId="AD" clId="Web-{E1217FF6-9964-EB35-722A-E1786DD873BD}" dt="2023-11-16T20:30:09.180" v="99" actId="20577"/>
          <ac:spMkLst>
            <pc:docMk/>
            <pc:sldMk cId="1646183812" sldId="265"/>
            <ac:spMk id="2" creationId="{6734BBE0-131E-005F-2B68-3A3326B6F597}"/>
          </ac:spMkLst>
        </pc:spChg>
        <pc:spChg chg="mod">
          <ac:chgData name="Alina Cocirlea (2123036)" userId="S::2123036@student.uwtsd.ac.uk::e4f00b6e-eed2-429f-93f6-6cc2f2028781" providerId="AD" clId="Web-{E1217FF6-9964-EB35-722A-E1786DD873BD}" dt="2023-11-16T20:24:23.594" v="70"/>
          <ac:spMkLst>
            <pc:docMk/>
            <pc:sldMk cId="1646183812" sldId="265"/>
            <ac:spMk id="3" creationId="{B2EFB5F3-6C82-D467-C60F-6E8AFFF49BD5}"/>
          </ac:spMkLst>
        </pc:spChg>
        <pc:spChg chg="mod">
          <ac:chgData name="Alina Cocirlea (2123036)" userId="S::2123036@student.uwtsd.ac.uk::e4f00b6e-eed2-429f-93f6-6cc2f2028781" providerId="AD" clId="Web-{E1217FF6-9964-EB35-722A-E1786DD873BD}" dt="2023-11-16T20:30:14.774" v="101" actId="20577"/>
          <ac:spMkLst>
            <pc:docMk/>
            <pc:sldMk cId="1646183812" sldId="265"/>
            <ac:spMk id="4" creationId="{55063C58-DF1C-2B51-13CE-CC0337C8331E}"/>
          </ac:spMkLst>
        </pc:spChg>
        <pc:spChg chg="add del">
          <ac:chgData name="Alina Cocirlea (2123036)" userId="S::2123036@student.uwtsd.ac.uk::e4f00b6e-eed2-429f-93f6-6cc2f2028781" providerId="AD" clId="Web-{E1217FF6-9964-EB35-722A-E1786DD873BD}" dt="2023-11-16T20:23:31.108" v="66"/>
          <ac:spMkLst>
            <pc:docMk/>
            <pc:sldMk cId="1646183812" sldId="265"/>
            <ac:spMk id="9" creationId="{9F7D788E-2C1B-4EF4-8719-12613771FF98}"/>
          </ac:spMkLst>
        </pc:spChg>
        <pc:spChg chg="add del">
          <ac:chgData name="Alina Cocirlea (2123036)" userId="S::2123036@student.uwtsd.ac.uk::e4f00b6e-eed2-429f-93f6-6cc2f2028781" providerId="AD" clId="Web-{E1217FF6-9964-EB35-722A-E1786DD873BD}" dt="2023-11-16T20:23:31.108" v="66"/>
          <ac:spMkLst>
            <pc:docMk/>
            <pc:sldMk cId="1646183812" sldId="265"/>
            <ac:spMk id="11" creationId="{7C54E824-C0F4-480B-BC88-689F50C45FBD}"/>
          </ac:spMkLst>
        </pc:spChg>
        <pc:spChg chg="add del">
          <ac:chgData name="Alina Cocirlea (2123036)" userId="S::2123036@student.uwtsd.ac.uk::e4f00b6e-eed2-429f-93f6-6cc2f2028781" providerId="AD" clId="Web-{E1217FF6-9964-EB35-722A-E1786DD873BD}" dt="2023-11-16T20:23:31.108" v="66"/>
          <ac:spMkLst>
            <pc:docMk/>
            <pc:sldMk cId="1646183812" sldId="265"/>
            <ac:spMk id="13" creationId="{58DEA6A1-FC5C-4E6E-BBBF-7E472949B394}"/>
          </ac:spMkLst>
        </pc:spChg>
        <pc:spChg chg="add del">
          <ac:chgData name="Alina Cocirlea (2123036)" userId="S::2123036@student.uwtsd.ac.uk::e4f00b6e-eed2-429f-93f6-6cc2f2028781" providerId="AD" clId="Web-{E1217FF6-9964-EB35-722A-E1786DD873BD}" dt="2023-11-16T20:23:31.108" v="66"/>
          <ac:spMkLst>
            <pc:docMk/>
            <pc:sldMk cId="1646183812" sldId="265"/>
            <ac:spMk id="15" creationId="{96AAAC3B-1954-46B7-BBAC-27DFF5B5295F}"/>
          </ac:spMkLst>
        </pc:spChg>
        <pc:spChg chg="add del">
          <ac:chgData name="Alina Cocirlea (2123036)" userId="S::2123036@student.uwtsd.ac.uk::e4f00b6e-eed2-429f-93f6-6cc2f2028781" providerId="AD" clId="Web-{E1217FF6-9964-EB35-722A-E1786DD873BD}" dt="2023-11-16T20:23:31.108" v="66"/>
          <ac:spMkLst>
            <pc:docMk/>
            <pc:sldMk cId="1646183812" sldId="265"/>
            <ac:spMk id="17" creationId="{A5AD6500-BB62-4AAC-9D2F-C10DDC90CBB1}"/>
          </ac:spMkLst>
        </pc:spChg>
        <pc:spChg chg="add del">
          <ac:chgData name="Alina Cocirlea (2123036)" userId="S::2123036@student.uwtsd.ac.uk::e4f00b6e-eed2-429f-93f6-6cc2f2028781" providerId="AD" clId="Web-{E1217FF6-9964-EB35-722A-E1786DD873BD}" dt="2023-11-16T20:24:23.594" v="70"/>
          <ac:spMkLst>
            <pc:docMk/>
            <pc:sldMk cId="1646183812" sldId="265"/>
            <ac:spMk id="19" creationId="{4C608BEB-860E-4094-8511-78603564A75E}"/>
          </ac:spMkLst>
        </pc:spChg>
        <pc:graphicFrameChg chg="add del mod modGraphic">
          <ac:chgData name="Alina Cocirlea (2123036)" userId="S::2123036@student.uwtsd.ac.uk::e4f00b6e-eed2-429f-93f6-6cc2f2028781" providerId="AD" clId="Web-{E1217FF6-9964-EB35-722A-E1786DD873BD}" dt="2023-11-16T20:29:59.555" v="95"/>
          <ac:graphicFrameMkLst>
            <pc:docMk/>
            <pc:sldMk cId="1646183812" sldId="265"/>
            <ac:graphicFrameMk id="5" creationId="{5F997784-1C69-707D-FD69-5D7805C79A3E}"/>
          </ac:graphicFrameMkLst>
        </pc:graphicFrameChg>
        <pc:graphicFrameChg chg="add mod modGraphic">
          <ac:chgData name="Alina Cocirlea (2123036)" userId="S::2123036@student.uwtsd.ac.uk::e4f00b6e-eed2-429f-93f6-6cc2f2028781" providerId="AD" clId="Web-{E1217FF6-9964-EB35-722A-E1786DD873BD}" dt="2023-11-16T20:37:27.386" v="182"/>
          <ac:graphicFrameMkLst>
            <pc:docMk/>
            <pc:sldMk cId="1646183812" sldId="265"/>
            <ac:graphicFrameMk id="6" creationId="{AC9AA920-3F2C-2FF2-B375-0CB31A158273}"/>
          </ac:graphicFrameMkLst>
        </pc:graphicFrameChg>
        <pc:graphicFrameChg chg="add del">
          <ac:chgData name="Alina Cocirlea (2123036)" userId="S::2123036@student.uwtsd.ac.uk::e4f00b6e-eed2-429f-93f6-6cc2f2028781" providerId="AD" clId="Web-{E1217FF6-9964-EB35-722A-E1786DD873BD}" dt="2023-11-16T20:35:59.165" v="142"/>
          <ac:graphicFrameMkLst>
            <pc:docMk/>
            <pc:sldMk cId="1646183812" sldId="265"/>
            <ac:graphicFrameMk id="7" creationId="{19E003A4-B556-DCD6-B9BA-54CE65DD4CF1}"/>
          </ac:graphicFrameMkLst>
        </pc:graphicFrameChg>
        <pc:cxnChg chg="add del">
          <ac:chgData name="Alina Cocirlea (2123036)" userId="S::2123036@student.uwtsd.ac.uk::e4f00b6e-eed2-429f-93f6-6cc2f2028781" providerId="AD" clId="Web-{E1217FF6-9964-EB35-722A-E1786DD873BD}" dt="2023-11-16T20:24:23.594" v="70"/>
          <ac:cxnSpMkLst>
            <pc:docMk/>
            <pc:sldMk cId="1646183812" sldId="265"/>
            <ac:cxnSpMk id="20" creationId="{1F16A8D4-FE87-4604-88B2-394B5D1EB437}"/>
          </ac:cxnSpMkLst>
        </pc:cxnChg>
      </pc:sldChg>
      <pc:sldChg chg="addSp delSp modSp new mod setBg">
        <pc:chgData name="Alina Cocirlea (2123036)" userId="S::2123036@student.uwtsd.ac.uk::e4f00b6e-eed2-429f-93f6-6cc2f2028781" providerId="AD" clId="Web-{E1217FF6-9964-EB35-722A-E1786DD873BD}" dt="2023-11-16T20:50:51.499" v="520" actId="20577"/>
        <pc:sldMkLst>
          <pc:docMk/>
          <pc:sldMk cId="1805269928" sldId="265"/>
        </pc:sldMkLst>
        <pc:spChg chg="mod">
          <ac:chgData name="Alina Cocirlea (2123036)" userId="S::2123036@student.uwtsd.ac.uk::e4f00b6e-eed2-429f-93f6-6cc2f2028781" providerId="AD" clId="Web-{E1217FF6-9964-EB35-722A-E1786DD873BD}" dt="2023-11-16T20:49:15.903" v="500"/>
          <ac:spMkLst>
            <pc:docMk/>
            <pc:sldMk cId="1805269928" sldId="265"/>
            <ac:spMk id="2" creationId="{9FBD8C05-A339-E2AB-F3BB-78F78A73FEAE}"/>
          </ac:spMkLst>
        </pc:spChg>
        <pc:spChg chg="mod">
          <ac:chgData name="Alina Cocirlea (2123036)" userId="S::2123036@student.uwtsd.ac.uk::e4f00b6e-eed2-429f-93f6-6cc2f2028781" providerId="AD" clId="Web-{E1217FF6-9964-EB35-722A-E1786DD873BD}" dt="2023-11-16T20:50:44.655" v="518" actId="20577"/>
          <ac:spMkLst>
            <pc:docMk/>
            <pc:sldMk cId="1805269928" sldId="265"/>
            <ac:spMk id="3" creationId="{298AA0A6-7CA9-3CD2-AA7F-868227009EF4}"/>
          </ac:spMkLst>
        </pc:spChg>
        <pc:spChg chg="mod">
          <ac:chgData name="Alina Cocirlea (2123036)" userId="S::2123036@student.uwtsd.ac.uk::e4f00b6e-eed2-429f-93f6-6cc2f2028781" providerId="AD" clId="Web-{E1217FF6-9964-EB35-722A-E1786DD873BD}" dt="2023-11-16T20:50:51.499" v="520" actId="20577"/>
          <ac:spMkLst>
            <pc:docMk/>
            <pc:sldMk cId="1805269928" sldId="265"/>
            <ac:spMk id="4" creationId="{9227AD87-B0EB-8C6B-6DE1-988F7AEBBA1C}"/>
          </ac:spMkLst>
        </pc:spChg>
        <pc:spChg chg="add del">
          <ac:chgData name="Alina Cocirlea (2123036)" userId="S::2123036@student.uwtsd.ac.uk::e4f00b6e-eed2-429f-93f6-6cc2f2028781" providerId="AD" clId="Web-{E1217FF6-9964-EB35-722A-E1786DD873BD}" dt="2023-11-16T20:48:37.074" v="491"/>
          <ac:spMkLst>
            <pc:docMk/>
            <pc:sldMk cId="1805269928" sldId="265"/>
            <ac:spMk id="7" creationId="{7DA1F35B-C8F7-4A5A-9339-7DA4D785B300}"/>
          </ac:spMkLst>
        </pc:spChg>
        <pc:spChg chg="add del">
          <ac:chgData name="Alina Cocirlea (2123036)" userId="S::2123036@student.uwtsd.ac.uk::e4f00b6e-eed2-429f-93f6-6cc2f2028781" providerId="AD" clId="Web-{E1217FF6-9964-EB35-722A-E1786DD873BD}" dt="2023-11-16T20:48:37.074" v="491"/>
          <ac:spMkLst>
            <pc:docMk/>
            <pc:sldMk cId="1805269928" sldId="265"/>
            <ac:spMk id="8" creationId="{B2D4AD41-40DA-4A81-92F5-B6E3BA1ED82A}"/>
          </ac:spMkLst>
        </pc:spChg>
        <pc:spChg chg="add del">
          <ac:chgData name="Alina Cocirlea (2123036)" userId="S::2123036@student.uwtsd.ac.uk::e4f00b6e-eed2-429f-93f6-6cc2f2028781" providerId="AD" clId="Web-{E1217FF6-9964-EB35-722A-E1786DD873BD}" dt="2023-11-16T20:48:47.496" v="493"/>
          <ac:spMkLst>
            <pc:docMk/>
            <pc:sldMk cId="1805269928" sldId="265"/>
            <ac:spMk id="10" creationId="{BACC6370-2D7E-4714-9D71-7542949D7D5D}"/>
          </ac:spMkLst>
        </pc:spChg>
        <pc:spChg chg="add del">
          <ac:chgData name="Alina Cocirlea (2123036)" userId="S::2123036@student.uwtsd.ac.uk::e4f00b6e-eed2-429f-93f6-6cc2f2028781" providerId="AD" clId="Web-{E1217FF6-9964-EB35-722A-E1786DD873BD}" dt="2023-11-16T20:48:18.042" v="485"/>
          <ac:spMkLst>
            <pc:docMk/>
            <pc:sldMk cId="1805269928" sldId="265"/>
            <ac:spMk id="11" creationId="{7301F447-EEF7-48F5-AF73-7566EE7F64AD}"/>
          </ac:spMkLst>
        </pc:spChg>
        <pc:spChg chg="add del">
          <ac:chgData name="Alina Cocirlea (2123036)" userId="S::2123036@student.uwtsd.ac.uk::e4f00b6e-eed2-429f-93f6-6cc2f2028781" providerId="AD" clId="Web-{E1217FF6-9964-EB35-722A-E1786DD873BD}" dt="2023-11-16T20:48:47.496" v="493"/>
          <ac:spMkLst>
            <pc:docMk/>
            <pc:sldMk cId="1805269928" sldId="265"/>
            <ac:spMk id="12" creationId="{F68B3F68-107C-434F-AA38-110D5EA91B85}"/>
          </ac:spMkLst>
        </pc:spChg>
        <pc:spChg chg="add del">
          <ac:chgData name="Alina Cocirlea (2123036)" userId="S::2123036@student.uwtsd.ac.uk::e4f00b6e-eed2-429f-93f6-6cc2f2028781" providerId="AD" clId="Web-{E1217FF6-9964-EB35-722A-E1786DD873BD}" dt="2023-11-16T20:48:18.042" v="485"/>
          <ac:spMkLst>
            <pc:docMk/>
            <pc:sldMk cId="1805269928" sldId="265"/>
            <ac:spMk id="13" creationId="{F7117410-A2A4-4085-9ADC-46744551DBDE}"/>
          </ac:spMkLst>
        </pc:spChg>
        <pc:spChg chg="add del">
          <ac:chgData name="Alina Cocirlea (2123036)" userId="S::2123036@student.uwtsd.ac.uk::e4f00b6e-eed2-429f-93f6-6cc2f2028781" providerId="AD" clId="Web-{E1217FF6-9964-EB35-722A-E1786DD873BD}" dt="2023-11-16T20:48:47.496" v="493"/>
          <ac:spMkLst>
            <pc:docMk/>
            <pc:sldMk cId="1805269928" sldId="265"/>
            <ac:spMk id="14" creationId="{AAD0DBB9-1A4B-4391-81D4-CB19F9AB918A}"/>
          </ac:spMkLst>
        </pc:spChg>
        <pc:spChg chg="add del">
          <ac:chgData name="Alina Cocirlea (2123036)" userId="S::2123036@student.uwtsd.ac.uk::e4f00b6e-eed2-429f-93f6-6cc2f2028781" providerId="AD" clId="Web-{E1217FF6-9964-EB35-722A-E1786DD873BD}" dt="2023-11-16T20:48:18.042" v="485"/>
          <ac:spMkLst>
            <pc:docMk/>
            <pc:sldMk cId="1805269928" sldId="265"/>
            <ac:spMk id="15" creationId="{99F74EB5-E547-4FB4-95F5-BCC788F3C4A0}"/>
          </ac:spMkLst>
        </pc:spChg>
        <pc:spChg chg="add del">
          <ac:chgData name="Alina Cocirlea (2123036)" userId="S::2123036@student.uwtsd.ac.uk::e4f00b6e-eed2-429f-93f6-6cc2f2028781" providerId="AD" clId="Web-{E1217FF6-9964-EB35-722A-E1786DD873BD}" dt="2023-11-16T20:48:47.496" v="493"/>
          <ac:spMkLst>
            <pc:docMk/>
            <pc:sldMk cId="1805269928" sldId="265"/>
            <ac:spMk id="16" creationId="{063BBA22-50EA-4C4D-BE05-F1CE4E63AA56}"/>
          </ac:spMkLst>
        </pc:spChg>
        <pc:spChg chg="add del">
          <ac:chgData name="Alina Cocirlea (2123036)" userId="S::2123036@student.uwtsd.ac.uk::e4f00b6e-eed2-429f-93f6-6cc2f2028781" providerId="AD" clId="Web-{E1217FF6-9964-EB35-722A-E1786DD873BD}" dt="2023-11-16T20:48:26.261" v="487"/>
          <ac:spMkLst>
            <pc:docMk/>
            <pc:sldMk cId="1805269928" sldId="265"/>
            <ac:spMk id="17" creationId="{3150CB11-0C61-439E-910F-5787759E72A0}"/>
          </ac:spMkLst>
        </pc:spChg>
        <pc:spChg chg="add del">
          <ac:chgData name="Alina Cocirlea (2123036)" userId="S::2123036@student.uwtsd.ac.uk::e4f00b6e-eed2-429f-93f6-6cc2f2028781" providerId="AD" clId="Web-{E1217FF6-9964-EB35-722A-E1786DD873BD}" dt="2023-11-16T20:48:26.261" v="487"/>
          <ac:spMkLst>
            <pc:docMk/>
            <pc:sldMk cId="1805269928" sldId="265"/>
            <ac:spMk id="18" creationId="{BACC6370-2D7E-4714-9D71-7542949D7D5D}"/>
          </ac:spMkLst>
        </pc:spChg>
        <pc:spChg chg="add del">
          <ac:chgData name="Alina Cocirlea (2123036)" userId="S::2123036@student.uwtsd.ac.uk::e4f00b6e-eed2-429f-93f6-6cc2f2028781" providerId="AD" clId="Web-{E1217FF6-9964-EB35-722A-E1786DD873BD}" dt="2023-11-16T20:48:26.261" v="487"/>
          <ac:spMkLst>
            <pc:docMk/>
            <pc:sldMk cId="1805269928" sldId="265"/>
            <ac:spMk id="19" creationId="{43F8A58B-5155-44CE-A5FF-7647B47D0A7A}"/>
          </ac:spMkLst>
        </pc:spChg>
        <pc:spChg chg="add del">
          <ac:chgData name="Alina Cocirlea (2123036)" userId="S::2123036@student.uwtsd.ac.uk::e4f00b6e-eed2-429f-93f6-6cc2f2028781" providerId="AD" clId="Web-{E1217FF6-9964-EB35-722A-E1786DD873BD}" dt="2023-11-16T20:48:26.261" v="487"/>
          <ac:spMkLst>
            <pc:docMk/>
            <pc:sldMk cId="1805269928" sldId="265"/>
            <ac:spMk id="20" creationId="{256B2C21-A230-48C0-8DF1-C46611373C44}"/>
          </ac:spMkLst>
        </pc:spChg>
        <pc:spChg chg="add del">
          <ac:chgData name="Alina Cocirlea (2123036)" userId="S::2123036@student.uwtsd.ac.uk::e4f00b6e-eed2-429f-93f6-6cc2f2028781" providerId="AD" clId="Web-{E1217FF6-9964-EB35-722A-E1786DD873BD}" dt="2023-11-16T20:48:26.261" v="487"/>
          <ac:spMkLst>
            <pc:docMk/>
            <pc:sldMk cId="1805269928" sldId="265"/>
            <ac:spMk id="21" creationId="{443F2ACA-E6D6-4028-82DD-F03C262D5DE6}"/>
          </ac:spMkLst>
        </pc:spChg>
        <pc:spChg chg="add del">
          <ac:chgData name="Alina Cocirlea (2123036)" userId="S::2123036@student.uwtsd.ac.uk::e4f00b6e-eed2-429f-93f6-6cc2f2028781" providerId="AD" clId="Web-{E1217FF6-9964-EB35-722A-E1786DD873BD}" dt="2023-11-16T20:48:26.261" v="487"/>
          <ac:spMkLst>
            <pc:docMk/>
            <pc:sldMk cId="1805269928" sldId="265"/>
            <ac:spMk id="22" creationId="{3847E18C-932D-4C95-AABA-FEC7C9499AD7}"/>
          </ac:spMkLst>
        </pc:spChg>
        <pc:spChg chg="add del">
          <ac:chgData name="Alina Cocirlea (2123036)" userId="S::2123036@student.uwtsd.ac.uk::e4f00b6e-eed2-429f-93f6-6cc2f2028781" providerId="AD" clId="Web-{E1217FF6-9964-EB35-722A-E1786DD873BD}" dt="2023-11-16T20:48:52.949" v="495"/>
          <ac:spMkLst>
            <pc:docMk/>
            <pc:sldMk cId="1805269928" sldId="265"/>
            <ac:spMk id="23" creationId="{5C8908E2-EE49-44D2-9428-A28D2312A8D5}"/>
          </ac:spMkLst>
        </pc:spChg>
        <pc:spChg chg="add del">
          <ac:chgData name="Alina Cocirlea (2123036)" userId="S::2123036@student.uwtsd.ac.uk::e4f00b6e-eed2-429f-93f6-6cc2f2028781" providerId="AD" clId="Web-{E1217FF6-9964-EB35-722A-E1786DD873BD}" dt="2023-11-16T20:48:52.949" v="495"/>
          <ac:spMkLst>
            <pc:docMk/>
            <pc:sldMk cId="1805269928" sldId="265"/>
            <ac:spMk id="27" creationId="{7449A6C7-D15F-4AA5-BFA5-71A404B47016}"/>
          </ac:spMkLst>
        </pc:spChg>
        <pc:spChg chg="add del">
          <ac:chgData name="Alina Cocirlea (2123036)" userId="S::2123036@student.uwtsd.ac.uk::e4f00b6e-eed2-429f-93f6-6cc2f2028781" providerId="AD" clId="Web-{E1217FF6-9964-EB35-722A-E1786DD873BD}" dt="2023-11-16T20:48:52.949" v="495"/>
          <ac:spMkLst>
            <pc:docMk/>
            <pc:sldMk cId="1805269928" sldId="265"/>
            <ac:spMk id="28" creationId="{ED888B23-07FA-482A-96DF-47E31AF1A603}"/>
          </ac:spMkLst>
        </pc:spChg>
        <pc:spChg chg="add del">
          <ac:chgData name="Alina Cocirlea (2123036)" userId="S::2123036@student.uwtsd.ac.uk::e4f00b6e-eed2-429f-93f6-6cc2f2028781" providerId="AD" clId="Web-{E1217FF6-9964-EB35-722A-E1786DD873BD}" dt="2023-11-16T20:49:10.168" v="497"/>
          <ac:spMkLst>
            <pc:docMk/>
            <pc:sldMk cId="1805269928" sldId="265"/>
            <ac:spMk id="30" creationId="{9D8233B0-41B5-4D9A-AEEC-13DB66A8C9B5}"/>
          </ac:spMkLst>
        </pc:spChg>
        <pc:spChg chg="add del">
          <ac:chgData name="Alina Cocirlea (2123036)" userId="S::2123036@student.uwtsd.ac.uk::e4f00b6e-eed2-429f-93f6-6cc2f2028781" providerId="AD" clId="Web-{E1217FF6-9964-EB35-722A-E1786DD873BD}" dt="2023-11-16T20:49:10.168" v="497"/>
          <ac:spMkLst>
            <pc:docMk/>
            <pc:sldMk cId="1805269928" sldId="265"/>
            <ac:spMk id="34" creationId="{E659831F-0D9A-4C63-9EBB-8435B85A440F}"/>
          </ac:spMkLst>
        </pc:spChg>
        <pc:spChg chg="add del">
          <ac:chgData name="Alina Cocirlea (2123036)" userId="S::2123036@student.uwtsd.ac.uk::e4f00b6e-eed2-429f-93f6-6cc2f2028781" providerId="AD" clId="Web-{E1217FF6-9964-EB35-722A-E1786DD873BD}" dt="2023-11-16T20:49:15.887" v="499"/>
          <ac:spMkLst>
            <pc:docMk/>
            <pc:sldMk cId="1805269928" sldId="265"/>
            <ac:spMk id="36" creationId="{E5F17139-31EE-46AC-B04F-DBBD852DD6CB}"/>
          </ac:spMkLst>
        </pc:spChg>
        <pc:spChg chg="add del">
          <ac:chgData name="Alina Cocirlea (2123036)" userId="S::2123036@student.uwtsd.ac.uk::e4f00b6e-eed2-429f-93f6-6cc2f2028781" providerId="AD" clId="Web-{E1217FF6-9964-EB35-722A-E1786DD873BD}" dt="2023-11-16T20:49:15.887" v="499"/>
          <ac:spMkLst>
            <pc:docMk/>
            <pc:sldMk cId="1805269928" sldId="265"/>
            <ac:spMk id="37" creationId="{AAD42DD4-86F6-4FD2-869F-32D35E310CF6}"/>
          </ac:spMkLst>
        </pc:spChg>
        <pc:spChg chg="add del">
          <ac:chgData name="Alina Cocirlea (2123036)" userId="S::2123036@student.uwtsd.ac.uk::e4f00b6e-eed2-429f-93f6-6cc2f2028781" providerId="AD" clId="Web-{E1217FF6-9964-EB35-722A-E1786DD873BD}" dt="2023-11-16T20:49:15.887" v="499"/>
          <ac:spMkLst>
            <pc:docMk/>
            <pc:sldMk cId="1805269928" sldId="265"/>
            <ac:spMk id="38" creationId="{4C36B8C5-0DEB-41B5-911D-572E2E835E3C}"/>
          </ac:spMkLst>
        </pc:spChg>
        <pc:spChg chg="add del">
          <ac:chgData name="Alina Cocirlea (2123036)" userId="S::2123036@student.uwtsd.ac.uk::e4f00b6e-eed2-429f-93f6-6cc2f2028781" providerId="AD" clId="Web-{E1217FF6-9964-EB35-722A-E1786DD873BD}" dt="2023-11-16T20:49:15.887" v="499"/>
          <ac:spMkLst>
            <pc:docMk/>
            <pc:sldMk cId="1805269928" sldId="265"/>
            <ac:spMk id="39" creationId="{B5DC987A-A8C7-4C23-9BF5-33E9F6F21DCB}"/>
          </ac:spMkLst>
        </pc:spChg>
        <pc:spChg chg="add del">
          <ac:chgData name="Alina Cocirlea (2123036)" userId="S::2123036@student.uwtsd.ac.uk::e4f00b6e-eed2-429f-93f6-6cc2f2028781" providerId="AD" clId="Web-{E1217FF6-9964-EB35-722A-E1786DD873BD}" dt="2023-11-16T20:49:15.887" v="499"/>
          <ac:spMkLst>
            <pc:docMk/>
            <pc:sldMk cId="1805269928" sldId="265"/>
            <ac:spMk id="40" creationId="{F213F2CF-C6DF-4CE1-A6F0-E3B1BFBB0B23}"/>
          </ac:spMkLst>
        </pc:spChg>
        <pc:spChg chg="add del">
          <ac:chgData name="Alina Cocirlea (2123036)" userId="S::2123036@student.uwtsd.ac.uk::e4f00b6e-eed2-429f-93f6-6cc2f2028781" providerId="AD" clId="Web-{E1217FF6-9964-EB35-722A-E1786DD873BD}" dt="2023-11-16T20:49:15.887" v="499"/>
          <ac:spMkLst>
            <pc:docMk/>
            <pc:sldMk cId="1805269928" sldId="265"/>
            <ac:spMk id="41" creationId="{84325C15-4820-4911-B66E-A5F917CFAE58}"/>
          </ac:spMkLst>
        </pc:spChg>
        <pc:spChg chg="add">
          <ac:chgData name="Alina Cocirlea (2123036)" userId="S::2123036@student.uwtsd.ac.uk::e4f00b6e-eed2-429f-93f6-6cc2f2028781" providerId="AD" clId="Web-{E1217FF6-9964-EB35-722A-E1786DD873BD}" dt="2023-11-16T20:49:15.903" v="500"/>
          <ac:spMkLst>
            <pc:docMk/>
            <pc:sldMk cId="1805269928" sldId="265"/>
            <ac:spMk id="43" creationId="{9D8233B0-41B5-4D9A-AEEC-13DB66A8C9B5}"/>
          </ac:spMkLst>
        </pc:spChg>
        <pc:spChg chg="add">
          <ac:chgData name="Alina Cocirlea (2123036)" userId="S::2123036@student.uwtsd.ac.uk::e4f00b6e-eed2-429f-93f6-6cc2f2028781" providerId="AD" clId="Web-{E1217FF6-9964-EB35-722A-E1786DD873BD}" dt="2023-11-16T20:49:15.903" v="500"/>
          <ac:spMkLst>
            <pc:docMk/>
            <pc:sldMk cId="1805269928" sldId="265"/>
            <ac:spMk id="47" creationId="{E659831F-0D9A-4C63-9EBB-8435B85A440F}"/>
          </ac:spMkLst>
        </pc:spChg>
        <pc:grpChg chg="add del">
          <ac:chgData name="Alina Cocirlea (2123036)" userId="S::2123036@student.uwtsd.ac.uk::e4f00b6e-eed2-429f-93f6-6cc2f2028781" providerId="AD" clId="Web-{E1217FF6-9964-EB35-722A-E1786DD873BD}" dt="2023-11-16T20:48:52.949" v="495"/>
          <ac:grpSpMkLst>
            <pc:docMk/>
            <pc:sldMk cId="1805269928" sldId="265"/>
            <ac:grpSpMk id="24" creationId="{05314994-6337-4875-8CF5-652CAFE8342C}"/>
          </ac:grpSpMkLst>
        </pc:grpChg>
        <pc:grpChg chg="add del">
          <ac:chgData name="Alina Cocirlea (2123036)" userId="S::2123036@student.uwtsd.ac.uk::e4f00b6e-eed2-429f-93f6-6cc2f2028781" providerId="AD" clId="Web-{E1217FF6-9964-EB35-722A-E1786DD873BD}" dt="2023-11-16T20:49:10.168" v="497"/>
          <ac:grpSpMkLst>
            <pc:docMk/>
            <pc:sldMk cId="1805269928" sldId="265"/>
            <ac:grpSpMk id="31" creationId="{28FAF094-D087-493F-8DF9-A486C2D6BBAA}"/>
          </ac:grpSpMkLst>
        </pc:grpChg>
        <pc:grpChg chg="add">
          <ac:chgData name="Alina Cocirlea (2123036)" userId="S::2123036@student.uwtsd.ac.uk::e4f00b6e-eed2-429f-93f6-6cc2f2028781" providerId="AD" clId="Web-{E1217FF6-9964-EB35-722A-E1786DD873BD}" dt="2023-11-16T20:49:15.903" v="500"/>
          <ac:grpSpMkLst>
            <pc:docMk/>
            <pc:sldMk cId="1805269928" sldId="265"/>
            <ac:grpSpMk id="44" creationId="{28FAF094-D087-493F-8DF9-A486C2D6BBAA}"/>
          </ac:grpSpMkLst>
        </pc:grpChg>
        <pc:graphicFrameChg chg="add mod modGraphic">
          <ac:chgData name="Alina Cocirlea (2123036)" userId="S::2123036@student.uwtsd.ac.uk::e4f00b6e-eed2-429f-93f6-6cc2f2028781" providerId="AD" clId="Web-{E1217FF6-9964-EB35-722A-E1786DD873BD}" dt="2023-11-16T20:49:15.903" v="500"/>
          <ac:graphicFrameMkLst>
            <pc:docMk/>
            <pc:sldMk cId="1805269928" sldId="265"/>
            <ac:graphicFrameMk id="5" creationId="{61BD13B6-2F06-941A-3FD1-853D1F13C732}"/>
          </ac:graphicFrameMkLst>
        </pc:graphicFrameChg>
      </pc:sldChg>
      <pc:sldChg chg="new del">
        <pc:chgData name="Alina Cocirlea (2123036)" userId="S::2123036@student.uwtsd.ac.uk::e4f00b6e-eed2-429f-93f6-6cc2f2028781" providerId="AD" clId="Web-{E1217FF6-9964-EB35-722A-E1786DD873BD}" dt="2023-11-16T20:17:12.828" v="54"/>
        <pc:sldMkLst>
          <pc:docMk/>
          <pc:sldMk cId="18930075" sldId="266"/>
        </pc:sldMkLst>
      </pc:sldChg>
    </pc:docChg>
  </pc:docChgLst>
  <pc:docChgLst>
    <pc:chgData name="Cezar Stroescu (2123047)" userId="S::2123047@student.uwtsd.ac.uk::c86ed8ca-1aa9-45cc-ab1a-5c1b8e969ad8" providerId="AD" clId="Web-{1C2F3D1B-DC35-D5A9-E1ED-20ABDAB14041}"/>
    <pc:docChg chg="modSld">
      <pc:chgData name="Cezar Stroescu (2123047)" userId="S::2123047@student.uwtsd.ac.uk::c86ed8ca-1aa9-45cc-ab1a-5c1b8e969ad8" providerId="AD" clId="Web-{1C2F3D1B-DC35-D5A9-E1ED-20ABDAB14041}" dt="2023-11-19T10:55:57.793" v="1" actId="20577"/>
      <pc:docMkLst>
        <pc:docMk/>
      </pc:docMkLst>
      <pc:sldChg chg="modSp">
        <pc:chgData name="Cezar Stroescu (2123047)" userId="S::2123047@student.uwtsd.ac.uk::c86ed8ca-1aa9-45cc-ab1a-5c1b8e969ad8" providerId="AD" clId="Web-{1C2F3D1B-DC35-D5A9-E1ED-20ABDAB14041}" dt="2023-11-19T10:55:57.793" v="1" actId="20577"/>
        <pc:sldMkLst>
          <pc:docMk/>
          <pc:sldMk cId="1841816609" sldId="270"/>
        </pc:sldMkLst>
        <pc:spChg chg="mod">
          <ac:chgData name="Cezar Stroescu (2123047)" userId="S::2123047@student.uwtsd.ac.uk::c86ed8ca-1aa9-45cc-ab1a-5c1b8e969ad8" providerId="AD" clId="Web-{1C2F3D1B-DC35-D5A9-E1ED-20ABDAB14041}" dt="2023-11-19T10:55:57.793" v="1" actId="20577"/>
          <ac:spMkLst>
            <pc:docMk/>
            <pc:sldMk cId="1841816609" sldId="270"/>
            <ac:spMk id="4" creationId="{1F8D0AE4-458C-174B-72CD-1521665A508B}"/>
          </ac:spMkLst>
        </pc:spChg>
      </pc:sldChg>
    </pc:docChg>
  </pc:docChgLst>
  <pc:docChgLst>
    <pc:chgData name="Cezar Stroescu (2123047)" userId="S::2123047@student.uwtsd.ac.uk::c86ed8ca-1aa9-45cc-ab1a-5c1b8e969ad8" providerId="AD" clId="Web-{26FB118D-2DFF-D6B7-77B8-2628B72AA614}"/>
    <pc:docChg chg="modSld">
      <pc:chgData name="Cezar Stroescu (2123047)" userId="S::2123047@student.uwtsd.ac.uk::c86ed8ca-1aa9-45cc-ab1a-5c1b8e969ad8" providerId="AD" clId="Web-{26FB118D-2DFF-D6B7-77B8-2628B72AA614}" dt="2023-11-26T11:08:38.755" v="54" actId="14100"/>
      <pc:docMkLst>
        <pc:docMk/>
      </pc:docMkLst>
      <pc:sldChg chg="addSp delSp modSp">
        <pc:chgData name="Cezar Stroescu (2123047)" userId="S::2123047@student.uwtsd.ac.uk::c86ed8ca-1aa9-45cc-ab1a-5c1b8e969ad8" providerId="AD" clId="Web-{26FB118D-2DFF-D6B7-77B8-2628B72AA614}" dt="2023-11-26T11:08:38.755" v="54" actId="14100"/>
        <pc:sldMkLst>
          <pc:docMk/>
          <pc:sldMk cId="3394369935" sldId="275"/>
        </pc:sldMkLst>
        <pc:spChg chg="mod">
          <ac:chgData name="Cezar Stroescu (2123047)" userId="S::2123047@student.uwtsd.ac.uk::c86ed8ca-1aa9-45cc-ab1a-5c1b8e969ad8" providerId="AD" clId="Web-{26FB118D-2DFF-D6B7-77B8-2628B72AA614}" dt="2023-11-26T11:06:47.971" v="44"/>
          <ac:spMkLst>
            <pc:docMk/>
            <pc:sldMk cId="3394369935" sldId="275"/>
            <ac:spMk id="3" creationId="{60976B23-B45E-4640-BEBE-7ED19B7A071B}"/>
          </ac:spMkLst>
        </pc:spChg>
        <pc:spChg chg="mod">
          <ac:chgData name="Cezar Stroescu (2123047)" userId="S::2123047@student.uwtsd.ac.uk::c86ed8ca-1aa9-45cc-ab1a-5c1b8e969ad8" providerId="AD" clId="Web-{26FB118D-2DFF-D6B7-77B8-2628B72AA614}" dt="2023-11-26T11:08:38.755" v="54" actId="14100"/>
          <ac:spMkLst>
            <pc:docMk/>
            <pc:sldMk cId="3394369935" sldId="275"/>
            <ac:spMk id="4" creationId="{F6275CD3-2FDB-E940-9E82-CDF79F980E74}"/>
          </ac:spMkLst>
        </pc:spChg>
        <pc:spChg chg="del">
          <ac:chgData name="Cezar Stroescu (2123047)" userId="S::2123047@student.uwtsd.ac.uk::c86ed8ca-1aa9-45cc-ab1a-5c1b8e969ad8" providerId="AD" clId="Web-{26FB118D-2DFF-D6B7-77B8-2628B72AA614}" dt="2023-11-26T11:03:39.074" v="31"/>
          <ac:spMkLst>
            <pc:docMk/>
            <pc:sldMk cId="3394369935" sldId="275"/>
            <ac:spMk id="8" creationId="{C3896A03-3945-419A-B66B-4EE266EDD152}"/>
          </ac:spMkLst>
        </pc:spChg>
        <pc:spChg chg="del">
          <ac:chgData name="Cezar Stroescu (2123047)" userId="S::2123047@student.uwtsd.ac.uk::c86ed8ca-1aa9-45cc-ab1a-5c1b8e969ad8" providerId="AD" clId="Web-{26FB118D-2DFF-D6B7-77B8-2628B72AA614}" dt="2023-11-26T11:03:39.074" v="31"/>
          <ac:spMkLst>
            <pc:docMk/>
            <pc:sldMk cId="3394369935" sldId="275"/>
            <ac:spMk id="10" creationId="{B34F5AD2-EDBD-4BBD-A55C-EAFFD0C7097A}"/>
          </ac:spMkLst>
        </pc:spChg>
        <pc:spChg chg="add del">
          <ac:chgData name="Cezar Stroescu (2123047)" userId="S::2123047@student.uwtsd.ac.uk::c86ed8ca-1aa9-45cc-ab1a-5c1b8e969ad8" providerId="AD" clId="Web-{26FB118D-2DFF-D6B7-77B8-2628B72AA614}" dt="2023-11-26T11:05:51.374" v="38"/>
          <ac:spMkLst>
            <pc:docMk/>
            <pc:sldMk cId="3394369935" sldId="275"/>
            <ac:spMk id="15" creationId="{1BB867FF-FC45-48F7-8104-F89BE54909F1}"/>
          </ac:spMkLst>
        </pc:spChg>
        <pc:spChg chg="add del">
          <ac:chgData name="Cezar Stroescu (2123047)" userId="S::2123047@student.uwtsd.ac.uk::c86ed8ca-1aa9-45cc-ab1a-5c1b8e969ad8" providerId="AD" clId="Web-{26FB118D-2DFF-D6B7-77B8-2628B72AA614}" dt="2023-11-26T11:05:51.374" v="38"/>
          <ac:spMkLst>
            <pc:docMk/>
            <pc:sldMk cId="3394369935" sldId="275"/>
            <ac:spMk id="17" creationId="{8BB56887-D0D5-4F0C-9E19-7247EB83C8B7}"/>
          </ac:spMkLst>
        </pc:spChg>
        <pc:spChg chg="add del">
          <ac:chgData name="Cezar Stroescu (2123047)" userId="S::2123047@student.uwtsd.ac.uk::c86ed8ca-1aa9-45cc-ab1a-5c1b8e969ad8" providerId="AD" clId="Web-{26FB118D-2DFF-D6B7-77B8-2628B72AA614}" dt="2023-11-26T11:05:51.374" v="38"/>
          <ac:spMkLst>
            <pc:docMk/>
            <pc:sldMk cId="3394369935" sldId="275"/>
            <ac:spMk id="19" creationId="{081E4A58-353D-44AE-B2FC-2A74E2E400F7}"/>
          </ac:spMkLst>
        </pc:spChg>
        <pc:spChg chg="add del">
          <ac:chgData name="Cezar Stroescu (2123047)" userId="S::2123047@student.uwtsd.ac.uk::c86ed8ca-1aa9-45cc-ab1a-5c1b8e969ad8" providerId="AD" clId="Web-{26FB118D-2DFF-D6B7-77B8-2628B72AA614}" dt="2023-11-26T11:06:47.971" v="44"/>
          <ac:spMkLst>
            <pc:docMk/>
            <pc:sldMk cId="3394369935" sldId="275"/>
            <ac:spMk id="24" creationId="{100EDD19-6802-4EC3-95CE-CFFAB042CFD6}"/>
          </ac:spMkLst>
        </pc:spChg>
        <pc:spChg chg="add del">
          <ac:chgData name="Cezar Stroescu (2123047)" userId="S::2123047@student.uwtsd.ac.uk::c86ed8ca-1aa9-45cc-ab1a-5c1b8e969ad8" providerId="AD" clId="Web-{26FB118D-2DFF-D6B7-77B8-2628B72AA614}" dt="2023-11-26T11:06:47.971" v="44"/>
          <ac:spMkLst>
            <pc:docMk/>
            <pc:sldMk cId="3394369935" sldId="275"/>
            <ac:spMk id="26" creationId="{DB17E863-922E-4C26-BD64-E8FD41D28661}"/>
          </ac:spMkLst>
        </pc:spChg>
        <pc:spChg chg="add del">
          <ac:chgData name="Cezar Stroescu (2123047)" userId="S::2123047@student.uwtsd.ac.uk::c86ed8ca-1aa9-45cc-ab1a-5c1b8e969ad8" providerId="AD" clId="Web-{26FB118D-2DFF-D6B7-77B8-2628B72AA614}" dt="2023-11-26T11:06:36.627" v="41"/>
          <ac:spMkLst>
            <pc:docMk/>
            <pc:sldMk cId="3394369935" sldId="275"/>
            <ac:spMk id="31" creationId="{17718681-A12E-49D6-9925-DD7C68176D61}"/>
          </ac:spMkLst>
        </pc:spChg>
        <pc:spChg chg="add del">
          <ac:chgData name="Cezar Stroescu (2123047)" userId="S::2123047@student.uwtsd.ac.uk::c86ed8ca-1aa9-45cc-ab1a-5c1b8e969ad8" providerId="AD" clId="Web-{26FB118D-2DFF-D6B7-77B8-2628B72AA614}" dt="2023-11-26T11:06:36.627" v="41"/>
          <ac:spMkLst>
            <pc:docMk/>
            <pc:sldMk cId="3394369935" sldId="275"/>
            <ac:spMk id="33" creationId="{FBD77573-9EF2-4C35-8285-A1CF6FBB0EA5}"/>
          </ac:spMkLst>
        </pc:spChg>
        <pc:spChg chg="add del">
          <ac:chgData name="Cezar Stroescu (2123047)" userId="S::2123047@student.uwtsd.ac.uk::c86ed8ca-1aa9-45cc-ab1a-5c1b8e969ad8" providerId="AD" clId="Web-{26FB118D-2DFF-D6B7-77B8-2628B72AA614}" dt="2023-11-26T11:06:47.956" v="43"/>
          <ac:spMkLst>
            <pc:docMk/>
            <pc:sldMk cId="3394369935" sldId="275"/>
            <ac:spMk id="35" creationId="{8E0105E7-23DB-4CF2-8258-FF47C7620F6E}"/>
          </ac:spMkLst>
        </pc:spChg>
        <pc:spChg chg="add del">
          <ac:chgData name="Cezar Stroescu (2123047)" userId="S::2123047@student.uwtsd.ac.uk::c86ed8ca-1aa9-45cc-ab1a-5c1b8e969ad8" providerId="AD" clId="Web-{26FB118D-2DFF-D6B7-77B8-2628B72AA614}" dt="2023-11-26T11:06:47.956" v="43"/>
          <ac:spMkLst>
            <pc:docMk/>
            <pc:sldMk cId="3394369935" sldId="275"/>
            <ac:spMk id="36" creationId="{DAF1966E-FD40-4A4A-B61B-C4DF7FA05F06}"/>
          </ac:spMkLst>
        </pc:spChg>
        <pc:spChg chg="add del">
          <ac:chgData name="Cezar Stroescu (2123047)" userId="S::2123047@student.uwtsd.ac.uk::c86ed8ca-1aa9-45cc-ab1a-5c1b8e969ad8" providerId="AD" clId="Web-{26FB118D-2DFF-D6B7-77B8-2628B72AA614}" dt="2023-11-26T11:06:47.956" v="43"/>
          <ac:spMkLst>
            <pc:docMk/>
            <pc:sldMk cId="3394369935" sldId="275"/>
            <ac:spMk id="37" creationId="{074B4F7D-14B2-478B-8BF5-01E4E0C5D263}"/>
          </ac:spMkLst>
        </pc:spChg>
        <pc:spChg chg="add del">
          <ac:chgData name="Cezar Stroescu (2123047)" userId="S::2123047@student.uwtsd.ac.uk::c86ed8ca-1aa9-45cc-ab1a-5c1b8e969ad8" providerId="AD" clId="Web-{26FB118D-2DFF-D6B7-77B8-2628B72AA614}" dt="2023-11-26T11:06:47.956" v="43"/>
          <ac:spMkLst>
            <pc:docMk/>
            <pc:sldMk cId="3394369935" sldId="275"/>
            <ac:spMk id="38" creationId="{047BFA19-D45E-416B-A404-7AF2F3F27017}"/>
          </ac:spMkLst>
        </pc:spChg>
        <pc:spChg chg="add">
          <ac:chgData name="Cezar Stroescu (2123047)" userId="S::2123047@student.uwtsd.ac.uk::c86ed8ca-1aa9-45cc-ab1a-5c1b8e969ad8" providerId="AD" clId="Web-{26FB118D-2DFF-D6B7-77B8-2628B72AA614}" dt="2023-11-26T11:06:47.971" v="44"/>
          <ac:spMkLst>
            <pc:docMk/>
            <pc:sldMk cId="3394369935" sldId="275"/>
            <ac:spMk id="40" creationId="{2029D5AD-8348-4446-B191-6A9B6FE03F21}"/>
          </ac:spMkLst>
        </pc:spChg>
        <pc:spChg chg="add">
          <ac:chgData name="Cezar Stroescu (2123047)" userId="S::2123047@student.uwtsd.ac.uk::c86ed8ca-1aa9-45cc-ab1a-5c1b8e969ad8" providerId="AD" clId="Web-{26FB118D-2DFF-D6B7-77B8-2628B72AA614}" dt="2023-11-26T11:06:47.971" v="44"/>
          <ac:spMkLst>
            <pc:docMk/>
            <pc:sldMk cId="3394369935" sldId="275"/>
            <ac:spMk id="41" creationId="{A3F395A2-2B64-4749-BD93-2F159C7E1FB5}"/>
          </ac:spMkLst>
        </pc:spChg>
        <pc:spChg chg="add">
          <ac:chgData name="Cezar Stroescu (2123047)" userId="S::2123047@student.uwtsd.ac.uk::c86ed8ca-1aa9-45cc-ab1a-5c1b8e969ad8" providerId="AD" clId="Web-{26FB118D-2DFF-D6B7-77B8-2628B72AA614}" dt="2023-11-26T11:06:47.971" v="44"/>
          <ac:spMkLst>
            <pc:docMk/>
            <pc:sldMk cId="3394369935" sldId="275"/>
            <ac:spMk id="42" creationId="{5CF0135B-EAB8-4CA0-896C-2D897ECD28BC}"/>
          </ac:spMkLst>
        </pc:spChg>
        <pc:spChg chg="add">
          <ac:chgData name="Cezar Stroescu (2123047)" userId="S::2123047@student.uwtsd.ac.uk::c86ed8ca-1aa9-45cc-ab1a-5c1b8e969ad8" providerId="AD" clId="Web-{26FB118D-2DFF-D6B7-77B8-2628B72AA614}" dt="2023-11-26T11:06:47.971" v="44"/>
          <ac:spMkLst>
            <pc:docMk/>
            <pc:sldMk cId="3394369935" sldId="275"/>
            <ac:spMk id="43" creationId="{92C3387C-D24F-4737-8A37-1DC5CFF09CFA}"/>
          </ac:spMkLst>
        </pc:spChg>
      </pc:sldChg>
    </pc:docChg>
  </pc:docChgLst>
  <pc:docChgLst>
    <pc:chgData name="Cezar Stroescu (2123047)" userId="S::2123047@student.uwtsd.ac.uk::c86ed8ca-1aa9-45cc-ab1a-5c1b8e969ad8" providerId="AD" clId="Web-{D0E4C5FC-3F55-454C-B7EB-6B4E91A9ACFD}"/>
    <pc:docChg chg="addSld delSld modSld">
      <pc:chgData name="Cezar Stroescu (2123047)" userId="S::2123047@student.uwtsd.ac.uk::c86ed8ca-1aa9-45cc-ab1a-5c1b8e969ad8" providerId="AD" clId="Web-{D0E4C5FC-3F55-454C-B7EB-6B4E91A9ACFD}" dt="2023-11-19T10:52:45.992" v="1281" actId="20577"/>
      <pc:docMkLst>
        <pc:docMk/>
      </pc:docMkLst>
      <pc:sldChg chg="addSp modSp del">
        <pc:chgData name="Cezar Stroescu (2123047)" userId="S::2123047@student.uwtsd.ac.uk::c86ed8ca-1aa9-45cc-ab1a-5c1b8e969ad8" providerId="AD" clId="Web-{D0E4C5FC-3F55-454C-B7EB-6B4E91A9ACFD}" dt="2023-11-19T10:00:09.108" v="119"/>
        <pc:sldMkLst>
          <pc:docMk/>
          <pc:sldMk cId="2174653661" sldId="262"/>
        </pc:sldMkLst>
        <pc:spChg chg="add mod">
          <ac:chgData name="Cezar Stroescu (2123047)" userId="S::2123047@student.uwtsd.ac.uk::c86ed8ca-1aa9-45cc-ab1a-5c1b8e969ad8" providerId="AD" clId="Web-{D0E4C5FC-3F55-454C-B7EB-6B4E91A9ACFD}" dt="2023-11-19T09:57:55.815" v="117" actId="20577"/>
          <ac:spMkLst>
            <pc:docMk/>
            <pc:sldMk cId="2174653661" sldId="262"/>
            <ac:spMk id="2" creationId="{506CE16F-BB7E-69B4-E6C6-36795C20901A}"/>
          </ac:spMkLst>
        </pc:spChg>
        <pc:picChg chg="add mod">
          <ac:chgData name="Cezar Stroescu (2123047)" userId="S::2123047@student.uwtsd.ac.uk::c86ed8ca-1aa9-45cc-ab1a-5c1b8e969ad8" providerId="AD" clId="Web-{D0E4C5FC-3F55-454C-B7EB-6B4E91A9ACFD}" dt="2023-11-19T09:59:43.496" v="118"/>
          <ac:picMkLst>
            <pc:docMk/>
            <pc:sldMk cId="2174653661" sldId="262"/>
            <ac:picMk id="3" creationId="{355994FD-CA48-DCA6-9E71-C2A8F4131DC2}"/>
          </ac:picMkLst>
        </pc:picChg>
      </pc:sldChg>
      <pc:sldChg chg="modSp">
        <pc:chgData name="Cezar Stroescu (2123047)" userId="S::2123047@student.uwtsd.ac.uk::c86ed8ca-1aa9-45cc-ab1a-5c1b8e969ad8" providerId="AD" clId="Web-{D0E4C5FC-3F55-454C-B7EB-6B4E91A9ACFD}" dt="2023-11-19T09:51:35.424" v="0" actId="20577"/>
        <pc:sldMkLst>
          <pc:docMk/>
          <pc:sldMk cId="2499922553" sldId="268"/>
        </pc:sldMkLst>
        <pc:spChg chg="mod">
          <ac:chgData name="Cezar Stroescu (2123047)" userId="S::2123047@student.uwtsd.ac.uk::c86ed8ca-1aa9-45cc-ab1a-5c1b8e969ad8" providerId="AD" clId="Web-{D0E4C5FC-3F55-454C-B7EB-6B4E91A9ACFD}" dt="2023-11-19T09:51:35.424" v="0" actId="20577"/>
          <ac:spMkLst>
            <pc:docMk/>
            <pc:sldMk cId="2499922553" sldId="268"/>
            <ac:spMk id="2" creationId="{78503A22-3D2F-1743-ACCA-47DF21E3831A}"/>
          </ac:spMkLst>
        </pc:spChg>
      </pc:sldChg>
      <pc:sldChg chg="addSp modSp">
        <pc:chgData name="Cezar Stroescu (2123047)" userId="S::2123047@student.uwtsd.ac.uk::c86ed8ca-1aa9-45cc-ab1a-5c1b8e969ad8" providerId="AD" clId="Web-{D0E4C5FC-3F55-454C-B7EB-6B4E91A9ACFD}" dt="2023-11-19T10:21:29.406" v="698" actId="20577"/>
        <pc:sldMkLst>
          <pc:docMk/>
          <pc:sldMk cId="158295176" sldId="269"/>
        </pc:sldMkLst>
        <pc:spChg chg="add mod">
          <ac:chgData name="Cezar Stroescu (2123047)" userId="S::2123047@student.uwtsd.ac.uk::c86ed8ca-1aa9-45cc-ab1a-5c1b8e969ad8" providerId="AD" clId="Web-{D0E4C5FC-3F55-454C-B7EB-6B4E91A9ACFD}" dt="2023-11-19T10:20:41.949" v="688" actId="1076"/>
          <ac:spMkLst>
            <pc:docMk/>
            <pc:sldMk cId="158295176" sldId="269"/>
            <ac:spMk id="2" creationId="{A6705C44-BEE6-6C46-BF89-558D25EB97BE}"/>
          </ac:spMkLst>
        </pc:spChg>
        <pc:spChg chg="add mod">
          <ac:chgData name="Cezar Stroescu (2123047)" userId="S::2123047@student.uwtsd.ac.uk::c86ed8ca-1aa9-45cc-ab1a-5c1b8e969ad8" providerId="AD" clId="Web-{D0E4C5FC-3F55-454C-B7EB-6B4E91A9ACFD}" dt="2023-11-19T10:20:46.793" v="689" actId="1076"/>
          <ac:spMkLst>
            <pc:docMk/>
            <pc:sldMk cId="158295176" sldId="269"/>
            <ac:spMk id="3" creationId="{E82ABABC-A11F-7D0F-5DD5-C068AA229782}"/>
          </ac:spMkLst>
        </pc:spChg>
        <pc:spChg chg="add mod">
          <ac:chgData name="Cezar Stroescu (2123047)" userId="S::2123047@student.uwtsd.ac.uk::c86ed8ca-1aa9-45cc-ab1a-5c1b8e969ad8" providerId="AD" clId="Web-{D0E4C5FC-3F55-454C-B7EB-6B4E91A9ACFD}" dt="2023-11-19T10:21:29.406" v="698" actId="20577"/>
          <ac:spMkLst>
            <pc:docMk/>
            <pc:sldMk cId="158295176" sldId="269"/>
            <ac:spMk id="5" creationId="{B66D8049-CFCB-7BB0-719A-7E22E6A214B6}"/>
          </ac:spMkLst>
        </pc:spChg>
        <pc:picChg chg="add mod">
          <ac:chgData name="Cezar Stroescu (2123047)" userId="S::2123047@student.uwtsd.ac.uk::c86ed8ca-1aa9-45cc-ab1a-5c1b8e969ad8" providerId="AD" clId="Web-{D0E4C5FC-3F55-454C-B7EB-6B4E91A9ACFD}" dt="2023-11-19T10:08:21.761" v="160"/>
          <ac:picMkLst>
            <pc:docMk/>
            <pc:sldMk cId="158295176" sldId="269"/>
            <ac:picMk id="4" creationId="{AB644E28-C212-9B62-0732-0D7582BFA562}"/>
          </ac:picMkLst>
        </pc:picChg>
      </pc:sldChg>
      <pc:sldChg chg="modSp">
        <pc:chgData name="Cezar Stroescu (2123047)" userId="S::2123047@student.uwtsd.ac.uk::c86ed8ca-1aa9-45cc-ab1a-5c1b8e969ad8" providerId="AD" clId="Web-{D0E4C5FC-3F55-454C-B7EB-6B4E91A9ACFD}" dt="2023-11-19T09:54:17.875" v="29" actId="20577"/>
        <pc:sldMkLst>
          <pc:docMk/>
          <pc:sldMk cId="1873220972" sldId="269"/>
        </pc:sldMkLst>
        <pc:spChg chg="mod">
          <ac:chgData name="Cezar Stroescu (2123047)" userId="S::2123047@student.uwtsd.ac.uk::c86ed8ca-1aa9-45cc-ab1a-5c1b8e969ad8" providerId="AD" clId="Web-{D0E4C5FC-3F55-454C-B7EB-6B4E91A9ACFD}" dt="2023-11-19T09:54:17.875" v="29" actId="20577"/>
          <ac:spMkLst>
            <pc:docMk/>
            <pc:sldMk cId="1873220972" sldId="269"/>
            <ac:spMk id="3" creationId="{35B00B68-7977-828F-B549-0BB82A3DB9F4}"/>
          </ac:spMkLst>
        </pc:spChg>
        <pc:spChg chg="mod">
          <ac:chgData name="Cezar Stroescu (2123047)" userId="S::2123047@student.uwtsd.ac.uk::c86ed8ca-1aa9-45cc-ab1a-5c1b8e969ad8" providerId="AD" clId="Web-{D0E4C5FC-3F55-454C-B7EB-6B4E91A9ACFD}" dt="2023-11-19T09:54:12.546" v="8" actId="20577"/>
          <ac:spMkLst>
            <pc:docMk/>
            <pc:sldMk cId="1873220972" sldId="269"/>
            <ac:spMk id="4" creationId="{17193C1C-FA5B-D7D2-690A-B247840E8AED}"/>
          </ac:spMkLst>
        </pc:spChg>
      </pc:sldChg>
      <pc:sldChg chg="modSp new">
        <pc:chgData name="Cezar Stroescu (2123047)" userId="S::2123047@student.uwtsd.ac.uk::c86ed8ca-1aa9-45cc-ab1a-5c1b8e969ad8" providerId="AD" clId="Web-{D0E4C5FC-3F55-454C-B7EB-6B4E91A9ACFD}" dt="2023-11-19T10:46:40.821" v="1047" actId="20577"/>
        <pc:sldMkLst>
          <pc:docMk/>
          <pc:sldMk cId="1841816609" sldId="270"/>
        </pc:sldMkLst>
        <pc:spChg chg="mod">
          <ac:chgData name="Cezar Stroescu (2123047)" userId="S::2123047@student.uwtsd.ac.uk::c86ed8ca-1aa9-45cc-ab1a-5c1b8e969ad8" providerId="AD" clId="Web-{D0E4C5FC-3F55-454C-B7EB-6B4E91A9ACFD}" dt="2023-11-19T10:45:46.004" v="1044" actId="20577"/>
          <ac:spMkLst>
            <pc:docMk/>
            <pc:sldMk cId="1841816609" sldId="270"/>
            <ac:spMk id="2" creationId="{68705BBC-9F70-4F11-4C4F-24273A47C8B9}"/>
          </ac:spMkLst>
        </pc:spChg>
        <pc:spChg chg="mod">
          <ac:chgData name="Cezar Stroescu (2123047)" userId="S::2123047@student.uwtsd.ac.uk::c86ed8ca-1aa9-45cc-ab1a-5c1b8e969ad8" providerId="AD" clId="Web-{D0E4C5FC-3F55-454C-B7EB-6B4E91A9ACFD}" dt="2023-11-19T10:27:19.926" v="791" actId="20577"/>
          <ac:spMkLst>
            <pc:docMk/>
            <pc:sldMk cId="1841816609" sldId="270"/>
            <ac:spMk id="3" creationId="{2CE6150A-133E-5525-D192-753EA103C1C5}"/>
          </ac:spMkLst>
        </pc:spChg>
        <pc:spChg chg="mod">
          <ac:chgData name="Cezar Stroescu (2123047)" userId="S::2123047@student.uwtsd.ac.uk::c86ed8ca-1aa9-45cc-ab1a-5c1b8e969ad8" providerId="AD" clId="Web-{D0E4C5FC-3F55-454C-B7EB-6B4E91A9ACFD}" dt="2023-11-19T10:46:40.821" v="1047" actId="20577"/>
          <ac:spMkLst>
            <pc:docMk/>
            <pc:sldMk cId="1841816609" sldId="270"/>
            <ac:spMk id="4" creationId="{1F8D0AE4-458C-174B-72CD-1521665A508B}"/>
          </ac:spMkLst>
        </pc:spChg>
      </pc:sldChg>
      <pc:sldChg chg="addSp modSp new">
        <pc:chgData name="Cezar Stroescu (2123047)" userId="S::2123047@student.uwtsd.ac.uk::c86ed8ca-1aa9-45cc-ab1a-5c1b8e969ad8" providerId="AD" clId="Web-{D0E4C5FC-3F55-454C-B7EB-6B4E91A9ACFD}" dt="2023-11-19T10:52:45.992" v="1281" actId="20577"/>
        <pc:sldMkLst>
          <pc:docMk/>
          <pc:sldMk cId="153724276" sldId="271"/>
        </pc:sldMkLst>
        <pc:spChg chg="add mod">
          <ac:chgData name="Cezar Stroescu (2123047)" userId="S::2123047@student.uwtsd.ac.uk::c86ed8ca-1aa9-45cc-ab1a-5c1b8e969ad8" providerId="AD" clId="Web-{D0E4C5FC-3F55-454C-B7EB-6B4E91A9ACFD}" dt="2023-11-19T10:50:28.434" v="1200" actId="20577"/>
          <ac:spMkLst>
            <pc:docMk/>
            <pc:sldMk cId="153724276" sldId="271"/>
            <ac:spMk id="2" creationId="{50F557EE-BEE0-42B7-B214-022E79474C88}"/>
          </ac:spMkLst>
        </pc:spChg>
        <pc:spChg chg="add mod">
          <ac:chgData name="Cezar Stroescu (2123047)" userId="S::2123047@student.uwtsd.ac.uk::c86ed8ca-1aa9-45cc-ab1a-5c1b8e969ad8" providerId="AD" clId="Web-{D0E4C5FC-3F55-454C-B7EB-6B4E91A9ACFD}" dt="2023-11-19T10:52:45.992" v="1281" actId="20577"/>
          <ac:spMkLst>
            <pc:docMk/>
            <pc:sldMk cId="153724276" sldId="271"/>
            <ac:spMk id="3" creationId="{B857B4E3-1DDB-BC2E-A55E-FF32B4641F91}"/>
          </ac:spMkLst>
        </pc:spChg>
      </pc:sldChg>
      <pc:sldChg chg="new del">
        <pc:chgData name="Cezar Stroescu (2123047)" userId="S::2123047@student.uwtsd.ac.uk::c86ed8ca-1aa9-45cc-ab1a-5c1b8e969ad8" providerId="AD" clId="Web-{D0E4C5FC-3F55-454C-B7EB-6B4E91A9ACFD}" dt="2023-11-19T10:43:33.694" v="1009"/>
        <pc:sldMkLst>
          <pc:docMk/>
          <pc:sldMk cId="1142574945" sldId="271"/>
        </pc:sldMkLst>
      </pc:sldChg>
      <pc:sldChg chg="new del">
        <pc:chgData name="Cezar Stroescu (2123047)" userId="S::2123047@student.uwtsd.ac.uk::c86ed8ca-1aa9-45cc-ab1a-5c1b8e969ad8" providerId="AD" clId="Web-{D0E4C5FC-3F55-454C-B7EB-6B4E91A9ACFD}" dt="2023-11-19T10:44:03.276" v="1011"/>
        <pc:sldMkLst>
          <pc:docMk/>
          <pc:sldMk cId="2156643174" sldId="271"/>
        </pc:sldMkLst>
      </pc:sldChg>
    </pc:docChg>
  </pc:docChgLst>
  <pc:docChgLst>
    <pc:chgData name="Alina Cocirlea (2123036)" userId="S::2123036@student.uwtsd.ac.uk::e4f00b6e-eed2-429f-93f6-6cc2f2028781" providerId="AD" clId="Web-{87A00C04-EDEF-19CF-02C8-6DF94EA4E413}"/>
    <pc:docChg chg="modSld">
      <pc:chgData name="Alina Cocirlea (2123036)" userId="S::2123036@student.uwtsd.ac.uk::e4f00b6e-eed2-429f-93f6-6cc2f2028781" providerId="AD" clId="Web-{87A00C04-EDEF-19CF-02C8-6DF94EA4E413}" dt="2023-11-18T11:49:20.644" v="225"/>
      <pc:docMkLst>
        <pc:docMk/>
      </pc:docMkLst>
      <pc:sldChg chg="addSp delSp modSp mod setBg setClrOvrMap">
        <pc:chgData name="Alina Cocirlea (2123036)" userId="S::2123036@student.uwtsd.ac.uk::e4f00b6e-eed2-429f-93f6-6cc2f2028781" providerId="AD" clId="Web-{87A00C04-EDEF-19CF-02C8-6DF94EA4E413}" dt="2023-11-18T11:49:20.644" v="225"/>
        <pc:sldMkLst>
          <pc:docMk/>
          <pc:sldMk cId="3059147400" sldId="261"/>
        </pc:sldMkLst>
        <pc:spChg chg="add mod ord">
          <ac:chgData name="Alina Cocirlea (2123036)" userId="S::2123036@student.uwtsd.ac.uk::e4f00b6e-eed2-429f-93f6-6cc2f2028781" providerId="AD" clId="Web-{87A00C04-EDEF-19CF-02C8-6DF94EA4E413}" dt="2023-11-18T11:49:20.644" v="225"/>
          <ac:spMkLst>
            <pc:docMk/>
            <pc:sldMk cId="3059147400" sldId="261"/>
            <ac:spMk id="8" creationId="{AFFE979E-CF10-4728-B28C-97FE81C145A6}"/>
          </ac:spMkLst>
        </pc:spChg>
        <pc:spChg chg="add mod">
          <ac:chgData name="Alina Cocirlea (2123036)" userId="S::2123036@student.uwtsd.ac.uk::e4f00b6e-eed2-429f-93f6-6cc2f2028781" providerId="AD" clId="Web-{87A00C04-EDEF-19CF-02C8-6DF94EA4E413}" dt="2023-11-18T11:49:20.644" v="225"/>
          <ac:spMkLst>
            <pc:docMk/>
            <pc:sldMk cId="3059147400" sldId="261"/>
            <ac:spMk id="9" creationId="{4AAD0FC8-A4EE-D479-9E28-D536F1C24A6F}"/>
          </ac:spMkLst>
        </pc:spChg>
        <pc:spChg chg="add del">
          <ac:chgData name="Alina Cocirlea (2123036)" userId="S::2123036@student.uwtsd.ac.uk::e4f00b6e-eed2-429f-93f6-6cc2f2028781" providerId="AD" clId="Web-{87A00C04-EDEF-19CF-02C8-6DF94EA4E413}" dt="2023-11-18T11:48:36.549" v="219"/>
          <ac:spMkLst>
            <pc:docMk/>
            <pc:sldMk cId="3059147400" sldId="261"/>
            <ac:spMk id="14" creationId="{5CB593EA-2F98-479F-B4C4-F366571FA64D}"/>
          </ac:spMkLst>
        </pc:spChg>
        <pc:spChg chg="add del">
          <ac:chgData name="Alina Cocirlea (2123036)" userId="S::2123036@student.uwtsd.ac.uk::e4f00b6e-eed2-429f-93f6-6cc2f2028781" providerId="AD" clId="Web-{87A00C04-EDEF-19CF-02C8-6DF94EA4E413}" dt="2023-11-18T11:48:36.549" v="219"/>
          <ac:spMkLst>
            <pc:docMk/>
            <pc:sldMk cId="3059147400" sldId="261"/>
            <ac:spMk id="16" creationId="{39BEB6D0-9E4E-4221-93D1-74ABECEE9EFC}"/>
          </ac:spMkLst>
        </pc:spChg>
        <pc:spChg chg="add del">
          <ac:chgData name="Alina Cocirlea (2123036)" userId="S::2123036@student.uwtsd.ac.uk::e4f00b6e-eed2-429f-93f6-6cc2f2028781" providerId="AD" clId="Web-{87A00C04-EDEF-19CF-02C8-6DF94EA4E413}" dt="2023-11-18T11:49:03.987" v="223"/>
          <ac:spMkLst>
            <pc:docMk/>
            <pc:sldMk cId="3059147400" sldId="261"/>
            <ac:spMk id="22" creationId="{7C1CFE70-2BD5-4661-8AF9-D097E65E70CE}"/>
          </ac:spMkLst>
        </pc:spChg>
        <pc:spChg chg="add del">
          <ac:chgData name="Alina Cocirlea (2123036)" userId="S::2123036@student.uwtsd.ac.uk::e4f00b6e-eed2-429f-93f6-6cc2f2028781" providerId="AD" clId="Web-{87A00C04-EDEF-19CF-02C8-6DF94EA4E413}" dt="2023-11-18T11:49:03.987" v="223"/>
          <ac:spMkLst>
            <pc:docMk/>
            <pc:sldMk cId="3059147400" sldId="261"/>
            <ac:spMk id="23" creationId="{AEECF78C-1048-456C-88A0-441412321169}"/>
          </ac:spMkLst>
        </pc:spChg>
        <pc:spChg chg="add del">
          <ac:chgData name="Alina Cocirlea (2123036)" userId="S::2123036@student.uwtsd.ac.uk::e4f00b6e-eed2-429f-93f6-6cc2f2028781" providerId="AD" clId="Web-{87A00C04-EDEF-19CF-02C8-6DF94EA4E413}" dt="2023-11-18T11:49:03.987" v="223"/>
          <ac:spMkLst>
            <pc:docMk/>
            <pc:sldMk cId="3059147400" sldId="261"/>
            <ac:spMk id="24" creationId="{5A6B4445-DDB3-4971-8FBA-4DCAF08C09F4}"/>
          </ac:spMkLst>
        </pc:spChg>
        <pc:spChg chg="add del">
          <ac:chgData name="Alina Cocirlea (2123036)" userId="S::2123036@student.uwtsd.ac.uk::e4f00b6e-eed2-429f-93f6-6cc2f2028781" providerId="AD" clId="Web-{87A00C04-EDEF-19CF-02C8-6DF94EA4E413}" dt="2023-11-18T11:49:03.987" v="223"/>
          <ac:spMkLst>
            <pc:docMk/>
            <pc:sldMk cId="3059147400" sldId="261"/>
            <ac:spMk id="25" creationId="{F4C8155D-EBB3-4B50-B945-2D47A2C5CE37}"/>
          </ac:spMkLst>
        </pc:spChg>
        <pc:spChg chg="add del">
          <ac:chgData name="Alina Cocirlea (2123036)" userId="S::2123036@student.uwtsd.ac.uk::e4f00b6e-eed2-429f-93f6-6cc2f2028781" providerId="AD" clId="Web-{87A00C04-EDEF-19CF-02C8-6DF94EA4E413}" dt="2023-11-18T11:49:03.987" v="223"/>
          <ac:spMkLst>
            <pc:docMk/>
            <pc:sldMk cId="3059147400" sldId="261"/>
            <ac:spMk id="26" creationId="{EE99A833-6C48-4919-98F7-4D15C73698E6}"/>
          </ac:spMkLst>
        </pc:spChg>
        <pc:spChg chg="add del">
          <ac:chgData name="Alina Cocirlea (2123036)" userId="S::2123036@student.uwtsd.ac.uk::e4f00b6e-eed2-429f-93f6-6cc2f2028781" providerId="AD" clId="Web-{87A00C04-EDEF-19CF-02C8-6DF94EA4E413}" dt="2023-11-18T11:49:03.987" v="223"/>
          <ac:spMkLst>
            <pc:docMk/>
            <pc:sldMk cId="3059147400" sldId="261"/>
            <ac:spMk id="27" creationId="{CF523106-7311-45AB-A97A-9BE6E22AC5EB}"/>
          </ac:spMkLst>
        </pc:spChg>
        <pc:spChg chg="add del">
          <ac:chgData name="Alina Cocirlea (2123036)" userId="S::2123036@student.uwtsd.ac.uk::e4f00b6e-eed2-429f-93f6-6cc2f2028781" providerId="AD" clId="Web-{87A00C04-EDEF-19CF-02C8-6DF94EA4E413}" dt="2023-11-18T11:49:20.644" v="225"/>
          <ac:spMkLst>
            <pc:docMk/>
            <pc:sldMk cId="3059147400" sldId="261"/>
            <ac:spMk id="28" creationId="{8A439E11-755A-4258-859D-56A6B6AFCB66}"/>
          </ac:spMkLst>
        </pc:spChg>
        <pc:spChg chg="add del">
          <ac:chgData name="Alina Cocirlea (2123036)" userId="S::2123036@student.uwtsd.ac.uk::e4f00b6e-eed2-429f-93f6-6cc2f2028781" providerId="AD" clId="Web-{87A00C04-EDEF-19CF-02C8-6DF94EA4E413}" dt="2023-11-18T11:49:20.644" v="225"/>
          <ac:spMkLst>
            <pc:docMk/>
            <pc:sldMk cId="3059147400" sldId="261"/>
            <ac:spMk id="29" creationId="{8DF8AE6E-38CD-4B2A-8E02-F099DD30EF40}"/>
          </ac:spMkLst>
        </pc:spChg>
        <pc:spChg chg="add del">
          <ac:chgData name="Alina Cocirlea (2123036)" userId="S::2123036@student.uwtsd.ac.uk::e4f00b6e-eed2-429f-93f6-6cc2f2028781" providerId="AD" clId="Web-{87A00C04-EDEF-19CF-02C8-6DF94EA4E413}" dt="2023-11-18T11:49:20.644" v="225"/>
          <ac:spMkLst>
            <pc:docMk/>
            <pc:sldMk cId="3059147400" sldId="261"/>
            <ac:spMk id="30" creationId="{E916EF49-F958-4F28-A999-F8FA8D09AF86}"/>
          </ac:spMkLst>
        </pc:spChg>
        <pc:spChg chg="add del">
          <ac:chgData name="Alina Cocirlea (2123036)" userId="S::2123036@student.uwtsd.ac.uk::e4f00b6e-eed2-429f-93f6-6cc2f2028781" providerId="AD" clId="Web-{87A00C04-EDEF-19CF-02C8-6DF94EA4E413}" dt="2023-11-18T11:49:20.644" v="225"/>
          <ac:spMkLst>
            <pc:docMk/>
            <pc:sldMk cId="3059147400" sldId="261"/>
            <ac:spMk id="31" creationId="{23293907-0F26-4752-BCD0-3AC2C5026383}"/>
          </ac:spMkLst>
        </pc:spChg>
        <pc:spChg chg="add del">
          <ac:chgData name="Alina Cocirlea (2123036)" userId="S::2123036@student.uwtsd.ac.uk::e4f00b6e-eed2-429f-93f6-6cc2f2028781" providerId="AD" clId="Web-{87A00C04-EDEF-19CF-02C8-6DF94EA4E413}" dt="2023-11-18T11:49:20.644" v="225"/>
          <ac:spMkLst>
            <pc:docMk/>
            <pc:sldMk cId="3059147400" sldId="261"/>
            <ac:spMk id="32" creationId="{A7665D74-DFEA-412C-928C-F090E67084F3}"/>
          </ac:spMkLst>
        </pc:spChg>
        <pc:spChg chg="add del">
          <ac:chgData name="Alina Cocirlea (2123036)" userId="S::2123036@student.uwtsd.ac.uk::e4f00b6e-eed2-429f-93f6-6cc2f2028781" providerId="AD" clId="Web-{87A00C04-EDEF-19CF-02C8-6DF94EA4E413}" dt="2023-11-18T11:49:20.644" v="225"/>
          <ac:spMkLst>
            <pc:docMk/>
            <pc:sldMk cId="3059147400" sldId="261"/>
            <ac:spMk id="33" creationId="{4CA07809-FD84-4293-BEDA-C920BB2A1F3F}"/>
          </ac:spMkLst>
        </pc:spChg>
        <pc:spChg chg="add del">
          <ac:chgData name="Alina Cocirlea (2123036)" userId="S::2123036@student.uwtsd.ac.uk::e4f00b6e-eed2-429f-93f6-6cc2f2028781" providerId="AD" clId="Web-{87A00C04-EDEF-19CF-02C8-6DF94EA4E413}" dt="2023-11-18T11:49:20.644" v="225"/>
          <ac:spMkLst>
            <pc:docMk/>
            <pc:sldMk cId="3059147400" sldId="261"/>
            <ac:spMk id="34" creationId="{3E84BD56-679D-4E0C-9C9B-D694ABF07373}"/>
          </ac:spMkLst>
        </pc:spChg>
        <pc:spChg chg="add del">
          <ac:chgData name="Alina Cocirlea (2123036)" userId="S::2123036@student.uwtsd.ac.uk::e4f00b6e-eed2-429f-93f6-6cc2f2028781" providerId="AD" clId="Web-{87A00C04-EDEF-19CF-02C8-6DF94EA4E413}" dt="2023-11-18T11:49:20.644" v="225"/>
          <ac:spMkLst>
            <pc:docMk/>
            <pc:sldMk cId="3059147400" sldId="261"/>
            <ac:spMk id="35" creationId="{A06D4B98-7FBD-4771-9C71-AE026D67023F}"/>
          </ac:spMkLst>
        </pc:spChg>
        <pc:spChg chg="add del">
          <ac:chgData name="Alina Cocirlea (2123036)" userId="S::2123036@student.uwtsd.ac.uk::e4f00b6e-eed2-429f-93f6-6cc2f2028781" providerId="AD" clId="Web-{87A00C04-EDEF-19CF-02C8-6DF94EA4E413}" dt="2023-11-18T11:49:20.644" v="225"/>
          <ac:spMkLst>
            <pc:docMk/>
            <pc:sldMk cId="3059147400" sldId="261"/>
            <ac:spMk id="36" creationId="{2335FEDF-EF88-4E68-9CF7-5A72EF32AFC2}"/>
          </ac:spMkLst>
        </pc:spChg>
        <pc:spChg chg="add del">
          <ac:chgData name="Alina Cocirlea (2123036)" userId="S::2123036@student.uwtsd.ac.uk::e4f00b6e-eed2-429f-93f6-6cc2f2028781" providerId="AD" clId="Web-{87A00C04-EDEF-19CF-02C8-6DF94EA4E413}" dt="2023-11-18T11:49:20.644" v="225"/>
          <ac:spMkLst>
            <pc:docMk/>
            <pc:sldMk cId="3059147400" sldId="261"/>
            <ac:spMk id="37" creationId="{1E32D174-F8A9-4FF0-8888-1B4F5E184961}"/>
          </ac:spMkLst>
        </pc:spChg>
        <pc:spChg chg="add del">
          <ac:chgData name="Alina Cocirlea (2123036)" userId="S::2123036@student.uwtsd.ac.uk::e4f00b6e-eed2-429f-93f6-6cc2f2028781" providerId="AD" clId="Web-{87A00C04-EDEF-19CF-02C8-6DF94EA4E413}" dt="2023-11-18T11:49:20.644" v="225"/>
          <ac:spMkLst>
            <pc:docMk/>
            <pc:sldMk cId="3059147400" sldId="261"/>
            <ac:spMk id="38" creationId="{03DB71A4-74AA-406D-9553-61C0C6D23689}"/>
          </ac:spMkLst>
        </pc:spChg>
        <pc:spChg chg="add del">
          <ac:chgData name="Alina Cocirlea (2123036)" userId="S::2123036@student.uwtsd.ac.uk::e4f00b6e-eed2-429f-93f6-6cc2f2028781" providerId="AD" clId="Web-{87A00C04-EDEF-19CF-02C8-6DF94EA4E413}" dt="2023-11-18T11:49:20.644" v="225"/>
          <ac:spMkLst>
            <pc:docMk/>
            <pc:sldMk cId="3059147400" sldId="261"/>
            <ac:spMk id="39" creationId="{769201C5-687E-46FB-BA72-23BA40BFEE1E}"/>
          </ac:spMkLst>
        </pc:spChg>
        <pc:spChg chg="add del">
          <ac:chgData name="Alina Cocirlea (2123036)" userId="S::2123036@student.uwtsd.ac.uk::e4f00b6e-eed2-429f-93f6-6cc2f2028781" providerId="AD" clId="Web-{87A00C04-EDEF-19CF-02C8-6DF94EA4E413}" dt="2023-11-18T11:49:20.644" v="225"/>
          <ac:spMkLst>
            <pc:docMk/>
            <pc:sldMk cId="3059147400" sldId="261"/>
            <ac:spMk id="40" creationId="{DA9994C2-211B-4BF6-B6A0-D67471594EC1}"/>
          </ac:spMkLst>
        </pc:spChg>
        <pc:spChg chg="add del">
          <ac:chgData name="Alina Cocirlea (2123036)" userId="S::2123036@student.uwtsd.ac.uk::e4f00b6e-eed2-429f-93f6-6cc2f2028781" providerId="AD" clId="Web-{87A00C04-EDEF-19CF-02C8-6DF94EA4E413}" dt="2023-11-18T11:49:20.644" v="225"/>
          <ac:spMkLst>
            <pc:docMk/>
            <pc:sldMk cId="3059147400" sldId="261"/>
            <ac:spMk id="41" creationId="{339141A8-FDFD-4ABE-A499-72C9669F4BE6}"/>
          </ac:spMkLst>
        </pc:spChg>
        <pc:spChg chg="add del">
          <ac:chgData name="Alina Cocirlea (2123036)" userId="S::2123036@student.uwtsd.ac.uk::e4f00b6e-eed2-429f-93f6-6cc2f2028781" providerId="AD" clId="Web-{87A00C04-EDEF-19CF-02C8-6DF94EA4E413}" dt="2023-11-18T11:49:20.644" v="225"/>
          <ac:spMkLst>
            <pc:docMk/>
            <pc:sldMk cId="3059147400" sldId="261"/>
            <ac:spMk id="42" creationId="{837A7BE2-DF08-4ECE-A520-13927DBF4C5E}"/>
          </ac:spMkLst>
        </pc:spChg>
        <pc:picChg chg="mod ord">
          <ac:chgData name="Alina Cocirlea (2123036)" userId="S::2123036@student.uwtsd.ac.uk::e4f00b6e-eed2-429f-93f6-6cc2f2028781" providerId="AD" clId="Web-{87A00C04-EDEF-19CF-02C8-6DF94EA4E413}" dt="2023-11-18T11:49:20.644" v="225"/>
          <ac:picMkLst>
            <pc:docMk/>
            <pc:sldMk cId="3059147400" sldId="261"/>
            <ac:picMk id="2" creationId="{AE1337A5-F407-7E0B-3E37-3F58C8D3A7E1}"/>
          </ac:picMkLst>
        </pc:picChg>
        <pc:picChg chg="add mod ord">
          <ac:chgData name="Alina Cocirlea (2123036)" userId="S::2123036@student.uwtsd.ac.uk::e4f00b6e-eed2-429f-93f6-6cc2f2028781" providerId="AD" clId="Web-{87A00C04-EDEF-19CF-02C8-6DF94EA4E413}" dt="2023-11-18T11:49:20.644" v="225"/>
          <ac:picMkLst>
            <pc:docMk/>
            <pc:sldMk cId="3059147400" sldId="261"/>
            <ac:picMk id="3" creationId="{3628B514-751A-E217-FF02-2F082C04561B}"/>
          </ac:picMkLst>
        </pc:picChg>
        <pc:picChg chg="add mod ord">
          <ac:chgData name="Alina Cocirlea (2123036)" userId="S::2123036@student.uwtsd.ac.uk::e4f00b6e-eed2-429f-93f6-6cc2f2028781" providerId="AD" clId="Web-{87A00C04-EDEF-19CF-02C8-6DF94EA4E413}" dt="2023-11-18T11:49:20.644" v="225"/>
          <ac:picMkLst>
            <pc:docMk/>
            <pc:sldMk cId="3059147400" sldId="261"/>
            <ac:picMk id="4" creationId="{05D5F0D5-E961-6386-62A5-C4F600FEFD4D}"/>
          </ac:picMkLst>
        </pc:picChg>
        <pc:picChg chg="add mod ord">
          <ac:chgData name="Alina Cocirlea (2123036)" userId="S::2123036@student.uwtsd.ac.uk::e4f00b6e-eed2-429f-93f6-6cc2f2028781" providerId="AD" clId="Web-{87A00C04-EDEF-19CF-02C8-6DF94EA4E413}" dt="2023-11-18T11:49:20.644" v="225"/>
          <ac:picMkLst>
            <pc:docMk/>
            <pc:sldMk cId="3059147400" sldId="261"/>
            <ac:picMk id="5" creationId="{ABD775AA-7A7F-C6C7-6184-9C3EFC96A14E}"/>
          </ac:picMkLst>
        </pc:picChg>
        <pc:picChg chg="add mod ord">
          <ac:chgData name="Alina Cocirlea (2123036)" userId="S::2123036@student.uwtsd.ac.uk::e4f00b6e-eed2-429f-93f6-6cc2f2028781" providerId="AD" clId="Web-{87A00C04-EDEF-19CF-02C8-6DF94EA4E413}" dt="2023-11-18T11:49:20.644" v="225"/>
          <ac:picMkLst>
            <pc:docMk/>
            <pc:sldMk cId="3059147400" sldId="261"/>
            <ac:picMk id="6" creationId="{C554B535-6416-8A6D-FB1A-B89E54C14ADE}"/>
          </ac:picMkLst>
        </pc:picChg>
        <pc:picChg chg="add mod ord">
          <ac:chgData name="Alina Cocirlea (2123036)" userId="S::2123036@student.uwtsd.ac.uk::e4f00b6e-eed2-429f-93f6-6cc2f2028781" providerId="AD" clId="Web-{87A00C04-EDEF-19CF-02C8-6DF94EA4E413}" dt="2023-11-18T11:49:20.644" v="225"/>
          <ac:picMkLst>
            <pc:docMk/>
            <pc:sldMk cId="3059147400" sldId="261"/>
            <ac:picMk id="7" creationId="{E80FD1B4-1AA2-7609-DCDF-D1C6B362BDFA}"/>
          </ac:picMkLst>
        </pc:picChg>
        <pc:cxnChg chg="add del">
          <ac:chgData name="Alina Cocirlea (2123036)" userId="S::2123036@student.uwtsd.ac.uk::e4f00b6e-eed2-429f-93f6-6cc2f2028781" providerId="AD" clId="Web-{87A00C04-EDEF-19CF-02C8-6DF94EA4E413}" dt="2023-11-18T11:48:54.378" v="221"/>
          <ac:cxnSpMkLst>
            <pc:docMk/>
            <pc:sldMk cId="3059147400" sldId="261"/>
            <ac:cxnSpMk id="18" creationId="{882DD753-EA38-4E86-91FB-05041A44A28E}"/>
          </ac:cxnSpMkLst>
        </pc:cxnChg>
        <pc:cxnChg chg="add del">
          <ac:chgData name="Alina Cocirlea (2123036)" userId="S::2123036@student.uwtsd.ac.uk::e4f00b6e-eed2-429f-93f6-6cc2f2028781" providerId="AD" clId="Web-{87A00C04-EDEF-19CF-02C8-6DF94EA4E413}" dt="2023-11-18T11:48:54.378" v="221"/>
          <ac:cxnSpMkLst>
            <pc:docMk/>
            <pc:sldMk cId="3059147400" sldId="261"/>
            <ac:cxnSpMk id="19" creationId="{822A5670-0F7B-4199-AEAB-33FBA9CEA44D}"/>
          </ac:cxnSpMkLst>
        </pc:cxnChg>
        <pc:cxnChg chg="add del">
          <ac:chgData name="Alina Cocirlea (2123036)" userId="S::2123036@student.uwtsd.ac.uk::e4f00b6e-eed2-429f-93f6-6cc2f2028781" providerId="AD" clId="Web-{87A00C04-EDEF-19CF-02C8-6DF94EA4E413}" dt="2023-11-18T11:48:54.378" v="221"/>
          <ac:cxnSpMkLst>
            <pc:docMk/>
            <pc:sldMk cId="3059147400" sldId="261"/>
            <ac:cxnSpMk id="20" creationId="{6DA63E78-7704-45EF-B5D3-EADDF5D82674}"/>
          </ac:cxnSpMkLst>
        </pc:cxnChg>
        <pc:cxnChg chg="add del">
          <ac:chgData name="Alina Cocirlea (2123036)" userId="S::2123036@student.uwtsd.ac.uk::e4f00b6e-eed2-429f-93f6-6cc2f2028781" providerId="AD" clId="Web-{87A00C04-EDEF-19CF-02C8-6DF94EA4E413}" dt="2023-11-18T11:48:54.378" v="221"/>
          <ac:cxnSpMkLst>
            <pc:docMk/>
            <pc:sldMk cId="3059147400" sldId="261"/>
            <ac:cxnSpMk id="21" creationId="{8BB1744D-A7DF-4B65-B6E3-DCF12BB2D869}"/>
          </ac:cxnSpMkLst>
        </pc:cxnChg>
      </pc:sldChg>
    </pc:docChg>
  </pc:docChgLst>
  <pc:docChgLst>
    <pc:chgData name="Cezar Stroescu (2123047)" userId="S::2123047@student.uwtsd.ac.uk::c86ed8ca-1aa9-45cc-ab1a-5c1b8e969ad8" providerId="AD" clId="Web-{5BEB3AD7-68F0-05A8-C06F-57BF66D87BC4}"/>
    <pc:docChg chg="addSld delSld modSld">
      <pc:chgData name="Cezar Stroescu (2123047)" userId="S::2123047@student.uwtsd.ac.uk::c86ed8ca-1aa9-45cc-ab1a-5c1b8e969ad8" providerId="AD" clId="Web-{5BEB3AD7-68F0-05A8-C06F-57BF66D87BC4}" dt="2023-11-26T13:25:51.033" v="300" actId="20577"/>
      <pc:docMkLst>
        <pc:docMk/>
      </pc:docMkLst>
      <pc:sldChg chg="modSp">
        <pc:chgData name="Cezar Stroescu (2123047)" userId="S::2123047@student.uwtsd.ac.uk::c86ed8ca-1aa9-45cc-ab1a-5c1b8e969ad8" providerId="AD" clId="Web-{5BEB3AD7-68F0-05A8-C06F-57BF66D87BC4}" dt="2023-11-26T13:25:51.033" v="300" actId="20577"/>
        <pc:sldMkLst>
          <pc:docMk/>
          <pc:sldMk cId="758112883" sldId="256"/>
        </pc:sldMkLst>
        <pc:spChg chg="mod">
          <ac:chgData name="Cezar Stroescu (2123047)" userId="S::2123047@student.uwtsd.ac.uk::c86ed8ca-1aa9-45cc-ab1a-5c1b8e969ad8" providerId="AD" clId="Web-{5BEB3AD7-68F0-05A8-C06F-57BF66D87BC4}" dt="2023-11-26T13:24:32.937" v="277" actId="20577"/>
          <ac:spMkLst>
            <pc:docMk/>
            <pc:sldMk cId="758112883" sldId="256"/>
            <ac:spMk id="2" creationId="{5FC1D3A9-7D60-724B-8B8C-59CEA341F44F}"/>
          </ac:spMkLst>
        </pc:spChg>
        <pc:spChg chg="mod">
          <ac:chgData name="Cezar Stroescu (2123047)" userId="S::2123047@student.uwtsd.ac.uk::c86ed8ca-1aa9-45cc-ab1a-5c1b8e969ad8" providerId="AD" clId="Web-{5BEB3AD7-68F0-05A8-C06F-57BF66D87BC4}" dt="2023-11-26T13:25:51.033" v="300" actId="20577"/>
          <ac:spMkLst>
            <pc:docMk/>
            <pc:sldMk cId="758112883" sldId="256"/>
            <ac:spMk id="3" creationId="{9C65AEE0-EED1-104A-80E4-6B80716435F6}"/>
          </ac:spMkLst>
        </pc:spChg>
      </pc:sldChg>
      <pc:sldChg chg="new del">
        <pc:chgData name="Cezar Stroescu (2123047)" userId="S::2123047@student.uwtsd.ac.uk::c86ed8ca-1aa9-45cc-ab1a-5c1b8e969ad8" providerId="AD" clId="Web-{5BEB3AD7-68F0-05A8-C06F-57BF66D87BC4}" dt="2023-11-26T13:06:41.222" v="4"/>
        <pc:sldMkLst>
          <pc:docMk/>
          <pc:sldMk cId="3823306222" sldId="286"/>
        </pc:sldMkLst>
      </pc:sldChg>
    </pc:docChg>
  </pc:docChgLst>
  <pc:docChgLst>
    <pc:chgData name="Alina Cocirlea (2123036)" userId="S::2123036@student.uwtsd.ac.uk::e4f00b6e-eed2-429f-93f6-6cc2f2028781" providerId="AD" clId="Web-{8DCF6046-337B-4F34-C01E-BF733B1C5386}"/>
    <pc:docChg chg="modSld">
      <pc:chgData name="Alina Cocirlea (2123036)" userId="S::2123036@student.uwtsd.ac.uk::e4f00b6e-eed2-429f-93f6-6cc2f2028781" providerId="AD" clId="Web-{8DCF6046-337B-4F34-C01E-BF733B1C5386}" dt="2023-11-13T21:27:40.747" v="286" actId="20577"/>
      <pc:docMkLst>
        <pc:docMk/>
      </pc:docMkLst>
      <pc:sldChg chg="modSp">
        <pc:chgData name="Alina Cocirlea (2123036)" userId="S::2123036@student.uwtsd.ac.uk::e4f00b6e-eed2-429f-93f6-6cc2f2028781" providerId="AD" clId="Web-{8DCF6046-337B-4F34-C01E-BF733B1C5386}" dt="2023-11-13T21:27:40.747" v="286" actId="20577"/>
        <pc:sldMkLst>
          <pc:docMk/>
          <pc:sldMk cId="2315784726" sldId="259"/>
        </pc:sldMkLst>
        <pc:spChg chg="mod">
          <ac:chgData name="Alina Cocirlea (2123036)" userId="S::2123036@student.uwtsd.ac.uk::e4f00b6e-eed2-429f-93f6-6cc2f2028781" providerId="AD" clId="Web-{8DCF6046-337B-4F34-C01E-BF733B1C5386}" dt="2023-11-13T21:06:29.941" v="164" actId="20577"/>
          <ac:spMkLst>
            <pc:docMk/>
            <pc:sldMk cId="2315784726" sldId="259"/>
            <ac:spMk id="2" creationId="{4097C3E3-5962-FE43-B8B9-009A22955D26}"/>
          </ac:spMkLst>
        </pc:spChg>
        <pc:spChg chg="mod">
          <ac:chgData name="Alina Cocirlea (2123036)" userId="S::2123036@student.uwtsd.ac.uk::e4f00b6e-eed2-429f-93f6-6cc2f2028781" providerId="AD" clId="Web-{8DCF6046-337B-4F34-C01E-BF733B1C5386}" dt="2023-11-13T21:27:40.747" v="286" actId="20577"/>
          <ac:spMkLst>
            <pc:docMk/>
            <pc:sldMk cId="2315784726" sldId="259"/>
            <ac:spMk id="3" creationId="{8FC22AE4-E5B3-554A-96A1-FC736B15644C}"/>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4C243B7-E610-444A-B05C-A304D18EB8B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452D160-1D42-4099-A63B-C0D18E193758}">
      <dgm:prSet/>
      <dgm:spPr/>
      <dgm:t>
        <a:bodyPr/>
        <a:lstStyle/>
        <a:p>
          <a:r>
            <a:rPr lang="en-US"/>
            <a:t>Introduction</a:t>
          </a:r>
        </a:p>
      </dgm:t>
    </dgm:pt>
    <dgm:pt modelId="{D8722C3A-E46A-4289-812F-08FD1D609D66}" type="parTrans" cxnId="{68B66F05-D21C-4A3B-9943-3C69EA08C99C}">
      <dgm:prSet/>
      <dgm:spPr/>
      <dgm:t>
        <a:bodyPr/>
        <a:lstStyle/>
        <a:p>
          <a:endParaRPr lang="en-US"/>
        </a:p>
      </dgm:t>
    </dgm:pt>
    <dgm:pt modelId="{22A4D466-3A4F-4E44-A160-53A06B472FB7}" type="sibTrans" cxnId="{68B66F05-D21C-4A3B-9943-3C69EA08C99C}">
      <dgm:prSet/>
      <dgm:spPr/>
      <dgm:t>
        <a:bodyPr/>
        <a:lstStyle/>
        <a:p>
          <a:endParaRPr lang="en-US"/>
        </a:p>
      </dgm:t>
    </dgm:pt>
    <dgm:pt modelId="{DE88463D-13F4-44E4-B9C2-6AABEF93CFB6}">
      <dgm:prSet/>
      <dgm:spPr/>
      <dgm:t>
        <a:bodyPr/>
        <a:lstStyle/>
        <a:p>
          <a:r>
            <a:rPr lang="en-US"/>
            <a:t>Project Initiation</a:t>
          </a:r>
        </a:p>
      </dgm:t>
    </dgm:pt>
    <dgm:pt modelId="{48755BED-8696-4233-8313-905486C1B3B2}" type="parTrans" cxnId="{DC5394CB-B385-42DE-A2A2-9D52CDF458C4}">
      <dgm:prSet/>
      <dgm:spPr/>
      <dgm:t>
        <a:bodyPr/>
        <a:lstStyle/>
        <a:p>
          <a:endParaRPr lang="en-US"/>
        </a:p>
      </dgm:t>
    </dgm:pt>
    <dgm:pt modelId="{34B1A721-9E2C-46C0-82D7-251B9171F795}" type="sibTrans" cxnId="{DC5394CB-B385-42DE-A2A2-9D52CDF458C4}">
      <dgm:prSet/>
      <dgm:spPr/>
      <dgm:t>
        <a:bodyPr/>
        <a:lstStyle/>
        <a:p>
          <a:endParaRPr lang="en-US"/>
        </a:p>
      </dgm:t>
    </dgm:pt>
    <dgm:pt modelId="{28747312-F909-4172-B698-4F738C08453C}">
      <dgm:prSet/>
      <dgm:spPr/>
      <dgm:t>
        <a:bodyPr/>
        <a:lstStyle/>
        <a:p>
          <a:r>
            <a:rPr lang="en-US"/>
            <a:t>Project Planning</a:t>
          </a:r>
        </a:p>
      </dgm:t>
    </dgm:pt>
    <dgm:pt modelId="{3D7EBBB2-7999-4253-B44B-4021C2800A09}" type="parTrans" cxnId="{DFBFBE63-A764-46AA-BA6A-45AB8452FA6A}">
      <dgm:prSet/>
      <dgm:spPr/>
      <dgm:t>
        <a:bodyPr/>
        <a:lstStyle/>
        <a:p>
          <a:endParaRPr lang="en-US"/>
        </a:p>
      </dgm:t>
    </dgm:pt>
    <dgm:pt modelId="{68422967-52AA-472C-B28C-EEC9C123F99F}" type="sibTrans" cxnId="{DFBFBE63-A764-46AA-BA6A-45AB8452FA6A}">
      <dgm:prSet/>
      <dgm:spPr/>
      <dgm:t>
        <a:bodyPr/>
        <a:lstStyle/>
        <a:p>
          <a:endParaRPr lang="en-US"/>
        </a:p>
      </dgm:t>
    </dgm:pt>
    <dgm:pt modelId="{2721EB68-2429-4DB0-9BE5-C3087EE0D07E}">
      <dgm:prSet/>
      <dgm:spPr/>
      <dgm:t>
        <a:bodyPr/>
        <a:lstStyle/>
        <a:p>
          <a:r>
            <a:rPr lang="en-US"/>
            <a:t>Project Execution</a:t>
          </a:r>
        </a:p>
      </dgm:t>
    </dgm:pt>
    <dgm:pt modelId="{71C41FBA-0A11-478E-AE17-4384E174298A}" type="parTrans" cxnId="{054164F5-D277-4CEE-BCA8-35A18AA4F211}">
      <dgm:prSet/>
      <dgm:spPr/>
      <dgm:t>
        <a:bodyPr/>
        <a:lstStyle/>
        <a:p>
          <a:endParaRPr lang="en-US"/>
        </a:p>
      </dgm:t>
    </dgm:pt>
    <dgm:pt modelId="{E6BC8A81-E2EE-4D39-BC40-55E79CB94F34}" type="sibTrans" cxnId="{054164F5-D277-4CEE-BCA8-35A18AA4F211}">
      <dgm:prSet/>
      <dgm:spPr/>
      <dgm:t>
        <a:bodyPr/>
        <a:lstStyle/>
        <a:p>
          <a:endParaRPr lang="en-US"/>
        </a:p>
      </dgm:t>
    </dgm:pt>
    <dgm:pt modelId="{3B157C63-4A51-462E-A208-33191F605640}">
      <dgm:prSet/>
      <dgm:spPr/>
      <dgm:t>
        <a:bodyPr/>
        <a:lstStyle/>
        <a:p>
          <a:r>
            <a:rPr lang="en-US"/>
            <a:t>Project Closure</a:t>
          </a:r>
        </a:p>
      </dgm:t>
    </dgm:pt>
    <dgm:pt modelId="{42123A94-B4F4-4B75-912C-83540D046BD6}" type="parTrans" cxnId="{9CD8CADC-6FFD-45F9-BFEF-C22AD9C1A69D}">
      <dgm:prSet/>
      <dgm:spPr/>
      <dgm:t>
        <a:bodyPr/>
        <a:lstStyle/>
        <a:p>
          <a:endParaRPr lang="en-US"/>
        </a:p>
      </dgm:t>
    </dgm:pt>
    <dgm:pt modelId="{C2A7A6CE-57C3-4CD3-A43F-57AD6403A226}" type="sibTrans" cxnId="{9CD8CADC-6FFD-45F9-BFEF-C22AD9C1A69D}">
      <dgm:prSet/>
      <dgm:spPr/>
      <dgm:t>
        <a:bodyPr/>
        <a:lstStyle/>
        <a:p>
          <a:endParaRPr lang="en-US"/>
        </a:p>
      </dgm:t>
    </dgm:pt>
    <dgm:pt modelId="{94E97336-C9AB-4C76-AF76-C47EED0DBEEA}">
      <dgm:prSet/>
      <dgm:spPr/>
      <dgm:t>
        <a:bodyPr/>
        <a:lstStyle/>
        <a:p>
          <a:pPr rtl="0"/>
          <a:r>
            <a:rPr lang="en-US"/>
            <a:t>References List</a:t>
          </a:r>
          <a:r>
            <a:rPr lang="en-US">
              <a:latin typeface="Calibri Light" panose="020F0302020204030204"/>
            </a:rPr>
            <a:t> </a:t>
          </a:r>
          <a:endParaRPr lang="en-US"/>
        </a:p>
      </dgm:t>
    </dgm:pt>
    <dgm:pt modelId="{4ABA4E33-D8A0-4F64-8F20-B08289C196C9}" type="parTrans" cxnId="{69B835B7-9D8B-4236-9560-0BCCE25A9F11}">
      <dgm:prSet/>
      <dgm:spPr/>
      <dgm:t>
        <a:bodyPr/>
        <a:lstStyle/>
        <a:p>
          <a:endParaRPr lang="en-US"/>
        </a:p>
      </dgm:t>
    </dgm:pt>
    <dgm:pt modelId="{040877C4-4CE1-4A33-A9D0-C344CDF82F08}" type="sibTrans" cxnId="{69B835B7-9D8B-4236-9560-0BCCE25A9F11}">
      <dgm:prSet/>
      <dgm:spPr/>
      <dgm:t>
        <a:bodyPr/>
        <a:lstStyle/>
        <a:p>
          <a:endParaRPr lang="en-US"/>
        </a:p>
      </dgm:t>
    </dgm:pt>
    <dgm:pt modelId="{40258A70-CD73-4FC7-9CD8-2FFB1C2F312D}">
      <dgm:prSet phldr="0"/>
      <dgm:spPr/>
      <dgm:t>
        <a:bodyPr/>
        <a:lstStyle/>
        <a:p>
          <a:r>
            <a:rPr lang="en-US" b="1">
              <a:latin typeface="Calibri Light" panose="020F0302020204030204"/>
            </a:rPr>
            <a:t>Conclusion</a:t>
          </a:r>
        </a:p>
      </dgm:t>
    </dgm:pt>
    <dgm:pt modelId="{77CB1CE2-AF11-495D-8BE7-E7FA5ECD67C4}" type="parTrans" cxnId="{D6E11194-B769-4F23-B2A5-9D3C5BDF369C}">
      <dgm:prSet/>
      <dgm:spPr/>
    </dgm:pt>
    <dgm:pt modelId="{3A52D08F-D3FD-45B1-9D0F-61DDFA7F38F2}" type="sibTrans" cxnId="{D6E11194-B769-4F23-B2A5-9D3C5BDF369C}">
      <dgm:prSet/>
      <dgm:spPr/>
    </dgm:pt>
    <dgm:pt modelId="{1798A6DA-71BC-F740-B7DE-8FB18D9612CE}" type="pres">
      <dgm:prSet presAssocID="{14C243B7-E610-444A-B05C-A304D18EB8B0}" presName="vert0" presStyleCnt="0">
        <dgm:presLayoutVars>
          <dgm:dir/>
          <dgm:animOne val="branch"/>
          <dgm:animLvl val="lvl"/>
        </dgm:presLayoutVars>
      </dgm:prSet>
      <dgm:spPr/>
    </dgm:pt>
    <dgm:pt modelId="{09AFBF31-731E-924C-A36F-47119C8F4566}" type="pres">
      <dgm:prSet presAssocID="{A452D160-1D42-4099-A63B-C0D18E193758}" presName="thickLine" presStyleLbl="alignNode1" presStyleIdx="0" presStyleCnt="7"/>
      <dgm:spPr/>
    </dgm:pt>
    <dgm:pt modelId="{F76AB12C-2098-A944-8B1B-BC8E1AF0E7E4}" type="pres">
      <dgm:prSet presAssocID="{A452D160-1D42-4099-A63B-C0D18E193758}" presName="horz1" presStyleCnt="0"/>
      <dgm:spPr/>
    </dgm:pt>
    <dgm:pt modelId="{BF0213DC-E452-C149-AB32-6A736A18B244}" type="pres">
      <dgm:prSet presAssocID="{A452D160-1D42-4099-A63B-C0D18E193758}" presName="tx1" presStyleLbl="revTx" presStyleIdx="0" presStyleCnt="7"/>
      <dgm:spPr/>
    </dgm:pt>
    <dgm:pt modelId="{93E569A2-2767-9240-AF34-B4C16534D973}" type="pres">
      <dgm:prSet presAssocID="{A452D160-1D42-4099-A63B-C0D18E193758}" presName="vert1" presStyleCnt="0"/>
      <dgm:spPr/>
    </dgm:pt>
    <dgm:pt modelId="{2A04C9EA-15A0-CF4E-BF01-F822AA2DDA6F}" type="pres">
      <dgm:prSet presAssocID="{DE88463D-13F4-44E4-B9C2-6AABEF93CFB6}" presName="thickLine" presStyleLbl="alignNode1" presStyleIdx="1" presStyleCnt="7"/>
      <dgm:spPr/>
    </dgm:pt>
    <dgm:pt modelId="{19661CA9-6570-3F45-8B9C-F0BD512BC2D6}" type="pres">
      <dgm:prSet presAssocID="{DE88463D-13F4-44E4-B9C2-6AABEF93CFB6}" presName="horz1" presStyleCnt="0"/>
      <dgm:spPr/>
    </dgm:pt>
    <dgm:pt modelId="{8FA6F8B5-6C29-914E-8FF4-EEE522769364}" type="pres">
      <dgm:prSet presAssocID="{DE88463D-13F4-44E4-B9C2-6AABEF93CFB6}" presName="tx1" presStyleLbl="revTx" presStyleIdx="1" presStyleCnt="7"/>
      <dgm:spPr/>
    </dgm:pt>
    <dgm:pt modelId="{ECD2EE61-35CD-2C47-87D3-F7CE60E145C6}" type="pres">
      <dgm:prSet presAssocID="{DE88463D-13F4-44E4-B9C2-6AABEF93CFB6}" presName="vert1" presStyleCnt="0"/>
      <dgm:spPr/>
    </dgm:pt>
    <dgm:pt modelId="{2DB23101-B793-1246-9B42-AEF3A68728A2}" type="pres">
      <dgm:prSet presAssocID="{28747312-F909-4172-B698-4F738C08453C}" presName="thickLine" presStyleLbl="alignNode1" presStyleIdx="2" presStyleCnt="7"/>
      <dgm:spPr/>
    </dgm:pt>
    <dgm:pt modelId="{DD020995-3511-2849-9156-4B1F6952C00A}" type="pres">
      <dgm:prSet presAssocID="{28747312-F909-4172-B698-4F738C08453C}" presName="horz1" presStyleCnt="0"/>
      <dgm:spPr/>
    </dgm:pt>
    <dgm:pt modelId="{73B200DF-1D4B-F443-8F21-74621D974E46}" type="pres">
      <dgm:prSet presAssocID="{28747312-F909-4172-B698-4F738C08453C}" presName="tx1" presStyleLbl="revTx" presStyleIdx="2" presStyleCnt="7"/>
      <dgm:spPr/>
    </dgm:pt>
    <dgm:pt modelId="{0F22109C-4C43-E249-B456-2258B0DFD6CB}" type="pres">
      <dgm:prSet presAssocID="{28747312-F909-4172-B698-4F738C08453C}" presName="vert1" presStyleCnt="0"/>
      <dgm:spPr/>
    </dgm:pt>
    <dgm:pt modelId="{6ED3B80A-71C4-874D-9B1D-E0735CD3D3C7}" type="pres">
      <dgm:prSet presAssocID="{2721EB68-2429-4DB0-9BE5-C3087EE0D07E}" presName="thickLine" presStyleLbl="alignNode1" presStyleIdx="3" presStyleCnt="7"/>
      <dgm:spPr/>
    </dgm:pt>
    <dgm:pt modelId="{CDB7D473-83A9-B244-8DA0-6BF5B9CC98FB}" type="pres">
      <dgm:prSet presAssocID="{2721EB68-2429-4DB0-9BE5-C3087EE0D07E}" presName="horz1" presStyleCnt="0"/>
      <dgm:spPr/>
    </dgm:pt>
    <dgm:pt modelId="{0AB64865-28D0-C648-B649-DDA2DD00D1C6}" type="pres">
      <dgm:prSet presAssocID="{2721EB68-2429-4DB0-9BE5-C3087EE0D07E}" presName="tx1" presStyleLbl="revTx" presStyleIdx="3" presStyleCnt="7"/>
      <dgm:spPr/>
    </dgm:pt>
    <dgm:pt modelId="{95D6C063-41B2-0148-A517-ADD8BE04DCB5}" type="pres">
      <dgm:prSet presAssocID="{2721EB68-2429-4DB0-9BE5-C3087EE0D07E}" presName="vert1" presStyleCnt="0"/>
      <dgm:spPr/>
    </dgm:pt>
    <dgm:pt modelId="{47A48E3A-D9B0-3344-BFEB-6A5243EC2B13}" type="pres">
      <dgm:prSet presAssocID="{3B157C63-4A51-462E-A208-33191F605640}" presName="thickLine" presStyleLbl="alignNode1" presStyleIdx="4" presStyleCnt="7"/>
      <dgm:spPr/>
    </dgm:pt>
    <dgm:pt modelId="{761C09CE-F58C-5A42-942A-2FCFE5E42173}" type="pres">
      <dgm:prSet presAssocID="{3B157C63-4A51-462E-A208-33191F605640}" presName="horz1" presStyleCnt="0"/>
      <dgm:spPr/>
    </dgm:pt>
    <dgm:pt modelId="{FE695F7E-E75A-EC49-94B1-B9FCB5F02F1A}" type="pres">
      <dgm:prSet presAssocID="{3B157C63-4A51-462E-A208-33191F605640}" presName="tx1" presStyleLbl="revTx" presStyleIdx="4" presStyleCnt="7"/>
      <dgm:spPr/>
    </dgm:pt>
    <dgm:pt modelId="{7462B9F9-7C6F-3341-B3F4-F226BF95A64F}" type="pres">
      <dgm:prSet presAssocID="{3B157C63-4A51-462E-A208-33191F605640}" presName="vert1" presStyleCnt="0"/>
      <dgm:spPr/>
    </dgm:pt>
    <dgm:pt modelId="{652B6FC2-6274-4EAA-9727-2296F2DEE77E}" type="pres">
      <dgm:prSet presAssocID="{40258A70-CD73-4FC7-9CD8-2FFB1C2F312D}" presName="thickLine" presStyleLbl="alignNode1" presStyleIdx="5" presStyleCnt="7"/>
      <dgm:spPr/>
    </dgm:pt>
    <dgm:pt modelId="{4BAF3096-C81E-4704-8FFA-8415298DDF99}" type="pres">
      <dgm:prSet presAssocID="{40258A70-CD73-4FC7-9CD8-2FFB1C2F312D}" presName="horz1" presStyleCnt="0"/>
      <dgm:spPr/>
    </dgm:pt>
    <dgm:pt modelId="{0E3D40D7-C831-493A-807B-7C2D72481383}" type="pres">
      <dgm:prSet presAssocID="{40258A70-CD73-4FC7-9CD8-2FFB1C2F312D}" presName="tx1" presStyleLbl="revTx" presStyleIdx="5" presStyleCnt="7"/>
      <dgm:spPr/>
    </dgm:pt>
    <dgm:pt modelId="{42E98111-DA33-4E7A-8EA5-65E922463B76}" type="pres">
      <dgm:prSet presAssocID="{40258A70-CD73-4FC7-9CD8-2FFB1C2F312D}" presName="vert1" presStyleCnt="0"/>
      <dgm:spPr/>
    </dgm:pt>
    <dgm:pt modelId="{35BAF8BE-4748-8E41-BB66-E576BFF7B396}" type="pres">
      <dgm:prSet presAssocID="{94E97336-C9AB-4C76-AF76-C47EED0DBEEA}" presName="thickLine" presStyleLbl="alignNode1" presStyleIdx="6" presStyleCnt="7"/>
      <dgm:spPr/>
    </dgm:pt>
    <dgm:pt modelId="{140B01C0-FEE6-7E40-9E5C-0DE5430A799D}" type="pres">
      <dgm:prSet presAssocID="{94E97336-C9AB-4C76-AF76-C47EED0DBEEA}" presName="horz1" presStyleCnt="0"/>
      <dgm:spPr/>
    </dgm:pt>
    <dgm:pt modelId="{DC38072E-2B6F-C649-A1E5-0C633A4CDCFE}" type="pres">
      <dgm:prSet presAssocID="{94E97336-C9AB-4C76-AF76-C47EED0DBEEA}" presName="tx1" presStyleLbl="revTx" presStyleIdx="6" presStyleCnt="7"/>
      <dgm:spPr/>
    </dgm:pt>
    <dgm:pt modelId="{19C0CC61-1614-4347-84AA-11F055155711}" type="pres">
      <dgm:prSet presAssocID="{94E97336-C9AB-4C76-AF76-C47EED0DBEEA}" presName="vert1" presStyleCnt="0"/>
      <dgm:spPr/>
    </dgm:pt>
  </dgm:ptLst>
  <dgm:cxnLst>
    <dgm:cxn modelId="{68B66F05-D21C-4A3B-9943-3C69EA08C99C}" srcId="{14C243B7-E610-444A-B05C-A304D18EB8B0}" destId="{A452D160-1D42-4099-A63B-C0D18E193758}" srcOrd="0" destOrd="0" parTransId="{D8722C3A-E46A-4289-812F-08FD1D609D66}" sibTransId="{22A4D466-3A4F-4E44-A160-53A06B472FB7}"/>
    <dgm:cxn modelId="{AB104618-9207-4F99-A1ED-53B09D6E0B0E}" type="presOf" srcId="{40258A70-CD73-4FC7-9CD8-2FFB1C2F312D}" destId="{0E3D40D7-C831-493A-807B-7C2D72481383}" srcOrd="0" destOrd="0" presId="urn:microsoft.com/office/officeart/2008/layout/LinedList"/>
    <dgm:cxn modelId="{0C8CA244-DAA4-4715-87EB-E24796172D19}" type="presOf" srcId="{DE88463D-13F4-44E4-B9C2-6AABEF93CFB6}" destId="{8FA6F8B5-6C29-914E-8FF4-EEE522769364}" srcOrd="0" destOrd="0" presId="urn:microsoft.com/office/officeart/2008/layout/LinedList"/>
    <dgm:cxn modelId="{263FA956-BC8F-F942-B9C7-CA936762AE4E}" type="presOf" srcId="{14C243B7-E610-444A-B05C-A304D18EB8B0}" destId="{1798A6DA-71BC-F740-B7DE-8FB18D9612CE}" srcOrd="0" destOrd="0" presId="urn:microsoft.com/office/officeart/2008/layout/LinedList"/>
    <dgm:cxn modelId="{EF6B755F-802F-40D2-8633-673A14386F75}" type="presOf" srcId="{94E97336-C9AB-4C76-AF76-C47EED0DBEEA}" destId="{DC38072E-2B6F-C649-A1E5-0C633A4CDCFE}" srcOrd="0" destOrd="0" presId="urn:microsoft.com/office/officeart/2008/layout/LinedList"/>
    <dgm:cxn modelId="{DFBFBE63-A764-46AA-BA6A-45AB8452FA6A}" srcId="{14C243B7-E610-444A-B05C-A304D18EB8B0}" destId="{28747312-F909-4172-B698-4F738C08453C}" srcOrd="2" destOrd="0" parTransId="{3D7EBBB2-7999-4253-B44B-4021C2800A09}" sibTransId="{68422967-52AA-472C-B28C-EEC9C123F99F}"/>
    <dgm:cxn modelId="{BE4CF863-1C4F-4DDE-84C8-0FA26A04F959}" type="presOf" srcId="{28747312-F909-4172-B698-4F738C08453C}" destId="{73B200DF-1D4B-F443-8F21-74621D974E46}" srcOrd="0" destOrd="0" presId="urn:microsoft.com/office/officeart/2008/layout/LinedList"/>
    <dgm:cxn modelId="{D6E11194-B769-4F23-B2A5-9D3C5BDF369C}" srcId="{14C243B7-E610-444A-B05C-A304D18EB8B0}" destId="{40258A70-CD73-4FC7-9CD8-2FFB1C2F312D}" srcOrd="5" destOrd="0" parTransId="{77CB1CE2-AF11-495D-8BE7-E7FA5ECD67C4}" sibTransId="{3A52D08F-D3FD-45B1-9D0F-61DDFA7F38F2}"/>
    <dgm:cxn modelId="{F0C5689E-E4C8-441F-B1FE-CF853ACB91BC}" type="presOf" srcId="{3B157C63-4A51-462E-A208-33191F605640}" destId="{FE695F7E-E75A-EC49-94B1-B9FCB5F02F1A}" srcOrd="0" destOrd="0" presId="urn:microsoft.com/office/officeart/2008/layout/LinedList"/>
    <dgm:cxn modelId="{09E754A7-3B5A-4446-ADB0-7DC67006A186}" type="presOf" srcId="{A452D160-1D42-4099-A63B-C0D18E193758}" destId="{BF0213DC-E452-C149-AB32-6A736A18B244}" srcOrd="0" destOrd="0" presId="urn:microsoft.com/office/officeart/2008/layout/LinedList"/>
    <dgm:cxn modelId="{69B835B7-9D8B-4236-9560-0BCCE25A9F11}" srcId="{14C243B7-E610-444A-B05C-A304D18EB8B0}" destId="{94E97336-C9AB-4C76-AF76-C47EED0DBEEA}" srcOrd="6" destOrd="0" parTransId="{4ABA4E33-D8A0-4F64-8F20-B08289C196C9}" sibTransId="{040877C4-4CE1-4A33-A9D0-C344CDF82F08}"/>
    <dgm:cxn modelId="{DC5394CB-B385-42DE-A2A2-9D52CDF458C4}" srcId="{14C243B7-E610-444A-B05C-A304D18EB8B0}" destId="{DE88463D-13F4-44E4-B9C2-6AABEF93CFB6}" srcOrd="1" destOrd="0" parTransId="{48755BED-8696-4233-8313-905486C1B3B2}" sibTransId="{34B1A721-9E2C-46C0-82D7-251B9171F795}"/>
    <dgm:cxn modelId="{9CD8CADC-6FFD-45F9-BFEF-C22AD9C1A69D}" srcId="{14C243B7-E610-444A-B05C-A304D18EB8B0}" destId="{3B157C63-4A51-462E-A208-33191F605640}" srcOrd="4" destOrd="0" parTransId="{42123A94-B4F4-4B75-912C-83540D046BD6}" sibTransId="{C2A7A6CE-57C3-4CD3-A43F-57AD6403A226}"/>
    <dgm:cxn modelId="{054164F5-D277-4CEE-BCA8-35A18AA4F211}" srcId="{14C243B7-E610-444A-B05C-A304D18EB8B0}" destId="{2721EB68-2429-4DB0-9BE5-C3087EE0D07E}" srcOrd="3" destOrd="0" parTransId="{71C41FBA-0A11-478E-AE17-4384E174298A}" sibTransId="{E6BC8A81-E2EE-4D39-BC40-55E79CB94F34}"/>
    <dgm:cxn modelId="{D0513DFE-D935-4D01-BDF6-F0FF11CCB646}" type="presOf" srcId="{2721EB68-2429-4DB0-9BE5-C3087EE0D07E}" destId="{0AB64865-28D0-C648-B649-DDA2DD00D1C6}" srcOrd="0" destOrd="0" presId="urn:microsoft.com/office/officeart/2008/layout/LinedList"/>
    <dgm:cxn modelId="{0C85A385-F84A-4DB5-AF39-CA2A46DA15C1}" type="presParOf" srcId="{1798A6DA-71BC-F740-B7DE-8FB18D9612CE}" destId="{09AFBF31-731E-924C-A36F-47119C8F4566}" srcOrd="0" destOrd="0" presId="urn:microsoft.com/office/officeart/2008/layout/LinedList"/>
    <dgm:cxn modelId="{28ECA8A4-5282-4024-A241-51CDA4C9267C}" type="presParOf" srcId="{1798A6DA-71BC-F740-B7DE-8FB18D9612CE}" destId="{F76AB12C-2098-A944-8B1B-BC8E1AF0E7E4}" srcOrd="1" destOrd="0" presId="urn:microsoft.com/office/officeart/2008/layout/LinedList"/>
    <dgm:cxn modelId="{44BE513D-B146-49CC-AC94-866B0FB9A0CE}" type="presParOf" srcId="{F76AB12C-2098-A944-8B1B-BC8E1AF0E7E4}" destId="{BF0213DC-E452-C149-AB32-6A736A18B244}" srcOrd="0" destOrd="0" presId="urn:microsoft.com/office/officeart/2008/layout/LinedList"/>
    <dgm:cxn modelId="{4619E7B0-CE4B-4E13-834A-E158356CC474}" type="presParOf" srcId="{F76AB12C-2098-A944-8B1B-BC8E1AF0E7E4}" destId="{93E569A2-2767-9240-AF34-B4C16534D973}" srcOrd="1" destOrd="0" presId="urn:microsoft.com/office/officeart/2008/layout/LinedList"/>
    <dgm:cxn modelId="{1EC712E5-ED72-439E-854F-6B9901026864}" type="presParOf" srcId="{1798A6DA-71BC-F740-B7DE-8FB18D9612CE}" destId="{2A04C9EA-15A0-CF4E-BF01-F822AA2DDA6F}" srcOrd="2" destOrd="0" presId="urn:microsoft.com/office/officeart/2008/layout/LinedList"/>
    <dgm:cxn modelId="{E37C8E3C-0CEC-47D4-AD6E-9ECAEEAADC74}" type="presParOf" srcId="{1798A6DA-71BC-F740-B7DE-8FB18D9612CE}" destId="{19661CA9-6570-3F45-8B9C-F0BD512BC2D6}" srcOrd="3" destOrd="0" presId="urn:microsoft.com/office/officeart/2008/layout/LinedList"/>
    <dgm:cxn modelId="{3D776799-AA6A-43CB-AFBF-CF8AF0C73A21}" type="presParOf" srcId="{19661CA9-6570-3F45-8B9C-F0BD512BC2D6}" destId="{8FA6F8B5-6C29-914E-8FF4-EEE522769364}" srcOrd="0" destOrd="0" presId="urn:microsoft.com/office/officeart/2008/layout/LinedList"/>
    <dgm:cxn modelId="{F3C62E24-27B1-49C7-B51A-F2D72D463CF4}" type="presParOf" srcId="{19661CA9-6570-3F45-8B9C-F0BD512BC2D6}" destId="{ECD2EE61-35CD-2C47-87D3-F7CE60E145C6}" srcOrd="1" destOrd="0" presId="urn:microsoft.com/office/officeart/2008/layout/LinedList"/>
    <dgm:cxn modelId="{215D5016-F560-4CFB-A971-63D726EA6D31}" type="presParOf" srcId="{1798A6DA-71BC-F740-B7DE-8FB18D9612CE}" destId="{2DB23101-B793-1246-9B42-AEF3A68728A2}" srcOrd="4" destOrd="0" presId="urn:microsoft.com/office/officeart/2008/layout/LinedList"/>
    <dgm:cxn modelId="{F6F46F6C-7AF3-424E-BF29-63D7348C7472}" type="presParOf" srcId="{1798A6DA-71BC-F740-B7DE-8FB18D9612CE}" destId="{DD020995-3511-2849-9156-4B1F6952C00A}" srcOrd="5" destOrd="0" presId="urn:microsoft.com/office/officeart/2008/layout/LinedList"/>
    <dgm:cxn modelId="{470CFF99-4CE5-4418-8C4D-16A1E7097222}" type="presParOf" srcId="{DD020995-3511-2849-9156-4B1F6952C00A}" destId="{73B200DF-1D4B-F443-8F21-74621D974E46}" srcOrd="0" destOrd="0" presId="urn:microsoft.com/office/officeart/2008/layout/LinedList"/>
    <dgm:cxn modelId="{D1850560-A940-435F-A24B-4C6BF110E443}" type="presParOf" srcId="{DD020995-3511-2849-9156-4B1F6952C00A}" destId="{0F22109C-4C43-E249-B456-2258B0DFD6CB}" srcOrd="1" destOrd="0" presId="urn:microsoft.com/office/officeart/2008/layout/LinedList"/>
    <dgm:cxn modelId="{74FE85F7-D691-446E-B829-A9BFBD1CA5C9}" type="presParOf" srcId="{1798A6DA-71BC-F740-B7DE-8FB18D9612CE}" destId="{6ED3B80A-71C4-874D-9B1D-E0735CD3D3C7}" srcOrd="6" destOrd="0" presId="urn:microsoft.com/office/officeart/2008/layout/LinedList"/>
    <dgm:cxn modelId="{3BBCBFA0-4DA9-4783-A113-ECE09E366076}" type="presParOf" srcId="{1798A6DA-71BC-F740-B7DE-8FB18D9612CE}" destId="{CDB7D473-83A9-B244-8DA0-6BF5B9CC98FB}" srcOrd="7" destOrd="0" presId="urn:microsoft.com/office/officeart/2008/layout/LinedList"/>
    <dgm:cxn modelId="{87384C5C-B478-4BD3-8DD7-63E1922845D3}" type="presParOf" srcId="{CDB7D473-83A9-B244-8DA0-6BF5B9CC98FB}" destId="{0AB64865-28D0-C648-B649-DDA2DD00D1C6}" srcOrd="0" destOrd="0" presId="urn:microsoft.com/office/officeart/2008/layout/LinedList"/>
    <dgm:cxn modelId="{C6C85E3F-6135-4D90-AA7E-524AD9EC9648}" type="presParOf" srcId="{CDB7D473-83A9-B244-8DA0-6BF5B9CC98FB}" destId="{95D6C063-41B2-0148-A517-ADD8BE04DCB5}" srcOrd="1" destOrd="0" presId="urn:microsoft.com/office/officeart/2008/layout/LinedList"/>
    <dgm:cxn modelId="{D6F85D7E-7B2F-4D92-A39F-08ABEC607A86}" type="presParOf" srcId="{1798A6DA-71BC-F740-B7DE-8FB18D9612CE}" destId="{47A48E3A-D9B0-3344-BFEB-6A5243EC2B13}" srcOrd="8" destOrd="0" presId="urn:microsoft.com/office/officeart/2008/layout/LinedList"/>
    <dgm:cxn modelId="{AB489F1C-4F61-40EE-BEF0-A83996F797EC}" type="presParOf" srcId="{1798A6DA-71BC-F740-B7DE-8FB18D9612CE}" destId="{761C09CE-F58C-5A42-942A-2FCFE5E42173}" srcOrd="9" destOrd="0" presId="urn:microsoft.com/office/officeart/2008/layout/LinedList"/>
    <dgm:cxn modelId="{BA67D39D-AAF0-45FC-A614-341DB2D4EF35}" type="presParOf" srcId="{761C09CE-F58C-5A42-942A-2FCFE5E42173}" destId="{FE695F7E-E75A-EC49-94B1-B9FCB5F02F1A}" srcOrd="0" destOrd="0" presId="urn:microsoft.com/office/officeart/2008/layout/LinedList"/>
    <dgm:cxn modelId="{35A862FD-CA97-4ACA-A8EE-581C7B6A700B}" type="presParOf" srcId="{761C09CE-F58C-5A42-942A-2FCFE5E42173}" destId="{7462B9F9-7C6F-3341-B3F4-F226BF95A64F}" srcOrd="1" destOrd="0" presId="urn:microsoft.com/office/officeart/2008/layout/LinedList"/>
    <dgm:cxn modelId="{9C0771C4-C8CB-485B-91A3-0362555B47F7}" type="presParOf" srcId="{1798A6DA-71BC-F740-B7DE-8FB18D9612CE}" destId="{652B6FC2-6274-4EAA-9727-2296F2DEE77E}" srcOrd="10" destOrd="0" presId="urn:microsoft.com/office/officeart/2008/layout/LinedList"/>
    <dgm:cxn modelId="{63BA4CB4-3101-44A3-A367-EA00BD2B2930}" type="presParOf" srcId="{1798A6DA-71BC-F740-B7DE-8FB18D9612CE}" destId="{4BAF3096-C81E-4704-8FFA-8415298DDF99}" srcOrd="11" destOrd="0" presId="urn:microsoft.com/office/officeart/2008/layout/LinedList"/>
    <dgm:cxn modelId="{B111EAA2-7898-45E5-BC80-890DC0388307}" type="presParOf" srcId="{4BAF3096-C81E-4704-8FFA-8415298DDF99}" destId="{0E3D40D7-C831-493A-807B-7C2D72481383}" srcOrd="0" destOrd="0" presId="urn:microsoft.com/office/officeart/2008/layout/LinedList"/>
    <dgm:cxn modelId="{9E20F900-C807-4A7E-97F8-C44CBEF8CE33}" type="presParOf" srcId="{4BAF3096-C81E-4704-8FFA-8415298DDF99}" destId="{42E98111-DA33-4E7A-8EA5-65E922463B76}" srcOrd="1" destOrd="0" presId="urn:microsoft.com/office/officeart/2008/layout/LinedList"/>
    <dgm:cxn modelId="{53F924E5-02CC-4FDD-9C4E-D72D9C59C339}" type="presParOf" srcId="{1798A6DA-71BC-F740-B7DE-8FB18D9612CE}" destId="{35BAF8BE-4748-8E41-BB66-E576BFF7B396}" srcOrd="12" destOrd="0" presId="urn:microsoft.com/office/officeart/2008/layout/LinedList"/>
    <dgm:cxn modelId="{EB2BDD01-FF93-44F1-B67F-F7745013A98A}" type="presParOf" srcId="{1798A6DA-71BC-F740-B7DE-8FB18D9612CE}" destId="{140B01C0-FEE6-7E40-9E5C-0DE5430A799D}" srcOrd="13" destOrd="0" presId="urn:microsoft.com/office/officeart/2008/layout/LinedList"/>
    <dgm:cxn modelId="{7A743FE1-E31C-4F2C-A5CB-9F9F2FD86D9F}" type="presParOf" srcId="{140B01C0-FEE6-7E40-9E5C-0DE5430A799D}" destId="{DC38072E-2B6F-C649-A1E5-0C633A4CDCFE}" srcOrd="0" destOrd="0" presId="urn:microsoft.com/office/officeart/2008/layout/LinedList"/>
    <dgm:cxn modelId="{E4CBE5F8-C7DC-49CB-8326-AE40C3D14009}" type="presParOf" srcId="{140B01C0-FEE6-7E40-9E5C-0DE5430A799D}" destId="{19C0CC61-1614-4347-84AA-11F05515571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3542B1-64A4-4F12-ABA5-937DCFD429D7}" type="doc">
      <dgm:prSet loTypeId="urn:microsoft.com/office/officeart/2018/2/layout/IconLabelList" loCatId="icon" qsTypeId="urn:microsoft.com/office/officeart/2005/8/quickstyle/simple2" qsCatId="simple" csTypeId="urn:microsoft.com/office/officeart/2005/8/colors/colorful2" csCatId="colorful" phldr="1"/>
      <dgm:spPr/>
      <dgm:t>
        <a:bodyPr/>
        <a:lstStyle/>
        <a:p>
          <a:endParaRPr lang="en-US"/>
        </a:p>
      </dgm:t>
    </dgm:pt>
    <dgm:pt modelId="{7ACAEFE4-EBFF-4549-B6C3-5011B99CA324}">
      <dgm:prSet/>
      <dgm:spPr/>
      <dgm:t>
        <a:bodyPr/>
        <a:lstStyle/>
        <a:p>
          <a:pPr>
            <a:lnSpc>
              <a:spcPct val="100000"/>
            </a:lnSpc>
          </a:pPr>
          <a:r>
            <a:rPr lang="en-US"/>
            <a:t>Risk  management Plan</a:t>
          </a:r>
        </a:p>
      </dgm:t>
    </dgm:pt>
    <dgm:pt modelId="{C73A44D5-DA37-44BE-8C60-F82B1EE756FF}" type="parTrans" cxnId="{EEC16952-92A5-433C-9361-5EB27E995500}">
      <dgm:prSet/>
      <dgm:spPr/>
      <dgm:t>
        <a:bodyPr/>
        <a:lstStyle/>
        <a:p>
          <a:endParaRPr lang="en-US"/>
        </a:p>
      </dgm:t>
    </dgm:pt>
    <dgm:pt modelId="{2EC9E98D-DC81-42EF-947C-E73077C496C3}" type="sibTrans" cxnId="{EEC16952-92A5-433C-9361-5EB27E995500}">
      <dgm:prSet/>
      <dgm:spPr/>
      <dgm:t>
        <a:bodyPr/>
        <a:lstStyle/>
        <a:p>
          <a:endParaRPr lang="en-US"/>
        </a:p>
      </dgm:t>
    </dgm:pt>
    <dgm:pt modelId="{8EECF964-A1DA-4C90-9917-26784742EB97}">
      <dgm:prSet/>
      <dgm:spPr/>
      <dgm:t>
        <a:bodyPr/>
        <a:lstStyle/>
        <a:p>
          <a:pPr>
            <a:lnSpc>
              <a:spcPct val="100000"/>
            </a:lnSpc>
          </a:pPr>
          <a:r>
            <a:rPr lang="en-US" dirty="0"/>
            <a:t>Budget/Financial resources</a:t>
          </a:r>
        </a:p>
      </dgm:t>
    </dgm:pt>
    <dgm:pt modelId="{470DB672-6399-45A9-88F1-F5A464D64822}" type="parTrans" cxnId="{721E4867-2CC8-4D5C-B3DA-91694C4D991A}">
      <dgm:prSet/>
      <dgm:spPr/>
      <dgm:t>
        <a:bodyPr/>
        <a:lstStyle/>
        <a:p>
          <a:endParaRPr lang="en-US"/>
        </a:p>
      </dgm:t>
    </dgm:pt>
    <dgm:pt modelId="{97F7F8CE-B39E-4E26-985C-6FD18DCF791A}" type="sibTrans" cxnId="{721E4867-2CC8-4D5C-B3DA-91694C4D991A}">
      <dgm:prSet/>
      <dgm:spPr/>
      <dgm:t>
        <a:bodyPr/>
        <a:lstStyle/>
        <a:p>
          <a:endParaRPr lang="en-US"/>
        </a:p>
      </dgm:t>
    </dgm:pt>
    <dgm:pt modelId="{88CFA267-51A3-489B-A57F-803F242B6E27}" type="pres">
      <dgm:prSet presAssocID="{1D3542B1-64A4-4F12-ABA5-937DCFD429D7}" presName="root" presStyleCnt="0">
        <dgm:presLayoutVars>
          <dgm:dir/>
          <dgm:resizeHandles val="exact"/>
        </dgm:presLayoutVars>
      </dgm:prSet>
      <dgm:spPr/>
    </dgm:pt>
    <dgm:pt modelId="{7C5ABDF0-BEE6-47DC-AD7D-9DBCD30C5CE1}" type="pres">
      <dgm:prSet presAssocID="{7ACAEFE4-EBFF-4549-B6C3-5011B99CA324}" presName="compNode" presStyleCnt="0"/>
      <dgm:spPr/>
    </dgm:pt>
    <dgm:pt modelId="{447B5FB8-136D-4A48-B581-7F2FE73C2500}" type="pres">
      <dgm:prSet presAssocID="{7ACAEFE4-EBFF-4549-B6C3-5011B99CA32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262E07A4-8A97-48A7-BEAC-E572ABB2ECA8}" type="pres">
      <dgm:prSet presAssocID="{7ACAEFE4-EBFF-4549-B6C3-5011B99CA324}" presName="spaceRect" presStyleCnt="0"/>
      <dgm:spPr/>
    </dgm:pt>
    <dgm:pt modelId="{A0F0E7A0-C7A9-4213-8642-337D697C05EE}" type="pres">
      <dgm:prSet presAssocID="{7ACAEFE4-EBFF-4549-B6C3-5011B99CA324}" presName="textRect" presStyleLbl="revTx" presStyleIdx="0" presStyleCnt="2">
        <dgm:presLayoutVars>
          <dgm:chMax val="1"/>
          <dgm:chPref val="1"/>
        </dgm:presLayoutVars>
      </dgm:prSet>
      <dgm:spPr/>
    </dgm:pt>
    <dgm:pt modelId="{4C82D9C8-4E81-4F23-A4C6-04B5F57A7FE0}" type="pres">
      <dgm:prSet presAssocID="{2EC9E98D-DC81-42EF-947C-E73077C496C3}" presName="sibTrans" presStyleCnt="0"/>
      <dgm:spPr/>
    </dgm:pt>
    <dgm:pt modelId="{A8D68DF2-0D29-452A-B538-E3915DCA5B23}" type="pres">
      <dgm:prSet presAssocID="{8EECF964-A1DA-4C90-9917-26784742EB97}" presName="compNode" presStyleCnt="0"/>
      <dgm:spPr/>
    </dgm:pt>
    <dgm:pt modelId="{8AB99B95-0E3D-4A76-AF66-204C5CD01E9E}" type="pres">
      <dgm:prSet presAssocID="{8EECF964-A1DA-4C90-9917-26784742EB9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07FA23E7-E723-4D91-80CB-F49C37048EBB}" type="pres">
      <dgm:prSet presAssocID="{8EECF964-A1DA-4C90-9917-26784742EB97}" presName="spaceRect" presStyleCnt="0"/>
      <dgm:spPr/>
    </dgm:pt>
    <dgm:pt modelId="{2BF890E6-2ACD-41AA-865A-5CE69F9BE0A8}" type="pres">
      <dgm:prSet presAssocID="{8EECF964-A1DA-4C90-9917-26784742EB97}" presName="textRect" presStyleLbl="revTx" presStyleIdx="1" presStyleCnt="2">
        <dgm:presLayoutVars>
          <dgm:chMax val="1"/>
          <dgm:chPref val="1"/>
        </dgm:presLayoutVars>
      </dgm:prSet>
      <dgm:spPr/>
    </dgm:pt>
  </dgm:ptLst>
  <dgm:cxnLst>
    <dgm:cxn modelId="{EEC16952-92A5-433C-9361-5EB27E995500}" srcId="{1D3542B1-64A4-4F12-ABA5-937DCFD429D7}" destId="{7ACAEFE4-EBFF-4549-B6C3-5011B99CA324}" srcOrd="0" destOrd="0" parTransId="{C73A44D5-DA37-44BE-8C60-F82B1EE756FF}" sibTransId="{2EC9E98D-DC81-42EF-947C-E73077C496C3}"/>
    <dgm:cxn modelId="{721E4867-2CC8-4D5C-B3DA-91694C4D991A}" srcId="{1D3542B1-64A4-4F12-ABA5-937DCFD429D7}" destId="{8EECF964-A1DA-4C90-9917-26784742EB97}" srcOrd="1" destOrd="0" parTransId="{470DB672-6399-45A9-88F1-F5A464D64822}" sibTransId="{97F7F8CE-B39E-4E26-985C-6FD18DCF791A}"/>
    <dgm:cxn modelId="{FD3DAA96-02B0-054E-A189-A837E50FA8ED}" type="presOf" srcId="{8EECF964-A1DA-4C90-9917-26784742EB97}" destId="{2BF890E6-2ACD-41AA-865A-5CE69F9BE0A8}" srcOrd="0" destOrd="0" presId="urn:microsoft.com/office/officeart/2018/2/layout/IconLabelList"/>
    <dgm:cxn modelId="{C6C7CBD4-EA1C-A649-A69E-415203CF5E19}" type="presOf" srcId="{1D3542B1-64A4-4F12-ABA5-937DCFD429D7}" destId="{88CFA267-51A3-489B-A57F-803F242B6E27}" srcOrd="0" destOrd="0" presId="urn:microsoft.com/office/officeart/2018/2/layout/IconLabelList"/>
    <dgm:cxn modelId="{0D3E1FED-0E10-DB4F-9DEF-E9B7EE5053A1}" type="presOf" srcId="{7ACAEFE4-EBFF-4549-B6C3-5011B99CA324}" destId="{A0F0E7A0-C7A9-4213-8642-337D697C05EE}" srcOrd="0" destOrd="0" presId="urn:microsoft.com/office/officeart/2018/2/layout/IconLabelList"/>
    <dgm:cxn modelId="{2565EBD0-2E32-C446-9B0E-941B24F402E1}" type="presParOf" srcId="{88CFA267-51A3-489B-A57F-803F242B6E27}" destId="{7C5ABDF0-BEE6-47DC-AD7D-9DBCD30C5CE1}" srcOrd="0" destOrd="0" presId="urn:microsoft.com/office/officeart/2018/2/layout/IconLabelList"/>
    <dgm:cxn modelId="{33F500F8-CE8C-1842-B555-84E6D9F2725A}" type="presParOf" srcId="{7C5ABDF0-BEE6-47DC-AD7D-9DBCD30C5CE1}" destId="{447B5FB8-136D-4A48-B581-7F2FE73C2500}" srcOrd="0" destOrd="0" presId="urn:microsoft.com/office/officeart/2018/2/layout/IconLabelList"/>
    <dgm:cxn modelId="{CF6C650C-F0A4-ED47-A3DC-95DAA09E37C2}" type="presParOf" srcId="{7C5ABDF0-BEE6-47DC-AD7D-9DBCD30C5CE1}" destId="{262E07A4-8A97-48A7-BEAC-E572ABB2ECA8}" srcOrd="1" destOrd="0" presId="urn:microsoft.com/office/officeart/2018/2/layout/IconLabelList"/>
    <dgm:cxn modelId="{95550D97-CB3E-CC48-AA50-96609E530D9B}" type="presParOf" srcId="{7C5ABDF0-BEE6-47DC-AD7D-9DBCD30C5CE1}" destId="{A0F0E7A0-C7A9-4213-8642-337D697C05EE}" srcOrd="2" destOrd="0" presId="urn:microsoft.com/office/officeart/2018/2/layout/IconLabelList"/>
    <dgm:cxn modelId="{F8810E32-B5D6-CD4C-B8E7-59E052A6D24D}" type="presParOf" srcId="{88CFA267-51A3-489B-A57F-803F242B6E27}" destId="{4C82D9C8-4E81-4F23-A4C6-04B5F57A7FE0}" srcOrd="1" destOrd="0" presId="urn:microsoft.com/office/officeart/2018/2/layout/IconLabelList"/>
    <dgm:cxn modelId="{6F123C0D-1558-7548-9E28-0D5918E402C0}" type="presParOf" srcId="{88CFA267-51A3-489B-A57F-803F242B6E27}" destId="{A8D68DF2-0D29-452A-B538-E3915DCA5B23}" srcOrd="2" destOrd="0" presId="urn:microsoft.com/office/officeart/2018/2/layout/IconLabelList"/>
    <dgm:cxn modelId="{132BA66B-AAF0-9140-9FBF-5BDA874A31EE}" type="presParOf" srcId="{A8D68DF2-0D29-452A-B538-E3915DCA5B23}" destId="{8AB99B95-0E3D-4A76-AF66-204C5CD01E9E}" srcOrd="0" destOrd="0" presId="urn:microsoft.com/office/officeart/2018/2/layout/IconLabelList"/>
    <dgm:cxn modelId="{1042BD56-BC2F-AE4B-ACE6-A0568CC8C33E}" type="presParOf" srcId="{A8D68DF2-0D29-452A-B538-E3915DCA5B23}" destId="{07FA23E7-E723-4D91-80CB-F49C37048EBB}" srcOrd="1" destOrd="0" presId="urn:microsoft.com/office/officeart/2018/2/layout/IconLabelList"/>
    <dgm:cxn modelId="{02732E30-A3B4-274B-8C13-C8FA9F959E38}" type="presParOf" srcId="{A8D68DF2-0D29-452A-B538-E3915DCA5B23}" destId="{2BF890E6-2ACD-41AA-865A-5CE69F9BE0A8}"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5709DF-83AE-4903-9894-F7533DC061EF}"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GB"/>
        </a:p>
      </dgm:t>
    </dgm:pt>
    <dgm:pt modelId="{D6CB89E6-DE93-4455-A2B4-0805AAD82659}">
      <dgm:prSet phldrT="[Text]" phldr="0"/>
      <dgm:spPr/>
      <dgm:t>
        <a:bodyPr/>
        <a:lstStyle/>
        <a:p>
          <a:pPr rtl="0"/>
          <a:r>
            <a:rPr lang="en-GB">
              <a:latin typeface="Arial"/>
              <a:cs typeface="Arial"/>
            </a:rPr>
            <a:t>Matching of conduction of requirements</a:t>
          </a:r>
        </a:p>
      </dgm:t>
    </dgm:pt>
    <dgm:pt modelId="{2C372A83-CDA6-44B4-9690-ADF9EB09BF89}" type="parTrans" cxnId="{98F26B7F-A138-4C17-84B9-C70FAE97EA75}">
      <dgm:prSet/>
      <dgm:spPr/>
      <dgm:t>
        <a:bodyPr/>
        <a:lstStyle/>
        <a:p>
          <a:endParaRPr lang="en-GB"/>
        </a:p>
      </dgm:t>
    </dgm:pt>
    <dgm:pt modelId="{2CAF0939-09B8-4202-869A-56549CFDB165}" type="sibTrans" cxnId="{98F26B7F-A138-4C17-84B9-C70FAE97EA75}">
      <dgm:prSet/>
      <dgm:spPr/>
      <dgm:t>
        <a:bodyPr/>
        <a:lstStyle/>
        <a:p>
          <a:endParaRPr lang="en-GB"/>
        </a:p>
      </dgm:t>
    </dgm:pt>
    <dgm:pt modelId="{A07F345E-5F3F-4B35-AA3C-2BC2C1DFEADF}">
      <dgm:prSet phldrT="[Text]" phldr="0"/>
      <dgm:spPr/>
      <dgm:t>
        <a:bodyPr/>
        <a:lstStyle/>
        <a:p>
          <a:pPr rtl="0"/>
          <a:r>
            <a:rPr lang="en-GB">
              <a:latin typeface="Arial"/>
              <a:cs typeface="Arial"/>
            </a:rPr>
            <a:t>Conducting a thorough review of project outputs.</a:t>
          </a:r>
        </a:p>
      </dgm:t>
    </dgm:pt>
    <dgm:pt modelId="{0856A2B1-5034-4D0B-83D0-C73E9ECAAB92}" type="parTrans" cxnId="{9C6F9059-6402-48FE-B5F6-8E4A4D3E159D}">
      <dgm:prSet/>
      <dgm:spPr/>
      <dgm:t>
        <a:bodyPr/>
        <a:lstStyle/>
        <a:p>
          <a:endParaRPr lang="en-GB"/>
        </a:p>
      </dgm:t>
    </dgm:pt>
    <dgm:pt modelId="{6AA61622-77FC-45AB-A3B6-BEE686564ABC}" type="sibTrans" cxnId="{9C6F9059-6402-48FE-B5F6-8E4A4D3E159D}">
      <dgm:prSet/>
      <dgm:spPr/>
      <dgm:t>
        <a:bodyPr/>
        <a:lstStyle/>
        <a:p>
          <a:endParaRPr lang="en-GB"/>
        </a:p>
      </dgm:t>
    </dgm:pt>
    <dgm:pt modelId="{03DCFBA3-5FB9-4B04-9295-0932352ECEF4}">
      <dgm:prSet phldrT="[Text]" phldr="0"/>
      <dgm:spPr/>
      <dgm:t>
        <a:bodyPr/>
        <a:lstStyle/>
        <a:p>
          <a:pPr rtl="0"/>
          <a:r>
            <a:rPr lang="en-GB">
              <a:latin typeface="Arial"/>
              <a:cs typeface="Arial"/>
            </a:rPr>
            <a:t>Comparing outputs with initially defined requirements.</a:t>
          </a:r>
        </a:p>
      </dgm:t>
    </dgm:pt>
    <dgm:pt modelId="{58045883-5E0D-4D7E-B076-B802634BBAD8}" type="parTrans" cxnId="{BD2C32A0-B1C3-434C-B1A9-1A845132A9F5}">
      <dgm:prSet/>
      <dgm:spPr/>
      <dgm:t>
        <a:bodyPr/>
        <a:lstStyle/>
        <a:p>
          <a:endParaRPr lang="en-GB"/>
        </a:p>
      </dgm:t>
    </dgm:pt>
    <dgm:pt modelId="{D4E485CA-8248-4CFC-B4EB-08AB86102375}" type="sibTrans" cxnId="{BD2C32A0-B1C3-434C-B1A9-1A845132A9F5}">
      <dgm:prSet/>
      <dgm:spPr/>
      <dgm:t>
        <a:bodyPr/>
        <a:lstStyle/>
        <a:p>
          <a:endParaRPr lang="en-GB"/>
        </a:p>
      </dgm:t>
    </dgm:pt>
    <dgm:pt modelId="{3A4DA759-1347-4ECE-A583-FC147D855580}">
      <dgm:prSet phldrT="[Text]" phldr="0"/>
      <dgm:spPr/>
      <dgm:t>
        <a:bodyPr/>
        <a:lstStyle/>
        <a:p>
          <a:pPr rtl="0"/>
          <a:r>
            <a:rPr lang="en-GB">
              <a:latin typeface="Arial"/>
              <a:cs typeface="Arial"/>
            </a:rPr>
            <a:t>Addressing any disparities to ensure alignment with project goals.</a:t>
          </a:r>
        </a:p>
      </dgm:t>
    </dgm:pt>
    <dgm:pt modelId="{EB47E519-3D89-4CA8-AD9D-071CB1DA4296}" type="parTrans" cxnId="{1E3AC9F6-9EB4-4CFD-9E99-0A005CF62D5E}">
      <dgm:prSet/>
      <dgm:spPr/>
      <dgm:t>
        <a:bodyPr/>
        <a:lstStyle/>
        <a:p>
          <a:endParaRPr lang="en-GB"/>
        </a:p>
      </dgm:t>
    </dgm:pt>
    <dgm:pt modelId="{74E3F070-1B7C-45BF-AD9B-A2238A69C036}" type="sibTrans" cxnId="{1E3AC9F6-9EB4-4CFD-9E99-0A005CF62D5E}">
      <dgm:prSet/>
      <dgm:spPr/>
      <dgm:t>
        <a:bodyPr/>
        <a:lstStyle/>
        <a:p>
          <a:endParaRPr lang="en-GB"/>
        </a:p>
      </dgm:t>
    </dgm:pt>
    <dgm:pt modelId="{AC918828-2355-4202-9BB4-D4BEC882C518}">
      <dgm:prSet phldrT="[Text]" phldr="0"/>
      <dgm:spPr/>
      <dgm:t>
        <a:bodyPr/>
        <a:lstStyle/>
        <a:p>
          <a:pPr rtl="0"/>
          <a:r>
            <a:rPr lang="en-GB">
              <a:latin typeface="Arial"/>
              <a:cs typeface="Arial"/>
            </a:rPr>
            <a:t>Providing formal documentation and validation of each deliverable</a:t>
          </a:r>
          <a:r>
            <a:rPr lang="en-GB">
              <a:latin typeface="Calibri Light" panose="020F0302020204030204"/>
            </a:rPr>
            <a:t>.</a:t>
          </a:r>
          <a:endParaRPr lang="en-GB"/>
        </a:p>
      </dgm:t>
    </dgm:pt>
    <dgm:pt modelId="{76E8ED04-2B73-4997-8B2A-266C143F40A2}" type="parTrans" cxnId="{F15CAEF3-5F06-472B-A1E4-284906EEFC6A}">
      <dgm:prSet/>
      <dgm:spPr/>
      <dgm:t>
        <a:bodyPr/>
        <a:lstStyle/>
        <a:p>
          <a:endParaRPr lang="en-GB"/>
        </a:p>
      </dgm:t>
    </dgm:pt>
    <dgm:pt modelId="{402F1D90-CB2C-4F6D-B618-3ABB86B1CEF0}" type="sibTrans" cxnId="{F15CAEF3-5F06-472B-A1E4-284906EEFC6A}">
      <dgm:prSet/>
      <dgm:spPr/>
      <dgm:t>
        <a:bodyPr/>
        <a:lstStyle/>
        <a:p>
          <a:endParaRPr lang="en-GB"/>
        </a:p>
      </dgm:t>
    </dgm:pt>
    <dgm:pt modelId="{A93ED316-87FB-4382-A3B4-C7F9DC5239A8}">
      <dgm:prSet phldr="0"/>
      <dgm:spPr/>
      <dgm:t>
        <a:bodyPr/>
        <a:lstStyle/>
        <a:p>
          <a:pPr rtl="0"/>
          <a:r>
            <a:rPr lang="en-GB">
              <a:latin typeface="Arial"/>
              <a:cs typeface="Arial"/>
            </a:rPr>
            <a:t>Final reporting of all outputs</a:t>
          </a:r>
        </a:p>
      </dgm:t>
    </dgm:pt>
    <dgm:pt modelId="{3696BDA6-F73B-415D-B9E7-006FF390ECA1}" type="parTrans" cxnId="{56AFF417-BBBF-47CB-90DD-487765299611}">
      <dgm:prSet/>
      <dgm:spPr/>
    </dgm:pt>
    <dgm:pt modelId="{B58DF22E-F6DB-4C03-ADCE-F165C9F04228}" type="sibTrans" cxnId="{56AFF417-BBBF-47CB-90DD-487765299611}">
      <dgm:prSet/>
      <dgm:spPr/>
    </dgm:pt>
    <dgm:pt modelId="{06541E6E-801F-491F-845F-0FC77F9FFDF4}">
      <dgm:prSet phldr="0"/>
      <dgm:spPr/>
      <dgm:t>
        <a:bodyPr/>
        <a:lstStyle/>
        <a:p>
          <a:pPr rtl="0"/>
          <a:r>
            <a:rPr lang="en-GB">
              <a:latin typeface="Arial"/>
              <a:cs typeface="Arial"/>
            </a:rPr>
            <a:t>Providing stakeholders with insights and a holistic view of the project journey. </a:t>
          </a:r>
        </a:p>
      </dgm:t>
    </dgm:pt>
    <dgm:pt modelId="{A857410A-E707-4CED-BFDA-ED8F9E6033C3}" type="parTrans" cxnId="{EA08DCEA-DC15-4FBD-9A55-832D3A65AB95}">
      <dgm:prSet/>
      <dgm:spPr/>
    </dgm:pt>
    <dgm:pt modelId="{1AFE9257-69A3-4F9E-9608-6B3C86CE3069}" type="sibTrans" cxnId="{EA08DCEA-DC15-4FBD-9A55-832D3A65AB95}">
      <dgm:prSet/>
      <dgm:spPr/>
    </dgm:pt>
    <dgm:pt modelId="{07B87A91-5857-4488-A64B-B11BD0717AF8}">
      <dgm:prSet phldr="0"/>
      <dgm:spPr/>
      <dgm:t>
        <a:bodyPr/>
        <a:lstStyle/>
        <a:p>
          <a:pPr rtl="0"/>
          <a:r>
            <a:rPr lang="en-GB">
              <a:latin typeface="Arial"/>
              <a:cs typeface="Arial"/>
            </a:rPr>
            <a:t>Compelling a comprehensive report summarizing all project outputs.</a:t>
          </a:r>
        </a:p>
      </dgm:t>
    </dgm:pt>
    <dgm:pt modelId="{E977371E-3FF1-473D-B0EB-22E904B1C39E}" type="parTrans" cxnId="{B7D3CEFB-6D63-4E9C-8DA1-08AB04AA1B1F}">
      <dgm:prSet/>
      <dgm:spPr/>
    </dgm:pt>
    <dgm:pt modelId="{E10E0A5A-81C9-4041-98F8-039A593FB82E}" type="sibTrans" cxnId="{B7D3CEFB-6D63-4E9C-8DA1-08AB04AA1B1F}">
      <dgm:prSet/>
      <dgm:spPr/>
    </dgm:pt>
    <dgm:pt modelId="{B01DFDA2-55CF-4F33-B7DA-4BCEAE0F89B0}">
      <dgm:prSet phldr="0"/>
      <dgm:spPr/>
      <dgm:t>
        <a:bodyPr/>
        <a:lstStyle/>
        <a:p>
          <a:pPr rtl="0"/>
          <a:r>
            <a:rPr lang="en-GB">
              <a:latin typeface="Arial"/>
              <a:cs typeface="Arial"/>
            </a:rPr>
            <a:t>Including achievements, challenges, and  lessons learned.</a:t>
          </a:r>
        </a:p>
      </dgm:t>
    </dgm:pt>
    <dgm:pt modelId="{41A653FD-16EE-469F-8AF7-8019C6164A9D}" type="parTrans" cxnId="{F6AC05A2-EF73-4996-84A9-543F97568209}">
      <dgm:prSet/>
      <dgm:spPr/>
    </dgm:pt>
    <dgm:pt modelId="{8061EC4F-FCFC-4843-9323-8750F9A67F3E}" type="sibTrans" cxnId="{F6AC05A2-EF73-4996-84A9-543F97568209}">
      <dgm:prSet/>
      <dgm:spPr/>
    </dgm:pt>
    <dgm:pt modelId="{1446ABA8-D8BD-4588-ADFB-3827A515DAB3}" type="pres">
      <dgm:prSet presAssocID="{F65709DF-83AE-4903-9894-F7533DC061EF}" presName="Name0" presStyleCnt="0">
        <dgm:presLayoutVars>
          <dgm:dir/>
          <dgm:animLvl val="lvl"/>
          <dgm:resizeHandles val="exact"/>
        </dgm:presLayoutVars>
      </dgm:prSet>
      <dgm:spPr/>
    </dgm:pt>
    <dgm:pt modelId="{070A9E3D-4E9C-4DF6-9175-A5B7BF414214}" type="pres">
      <dgm:prSet presAssocID="{A93ED316-87FB-4382-A3B4-C7F9DC5239A8}" presName="boxAndChildren" presStyleCnt="0"/>
      <dgm:spPr/>
    </dgm:pt>
    <dgm:pt modelId="{2CE0A496-B37F-4E2E-941A-4EA434691261}" type="pres">
      <dgm:prSet presAssocID="{A93ED316-87FB-4382-A3B4-C7F9DC5239A8}" presName="parentTextBox" presStyleLbl="alignNode1" presStyleIdx="0" presStyleCnt="2"/>
      <dgm:spPr/>
    </dgm:pt>
    <dgm:pt modelId="{D734FACF-8E8B-41BC-BCE9-B534B2E9F7A7}" type="pres">
      <dgm:prSet presAssocID="{A93ED316-87FB-4382-A3B4-C7F9DC5239A8}" presName="descendantBox" presStyleLbl="bgAccFollowNode1" presStyleIdx="0" presStyleCnt="2"/>
      <dgm:spPr/>
    </dgm:pt>
    <dgm:pt modelId="{4CBE32EE-BADF-411F-A43B-5A28BCCD265B}" type="pres">
      <dgm:prSet presAssocID="{2CAF0939-09B8-4202-869A-56549CFDB165}" presName="sp" presStyleCnt="0"/>
      <dgm:spPr/>
    </dgm:pt>
    <dgm:pt modelId="{5BD60455-FF5C-4EC8-B1C7-C90E8B1BDB51}" type="pres">
      <dgm:prSet presAssocID="{D6CB89E6-DE93-4455-A2B4-0805AAD82659}" presName="arrowAndChildren" presStyleCnt="0"/>
      <dgm:spPr/>
    </dgm:pt>
    <dgm:pt modelId="{4AF40709-3B1B-445F-BB43-2FD1F481A6E9}" type="pres">
      <dgm:prSet presAssocID="{D6CB89E6-DE93-4455-A2B4-0805AAD82659}" presName="parentTextArrow" presStyleLbl="node1" presStyleIdx="0" presStyleCnt="0"/>
      <dgm:spPr/>
    </dgm:pt>
    <dgm:pt modelId="{EE8EFAFC-3E11-413F-9E3E-A8D48A02A5D0}" type="pres">
      <dgm:prSet presAssocID="{D6CB89E6-DE93-4455-A2B4-0805AAD82659}" presName="arrow" presStyleLbl="alignNode1" presStyleIdx="1" presStyleCnt="2"/>
      <dgm:spPr/>
    </dgm:pt>
    <dgm:pt modelId="{68616D00-EB9C-4041-9C2A-DD6EF63B3B61}" type="pres">
      <dgm:prSet presAssocID="{D6CB89E6-DE93-4455-A2B4-0805AAD82659}" presName="descendantArrow" presStyleLbl="bgAccFollowNode1" presStyleIdx="1" presStyleCnt="2"/>
      <dgm:spPr/>
    </dgm:pt>
  </dgm:ptLst>
  <dgm:cxnLst>
    <dgm:cxn modelId="{17AC850D-6AB6-43D9-A22D-C6C21D3FC0EF}" type="presOf" srcId="{AC918828-2355-4202-9BB4-D4BEC882C518}" destId="{68616D00-EB9C-4041-9C2A-DD6EF63B3B61}" srcOrd="0" destOrd="3" presId="urn:microsoft.com/office/officeart/2016/7/layout/VerticalDownArrowProcess"/>
    <dgm:cxn modelId="{ED7A9D0D-9490-4A70-BA37-6FEB12D54BA2}" type="presOf" srcId="{D6CB89E6-DE93-4455-A2B4-0805AAD82659}" destId="{4AF40709-3B1B-445F-BB43-2FD1F481A6E9}" srcOrd="0" destOrd="0" presId="urn:microsoft.com/office/officeart/2016/7/layout/VerticalDownArrowProcess"/>
    <dgm:cxn modelId="{38A0350E-8EDB-42C2-A8A9-52AD67181E58}" type="presOf" srcId="{06541E6E-801F-491F-845F-0FC77F9FFDF4}" destId="{D734FACF-8E8B-41BC-BCE9-B534B2E9F7A7}" srcOrd="0" destOrd="0" presId="urn:microsoft.com/office/officeart/2016/7/layout/VerticalDownArrowProcess"/>
    <dgm:cxn modelId="{4A5BBC0E-79DC-4513-8FEB-17CB07AC8DD1}" type="presOf" srcId="{A93ED316-87FB-4382-A3B4-C7F9DC5239A8}" destId="{2CE0A496-B37F-4E2E-941A-4EA434691261}" srcOrd="0" destOrd="0" presId="urn:microsoft.com/office/officeart/2016/7/layout/VerticalDownArrowProcess"/>
    <dgm:cxn modelId="{56AFF417-BBBF-47CB-90DD-487765299611}" srcId="{F65709DF-83AE-4903-9894-F7533DC061EF}" destId="{A93ED316-87FB-4382-A3B4-C7F9DC5239A8}" srcOrd="1" destOrd="0" parTransId="{3696BDA6-F73B-415D-B9E7-006FF390ECA1}" sibTransId="{B58DF22E-F6DB-4C03-ADCE-F165C9F04228}"/>
    <dgm:cxn modelId="{9C6F9059-6402-48FE-B5F6-8E4A4D3E159D}" srcId="{D6CB89E6-DE93-4455-A2B4-0805AAD82659}" destId="{A07F345E-5F3F-4B35-AA3C-2BC2C1DFEADF}" srcOrd="0" destOrd="0" parTransId="{0856A2B1-5034-4D0B-83D0-C73E9ECAAB92}" sibTransId="{6AA61622-77FC-45AB-A3B6-BEE686564ABC}"/>
    <dgm:cxn modelId="{B58F0076-9EF3-4716-9096-3A6A1B4EAF72}" type="presOf" srcId="{A07F345E-5F3F-4B35-AA3C-2BC2C1DFEADF}" destId="{68616D00-EB9C-4041-9C2A-DD6EF63B3B61}" srcOrd="0" destOrd="0" presId="urn:microsoft.com/office/officeart/2016/7/layout/VerticalDownArrowProcess"/>
    <dgm:cxn modelId="{98F26B7F-A138-4C17-84B9-C70FAE97EA75}" srcId="{F65709DF-83AE-4903-9894-F7533DC061EF}" destId="{D6CB89E6-DE93-4455-A2B4-0805AAD82659}" srcOrd="0" destOrd="0" parTransId="{2C372A83-CDA6-44B4-9690-ADF9EB09BF89}" sibTransId="{2CAF0939-09B8-4202-869A-56549CFDB165}"/>
    <dgm:cxn modelId="{337A5D82-2B58-46BB-9A01-935566C3A7BB}" type="presOf" srcId="{07B87A91-5857-4488-A64B-B11BD0717AF8}" destId="{D734FACF-8E8B-41BC-BCE9-B534B2E9F7A7}" srcOrd="0" destOrd="1" presId="urn:microsoft.com/office/officeart/2016/7/layout/VerticalDownArrowProcess"/>
    <dgm:cxn modelId="{BD2C32A0-B1C3-434C-B1A9-1A845132A9F5}" srcId="{D6CB89E6-DE93-4455-A2B4-0805AAD82659}" destId="{03DCFBA3-5FB9-4B04-9295-0932352ECEF4}" srcOrd="1" destOrd="0" parTransId="{58045883-5E0D-4D7E-B076-B802634BBAD8}" sibTransId="{D4E485CA-8248-4CFC-B4EB-08AB86102375}"/>
    <dgm:cxn modelId="{F6AC05A2-EF73-4996-84A9-543F97568209}" srcId="{A93ED316-87FB-4382-A3B4-C7F9DC5239A8}" destId="{B01DFDA2-55CF-4F33-B7DA-4BCEAE0F89B0}" srcOrd="2" destOrd="0" parTransId="{41A653FD-16EE-469F-8AF7-8019C6164A9D}" sibTransId="{8061EC4F-FCFC-4843-9323-8750F9A67F3E}"/>
    <dgm:cxn modelId="{E22C31A9-FDF5-4B99-971D-43B4D7225ADB}" type="presOf" srcId="{3A4DA759-1347-4ECE-A583-FC147D855580}" destId="{68616D00-EB9C-4041-9C2A-DD6EF63B3B61}" srcOrd="0" destOrd="2" presId="urn:microsoft.com/office/officeart/2016/7/layout/VerticalDownArrowProcess"/>
    <dgm:cxn modelId="{915838AB-2231-4A1B-9476-763FD10E1FE0}" type="presOf" srcId="{03DCFBA3-5FB9-4B04-9295-0932352ECEF4}" destId="{68616D00-EB9C-4041-9C2A-DD6EF63B3B61}" srcOrd="0" destOrd="1" presId="urn:microsoft.com/office/officeart/2016/7/layout/VerticalDownArrowProcess"/>
    <dgm:cxn modelId="{043601B1-E50B-4158-918B-AFBADEE15B2D}" type="presOf" srcId="{B01DFDA2-55CF-4F33-B7DA-4BCEAE0F89B0}" destId="{D734FACF-8E8B-41BC-BCE9-B534B2E9F7A7}" srcOrd="0" destOrd="2" presId="urn:microsoft.com/office/officeart/2016/7/layout/VerticalDownArrowProcess"/>
    <dgm:cxn modelId="{D81D12CD-F4B6-432C-A4B3-612D5A4AE896}" type="presOf" srcId="{D6CB89E6-DE93-4455-A2B4-0805AAD82659}" destId="{EE8EFAFC-3E11-413F-9E3E-A8D48A02A5D0}" srcOrd="1" destOrd="0" presId="urn:microsoft.com/office/officeart/2016/7/layout/VerticalDownArrowProcess"/>
    <dgm:cxn modelId="{D49B31CE-7F58-468B-9F1C-3C262C32FC25}" type="presOf" srcId="{F65709DF-83AE-4903-9894-F7533DC061EF}" destId="{1446ABA8-D8BD-4588-ADFB-3827A515DAB3}" srcOrd="0" destOrd="0" presId="urn:microsoft.com/office/officeart/2016/7/layout/VerticalDownArrowProcess"/>
    <dgm:cxn modelId="{EA08DCEA-DC15-4FBD-9A55-832D3A65AB95}" srcId="{A93ED316-87FB-4382-A3B4-C7F9DC5239A8}" destId="{06541E6E-801F-491F-845F-0FC77F9FFDF4}" srcOrd="0" destOrd="0" parTransId="{A857410A-E707-4CED-BFDA-ED8F9E6033C3}" sibTransId="{1AFE9257-69A3-4F9E-9608-6B3C86CE3069}"/>
    <dgm:cxn modelId="{F15CAEF3-5F06-472B-A1E4-284906EEFC6A}" srcId="{D6CB89E6-DE93-4455-A2B4-0805AAD82659}" destId="{AC918828-2355-4202-9BB4-D4BEC882C518}" srcOrd="3" destOrd="0" parTransId="{76E8ED04-2B73-4997-8B2A-266C143F40A2}" sibTransId="{402F1D90-CB2C-4F6D-B618-3ABB86B1CEF0}"/>
    <dgm:cxn modelId="{1E3AC9F6-9EB4-4CFD-9E99-0A005CF62D5E}" srcId="{D6CB89E6-DE93-4455-A2B4-0805AAD82659}" destId="{3A4DA759-1347-4ECE-A583-FC147D855580}" srcOrd="2" destOrd="0" parTransId="{EB47E519-3D89-4CA8-AD9D-071CB1DA4296}" sibTransId="{74E3F070-1B7C-45BF-AD9B-A2238A69C036}"/>
    <dgm:cxn modelId="{B7D3CEFB-6D63-4E9C-8DA1-08AB04AA1B1F}" srcId="{A93ED316-87FB-4382-A3B4-C7F9DC5239A8}" destId="{07B87A91-5857-4488-A64B-B11BD0717AF8}" srcOrd="1" destOrd="0" parTransId="{E977371E-3FF1-473D-B0EB-22E904B1C39E}" sibTransId="{E10E0A5A-81C9-4041-98F8-039A593FB82E}"/>
    <dgm:cxn modelId="{54F51D02-FF3F-4BAB-BCEC-5C22FFACA46D}" type="presParOf" srcId="{1446ABA8-D8BD-4588-ADFB-3827A515DAB3}" destId="{070A9E3D-4E9C-4DF6-9175-A5B7BF414214}" srcOrd="0" destOrd="0" presId="urn:microsoft.com/office/officeart/2016/7/layout/VerticalDownArrowProcess"/>
    <dgm:cxn modelId="{30BB8D69-D768-4B42-9AAE-36B7C12481BE}" type="presParOf" srcId="{070A9E3D-4E9C-4DF6-9175-A5B7BF414214}" destId="{2CE0A496-B37F-4E2E-941A-4EA434691261}" srcOrd="0" destOrd="0" presId="urn:microsoft.com/office/officeart/2016/7/layout/VerticalDownArrowProcess"/>
    <dgm:cxn modelId="{649ECFB1-91D8-4EDA-8310-45BF625D012C}" type="presParOf" srcId="{070A9E3D-4E9C-4DF6-9175-A5B7BF414214}" destId="{D734FACF-8E8B-41BC-BCE9-B534B2E9F7A7}" srcOrd="1" destOrd="0" presId="urn:microsoft.com/office/officeart/2016/7/layout/VerticalDownArrowProcess"/>
    <dgm:cxn modelId="{1ED8896E-59EE-410B-BEFB-855D48CDD110}" type="presParOf" srcId="{1446ABA8-D8BD-4588-ADFB-3827A515DAB3}" destId="{4CBE32EE-BADF-411F-A43B-5A28BCCD265B}" srcOrd="1" destOrd="0" presId="urn:microsoft.com/office/officeart/2016/7/layout/VerticalDownArrowProcess"/>
    <dgm:cxn modelId="{9E41C2D0-DCD9-4613-B183-91F212E00610}" type="presParOf" srcId="{1446ABA8-D8BD-4588-ADFB-3827A515DAB3}" destId="{5BD60455-FF5C-4EC8-B1C7-C90E8B1BDB51}" srcOrd="2" destOrd="0" presId="urn:microsoft.com/office/officeart/2016/7/layout/VerticalDownArrowProcess"/>
    <dgm:cxn modelId="{6BF74139-79E2-4928-BB54-DA1785C2FEF4}" type="presParOf" srcId="{5BD60455-FF5C-4EC8-B1C7-C90E8B1BDB51}" destId="{4AF40709-3B1B-445F-BB43-2FD1F481A6E9}" srcOrd="0" destOrd="0" presId="urn:microsoft.com/office/officeart/2016/7/layout/VerticalDownArrowProcess"/>
    <dgm:cxn modelId="{F1C28AAF-A2CE-402C-9506-493D9A4BE10C}" type="presParOf" srcId="{5BD60455-FF5C-4EC8-B1C7-C90E8B1BDB51}" destId="{EE8EFAFC-3E11-413F-9E3E-A8D48A02A5D0}" srcOrd="1" destOrd="0" presId="urn:microsoft.com/office/officeart/2016/7/layout/VerticalDownArrowProcess"/>
    <dgm:cxn modelId="{88461752-A2F5-4C5C-8AC1-BDC9C718DF57}" type="presParOf" srcId="{5BD60455-FF5C-4EC8-B1C7-C90E8B1BDB51}" destId="{68616D00-EB9C-4041-9C2A-DD6EF63B3B61}"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19EA27-0725-4B41-86A4-C39FDEAF30F5}" type="doc">
      <dgm:prSet loTypeId="urn:microsoft.com/office/officeart/2018/5/layout/CenteredIconLabelDescriptionList" loCatId="icon" qsTypeId="urn:microsoft.com/office/officeart/2005/8/quickstyle/simple1" qsCatId="simple" csTypeId="urn:microsoft.com/office/officeart/2018/5/colors/Iconchunking_neutralbg_accent1_2" csCatId="accent1" phldr="1"/>
      <dgm:spPr/>
      <dgm:t>
        <a:bodyPr/>
        <a:lstStyle/>
        <a:p>
          <a:endParaRPr lang="en-GB"/>
        </a:p>
      </dgm:t>
    </dgm:pt>
    <dgm:pt modelId="{FBC0577A-9BA9-431C-BF6C-7D2C86D2C6E0}">
      <dgm:prSet phldrT="[Text]" phldr="0"/>
      <dgm:spPr/>
      <dgm:t>
        <a:bodyPr/>
        <a:lstStyle/>
        <a:p>
          <a:pPr>
            <a:lnSpc>
              <a:spcPct val="100000"/>
            </a:lnSpc>
            <a:defRPr b="1"/>
          </a:pPr>
          <a:r>
            <a:rPr lang="en-GB">
              <a:latin typeface="Arial"/>
              <a:cs typeface="Arial"/>
            </a:rPr>
            <a:t>Final processing</a:t>
          </a:r>
        </a:p>
      </dgm:t>
    </dgm:pt>
    <dgm:pt modelId="{264F9E17-43EB-43E7-A0B1-B78E8530553B}" type="parTrans" cxnId="{0617E502-D2A9-48BB-916F-E5B5CBB397A2}">
      <dgm:prSet/>
      <dgm:spPr/>
      <dgm:t>
        <a:bodyPr/>
        <a:lstStyle/>
        <a:p>
          <a:endParaRPr lang="en-GB"/>
        </a:p>
      </dgm:t>
    </dgm:pt>
    <dgm:pt modelId="{ABA8B33F-1BD9-463F-9A86-EF642DA90AA7}" type="sibTrans" cxnId="{0617E502-D2A9-48BB-916F-E5B5CBB397A2}">
      <dgm:prSet/>
      <dgm:spPr/>
      <dgm:t>
        <a:bodyPr/>
        <a:lstStyle/>
        <a:p>
          <a:endParaRPr lang="en-GB"/>
        </a:p>
      </dgm:t>
    </dgm:pt>
    <dgm:pt modelId="{1AEEC076-3D7B-4BD4-A500-B45354F95AFD}">
      <dgm:prSet phldrT="[Text]" phldr="0"/>
      <dgm:spPr/>
      <dgm:t>
        <a:bodyPr/>
        <a:lstStyle/>
        <a:p>
          <a:pPr>
            <a:lnSpc>
              <a:spcPct val="100000"/>
            </a:lnSpc>
          </a:pPr>
          <a:r>
            <a:rPr lang="en-GB">
              <a:latin typeface="Arial"/>
              <a:cs typeface="Arial"/>
            </a:rPr>
            <a:t>Resolving financial matters, finishing documentation, and closing contracts or agreements.</a:t>
          </a:r>
        </a:p>
      </dgm:t>
    </dgm:pt>
    <dgm:pt modelId="{D5141257-FB28-4DA2-9AB3-19BDA743D14E}" type="parTrans" cxnId="{B35082C5-AE19-4F44-AE4D-142576648DDC}">
      <dgm:prSet/>
      <dgm:spPr/>
      <dgm:t>
        <a:bodyPr/>
        <a:lstStyle/>
        <a:p>
          <a:endParaRPr lang="en-GB"/>
        </a:p>
      </dgm:t>
    </dgm:pt>
    <dgm:pt modelId="{C04BC2DC-2472-4D26-AD1F-FB847C5E8F21}" type="sibTrans" cxnId="{B35082C5-AE19-4F44-AE4D-142576648DDC}">
      <dgm:prSet/>
      <dgm:spPr/>
      <dgm:t>
        <a:bodyPr/>
        <a:lstStyle/>
        <a:p>
          <a:endParaRPr lang="en-GB"/>
        </a:p>
      </dgm:t>
    </dgm:pt>
    <dgm:pt modelId="{9ECF91A6-0644-476E-81E7-78BF7D11C884}">
      <dgm:prSet phldrT="[Text]" phldr="0"/>
      <dgm:spPr/>
      <dgm:t>
        <a:bodyPr/>
        <a:lstStyle/>
        <a:p>
          <a:pPr>
            <a:lnSpc>
              <a:spcPct val="100000"/>
            </a:lnSpc>
          </a:pPr>
          <a:r>
            <a:rPr lang="en-GB">
              <a:latin typeface="Arial"/>
              <a:cs typeface="Arial"/>
            </a:rPr>
            <a:t>Completing outstanding administrative tasks for project closure.</a:t>
          </a:r>
        </a:p>
      </dgm:t>
    </dgm:pt>
    <dgm:pt modelId="{F9909A6F-CD18-4530-8628-4A82F2305DB1}" type="parTrans" cxnId="{95D24767-1EFD-455F-9B7D-8631AC2CE717}">
      <dgm:prSet/>
      <dgm:spPr/>
      <dgm:t>
        <a:bodyPr/>
        <a:lstStyle/>
        <a:p>
          <a:endParaRPr lang="en-GB"/>
        </a:p>
      </dgm:t>
    </dgm:pt>
    <dgm:pt modelId="{5F74DC47-EAF1-4B6A-B79C-4EE8F57A1659}" type="sibTrans" cxnId="{95D24767-1EFD-455F-9B7D-8631AC2CE717}">
      <dgm:prSet/>
      <dgm:spPr/>
      <dgm:t>
        <a:bodyPr/>
        <a:lstStyle/>
        <a:p>
          <a:endParaRPr lang="en-GB"/>
        </a:p>
      </dgm:t>
    </dgm:pt>
    <dgm:pt modelId="{AD4B45CC-3D79-4DDF-BAF8-938FABB43332}">
      <dgm:prSet phldrT="[Text]" phldr="0"/>
      <dgm:spPr/>
      <dgm:t>
        <a:bodyPr/>
        <a:lstStyle/>
        <a:p>
          <a:pPr>
            <a:lnSpc>
              <a:spcPct val="100000"/>
            </a:lnSpc>
            <a:defRPr b="1"/>
          </a:pPr>
          <a:r>
            <a:rPr lang="en-GB">
              <a:latin typeface="Arial"/>
              <a:cs typeface="Arial"/>
            </a:rPr>
            <a:t>Project closure</a:t>
          </a:r>
        </a:p>
      </dgm:t>
    </dgm:pt>
    <dgm:pt modelId="{272467E6-DA6E-4EE3-BBBC-67D55502253C}" type="parTrans" cxnId="{1BEB8FB5-9160-4738-A480-62A7B70B1C61}">
      <dgm:prSet/>
      <dgm:spPr/>
      <dgm:t>
        <a:bodyPr/>
        <a:lstStyle/>
        <a:p>
          <a:endParaRPr lang="en-GB"/>
        </a:p>
      </dgm:t>
    </dgm:pt>
    <dgm:pt modelId="{5F932E79-C75B-4271-9CF9-405F78756076}" type="sibTrans" cxnId="{1BEB8FB5-9160-4738-A480-62A7B70B1C61}">
      <dgm:prSet/>
      <dgm:spPr/>
      <dgm:t>
        <a:bodyPr/>
        <a:lstStyle/>
        <a:p>
          <a:endParaRPr lang="en-GB"/>
        </a:p>
      </dgm:t>
    </dgm:pt>
    <dgm:pt modelId="{0EC76D38-9940-4E5F-9B59-98B8880149E8}">
      <dgm:prSet phldrT="[Text]" phldr="0"/>
      <dgm:spPr/>
      <dgm:t>
        <a:bodyPr/>
        <a:lstStyle/>
        <a:p>
          <a:pPr>
            <a:lnSpc>
              <a:spcPct val="100000"/>
            </a:lnSpc>
          </a:pPr>
          <a:r>
            <a:rPr lang="en-GB">
              <a:latin typeface="Arial"/>
              <a:cs typeface="Arial"/>
            </a:rPr>
            <a:t>Conducting a collective review of project success and its impact.</a:t>
          </a:r>
        </a:p>
      </dgm:t>
    </dgm:pt>
    <dgm:pt modelId="{DA46231A-F975-4036-9F70-235865080DE6}" type="parTrans" cxnId="{86C4B1E1-1CE3-4D05-9DE9-D664CFD27ED3}">
      <dgm:prSet/>
      <dgm:spPr/>
      <dgm:t>
        <a:bodyPr/>
        <a:lstStyle/>
        <a:p>
          <a:endParaRPr lang="en-GB"/>
        </a:p>
      </dgm:t>
    </dgm:pt>
    <dgm:pt modelId="{0B3C9EC6-52D4-4044-9DBF-6C53A51E3B4E}" type="sibTrans" cxnId="{86C4B1E1-1CE3-4D05-9DE9-D664CFD27ED3}">
      <dgm:prSet/>
      <dgm:spPr/>
      <dgm:t>
        <a:bodyPr/>
        <a:lstStyle/>
        <a:p>
          <a:endParaRPr lang="en-GB"/>
        </a:p>
      </dgm:t>
    </dgm:pt>
    <dgm:pt modelId="{EF519838-D860-4742-B46C-5607D9732B04}">
      <dgm:prSet phldrT="[Text]" phldr="0"/>
      <dgm:spPr/>
      <dgm:t>
        <a:bodyPr/>
        <a:lstStyle/>
        <a:p>
          <a:pPr>
            <a:lnSpc>
              <a:spcPct val="100000"/>
            </a:lnSpc>
          </a:pPr>
          <a:r>
            <a:rPr lang="en-GB">
              <a:latin typeface="Arial"/>
              <a:cs typeface="Arial"/>
            </a:rPr>
            <a:t>Celebrating achievements, acknowledging contributions, and assessing project management effectiveness.</a:t>
          </a:r>
        </a:p>
      </dgm:t>
    </dgm:pt>
    <dgm:pt modelId="{04A14323-2A16-4379-91B5-62607C009CC2}" type="parTrans" cxnId="{8DB82142-F583-4A4A-AAA3-1E6302E9EA8A}">
      <dgm:prSet/>
      <dgm:spPr/>
      <dgm:t>
        <a:bodyPr/>
        <a:lstStyle/>
        <a:p>
          <a:endParaRPr lang="en-GB"/>
        </a:p>
      </dgm:t>
    </dgm:pt>
    <dgm:pt modelId="{13C94F1A-B24A-4F26-9C83-B4677F5D32D0}" type="sibTrans" cxnId="{8DB82142-F583-4A4A-AAA3-1E6302E9EA8A}">
      <dgm:prSet/>
      <dgm:spPr/>
      <dgm:t>
        <a:bodyPr/>
        <a:lstStyle/>
        <a:p>
          <a:endParaRPr lang="en-GB"/>
        </a:p>
      </dgm:t>
    </dgm:pt>
    <dgm:pt modelId="{C5D52471-9A9D-4675-9649-B4C4934F0316}">
      <dgm:prSet phldr="0"/>
      <dgm:spPr/>
      <dgm:t>
        <a:bodyPr/>
        <a:lstStyle/>
        <a:p>
          <a:pPr>
            <a:lnSpc>
              <a:spcPct val="100000"/>
            </a:lnSpc>
          </a:pPr>
          <a:r>
            <a:rPr lang="en-GB">
              <a:latin typeface="Arial"/>
              <a:cs typeface="Arial"/>
            </a:rPr>
            <a:t>Holding a formal project closure meeting to mark the official end of the project and transition responsibilities</a:t>
          </a:r>
          <a:r>
            <a:rPr lang="en-GB">
              <a:latin typeface="Calibri Light" panose="020F0302020204030204"/>
            </a:rPr>
            <a:t>.</a:t>
          </a:r>
        </a:p>
      </dgm:t>
    </dgm:pt>
    <dgm:pt modelId="{58B53E85-4B5C-4494-ADEA-24E35CF6B526}" type="parTrans" cxnId="{FE25EE3A-76E1-4492-B97B-4C2AE7129312}">
      <dgm:prSet/>
      <dgm:spPr/>
    </dgm:pt>
    <dgm:pt modelId="{1E1BC84D-A193-417B-86A8-1851F9C19F5C}" type="sibTrans" cxnId="{FE25EE3A-76E1-4492-B97B-4C2AE7129312}">
      <dgm:prSet/>
      <dgm:spPr/>
      <dgm:t>
        <a:bodyPr/>
        <a:lstStyle/>
        <a:p>
          <a:endParaRPr lang="en-US"/>
        </a:p>
      </dgm:t>
    </dgm:pt>
    <dgm:pt modelId="{DB5BF386-A43B-42C0-AD10-570BACFE653A}" type="pres">
      <dgm:prSet presAssocID="{E019EA27-0725-4B41-86A4-C39FDEAF30F5}" presName="root" presStyleCnt="0">
        <dgm:presLayoutVars>
          <dgm:dir/>
          <dgm:resizeHandles val="exact"/>
        </dgm:presLayoutVars>
      </dgm:prSet>
      <dgm:spPr/>
    </dgm:pt>
    <dgm:pt modelId="{FCD14BF2-46DC-457A-A318-9ABD2AECF5B1}" type="pres">
      <dgm:prSet presAssocID="{FBC0577A-9BA9-431C-BF6C-7D2C86D2C6E0}" presName="compNode" presStyleCnt="0"/>
      <dgm:spPr/>
    </dgm:pt>
    <dgm:pt modelId="{20114BE5-5078-4371-B044-BD7839AFD3EA}" type="pres">
      <dgm:prSet presAssocID="{FBC0577A-9BA9-431C-BF6C-7D2C86D2C6E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53C70CCF-B5DA-42BD-8A3A-DD52DBC2FCA2}" type="pres">
      <dgm:prSet presAssocID="{FBC0577A-9BA9-431C-BF6C-7D2C86D2C6E0}" presName="iconSpace" presStyleCnt="0"/>
      <dgm:spPr/>
    </dgm:pt>
    <dgm:pt modelId="{7C352BFA-406A-4517-8C46-699858815325}" type="pres">
      <dgm:prSet presAssocID="{FBC0577A-9BA9-431C-BF6C-7D2C86D2C6E0}" presName="parTx" presStyleLbl="revTx" presStyleIdx="0" presStyleCnt="4">
        <dgm:presLayoutVars>
          <dgm:chMax val="0"/>
          <dgm:chPref val="0"/>
        </dgm:presLayoutVars>
      </dgm:prSet>
      <dgm:spPr/>
    </dgm:pt>
    <dgm:pt modelId="{835D3CF7-9219-47ED-B099-67C6EBE4AE2A}" type="pres">
      <dgm:prSet presAssocID="{FBC0577A-9BA9-431C-BF6C-7D2C86D2C6E0}" presName="txSpace" presStyleCnt="0"/>
      <dgm:spPr/>
    </dgm:pt>
    <dgm:pt modelId="{FC1E1066-7E84-4CB0-A98C-67C6BFB74B3C}" type="pres">
      <dgm:prSet presAssocID="{FBC0577A-9BA9-431C-BF6C-7D2C86D2C6E0}" presName="desTx" presStyleLbl="revTx" presStyleIdx="1" presStyleCnt="4">
        <dgm:presLayoutVars/>
      </dgm:prSet>
      <dgm:spPr/>
    </dgm:pt>
    <dgm:pt modelId="{E0ED7DA6-70E2-461A-80DA-E5865CF895AF}" type="pres">
      <dgm:prSet presAssocID="{ABA8B33F-1BD9-463F-9A86-EF642DA90AA7}" presName="sibTrans" presStyleCnt="0"/>
      <dgm:spPr/>
    </dgm:pt>
    <dgm:pt modelId="{FB8F22F5-8DB2-4BAD-9D6B-6621A7521725}" type="pres">
      <dgm:prSet presAssocID="{AD4B45CC-3D79-4DDF-BAF8-938FABB43332}" presName="compNode" presStyleCnt="0"/>
      <dgm:spPr/>
    </dgm:pt>
    <dgm:pt modelId="{0AEE7583-61E0-4A83-83C4-060EB01AEEB0}" type="pres">
      <dgm:prSet presAssocID="{AD4B45CC-3D79-4DDF-BAF8-938FABB4333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C83CB79A-F942-4D16-AF91-B3E4AB89E41D}" type="pres">
      <dgm:prSet presAssocID="{AD4B45CC-3D79-4DDF-BAF8-938FABB43332}" presName="iconSpace" presStyleCnt="0"/>
      <dgm:spPr/>
    </dgm:pt>
    <dgm:pt modelId="{FF2A469A-8804-4A1D-A1B4-7BE7157FD1BF}" type="pres">
      <dgm:prSet presAssocID="{AD4B45CC-3D79-4DDF-BAF8-938FABB43332}" presName="parTx" presStyleLbl="revTx" presStyleIdx="2" presStyleCnt="4">
        <dgm:presLayoutVars>
          <dgm:chMax val="0"/>
          <dgm:chPref val="0"/>
        </dgm:presLayoutVars>
      </dgm:prSet>
      <dgm:spPr/>
    </dgm:pt>
    <dgm:pt modelId="{5AC2A661-63D4-466C-9456-0C7F6DC353F7}" type="pres">
      <dgm:prSet presAssocID="{AD4B45CC-3D79-4DDF-BAF8-938FABB43332}" presName="txSpace" presStyleCnt="0"/>
      <dgm:spPr/>
    </dgm:pt>
    <dgm:pt modelId="{C318B70C-2BB3-4CCC-8EE3-ED3E5DC03995}" type="pres">
      <dgm:prSet presAssocID="{AD4B45CC-3D79-4DDF-BAF8-938FABB43332}" presName="desTx" presStyleLbl="revTx" presStyleIdx="3" presStyleCnt="4">
        <dgm:presLayoutVars/>
      </dgm:prSet>
      <dgm:spPr/>
    </dgm:pt>
  </dgm:ptLst>
  <dgm:cxnLst>
    <dgm:cxn modelId="{0617E502-D2A9-48BB-916F-E5B5CBB397A2}" srcId="{E019EA27-0725-4B41-86A4-C39FDEAF30F5}" destId="{FBC0577A-9BA9-431C-BF6C-7D2C86D2C6E0}" srcOrd="0" destOrd="0" parTransId="{264F9E17-43EB-43E7-A0B1-B78E8530553B}" sibTransId="{ABA8B33F-1BD9-463F-9A86-EF642DA90AA7}"/>
    <dgm:cxn modelId="{79C9320D-9DD9-446D-A99F-305FBF96CC73}" type="presOf" srcId="{1AEEC076-3D7B-4BD4-A500-B45354F95AFD}" destId="{FC1E1066-7E84-4CB0-A98C-67C6BFB74B3C}" srcOrd="0" destOrd="0" presId="urn:microsoft.com/office/officeart/2018/5/layout/CenteredIconLabelDescriptionList"/>
    <dgm:cxn modelId="{FE25EE3A-76E1-4492-B97B-4C2AE7129312}" srcId="{AD4B45CC-3D79-4DDF-BAF8-938FABB43332}" destId="{C5D52471-9A9D-4675-9649-B4C4934F0316}" srcOrd="2" destOrd="0" parTransId="{58B53E85-4B5C-4494-ADEA-24E35CF6B526}" sibTransId="{1E1BC84D-A193-417B-86A8-1851F9C19F5C}"/>
    <dgm:cxn modelId="{8031BB3F-75A4-4D6C-9295-63162DC4F625}" type="presOf" srcId="{9ECF91A6-0644-476E-81E7-78BF7D11C884}" destId="{FC1E1066-7E84-4CB0-A98C-67C6BFB74B3C}" srcOrd="0" destOrd="1" presId="urn:microsoft.com/office/officeart/2018/5/layout/CenteredIconLabelDescriptionList"/>
    <dgm:cxn modelId="{8DB82142-F583-4A4A-AAA3-1E6302E9EA8A}" srcId="{AD4B45CC-3D79-4DDF-BAF8-938FABB43332}" destId="{EF519838-D860-4742-B46C-5607D9732B04}" srcOrd="1" destOrd="0" parTransId="{04A14323-2A16-4379-91B5-62607C009CC2}" sibTransId="{13C94F1A-B24A-4F26-9C83-B4677F5D32D0}"/>
    <dgm:cxn modelId="{B36F384D-4A7D-4107-978E-69FC23B7B10D}" type="presOf" srcId="{AD4B45CC-3D79-4DDF-BAF8-938FABB43332}" destId="{FF2A469A-8804-4A1D-A1B4-7BE7157FD1BF}" srcOrd="0" destOrd="0" presId="urn:microsoft.com/office/officeart/2018/5/layout/CenteredIconLabelDescriptionList"/>
    <dgm:cxn modelId="{95D24767-1EFD-455F-9B7D-8631AC2CE717}" srcId="{FBC0577A-9BA9-431C-BF6C-7D2C86D2C6E0}" destId="{9ECF91A6-0644-476E-81E7-78BF7D11C884}" srcOrd="1" destOrd="0" parTransId="{F9909A6F-CD18-4530-8628-4A82F2305DB1}" sibTransId="{5F74DC47-EAF1-4B6A-B79C-4EE8F57A1659}"/>
    <dgm:cxn modelId="{6EBAC668-6E5A-4F02-BFD2-38FB00D439AE}" type="presOf" srcId="{C5D52471-9A9D-4675-9649-B4C4934F0316}" destId="{C318B70C-2BB3-4CCC-8EE3-ED3E5DC03995}" srcOrd="0" destOrd="2" presId="urn:microsoft.com/office/officeart/2018/5/layout/CenteredIconLabelDescriptionList"/>
    <dgm:cxn modelId="{B5B2986D-C3D9-4CB7-8F6E-4B1B64A5D930}" type="presOf" srcId="{E019EA27-0725-4B41-86A4-C39FDEAF30F5}" destId="{DB5BF386-A43B-42C0-AD10-570BACFE653A}" srcOrd="0" destOrd="0" presId="urn:microsoft.com/office/officeart/2018/5/layout/CenteredIconLabelDescriptionList"/>
    <dgm:cxn modelId="{9A0A1B7F-46D8-4BA4-9277-8F3E1E19B717}" type="presOf" srcId="{0EC76D38-9940-4E5F-9B59-98B8880149E8}" destId="{C318B70C-2BB3-4CCC-8EE3-ED3E5DC03995}" srcOrd="0" destOrd="0" presId="urn:microsoft.com/office/officeart/2018/5/layout/CenteredIconLabelDescriptionList"/>
    <dgm:cxn modelId="{8ECCBF99-0FA9-4EFC-B4A9-BA8EC066BF06}" type="presOf" srcId="{EF519838-D860-4742-B46C-5607D9732B04}" destId="{C318B70C-2BB3-4CCC-8EE3-ED3E5DC03995}" srcOrd="0" destOrd="1" presId="urn:microsoft.com/office/officeart/2018/5/layout/CenteredIconLabelDescriptionList"/>
    <dgm:cxn modelId="{1BEB8FB5-9160-4738-A480-62A7B70B1C61}" srcId="{E019EA27-0725-4B41-86A4-C39FDEAF30F5}" destId="{AD4B45CC-3D79-4DDF-BAF8-938FABB43332}" srcOrd="1" destOrd="0" parTransId="{272467E6-DA6E-4EE3-BBBC-67D55502253C}" sibTransId="{5F932E79-C75B-4271-9CF9-405F78756076}"/>
    <dgm:cxn modelId="{B35082C5-AE19-4F44-AE4D-142576648DDC}" srcId="{FBC0577A-9BA9-431C-BF6C-7D2C86D2C6E0}" destId="{1AEEC076-3D7B-4BD4-A500-B45354F95AFD}" srcOrd="0" destOrd="0" parTransId="{D5141257-FB28-4DA2-9AB3-19BDA743D14E}" sibTransId="{C04BC2DC-2472-4D26-AD1F-FB847C5E8F21}"/>
    <dgm:cxn modelId="{86C4B1E1-1CE3-4D05-9DE9-D664CFD27ED3}" srcId="{AD4B45CC-3D79-4DDF-BAF8-938FABB43332}" destId="{0EC76D38-9940-4E5F-9B59-98B8880149E8}" srcOrd="0" destOrd="0" parTransId="{DA46231A-F975-4036-9F70-235865080DE6}" sibTransId="{0B3C9EC6-52D4-4044-9DBF-6C53A51E3B4E}"/>
    <dgm:cxn modelId="{8073ACF6-8535-4931-8AEF-49B854027E23}" type="presOf" srcId="{FBC0577A-9BA9-431C-BF6C-7D2C86D2C6E0}" destId="{7C352BFA-406A-4517-8C46-699858815325}" srcOrd="0" destOrd="0" presId="urn:microsoft.com/office/officeart/2018/5/layout/CenteredIconLabelDescriptionList"/>
    <dgm:cxn modelId="{EC124EE1-131C-47FD-916A-070866EAC095}" type="presParOf" srcId="{DB5BF386-A43B-42C0-AD10-570BACFE653A}" destId="{FCD14BF2-46DC-457A-A318-9ABD2AECF5B1}" srcOrd="0" destOrd="0" presId="urn:microsoft.com/office/officeart/2018/5/layout/CenteredIconLabelDescriptionList"/>
    <dgm:cxn modelId="{C555D5BC-7D2A-48DD-8AD3-083109D038E7}" type="presParOf" srcId="{FCD14BF2-46DC-457A-A318-9ABD2AECF5B1}" destId="{20114BE5-5078-4371-B044-BD7839AFD3EA}" srcOrd="0" destOrd="0" presId="urn:microsoft.com/office/officeart/2018/5/layout/CenteredIconLabelDescriptionList"/>
    <dgm:cxn modelId="{AB0BD3C8-D599-4D61-B05C-39BD9DC3F250}" type="presParOf" srcId="{FCD14BF2-46DC-457A-A318-9ABD2AECF5B1}" destId="{53C70CCF-B5DA-42BD-8A3A-DD52DBC2FCA2}" srcOrd="1" destOrd="0" presId="urn:microsoft.com/office/officeart/2018/5/layout/CenteredIconLabelDescriptionList"/>
    <dgm:cxn modelId="{C06C5493-B613-49DA-9E5A-70DA82946A85}" type="presParOf" srcId="{FCD14BF2-46DC-457A-A318-9ABD2AECF5B1}" destId="{7C352BFA-406A-4517-8C46-699858815325}" srcOrd="2" destOrd="0" presId="urn:microsoft.com/office/officeart/2018/5/layout/CenteredIconLabelDescriptionList"/>
    <dgm:cxn modelId="{293FD246-DCE2-4E11-B5EB-69668F2CFDE8}" type="presParOf" srcId="{FCD14BF2-46DC-457A-A318-9ABD2AECF5B1}" destId="{835D3CF7-9219-47ED-B099-67C6EBE4AE2A}" srcOrd="3" destOrd="0" presId="urn:microsoft.com/office/officeart/2018/5/layout/CenteredIconLabelDescriptionList"/>
    <dgm:cxn modelId="{5817CE65-C45F-4AE7-9DDF-AE97FAF96D00}" type="presParOf" srcId="{FCD14BF2-46DC-457A-A318-9ABD2AECF5B1}" destId="{FC1E1066-7E84-4CB0-A98C-67C6BFB74B3C}" srcOrd="4" destOrd="0" presId="urn:microsoft.com/office/officeart/2018/5/layout/CenteredIconLabelDescriptionList"/>
    <dgm:cxn modelId="{78D2A9A1-C148-41A1-B61F-329C5AD42269}" type="presParOf" srcId="{DB5BF386-A43B-42C0-AD10-570BACFE653A}" destId="{E0ED7DA6-70E2-461A-80DA-E5865CF895AF}" srcOrd="1" destOrd="0" presId="urn:microsoft.com/office/officeart/2018/5/layout/CenteredIconLabelDescriptionList"/>
    <dgm:cxn modelId="{1D4D1256-70C8-4039-8B6F-0E903ED1D852}" type="presParOf" srcId="{DB5BF386-A43B-42C0-AD10-570BACFE653A}" destId="{FB8F22F5-8DB2-4BAD-9D6B-6621A7521725}" srcOrd="2" destOrd="0" presId="urn:microsoft.com/office/officeart/2018/5/layout/CenteredIconLabelDescriptionList"/>
    <dgm:cxn modelId="{090F62D2-F13F-4B6F-B25A-037A2707AECC}" type="presParOf" srcId="{FB8F22F5-8DB2-4BAD-9D6B-6621A7521725}" destId="{0AEE7583-61E0-4A83-83C4-060EB01AEEB0}" srcOrd="0" destOrd="0" presId="urn:microsoft.com/office/officeart/2018/5/layout/CenteredIconLabelDescriptionList"/>
    <dgm:cxn modelId="{C870CECA-E935-430F-A72D-C69840388796}" type="presParOf" srcId="{FB8F22F5-8DB2-4BAD-9D6B-6621A7521725}" destId="{C83CB79A-F942-4D16-AF91-B3E4AB89E41D}" srcOrd="1" destOrd="0" presId="urn:microsoft.com/office/officeart/2018/5/layout/CenteredIconLabelDescriptionList"/>
    <dgm:cxn modelId="{DCA31D74-DAE3-4280-88F9-4A1723F2CA1B}" type="presParOf" srcId="{FB8F22F5-8DB2-4BAD-9D6B-6621A7521725}" destId="{FF2A469A-8804-4A1D-A1B4-7BE7157FD1BF}" srcOrd="2" destOrd="0" presId="urn:microsoft.com/office/officeart/2018/5/layout/CenteredIconLabelDescriptionList"/>
    <dgm:cxn modelId="{787F0771-D6D4-4155-9D1E-006FE31BE595}" type="presParOf" srcId="{FB8F22F5-8DB2-4BAD-9D6B-6621A7521725}" destId="{5AC2A661-63D4-466C-9456-0C7F6DC353F7}" srcOrd="3" destOrd="0" presId="urn:microsoft.com/office/officeart/2018/5/layout/CenteredIconLabelDescriptionList"/>
    <dgm:cxn modelId="{4BE82E62-B81B-4918-9B7C-96CB15B836FB}" type="presParOf" srcId="{FB8F22F5-8DB2-4BAD-9D6B-6621A7521725}" destId="{C318B70C-2BB3-4CCC-8EE3-ED3E5DC03995}"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AFBF31-731E-924C-A36F-47119C8F4566}">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213DC-E452-C149-AB32-6A736A18B244}">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Introduction</a:t>
          </a:r>
        </a:p>
      </dsp:txBody>
      <dsp:txXfrm>
        <a:off x="0" y="675"/>
        <a:ext cx="6900512" cy="790684"/>
      </dsp:txXfrm>
    </dsp:sp>
    <dsp:sp modelId="{2A04C9EA-15A0-CF4E-BF01-F822AA2DDA6F}">
      <dsp:nvSpPr>
        <dsp:cNvPr id="0" name=""/>
        <dsp:cNvSpPr/>
      </dsp:nvSpPr>
      <dsp:spPr>
        <a:xfrm>
          <a:off x="0" y="791359"/>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A6F8B5-6C29-914E-8FF4-EEE522769364}">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Project Initiation</a:t>
          </a:r>
        </a:p>
      </dsp:txBody>
      <dsp:txXfrm>
        <a:off x="0" y="791359"/>
        <a:ext cx="6900512" cy="790684"/>
      </dsp:txXfrm>
    </dsp:sp>
    <dsp:sp modelId="{2DB23101-B793-1246-9B42-AEF3A68728A2}">
      <dsp:nvSpPr>
        <dsp:cNvPr id="0" name=""/>
        <dsp:cNvSpPr/>
      </dsp:nvSpPr>
      <dsp:spPr>
        <a:xfrm>
          <a:off x="0" y="1582044"/>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B200DF-1D4B-F443-8F21-74621D974E46}">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Project Planning</a:t>
          </a:r>
        </a:p>
      </dsp:txBody>
      <dsp:txXfrm>
        <a:off x="0" y="1582044"/>
        <a:ext cx="6900512" cy="790684"/>
      </dsp:txXfrm>
    </dsp:sp>
    <dsp:sp modelId="{6ED3B80A-71C4-874D-9B1D-E0735CD3D3C7}">
      <dsp:nvSpPr>
        <dsp:cNvPr id="0" name=""/>
        <dsp:cNvSpPr/>
      </dsp:nvSpPr>
      <dsp:spPr>
        <a:xfrm>
          <a:off x="0" y="2372728"/>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64865-28D0-C648-B649-DDA2DD00D1C6}">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Project Execution</a:t>
          </a:r>
        </a:p>
      </dsp:txBody>
      <dsp:txXfrm>
        <a:off x="0" y="2372728"/>
        <a:ext cx="6900512" cy="790684"/>
      </dsp:txXfrm>
    </dsp:sp>
    <dsp:sp modelId="{47A48E3A-D9B0-3344-BFEB-6A5243EC2B13}">
      <dsp:nvSpPr>
        <dsp:cNvPr id="0" name=""/>
        <dsp:cNvSpPr/>
      </dsp:nvSpPr>
      <dsp:spPr>
        <a:xfrm>
          <a:off x="0" y="3163412"/>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695F7E-E75A-EC49-94B1-B9FCB5F02F1A}">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Project Closure</a:t>
          </a:r>
        </a:p>
      </dsp:txBody>
      <dsp:txXfrm>
        <a:off x="0" y="3163412"/>
        <a:ext cx="6900512" cy="790684"/>
      </dsp:txXfrm>
    </dsp:sp>
    <dsp:sp modelId="{652B6FC2-6274-4EAA-9727-2296F2DEE77E}">
      <dsp:nvSpPr>
        <dsp:cNvPr id="0" name=""/>
        <dsp:cNvSpPr/>
      </dsp:nvSpPr>
      <dsp:spPr>
        <a:xfrm>
          <a:off x="0" y="3954096"/>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3D40D7-C831-493A-807B-7C2D72481383}">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b="1" kern="1200">
              <a:latin typeface="Calibri Light" panose="020F0302020204030204"/>
            </a:rPr>
            <a:t>Conclusion</a:t>
          </a:r>
        </a:p>
      </dsp:txBody>
      <dsp:txXfrm>
        <a:off x="0" y="3954096"/>
        <a:ext cx="6900512" cy="790684"/>
      </dsp:txXfrm>
    </dsp:sp>
    <dsp:sp modelId="{35BAF8BE-4748-8E41-BB66-E576BFF7B396}">
      <dsp:nvSpPr>
        <dsp:cNvPr id="0" name=""/>
        <dsp:cNvSpPr/>
      </dsp:nvSpPr>
      <dsp:spPr>
        <a:xfrm>
          <a:off x="0" y="47447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38072E-2B6F-C649-A1E5-0C633A4CDCFE}">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rtl="0">
            <a:lnSpc>
              <a:spcPct val="90000"/>
            </a:lnSpc>
            <a:spcBef>
              <a:spcPct val="0"/>
            </a:spcBef>
            <a:spcAft>
              <a:spcPct val="35000"/>
            </a:spcAft>
            <a:buNone/>
          </a:pPr>
          <a:r>
            <a:rPr lang="en-US" sz="3600" kern="1200"/>
            <a:t>References List</a:t>
          </a:r>
          <a:r>
            <a:rPr lang="en-US" sz="3600" kern="1200">
              <a:latin typeface="Calibri Light" panose="020F0302020204030204"/>
            </a:rPr>
            <a:t> </a:t>
          </a:r>
          <a:endParaRPr lang="en-US" sz="3600" kern="1200"/>
        </a:p>
      </dsp:txBody>
      <dsp:txXfrm>
        <a:off x="0" y="4744781"/>
        <a:ext cx="6900512"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B5FB8-136D-4A48-B581-7F2FE73C2500}">
      <dsp:nvSpPr>
        <dsp:cNvPr id="0" name=""/>
        <dsp:cNvSpPr/>
      </dsp:nvSpPr>
      <dsp:spPr>
        <a:xfrm>
          <a:off x="748383" y="837180"/>
          <a:ext cx="1128937" cy="11289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0F0E7A0-C7A9-4213-8642-337D697C05EE}">
      <dsp:nvSpPr>
        <dsp:cNvPr id="0" name=""/>
        <dsp:cNvSpPr/>
      </dsp:nvSpPr>
      <dsp:spPr>
        <a:xfrm>
          <a:off x="58476" y="2292514"/>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a:t>Risk  management Plan</a:t>
          </a:r>
        </a:p>
      </dsp:txBody>
      <dsp:txXfrm>
        <a:off x="58476" y="2292514"/>
        <a:ext cx="2508750" cy="720000"/>
      </dsp:txXfrm>
    </dsp:sp>
    <dsp:sp modelId="{8AB99B95-0E3D-4A76-AF66-204C5CD01E9E}">
      <dsp:nvSpPr>
        <dsp:cNvPr id="0" name=""/>
        <dsp:cNvSpPr/>
      </dsp:nvSpPr>
      <dsp:spPr>
        <a:xfrm>
          <a:off x="3696164" y="837180"/>
          <a:ext cx="1128937" cy="11289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2BF890E6-2ACD-41AA-865A-5CE69F9BE0A8}">
      <dsp:nvSpPr>
        <dsp:cNvPr id="0" name=""/>
        <dsp:cNvSpPr/>
      </dsp:nvSpPr>
      <dsp:spPr>
        <a:xfrm>
          <a:off x="3006258" y="2292514"/>
          <a:ext cx="250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kern="1200" dirty="0"/>
            <a:t>Budget/Financial resources</a:t>
          </a:r>
        </a:p>
      </dsp:txBody>
      <dsp:txXfrm>
        <a:off x="3006258" y="2292514"/>
        <a:ext cx="2508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0A496-B37F-4E2E-941A-4EA434691261}">
      <dsp:nvSpPr>
        <dsp:cNvPr id="0" name=""/>
        <dsp:cNvSpPr/>
      </dsp:nvSpPr>
      <dsp:spPr>
        <a:xfrm>
          <a:off x="0" y="2856216"/>
          <a:ext cx="2958920" cy="187398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438" tIns="234696" rIns="210438" bIns="234696"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Arial"/>
              <a:cs typeface="Arial"/>
            </a:rPr>
            <a:t>Final reporting of all outputs</a:t>
          </a:r>
        </a:p>
      </dsp:txBody>
      <dsp:txXfrm>
        <a:off x="0" y="2856216"/>
        <a:ext cx="2958920" cy="1873987"/>
      </dsp:txXfrm>
    </dsp:sp>
    <dsp:sp modelId="{D734FACF-8E8B-41BC-BCE9-B534B2E9F7A7}">
      <dsp:nvSpPr>
        <dsp:cNvPr id="0" name=""/>
        <dsp:cNvSpPr/>
      </dsp:nvSpPr>
      <dsp:spPr>
        <a:xfrm>
          <a:off x="2958920" y="2856216"/>
          <a:ext cx="8876762" cy="187398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0063" tIns="241300" rIns="180063" bIns="241300" numCol="1" spcCol="1270" anchor="ctr" anchorCtr="0">
          <a:noAutofit/>
        </a:bodyPr>
        <a:lstStyle/>
        <a:p>
          <a:pPr marL="0" lvl="0" indent="0" algn="l" defTabSz="844550" rtl="0">
            <a:lnSpc>
              <a:spcPct val="90000"/>
            </a:lnSpc>
            <a:spcBef>
              <a:spcPct val="0"/>
            </a:spcBef>
            <a:spcAft>
              <a:spcPct val="35000"/>
            </a:spcAft>
            <a:buNone/>
          </a:pPr>
          <a:r>
            <a:rPr lang="en-GB" sz="1900" kern="1200">
              <a:latin typeface="Arial"/>
              <a:cs typeface="Arial"/>
            </a:rPr>
            <a:t>Providing stakeholders with insights and a holistic view of the project journey. </a:t>
          </a:r>
        </a:p>
        <a:p>
          <a:pPr marL="0" lvl="0" indent="0" algn="l" defTabSz="844550" rtl="0">
            <a:lnSpc>
              <a:spcPct val="90000"/>
            </a:lnSpc>
            <a:spcBef>
              <a:spcPct val="0"/>
            </a:spcBef>
            <a:spcAft>
              <a:spcPct val="35000"/>
            </a:spcAft>
            <a:buNone/>
          </a:pPr>
          <a:r>
            <a:rPr lang="en-GB" sz="1900" kern="1200">
              <a:latin typeface="Arial"/>
              <a:cs typeface="Arial"/>
            </a:rPr>
            <a:t>Compelling a comprehensive report summarizing all project outputs.</a:t>
          </a:r>
        </a:p>
        <a:p>
          <a:pPr marL="0" lvl="0" indent="0" algn="l" defTabSz="844550" rtl="0">
            <a:lnSpc>
              <a:spcPct val="90000"/>
            </a:lnSpc>
            <a:spcBef>
              <a:spcPct val="0"/>
            </a:spcBef>
            <a:spcAft>
              <a:spcPct val="35000"/>
            </a:spcAft>
            <a:buNone/>
          </a:pPr>
          <a:r>
            <a:rPr lang="en-GB" sz="1900" kern="1200">
              <a:latin typeface="Arial"/>
              <a:cs typeface="Arial"/>
            </a:rPr>
            <a:t>Including achievements, challenges, and  lessons learned.</a:t>
          </a:r>
        </a:p>
      </dsp:txBody>
      <dsp:txXfrm>
        <a:off x="2958920" y="2856216"/>
        <a:ext cx="8876762" cy="1873987"/>
      </dsp:txXfrm>
    </dsp:sp>
    <dsp:sp modelId="{EE8EFAFC-3E11-413F-9E3E-A8D48A02A5D0}">
      <dsp:nvSpPr>
        <dsp:cNvPr id="0" name=""/>
        <dsp:cNvSpPr/>
      </dsp:nvSpPr>
      <dsp:spPr>
        <a:xfrm rot="10800000">
          <a:off x="0" y="2133"/>
          <a:ext cx="2958920" cy="2882192"/>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0438" tIns="234696" rIns="210438" bIns="234696" numCol="1" spcCol="1270" anchor="ctr" anchorCtr="0">
          <a:noAutofit/>
        </a:bodyPr>
        <a:lstStyle/>
        <a:p>
          <a:pPr marL="0" lvl="0" indent="0" algn="ctr" defTabSz="1466850" rtl="0">
            <a:lnSpc>
              <a:spcPct val="90000"/>
            </a:lnSpc>
            <a:spcBef>
              <a:spcPct val="0"/>
            </a:spcBef>
            <a:spcAft>
              <a:spcPct val="35000"/>
            </a:spcAft>
            <a:buNone/>
          </a:pPr>
          <a:r>
            <a:rPr lang="en-GB" sz="3300" kern="1200">
              <a:latin typeface="Arial"/>
              <a:cs typeface="Arial"/>
            </a:rPr>
            <a:t>Matching of conduction of requirements</a:t>
          </a:r>
        </a:p>
      </dsp:txBody>
      <dsp:txXfrm rot="-10800000">
        <a:off x="0" y="2133"/>
        <a:ext cx="2958920" cy="1873425"/>
      </dsp:txXfrm>
    </dsp:sp>
    <dsp:sp modelId="{68616D00-EB9C-4041-9C2A-DD6EF63B3B61}">
      <dsp:nvSpPr>
        <dsp:cNvPr id="0" name=""/>
        <dsp:cNvSpPr/>
      </dsp:nvSpPr>
      <dsp:spPr>
        <a:xfrm>
          <a:off x="2958920" y="2133"/>
          <a:ext cx="8876762" cy="1873425"/>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0063" tIns="241300" rIns="180063" bIns="241300" numCol="1" spcCol="1270" anchor="ctr" anchorCtr="0">
          <a:noAutofit/>
        </a:bodyPr>
        <a:lstStyle/>
        <a:p>
          <a:pPr marL="0" lvl="0" indent="0" algn="l" defTabSz="844550" rtl="0">
            <a:lnSpc>
              <a:spcPct val="90000"/>
            </a:lnSpc>
            <a:spcBef>
              <a:spcPct val="0"/>
            </a:spcBef>
            <a:spcAft>
              <a:spcPct val="35000"/>
            </a:spcAft>
            <a:buNone/>
          </a:pPr>
          <a:r>
            <a:rPr lang="en-GB" sz="1900" kern="1200">
              <a:latin typeface="Arial"/>
              <a:cs typeface="Arial"/>
            </a:rPr>
            <a:t>Conducting a thorough review of project outputs.</a:t>
          </a:r>
        </a:p>
        <a:p>
          <a:pPr marL="0" lvl="0" indent="0" algn="l" defTabSz="844550" rtl="0">
            <a:lnSpc>
              <a:spcPct val="90000"/>
            </a:lnSpc>
            <a:spcBef>
              <a:spcPct val="0"/>
            </a:spcBef>
            <a:spcAft>
              <a:spcPct val="35000"/>
            </a:spcAft>
            <a:buNone/>
          </a:pPr>
          <a:r>
            <a:rPr lang="en-GB" sz="1900" kern="1200">
              <a:latin typeface="Arial"/>
              <a:cs typeface="Arial"/>
            </a:rPr>
            <a:t>Comparing outputs with initially defined requirements.</a:t>
          </a:r>
        </a:p>
        <a:p>
          <a:pPr marL="0" lvl="0" indent="0" algn="l" defTabSz="844550" rtl="0">
            <a:lnSpc>
              <a:spcPct val="90000"/>
            </a:lnSpc>
            <a:spcBef>
              <a:spcPct val="0"/>
            </a:spcBef>
            <a:spcAft>
              <a:spcPct val="35000"/>
            </a:spcAft>
            <a:buNone/>
          </a:pPr>
          <a:r>
            <a:rPr lang="en-GB" sz="1900" kern="1200">
              <a:latin typeface="Arial"/>
              <a:cs typeface="Arial"/>
            </a:rPr>
            <a:t>Addressing any disparities to ensure alignment with project goals.</a:t>
          </a:r>
        </a:p>
        <a:p>
          <a:pPr marL="0" lvl="0" indent="0" algn="l" defTabSz="844550" rtl="0">
            <a:lnSpc>
              <a:spcPct val="90000"/>
            </a:lnSpc>
            <a:spcBef>
              <a:spcPct val="0"/>
            </a:spcBef>
            <a:spcAft>
              <a:spcPct val="35000"/>
            </a:spcAft>
            <a:buNone/>
          </a:pPr>
          <a:r>
            <a:rPr lang="en-GB" sz="1900" kern="1200">
              <a:latin typeface="Arial"/>
              <a:cs typeface="Arial"/>
            </a:rPr>
            <a:t>Providing formal documentation and validation of each deliverable</a:t>
          </a:r>
          <a:r>
            <a:rPr lang="en-GB" sz="1900" kern="1200">
              <a:latin typeface="Calibri Light" panose="020F0302020204030204"/>
            </a:rPr>
            <a:t>.</a:t>
          </a:r>
          <a:endParaRPr lang="en-GB" sz="1900" kern="1200"/>
        </a:p>
      </dsp:txBody>
      <dsp:txXfrm>
        <a:off x="2958920" y="2133"/>
        <a:ext cx="8876762" cy="18734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114BE5-5078-4371-B044-BD7839AFD3EA}">
      <dsp:nvSpPr>
        <dsp:cNvPr id="0" name=""/>
        <dsp:cNvSpPr/>
      </dsp:nvSpPr>
      <dsp:spPr>
        <a:xfrm>
          <a:off x="963074" y="581515"/>
          <a:ext cx="1035070" cy="10350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352BFA-406A-4517-8C46-699858815325}">
      <dsp:nvSpPr>
        <dsp:cNvPr id="0" name=""/>
        <dsp:cNvSpPr/>
      </dsp:nvSpPr>
      <dsp:spPr>
        <a:xfrm>
          <a:off x="1937" y="1819214"/>
          <a:ext cx="2957343" cy="443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b="1"/>
          </a:pPr>
          <a:r>
            <a:rPr lang="en-GB" sz="2900" kern="1200">
              <a:latin typeface="Arial"/>
              <a:cs typeface="Arial"/>
            </a:rPr>
            <a:t>Final processing</a:t>
          </a:r>
        </a:p>
      </dsp:txBody>
      <dsp:txXfrm>
        <a:off x="1937" y="1819214"/>
        <a:ext cx="2957343" cy="443601"/>
      </dsp:txXfrm>
    </dsp:sp>
    <dsp:sp modelId="{FC1E1066-7E84-4CB0-A98C-67C6BFB74B3C}">
      <dsp:nvSpPr>
        <dsp:cNvPr id="0" name=""/>
        <dsp:cNvSpPr/>
      </dsp:nvSpPr>
      <dsp:spPr>
        <a:xfrm>
          <a:off x="1937" y="2357062"/>
          <a:ext cx="2957343" cy="2936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Arial"/>
              <a:cs typeface="Arial"/>
            </a:rPr>
            <a:t>Resolving financial matters, finishing documentation, and closing contracts or agreements.</a:t>
          </a:r>
        </a:p>
        <a:p>
          <a:pPr marL="0" lvl="0" indent="0" algn="ctr" defTabSz="755650">
            <a:lnSpc>
              <a:spcPct val="100000"/>
            </a:lnSpc>
            <a:spcBef>
              <a:spcPct val="0"/>
            </a:spcBef>
            <a:spcAft>
              <a:spcPct val="35000"/>
            </a:spcAft>
            <a:buNone/>
          </a:pPr>
          <a:r>
            <a:rPr lang="en-GB" sz="1700" kern="1200">
              <a:latin typeface="Arial"/>
              <a:cs typeface="Arial"/>
            </a:rPr>
            <a:t>Completing outstanding administrative tasks for project closure.</a:t>
          </a:r>
        </a:p>
      </dsp:txBody>
      <dsp:txXfrm>
        <a:off x="1937" y="2357062"/>
        <a:ext cx="2957343" cy="2936759"/>
      </dsp:txXfrm>
    </dsp:sp>
    <dsp:sp modelId="{0AEE7583-61E0-4A83-83C4-060EB01AEEB0}">
      <dsp:nvSpPr>
        <dsp:cNvPr id="0" name=""/>
        <dsp:cNvSpPr/>
      </dsp:nvSpPr>
      <dsp:spPr>
        <a:xfrm>
          <a:off x="4437953" y="581515"/>
          <a:ext cx="1035070" cy="10350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2A469A-8804-4A1D-A1B4-7BE7157FD1BF}">
      <dsp:nvSpPr>
        <dsp:cNvPr id="0" name=""/>
        <dsp:cNvSpPr/>
      </dsp:nvSpPr>
      <dsp:spPr>
        <a:xfrm>
          <a:off x="3476816" y="1819214"/>
          <a:ext cx="2957343" cy="4436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89050">
            <a:lnSpc>
              <a:spcPct val="100000"/>
            </a:lnSpc>
            <a:spcBef>
              <a:spcPct val="0"/>
            </a:spcBef>
            <a:spcAft>
              <a:spcPct val="35000"/>
            </a:spcAft>
            <a:buNone/>
            <a:defRPr b="1"/>
          </a:pPr>
          <a:r>
            <a:rPr lang="en-GB" sz="2900" kern="1200">
              <a:latin typeface="Arial"/>
              <a:cs typeface="Arial"/>
            </a:rPr>
            <a:t>Project closure</a:t>
          </a:r>
        </a:p>
      </dsp:txBody>
      <dsp:txXfrm>
        <a:off x="3476816" y="1819214"/>
        <a:ext cx="2957343" cy="443601"/>
      </dsp:txXfrm>
    </dsp:sp>
    <dsp:sp modelId="{C318B70C-2BB3-4CCC-8EE3-ED3E5DC03995}">
      <dsp:nvSpPr>
        <dsp:cNvPr id="0" name=""/>
        <dsp:cNvSpPr/>
      </dsp:nvSpPr>
      <dsp:spPr>
        <a:xfrm>
          <a:off x="3476816" y="2357062"/>
          <a:ext cx="2957343" cy="29367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GB" sz="1700" kern="1200">
              <a:latin typeface="Arial"/>
              <a:cs typeface="Arial"/>
            </a:rPr>
            <a:t>Conducting a collective review of project success and its impact.</a:t>
          </a:r>
        </a:p>
        <a:p>
          <a:pPr marL="0" lvl="0" indent="0" algn="ctr" defTabSz="755650">
            <a:lnSpc>
              <a:spcPct val="100000"/>
            </a:lnSpc>
            <a:spcBef>
              <a:spcPct val="0"/>
            </a:spcBef>
            <a:spcAft>
              <a:spcPct val="35000"/>
            </a:spcAft>
            <a:buNone/>
          </a:pPr>
          <a:r>
            <a:rPr lang="en-GB" sz="1700" kern="1200">
              <a:latin typeface="Arial"/>
              <a:cs typeface="Arial"/>
            </a:rPr>
            <a:t>Celebrating achievements, acknowledging contributions, and assessing project management effectiveness.</a:t>
          </a:r>
        </a:p>
        <a:p>
          <a:pPr marL="0" lvl="0" indent="0" algn="ctr" defTabSz="755650">
            <a:lnSpc>
              <a:spcPct val="100000"/>
            </a:lnSpc>
            <a:spcBef>
              <a:spcPct val="0"/>
            </a:spcBef>
            <a:spcAft>
              <a:spcPct val="35000"/>
            </a:spcAft>
            <a:buNone/>
          </a:pPr>
          <a:r>
            <a:rPr lang="en-GB" sz="1700" kern="1200">
              <a:latin typeface="Arial"/>
              <a:cs typeface="Arial"/>
            </a:rPr>
            <a:t>Holding a formal project closure meeting to mark the official end of the project and transition responsibilities</a:t>
          </a:r>
          <a:r>
            <a:rPr lang="en-GB" sz="1700" kern="1200">
              <a:latin typeface="Calibri Light" panose="020F0302020204030204"/>
            </a:rPr>
            <a:t>.</a:t>
          </a:r>
        </a:p>
      </dsp:txBody>
      <dsp:txXfrm>
        <a:off x="3476816" y="2357062"/>
        <a:ext cx="2957343" cy="293675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58DFA6-1D80-0548-965C-4907492361AB}" type="datetimeFigureOut">
              <a:rPr lang="en-US" smtClean="0"/>
              <a:t>12/1/23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4B8AC9-F301-724B-BBA0-4F709785CDA9}" type="slidenum">
              <a:rPr lang="en-US" smtClean="0"/>
              <a:t>‹#›</a:t>
            </a:fld>
            <a:endParaRPr lang="en-US"/>
          </a:p>
        </p:txBody>
      </p:sp>
    </p:spTree>
    <p:extLst>
      <p:ext uri="{BB962C8B-B14F-4D97-AF65-F5344CB8AC3E}">
        <p14:creationId xmlns:p14="http://schemas.microsoft.com/office/powerpoint/2010/main" val="649566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4B8AC9-F301-724B-BBA0-4F709785CDA9}" type="slidenum">
              <a:rPr lang="en-US" smtClean="0"/>
              <a:t>9</a:t>
            </a:fld>
            <a:endParaRPr lang="en-US"/>
          </a:p>
        </p:txBody>
      </p:sp>
    </p:spTree>
    <p:extLst>
      <p:ext uri="{BB962C8B-B14F-4D97-AF65-F5344CB8AC3E}">
        <p14:creationId xmlns:p14="http://schemas.microsoft.com/office/powerpoint/2010/main" val="780939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D4B8AC9-F301-724B-BBA0-4F709785CDA9}" type="slidenum">
              <a:rPr lang="en-US" smtClean="0"/>
              <a:t>15</a:t>
            </a:fld>
            <a:endParaRPr lang="en-US"/>
          </a:p>
        </p:txBody>
      </p:sp>
    </p:spTree>
    <p:extLst>
      <p:ext uri="{BB962C8B-B14F-4D97-AF65-F5344CB8AC3E}">
        <p14:creationId xmlns:p14="http://schemas.microsoft.com/office/powerpoint/2010/main" val="1837878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5D968-4881-7B47-8CC7-91C0A6408D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A325682-3DAB-8349-BF11-A937029EB6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F8F9189-1AA9-654A-936D-1F88E1B53A4D}"/>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BAE27DBB-5E33-8042-90CE-47CEE0DE21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0942B1-B6B8-B94D-96AD-C89AAD1A0BA1}"/>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3970867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10D0-48CE-6D44-AF45-825080B0BEF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9005E2B-63FE-7441-9BBF-EC91DECA1B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9E85A4-3D4D-D64B-AD1D-21A92F5DCF58}"/>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FAE9E109-2389-A74F-BD42-403DF461A9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56F163-48DC-DB41-BE5A-A5FCB8FD799D}"/>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544406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950D-1D92-6C4D-866F-1CADDF2D72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CDFE885-BB13-E944-A98C-2D455ECB669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FBA5B00-1AB8-0A49-96A4-C92FB4086B4D}"/>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BC490948-1F22-3F4D-BC32-C87F4F1BD8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2BCBAE-E262-7D4E-BEEE-F8A902955692}"/>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2871306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94675-9663-D740-9394-4C648756E50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0111AC-D4A3-7E4A-8823-092DDB6DDD2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415C7B6-8E37-1F40-B995-B0A68662BCB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4E07F83-76F9-A243-A01E-BE6A148CFB53}"/>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6" name="Footer Placeholder 5">
            <a:extLst>
              <a:ext uri="{FF2B5EF4-FFF2-40B4-BE49-F238E27FC236}">
                <a16:creationId xmlns:a16="http://schemas.microsoft.com/office/drawing/2014/main" id="{AEF82D36-71E7-8C4D-B19A-EA56EC239B9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A7A707-C480-C443-ABEA-88C7EE6C2B40}"/>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264295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004B5-00C8-6640-AFB1-67CCF949A55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EE3D6A2-192E-AA46-BCAD-6DDDFBA3CC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533E3A-6503-CD4F-81E3-5F2F10DAD6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4E05BAD-C111-8F42-ACC8-01495915A4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EB9D0F-0B04-9648-8780-71204F7A4A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348B20C-183F-2343-BD83-DC75C4557A73}"/>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8" name="Footer Placeholder 7">
            <a:extLst>
              <a:ext uri="{FF2B5EF4-FFF2-40B4-BE49-F238E27FC236}">
                <a16:creationId xmlns:a16="http://schemas.microsoft.com/office/drawing/2014/main" id="{53A2A513-F760-844B-8DA2-7505C0BC30E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6D00ADD-39EF-E64B-9F08-B3B9649BC905}"/>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37131214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68ED-4E23-314B-874F-1640E09649F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A6D36DD-D482-9046-9D4E-11A1EB8EE5E0}"/>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4" name="Footer Placeholder 3">
            <a:extLst>
              <a:ext uri="{FF2B5EF4-FFF2-40B4-BE49-F238E27FC236}">
                <a16:creationId xmlns:a16="http://schemas.microsoft.com/office/drawing/2014/main" id="{A6B310E5-57D8-3444-85D8-30E6111C10B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48FC471-3477-7843-92E9-12FDA05B79E2}"/>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1572678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5DF7E1-9E2D-664C-AE7B-BCF321D35346}"/>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3" name="Footer Placeholder 2">
            <a:extLst>
              <a:ext uri="{FF2B5EF4-FFF2-40B4-BE49-F238E27FC236}">
                <a16:creationId xmlns:a16="http://schemas.microsoft.com/office/drawing/2014/main" id="{B9CE419C-6C21-6A4F-9B2F-C6A8116FB03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7A1428D-2C0F-2641-A2B6-65DF7A9035DB}"/>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97631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C4867-9758-A04C-835D-7C4EF09B35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06A8223-D45D-8144-9C3B-EF62F2F00D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472D345-43D0-D142-8D35-BF80F2DD01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EB6E0A-5F90-E944-8D63-CD075F2302BF}"/>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6" name="Footer Placeholder 5">
            <a:extLst>
              <a:ext uri="{FF2B5EF4-FFF2-40B4-BE49-F238E27FC236}">
                <a16:creationId xmlns:a16="http://schemas.microsoft.com/office/drawing/2014/main" id="{0D3F396D-C9E4-4648-83ED-1AA6ECC3D2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B8FE5BD-90AC-774B-8C7E-FCDE476FD5A6}"/>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334320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A5FF0-E84D-C94A-8675-6C552B0B7E6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E39312B-733F-FD41-9CE7-DD84FC71B0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50E56A-900D-E846-B15A-AAFF28BDE7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D99729-A2C8-DB48-85AA-51E0C17A7B20}"/>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6" name="Footer Placeholder 5">
            <a:extLst>
              <a:ext uri="{FF2B5EF4-FFF2-40B4-BE49-F238E27FC236}">
                <a16:creationId xmlns:a16="http://schemas.microsoft.com/office/drawing/2014/main" id="{AB851B58-4E01-FB41-B4B8-DA86B41D9F7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FE3A6E-F4A8-B44C-8625-048BFF9CD123}"/>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2861671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F1732-FB1D-5943-9770-9465BC6C884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21E2274-69B4-F14D-9D9A-A56635E169B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626B85-3E17-214D-B5F0-AE2E21F3D0A7}"/>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B590645B-2290-5545-A921-D5F5F33F08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57BC3B-8627-E046-AA62-969ECD3CFC32}"/>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2257699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389CB1E-E913-C347-9EC5-B84E2ADFE82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2209AEF-1FF5-9C4F-BC59-0FB3C41BA9F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B0BAED-2017-8D42-A786-A8B0DBA56E2F}"/>
              </a:ext>
            </a:extLst>
          </p:cNvPr>
          <p:cNvSpPr>
            <a:spLocks noGrp="1"/>
          </p:cNvSpPr>
          <p:nvPr>
            <p:ph type="dt" sz="half" idx="10"/>
          </p:nvPr>
        </p:nvSpPr>
        <p:spPr/>
        <p:txBody>
          <a:body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847959FD-F54B-E14D-ACEF-53E1C8A960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CC2754F-1EF6-7147-9F06-210D8CF7221A}"/>
              </a:ext>
            </a:extLst>
          </p:cNvPr>
          <p:cNvSpPr>
            <a:spLocks noGrp="1"/>
          </p:cNvSpPr>
          <p:nvPr>
            <p:ph type="sldNum" sz="quarter" idx="12"/>
          </p:nvPr>
        </p:nvSpPr>
        <p:spPr/>
        <p:txBody>
          <a:bodyPr/>
          <a:lstStyle/>
          <a:p>
            <a:fld id="{35A1FE84-C473-CF4D-9795-D194F1556979}" type="slidenum">
              <a:rPr lang="en-US" smtClean="0"/>
              <a:t>‹#›</a:t>
            </a:fld>
            <a:endParaRPr lang="en-US"/>
          </a:p>
        </p:txBody>
      </p:sp>
    </p:spTree>
    <p:extLst>
      <p:ext uri="{BB962C8B-B14F-4D97-AF65-F5344CB8AC3E}">
        <p14:creationId xmlns:p14="http://schemas.microsoft.com/office/powerpoint/2010/main" val="24808393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CEE42C-BBAF-5946-87B2-21B84441F3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903B3F-34F3-9741-AA30-40A5C7BE91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BA5800-5164-714B-8DE1-34E2D910EE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5DD0AF-09B0-F746-98EC-8351D02C5B1E}" type="datetimeFigureOut">
              <a:rPr lang="en-US" smtClean="0"/>
              <a:t>12/1/23</a:t>
            </a:fld>
            <a:endParaRPr lang="en-US"/>
          </a:p>
        </p:txBody>
      </p:sp>
      <p:sp>
        <p:nvSpPr>
          <p:cNvPr id="5" name="Footer Placeholder 4">
            <a:extLst>
              <a:ext uri="{FF2B5EF4-FFF2-40B4-BE49-F238E27FC236}">
                <a16:creationId xmlns:a16="http://schemas.microsoft.com/office/drawing/2014/main" id="{6AF298C6-2509-C947-90CA-BC495EFF9A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6782D2-F215-6043-BFA9-244C36E184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A1FE84-C473-CF4D-9795-D194F1556979}" type="slidenum">
              <a:rPr lang="en-US" smtClean="0"/>
              <a:t>‹#›</a:t>
            </a:fld>
            <a:endParaRPr lang="en-US"/>
          </a:p>
        </p:txBody>
      </p:sp>
    </p:spTree>
    <p:extLst>
      <p:ext uri="{BB962C8B-B14F-4D97-AF65-F5344CB8AC3E}">
        <p14:creationId xmlns:p14="http://schemas.microsoft.com/office/powerpoint/2010/main" val="42436966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zh.wikipedia.org/wiki/%E5%A8%81%E7%88%BE%E6%96%AF%E4%B8%89%E4%B8%80%E8%81%96%E5%A4%A7%E8%A1%9B%E5%A4%A7%E5%AD%B8"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pxhere.com/id/photo/1203389" TargetMode="External"/><Relationship Id="rId7" Type="http://schemas.openxmlformats.org/officeDocument/2006/relationships/diagramColors" Target="../diagrams/colors2.xml"/><Relationship Id="rId2" Type="http://schemas.openxmlformats.org/officeDocument/2006/relationships/image" Target="../media/image9.jpeg"/><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7" Type="http://schemas.openxmlformats.org/officeDocument/2006/relationships/hyperlink" Target="https://pxhere.com/en/photo/1444795"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hyperlink" Target="https://creativecommons.org/licenses/by-nd/3.0/" TargetMode="External"/><Relationship Id="rId4" Type="http://schemas.openxmlformats.org/officeDocument/2006/relationships/hyperlink" Target="https://policyoptions.irpp.org/magazines/may-2019/why-multistakeholder-policymaking-work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restaurant.eatapp.co/blog/restaurant-swot-analysis" TargetMode="External"/><Relationship Id="rId7" Type="http://schemas.openxmlformats.org/officeDocument/2006/relationships/hyperlink" Target="https://asana.com/resources/communication-plan" TargetMode="External"/><Relationship Id="rId2" Type="http://schemas.openxmlformats.org/officeDocument/2006/relationships/hyperlink" Target="https://www.businessnewsdaily.com/4245-swot-analysis.html" TargetMode="External"/><Relationship Id="rId1" Type="http://schemas.openxmlformats.org/officeDocument/2006/relationships/slideLayout" Target="../slideLayouts/slideLayout7.xml"/><Relationship Id="rId6" Type="http://schemas.openxmlformats.org/officeDocument/2006/relationships/hyperlink" Target="https://info.docxellent.com/blog/main-components-quality-managemnt" TargetMode="External"/><Relationship Id="rId5" Type="http://schemas.openxmlformats.org/officeDocument/2006/relationships/hyperlink" Target="https://asana.com/resources/project-closure" TargetMode="External"/><Relationship Id="rId4" Type="http://schemas.openxmlformats.org/officeDocument/2006/relationships/hyperlink" Target="https://twproject.com/blog/final-project-outputs-how-to-get-the-best-out-of-th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1D3A9-7D60-724B-8B8C-59CEA341F44F}"/>
              </a:ext>
            </a:extLst>
          </p:cNvPr>
          <p:cNvSpPr>
            <a:spLocks noGrp="1"/>
          </p:cNvSpPr>
          <p:nvPr>
            <p:ph type="ctrTitle"/>
          </p:nvPr>
        </p:nvSpPr>
        <p:spPr>
          <a:xfrm>
            <a:off x="816393" y="255673"/>
            <a:ext cx="5348858" cy="2947665"/>
          </a:xfrm>
        </p:spPr>
        <p:txBody>
          <a:bodyPr anchor="b">
            <a:normAutofit/>
          </a:bodyPr>
          <a:lstStyle/>
          <a:p>
            <a:pPr algn="l"/>
            <a:r>
              <a:rPr lang="en-US" sz="4400">
                <a:solidFill>
                  <a:srgbClr val="FFFFFF"/>
                </a:solidFill>
                <a:latin typeface="Arial"/>
                <a:cs typeface="Arial"/>
              </a:rPr>
              <a:t>Managing projects in the Organization</a:t>
            </a:r>
            <a:br>
              <a:rPr lang="en-US" sz="4400">
                <a:solidFill>
                  <a:srgbClr val="FFFFFF"/>
                </a:solidFill>
                <a:latin typeface="Arial"/>
                <a:cs typeface="Arial"/>
              </a:rPr>
            </a:br>
            <a:r>
              <a:rPr lang="en-US" sz="4400">
                <a:solidFill>
                  <a:srgbClr val="FFFFFF"/>
                </a:solidFill>
                <a:latin typeface="Arial"/>
                <a:cs typeface="Arial"/>
              </a:rPr>
              <a:t>        </a:t>
            </a:r>
            <a:br>
              <a:rPr lang="en-US" sz="2400" b="1">
                <a:solidFill>
                  <a:srgbClr val="FFFFFF"/>
                </a:solidFill>
                <a:latin typeface="Arial"/>
                <a:cs typeface="Calibri Light"/>
              </a:rPr>
            </a:br>
            <a:endParaRPr lang="en-US" sz="2400" b="1">
              <a:latin typeface="Arial"/>
              <a:cs typeface="Calibri Light"/>
            </a:endParaRPr>
          </a:p>
        </p:txBody>
      </p:sp>
      <p:sp>
        <p:nvSpPr>
          <p:cNvPr id="18" name="Rectangle 1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C65AEE0-EED1-104A-80E4-6B80716435F6}"/>
              </a:ext>
            </a:extLst>
          </p:cNvPr>
          <p:cNvSpPr>
            <a:spLocks noGrp="1"/>
          </p:cNvSpPr>
          <p:nvPr>
            <p:ph type="subTitle" idx="1"/>
          </p:nvPr>
        </p:nvSpPr>
        <p:spPr>
          <a:xfrm>
            <a:off x="814644" y="3701897"/>
            <a:ext cx="5517972" cy="2036812"/>
          </a:xfrm>
        </p:spPr>
        <p:txBody>
          <a:bodyPr anchor="t">
            <a:normAutofit/>
          </a:bodyPr>
          <a:lstStyle/>
          <a:p>
            <a:pPr algn="l"/>
            <a:r>
              <a:rPr lang="en-US" sz="1800" b="1">
                <a:solidFill>
                  <a:srgbClr val="FFFFFF"/>
                </a:solidFill>
                <a:latin typeface="Arial"/>
                <a:cs typeface="Calibri" panose="020F0502020204030204"/>
              </a:rPr>
              <a:t>BA Management and Leadership for the Workplace</a:t>
            </a:r>
            <a:endParaRPr lang="en-US" sz="1800" b="1">
              <a:solidFill>
                <a:srgbClr val="FFFFFF"/>
              </a:solidFill>
              <a:latin typeface="Arial"/>
              <a:cs typeface="Arial"/>
            </a:endParaRPr>
          </a:p>
          <a:p>
            <a:pPr algn="l"/>
            <a:r>
              <a:rPr lang="en-US" sz="1800" b="1">
                <a:solidFill>
                  <a:srgbClr val="FFFFFF"/>
                </a:solidFill>
                <a:latin typeface="Arial"/>
                <a:cs typeface="Calibri" panose="020F0502020204030204"/>
              </a:rPr>
              <a:t>Module code: BMSW5104_LON</a:t>
            </a:r>
          </a:p>
          <a:p>
            <a:pPr algn="l"/>
            <a:r>
              <a:rPr lang="en-US" sz="1800" b="1">
                <a:solidFill>
                  <a:srgbClr val="FFFFFF"/>
                </a:solidFill>
                <a:latin typeface="Arial"/>
                <a:cs typeface="Calibri" panose="020F0502020204030204"/>
              </a:rPr>
              <a:t>Lecturer`s name: Alfred Mensah</a:t>
            </a:r>
          </a:p>
          <a:p>
            <a:pPr algn="l"/>
            <a:endParaRPr lang="en-US" sz="1800">
              <a:solidFill>
                <a:srgbClr val="FFFFFF"/>
              </a:solidFill>
              <a:cs typeface="Calibri" panose="020F0502020204030204"/>
            </a:endParaRPr>
          </a:p>
          <a:p>
            <a:pPr algn="l"/>
            <a:endParaRPr lang="en-US" sz="1800">
              <a:solidFill>
                <a:srgbClr val="FFFFFF"/>
              </a:solidFill>
              <a:cs typeface="Calibri" panose="020F0502020204030204"/>
            </a:endParaRPr>
          </a:p>
        </p:txBody>
      </p:sp>
      <p:sp>
        <p:nvSpPr>
          <p:cNvPr id="20" name="Oval 1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ext&#10;&#10;Description automatically generated">
            <a:extLst>
              <a:ext uri="{FF2B5EF4-FFF2-40B4-BE49-F238E27FC236}">
                <a16:creationId xmlns:a16="http://schemas.microsoft.com/office/drawing/2014/main" id="{4AECA17C-45D8-8247-B4B1-C607C903B9D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96467" y="2686125"/>
            <a:ext cx="4185347" cy="1843013"/>
          </a:xfrm>
          <a:prstGeom prst="rect">
            <a:avLst/>
          </a:prstGeom>
        </p:spPr>
      </p:pic>
      <p:sp>
        <p:nvSpPr>
          <p:cNvPr id="5" name="TextBox 4">
            <a:extLst>
              <a:ext uri="{FF2B5EF4-FFF2-40B4-BE49-F238E27FC236}">
                <a16:creationId xmlns:a16="http://schemas.microsoft.com/office/drawing/2014/main" id="{5CF20F03-4B3B-B64D-8CE2-2CDD015A9DA9}"/>
              </a:ext>
            </a:extLst>
          </p:cNvPr>
          <p:cNvSpPr txBox="1"/>
          <p:nvPr/>
        </p:nvSpPr>
        <p:spPr>
          <a:xfrm>
            <a:off x="9884957" y="6636007"/>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zh.wikipedia.org/wiki/%E5%A8%81%E7%88%BE%E6%96%AF%E4%B8%89%E4%B8%80%E8%81%96%E5%A4%A7%E8%A1%9B%E5%A4%A7%E5%AD%B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758112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4" descr="Table setting with green accent and daffodil">
            <a:extLst>
              <a:ext uri="{FF2B5EF4-FFF2-40B4-BE49-F238E27FC236}">
                <a16:creationId xmlns:a16="http://schemas.microsoft.com/office/drawing/2014/main" id="{7B86A961-4B2C-BF86-99AD-6B7C6C29806B}"/>
              </a:ext>
            </a:extLst>
          </p:cNvPr>
          <p:cNvPicPr>
            <a:picLocks noChangeAspect="1"/>
          </p:cNvPicPr>
          <p:nvPr/>
        </p:nvPicPr>
        <p:blipFill rotWithShape="1">
          <a:blip r:embed="rId2"/>
          <a:srcRect l="9091" t="17522"/>
          <a:stretch/>
        </p:blipFill>
        <p:spPr>
          <a:xfrm>
            <a:off x="20" y="10"/>
            <a:ext cx="12191981" cy="6857990"/>
          </a:xfrm>
          <a:prstGeom prst="rect">
            <a:avLst/>
          </a:prstGeom>
        </p:spPr>
      </p:pic>
      <p:sp>
        <p:nvSpPr>
          <p:cNvPr id="36" name="Rectangle 35">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7CDFE2-783F-664F-BB1A-8E9FB0B6BA8F}"/>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5100">
                <a:solidFill>
                  <a:schemeClr val="bg1"/>
                </a:solidFill>
              </a:rPr>
              <a:t>Project name:  </a:t>
            </a:r>
            <a:br>
              <a:rPr lang="en-US" sz="5100">
                <a:solidFill>
                  <a:schemeClr val="bg1"/>
                </a:solidFill>
              </a:rPr>
            </a:br>
            <a:br>
              <a:rPr lang="en-US" sz="5100">
                <a:solidFill>
                  <a:schemeClr val="bg1"/>
                </a:solidFill>
              </a:rPr>
            </a:br>
            <a:r>
              <a:rPr lang="en-US" sz="5100">
                <a:solidFill>
                  <a:schemeClr val="bg1"/>
                </a:solidFill>
              </a:rPr>
              <a:t>The Happy Plate </a:t>
            </a:r>
          </a:p>
        </p:txBody>
      </p:sp>
      <p:sp>
        <p:nvSpPr>
          <p:cNvPr id="38" name="Rectangle: Rounded Corners 3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51511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D7329-1B74-594D-9A26-828B2D17DFD8}"/>
              </a:ext>
            </a:extLst>
          </p:cNvPr>
          <p:cNvSpPr>
            <a:spLocks noGrp="1"/>
          </p:cNvSpPr>
          <p:nvPr>
            <p:ph type="title"/>
          </p:nvPr>
        </p:nvSpPr>
        <p:spPr>
          <a:xfrm>
            <a:off x="635000" y="640823"/>
            <a:ext cx="3418659" cy="5583148"/>
          </a:xfrm>
        </p:spPr>
        <p:txBody>
          <a:bodyPr anchor="ctr">
            <a:normAutofit/>
          </a:bodyPr>
          <a:lstStyle/>
          <a:p>
            <a:r>
              <a:rPr lang="en-US" sz="5000"/>
              <a:t>Presentation outline </a:t>
            </a:r>
          </a:p>
        </p:txBody>
      </p:sp>
      <p:sp>
        <p:nvSpPr>
          <p:cNvPr id="20"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1" name="Content Placeholder 2">
            <a:extLst>
              <a:ext uri="{FF2B5EF4-FFF2-40B4-BE49-F238E27FC236}">
                <a16:creationId xmlns:a16="http://schemas.microsoft.com/office/drawing/2014/main" id="{5C45567B-A1D0-1798-1872-0B62D0516C80}"/>
              </a:ext>
            </a:extLst>
          </p:cNvPr>
          <p:cNvGraphicFramePr>
            <a:graphicFrameLocks noGrp="1"/>
          </p:cNvGraphicFramePr>
          <p:nvPr>
            <p:ph idx="1"/>
            <p:extLst>
              <p:ext uri="{D42A27DB-BD31-4B8C-83A1-F6EECF244321}">
                <p14:modId xmlns:p14="http://schemas.microsoft.com/office/powerpoint/2010/main" val="19318844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327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6" name="Graphic 115" descr="Checkmark">
            <a:extLst>
              <a:ext uri="{FF2B5EF4-FFF2-40B4-BE49-F238E27FC236}">
                <a16:creationId xmlns:a16="http://schemas.microsoft.com/office/drawing/2014/main" id="{666EA909-75DC-8BFD-E341-EC4C9710DD0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121" name="Freeform: Shape 120">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0821791-8A15-2947-A78B-1A54F8010AE7}"/>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4600" b="1" kern="1200">
                <a:solidFill>
                  <a:srgbClr val="FFFFFF"/>
                </a:solidFill>
                <a:latin typeface="+mj-lt"/>
                <a:ea typeface="+mj-ea"/>
                <a:cs typeface="+mj-cs"/>
              </a:rPr>
              <a:t>Alina Cocirlea (2123036)</a:t>
            </a:r>
            <a:br>
              <a:rPr lang="en-US" sz="4600" b="1" kern="1200">
                <a:solidFill>
                  <a:srgbClr val="FFFFFF"/>
                </a:solidFill>
                <a:latin typeface="+mj-lt"/>
                <a:ea typeface="+mj-ea"/>
                <a:cs typeface="+mj-cs"/>
              </a:rPr>
            </a:br>
            <a:r>
              <a:rPr lang="en-US" sz="4600" b="1" kern="1200">
                <a:solidFill>
                  <a:srgbClr val="FFFFFF"/>
                </a:solidFill>
                <a:latin typeface="+mj-lt"/>
                <a:ea typeface="+mj-ea"/>
                <a:cs typeface="+mj-cs"/>
              </a:rPr>
              <a:t>         Project Initiation</a:t>
            </a:r>
            <a:br>
              <a:rPr lang="en-US" sz="4600" b="1" kern="1200">
                <a:solidFill>
                  <a:srgbClr val="FFFFFF"/>
                </a:solidFill>
                <a:latin typeface="+mj-lt"/>
                <a:ea typeface="+mj-ea"/>
                <a:cs typeface="+mj-cs"/>
              </a:rPr>
            </a:br>
            <a:endParaRPr lang="en-US" sz="4600" b="1" kern="1200">
              <a:solidFill>
                <a:srgbClr val="FFFFFF"/>
              </a:solidFill>
              <a:latin typeface="+mj-lt"/>
              <a:ea typeface="+mj-ea"/>
              <a:cs typeface="+mj-cs"/>
            </a:endParaRPr>
          </a:p>
        </p:txBody>
      </p:sp>
      <p:sp>
        <p:nvSpPr>
          <p:cNvPr id="123"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1556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16"/>
                                        </p:tgtEl>
                                        <p:attrNameLst>
                                          <p:attrName>style.visibility</p:attrName>
                                        </p:attrNameLst>
                                      </p:cBhvr>
                                      <p:to>
                                        <p:strVal val="visible"/>
                                      </p:to>
                                    </p:set>
                                    <p:animEffect transition="in" filter="fade">
                                      <p:cBhvr>
                                        <p:cTn id="7" dur="700"/>
                                        <p:tgtEl>
                                          <p:spTgt spid="116"/>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097C3E3-5962-FE43-B8B9-009A22955D26}"/>
              </a:ext>
            </a:extLst>
          </p:cNvPr>
          <p:cNvSpPr>
            <a:spLocks noGrp="1"/>
          </p:cNvSpPr>
          <p:nvPr>
            <p:ph type="title"/>
          </p:nvPr>
        </p:nvSpPr>
        <p:spPr>
          <a:xfrm>
            <a:off x="838200" y="365125"/>
            <a:ext cx="5393361" cy="1325563"/>
          </a:xfrm>
        </p:spPr>
        <p:txBody>
          <a:bodyPr>
            <a:normAutofit/>
          </a:bodyPr>
          <a:lstStyle/>
          <a:p>
            <a:r>
              <a:rPr lang="en-US" b="1">
                <a:latin typeface="Arial"/>
                <a:cs typeface="Arial"/>
              </a:rPr>
              <a:t>Introduction</a:t>
            </a:r>
            <a:r>
              <a:rPr lang="en-US"/>
              <a:t> </a:t>
            </a:r>
          </a:p>
        </p:txBody>
      </p:sp>
      <p:sp>
        <p:nvSpPr>
          <p:cNvPr id="3" name="Content Placeholder 2">
            <a:extLst>
              <a:ext uri="{FF2B5EF4-FFF2-40B4-BE49-F238E27FC236}">
                <a16:creationId xmlns:a16="http://schemas.microsoft.com/office/drawing/2014/main" id="{8FC22AE4-E5B3-554A-96A1-FC736B15644C}"/>
              </a:ext>
            </a:extLst>
          </p:cNvPr>
          <p:cNvSpPr>
            <a:spLocks noGrp="1"/>
          </p:cNvSpPr>
          <p:nvPr>
            <p:ph idx="1"/>
          </p:nvPr>
        </p:nvSpPr>
        <p:spPr>
          <a:xfrm>
            <a:off x="156412" y="1635125"/>
            <a:ext cx="6315780" cy="4020470"/>
          </a:xfrm>
        </p:spPr>
        <p:txBody>
          <a:bodyPr vert="horz" lIns="91440" tIns="45720" rIns="91440" bIns="45720" rtlCol="0" anchor="t">
            <a:normAutofit/>
          </a:bodyPr>
          <a:lstStyle/>
          <a:p>
            <a:pPr algn="just"/>
            <a:r>
              <a:rPr lang="en-US" sz="1800" b="1">
                <a:latin typeface="Arial"/>
                <a:ea typeface="Calibri"/>
                <a:cs typeface="Calibri"/>
              </a:rPr>
              <a:t>Project type</a:t>
            </a:r>
            <a:r>
              <a:rPr lang="en-US" sz="1800">
                <a:latin typeface="Arial"/>
                <a:ea typeface="Calibri"/>
                <a:cs typeface="Calibri"/>
              </a:rPr>
              <a:t>: Restaurant</a:t>
            </a:r>
          </a:p>
          <a:p>
            <a:pPr algn="just"/>
            <a:r>
              <a:rPr lang="en-US" sz="1800" b="1">
                <a:latin typeface="Arial"/>
                <a:ea typeface="Calibri"/>
                <a:cs typeface="Calibri"/>
              </a:rPr>
              <a:t>Structure</a:t>
            </a:r>
            <a:r>
              <a:rPr lang="en-US" sz="1800">
                <a:latin typeface="Arial"/>
                <a:ea typeface="Calibri"/>
                <a:cs typeface="Calibri"/>
              </a:rPr>
              <a:t>:  Three levels</a:t>
            </a:r>
          </a:p>
          <a:p>
            <a:pPr algn="just"/>
            <a:r>
              <a:rPr lang="en-US" sz="1800" b="1">
                <a:latin typeface="Arial"/>
                <a:ea typeface="Calibri"/>
                <a:cs typeface="Calibri"/>
              </a:rPr>
              <a:t>Duration</a:t>
            </a:r>
            <a:r>
              <a:rPr lang="en-US" sz="1800">
                <a:latin typeface="Arial"/>
                <a:ea typeface="Calibri"/>
                <a:cs typeface="Calibri"/>
              </a:rPr>
              <a:t>: Six months</a:t>
            </a:r>
          </a:p>
          <a:p>
            <a:pPr algn="just"/>
            <a:r>
              <a:rPr lang="en-US" sz="1800" b="1">
                <a:latin typeface="Arial"/>
                <a:ea typeface="Calibri"/>
                <a:cs typeface="Calibri"/>
              </a:rPr>
              <a:t>Mission</a:t>
            </a:r>
            <a:r>
              <a:rPr lang="en-US" sz="1800">
                <a:latin typeface="Arial"/>
                <a:ea typeface="Calibri"/>
                <a:cs typeface="Calibri"/>
              </a:rPr>
              <a:t>: Promotion of a healthy lifestyle among the employees                        </a:t>
            </a:r>
          </a:p>
          <a:p>
            <a:pPr marL="0" indent="0" algn="just">
              <a:buNone/>
            </a:pPr>
            <a:r>
              <a:rPr lang="en-US" sz="1800">
                <a:latin typeface="Arial"/>
                <a:ea typeface="Calibri"/>
                <a:cs typeface="Calibri"/>
              </a:rPr>
              <a:t>    Reducing the staff movement during the lunch breaks </a:t>
            </a:r>
          </a:p>
          <a:p>
            <a:pPr marL="0" indent="0" algn="just">
              <a:buNone/>
            </a:pPr>
            <a:r>
              <a:rPr lang="en-US" sz="1800">
                <a:latin typeface="Arial"/>
                <a:ea typeface="Calibri"/>
                <a:cs typeface="Calibri"/>
              </a:rPr>
              <a:t>    Feeding 1000 employees   </a:t>
            </a:r>
            <a:endParaRPr lang="en-US" sz="1800">
              <a:latin typeface="Arial"/>
              <a:cs typeface="Arial"/>
            </a:endParaRPr>
          </a:p>
          <a:p>
            <a:r>
              <a:rPr lang="en-US" sz="1800" b="1">
                <a:latin typeface="Arial"/>
                <a:ea typeface="Calibri"/>
                <a:cs typeface="Calibri"/>
              </a:rPr>
              <a:t>Vision:</a:t>
            </a:r>
            <a:r>
              <a:rPr lang="en-US" sz="1800">
                <a:latin typeface="Arial"/>
                <a:ea typeface="Calibri"/>
                <a:cs typeface="Calibri"/>
              </a:rPr>
              <a:t> Became a quality and respected  restaurant   </a:t>
            </a:r>
          </a:p>
          <a:p>
            <a:pPr marL="0" indent="0">
              <a:buNone/>
            </a:pPr>
            <a:r>
              <a:rPr lang="en-US" sz="1800">
                <a:latin typeface="Arial"/>
                <a:ea typeface="Calibri"/>
                <a:cs typeface="Calibri"/>
              </a:rPr>
              <a:t>    Embrace  a new understanding of health and happiness  </a:t>
            </a:r>
            <a:r>
              <a:rPr lang="en-US" sz="2000">
                <a:ea typeface="Calibri"/>
                <a:cs typeface="Calibri"/>
              </a:rPr>
              <a:t>                          </a:t>
            </a:r>
            <a:endParaRPr lang="en-US"/>
          </a:p>
          <a:p>
            <a:pPr marL="0" indent="0">
              <a:buNone/>
            </a:pPr>
            <a:r>
              <a:rPr lang="en-US" sz="2000">
                <a:ea typeface="Calibri"/>
                <a:cs typeface="Calibri"/>
              </a:rPr>
              <a:t>    </a:t>
            </a:r>
          </a:p>
        </p:txBody>
      </p:sp>
      <p:pic>
        <p:nvPicPr>
          <p:cNvPr id="4" name="Picture 3">
            <a:extLst>
              <a:ext uri="{FF2B5EF4-FFF2-40B4-BE49-F238E27FC236}">
                <a16:creationId xmlns:a16="http://schemas.microsoft.com/office/drawing/2014/main" id="{3410C820-2D9D-0D44-BC90-CCB42846ABF8}"/>
              </a:ext>
            </a:extLst>
          </p:cNvPr>
          <p:cNvPicPr>
            <a:picLocks noChangeAspect="1"/>
          </p:cNvPicPr>
          <p:nvPr/>
        </p:nvPicPr>
        <p:blipFill rotWithShape="1">
          <a:blip r:embed="rId2"/>
          <a:srcRect t="4250" b="8315"/>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5"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7"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57847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D8C05-A339-E2AB-F3BB-78F78A73FEAE}"/>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b="1">
                <a:latin typeface="Arial"/>
                <a:ea typeface="Calibri Light"/>
                <a:cs typeface="Calibri Light"/>
              </a:rPr>
              <a:t>DELIVERABLE</a:t>
            </a:r>
            <a:endParaRPr lang="en-US" sz="5400" b="1" kern="1200">
              <a:solidFill>
                <a:schemeClr val="tx1"/>
              </a:solidFill>
              <a:latin typeface="Arial"/>
              <a:ea typeface="Calibri Light"/>
              <a:cs typeface="Calibri Light"/>
            </a:endParaRPr>
          </a:p>
        </p:txBody>
      </p:sp>
      <p:grpSp>
        <p:nvGrpSpPr>
          <p:cNvPr id="44" name="Group 43">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45" name="Rectangle 44">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Rectangle 4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8AA0A6-7CA9-3CD2-AA7F-868227009EF4}"/>
              </a:ext>
            </a:extLst>
          </p:cNvPr>
          <p:cNvSpPr>
            <a:spLocks/>
          </p:cNvSpPr>
          <p:nvPr/>
        </p:nvSpPr>
        <p:spPr>
          <a:xfrm>
            <a:off x="1409874" y="2598710"/>
            <a:ext cx="4094163" cy="3438144"/>
          </a:xfrm>
          <a:prstGeom prst="rect">
            <a:avLst/>
          </a:prstGeom>
        </p:spPr>
        <p:txBody>
          <a:bodyPr vert="horz" lIns="91440" tIns="45720" rIns="91440" bIns="45720" rtlCol="0" anchor="t">
            <a:normAutofit/>
          </a:bodyPr>
          <a:lstStyle/>
          <a:p>
            <a:pPr defTabSz="722376">
              <a:spcAft>
                <a:spcPts val="600"/>
              </a:spcAft>
            </a:pPr>
            <a:r>
              <a:rPr lang="en-GB" sz="1550" kern="1200">
                <a:latin typeface="Arial"/>
                <a:ea typeface="+mn-ea"/>
                <a:cs typeface="Arial"/>
              </a:rPr>
              <a:t>•</a:t>
            </a:r>
            <a:r>
              <a:rPr lang="en-GB" b="1" kern="1200">
                <a:latin typeface="Arial"/>
                <a:cs typeface="Calibri"/>
              </a:rPr>
              <a:t>Three levels</a:t>
            </a:r>
            <a:r>
              <a:rPr lang="en-GB" kern="1200">
                <a:latin typeface="Arial"/>
                <a:cs typeface="Calibri"/>
              </a:rPr>
              <a:t>: Ground floor for ordering, Level 2  and Level 3 for spacious dining</a:t>
            </a:r>
            <a:endParaRPr lang="en-GB" kern="1200">
              <a:latin typeface="Arial"/>
              <a:ea typeface="Calibri"/>
              <a:cs typeface="Calibri" panose="020F0502020204030204"/>
            </a:endParaRPr>
          </a:p>
          <a:p>
            <a:pPr defTabSz="722376">
              <a:spcAft>
                <a:spcPts val="600"/>
              </a:spcAft>
            </a:pPr>
            <a:r>
              <a:rPr lang="en-GB" kern="1200">
                <a:latin typeface="Arial"/>
                <a:ea typeface="+mn-ea"/>
                <a:cs typeface="Arial"/>
              </a:rPr>
              <a:t>•</a:t>
            </a:r>
            <a:r>
              <a:rPr lang="en-GB" b="1" kern="1200">
                <a:latin typeface="Arial"/>
                <a:cs typeface="Calibri"/>
              </a:rPr>
              <a:t>Detailed Plan</a:t>
            </a:r>
            <a:endParaRPr lang="en-GB" b="1" kern="1200">
              <a:latin typeface="Arial"/>
              <a:ea typeface="Calibri"/>
              <a:cs typeface="Calibri"/>
            </a:endParaRPr>
          </a:p>
          <a:p>
            <a:pPr defTabSz="722376">
              <a:spcAft>
                <a:spcPts val="600"/>
              </a:spcAft>
            </a:pPr>
            <a:r>
              <a:rPr lang="en-GB">
                <a:latin typeface="Arial"/>
                <a:cs typeface="Arial"/>
              </a:rPr>
              <a:t>    </a:t>
            </a:r>
            <a:r>
              <a:rPr lang="en-GB" kern="1200">
                <a:latin typeface="Arial"/>
                <a:ea typeface="+mn-ea"/>
                <a:cs typeface="Arial"/>
              </a:rPr>
              <a:t>•</a:t>
            </a:r>
            <a:r>
              <a:rPr lang="en-GB" kern="1200">
                <a:latin typeface="Arial"/>
                <a:cs typeface="Calibri"/>
              </a:rPr>
              <a:t>Interior Design</a:t>
            </a:r>
            <a:endParaRPr lang="en-GB" kern="1200">
              <a:latin typeface="Arial"/>
              <a:ea typeface="Calibri"/>
              <a:cs typeface="Calibri"/>
            </a:endParaRPr>
          </a:p>
          <a:p>
            <a:pPr defTabSz="722376">
              <a:spcAft>
                <a:spcPts val="600"/>
              </a:spcAft>
            </a:pPr>
            <a:r>
              <a:rPr lang="en-GB">
                <a:latin typeface="Arial"/>
                <a:cs typeface="Arial"/>
              </a:rPr>
              <a:t>    </a:t>
            </a:r>
            <a:r>
              <a:rPr lang="en-GB" kern="1200">
                <a:latin typeface="Arial"/>
                <a:ea typeface="+mn-ea"/>
                <a:cs typeface="Arial"/>
              </a:rPr>
              <a:t>•</a:t>
            </a:r>
            <a:r>
              <a:rPr lang="en-GB" kern="1200">
                <a:latin typeface="Arial"/>
                <a:cs typeface="Calibri"/>
              </a:rPr>
              <a:t>Staffing</a:t>
            </a:r>
            <a:endParaRPr lang="en-GB" kern="1200">
              <a:latin typeface="Arial"/>
              <a:ea typeface="Calibri"/>
              <a:cs typeface="Calibri"/>
            </a:endParaRPr>
          </a:p>
          <a:p>
            <a:pPr defTabSz="722376">
              <a:spcAft>
                <a:spcPts val="600"/>
              </a:spcAft>
            </a:pPr>
            <a:r>
              <a:rPr lang="en-GB">
                <a:latin typeface="Arial"/>
                <a:cs typeface="Arial"/>
              </a:rPr>
              <a:t>    </a:t>
            </a:r>
            <a:r>
              <a:rPr lang="en-GB" kern="1200">
                <a:latin typeface="Arial"/>
                <a:ea typeface="+mn-ea"/>
                <a:cs typeface="Arial"/>
              </a:rPr>
              <a:t>•</a:t>
            </a:r>
            <a:r>
              <a:rPr lang="en-GB" kern="1200">
                <a:latin typeface="Arial"/>
                <a:cs typeface="Calibri"/>
              </a:rPr>
              <a:t>Menu Development</a:t>
            </a:r>
            <a:endParaRPr lang="en-GB" kern="1200">
              <a:latin typeface="Arial"/>
              <a:ea typeface="Calibri"/>
              <a:cs typeface="Calibri"/>
            </a:endParaRPr>
          </a:p>
          <a:p>
            <a:pPr defTabSz="722376">
              <a:spcAft>
                <a:spcPts val="600"/>
              </a:spcAft>
            </a:pPr>
            <a:r>
              <a:rPr lang="en-GB">
                <a:latin typeface="Arial"/>
                <a:cs typeface="Arial"/>
              </a:rPr>
              <a:t>    </a:t>
            </a:r>
            <a:r>
              <a:rPr lang="en-GB" kern="1200">
                <a:latin typeface="Arial"/>
                <a:ea typeface="+mn-ea"/>
                <a:cs typeface="Arial"/>
              </a:rPr>
              <a:t>•</a:t>
            </a:r>
            <a:r>
              <a:rPr lang="en-GB" kern="1200">
                <a:latin typeface="Arial"/>
                <a:cs typeface="Calibri"/>
              </a:rPr>
              <a:t>Grand opening</a:t>
            </a:r>
            <a:endParaRPr lang="en-GB" kern="1200">
              <a:latin typeface="Arial"/>
              <a:ea typeface="Calibri"/>
              <a:cs typeface="Calibri"/>
            </a:endParaRPr>
          </a:p>
          <a:p>
            <a:pPr>
              <a:spcAft>
                <a:spcPts val="600"/>
              </a:spcAft>
            </a:pPr>
            <a:endParaRPr lang="en-GB">
              <a:latin typeface="Arial"/>
              <a:ea typeface="Calibri"/>
              <a:cs typeface="Calibri"/>
            </a:endParaRPr>
          </a:p>
        </p:txBody>
      </p:sp>
      <p:sp>
        <p:nvSpPr>
          <p:cNvPr id="4" name="Content Placeholder 3">
            <a:extLst>
              <a:ext uri="{FF2B5EF4-FFF2-40B4-BE49-F238E27FC236}">
                <a16:creationId xmlns:a16="http://schemas.microsoft.com/office/drawing/2014/main" id="{9227AD87-B0EB-8C6B-6DE1-988F7AEBBA1C}"/>
              </a:ext>
            </a:extLst>
          </p:cNvPr>
          <p:cNvSpPr>
            <a:spLocks/>
          </p:cNvSpPr>
          <p:nvPr/>
        </p:nvSpPr>
        <p:spPr>
          <a:xfrm>
            <a:off x="5624453" y="2598710"/>
            <a:ext cx="4094163" cy="3438144"/>
          </a:xfrm>
          <a:prstGeom prst="rect">
            <a:avLst/>
          </a:prstGeom>
        </p:spPr>
        <p:txBody>
          <a:bodyPr vert="horz" lIns="91440" tIns="45720" rIns="91440" bIns="45720" rtlCol="0" anchor="t">
            <a:normAutofit/>
          </a:bodyPr>
          <a:lstStyle/>
          <a:p>
            <a:pPr defTabSz="722376">
              <a:spcAft>
                <a:spcPts val="600"/>
              </a:spcAft>
            </a:pPr>
            <a:endParaRPr lang="en-GB" b="1">
              <a:ea typeface="Calibri"/>
              <a:cs typeface="Calibri"/>
            </a:endParaRPr>
          </a:p>
        </p:txBody>
      </p:sp>
      <p:graphicFrame>
        <p:nvGraphicFramePr>
          <p:cNvPr id="5" name="Table 4">
            <a:extLst>
              <a:ext uri="{FF2B5EF4-FFF2-40B4-BE49-F238E27FC236}">
                <a16:creationId xmlns:a16="http://schemas.microsoft.com/office/drawing/2014/main" id="{61BD13B6-2F06-941A-3FD1-853D1F13C732}"/>
              </a:ext>
            </a:extLst>
          </p:cNvPr>
          <p:cNvGraphicFramePr>
            <a:graphicFrameLocks noGrp="1"/>
          </p:cNvGraphicFramePr>
          <p:nvPr>
            <p:extLst>
              <p:ext uri="{D42A27DB-BD31-4B8C-83A1-F6EECF244321}">
                <p14:modId xmlns:p14="http://schemas.microsoft.com/office/powerpoint/2010/main" val="3554509776"/>
              </p:ext>
            </p:extLst>
          </p:nvPr>
        </p:nvGraphicFramePr>
        <p:xfrm>
          <a:off x="5544552" y="2496552"/>
          <a:ext cx="5985210" cy="4336335"/>
        </p:xfrm>
        <a:graphic>
          <a:graphicData uri="http://schemas.openxmlformats.org/drawingml/2006/table">
            <a:tbl>
              <a:tblPr firstRow="1" bandRow="1">
                <a:tableStyleId>{B301B821-A1FF-4177-AEE7-76D212191A09}</a:tableStyleId>
              </a:tblPr>
              <a:tblGrid>
                <a:gridCol w="1854868">
                  <a:extLst>
                    <a:ext uri="{9D8B030D-6E8A-4147-A177-3AD203B41FA5}">
                      <a16:colId xmlns:a16="http://schemas.microsoft.com/office/drawing/2014/main" val="3743724925"/>
                    </a:ext>
                  </a:extLst>
                </a:gridCol>
                <a:gridCol w="4130342">
                  <a:extLst>
                    <a:ext uri="{9D8B030D-6E8A-4147-A177-3AD203B41FA5}">
                      <a16:colId xmlns:a16="http://schemas.microsoft.com/office/drawing/2014/main" val="589306162"/>
                    </a:ext>
                  </a:extLst>
                </a:gridCol>
              </a:tblGrid>
              <a:tr h="867267">
                <a:tc>
                  <a:txBody>
                    <a:bodyPr/>
                    <a:lstStyle/>
                    <a:p>
                      <a:r>
                        <a:rPr lang="en-GB">
                          <a:latin typeface="Arial"/>
                        </a:rPr>
                        <a:t>Timeline</a:t>
                      </a:r>
                    </a:p>
                  </a:txBody>
                  <a:tcPr/>
                </a:tc>
                <a:tc>
                  <a:txBody>
                    <a:bodyPr/>
                    <a:lstStyle/>
                    <a:p>
                      <a:r>
                        <a:rPr lang="en-GB">
                          <a:latin typeface="Arial"/>
                        </a:rPr>
                        <a:t>Tasks</a:t>
                      </a:r>
                    </a:p>
                  </a:txBody>
                  <a:tcPr/>
                </a:tc>
                <a:extLst>
                  <a:ext uri="{0D108BD9-81ED-4DB2-BD59-A6C34878D82A}">
                    <a16:rowId xmlns:a16="http://schemas.microsoft.com/office/drawing/2014/main" val="2032954907"/>
                  </a:ext>
                </a:extLst>
              </a:tr>
              <a:tr h="867267">
                <a:tc>
                  <a:txBody>
                    <a:bodyPr/>
                    <a:lstStyle/>
                    <a:p>
                      <a:r>
                        <a:rPr lang="en-GB">
                          <a:latin typeface="Arial"/>
                        </a:rPr>
                        <a:t>Dec 8 - Jan 9</a:t>
                      </a:r>
                    </a:p>
                  </a:txBody>
                  <a:tcPr/>
                </a:tc>
                <a:tc>
                  <a:txBody>
                    <a:bodyPr/>
                    <a:lstStyle/>
                    <a:p>
                      <a:pPr lvl="0" algn="l">
                        <a:lnSpc>
                          <a:spcPct val="100000"/>
                        </a:lnSpc>
                        <a:spcBef>
                          <a:spcPts val="0"/>
                        </a:spcBef>
                        <a:spcAft>
                          <a:spcPts val="0"/>
                        </a:spcAft>
                        <a:buNone/>
                      </a:pPr>
                      <a:r>
                        <a:rPr lang="en-GB" sz="1800" b="0" i="0" u="none" strike="noStrike" noProof="0">
                          <a:solidFill>
                            <a:srgbClr val="000000"/>
                          </a:solidFill>
                          <a:latin typeface="Arial"/>
                        </a:rPr>
                        <a:t>Project approval, finalize concept, design, and menu. </a:t>
                      </a:r>
                      <a:endParaRPr lang="en-GB">
                        <a:latin typeface="Arial"/>
                      </a:endParaRPr>
                    </a:p>
                  </a:txBody>
                  <a:tcPr/>
                </a:tc>
                <a:extLst>
                  <a:ext uri="{0D108BD9-81ED-4DB2-BD59-A6C34878D82A}">
                    <a16:rowId xmlns:a16="http://schemas.microsoft.com/office/drawing/2014/main" val="2832459683"/>
                  </a:ext>
                </a:extLst>
              </a:tr>
              <a:tr h="867267">
                <a:tc>
                  <a:txBody>
                    <a:bodyPr/>
                    <a:lstStyle/>
                    <a:p>
                      <a:r>
                        <a:rPr lang="en-GB">
                          <a:latin typeface="Arial"/>
                        </a:rPr>
                        <a:t>Jan 10 - Mar 22</a:t>
                      </a:r>
                    </a:p>
                  </a:txBody>
                  <a:tcPr/>
                </a:tc>
                <a:tc>
                  <a:txBody>
                    <a:bodyPr/>
                    <a:lstStyle/>
                    <a:p>
                      <a:r>
                        <a:rPr lang="en-GB">
                          <a:latin typeface="Arial"/>
                        </a:rPr>
                        <a:t>Implement interior design. Recruit and train staff.</a:t>
                      </a:r>
                    </a:p>
                  </a:txBody>
                  <a:tcPr/>
                </a:tc>
                <a:extLst>
                  <a:ext uri="{0D108BD9-81ED-4DB2-BD59-A6C34878D82A}">
                    <a16:rowId xmlns:a16="http://schemas.microsoft.com/office/drawing/2014/main" val="2864957171"/>
                  </a:ext>
                </a:extLst>
              </a:tr>
              <a:tr h="867267">
                <a:tc>
                  <a:txBody>
                    <a:bodyPr/>
                    <a:lstStyle/>
                    <a:p>
                      <a:r>
                        <a:rPr lang="en-GB">
                          <a:latin typeface="Arial"/>
                        </a:rPr>
                        <a:t>Mar 23 – Apr 28</a:t>
                      </a:r>
                    </a:p>
                  </a:txBody>
                  <a:tcPr/>
                </a:tc>
                <a:tc>
                  <a:txBody>
                    <a:bodyPr/>
                    <a:lstStyle/>
                    <a:p>
                      <a:r>
                        <a:rPr lang="en-GB">
                          <a:latin typeface="Arial"/>
                        </a:rPr>
                        <a:t>Finalize menu. Conduct taste tests.</a:t>
                      </a:r>
                    </a:p>
                  </a:txBody>
                  <a:tcPr/>
                </a:tc>
                <a:extLst>
                  <a:ext uri="{0D108BD9-81ED-4DB2-BD59-A6C34878D82A}">
                    <a16:rowId xmlns:a16="http://schemas.microsoft.com/office/drawing/2014/main" val="2350430207"/>
                  </a:ext>
                </a:extLst>
              </a:tr>
              <a:tr h="867267">
                <a:tc>
                  <a:txBody>
                    <a:bodyPr/>
                    <a:lstStyle/>
                    <a:p>
                      <a:r>
                        <a:rPr lang="en-GB">
                          <a:latin typeface="Arial"/>
                        </a:rPr>
                        <a:t>Apr 29 – 8 Jun</a:t>
                      </a:r>
                    </a:p>
                  </a:txBody>
                  <a:tcPr/>
                </a:tc>
                <a:tc>
                  <a:txBody>
                    <a:bodyPr/>
                    <a:lstStyle/>
                    <a:p>
                      <a:r>
                        <a:rPr lang="en-GB">
                          <a:latin typeface="Arial"/>
                        </a:rPr>
                        <a:t>Grand opening. Marketing to attract employees of the site.</a:t>
                      </a:r>
                    </a:p>
                  </a:txBody>
                  <a:tcPr/>
                </a:tc>
                <a:extLst>
                  <a:ext uri="{0D108BD9-81ED-4DB2-BD59-A6C34878D82A}">
                    <a16:rowId xmlns:a16="http://schemas.microsoft.com/office/drawing/2014/main" val="775214213"/>
                  </a:ext>
                </a:extLst>
              </a:tr>
            </a:tbl>
          </a:graphicData>
        </a:graphic>
      </p:graphicFrame>
    </p:spTree>
    <p:extLst>
      <p:ext uri="{BB962C8B-B14F-4D97-AF65-F5344CB8AC3E}">
        <p14:creationId xmlns:p14="http://schemas.microsoft.com/office/powerpoint/2010/main" val="1805269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A blue squares with white text&#10;&#10;Description automatically generated">
            <a:extLst>
              <a:ext uri="{FF2B5EF4-FFF2-40B4-BE49-F238E27FC236}">
                <a16:creationId xmlns:a16="http://schemas.microsoft.com/office/drawing/2014/main" id="{52A4DD62-CAE2-12D4-6A34-4BA5886E5E37}"/>
              </a:ext>
            </a:extLst>
          </p:cNvPr>
          <p:cNvPicPr>
            <a:picLocks noChangeAspect="1"/>
          </p:cNvPicPr>
          <p:nvPr/>
        </p:nvPicPr>
        <p:blipFill rotWithShape="1">
          <a:blip r:embed="rId2"/>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06E56BB-C8E6-4F70-B8BF-921C4912D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97716"/>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2" name="Rectangle 11">
            <a:extLst>
              <a:ext uri="{FF2B5EF4-FFF2-40B4-BE49-F238E27FC236}">
                <a16:creationId xmlns:a16="http://schemas.microsoft.com/office/drawing/2014/main" id="{99643316-AB20-4DD1-8578-B5D7F033C0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61952"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1674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30" descr="Document">
            <a:extLst>
              <a:ext uri="{FF2B5EF4-FFF2-40B4-BE49-F238E27FC236}">
                <a16:creationId xmlns:a16="http://schemas.microsoft.com/office/drawing/2014/main" id="{3B42E99C-3F76-778E-63D0-E73D96F81C6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82" name="Freeform: Shape 81">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8FEDE1C-D412-294D-8D45-6C6CDF3A709C}"/>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a:solidFill>
                  <a:srgbClr val="FFFFFF"/>
                </a:solidFill>
                <a:latin typeface="+mj-lt"/>
                <a:ea typeface="+mj-ea"/>
                <a:cs typeface="+mj-cs"/>
              </a:rPr>
              <a:t>Artiola Stana (2121201)             Project Planning</a:t>
            </a:r>
          </a:p>
        </p:txBody>
      </p:sp>
      <p:sp>
        <p:nvSpPr>
          <p:cNvPr id="83"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015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31"/>
                                        </p:tgtEl>
                                        <p:attrNameLst>
                                          <p:attrName>style.visibility</p:attrName>
                                        </p:attrNameLst>
                                      </p:cBhvr>
                                      <p:to>
                                        <p:strVal val="visible"/>
                                      </p:to>
                                    </p:set>
                                    <p:animEffect transition="in" filter="fade">
                                      <p:cBhvr>
                                        <p:cTn id="7" dur="700"/>
                                        <p:tgtEl>
                                          <p:spTgt spid="31"/>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2D2B266D-3625-4584-A5C3-7D3F672CF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C463B99A-73EE-4FBB-B7C4-F9F9BCC25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92">
            <a:extLst>
              <a:ext uri="{FF2B5EF4-FFF2-40B4-BE49-F238E27FC236}">
                <a16:creationId xmlns:a16="http://schemas.microsoft.com/office/drawing/2014/main" id="{A5D2A5D1-BA0D-47D3-B051-DA7743C4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219825"/>
          </a:xfrm>
          <a:custGeom>
            <a:avLst/>
            <a:gdLst>
              <a:gd name="connsiteX0" fmla="*/ 6789701 w 12192000"/>
              <a:gd name="connsiteY0" fmla="*/ 6151588 h 6219825"/>
              <a:gd name="connsiteX1" fmla="*/ 6788702 w 12192000"/>
              <a:gd name="connsiteY1" fmla="*/ 6151666 h 6219825"/>
              <a:gd name="connsiteX2" fmla="*/ 6788476 w 12192000"/>
              <a:gd name="connsiteY2" fmla="*/ 6152200 h 6219825"/>
              <a:gd name="connsiteX3" fmla="*/ 9834 w 12192000"/>
              <a:gd name="connsiteY3" fmla="*/ 0 h 6219825"/>
              <a:gd name="connsiteX4" fmla="*/ 12357 w 12192000"/>
              <a:gd name="connsiteY4" fmla="*/ 1 h 6219825"/>
              <a:gd name="connsiteX5" fmla="*/ 12192000 w 12192000"/>
              <a:gd name="connsiteY5" fmla="*/ 1 h 6219825"/>
              <a:gd name="connsiteX6" fmla="*/ 12192000 w 12192000"/>
              <a:gd name="connsiteY6" fmla="*/ 5105401 h 6219825"/>
              <a:gd name="connsiteX7" fmla="*/ 12191716 w 12192000"/>
              <a:gd name="connsiteY7" fmla="*/ 5105401 h 6219825"/>
              <a:gd name="connsiteX8" fmla="*/ 12192000 w 12192000"/>
              <a:gd name="connsiteY8" fmla="*/ 5256977 h 6219825"/>
              <a:gd name="connsiteX9" fmla="*/ 12061096 w 12192000"/>
              <a:gd name="connsiteY9" fmla="*/ 5296034 h 6219825"/>
              <a:gd name="connsiteX10" fmla="*/ 11676800 w 12192000"/>
              <a:gd name="connsiteY10" fmla="*/ 5399652 h 6219825"/>
              <a:gd name="connsiteX11" fmla="*/ 10425355 w 12192000"/>
              <a:gd name="connsiteY11" fmla="*/ 5683310 h 6219825"/>
              <a:gd name="connsiteX12" fmla="*/ 9424022 w 12192000"/>
              <a:gd name="connsiteY12" fmla="*/ 5858546 h 6219825"/>
              <a:gd name="connsiteX13" fmla="*/ 8458419 w 12192000"/>
              <a:gd name="connsiteY13" fmla="*/ 5992303 h 6219825"/>
              <a:gd name="connsiteX14" fmla="*/ 7715970 w 12192000"/>
              <a:gd name="connsiteY14" fmla="*/ 6072283 h 6219825"/>
              <a:gd name="connsiteX15" fmla="*/ 6951716 w 12192000"/>
              <a:gd name="connsiteY15" fmla="*/ 6138091 h 6219825"/>
              <a:gd name="connsiteX16" fmla="*/ 6936303 w 12192000"/>
              <a:gd name="connsiteY16" fmla="*/ 6140163 h 6219825"/>
              <a:gd name="connsiteX17" fmla="*/ 6790448 w 12192000"/>
              <a:gd name="connsiteY17" fmla="*/ 6151529 h 6219825"/>
              <a:gd name="connsiteX18" fmla="*/ 6799941 w 12192000"/>
              <a:gd name="connsiteY18" fmla="*/ 6153349 h 6219825"/>
              <a:gd name="connsiteX19" fmla="*/ 6835432 w 12192000"/>
              <a:gd name="connsiteY19" fmla="*/ 6151642 h 6219825"/>
              <a:gd name="connsiteX20" fmla="*/ 6884003 w 12192000"/>
              <a:gd name="connsiteY20" fmla="*/ 6148662 h 6219825"/>
              <a:gd name="connsiteX21" fmla="*/ 7578771 w 12192000"/>
              <a:gd name="connsiteY21" fmla="*/ 6116122 h 6219825"/>
              <a:gd name="connsiteX22" fmla="*/ 8623845 w 12192000"/>
              <a:gd name="connsiteY22" fmla="*/ 6029188 h 6219825"/>
              <a:gd name="connsiteX23" fmla="*/ 9479970 w 12192000"/>
              <a:gd name="connsiteY23" fmla="*/ 5925239 h 6219825"/>
              <a:gd name="connsiteX24" fmla="*/ 10629308 w 12192000"/>
              <a:gd name="connsiteY24" fmla="*/ 5731000 h 6219825"/>
              <a:gd name="connsiteX25" fmla="*/ 11998498 w 12192000"/>
              <a:gd name="connsiteY25" fmla="*/ 5404869 h 6219825"/>
              <a:gd name="connsiteX26" fmla="*/ 12192000 w 12192000"/>
              <a:gd name="connsiteY26" fmla="*/ 5347846 h 6219825"/>
              <a:gd name="connsiteX27" fmla="*/ 12192000 w 12192000"/>
              <a:gd name="connsiteY27" fmla="*/ 5402606 h 6219825"/>
              <a:gd name="connsiteX28" fmla="*/ 11829257 w 12192000"/>
              <a:gd name="connsiteY28" fmla="*/ 5507950 h 6219825"/>
              <a:gd name="connsiteX29" fmla="*/ 10939183 w 12192000"/>
              <a:gd name="connsiteY29" fmla="*/ 5722555 h 6219825"/>
              <a:gd name="connsiteX30" fmla="*/ 9985530 w 12192000"/>
              <a:gd name="connsiteY30" fmla="*/ 5902635 h 6219825"/>
              <a:gd name="connsiteX31" fmla="*/ 9186882 w 12192000"/>
              <a:gd name="connsiteY31" fmla="*/ 6018631 h 6219825"/>
              <a:gd name="connsiteX32" fmla="*/ 8578198 w 12192000"/>
              <a:gd name="connsiteY32" fmla="*/ 6088179 h 6219825"/>
              <a:gd name="connsiteX33" fmla="*/ 7864358 w 12192000"/>
              <a:gd name="connsiteY33" fmla="*/ 6149656 h 6219825"/>
              <a:gd name="connsiteX34" fmla="*/ 6935502 w 12192000"/>
              <a:gd name="connsiteY34" fmla="*/ 6201071 h 6219825"/>
              <a:gd name="connsiteX35" fmla="*/ 6477750 w 12192000"/>
              <a:gd name="connsiteY35" fmla="*/ 6214980 h 6219825"/>
              <a:gd name="connsiteX36" fmla="*/ 6362294 w 12192000"/>
              <a:gd name="connsiteY36" fmla="*/ 6219825 h 6219825"/>
              <a:gd name="connsiteX37" fmla="*/ 6057129 w 12192000"/>
              <a:gd name="connsiteY37" fmla="*/ 6219825 h 6219825"/>
              <a:gd name="connsiteX38" fmla="*/ 5977784 w 12192000"/>
              <a:gd name="connsiteY38" fmla="*/ 6215229 h 6219825"/>
              <a:gd name="connsiteX39" fmla="*/ 5265087 w 12192000"/>
              <a:gd name="connsiteY39" fmla="*/ 6178965 h 6219825"/>
              <a:gd name="connsiteX40" fmla="*/ 4346277 w 12192000"/>
              <a:gd name="connsiteY40" fmla="*/ 6116869 h 6219825"/>
              <a:gd name="connsiteX41" fmla="*/ 3373045 w 12192000"/>
              <a:gd name="connsiteY41" fmla="*/ 6018259 h 6219825"/>
              <a:gd name="connsiteX42" fmla="*/ 2362173 w 12192000"/>
              <a:gd name="connsiteY42" fmla="*/ 5899282 h 6219825"/>
              <a:gd name="connsiteX43" fmla="*/ 1233178 w 12192000"/>
              <a:gd name="connsiteY43" fmla="*/ 5726033 h 6219825"/>
              <a:gd name="connsiteX44" fmla="*/ 68500 w 12192000"/>
              <a:gd name="connsiteY44" fmla="*/ 5486226 h 6219825"/>
              <a:gd name="connsiteX45" fmla="*/ 0 w 12192000"/>
              <a:gd name="connsiteY45" fmla="*/ 5468863 h 6219825"/>
              <a:gd name="connsiteX46" fmla="*/ 0 w 12192000"/>
              <a:gd name="connsiteY46" fmla="*/ 5412351 h 6219825"/>
              <a:gd name="connsiteX47" fmla="*/ 72441 w 12192000"/>
              <a:gd name="connsiteY47" fmla="*/ 5431135 h 6219825"/>
              <a:gd name="connsiteX48" fmla="*/ 600716 w 12192000"/>
              <a:gd name="connsiteY48" fmla="*/ 5549555 h 6219825"/>
              <a:gd name="connsiteX49" fmla="*/ 1769512 w 12192000"/>
              <a:gd name="connsiteY49" fmla="*/ 5759811 h 6219825"/>
              <a:gd name="connsiteX50" fmla="*/ 2613554 w 12192000"/>
              <a:gd name="connsiteY50" fmla="*/ 5876802 h 6219825"/>
              <a:gd name="connsiteX51" fmla="*/ 2581134 w 12192000"/>
              <a:gd name="connsiteY51" fmla="*/ 5866867 h 6219825"/>
              <a:gd name="connsiteX52" fmla="*/ 1112635 w 12192000"/>
              <a:gd name="connsiteY52" fmla="*/ 5534031 h 6219825"/>
              <a:gd name="connsiteX53" fmla="*/ 420412 w 12192000"/>
              <a:gd name="connsiteY53" fmla="*/ 5334514 h 6219825"/>
              <a:gd name="connsiteX54" fmla="*/ 0 w 12192000"/>
              <a:gd name="connsiteY54" fmla="*/ 5195539 h 6219825"/>
              <a:gd name="connsiteX55" fmla="*/ 60 w 12192000"/>
              <a:gd name="connsiteY55" fmla="*/ 5105401 h 6219825"/>
              <a:gd name="connsiteX56" fmla="*/ 0 w 12192000"/>
              <a:gd name="connsiteY56" fmla="*/ 5105401 h 6219825"/>
              <a:gd name="connsiteX57" fmla="*/ 0 w 12192000"/>
              <a:gd name="connsiteY57" fmla="*/ 1 h 6219825"/>
              <a:gd name="connsiteX58" fmla="*/ 9834 w 12192000"/>
              <a:gd name="connsiteY58" fmla="*/ 1 h 6219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12192000" h="6219825">
                <a:moveTo>
                  <a:pt x="6789701" y="6151588"/>
                </a:moveTo>
                <a:lnTo>
                  <a:pt x="6788702" y="6151666"/>
                </a:lnTo>
                <a:cubicBezTo>
                  <a:pt x="6788627" y="6151844"/>
                  <a:pt x="6788551" y="6152022"/>
                  <a:pt x="6788476" y="6152200"/>
                </a:cubicBezTo>
                <a:close/>
                <a:moveTo>
                  <a:pt x="9834" y="0"/>
                </a:moveTo>
                <a:lnTo>
                  <a:pt x="12357" y="1"/>
                </a:lnTo>
                <a:lnTo>
                  <a:pt x="12192000" y="1"/>
                </a:lnTo>
                <a:lnTo>
                  <a:pt x="12192000" y="5105401"/>
                </a:lnTo>
                <a:lnTo>
                  <a:pt x="12191716" y="5105401"/>
                </a:lnTo>
                <a:lnTo>
                  <a:pt x="12192000" y="5256977"/>
                </a:lnTo>
                <a:lnTo>
                  <a:pt x="12061096" y="5296034"/>
                </a:lnTo>
                <a:cubicBezTo>
                  <a:pt x="11933500" y="5332263"/>
                  <a:pt x="11805390" y="5366806"/>
                  <a:pt x="11676800" y="5399652"/>
                </a:cubicBezTo>
                <a:cubicBezTo>
                  <a:pt x="11262789" y="5507204"/>
                  <a:pt x="10845343" y="5600846"/>
                  <a:pt x="10425355" y="5683310"/>
                </a:cubicBezTo>
                <a:cubicBezTo>
                  <a:pt x="10092810" y="5748549"/>
                  <a:pt x="9759033" y="5806970"/>
                  <a:pt x="9424022" y="5858546"/>
                </a:cubicBezTo>
                <a:cubicBezTo>
                  <a:pt x="9102997" y="5908224"/>
                  <a:pt x="8781133" y="5952809"/>
                  <a:pt x="8458419" y="5992303"/>
                </a:cubicBezTo>
                <a:cubicBezTo>
                  <a:pt x="8211360" y="6022481"/>
                  <a:pt x="7963792" y="6048065"/>
                  <a:pt x="7715970" y="6072283"/>
                </a:cubicBezTo>
                <a:lnTo>
                  <a:pt x="6951716" y="6138091"/>
                </a:lnTo>
                <a:lnTo>
                  <a:pt x="6936303" y="6140163"/>
                </a:lnTo>
                <a:lnTo>
                  <a:pt x="6790448" y="6151529"/>
                </a:lnTo>
                <a:lnTo>
                  <a:pt x="6799941" y="6153349"/>
                </a:lnTo>
                <a:cubicBezTo>
                  <a:pt x="6811623" y="6153816"/>
                  <a:pt x="6823734" y="6151642"/>
                  <a:pt x="6835432" y="6151642"/>
                </a:cubicBezTo>
                <a:cubicBezTo>
                  <a:pt x="6851580" y="6151642"/>
                  <a:pt x="6867729" y="6149034"/>
                  <a:pt x="6884003" y="6148662"/>
                </a:cubicBezTo>
                <a:cubicBezTo>
                  <a:pt x="7115805" y="6143198"/>
                  <a:pt x="7347351" y="6131026"/>
                  <a:pt x="7578771" y="6116122"/>
                </a:cubicBezTo>
                <a:cubicBezTo>
                  <a:pt x="7927552" y="6093644"/>
                  <a:pt x="8276080" y="6065453"/>
                  <a:pt x="8623845" y="6029188"/>
                </a:cubicBezTo>
                <a:cubicBezTo>
                  <a:pt x="8909939" y="5999878"/>
                  <a:pt x="9195310" y="5965228"/>
                  <a:pt x="9479970" y="5925239"/>
                </a:cubicBezTo>
                <a:cubicBezTo>
                  <a:pt x="9864901" y="5870842"/>
                  <a:pt x="10248014" y="5806101"/>
                  <a:pt x="10629308" y="5731000"/>
                </a:cubicBezTo>
                <a:cubicBezTo>
                  <a:pt x="11090114" y="5639842"/>
                  <a:pt x="11546975" y="5532291"/>
                  <a:pt x="11998498" y="5404869"/>
                </a:cubicBezTo>
                <a:lnTo>
                  <a:pt x="12192000" y="5347846"/>
                </a:lnTo>
                <a:lnTo>
                  <a:pt x="12192000" y="5402606"/>
                </a:lnTo>
                <a:lnTo>
                  <a:pt x="11829257" y="5507950"/>
                </a:lnTo>
                <a:cubicBezTo>
                  <a:pt x="11534769" y="5587680"/>
                  <a:pt x="11238120" y="5658596"/>
                  <a:pt x="10939183" y="5722555"/>
                </a:cubicBezTo>
                <a:cubicBezTo>
                  <a:pt x="10622824" y="5790365"/>
                  <a:pt x="10304941" y="5850387"/>
                  <a:pt x="9985530" y="5902635"/>
                </a:cubicBezTo>
                <a:cubicBezTo>
                  <a:pt x="9720036" y="5946102"/>
                  <a:pt x="9453814" y="5984764"/>
                  <a:pt x="9186882" y="6018631"/>
                </a:cubicBezTo>
                <a:cubicBezTo>
                  <a:pt x="8984197" y="6044216"/>
                  <a:pt x="8781514" y="6068309"/>
                  <a:pt x="8578198" y="6088179"/>
                </a:cubicBezTo>
                <a:lnTo>
                  <a:pt x="7864358" y="6149656"/>
                </a:lnTo>
                <a:cubicBezTo>
                  <a:pt x="7554994" y="6172009"/>
                  <a:pt x="7245502" y="6189895"/>
                  <a:pt x="6935502" y="6201071"/>
                </a:cubicBezTo>
                <a:lnTo>
                  <a:pt x="6477750" y="6214980"/>
                </a:lnTo>
                <a:cubicBezTo>
                  <a:pt x="6439195" y="6212895"/>
                  <a:pt x="6400529" y="6214521"/>
                  <a:pt x="6362294" y="6219825"/>
                </a:cubicBezTo>
                <a:lnTo>
                  <a:pt x="6057129" y="6219825"/>
                </a:lnTo>
                <a:lnTo>
                  <a:pt x="5977784" y="6215229"/>
                </a:lnTo>
                <a:lnTo>
                  <a:pt x="5265087" y="6178965"/>
                </a:lnTo>
                <a:cubicBezTo>
                  <a:pt x="4958267" y="6166544"/>
                  <a:pt x="4651826" y="6146055"/>
                  <a:pt x="4346277" y="6116869"/>
                </a:cubicBezTo>
                <a:lnTo>
                  <a:pt x="3373045" y="6018259"/>
                </a:lnTo>
                <a:cubicBezTo>
                  <a:pt x="3035412" y="5983982"/>
                  <a:pt x="2698456" y="5944327"/>
                  <a:pt x="2362173" y="5899282"/>
                </a:cubicBezTo>
                <a:cubicBezTo>
                  <a:pt x="1984692" y="5849108"/>
                  <a:pt x="1608364" y="5791358"/>
                  <a:pt x="1233178" y="5726033"/>
                </a:cubicBezTo>
                <a:cubicBezTo>
                  <a:pt x="842181" y="5657291"/>
                  <a:pt x="453758" y="5578770"/>
                  <a:pt x="68500" y="5486226"/>
                </a:cubicBezTo>
                <a:lnTo>
                  <a:pt x="0" y="5468863"/>
                </a:lnTo>
                <a:lnTo>
                  <a:pt x="0" y="5412351"/>
                </a:lnTo>
                <a:lnTo>
                  <a:pt x="72441" y="5431135"/>
                </a:lnTo>
                <a:cubicBezTo>
                  <a:pt x="247961" y="5473331"/>
                  <a:pt x="424164" y="5512608"/>
                  <a:pt x="600716" y="5549555"/>
                </a:cubicBezTo>
                <a:cubicBezTo>
                  <a:pt x="988279" y="5630403"/>
                  <a:pt x="1378133" y="5699330"/>
                  <a:pt x="1769512" y="5759811"/>
                </a:cubicBezTo>
                <a:cubicBezTo>
                  <a:pt x="2052426" y="5803406"/>
                  <a:pt x="2335725" y="5843519"/>
                  <a:pt x="2613554" y="5876802"/>
                </a:cubicBezTo>
                <a:cubicBezTo>
                  <a:pt x="2605544" y="5879410"/>
                  <a:pt x="2594611" y="5869350"/>
                  <a:pt x="2581134" y="5866867"/>
                </a:cubicBezTo>
                <a:cubicBezTo>
                  <a:pt x="2087178" y="5774877"/>
                  <a:pt x="1597684" y="5663937"/>
                  <a:pt x="1112635" y="5534031"/>
                </a:cubicBezTo>
                <a:cubicBezTo>
                  <a:pt x="880453" y="5471934"/>
                  <a:pt x="649713" y="5405428"/>
                  <a:pt x="420412" y="5334514"/>
                </a:cubicBezTo>
                <a:lnTo>
                  <a:pt x="0" y="5195539"/>
                </a:lnTo>
                <a:lnTo>
                  <a:pt x="60" y="5105401"/>
                </a:lnTo>
                <a:lnTo>
                  <a:pt x="0" y="5105401"/>
                </a:lnTo>
                <a:lnTo>
                  <a:pt x="0" y="1"/>
                </a:lnTo>
                <a:lnTo>
                  <a:pt x="9834" y="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3" name="Table 2">
            <a:extLst>
              <a:ext uri="{FF2B5EF4-FFF2-40B4-BE49-F238E27FC236}">
                <a16:creationId xmlns:a16="http://schemas.microsoft.com/office/drawing/2014/main" id="{1B13D587-6E86-774A-5664-671B880134F2}"/>
              </a:ext>
            </a:extLst>
          </p:cNvPr>
          <p:cNvGraphicFramePr>
            <a:graphicFrameLocks noGrp="1"/>
          </p:cNvGraphicFramePr>
          <p:nvPr>
            <p:extLst>
              <p:ext uri="{D42A27DB-BD31-4B8C-83A1-F6EECF244321}">
                <p14:modId xmlns:p14="http://schemas.microsoft.com/office/powerpoint/2010/main" val="1042130630"/>
              </p:ext>
            </p:extLst>
          </p:nvPr>
        </p:nvGraphicFramePr>
        <p:xfrm>
          <a:off x="228600" y="228600"/>
          <a:ext cx="11658600" cy="2438400"/>
        </p:xfrm>
        <a:graphic>
          <a:graphicData uri="http://schemas.openxmlformats.org/drawingml/2006/table">
            <a:tbl>
              <a:tblPr firstRow="1">
                <a:tableStyleId>{5C22544A-7EE6-4342-B048-85BDC9FD1C3A}</a:tableStyleId>
              </a:tblPr>
              <a:tblGrid>
                <a:gridCol w="11658600">
                  <a:extLst>
                    <a:ext uri="{9D8B030D-6E8A-4147-A177-3AD203B41FA5}">
                      <a16:colId xmlns:a16="http://schemas.microsoft.com/office/drawing/2014/main" val="2461493029"/>
                    </a:ext>
                  </a:extLst>
                </a:gridCol>
              </a:tblGrid>
              <a:tr h="2438400">
                <a:tc>
                  <a:txBody>
                    <a:bodyPr/>
                    <a:lstStyle/>
                    <a:p>
                      <a:pPr algn="ctr"/>
                      <a:r>
                        <a:rPr lang="en-GB" sz="2800"/>
                        <a:t>COMMUNICATION PLAN </a:t>
                      </a:r>
                    </a:p>
                  </a:txBody>
                  <a:tcPr marL="72417" marR="72417" marT="36209" marB="36209"/>
                </a:tc>
                <a:extLst>
                  <a:ext uri="{0D108BD9-81ED-4DB2-BD59-A6C34878D82A}">
                    <a16:rowId xmlns:a16="http://schemas.microsoft.com/office/drawing/2014/main" val="3978833632"/>
                  </a:ext>
                </a:extLst>
              </a:tr>
            </a:tbl>
          </a:graphicData>
        </a:graphic>
      </p:graphicFrame>
      <p:graphicFrame>
        <p:nvGraphicFramePr>
          <p:cNvPr id="2" name="Table 1">
            <a:extLst>
              <a:ext uri="{FF2B5EF4-FFF2-40B4-BE49-F238E27FC236}">
                <a16:creationId xmlns:a16="http://schemas.microsoft.com/office/drawing/2014/main" id="{3399C52C-BF5A-2FE7-13BC-AFDFBF5350AA}"/>
              </a:ext>
            </a:extLst>
          </p:cNvPr>
          <p:cNvGraphicFramePr>
            <a:graphicFrameLocks noGrp="1"/>
          </p:cNvGraphicFramePr>
          <p:nvPr>
            <p:extLst>
              <p:ext uri="{D42A27DB-BD31-4B8C-83A1-F6EECF244321}">
                <p14:modId xmlns:p14="http://schemas.microsoft.com/office/powerpoint/2010/main" val="4166573857"/>
              </p:ext>
            </p:extLst>
          </p:nvPr>
        </p:nvGraphicFramePr>
        <p:xfrm>
          <a:off x="228600" y="2743200"/>
          <a:ext cx="11658598" cy="3471402"/>
        </p:xfrm>
        <a:graphic>
          <a:graphicData uri="http://schemas.openxmlformats.org/drawingml/2006/table">
            <a:tbl>
              <a:tblPr firstRow="1">
                <a:tableStyleId>{5C22544A-7EE6-4342-B048-85BDC9FD1C3A}</a:tableStyleId>
              </a:tblPr>
              <a:tblGrid>
                <a:gridCol w="1807593">
                  <a:extLst>
                    <a:ext uri="{9D8B030D-6E8A-4147-A177-3AD203B41FA5}">
                      <a16:colId xmlns:a16="http://schemas.microsoft.com/office/drawing/2014/main" val="3330333042"/>
                    </a:ext>
                  </a:extLst>
                </a:gridCol>
                <a:gridCol w="2214113">
                  <a:extLst>
                    <a:ext uri="{9D8B030D-6E8A-4147-A177-3AD203B41FA5}">
                      <a16:colId xmlns:a16="http://schemas.microsoft.com/office/drawing/2014/main" val="1288410768"/>
                    </a:ext>
                  </a:extLst>
                </a:gridCol>
                <a:gridCol w="2214113">
                  <a:extLst>
                    <a:ext uri="{9D8B030D-6E8A-4147-A177-3AD203B41FA5}">
                      <a16:colId xmlns:a16="http://schemas.microsoft.com/office/drawing/2014/main" val="3065576973"/>
                    </a:ext>
                  </a:extLst>
                </a:gridCol>
                <a:gridCol w="1807593">
                  <a:extLst>
                    <a:ext uri="{9D8B030D-6E8A-4147-A177-3AD203B41FA5}">
                      <a16:colId xmlns:a16="http://schemas.microsoft.com/office/drawing/2014/main" val="1264720136"/>
                    </a:ext>
                  </a:extLst>
                </a:gridCol>
                <a:gridCol w="1807593">
                  <a:extLst>
                    <a:ext uri="{9D8B030D-6E8A-4147-A177-3AD203B41FA5}">
                      <a16:colId xmlns:a16="http://schemas.microsoft.com/office/drawing/2014/main" val="564730776"/>
                    </a:ext>
                  </a:extLst>
                </a:gridCol>
                <a:gridCol w="1807593">
                  <a:extLst>
                    <a:ext uri="{9D8B030D-6E8A-4147-A177-3AD203B41FA5}">
                      <a16:colId xmlns:a16="http://schemas.microsoft.com/office/drawing/2014/main" val="1653918107"/>
                    </a:ext>
                  </a:extLst>
                </a:gridCol>
              </a:tblGrid>
              <a:tr h="593700">
                <a:tc>
                  <a:txBody>
                    <a:bodyPr/>
                    <a:lstStyle/>
                    <a:p>
                      <a:r>
                        <a:rPr lang="en-GB" sz="1600"/>
                        <a:t>Stakeholder identification</a:t>
                      </a:r>
                    </a:p>
                  </a:txBody>
                  <a:tcPr marL="65154" marR="65154" marT="32577" marB="32577"/>
                </a:tc>
                <a:tc>
                  <a:txBody>
                    <a:bodyPr/>
                    <a:lstStyle/>
                    <a:p>
                      <a:r>
                        <a:rPr lang="en-GB" sz="1600"/>
                        <a:t>Stakeholder communication needs </a:t>
                      </a:r>
                    </a:p>
                  </a:txBody>
                  <a:tcPr marL="65154" marR="65154" marT="32577" marB="32577"/>
                </a:tc>
                <a:tc>
                  <a:txBody>
                    <a:bodyPr/>
                    <a:lstStyle/>
                    <a:p>
                      <a:r>
                        <a:rPr lang="en-GB" sz="1600"/>
                        <a:t>Communication channels</a:t>
                      </a:r>
                    </a:p>
                  </a:txBody>
                  <a:tcPr marL="65154" marR="65154" marT="32577" marB="32577"/>
                </a:tc>
                <a:tc>
                  <a:txBody>
                    <a:bodyPr/>
                    <a:lstStyle/>
                    <a:p>
                      <a:r>
                        <a:rPr lang="en-GB" sz="1600"/>
                        <a:t>Meeting schedule</a:t>
                      </a:r>
                    </a:p>
                  </a:txBody>
                  <a:tcPr marL="65154" marR="65154" marT="32577" marB="32577"/>
                </a:tc>
                <a:tc>
                  <a:txBody>
                    <a:bodyPr/>
                    <a:lstStyle/>
                    <a:p>
                      <a:r>
                        <a:rPr lang="en-GB" sz="1600"/>
                        <a:t>Feedback </a:t>
                      </a:r>
                    </a:p>
                  </a:txBody>
                  <a:tcPr marL="65154" marR="65154" marT="32577" marB="32577"/>
                </a:tc>
                <a:tc>
                  <a:txBody>
                    <a:bodyPr/>
                    <a:lstStyle/>
                    <a:p>
                      <a:r>
                        <a:rPr lang="en-GB" sz="1600"/>
                        <a:t>Review and adapt </a:t>
                      </a:r>
                    </a:p>
                  </a:txBody>
                  <a:tcPr marL="65154" marR="65154" marT="32577" marB="32577"/>
                </a:tc>
                <a:extLst>
                  <a:ext uri="{0D108BD9-81ED-4DB2-BD59-A6C34878D82A}">
                    <a16:rowId xmlns:a16="http://schemas.microsoft.com/office/drawing/2014/main" val="2284293723"/>
                  </a:ext>
                </a:extLst>
              </a:tr>
              <a:tr h="778111">
                <a:tc>
                  <a:txBody>
                    <a:bodyPr/>
                    <a:lstStyle/>
                    <a:p>
                      <a:r>
                        <a:rPr lang="en-GB" sz="1600"/>
                        <a:t>Management</a:t>
                      </a:r>
                    </a:p>
                  </a:txBody>
                  <a:tcPr marL="65154" marR="65154" marT="32577" marB="32577"/>
                </a:tc>
                <a:tc>
                  <a:txBody>
                    <a:bodyPr/>
                    <a:lstStyle/>
                    <a:p>
                      <a:r>
                        <a:rPr lang="en-GB" sz="1600"/>
                        <a:t>Project updates and strategic impact</a:t>
                      </a:r>
                    </a:p>
                  </a:txBody>
                  <a:tcPr marL="65154" marR="65154" marT="32577" marB="32577"/>
                </a:tc>
                <a:tc>
                  <a:txBody>
                    <a:bodyPr/>
                    <a:lstStyle/>
                    <a:p>
                      <a:r>
                        <a:rPr lang="en-GB" sz="1600" b="1"/>
                        <a:t>Primary channels: </a:t>
                      </a:r>
                      <a:r>
                        <a:rPr lang="en-GB" sz="1600" b="0"/>
                        <a:t>email, weekly updates, important notices</a:t>
                      </a:r>
                    </a:p>
                  </a:txBody>
                  <a:tcPr marL="65154" marR="65154" marT="32577" marB="32577"/>
                </a:tc>
                <a:tc>
                  <a:txBody>
                    <a:bodyPr/>
                    <a:lstStyle/>
                    <a:p>
                      <a:r>
                        <a:rPr lang="en-GB" sz="1600"/>
                        <a:t>Stakeholder weekly meeting every Friday at 2pm</a:t>
                      </a:r>
                    </a:p>
                  </a:txBody>
                  <a:tcPr marL="65154" marR="65154" marT="32577" marB="32577"/>
                </a:tc>
                <a:tc>
                  <a:txBody>
                    <a:bodyPr/>
                    <a:lstStyle/>
                    <a:p>
                      <a:r>
                        <a:rPr lang="en-GB" sz="1600"/>
                        <a:t>Open door policy for feedback and concerns </a:t>
                      </a:r>
                    </a:p>
                  </a:txBody>
                  <a:tcPr marL="65154" marR="65154" marT="32577" marB="32577"/>
                </a:tc>
                <a:tc>
                  <a:txBody>
                    <a:bodyPr/>
                    <a:lstStyle/>
                    <a:p>
                      <a:r>
                        <a:rPr lang="en-GB" sz="1600"/>
                        <a:t>Monthly review of communication effectiveness</a:t>
                      </a:r>
                    </a:p>
                  </a:txBody>
                  <a:tcPr marL="65154" marR="65154" marT="32577" marB="32577"/>
                </a:tc>
                <a:extLst>
                  <a:ext uri="{0D108BD9-81ED-4DB2-BD59-A6C34878D82A}">
                    <a16:rowId xmlns:a16="http://schemas.microsoft.com/office/drawing/2014/main" val="1871130901"/>
                  </a:ext>
                </a:extLst>
              </a:tr>
              <a:tr h="996049">
                <a:tc>
                  <a:txBody>
                    <a:bodyPr/>
                    <a:lstStyle/>
                    <a:p>
                      <a:r>
                        <a:rPr lang="en-GB" sz="1600"/>
                        <a:t>Team members </a:t>
                      </a:r>
                    </a:p>
                  </a:txBody>
                  <a:tcPr marL="65154" marR="65154" marT="32577" marB="32577"/>
                </a:tc>
                <a:tc>
                  <a:txBody>
                    <a:bodyPr/>
                    <a:lstStyle/>
                    <a:p>
                      <a:r>
                        <a:rPr lang="en-GB" sz="1600"/>
                        <a:t>Detailed tasks and progress reports</a:t>
                      </a:r>
                    </a:p>
                  </a:txBody>
                  <a:tcPr marL="65154" marR="65154" marT="32577" marB="32577"/>
                </a:tc>
                <a:tc>
                  <a:txBody>
                    <a:bodyPr/>
                    <a:lstStyle/>
                    <a:p>
                      <a:pPr algn="l"/>
                      <a:r>
                        <a:rPr lang="en-GB" sz="1600" b="1"/>
                        <a:t>Secondary channels:</a:t>
                      </a:r>
                    </a:p>
                    <a:p>
                      <a:pPr algn="l"/>
                      <a:r>
                        <a:rPr lang="en-GB" sz="1600" b="0"/>
                        <a:t>Task assignments and document sharing</a:t>
                      </a:r>
                    </a:p>
                    <a:p>
                      <a:endParaRPr lang="en-GB" sz="1600"/>
                    </a:p>
                  </a:txBody>
                  <a:tcPr marL="65154" marR="65154" marT="32577" marB="32577"/>
                </a:tc>
                <a:tc>
                  <a:txBody>
                    <a:bodyPr/>
                    <a:lstStyle/>
                    <a:p>
                      <a:r>
                        <a:rPr lang="en-GB" sz="1600"/>
                        <a:t>Team weekly update meeting every Wednesday at 10am</a:t>
                      </a:r>
                    </a:p>
                  </a:txBody>
                  <a:tcPr marL="65154" marR="65154" marT="32577" marB="32577"/>
                </a:tc>
                <a:tc>
                  <a:txBody>
                    <a:bodyPr/>
                    <a:lstStyle/>
                    <a:p>
                      <a:r>
                        <a:rPr lang="en-GB" sz="1600"/>
                        <a:t>Monthly feedback sessions to assess communication effectiveness</a:t>
                      </a:r>
                    </a:p>
                  </a:txBody>
                  <a:tcPr marL="65154" marR="65154" marT="32577" marB="32577"/>
                </a:tc>
                <a:tc>
                  <a:txBody>
                    <a:bodyPr/>
                    <a:lstStyle/>
                    <a:p>
                      <a:r>
                        <a:rPr lang="en-GB" sz="1600"/>
                        <a:t>Collect feedback through anonymous surveys </a:t>
                      </a:r>
                    </a:p>
                  </a:txBody>
                  <a:tcPr marL="65154" marR="65154" marT="32577" marB="32577"/>
                </a:tc>
                <a:extLst>
                  <a:ext uri="{0D108BD9-81ED-4DB2-BD59-A6C34878D82A}">
                    <a16:rowId xmlns:a16="http://schemas.microsoft.com/office/drawing/2014/main" val="3672704082"/>
                  </a:ext>
                </a:extLst>
              </a:tr>
              <a:tr h="778111">
                <a:tc>
                  <a:txBody>
                    <a:bodyPr/>
                    <a:lstStyle/>
                    <a:p>
                      <a:r>
                        <a:rPr lang="en-GB" sz="1600"/>
                        <a:t>HR, Operations and other departments</a:t>
                      </a:r>
                    </a:p>
                  </a:txBody>
                  <a:tcPr marL="65154" marR="65154" marT="32577" marB="32577"/>
                </a:tc>
                <a:tc>
                  <a:txBody>
                    <a:bodyPr/>
                    <a:lstStyle/>
                    <a:p>
                      <a:r>
                        <a:rPr lang="en-GB" sz="1600"/>
                        <a:t>Information on how the project affects our workflows </a:t>
                      </a:r>
                    </a:p>
                  </a:txBody>
                  <a:tcPr marL="65154" marR="65154" marT="32577" marB="32577"/>
                </a:tc>
                <a:tc>
                  <a:txBody>
                    <a:bodyPr/>
                    <a:lstStyle/>
                    <a:p>
                      <a:endParaRPr lang="en-GB" sz="1600"/>
                    </a:p>
                  </a:txBody>
                  <a:tcPr marL="65154" marR="65154" marT="32577" marB="32577"/>
                </a:tc>
                <a:tc>
                  <a:txBody>
                    <a:bodyPr/>
                    <a:lstStyle/>
                    <a:p>
                      <a:endParaRPr lang="en-GB" sz="1600"/>
                    </a:p>
                  </a:txBody>
                  <a:tcPr marL="65154" marR="65154" marT="32577" marB="32577"/>
                </a:tc>
                <a:tc>
                  <a:txBody>
                    <a:bodyPr/>
                    <a:lstStyle/>
                    <a:p>
                      <a:endParaRPr lang="en-GB" sz="1600"/>
                    </a:p>
                  </a:txBody>
                  <a:tcPr marL="65154" marR="65154" marT="32577" marB="32577"/>
                </a:tc>
                <a:tc>
                  <a:txBody>
                    <a:bodyPr/>
                    <a:lstStyle/>
                    <a:p>
                      <a:r>
                        <a:rPr lang="en-GB" sz="1600"/>
                        <a:t>Adjust based on stakeholder input and project progress.</a:t>
                      </a:r>
                    </a:p>
                  </a:txBody>
                  <a:tcPr marL="65154" marR="65154" marT="32577" marB="32577"/>
                </a:tc>
                <a:extLst>
                  <a:ext uri="{0D108BD9-81ED-4DB2-BD59-A6C34878D82A}">
                    <a16:rowId xmlns:a16="http://schemas.microsoft.com/office/drawing/2014/main" val="1840820801"/>
                  </a:ext>
                </a:extLst>
              </a:tr>
            </a:tbl>
          </a:graphicData>
        </a:graphic>
      </p:graphicFrame>
      <p:graphicFrame>
        <p:nvGraphicFramePr>
          <p:cNvPr id="4" name="Table 3">
            <a:extLst>
              <a:ext uri="{FF2B5EF4-FFF2-40B4-BE49-F238E27FC236}">
                <a16:creationId xmlns:a16="http://schemas.microsoft.com/office/drawing/2014/main" id="{05599AA3-EB69-A9DB-60B8-2E3A6EEABDE3}"/>
              </a:ext>
            </a:extLst>
          </p:cNvPr>
          <p:cNvGraphicFramePr>
            <a:graphicFrameLocks noGrp="1"/>
          </p:cNvGraphicFramePr>
          <p:nvPr>
            <p:extLst>
              <p:ext uri="{D42A27DB-BD31-4B8C-83A1-F6EECF244321}">
                <p14:modId xmlns:p14="http://schemas.microsoft.com/office/powerpoint/2010/main" val="40726306"/>
              </p:ext>
            </p:extLst>
          </p:nvPr>
        </p:nvGraphicFramePr>
        <p:xfrm>
          <a:off x="10207171" y="6306601"/>
          <a:ext cx="1680029" cy="370840"/>
        </p:xfrm>
        <a:graphic>
          <a:graphicData uri="http://schemas.openxmlformats.org/drawingml/2006/table">
            <a:tbl>
              <a:tblPr firstRow="1" bandRow="1">
                <a:tableStyleId>{5C22544A-7EE6-4342-B048-85BDC9FD1C3A}</a:tableStyleId>
              </a:tblPr>
              <a:tblGrid>
                <a:gridCol w="1680029">
                  <a:extLst>
                    <a:ext uri="{9D8B030D-6E8A-4147-A177-3AD203B41FA5}">
                      <a16:colId xmlns:a16="http://schemas.microsoft.com/office/drawing/2014/main" val="4171520622"/>
                    </a:ext>
                  </a:extLst>
                </a:gridCol>
              </a:tblGrid>
              <a:tr h="370840">
                <a:tc>
                  <a:txBody>
                    <a:bodyPr/>
                    <a:lstStyle/>
                    <a:p>
                      <a:r>
                        <a:rPr lang="en-GB" sz="1200" b="0" dirty="0">
                          <a:solidFill>
                            <a:schemeClr val="tx1"/>
                          </a:solidFill>
                        </a:rPr>
                        <a:t>(Martins, 2022)</a:t>
                      </a:r>
                      <a:r>
                        <a:rPr lang="en-GB" dirty="0"/>
                        <a:t>)</a:t>
                      </a:r>
                    </a:p>
                  </a:txBody>
                  <a:tcPr>
                    <a:solidFill>
                      <a:schemeClr val="bg1"/>
                    </a:solidFill>
                  </a:tcPr>
                </a:tc>
                <a:extLst>
                  <a:ext uri="{0D108BD9-81ED-4DB2-BD59-A6C34878D82A}">
                    <a16:rowId xmlns:a16="http://schemas.microsoft.com/office/drawing/2014/main" val="350486184"/>
                  </a:ext>
                </a:extLst>
              </a:tr>
            </a:tbl>
          </a:graphicData>
        </a:graphic>
      </p:graphicFrame>
    </p:spTree>
    <p:extLst>
      <p:ext uri="{BB962C8B-B14F-4D97-AF65-F5344CB8AC3E}">
        <p14:creationId xmlns:p14="http://schemas.microsoft.com/office/powerpoint/2010/main" val="533289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1584614D-7E86-B2E3-59CD-5D58E00C5333}"/>
              </a:ext>
            </a:extLst>
          </p:cNvPr>
          <p:cNvGraphicFramePr>
            <a:graphicFrameLocks noGrp="1"/>
          </p:cNvGraphicFramePr>
          <p:nvPr>
            <p:extLst>
              <p:ext uri="{D42A27DB-BD31-4B8C-83A1-F6EECF244321}">
                <p14:modId xmlns:p14="http://schemas.microsoft.com/office/powerpoint/2010/main" val="2412029684"/>
              </p:ext>
            </p:extLst>
          </p:nvPr>
        </p:nvGraphicFramePr>
        <p:xfrm>
          <a:off x="457200" y="457200"/>
          <a:ext cx="11277600" cy="1028699"/>
        </p:xfrm>
        <a:graphic>
          <a:graphicData uri="http://schemas.openxmlformats.org/drawingml/2006/table">
            <a:tbl>
              <a:tblPr firstRow="1" bandRow="1">
                <a:tableStyleId>{74C1A8A3-306A-4EB7-A6B1-4F7E0EB9C5D6}</a:tableStyleId>
              </a:tblPr>
              <a:tblGrid>
                <a:gridCol w="11277600">
                  <a:extLst>
                    <a:ext uri="{9D8B030D-6E8A-4147-A177-3AD203B41FA5}">
                      <a16:colId xmlns:a16="http://schemas.microsoft.com/office/drawing/2014/main" val="2662058265"/>
                    </a:ext>
                  </a:extLst>
                </a:gridCol>
              </a:tblGrid>
              <a:tr h="1028699">
                <a:tc>
                  <a:txBody>
                    <a:bodyPr/>
                    <a:lstStyle/>
                    <a:p>
                      <a:pPr algn="ctr"/>
                      <a:r>
                        <a:rPr lang="en-GB" sz="3300">
                          <a:solidFill>
                            <a:schemeClr val="tx1"/>
                          </a:solidFill>
                        </a:rPr>
                        <a:t>GANNT CHART </a:t>
                      </a:r>
                    </a:p>
                  </a:txBody>
                  <a:tcPr marL="167640" marR="167640" marT="83820" marB="83820"/>
                </a:tc>
                <a:extLst>
                  <a:ext uri="{0D108BD9-81ED-4DB2-BD59-A6C34878D82A}">
                    <a16:rowId xmlns:a16="http://schemas.microsoft.com/office/drawing/2014/main" val="1279494890"/>
                  </a:ext>
                </a:extLst>
              </a:tr>
            </a:tbl>
          </a:graphicData>
        </a:graphic>
      </p:graphicFrame>
      <p:graphicFrame>
        <p:nvGraphicFramePr>
          <p:cNvPr id="5" name="Table 4">
            <a:extLst>
              <a:ext uri="{FF2B5EF4-FFF2-40B4-BE49-F238E27FC236}">
                <a16:creationId xmlns:a16="http://schemas.microsoft.com/office/drawing/2014/main" id="{B27992E7-696B-26A0-2B03-B0AF2A69E7E8}"/>
              </a:ext>
            </a:extLst>
          </p:cNvPr>
          <p:cNvGraphicFramePr>
            <a:graphicFrameLocks noGrp="1"/>
          </p:cNvGraphicFramePr>
          <p:nvPr>
            <p:extLst>
              <p:ext uri="{D42A27DB-BD31-4B8C-83A1-F6EECF244321}">
                <p14:modId xmlns:p14="http://schemas.microsoft.com/office/powerpoint/2010/main" val="4072115970"/>
              </p:ext>
            </p:extLst>
          </p:nvPr>
        </p:nvGraphicFramePr>
        <p:xfrm>
          <a:off x="457200" y="1562100"/>
          <a:ext cx="11277599" cy="4838696"/>
        </p:xfrm>
        <a:graphic>
          <a:graphicData uri="http://schemas.openxmlformats.org/drawingml/2006/table">
            <a:tbl>
              <a:tblPr firstRow="1" bandRow="1">
                <a:tableStyleId>{69CF1AB2-1976-4502-BF36-3FF5EA218861}</a:tableStyleId>
              </a:tblPr>
              <a:tblGrid>
                <a:gridCol w="4296086">
                  <a:extLst>
                    <a:ext uri="{9D8B030D-6E8A-4147-A177-3AD203B41FA5}">
                      <a16:colId xmlns:a16="http://schemas.microsoft.com/office/drawing/2014/main" val="1000835169"/>
                    </a:ext>
                  </a:extLst>
                </a:gridCol>
                <a:gridCol w="3574067">
                  <a:extLst>
                    <a:ext uri="{9D8B030D-6E8A-4147-A177-3AD203B41FA5}">
                      <a16:colId xmlns:a16="http://schemas.microsoft.com/office/drawing/2014/main" val="3075664515"/>
                    </a:ext>
                  </a:extLst>
                </a:gridCol>
                <a:gridCol w="3407446">
                  <a:extLst>
                    <a:ext uri="{9D8B030D-6E8A-4147-A177-3AD203B41FA5}">
                      <a16:colId xmlns:a16="http://schemas.microsoft.com/office/drawing/2014/main" val="2449371328"/>
                    </a:ext>
                  </a:extLst>
                </a:gridCol>
              </a:tblGrid>
              <a:tr h="604837">
                <a:tc>
                  <a:txBody>
                    <a:bodyPr/>
                    <a:lstStyle/>
                    <a:p>
                      <a:r>
                        <a:rPr lang="en-GB" sz="2100"/>
                        <a:t>Tasks </a:t>
                      </a:r>
                    </a:p>
                  </a:txBody>
                  <a:tcPr marL="108921" marR="108921" marT="54460" marB="54460"/>
                </a:tc>
                <a:tc>
                  <a:txBody>
                    <a:bodyPr/>
                    <a:lstStyle/>
                    <a:p>
                      <a:r>
                        <a:rPr lang="en-GB" sz="2100"/>
                        <a:t>Start Date </a:t>
                      </a:r>
                    </a:p>
                  </a:txBody>
                  <a:tcPr marL="108921" marR="108921" marT="54460" marB="54460"/>
                </a:tc>
                <a:tc>
                  <a:txBody>
                    <a:bodyPr/>
                    <a:lstStyle/>
                    <a:p>
                      <a:r>
                        <a:rPr lang="en-GB" sz="2100"/>
                        <a:t>End Date</a:t>
                      </a:r>
                    </a:p>
                  </a:txBody>
                  <a:tcPr marL="108921" marR="108921" marT="54460" marB="54460"/>
                </a:tc>
                <a:extLst>
                  <a:ext uri="{0D108BD9-81ED-4DB2-BD59-A6C34878D82A}">
                    <a16:rowId xmlns:a16="http://schemas.microsoft.com/office/drawing/2014/main" val="3247821568"/>
                  </a:ext>
                </a:extLst>
              </a:tr>
              <a:tr h="604837">
                <a:tc>
                  <a:txBody>
                    <a:bodyPr/>
                    <a:lstStyle/>
                    <a:p>
                      <a:r>
                        <a:rPr lang="en-GB" sz="2100"/>
                        <a:t>1) Concept Development</a:t>
                      </a:r>
                    </a:p>
                  </a:txBody>
                  <a:tcPr marL="108921" marR="108921" marT="54460" marB="54460"/>
                </a:tc>
                <a:tc>
                  <a:txBody>
                    <a:bodyPr/>
                    <a:lstStyle/>
                    <a:p>
                      <a:r>
                        <a:rPr lang="en-GB" sz="2100"/>
                        <a:t>08/12/2023</a:t>
                      </a:r>
                    </a:p>
                  </a:txBody>
                  <a:tcPr marL="108921" marR="108921" marT="54460" marB="54460"/>
                </a:tc>
                <a:tc>
                  <a:txBody>
                    <a:bodyPr/>
                    <a:lstStyle/>
                    <a:p>
                      <a:r>
                        <a:rPr lang="en-GB" sz="2100"/>
                        <a:t>09/01/2024</a:t>
                      </a:r>
                    </a:p>
                  </a:txBody>
                  <a:tcPr marL="108921" marR="108921" marT="54460" marB="54460"/>
                </a:tc>
                <a:extLst>
                  <a:ext uri="{0D108BD9-81ED-4DB2-BD59-A6C34878D82A}">
                    <a16:rowId xmlns:a16="http://schemas.microsoft.com/office/drawing/2014/main" val="251502399"/>
                  </a:ext>
                </a:extLst>
              </a:tr>
              <a:tr h="604837">
                <a:tc>
                  <a:txBody>
                    <a:bodyPr/>
                    <a:lstStyle/>
                    <a:p>
                      <a:r>
                        <a:rPr lang="en-GB" sz="2100"/>
                        <a:t>2) Interior Design Planning </a:t>
                      </a:r>
                    </a:p>
                  </a:txBody>
                  <a:tcPr marL="108921" marR="108921" marT="54460" marB="54460"/>
                </a:tc>
                <a:tc>
                  <a:txBody>
                    <a:bodyPr/>
                    <a:lstStyle/>
                    <a:p>
                      <a:r>
                        <a:rPr lang="en-GB" sz="2100"/>
                        <a:t>10/01/2024</a:t>
                      </a:r>
                    </a:p>
                  </a:txBody>
                  <a:tcPr marL="108921" marR="108921" marT="54460" marB="54460"/>
                </a:tc>
                <a:tc>
                  <a:txBody>
                    <a:bodyPr/>
                    <a:lstStyle/>
                    <a:p>
                      <a:r>
                        <a:rPr lang="en-GB" sz="2100"/>
                        <a:t>08/02/2024</a:t>
                      </a:r>
                    </a:p>
                  </a:txBody>
                  <a:tcPr marL="108921" marR="108921" marT="54460" marB="54460"/>
                </a:tc>
                <a:extLst>
                  <a:ext uri="{0D108BD9-81ED-4DB2-BD59-A6C34878D82A}">
                    <a16:rowId xmlns:a16="http://schemas.microsoft.com/office/drawing/2014/main" val="3169667478"/>
                  </a:ext>
                </a:extLst>
              </a:tr>
              <a:tr h="604837">
                <a:tc>
                  <a:txBody>
                    <a:bodyPr/>
                    <a:lstStyle/>
                    <a:p>
                      <a:r>
                        <a:rPr lang="en-GB" sz="2100"/>
                        <a:t>3) Licensing and Permits </a:t>
                      </a:r>
                    </a:p>
                  </a:txBody>
                  <a:tcPr marL="108921" marR="108921" marT="54460" marB="54460"/>
                </a:tc>
                <a:tc>
                  <a:txBody>
                    <a:bodyPr/>
                    <a:lstStyle/>
                    <a:p>
                      <a:r>
                        <a:rPr lang="en-GB" sz="2100"/>
                        <a:t>09/02/2024</a:t>
                      </a:r>
                    </a:p>
                  </a:txBody>
                  <a:tcPr marL="108921" marR="108921" marT="54460" marB="54460"/>
                </a:tc>
                <a:tc>
                  <a:txBody>
                    <a:bodyPr/>
                    <a:lstStyle/>
                    <a:p>
                      <a:r>
                        <a:rPr lang="en-GB" sz="2100"/>
                        <a:t>15/03/2024</a:t>
                      </a:r>
                    </a:p>
                  </a:txBody>
                  <a:tcPr marL="108921" marR="108921" marT="54460" marB="54460"/>
                </a:tc>
                <a:extLst>
                  <a:ext uri="{0D108BD9-81ED-4DB2-BD59-A6C34878D82A}">
                    <a16:rowId xmlns:a16="http://schemas.microsoft.com/office/drawing/2014/main" val="4012232540"/>
                  </a:ext>
                </a:extLst>
              </a:tr>
              <a:tr h="604837">
                <a:tc>
                  <a:txBody>
                    <a:bodyPr/>
                    <a:lstStyle/>
                    <a:p>
                      <a:r>
                        <a:rPr lang="en-GB" sz="2100"/>
                        <a:t>4) Hiring and Training Staff</a:t>
                      </a:r>
                    </a:p>
                  </a:txBody>
                  <a:tcPr marL="108921" marR="108921" marT="54460" marB="54460"/>
                </a:tc>
                <a:tc>
                  <a:txBody>
                    <a:bodyPr/>
                    <a:lstStyle/>
                    <a:p>
                      <a:r>
                        <a:rPr lang="en-GB" sz="2100"/>
                        <a:t>16/03/2024</a:t>
                      </a:r>
                    </a:p>
                  </a:txBody>
                  <a:tcPr marL="108921" marR="108921" marT="54460" marB="54460"/>
                </a:tc>
                <a:tc>
                  <a:txBody>
                    <a:bodyPr/>
                    <a:lstStyle/>
                    <a:p>
                      <a:r>
                        <a:rPr lang="en-GB" sz="2100"/>
                        <a:t>16/04/2024</a:t>
                      </a:r>
                    </a:p>
                  </a:txBody>
                  <a:tcPr marL="108921" marR="108921" marT="54460" marB="54460"/>
                </a:tc>
                <a:extLst>
                  <a:ext uri="{0D108BD9-81ED-4DB2-BD59-A6C34878D82A}">
                    <a16:rowId xmlns:a16="http://schemas.microsoft.com/office/drawing/2014/main" val="3008186133"/>
                  </a:ext>
                </a:extLst>
              </a:tr>
              <a:tr h="604837">
                <a:tc>
                  <a:txBody>
                    <a:bodyPr/>
                    <a:lstStyle/>
                    <a:p>
                      <a:r>
                        <a:rPr lang="en-GB" sz="2100"/>
                        <a:t>5) Menu Development</a:t>
                      </a:r>
                    </a:p>
                  </a:txBody>
                  <a:tcPr marL="108921" marR="108921" marT="54460" marB="54460"/>
                </a:tc>
                <a:tc>
                  <a:txBody>
                    <a:bodyPr/>
                    <a:lstStyle/>
                    <a:p>
                      <a:r>
                        <a:rPr lang="en-GB" sz="2100"/>
                        <a:t>17/04/2024</a:t>
                      </a:r>
                    </a:p>
                  </a:txBody>
                  <a:tcPr marL="108921" marR="108921" marT="54460" marB="54460"/>
                </a:tc>
                <a:tc>
                  <a:txBody>
                    <a:bodyPr/>
                    <a:lstStyle/>
                    <a:p>
                      <a:r>
                        <a:rPr lang="en-GB" sz="2100"/>
                        <a:t>15/05/2024</a:t>
                      </a:r>
                    </a:p>
                  </a:txBody>
                  <a:tcPr marL="108921" marR="108921" marT="54460" marB="54460"/>
                </a:tc>
                <a:extLst>
                  <a:ext uri="{0D108BD9-81ED-4DB2-BD59-A6C34878D82A}">
                    <a16:rowId xmlns:a16="http://schemas.microsoft.com/office/drawing/2014/main" val="2044398017"/>
                  </a:ext>
                </a:extLst>
              </a:tr>
              <a:tr h="604837">
                <a:tc>
                  <a:txBody>
                    <a:bodyPr/>
                    <a:lstStyle/>
                    <a:p>
                      <a:r>
                        <a:rPr lang="en-GB" sz="2100"/>
                        <a:t>6) Supplier Agreements </a:t>
                      </a:r>
                    </a:p>
                  </a:txBody>
                  <a:tcPr marL="108921" marR="108921" marT="54460" marB="54460"/>
                </a:tc>
                <a:tc>
                  <a:txBody>
                    <a:bodyPr/>
                    <a:lstStyle/>
                    <a:p>
                      <a:r>
                        <a:rPr lang="en-GB" sz="2100"/>
                        <a:t>16/05/2024</a:t>
                      </a:r>
                    </a:p>
                  </a:txBody>
                  <a:tcPr marL="108921" marR="108921" marT="54460" marB="54460"/>
                </a:tc>
                <a:tc>
                  <a:txBody>
                    <a:bodyPr/>
                    <a:lstStyle/>
                    <a:p>
                      <a:r>
                        <a:rPr lang="en-GB" sz="2100"/>
                        <a:t>30/05/2024</a:t>
                      </a:r>
                    </a:p>
                  </a:txBody>
                  <a:tcPr marL="108921" marR="108921" marT="54460" marB="54460"/>
                </a:tc>
                <a:extLst>
                  <a:ext uri="{0D108BD9-81ED-4DB2-BD59-A6C34878D82A}">
                    <a16:rowId xmlns:a16="http://schemas.microsoft.com/office/drawing/2014/main" val="3507523208"/>
                  </a:ext>
                </a:extLst>
              </a:tr>
              <a:tr h="604837">
                <a:tc>
                  <a:txBody>
                    <a:bodyPr/>
                    <a:lstStyle/>
                    <a:p>
                      <a:r>
                        <a:rPr lang="en-GB" sz="2100"/>
                        <a:t>7) Grand Opening </a:t>
                      </a:r>
                    </a:p>
                  </a:txBody>
                  <a:tcPr marL="108921" marR="108921" marT="54460" marB="54460"/>
                </a:tc>
                <a:tc>
                  <a:txBody>
                    <a:bodyPr/>
                    <a:lstStyle/>
                    <a:p>
                      <a:r>
                        <a:rPr lang="en-GB" sz="2100"/>
                        <a:t>08/06/2024</a:t>
                      </a:r>
                    </a:p>
                  </a:txBody>
                  <a:tcPr marL="108921" marR="108921" marT="54460" marB="54460"/>
                </a:tc>
                <a:tc>
                  <a:txBody>
                    <a:bodyPr/>
                    <a:lstStyle/>
                    <a:p>
                      <a:endParaRPr lang="en-GB" sz="2100"/>
                    </a:p>
                  </a:txBody>
                  <a:tcPr marL="108921" marR="108921" marT="54460" marB="54460"/>
                </a:tc>
                <a:extLst>
                  <a:ext uri="{0D108BD9-81ED-4DB2-BD59-A6C34878D82A}">
                    <a16:rowId xmlns:a16="http://schemas.microsoft.com/office/drawing/2014/main" val="3423178487"/>
                  </a:ext>
                </a:extLst>
              </a:tr>
            </a:tbl>
          </a:graphicData>
        </a:graphic>
      </p:graphicFrame>
    </p:spTree>
    <p:extLst>
      <p:ext uri="{BB962C8B-B14F-4D97-AF65-F5344CB8AC3E}">
        <p14:creationId xmlns:p14="http://schemas.microsoft.com/office/powerpoint/2010/main" val="1139352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53D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lowchart: Display 13">
            <a:extLst>
              <a:ext uri="{FF2B5EF4-FFF2-40B4-BE49-F238E27FC236}">
                <a16:creationId xmlns:a16="http://schemas.microsoft.com/office/drawing/2014/main" id="{64868CB3-70BD-DFC6-94B2-819D865C00CD}"/>
              </a:ext>
            </a:extLst>
          </p:cNvPr>
          <p:cNvSpPr/>
          <p:nvPr/>
        </p:nvSpPr>
        <p:spPr>
          <a:xfrm rot="1051860">
            <a:off x="6096000" y="3429000"/>
            <a:ext cx="2645228" cy="1589314"/>
          </a:xfrm>
          <a:prstGeom prst="flowChartDisplay">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Flowchart: Display 15">
            <a:extLst>
              <a:ext uri="{FF2B5EF4-FFF2-40B4-BE49-F238E27FC236}">
                <a16:creationId xmlns:a16="http://schemas.microsoft.com/office/drawing/2014/main" id="{4300AC7B-CACF-E0AB-C80F-15343FBB2DF2}"/>
              </a:ext>
            </a:extLst>
          </p:cNvPr>
          <p:cNvSpPr/>
          <p:nvPr/>
        </p:nvSpPr>
        <p:spPr>
          <a:xfrm rot="9744677">
            <a:off x="3450772" y="3429000"/>
            <a:ext cx="2645228" cy="1589314"/>
          </a:xfrm>
          <a:prstGeom prst="flowChartDisplay">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Flowchart: Display 16">
            <a:extLst>
              <a:ext uri="{FF2B5EF4-FFF2-40B4-BE49-F238E27FC236}">
                <a16:creationId xmlns:a16="http://schemas.microsoft.com/office/drawing/2014/main" id="{EFA46115-B0B3-E2EE-84EE-29A42F6BCCBB}"/>
              </a:ext>
            </a:extLst>
          </p:cNvPr>
          <p:cNvSpPr/>
          <p:nvPr/>
        </p:nvSpPr>
        <p:spPr>
          <a:xfrm rot="20668783">
            <a:off x="6185010" y="1274717"/>
            <a:ext cx="2645228" cy="1589314"/>
          </a:xfrm>
          <a:prstGeom prst="flowChartDisplay">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Flowchart: Display 17">
            <a:extLst>
              <a:ext uri="{FF2B5EF4-FFF2-40B4-BE49-F238E27FC236}">
                <a16:creationId xmlns:a16="http://schemas.microsoft.com/office/drawing/2014/main" id="{F0B24F96-C100-6C75-0573-F6EC360BFE71}"/>
              </a:ext>
            </a:extLst>
          </p:cNvPr>
          <p:cNvSpPr/>
          <p:nvPr/>
        </p:nvSpPr>
        <p:spPr>
          <a:xfrm rot="11676991">
            <a:off x="3430198" y="1273686"/>
            <a:ext cx="2645228" cy="1589314"/>
          </a:xfrm>
          <a:prstGeom prst="flowChartDisplay">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Flowchart: Connector 18">
            <a:extLst>
              <a:ext uri="{FF2B5EF4-FFF2-40B4-BE49-F238E27FC236}">
                <a16:creationId xmlns:a16="http://schemas.microsoft.com/office/drawing/2014/main" id="{3D990F8D-6035-72CD-6743-5B91CD994251}"/>
              </a:ext>
            </a:extLst>
          </p:cNvPr>
          <p:cNvSpPr/>
          <p:nvPr/>
        </p:nvSpPr>
        <p:spPr>
          <a:xfrm>
            <a:off x="5162309" y="2319912"/>
            <a:ext cx="1921397" cy="1493134"/>
          </a:xfrm>
          <a:prstGeom prst="flowChartConnector">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A4845822-2F57-81FF-735D-0FDFD6017C83}"/>
              </a:ext>
            </a:extLst>
          </p:cNvPr>
          <p:cNvSpPr txBox="1"/>
          <p:nvPr/>
        </p:nvSpPr>
        <p:spPr>
          <a:xfrm>
            <a:off x="4200439" y="1775955"/>
            <a:ext cx="1145894" cy="584775"/>
          </a:xfrm>
          <a:prstGeom prst="rect">
            <a:avLst/>
          </a:prstGeom>
          <a:noFill/>
        </p:spPr>
        <p:txBody>
          <a:bodyPr wrap="square" rtlCol="0">
            <a:spAutoFit/>
          </a:bodyPr>
          <a:lstStyle/>
          <a:p>
            <a:r>
              <a:rPr lang="en-GB" sz="3200" b="1">
                <a:solidFill>
                  <a:schemeClr val="bg1"/>
                </a:solidFill>
              </a:rPr>
              <a:t>ACT</a:t>
            </a:r>
          </a:p>
        </p:txBody>
      </p:sp>
      <p:sp>
        <p:nvSpPr>
          <p:cNvPr id="24" name="TextBox 23">
            <a:extLst>
              <a:ext uri="{FF2B5EF4-FFF2-40B4-BE49-F238E27FC236}">
                <a16:creationId xmlns:a16="http://schemas.microsoft.com/office/drawing/2014/main" id="{30C364FB-395F-2CFC-6663-24E4AF4C2DB2}"/>
              </a:ext>
            </a:extLst>
          </p:cNvPr>
          <p:cNvSpPr txBox="1"/>
          <p:nvPr/>
        </p:nvSpPr>
        <p:spPr>
          <a:xfrm>
            <a:off x="7110290" y="1797671"/>
            <a:ext cx="1145894" cy="584775"/>
          </a:xfrm>
          <a:prstGeom prst="rect">
            <a:avLst/>
          </a:prstGeom>
          <a:noFill/>
        </p:spPr>
        <p:txBody>
          <a:bodyPr wrap="square" rtlCol="0">
            <a:spAutoFit/>
          </a:bodyPr>
          <a:lstStyle/>
          <a:p>
            <a:r>
              <a:rPr lang="en-GB" sz="3200" b="1">
                <a:solidFill>
                  <a:schemeClr val="bg1"/>
                </a:solidFill>
              </a:rPr>
              <a:t>PLAN</a:t>
            </a:r>
          </a:p>
        </p:txBody>
      </p:sp>
      <p:sp>
        <p:nvSpPr>
          <p:cNvPr id="25" name="TextBox 24">
            <a:extLst>
              <a:ext uri="{FF2B5EF4-FFF2-40B4-BE49-F238E27FC236}">
                <a16:creationId xmlns:a16="http://schemas.microsoft.com/office/drawing/2014/main" id="{DAE5AF8B-3DA3-6CC4-75CE-296C34DFD5C9}"/>
              </a:ext>
            </a:extLst>
          </p:cNvPr>
          <p:cNvSpPr txBox="1"/>
          <p:nvPr/>
        </p:nvSpPr>
        <p:spPr>
          <a:xfrm>
            <a:off x="4200439" y="3940535"/>
            <a:ext cx="1471018" cy="584775"/>
          </a:xfrm>
          <a:prstGeom prst="rect">
            <a:avLst/>
          </a:prstGeom>
          <a:noFill/>
        </p:spPr>
        <p:txBody>
          <a:bodyPr wrap="square" rtlCol="0">
            <a:spAutoFit/>
          </a:bodyPr>
          <a:lstStyle/>
          <a:p>
            <a:r>
              <a:rPr lang="en-GB" sz="3200" b="1">
                <a:solidFill>
                  <a:schemeClr val="bg1"/>
                </a:solidFill>
              </a:rPr>
              <a:t>CHECK</a:t>
            </a:r>
          </a:p>
        </p:txBody>
      </p:sp>
      <p:sp>
        <p:nvSpPr>
          <p:cNvPr id="26" name="TextBox 25">
            <a:extLst>
              <a:ext uri="{FF2B5EF4-FFF2-40B4-BE49-F238E27FC236}">
                <a16:creationId xmlns:a16="http://schemas.microsoft.com/office/drawing/2014/main" id="{2421E767-328B-8E57-C960-5D2DB1EC7E0F}"/>
              </a:ext>
            </a:extLst>
          </p:cNvPr>
          <p:cNvSpPr txBox="1"/>
          <p:nvPr/>
        </p:nvSpPr>
        <p:spPr>
          <a:xfrm>
            <a:off x="7023786" y="3931269"/>
            <a:ext cx="1145894" cy="584775"/>
          </a:xfrm>
          <a:prstGeom prst="rect">
            <a:avLst/>
          </a:prstGeom>
          <a:noFill/>
        </p:spPr>
        <p:txBody>
          <a:bodyPr wrap="square" rtlCol="0">
            <a:spAutoFit/>
          </a:bodyPr>
          <a:lstStyle/>
          <a:p>
            <a:r>
              <a:rPr lang="en-GB" sz="3200" b="1">
                <a:solidFill>
                  <a:schemeClr val="bg1"/>
                </a:solidFill>
              </a:rPr>
              <a:t>DO</a:t>
            </a:r>
          </a:p>
        </p:txBody>
      </p:sp>
      <p:sp>
        <p:nvSpPr>
          <p:cNvPr id="27" name="TextBox 26">
            <a:extLst>
              <a:ext uri="{FF2B5EF4-FFF2-40B4-BE49-F238E27FC236}">
                <a16:creationId xmlns:a16="http://schemas.microsoft.com/office/drawing/2014/main" id="{7CE8DEFE-575E-FDC0-9C5C-17C0DFAD50EF}"/>
              </a:ext>
            </a:extLst>
          </p:cNvPr>
          <p:cNvSpPr txBox="1"/>
          <p:nvPr/>
        </p:nvSpPr>
        <p:spPr>
          <a:xfrm>
            <a:off x="5465516" y="2551074"/>
            <a:ext cx="2217712" cy="1015663"/>
          </a:xfrm>
          <a:prstGeom prst="rect">
            <a:avLst/>
          </a:prstGeom>
          <a:noFill/>
        </p:spPr>
        <p:txBody>
          <a:bodyPr wrap="square" rtlCol="0">
            <a:spAutoFit/>
          </a:bodyPr>
          <a:lstStyle/>
          <a:p>
            <a:r>
              <a:rPr lang="en-GB" sz="2000" b="1">
                <a:solidFill>
                  <a:schemeClr val="bg1"/>
                </a:solidFill>
              </a:rPr>
              <a:t>Quality Management System</a:t>
            </a:r>
          </a:p>
        </p:txBody>
      </p:sp>
      <p:graphicFrame>
        <p:nvGraphicFramePr>
          <p:cNvPr id="2" name="Table 1">
            <a:extLst>
              <a:ext uri="{FF2B5EF4-FFF2-40B4-BE49-F238E27FC236}">
                <a16:creationId xmlns:a16="http://schemas.microsoft.com/office/drawing/2014/main" id="{4C80AA66-5C75-445D-EDAA-834F49CFCEAE}"/>
              </a:ext>
            </a:extLst>
          </p:cNvPr>
          <p:cNvGraphicFramePr>
            <a:graphicFrameLocks noGrp="1"/>
          </p:cNvGraphicFramePr>
          <p:nvPr>
            <p:extLst>
              <p:ext uri="{D42A27DB-BD31-4B8C-83A1-F6EECF244321}">
                <p14:modId xmlns:p14="http://schemas.microsoft.com/office/powerpoint/2010/main" val="2226764105"/>
              </p:ext>
            </p:extLst>
          </p:nvPr>
        </p:nvGraphicFramePr>
        <p:xfrm>
          <a:off x="8509000" y="5550191"/>
          <a:ext cx="1875971" cy="370840"/>
        </p:xfrm>
        <a:graphic>
          <a:graphicData uri="http://schemas.openxmlformats.org/drawingml/2006/table">
            <a:tbl>
              <a:tblPr firstRow="1" bandRow="1">
                <a:tableStyleId>{5C22544A-7EE6-4342-B048-85BDC9FD1C3A}</a:tableStyleId>
              </a:tblPr>
              <a:tblGrid>
                <a:gridCol w="1875971">
                  <a:extLst>
                    <a:ext uri="{9D8B030D-6E8A-4147-A177-3AD203B41FA5}">
                      <a16:colId xmlns:a16="http://schemas.microsoft.com/office/drawing/2014/main" val="951050207"/>
                    </a:ext>
                  </a:extLst>
                </a:gridCol>
              </a:tblGrid>
              <a:tr h="370840">
                <a:tc>
                  <a:txBody>
                    <a:bodyPr/>
                    <a:lstStyle/>
                    <a:p>
                      <a:r>
                        <a:rPr lang="en-GB" b="0" dirty="0"/>
                        <a:t>(</a:t>
                      </a:r>
                      <a:r>
                        <a:rPr lang="en-GB" sz="1100" b="0" dirty="0">
                          <a:solidFill>
                            <a:sysClr val="windowText" lastClr="000000"/>
                          </a:solidFill>
                        </a:rPr>
                        <a:t>DocXellent,2018</a:t>
                      </a:r>
                      <a:r>
                        <a:rPr lang="en-GB" dirty="0"/>
                        <a:t>)</a:t>
                      </a:r>
                    </a:p>
                  </a:txBody>
                  <a:tcPr>
                    <a:solidFill>
                      <a:schemeClr val="bg1"/>
                    </a:solidFill>
                  </a:tcPr>
                </a:tc>
                <a:extLst>
                  <a:ext uri="{0D108BD9-81ED-4DB2-BD59-A6C34878D82A}">
                    <a16:rowId xmlns:a16="http://schemas.microsoft.com/office/drawing/2014/main" val="1307878535"/>
                  </a:ext>
                </a:extLst>
              </a:tr>
            </a:tbl>
          </a:graphicData>
        </a:graphic>
      </p:graphicFrame>
    </p:spTree>
    <p:extLst>
      <p:ext uri="{BB962C8B-B14F-4D97-AF65-F5344CB8AC3E}">
        <p14:creationId xmlns:p14="http://schemas.microsoft.com/office/powerpoint/2010/main" val="28875427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EF4C012B-FB08-3D14-D97A-067941515708}"/>
              </a:ext>
            </a:extLst>
          </p:cNvPr>
          <p:cNvGraphicFramePr>
            <a:graphicFrameLocks noGrp="1"/>
          </p:cNvGraphicFramePr>
          <p:nvPr>
            <p:extLst>
              <p:ext uri="{D42A27DB-BD31-4B8C-83A1-F6EECF244321}">
                <p14:modId xmlns:p14="http://schemas.microsoft.com/office/powerpoint/2010/main" val="2906835946"/>
              </p:ext>
            </p:extLst>
          </p:nvPr>
        </p:nvGraphicFramePr>
        <p:xfrm>
          <a:off x="2759527" y="165705"/>
          <a:ext cx="6177644" cy="944880"/>
        </p:xfrm>
        <a:graphic>
          <a:graphicData uri="http://schemas.openxmlformats.org/drawingml/2006/table">
            <a:tbl>
              <a:tblPr firstRow="1" bandRow="1">
                <a:tableStyleId>{00A15C55-8517-42AA-B614-E9B94910E393}</a:tableStyleId>
              </a:tblPr>
              <a:tblGrid>
                <a:gridCol w="6177644">
                  <a:extLst>
                    <a:ext uri="{9D8B030D-6E8A-4147-A177-3AD203B41FA5}">
                      <a16:colId xmlns:a16="http://schemas.microsoft.com/office/drawing/2014/main" val="2546859886"/>
                    </a:ext>
                  </a:extLst>
                </a:gridCol>
              </a:tblGrid>
              <a:tr h="370840">
                <a:tc>
                  <a:txBody>
                    <a:bodyPr/>
                    <a:lstStyle/>
                    <a:p>
                      <a:pPr algn="ctr"/>
                      <a:r>
                        <a:rPr lang="en-GB" sz="2800">
                          <a:solidFill>
                            <a:schemeClr val="tx1"/>
                          </a:solidFill>
                        </a:rPr>
                        <a:t>Restaurant Opening &amp; Management Project</a:t>
                      </a:r>
                    </a:p>
                  </a:txBody>
                  <a:tcPr/>
                </a:tc>
                <a:extLst>
                  <a:ext uri="{0D108BD9-81ED-4DB2-BD59-A6C34878D82A}">
                    <a16:rowId xmlns:a16="http://schemas.microsoft.com/office/drawing/2014/main" val="1475275538"/>
                  </a:ext>
                </a:extLst>
              </a:tr>
            </a:tbl>
          </a:graphicData>
        </a:graphic>
      </p:graphicFrame>
      <p:graphicFrame>
        <p:nvGraphicFramePr>
          <p:cNvPr id="5" name="Table 4">
            <a:extLst>
              <a:ext uri="{FF2B5EF4-FFF2-40B4-BE49-F238E27FC236}">
                <a16:creationId xmlns:a16="http://schemas.microsoft.com/office/drawing/2014/main" id="{B9EE725C-7A00-6224-B3F6-FB33AC317DD3}"/>
              </a:ext>
            </a:extLst>
          </p:cNvPr>
          <p:cNvGraphicFramePr>
            <a:graphicFrameLocks noGrp="1"/>
          </p:cNvGraphicFramePr>
          <p:nvPr>
            <p:extLst>
              <p:ext uri="{D42A27DB-BD31-4B8C-83A1-F6EECF244321}">
                <p14:modId xmlns:p14="http://schemas.microsoft.com/office/powerpoint/2010/main" val="3528519342"/>
              </p:ext>
            </p:extLst>
          </p:nvPr>
        </p:nvGraphicFramePr>
        <p:xfrm>
          <a:off x="1716314" y="1243506"/>
          <a:ext cx="3138715" cy="488649"/>
        </p:xfrm>
        <a:graphic>
          <a:graphicData uri="http://schemas.openxmlformats.org/drawingml/2006/table">
            <a:tbl>
              <a:tblPr firstRow="1" bandRow="1">
                <a:tableStyleId>{5C22544A-7EE6-4342-B048-85BDC9FD1C3A}</a:tableStyleId>
              </a:tblPr>
              <a:tblGrid>
                <a:gridCol w="3138715">
                  <a:extLst>
                    <a:ext uri="{9D8B030D-6E8A-4147-A177-3AD203B41FA5}">
                      <a16:colId xmlns:a16="http://schemas.microsoft.com/office/drawing/2014/main" val="92070991"/>
                    </a:ext>
                  </a:extLst>
                </a:gridCol>
              </a:tblGrid>
              <a:tr h="488649">
                <a:tc>
                  <a:txBody>
                    <a:bodyPr/>
                    <a:lstStyle/>
                    <a:p>
                      <a:r>
                        <a:rPr lang="en-GB" sz="2400">
                          <a:solidFill>
                            <a:schemeClr val="tx1"/>
                          </a:solidFill>
                        </a:rPr>
                        <a:t>Objective</a:t>
                      </a:r>
                    </a:p>
                  </a:txBody>
                  <a:tcPr>
                    <a:solidFill>
                      <a:schemeClr val="bg1"/>
                    </a:solidFill>
                  </a:tcPr>
                </a:tc>
                <a:extLst>
                  <a:ext uri="{0D108BD9-81ED-4DB2-BD59-A6C34878D82A}">
                    <a16:rowId xmlns:a16="http://schemas.microsoft.com/office/drawing/2014/main" val="1010812992"/>
                  </a:ext>
                </a:extLst>
              </a:tr>
            </a:tbl>
          </a:graphicData>
        </a:graphic>
      </p:graphicFrame>
      <p:graphicFrame>
        <p:nvGraphicFramePr>
          <p:cNvPr id="6" name="Table 5">
            <a:extLst>
              <a:ext uri="{FF2B5EF4-FFF2-40B4-BE49-F238E27FC236}">
                <a16:creationId xmlns:a16="http://schemas.microsoft.com/office/drawing/2014/main" id="{8B439A50-E0F9-2806-75EE-16E89ACD48DA}"/>
              </a:ext>
            </a:extLst>
          </p:cNvPr>
          <p:cNvGraphicFramePr>
            <a:graphicFrameLocks noGrp="1"/>
          </p:cNvGraphicFramePr>
          <p:nvPr>
            <p:extLst>
              <p:ext uri="{D42A27DB-BD31-4B8C-83A1-F6EECF244321}">
                <p14:modId xmlns:p14="http://schemas.microsoft.com/office/powerpoint/2010/main" val="166046988"/>
              </p:ext>
            </p:extLst>
          </p:nvPr>
        </p:nvGraphicFramePr>
        <p:xfrm>
          <a:off x="1716314" y="1997274"/>
          <a:ext cx="8128000" cy="1188720"/>
        </p:xfrm>
        <a:graphic>
          <a:graphicData uri="http://schemas.openxmlformats.org/drawingml/2006/table">
            <a:tbl>
              <a:tblPr firstRow="1" bandRow="1">
                <a:tableStyleId>{5C22544A-7EE6-4342-B048-85BDC9FD1C3A}</a:tableStyleId>
              </a:tblPr>
              <a:tblGrid>
                <a:gridCol w="8128000">
                  <a:extLst>
                    <a:ext uri="{9D8B030D-6E8A-4147-A177-3AD203B41FA5}">
                      <a16:colId xmlns:a16="http://schemas.microsoft.com/office/drawing/2014/main" val="4132965150"/>
                    </a:ext>
                  </a:extLst>
                </a:gridCol>
              </a:tblGrid>
              <a:tr h="1161147">
                <a:tc>
                  <a:txBody>
                    <a:bodyPr/>
                    <a:lstStyle/>
                    <a:p>
                      <a:r>
                        <a:rPr lang="en-GB">
                          <a:solidFill>
                            <a:schemeClr val="tx1"/>
                          </a:solidFill>
                        </a:rPr>
                        <a:t>The objective of this restaurant opening, and management project is to satisfy the employees with the healthy meals and reducing staff absence. Furthermore, reducing the staff movement during coffee break and lunch time. Finally, to make a good profit and retain a good name in the restaurant and food manufacture.</a:t>
                      </a:r>
                    </a:p>
                  </a:txBody>
                  <a:tcPr>
                    <a:solidFill>
                      <a:schemeClr val="bg1"/>
                    </a:solidFill>
                  </a:tcPr>
                </a:tc>
                <a:extLst>
                  <a:ext uri="{0D108BD9-81ED-4DB2-BD59-A6C34878D82A}">
                    <a16:rowId xmlns:a16="http://schemas.microsoft.com/office/drawing/2014/main" val="55033140"/>
                  </a:ext>
                </a:extLst>
              </a:tr>
            </a:tbl>
          </a:graphicData>
        </a:graphic>
      </p:graphicFrame>
      <p:graphicFrame>
        <p:nvGraphicFramePr>
          <p:cNvPr id="8" name="Table 7">
            <a:extLst>
              <a:ext uri="{FF2B5EF4-FFF2-40B4-BE49-F238E27FC236}">
                <a16:creationId xmlns:a16="http://schemas.microsoft.com/office/drawing/2014/main" id="{BB6712B6-FBF8-1557-932C-6313A2F91526}"/>
              </a:ext>
            </a:extLst>
          </p:cNvPr>
          <p:cNvGraphicFramePr>
            <a:graphicFrameLocks noGrp="1"/>
          </p:cNvGraphicFramePr>
          <p:nvPr>
            <p:extLst>
              <p:ext uri="{D42A27DB-BD31-4B8C-83A1-F6EECF244321}">
                <p14:modId xmlns:p14="http://schemas.microsoft.com/office/powerpoint/2010/main" val="1171026117"/>
              </p:ext>
            </p:extLst>
          </p:nvPr>
        </p:nvGraphicFramePr>
        <p:xfrm>
          <a:off x="1629229" y="3800324"/>
          <a:ext cx="7939314" cy="1483360"/>
        </p:xfrm>
        <a:graphic>
          <a:graphicData uri="http://schemas.openxmlformats.org/drawingml/2006/table">
            <a:tbl>
              <a:tblPr firstRow="1" bandRow="1">
                <a:tableStyleId>{00A15C55-8517-42AA-B614-E9B94910E393}</a:tableStyleId>
              </a:tblPr>
              <a:tblGrid>
                <a:gridCol w="1726092">
                  <a:extLst>
                    <a:ext uri="{9D8B030D-6E8A-4147-A177-3AD203B41FA5}">
                      <a16:colId xmlns:a16="http://schemas.microsoft.com/office/drawing/2014/main" val="3632680389"/>
                    </a:ext>
                  </a:extLst>
                </a:gridCol>
                <a:gridCol w="6213222">
                  <a:extLst>
                    <a:ext uri="{9D8B030D-6E8A-4147-A177-3AD203B41FA5}">
                      <a16:colId xmlns:a16="http://schemas.microsoft.com/office/drawing/2014/main" val="3863016483"/>
                    </a:ext>
                  </a:extLst>
                </a:gridCol>
              </a:tblGrid>
              <a:tr h="370840">
                <a:tc>
                  <a:txBody>
                    <a:bodyPr/>
                    <a:lstStyle/>
                    <a:p>
                      <a:r>
                        <a:rPr lang="en-GB">
                          <a:solidFill>
                            <a:schemeClr val="tx1"/>
                          </a:solidFill>
                        </a:rPr>
                        <a:t>Timeline</a:t>
                      </a:r>
                    </a:p>
                  </a:txBody>
                  <a:tcPr/>
                </a:tc>
                <a:tc>
                  <a:txBody>
                    <a:bodyPr/>
                    <a:lstStyle/>
                    <a:p>
                      <a:r>
                        <a:rPr lang="en-GB">
                          <a:solidFill>
                            <a:schemeClr val="tx1"/>
                          </a:solidFill>
                        </a:rPr>
                        <a:t>8</a:t>
                      </a:r>
                      <a:r>
                        <a:rPr lang="en-GB" baseline="30000">
                          <a:solidFill>
                            <a:schemeClr val="tx1"/>
                          </a:solidFill>
                        </a:rPr>
                        <a:t>th</a:t>
                      </a:r>
                      <a:r>
                        <a:rPr lang="en-GB">
                          <a:solidFill>
                            <a:schemeClr val="tx1"/>
                          </a:solidFill>
                        </a:rPr>
                        <a:t> December -  8</a:t>
                      </a:r>
                      <a:r>
                        <a:rPr lang="en-GB" baseline="30000">
                          <a:solidFill>
                            <a:schemeClr val="tx1"/>
                          </a:solidFill>
                        </a:rPr>
                        <a:t>th</a:t>
                      </a:r>
                      <a:r>
                        <a:rPr lang="en-GB">
                          <a:solidFill>
                            <a:schemeClr val="tx1"/>
                          </a:solidFill>
                        </a:rPr>
                        <a:t> June</a:t>
                      </a:r>
                    </a:p>
                  </a:txBody>
                  <a:tcPr/>
                </a:tc>
                <a:extLst>
                  <a:ext uri="{0D108BD9-81ED-4DB2-BD59-A6C34878D82A}">
                    <a16:rowId xmlns:a16="http://schemas.microsoft.com/office/drawing/2014/main" val="3543219785"/>
                  </a:ext>
                </a:extLst>
              </a:tr>
              <a:tr h="370840">
                <a:tc>
                  <a:txBody>
                    <a:bodyPr/>
                    <a:lstStyle/>
                    <a:p>
                      <a:r>
                        <a:rPr lang="en-GB" b="1">
                          <a:solidFill>
                            <a:schemeClr val="tx1"/>
                          </a:solidFill>
                        </a:rPr>
                        <a:t>Budget</a:t>
                      </a:r>
                    </a:p>
                  </a:txBody>
                  <a:tcPr/>
                </a:tc>
                <a:tc>
                  <a:txBody>
                    <a:bodyPr/>
                    <a:lstStyle/>
                    <a:p>
                      <a:r>
                        <a:rPr lang="en-GB" b="1">
                          <a:solidFill>
                            <a:schemeClr val="tx1"/>
                          </a:solidFill>
                        </a:rPr>
                        <a:t>£ 200,000</a:t>
                      </a:r>
                    </a:p>
                  </a:txBody>
                  <a:tcPr/>
                </a:tc>
                <a:extLst>
                  <a:ext uri="{0D108BD9-81ED-4DB2-BD59-A6C34878D82A}">
                    <a16:rowId xmlns:a16="http://schemas.microsoft.com/office/drawing/2014/main" val="2262402408"/>
                  </a:ext>
                </a:extLst>
              </a:tr>
              <a:tr h="370840">
                <a:tc>
                  <a:txBody>
                    <a:bodyPr/>
                    <a:lstStyle/>
                    <a:p>
                      <a:r>
                        <a:rPr lang="en-GB" b="1">
                          <a:solidFill>
                            <a:schemeClr val="tx1"/>
                          </a:solidFill>
                        </a:rPr>
                        <a:t>Managers</a:t>
                      </a:r>
                    </a:p>
                  </a:txBody>
                  <a:tcPr/>
                </a:tc>
                <a:tc>
                  <a:txBody>
                    <a:bodyPr/>
                    <a:lstStyle/>
                    <a:p>
                      <a:r>
                        <a:rPr lang="en-GB" b="1">
                          <a:solidFill>
                            <a:schemeClr val="tx1"/>
                          </a:solidFill>
                        </a:rPr>
                        <a:t>Alina Cocirlea, Artiola Stana, Ayten Tair, Cezar Stroescu</a:t>
                      </a:r>
                    </a:p>
                  </a:txBody>
                  <a:tcPr/>
                </a:tc>
                <a:extLst>
                  <a:ext uri="{0D108BD9-81ED-4DB2-BD59-A6C34878D82A}">
                    <a16:rowId xmlns:a16="http://schemas.microsoft.com/office/drawing/2014/main" val="110097024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1859349404"/>
                  </a:ext>
                </a:extLst>
              </a:tr>
            </a:tbl>
          </a:graphicData>
        </a:graphic>
      </p:graphicFrame>
    </p:spTree>
    <p:extLst>
      <p:ext uri="{BB962C8B-B14F-4D97-AF65-F5344CB8AC3E}">
        <p14:creationId xmlns:p14="http://schemas.microsoft.com/office/powerpoint/2010/main" val="3780408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Rectangle 68">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418E9F9-50BC-9545-B92E-6A1C78D7A8BE}"/>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5600" b="1" kern="1200">
                <a:solidFill>
                  <a:schemeClr val="tx1"/>
                </a:solidFill>
                <a:latin typeface="+mj-lt"/>
                <a:ea typeface="+mj-ea"/>
                <a:cs typeface="+mj-cs"/>
              </a:rPr>
              <a:t>Ayten Tair (2121081) </a:t>
            </a:r>
            <a:br>
              <a:rPr lang="en-US" sz="5600" b="1" kern="1200">
                <a:solidFill>
                  <a:schemeClr val="tx1"/>
                </a:solidFill>
                <a:latin typeface="+mj-lt"/>
                <a:ea typeface="+mj-ea"/>
                <a:cs typeface="+mj-cs"/>
              </a:rPr>
            </a:br>
            <a:r>
              <a:rPr lang="en-US" sz="5600" b="1" kern="1200">
                <a:solidFill>
                  <a:schemeClr val="tx1"/>
                </a:solidFill>
                <a:latin typeface="+mj-lt"/>
                <a:ea typeface="+mj-ea"/>
                <a:cs typeface="+mj-cs"/>
              </a:rPr>
              <a:t>Project Execution</a:t>
            </a:r>
          </a:p>
        </p:txBody>
      </p:sp>
      <p:sp>
        <p:nvSpPr>
          <p:cNvPr id="73" name="Arc 72">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5" name="Oval 74">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29335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1"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room with tables and chairs&#10;&#10;Description automatically generated">
            <a:extLst>
              <a:ext uri="{FF2B5EF4-FFF2-40B4-BE49-F238E27FC236}">
                <a16:creationId xmlns:a16="http://schemas.microsoft.com/office/drawing/2014/main" id="{9F258B72-5517-0F49-9805-67A1C5013EE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387" r="22347" b="-1"/>
          <a:stretch/>
        </p:blipFill>
        <p:spPr>
          <a:xfrm>
            <a:off x="6103027" y="10"/>
            <a:ext cx="6088971" cy="6857990"/>
          </a:xfrm>
          <a:prstGeom prst="rect">
            <a:avLst/>
          </a:prstGeom>
        </p:spPr>
      </p:pic>
      <p:sp useBgFill="1">
        <p:nvSpPr>
          <p:cNvPr id="192" name="Rectangle 176">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Rectangle 178">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A62D79-9AC5-8E4F-90F8-56DD3BAFD0FE}"/>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a:t> </a:t>
            </a:r>
          </a:p>
        </p:txBody>
      </p:sp>
      <p:graphicFrame>
        <p:nvGraphicFramePr>
          <p:cNvPr id="155" name="TextBox 4">
            <a:extLst>
              <a:ext uri="{FF2B5EF4-FFF2-40B4-BE49-F238E27FC236}">
                <a16:creationId xmlns:a16="http://schemas.microsoft.com/office/drawing/2014/main" id="{CC91E790-87E1-4404-B837-6C81EB0B6DEC}"/>
              </a:ext>
            </a:extLst>
          </p:cNvPr>
          <p:cNvGraphicFramePr/>
          <p:nvPr>
            <p:extLst>
              <p:ext uri="{D42A27DB-BD31-4B8C-83A1-F6EECF244321}">
                <p14:modId xmlns:p14="http://schemas.microsoft.com/office/powerpoint/2010/main" val="1192589910"/>
              </p:ext>
            </p:extLst>
          </p:nvPr>
        </p:nvGraphicFramePr>
        <p:xfrm>
          <a:off x="246743" y="2409371"/>
          <a:ext cx="5573485" cy="38496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22551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7FEAE179-C525-48F3-AD47-0E9E2B6F2E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4E668-5DB5-5B40-99FE-605495747271}"/>
              </a:ext>
            </a:extLst>
          </p:cNvPr>
          <p:cNvSpPr>
            <a:spLocks noGrp="1"/>
          </p:cNvSpPr>
          <p:nvPr>
            <p:ph type="title"/>
          </p:nvPr>
        </p:nvSpPr>
        <p:spPr>
          <a:xfrm>
            <a:off x="517889" y="4858492"/>
            <a:ext cx="3876086" cy="1556907"/>
          </a:xfrm>
        </p:spPr>
        <p:txBody>
          <a:bodyPr vert="horz" lIns="91440" tIns="45720" rIns="91440" bIns="45720" rtlCol="0" anchor="ctr">
            <a:normAutofit/>
          </a:bodyPr>
          <a:lstStyle/>
          <a:p>
            <a:r>
              <a:rPr lang="en-US" sz="2800">
                <a:solidFill>
                  <a:srgbClr val="C00000"/>
                </a:solidFill>
                <a:latin typeface="ADLaM Display" panose="02010000000000000000" pitchFamily="2" charset="77"/>
                <a:ea typeface="ADLaM Display" panose="02010000000000000000" pitchFamily="2" charset="77"/>
                <a:cs typeface="ADLaM Display" panose="02010000000000000000" pitchFamily="2" charset="77"/>
              </a:rPr>
              <a:t>Communication with Stakeholders</a:t>
            </a:r>
          </a:p>
        </p:txBody>
      </p:sp>
      <p:sp>
        <p:nvSpPr>
          <p:cNvPr id="26" name="Rectangle 20">
            <a:extLst>
              <a:ext uri="{FF2B5EF4-FFF2-40B4-BE49-F238E27FC236}">
                <a16:creationId xmlns:a16="http://schemas.microsoft.com/office/drawing/2014/main" id="{95C8260E-968F-44E8-A823-ABB431311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8658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89" y="0"/>
            <a:ext cx="11231745" cy="458818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E43805F-24A6-46A4-B19B-54F283473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01107" y="5661132"/>
            <a:ext cx="1463040"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A4A9D6-45B5-8748-A811-CF8FD7A55477}"/>
              </a:ext>
            </a:extLst>
          </p:cNvPr>
          <p:cNvSpPr>
            <a:spLocks noGrp="1"/>
          </p:cNvSpPr>
          <p:nvPr>
            <p:ph sz="half" idx="1"/>
          </p:nvPr>
        </p:nvSpPr>
        <p:spPr>
          <a:xfrm>
            <a:off x="6300593" y="-19288"/>
            <a:ext cx="5449041" cy="4444133"/>
          </a:xfrm>
        </p:spPr>
        <p:txBody>
          <a:bodyPr vert="horz" lIns="91440" tIns="45720" rIns="91440" bIns="45720" rtlCol="0" anchor="ctr">
            <a:normAutofit fontScale="40000" lnSpcReduction="20000"/>
          </a:bodyPr>
          <a:lstStyle/>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20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US" sz="3800">
              <a:solidFill>
                <a:srgbClr val="C00000"/>
              </a:solidFill>
              <a:latin typeface="ADLaM Display" panose="02010000000000000000" pitchFamily="2" charset="77"/>
              <a:ea typeface="ADLaM Display" panose="02010000000000000000" pitchFamily="2" charset="77"/>
              <a:cs typeface="ADLaM Display" panose="02010000000000000000" pitchFamily="2" charset="77"/>
            </a:endParaRPr>
          </a:p>
          <a:p>
            <a:r>
              <a:rPr lang="en-US" sz="7000">
                <a:solidFill>
                  <a:srgbClr val="C00000"/>
                </a:solidFill>
                <a:latin typeface="ADLaM Display" panose="02010000000000000000" pitchFamily="2" charset="77"/>
                <a:ea typeface="ADLaM Display" panose="02010000000000000000" pitchFamily="2" charset="77"/>
                <a:cs typeface="ADLaM Display" panose="02010000000000000000" pitchFamily="2" charset="77"/>
              </a:rPr>
              <a:t> Managing the team’s work   and motivate them </a:t>
            </a:r>
          </a:p>
          <a:p>
            <a:endParaRPr lang="en-US" sz="1800"/>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endParaRPr lang="en-US" sz="1800">
              <a:latin typeface="ADLaM Display" panose="02010000000000000000" pitchFamily="2" charset="77"/>
              <a:ea typeface="ADLaM Display" panose="02010000000000000000" pitchFamily="2" charset="77"/>
              <a:cs typeface="ADLaM Display" panose="02010000000000000000" pitchFamily="2" charset="77"/>
            </a:endParaRPr>
          </a:p>
          <a:p>
            <a:pPr marL="0" indent="0">
              <a:buNone/>
            </a:pPr>
            <a:r>
              <a:rPr lang="en-US" sz="1800">
                <a:latin typeface="ADLaM Display" panose="02010000000000000000" pitchFamily="2" charset="77"/>
                <a:ea typeface="ADLaM Display" panose="02010000000000000000" pitchFamily="2" charset="77"/>
                <a:cs typeface="ADLaM Display" panose="02010000000000000000" pitchFamily="2" charset="77"/>
              </a:rPr>
              <a:t> </a:t>
            </a:r>
          </a:p>
          <a:p>
            <a:endParaRPr lang="en-US" sz="1800"/>
          </a:p>
          <a:p>
            <a:pPr marL="0" indent="0">
              <a:buNone/>
            </a:pPr>
            <a:endParaRPr lang="en-US" sz="1800"/>
          </a:p>
          <a:p>
            <a:pPr marL="0"/>
            <a:endParaRPr lang="en-US" sz="1000"/>
          </a:p>
        </p:txBody>
      </p:sp>
      <p:sp>
        <p:nvSpPr>
          <p:cNvPr id="5" name="Content Placeholder 4">
            <a:extLst>
              <a:ext uri="{FF2B5EF4-FFF2-40B4-BE49-F238E27FC236}">
                <a16:creationId xmlns:a16="http://schemas.microsoft.com/office/drawing/2014/main" id="{D888AEC2-8B7E-F245-A281-ECB89544619A}"/>
              </a:ext>
            </a:extLst>
          </p:cNvPr>
          <p:cNvSpPr>
            <a:spLocks noGrp="1"/>
          </p:cNvSpPr>
          <p:nvPr>
            <p:ph sz="half" idx="2"/>
          </p:nvPr>
        </p:nvSpPr>
        <p:spPr>
          <a:xfrm>
            <a:off x="127892" y="6014"/>
            <a:ext cx="5181600" cy="4351338"/>
          </a:xfrm>
        </p:spPr>
        <p:txBody>
          <a:bodyPr>
            <a:normAutofit fontScale="40000" lnSpcReduction="20000"/>
          </a:bodyPr>
          <a:lstStyle/>
          <a:p>
            <a:pPr marL="0" indent="0">
              <a:buNone/>
            </a:pPr>
            <a:r>
              <a:rPr lang="en-US">
                <a:solidFill>
                  <a:srgbClr val="C00000"/>
                </a:solidFill>
                <a:latin typeface="ADLaM Display" panose="02010000000000000000" pitchFamily="2" charset="77"/>
                <a:ea typeface="ADLaM Display" panose="02010000000000000000" pitchFamily="2" charset="77"/>
                <a:cs typeface="ADLaM Display" panose="02010000000000000000" pitchFamily="2" charset="77"/>
              </a:rPr>
              <a:t>  </a:t>
            </a:r>
          </a:p>
          <a:p>
            <a:pPr marL="0" indent="0" algn="ctr">
              <a:buNone/>
            </a:pPr>
            <a:r>
              <a:rPr lang="en-US"/>
              <a:t> </a:t>
            </a:r>
            <a:endParaRPr lang="en-GB" sz="1400" b="1">
              <a:solidFill>
                <a:srgbClr val="0A3255"/>
              </a:solidFill>
              <a:latin typeface="Arial" panose="020B0604020202020204" pitchFamily="34" charset="0"/>
            </a:endParaRPr>
          </a:p>
          <a:p>
            <a:pPr marL="0" indent="0" algn="l">
              <a:buNone/>
            </a:pPr>
            <a:endParaRPr lang="en-GB" sz="1200" b="1" i="0" u="none" strike="noStrike">
              <a:solidFill>
                <a:srgbClr val="0A3255"/>
              </a:solidFill>
              <a:effectLst/>
              <a:latin typeface="Arial" panose="020B0604020202020204" pitchFamily="34" charset="0"/>
            </a:endParaRPr>
          </a:p>
          <a:p>
            <a:pPr marL="0" indent="0" algn="l">
              <a:buNone/>
            </a:pPr>
            <a:endParaRPr lang="en-GB" sz="1200" b="1" i="0" u="none" strike="noStrike">
              <a:solidFill>
                <a:srgbClr val="0A3255"/>
              </a:solidFill>
              <a:effectLst/>
              <a:latin typeface="Arial" panose="020B0604020202020204" pitchFamily="34" charset="0"/>
            </a:endParaRPr>
          </a:p>
          <a:p>
            <a:pPr marL="0" indent="0">
              <a:buNone/>
            </a:pPr>
            <a:br>
              <a:rPr lang="en-GB"/>
            </a:br>
            <a:endParaRPr lang="en-US"/>
          </a:p>
        </p:txBody>
      </p:sp>
      <p:sp>
        <p:nvSpPr>
          <p:cNvPr id="30" name="Right Arrow 29">
            <a:extLst>
              <a:ext uri="{FF2B5EF4-FFF2-40B4-BE49-F238E27FC236}">
                <a16:creationId xmlns:a16="http://schemas.microsoft.com/office/drawing/2014/main" id="{0DA4D098-EE80-C949-A98B-7291E58CDA0E}"/>
              </a:ext>
            </a:extLst>
          </p:cNvPr>
          <p:cNvSpPr/>
          <p:nvPr/>
        </p:nvSpPr>
        <p:spPr>
          <a:xfrm>
            <a:off x="4793247" y="5466276"/>
            <a:ext cx="468597" cy="435429"/>
          </a:xfrm>
          <a:prstGeom prst="righ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group of people sitting at a table&#10;&#10;Description automatically generated">
            <a:extLst>
              <a:ext uri="{FF2B5EF4-FFF2-40B4-BE49-F238E27FC236}">
                <a16:creationId xmlns:a16="http://schemas.microsoft.com/office/drawing/2014/main" id="{3D6DCA5C-AC6F-9F4C-B6D2-6D7CFF2E8D6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299604" y="3686629"/>
            <a:ext cx="6892396" cy="2932611"/>
          </a:xfrm>
          <a:prstGeom prst="rect">
            <a:avLst/>
          </a:prstGeom>
        </p:spPr>
      </p:pic>
      <p:sp>
        <p:nvSpPr>
          <p:cNvPr id="13" name="TextBox 12">
            <a:extLst>
              <a:ext uri="{FF2B5EF4-FFF2-40B4-BE49-F238E27FC236}">
                <a16:creationId xmlns:a16="http://schemas.microsoft.com/office/drawing/2014/main" id="{9DD2F89E-CE7A-EE4D-8AE1-94CB4CC2F424}"/>
              </a:ext>
            </a:extLst>
          </p:cNvPr>
          <p:cNvSpPr txBox="1"/>
          <p:nvPr/>
        </p:nvSpPr>
        <p:spPr>
          <a:xfrm>
            <a:off x="9256967" y="6638528"/>
            <a:ext cx="7234416" cy="230832"/>
          </a:xfrm>
          <a:prstGeom prst="rect">
            <a:avLst/>
          </a:prstGeom>
          <a:noFill/>
        </p:spPr>
        <p:txBody>
          <a:bodyPr wrap="square" rtlCol="0">
            <a:spAutoFit/>
          </a:bodyPr>
          <a:lstStyle/>
          <a:p>
            <a:r>
              <a:rPr lang="en-US" sz="900">
                <a:hlinkClick r:id="rId4" tooltip="https://policyoptions.irpp.org/magazines/may-2019/why-multistakeholder-policymaking-works/"/>
              </a:rPr>
              <a:t>This Photo</a:t>
            </a:r>
            <a:r>
              <a:rPr lang="en-US" sz="900"/>
              <a:t> by Unknown Author is licensed under </a:t>
            </a:r>
            <a:r>
              <a:rPr lang="en-US" sz="900">
                <a:hlinkClick r:id="rId5" tooltip="https://creativecommons.org/licenses/by-nd/3.0/"/>
              </a:rPr>
              <a:t>CC BY-ND</a:t>
            </a:r>
            <a:endParaRPr lang="en-US" sz="900"/>
          </a:p>
        </p:txBody>
      </p:sp>
      <p:sp>
        <p:nvSpPr>
          <p:cNvPr id="10" name="TextBox 9">
            <a:extLst>
              <a:ext uri="{FF2B5EF4-FFF2-40B4-BE49-F238E27FC236}">
                <a16:creationId xmlns:a16="http://schemas.microsoft.com/office/drawing/2014/main" id="{32C66CB9-51D4-7947-BCFF-7F840AB9DA24}"/>
              </a:ext>
            </a:extLst>
          </p:cNvPr>
          <p:cNvSpPr txBox="1"/>
          <p:nvPr/>
        </p:nvSpPr>
        <p:spPr>
          <a:xfrm>
            <a:off x="660171" y="3188391"/>
            <a:ext cx="2002971" cy="1200329"/>
          </a:xfrm>
          <a:prstGeom prst="rect">
            <a:avLst/>
          </a:prstGeom>
          <a:noFill/>
        </p:spPr>
        <p:txBody>
          <a:bodyPr wrap="square" rtlCol="0">
            <a:spAutoFit/>
          </a:bodyPr>
          <a:lstStyle/>
          <a:p>
            <a:r>
              <a:rPr lang="en-US">
                <a:solidFill>
                  <a:schemeClr val="bg1"/>
                </a:solidFill>
              </a:rPr>
              <a:t>Introducing new menu items every month, Utilizing technology</a:t>
            </a:r>
          </a:p>
        </p:txBody>
      </p:sp>
      <p:sp>
        <p:nvSpPr>
          <p:cNvPr id="8" name="Left Arrow 7">
            <a:extLst>
              <a:ext uri="{FF2B5EF4-FFF2-40B4-BE49-F238E27FC236}">
                <a16:creationId xmlns:a16="http://schemas.microsoft.com/office/drawing/2014/main" id="{A7D435D2-6473-DC41-9B4B-7CFC9AD41AEF}"/>
              </a:ext>
            </a:extLst>
          </p:cNvPr>
          <p:cNvSpPr/>
          <p:nvPr/>
        </p:nvSpPr>
        <p:spPr>
          <a:xfrm>
            <a:off x="6095999" y="1929527"/>
            <a:ext cx="367430" cy="454715"/>
          </a:xfrm>
          <a:prstGeom prst="leftArrow">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hands holding a group of people&#10;&#10;Description automatically generated">
            <a:extLst>
              <a:ext uri="{FF2B5EF4-FFF2-40B4-BE49-F238E27FC236}">
                <a16:creationId xmlns:a16="http://schemas.microsoft.com/office/drawing/2014/main" id="{5E5C5F21-C5D1-3C40-8B3E-76E53AC2DC9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0" y="635"/>
            <a:ext cx="6095999" cy="4587549"/>
          </a:xfrm>
          <a:prstGeom prst="rect">
            <a:avLst/>
          </a:prstGeom>
        </p:spPr>
      </p:pic>
    </p:spTree>
    <p:extLst>
      <p:ext uri="{BB962C8B-B14F-4D97-AF65-F5344CB8AC3E}">
        <p14:creationId xmlns:p14="http://schemas.microsoft.com/office/powerpoint/2010/main" val="31389077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plash">
            <a:extLst>
              <a:ext uri="{FF2B5EF4-FFF2-40B4-BE49-F238E27FC236}">
                <a16:creationId xmlns:a16="http://schemas.microsoft.com/office/drawing/2014/main" id="{30844FA2-D5E3-B834-C2DC-0E2872044A9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1" name="Freeform: Shape 20">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78503A22-3D2F-1743-ACCA-47DF21E3831A}"/>
              </a:ext>
            </a:extLst>
          </p:cNvPr>
          <p:cNvSpPr>
            <a:spLocks noGrp="1"/>
          </p:cNvSpPr>
          <p:nvPr>
            <p:ph type="title"/>
          </p:nvPr>
        </p:nvSpPr>
        <p:spPr>
          <a:xfrm>
            <a:off x="5622061" y="762538"/>
            <a:ext cx="5649349" cy="3199862"/>
          </a:xfrm>
        </p:spPr>
        <p:txBody>
          <a:bodyPr vert="horz" lIns="91440" tIns="45720" rIns="91440" bIns="45720" rtlCol="0" anchor="b">
            <a:normAutofit/>
          </a:bodyPr>
          <a:lstStyle/>
          <a:p>
            <a:r>
              <a:rPr lang="en-US" sz="6600" b="1" kern="1200">
                <a:solidFill>
                  <a:srgbClr val="FFFFFF"/>
                </a:solidFill>
                <a:latin typeface="+mj-lt"/>
                <a:ea typeface="+mj-ea"/>
                <a:cs typeface="+mj-cs"/>
              </a:rPr>
              <a:t>Cezar Stroescu (2123047) </a:t>
            </a:r>
            <a:br>
              <a:rPr lang="en-US" sz="6600" b="1" kern="1200">
                <a:solidFill>
                  <a:srgbClr val="FFFFFF"/>
                </a:solidFill>
                <a:latin typeface="+mj-lt"/>
                <a:ea typeface="+mj-ea"/>
                <a:cs typeface="+mj-cs"/>
              </a:rPr>
            </a:br>
            <a:r>
              <a:rPr lang="en-US" sz="6600" b="1" kern="1200">
                <a:solidFill>
                  <a:srgbClr val="FFFFFF"/>
                </a:solidFill>
                <a:latin typeface="+mj-lt"/>
                <a:ea typeface="+mj-ea"/>
                <a:cs typeface="+mj-cs"/>
              </a:rPr>
              <a:t>Project Closure</a:t>
            </a:r>
          </a:p>
        </p:txBody>
      </p:sp>
      <p:sp>
        <p:nvSpPr>
          <p:cNvPr id="23"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onnsiteX0" fmla="*/ 0 w 5303520"/>
              <a:gd name="connsiteY0" fmla="*/ 0 h 18288"/>
              <a:gd name="connsiteX1" fmla="*/ 556870 w 5303520"/>
              <a:gd name="connsiteY1" fmla="*/ 0 h 18288"/>
              <a:gd name="connsiteX2" fmla="*/ 1272845 w 5303520"/>
              <a:gd name="connsiteY2" fmla="*/ 0 h 18288"/>
              <a:gd name="connsiteX3" fmla="*/ 1882750 w 5303520"/>
              <a:gd name="connsiteY3" fmla="*/ 0 h 18288"/>
              <a:gd name="connsiteX4" fmla="*/ 2439619 w 5303520"/>
              <a:gd name="connsiteY4" fmla="*/ 0 h 18288"/>
              <a:gd name="connsiteX5" fmla="*/ 3155594 w 5303520"/>
              <a:gd name="connsiteY5" fmla="*/ 0 h 18288"/>
              <a:gd name="connsiteX6" fmla="*/ 3818534 w 5303520"/>
              <a:gd name="connsiteY6" fmla="*/ 0 h 18288"/>
              <a:gd name="connsiteX7" fmla="*/ 4481474 w 5303520"/>
              <a:gd name="connsiteY7" fmla="*/ 0 h 18288"/>
              <a:gd name="connsiteX8" fmla="*/ 5303520 w 5303520"/>
              <a:gd name="connsiteY8" fmla="*/ 0 h 18288"/>
              <a:gd name="connsiteX9" fmla="*/ 5303520 w 5303520"/>
              <a:gd name="connsiteY9" fmla="*/ 18288 h 18288"/>
              <a:gd name="connsiteX10" fmla="*/ 4746650 w 5303520"/>
              <a:gd name="connsiteY10" fmla="*/ 18288 h 18288"/>
              <a:gd name="connsiteX11" fmla="*/ 4242816 w 5303520"/>
              <a:gd name="connsiteY11" fmla="*/ 18288 h 18288"/>
              <a:gd name="connsiteX12" fmla="*/ 3526841 w 5303520"/>
              <a:gd name="connsiteY12" fmla="*/ 18288 h 18288"/>
              <a:gd name="connsiteX13" fmla="*/ 2969971 w 5303520"/>
              <a:gd name="connsiteY13" fmla="*/ 18288 h 18288"/>
              <a:gd name="connsiteX14" fmla="*/ 2253996 w 5303520"/>
              <a:gd name="connsiteY14" fmla="*/ 18288 h 18288"/>
              <a:gd name="connsiteX15" fmla="*/ 1484986 w 5303520"/>
              <a:gd name="connsiteY15" fmla="*/ 18288 h 18288"/>
              <a:gd name="connsiteX16" fmla="*/ 875081 w 5303520"/>
              <a:gd name="connsiteY16" fmla="*/ 18288 h 18288"/>
              <a:gd name="connsiteX17" fmla="*/ 0 w 5303520"/>
              <a:gd name="connsiteY17" fmla="*/ 18288 h 18288"/>
              <a:gd name="connsiteX18" fmla="*/ 0 w 530352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99922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94" name="Picture 2493">
            <a:extLst>
              <a:ext uri="{FF2B5EF4-FFF2-40B4-BE49-F238E27FC236}">
                <a16:creationId xmlns:a16="http://schemas.microsoft.com/office/drawing/2014/main" id="{1705E3FA-7AC7-2A1C-E4FE-B14EE7431703}"/>
              </a:ext>
            </a:extLst>
          </p:cNvPr>
          <p:cNvPicPr>
            <a:picLocks noChangeAspect="1"/>
          </p:cNvPicPr>
          <p:nvPr/>
        </p:nvPicPr>
        <p:blipFill rotWithShape="1">
          <a:blip r:embed="rId2"/>
          <a:srcRect r="9085" b="23272"/>
          <a:stretch/>
        </p:blipFill>
        <p:spPr>
          <a:xfrm>
            <a:off x="20" y="10"/>
            <a:ext cx="12191980" cy="6857990"/>
          </a:xfrm>
          <a:prstGeom prst="rect">
            <a:avLst/>
          </a:prstGeom>
        </p:spPr>
      </p:pic>
      <p:sp>
        <p:nvSpPr>
          <p:cNvPr id="2495" name="Rectangle 249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81" name="TextBox 2480">
            <a:extLst>
              <a:ext uri="{FF2B5EF4-FFF2-40B4-BE49-F238E27FC236}">
                <a16:creationId xmlns:a16="http://schemas.microsoft.com/office/drawing/2014/main" id="{E77E0068-4A9B-45C9-86DA-FDAFFBD0CE15}"/>
              </a:ext>
            </a:extLst>
          </p:cNvPr>
          <p:cNvSpPr txBox="1"/>
          <p:nvPr/>
        </p:nvSpPr>
        <p:spPr>
          <a:xfrm>
            <a:off x="4242967" y="348273"/>
            <a:ext cx="370572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600">
                <a:latin typeface="Arial"/>
                <a:cs typeface="Calibri"/>
              </a:rPr>
              <a:t>Project closure</a:t>
            </a:r>
            <a:endParaRPr lang="en-GB" sz="3600">
              <a:latin typeface="Arial"/>
            </a:endParaRPr>
          </a:p>
        </p:txBody>
      </p:sp>
      <p:graphicFrame>
        <p:nvGraphicFramePr>
          <p:cNvPr id="573" name="Diagram 572">
            <a:extLst>
              <a:ext uri="{FF2B5EF4-FFF2-40B4-BE49-F238E27FC236}">
                <a16:creationId xmlns:a16="http://schemas.microsoft.com/office/drawing/2014/main" id="{F6525726-AC26-29DB-EED9-ED22F8D0107C}"/>
              </a:ext>
            </a:extLst>
          </p:cNvPr>
          <p:cNvGraphicFramePr/>
          <p:nvPr>
            <p:extLst>
              <p:ext uri="{D42A27DB-BD31-4B8C-83A1-F6EECF244321}">
                <p14:modId xmlns:p14="http://schemas.microsoft.com/office/powerpoint/2010/main" val="1989941682"/>
              </p:ext>
            </p:extLst>
          </p:nvPr>
        </p:nvGraphicFramePr>
        <p:xfrm>
          <a:off x="226454" y="1444625"/>
          <a:ext cx="11835683" cy="4732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2541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6A84B152-3496-4C52-AF08-97AFFC09D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35">
            <a:extLst>
              <a:ext uri="{FF2B5EF4-FFF2-40B4-BE49-F238E27FC236}">
                <a16:creationId xmlns:a16="http://schemas.microsoft.com/office/drawing/2014/main" id="{6B2ADB95-0FA3-4BD7-A8AC-89D014A8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C924DBCE-E731-4B22-8181-A39C1D862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630884" cy="630884"/>
          </a:xfrm>
          <a:prstGeom prst="ellipse">
            <a:avLst/>
          </a:prstGeom>
          <a:noFill/>
          <a:ln w="1270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4CBF9756-6AC8-4C65-84DF-56FBFFA1D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0227"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pic>
        <p:nvPicPr>
          <p:cNvPr id="47" name="Picture 46">
            <a:extLst>
              <a:ext uri="{FF2B5EF4-FFF2-40B4-BE49-F238E27FC236}">
                <a16:creationId xmlns:a16="http://schemas.microsoft.com/office/drawing/2014/main" id="{5EDC19C2-0021-BBE9-E80B-C308DDC882E6}"/>
              </a:ext>
            </a:extLst>
          </p:cNvPr>
          <p:cNvPicPr>
            <a:picLocks noChangeAspect="1"/>
          </p:cNvPicPr>
          <p:nvPr/>
        </p:nvPicPr>
        <p:blipFill rotWithShape="1">
          <a:blip r:embed="rId2"/>
          <a:srcRect l="24999" r="4" b="4"/>
          <a:stretch/>
        </p:blipFill>
        <p:spPr>
          <a:xfrm>
            <a:off x="7751975" y="1075239"/>
            <a:ext cx="4128603" cy="4128603"/>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2" name="Freeform: Shape 41">
            <a:extLst>
              <a:ext uri="{FF2B5EF4-FFF2-40B4-BE49-F238E27FC236}">
                <a16:creationId xmlns:a16="http://schemas.microsoft.com/office/drawing/2014/main" id="{2D385988-EAAF-4C27-AF8A-2BFBECAF3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4" name="Straight Connector 43">
            <a:extLst>
              <a:ext uri="{FF2B5EF4-FFF2-40B4-BE49-F238E27FC236}">
                <a16:creationId xmlns:a16="http://schemas.microsoft.com/office/drawing/2014/main" id="{43621FD4-D14D-45D5-9A57-9A2DE5EA59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6" name="Freeform: Shape 45">
            <a:extLst>
              <a:ext uri="{FF2B5EF4-FFF2-40B4-BE49-F238E27FC236}">
                <a16:creationId xmlns:a16="http://schemas.microsoft.com/office/drawing/2014/main" id="{B621D332-7329-4994-8836-C429A51B7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2D20F754-35A9-4508-BE3C-C59996D143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8" name="Diagram 7">
            <a:extLst>
              <a:ext uri="{FF2B5EF4-FFF2-40B4-BE49-F238E27FC236}">
                <a16:creationId xmlns:a16="http://schemas.microsoft.com/office/drawing/2014/main" id="{25DF64E6-5BFB-AC66-2334-AD58AA504EBA}"/>
              </a:ext>
            </a:extLst>
          </p:cNvPr>
          <p:cNvGraphicFramePr/>
          <p:nvPr>
            <p:extLst>
              <p:ext uri="{D42A27DB-BD31-4B8C-83A1-F6EECF244321}">
                <p14:modId xmlns:p14="http://schemas.microsoft.com/office/powerpoint/2010/main" val="4228608067"/>
              </p:ext>
            </p:extLst>
          </p:nvPr>
        </p:nvGraphicFramePr>
        <p:xfrm>
          <a:off x="250178" y="496079"/>
          <a:ext cx="6436098" cy="5875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66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1AD82E43-8BDE-AB83-AE11-A914EBA7B1B9}"/>
              </a:ext>
            </a:extLst>
          </p:cNvPr>
          <p:cNvSpPr>
            <a:spLocks noGrp="1"/>
          </p:cNvSpPr>
          <p:nvPr>
            <p:ph type="title"/>
          </p:nvPr>
        </p:nvSpPr>
        <p:spPr>
          <a:xfrm>
            <a:off x="838201" y="-396875"/>
            <a:ext cx="3816095" cy="1938076"/>
          </a:xfrm>
        </p:spPr>
        <p:txBody>
          <a:bodyPr vert="horz" lIns="91440" tIns="45720" rIns="91440" bIns="45720" rtlCol="0" anchor="ctr">
            <a:normAutofit/>
          </a:bodyPr>
          <a:lstStyle/>
          <a:p>
            <a:r>
              <a:rPr lang="en-US" kern="1200">
                <a:latin typeface="Arial"/>
                <a:cs typeface="Arial"/>
              </a:rPr>
              <a:t>Conclusion</a:t>
            </a:r>
          </a:p>
        </p:txBody>
      </p:sp>
      <p:sp>
        <p:nvSpPr>
          <p:cNvPr id="12" name="TextBox 11">
            <a:extLst>
              <a:ext uri="{FF2B5EF4-FFF2-40B4-BE49-F238E27FC236}">
                <a16:creationId xmlns:a16="http://schemas.microsoft.com/office/drawing/2014/main" id="{04DD0FA3-8E42-F74B-B0A9-B7D43502369D}"/>
              </a:ext>
            </a:extLst>
          </p:cNvPr>
          <p:cNvSpPr txBox="1"/>
          <p:nvPr/>
        </p:nvSpPr>
        <p:spPr>
          <a:xfrm>
            <a:off x="266701" y="1439852"/>
            <a:ext cx="4818727" cy="460676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a:latin typeface="Arial"/>
                <a:cs typeface="Arial"/>
              </a:rPr>
              <a:t>Critical role of conduction and control is essential for ensuring the success of the ” Happy Plate ” project. </a:t>
            </a:r>
          </a:p>
          <a:p>
            <a:pPr indent="-228600">
              <a:lnSpc>
                <a:spcPct val="90000"/>
              </a:lnSpc>
              <a:spcAft>
                <a:spcPts val="600"/>
              </a:spcAft>
              <a:buFont typeface="Arial" panose="020B0604020202020204" pitchFamily="34" charset="0"/>
              <a:buChar char="•"/>
            </a:pPr>
            <a:endParaRPr lang="en-US">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Effective team building and communication are pivotal for project success.</a:t>
            </a:r>
          </a:p>
          <a:p>
            <a:pPr indent="-228600">
              <a:lnSpc>
                <a:spcPct val="90000"/>
              </a:lnSpc>
              <a:spcAft>
                <a:spcPts val="600"/>
              </a:spcAft>
              <a:buFont typeface="Arial" panose="020B0604020202020204" pitchFamily="34" charset="0"/>
              <a:buChar char="•"/>
            </a:pPr>
            <a:endParaRPr lang="en-US">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Steering and controlling processes are necessary for managing project dynamics.</a:t>
            </a:r>
          </a:p>
          <a:p>
            <a:pPr indent="-228600">
              <a:lnSpc>
                <a:spcPct val="90000"/>
              </a:lnSpc>
              <a:spcAft>
                <a:spcPts val="600"/>
              </a:spcAft>
              <a:buFont typeface="Arial" panose="020B0604020202020204" pitchFamily="34" charset="0"/>
              <a:buChar char="•"/>
            </a:pPr>
            <a:endParaRPr lang="en-US" sz="2000">
              <a:latin typeface="Arial"/>
              <a:cs typeface="Arial"/>
            </a:endParaRPr>
          </a:p>
          <a:p>
            <a:pPr indent="-228600">
              <a:lnSpc>
                <a:spcPct val="90000"/>
              </a:lnSpc>
              <a:spcAft>
                <a:spcPts val="600"/>
              </a:spcAft>
              <a:buFont typeface="Arial" panose="020B0604020202020204" pitchFamily="34" charset="0"/>
              <a:buChar char="•"/>
            </a:pPr>
            <a:r>
              <a:rPr lang="en-US">
                <a:latin typeface="Arial"/>
                <a:cs typeface="Arial"/>
              </a:rPr>
              <a:t>Project closure activities provide a formal conclusion to the project.</a:t>
            </a:r>
          </a:p>
          <a:p>
            <a:pPr indent="-228600">
              <a:lnSpc>
                <a:spcPct val="90000"/>
              </a:lnSpc>
              <a:spcAft>
                <a:spcPts val="600"/>
              </a:spcAft>
              <a:buFont typeface="Arial" panose="020B0604020202020204" pitchFamily="34" charset="0"/>
              <a:buChar char="•"/>
            </a:pPr>
            <a:endParaRPr lang="en-US" sz="1600"/>
          </a:p>
        </p:txBody>
      </p:sp>
      <p:pic>
        <p:nvPicPr>
          <p:cNvPr id="11" name="Picture 10" descr="Sea of hands in the middle">
            <a:extLst>
              <a:ext uri="{FF2B5EF4-FFF2-40B4-BE49-F238E27FC236}">
                <a16:creationId xmlns:a16="http://schemas.microsoft.com/office/drawing/2014/main" id="{6910FFD8-0636-EDF9-E17C-62E05DAF751B}"/>
              </a:ext>
            </a:extLst>
          </p:cNvPr>
          <p:cNvPicPr>
            <a:picLocks noChangeAspect="1"/>
          </p:cNvPicPr>
          <p:nvPr/>
        </p:nvPicPr>
        <p:blipFill rotWithShape="1">
          <a:blip r:embed="rId2"/>
          <a:srcRect t="9063" r="-1" b="14991"/>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People clapping hands">
            <a:extLst>
              <a:ext uri="{FF2B5EF4-FFF2-40B4-BE49-F238E27FC236}">
                <a16:creationId xmlns:a16="http://schemas.microsoft.com/office/drawing/2014/main" id="{1AEB6338-0009-1B5E-7682-B43E7976B032}"/>
              </a:ext>
            </a:extLst>
          </p:cNvPr>
          <p:cNvPicPr>
            <a:picLocks noChangeAspect="1"/>
          </p:cNvPicPr>
          <p:nvPr/>
        </p:nvPicPr>
        <p:blipFill rotWithShape="1">
          <a:blip r:embed="rId3"/>
          <a:srcRect t="24121" b="25560"/>
          <a:stretch/>
        </p:blipFill>
        <p:spPr>
          <a:xfrm>
            <a:off x="4907202"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5" name="CasetăText 4">
            <a:extLst>
              <a:ext uri="{FF2B5EF4-FFF2-40B4-BE49-F238E27FC236}">
                <a16:creationId xmlns:a16="http://schemas.microsoft.com/office/drawing/2014/main" id="{6D324016-2508-CD44-783D-A88B029699AE}"/>
              </a:ext>
            </a:extLst>
          </p:cNvPr>
          <p:cNvSpPr txBox="1"/>
          <p:nvPr/>
        </p:nvSpPr>
        <p:spPr>
          <a:xfrm>
            <a:off x="838201" y="2482589"/>
            <a:ext cx="3816096" cy="36943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000">
              <a:cs typeface="Calibri"/>
            </a:endParaRPr>
          </a:p>
        </p:txBody>
      </p:sp>
      <p:sp>
        <p:nvSpPr>
          <p:cNvPr id="9" name="TextBox 8">
            <a:extLst>
              <a:ext uri="{FF2B5EF4-FFF2-40B4-BE49-F238E27FC236}">
                <a16:creationId xmlns:a16="http://schemas.microsoft.com/office/drawing/2014/main" id="{5E1ACE98-94EF-70BA-597D-12344185640D}"/>
              </a:ext>
            </a:extLst>
          </p:cNvPr>
          <p:cNvSpPr txBox="1"/>
          <p:nvPr/>
        </p:nvSpPr>
        <p:spPr>
          <a:xfrm>
            <a:off x="7607467" y="3170822"/>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888778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blackboard with colorful letters and text&#10;&#10;Description automatically generated">
            <a:extLst>
              <a:ext uri="{FF2B5EF4-FFF2-40B4-BE49-F238E27FC236}">
                <a16:creationId xmlns:a16="http://schemas.microsoft.com/office/drawing/2014/main" id="{887B89FF-445A-6005-CBD4-A8403C3C63DE}"/>
              </a:ext>
            </a:extLst>
          </p:cNvPr>
          <p:cNvPicPr>
            <a:picLocks noChangeAspect="1"/>
          </p:cNvPicPr>
          <p:nvPr/>
        </p:nvPicPr>
        <p:blipFill rotWithShape="1">
          <a:blip r:embed="rId2"/>
          <a:srcRect b="10017"/>
          <a:stretch/>
        </p:blipFill>
        <p:spPr>
          <a:xfrm>
            <a:off x="20" y="1282"/>
            <a:ext cx="12191980" cy="6856718"/>
          </a:xfrm>
          <a:prstGeom prst="rect">
            <a:avLst/>
          </a:prstGeom>
        </p:spPr>
      </p:pic>
      <p:sp>
        <p:nvSpPr>
          <p:cNvPr id="4" name="TextBox 3">
            <a:extLst>
              <a:ext uri="{FF2B5EF4-FFF2-40B4-BE49-F238E27FC236}">
                <a16:creationId xmlns:a16="http://schemas.microsoft.com/office/drawing/2014/main" id="{EEA73EAD-681E-E646-6B42-CD7CBE505578}"/>
              </a:ext>
            </a:extLst>
          </p:cNvPr>
          <p:cNvSpPr txBox="1"/>
          <p:nvPr/>
        </p:nvSpPr>
        <p:spPr>
          <a:xfrm>
            <a:off x="3947861" y="171700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6012929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Freeform: Shape 32">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2" name="Freeform: Shape 34">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0976B23-B45E-4640-BEBE-7ED19B7A071B}"/>
              </a:ext>
            </a:extLst>
          </p:cNvPr>
          <p:cNvSpPr txBox="1"/>
          <p:nvPr/>
        </p:nvSpPr>
        <p:spPr>
          <a:xfrm>
            <a:off x="838200" y="253397"/>
            <a:ext cx="10515600" cy="12732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1"/>
                </a:solidFill>
                <a:latin typeface="+mj-lt"/>
                <a:ea typeface="+mj-ea"/>
                <a:cs typeface="+mj-cs"/>
              </a:rPr>
              <a:t>References </a:t>
            </a:r>
          </a:p>
          <a:p>
            <a:pPr>
              <a:lnSpc>
                <a:spcPct val="90000"/>
              </a:lnSpc>
              <a:spcBef>
                <a:spcPct val="0"/>
              </a:spcBef>
              <a:spcAft>
                <a:spcPts val="600"/>
              </a:spcAft>
            </a:pPr>
            <a:endParaRPr lang="en-US" sz="4000" kern="1200">
              <a:solidFill>
                <a:schemeClr val="tx1"/>
              </a:solidFill>
              <a:latin typeface="+mj-lt"/>
              <a:ea typeface="+mj-ea"/>
              <a:cs typeface="+mj-cs"/>
            </a:endParaRPr>
          </a:p>
        </p:txBody>
      </p:sp>
      <p:sp>
        <p:nvSpPr>
          <p:cNvPr id="43" name="Rectangle 42">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Box 3">
            <a:extLst>
              <a:ext uri="{FF2B5EF4-FFF2-40B4-BE49-F238E27FC236}">
                <a16:creationId xmlns:a16="http://schemas.microsoft.com/office/drawing/2014/main" id="{F6275CD3-2FDB-E940-9E82-CDF79F980E74}"/>
              </a:ext>
            </a:extLst>
          </p:cNvPr>
          <p:cNvSpPr txBox="1"/>
          <p:nvPr/>
        </p:nvSpPr>
        <p:spPr>
          <a:xfrm>
            <a:off x="838200" y="823684"/>
            <a:ext cx="10515600" cy="6034316"/>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sz="1000" dirty="0">
                <a:latin typeface="Arial"/>
                <a:cs typeface="Arial"/>
              </a:rPr>
              <a:t>Staff Writer. (2023</a:t>
            </a:r>
            <a:r>
              <a:rPr lang="en-US" sz="1000" i="1" dirty="0">
                <a:latin typeface="Arial"/>
                <a:cs typeface="Arial"/>
              </a:rPr>
              <a:t>) What is a swot analysis and when to use it. </a:t>
            </a:r>
            <a:r>
              <a:rPr lang="en-US" sz="1000" dirty="0">
                <a:latin typeface="Arial"/>
                <a:cs typeface="Arial"/>
              </a:rPr>
              <a:t>Available at: </a:t>
            </a:r>
            <a:r>
              <a:rPr lang="en-US" sz="1000" dirty="0">
                <a:latin typeface="Arial"/>
                <a:cs typeface="Arial"/>
                <a:hlinkClick r:id="rId2"/>
              </a:rPr>
              <a:t>https://www.businessnewsdaily.com/4245-swot-analysis.html</a:t>
            </a:r>
            <a:r>
              <a:rPr lang="en-US" sz="1000" dirty="0">
                <a:latin typeface="Arial"/>
                <a:cs typeface="Arial"/>
              </a:rPr>
              <a:t> (Accessed: 22</a:t>
            </a:r>
            <a:r>
              <a:rPr lang="en-US" sz="1000" baseline="30000" dirty="0">
                <a:latin typeface="Arial"/>
                <a:cs typeface="Arial"/>
              </a:rPr>
              <a:t>nd</a:t>
            </a:r>
            <a:r>
              <a:rPr lang="en-US" sz="1000" dirty="0">
                <a:latin typeface="Arial"/>
                <a:cs typeface="Arial"/>
              </a:rPr>
              <a:t> November 2023).</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err="1">
                <a:latin typeface="Arial"/>
                <a:cs typeface="Arial"/>
              </a:rPr>
              <a:t>Andrews,R</a:t>
            </a:r>
            <a:r>
              <a:rPr lang="en-US" sz="1000" dirty="0">
                <a:latin typeface="Arial"/>
                <a:cs typeface="Arial"/>
              </a:rPr>
              <a:t>. (2022) </a:t>
            </a:r>
            <a:r>
              <a:rPr lang="en-US" sz="1000" i="1" dirty="0">
                <a:latin typeface="Arial"/>
                <a:cs typeface="Arial"/>
              </a:rPr>
              <a:t>Restaurant SWOT Analysis.</a:t>
            </a:r>
            <a:r>
              <a:rPr lang="en-US" sz="1000" dirty="0">
                <a:latin typeface="Arial"/>
                <a:cs typeface="Arial"/>
              </a:rPr>
              <a:t> Available at: </a:t>
            </a:r>
            <a:r>
              <a:rPr lang="en-US" sz="1000" dirty="0">
                <a:latin typeface="Arial"/>
                <a:cs typeface="Arial"/>
                <a:hlinkClick r:id="rId3"/>
              </a:rPr>
              <a:t>https://restaurant.eatapp.co/blog/restaurant-swot-analysis</a:t>
            </a:r>
            <a:r>
              <a:rPr lang="en-US" sz="1000" dirty="0">
                <a:latin typeface="Arial"/>
                <a:cs typeface="Arial"/>
              </a:rPr>
              <a:t> (Accessed: 21</a:t>
            </a:r>
            <a:r>
              <a:rPr lang="en-US" sz="1000" baseline="30000" dirty="0">
                <a:latin typeface="Arial"/>
                <a:cs typeface="Arial"/>
              </a:rPr>
              <a:t>st</a:t>
            </a:r>
            <a:r>
              <a:rPr lang="en-US" sz="1000" dirty="0">
                <a:latin typeface="Arial"/>
                <a:cs typeface="Arial"/>
              </a:rPr>
              <a:t>  November 2023).</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err="1">
                <a:latin typeface="Arial"/>
                <a:cs typeface="Arial"/>
              </a:rPr>
              <a:t>Twproject</a:t>
            </a:r>
            <a:r>
              <a:rPr lang="en-US" sz="1000" dirty="0">
                <a:latin typeface="Arial"/>
                <a:cs typeface="Arial"/>
              </a:rPr>
              <a:t> Blog (2021). </a:t>
            </a:r>
            <a:r>
              <a:rPr lang="en-US" sz="1000" i="1" dirty="0">
                <a:latin typeface="Arial"/>
                <a:cs typeface="Arial"/>
              </a:rPr>
              <a:t>Final project outputs: how to get the best out of them - </a:t>
            </a:r>
            <a:r>
              <a:rPr lang="en-US" sz="1000" i="1" dirty="0" err="1">
                <a:latin typeface="Arial"/>
                <a:cs typeface="Arial"/>
              </a:rPr>
              <a:t>Twproject</a:t>
            </a:r>
            <a:r>
              <a:rPr lang="en-US" sz="1000" i="1" dirty="0">
                <a:latin typeface="Arial"/>
                <a:cs typeface="Arial"/>
              </a:rPr>
              <a:t>: project management </a:t>
            </a:r>
            <a:r>
              <a:rPr lang="en-US" sz="1000" dirty="0">
                <a:latin typeface="Arial"/>
                <a:cs typeface="Arial"/>
              </a:rPr>
              <a:t>at: </a:t>
            </a:r>
            <a:r>
              <a:rPr lang="en-US" sz="1000" dirty="0">
                <a:latin typeface="Arial"/>
                <a:cs typeface="Arial"/>
                <a:hlinkClick r:id="rId4"/>
              </a:rPr>
              <a:t>https://twproject.com/blog/final-project-outputs-how-to-get-the-best-out-of-them/</a:t>
            </a:r>
            <a:r>
              <a:rPr lang="en-US" sz="1000" dirty="0">
                <a:latin typeface="Arial"/>
                <a:cs typeface="Arial"/>
              </a:rPr>
              <a:t> [Accessed 10 Nov. 2023].</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a:latin typeface="Arial"/>
                <a:cs typeface="Arial"/>
              </a:rPr>
              <a:t>MacNeil, C. (2022). </a:t>
            </a:r>
            <a:r>
              <a:rPr lang="en-US" sz="1000" i="1" dirty="0">
                <a:latin typeface="Arial"/>
                <a:cs typeface="Arial"/>
              </a:rPr>
              <a:t>Project Closure: 8 Steps to End with Confidence [2023] • Asana</a:t>
            </a:r>
            <a:r>
              <a:rPr lang="en-US" sz="1000" dirty="0">
                <a:latin typeface="Arial"/>
                <a:cs typeface="Arial"/>
              </a:rPr>
              <a:t>. [online] Asana. Available at: </a:t>
            </a:r>
            <a:r>
              <a:rPr lang="en-US" sz="1000" dirty="0">
                <a:latin typeface="Arial"/>
                <a:cs typeface="Arial"/>
                <a:hlinkClick r:id="rId5"/>
              </a:rPr>
              <a:t>https://asana.com/resources/project-closure</a:t>
            </a:r>
            <a:r>
              <a:rPr lang="en-US" sz="1000" dirty="0">
                <a:latin typeface="Arial"/>
                <a:cs typeface="Arial"/>
              </a:rPr>
              <a:t> [Accessed 10 Nov. 2023].</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a:latin typeface="Arial"/>
                <a:cs typeface="Arial"/>
              </a:rPr>
              <a:t>‌</a:t>
            </a:r>
            <a:r>
              <a:rPr lang="en-US" sz="1000" dirty="0" err="1">
                <a:latin typeface="Arial"/>
                <a:cs typeface="Arial"/>
              </a:rPr>
              <a:t>Horine</a:t>
            </a:r>
            <a:r>
              <a:rPr lang="en-US" sz="1000" dirty="0">
                <a:latin typeface="Arial"/>
                <a:cs typeface="Arial"/>
              </a:rPr>
              <a:t>, G. (2017). </a:t>
            </a:r>
            <a:r>
              <a:rPr lang="en-US" sz="1000" i="1" dirty="0">
                <a:latin typeface="Arial"/>
                <a:cs typeface="Arial"/>
              </a:rPr>
              <a:t>Project management</a:t>
            </a:r>
            <a:r>
              <a:rPr lang="en-US" sz="1000" dirty="0">
                <a:latin typeface="Arial"/>
                <a:cs typeface="Arial"/>
              </a:rPr>
              <a:t>. 4th ed. Indianapolis, In: Que.</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a:latin typeface="Arial"/>
                <a:cs typeface="Arial"/>
              </a:rPr>
              <a:t>Maylor, H. (2019). </a:t>
            </a:r>
            <a:r>
              <a:rPr lang="en-US" sz="1000" i="1" dirty="0">
                <a:latin typeface="Arial"/>
                <a:cs typeface="Arial"/>
              </a:rPr>
              <a:t>Project Management</a:t>
            </a:r>
            <a:r>
              <a:rPr lang="en-US" sz="1000" dirty="0">
                <a:latin typeface="Arial"/>
                <a:cs typeface="Arial"/>
              </a:rPr>
              <a:t>. 4th ed. London ; New York: Financial Times/Prentice Hall.</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err="1">
                <a:latin typeface="Arial"/>
                <a:cs typeface="Arial"/>
              </a:rPr>
              <a:t>Portny</a:t>
            </a:r>
            <a:r>
              <a:rPr lang="en-US" sz="1000" dirty="0">
                <a:latin typeface="Arial"/>
                <a:cs typeface="Arial"/>
              </a:rPr>
              <a:t>, S. (2019). </a:t>
            </a:r>
            <a:r>
              <a:rPr lang="en-US" sz="1000" i="1" dirty="0">
                <a:latin typeface="Arial"/>
                <a:cs typeface="Arial"/>
              </a:rPr>
              <a:t>Project Management for Dummies</a:t>
            </a:r>
            <a:r>
              <a:rPr lang="en-US" sz="1000" dirty="0">
                <a:latin typeface="Arial"/>
                <a:cs typeface="Arial"/>
              </a:rPr>
              <a:t>. 5th ed. Hoboken, Nj: John Wiley &amp; Sons, Inc.</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a:latin typeface="Arial"/>
                <a:cs typeface="Arial"/>
              </a:rPr>
              <a:t>Project Management Institute (2021). </a:t>
            </a:r>
            <a:r>
              <a:rPr lang="en-US" sz="1000" i="1" dirty="0">
                <a:latin typeface="Arial"/>
                <a:cs typeface="Arial"/>
              </a:rPr>
              <a:t>A Guide to the project management body of knowledge.</a:t>
            </a:r>
            <a:r>
              <a:rPr lang="en-US" sz="1000" dirty="0">
                <a:latin typeface="Arial"/>
                <a:cs typeface="Arial"/>
              </a:rPr>
              <a:t> 7th ed. Newtown Square, Pa.: Project Management Institute.</a:t>
            </a:r>
          </a:p>
          <a:p>
            <a:pPr indent="-228600">
              <a:lnSpc>
                <a:spcPct val="90000"/>
              </a:lnSpc>
              <a:spcAft>
                <a:spcPts val="600"/>
              </a:spcAft>
              <a:buFont typeface="Arial" panose="020B0604020202020204" pitchFamily="34" charset="0"/>
              <a:buChar char="•"/>
            </a:pPr>
            <a:endParaRPr lang="en-US" sz="1000" dirty="0">
              <a:latin typeface="Arial"/>
              <a:cs typeface="Arial"/>
            </a:endParaRPr>
          </a:p>
          <a:p>
            <a:pPr indent="-228600">
              <a:lnSpc>
                <a:spcPct val="90000"/>
              </a:lnSpc>
              <a:spcAft>
                <a:spcPts val="600"/>
              </a:spcAft>
              <a:buFont typeface="Arial" panose="020B0604020202020204" pitchFamily="34" charset="0"/>
              <a:buChar char="•"/>
            </a:pPr>
            <a:r>
              <a:rPr lang="en-US" sz="1000" dirty="0" err="1">
                <a:latin typeface="Arial"/>
                <a:cs typeface="Arial"/>
              </a:rPr>
              <a:t>Tinnirello</a:t>
            </a:r>
            <a:r>
              <a:rPr lang="en-US" sz="1000" dirty="0">
                <a:latin typeface="Arial"/>
                <a:cs typeface="Arial"/>
              </a:rPr>
              <a:t>, P. (2021). </a:t>
            </a:r>
            <a:r>
              <a:rPr lang="en-US" sz="1000" i="1" dirty="0">
                <a:latin typeface="Arial"/>
                <a:cs typeface="Arial"/>
              </a:rPr>
              <a:t>Project management</a:t>
            </a:r>
            <a:r>
              <a:rPr lang="en-US" sz="1000" dirty="0">
                <a:latin typeface="Arial"/>
                <a:cs typeface="Arial"/>
              </a:rPr>
              <a:t>. 1st ed. Boca Raton: Auerbach.</a:t>
            </a: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r>
              <a:rPr lang="en-GB" sz="1100" kern="150" dirty="0" err="1">
                <a:effectLst/>
                <a:latin typeface="Arial" panose="020B0604020202020204" pitchFamily="34" charset="0"/>
                <a:ea typeface="Calibri" panose="020F0502020204030204" pitchFamily="34" charset="0"/>
                <a:cs typeface="Times New Roman" panose="02020603050405020304" pitchFamily="18" charset="0"/>
              </a:rPr>
              <a:t>DocXellent</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(2018</a:t>
            </a:r>
            <a:r>
              <a:rPr lang="en-GB" sz="1100" kern="150" dirty="0">
                <a:effectLst/>
                <a:latin typeface="Calibri" panose="020F0502020204030204" pitchFamily="34" charset="0"/>
                <a:ea typeface="Calibri" panose="020F0502020204030204" pitchFamily="34" charset="0"/>
                <a:cs typeface="Times New Roman" panose="02020603050405020304" pitchFamily="18" charset="0"/>
              </a:rPr>
              <a:t>) </a:t>
            </a:r>
            <a:r>
              <a:rPr lang="en-GB" sz="1100" i="1" kern="150" dirty="0">
                <a:effectLst/>
                <a:latin typeface="Arial" panose="020B0604020202020204" pitchFamily="34" charset="0"/>
                <a:ea typeface="Calibri" panose="020F0502020204030204" pitchFamily="34" charset="0"/>
                <a:cs typeface="Times New Roman" panose="02020603050405020304" pitchFamily="18" charset="0"/>
              </a:rPr>
              <a:t>The Four Main Components of Quality Control Management.</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5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https://info.docxellent.com/blog/main-components-quality-managemnt</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(Accessed: 16</a:t>
            </a:r>
            <a:r>
              <a:rPr lang="en-GB" sz="1100" kern="15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November 2023)</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r>
              <a:rPr lang="en-GB" sz="1100" kern="150" dirty="0">
                <a:effectLst/>
                <a:latin typeface="Arial" panose="020B0604020202020204" pitchFamily="34" charset="0"/>
                <a:ea typeface="Calibri" panose="020F0502020204030204" pitchFamily="34" charset="0"/>
                <a:cs typeface="Times New Roman" panose="02020603050405020304" pitchFamily="18" charset="0"/>
              </a:rPr>
              <a:t>Martins, J (2022) </a:t>
            </a:r>
            <a:r>
              <a:rPr lang="en-GB" sz="1100" i="1" kern="150" dirty="0">
                <a:effectLst/>
                <a:latin typeface="Arial" panose="020B0604020202020204" pitchFamily="34" charset="0"/>
                <a:ea typeface="Calibri" panose="020F0502020204030204" pitchFamily="34" charset="0"/>
                <a:cs typeface="Times New Roman" panose="02020603050405020304" pitchFamily="18" charset="0"/>
              </a:rPr>
              <a:t>How to Write an Effective Communication Plan. </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100" u="sng" kern="15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https://asana.com/resources/communication-plan</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(Accessed: 16</a:t>
            </a:r>
            <a:r>
              <a:rPr lang="en-GB" sz="1100" kern="15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100" kern="150" dirty="0">
                <a:effectLst/>
                <a:latin typeface="Arial" panose="020B0604020202020204" pitchFamily="34" charset="0"/>
                <a:ea typeface="Calibri" panose="020F0502020204030204" pitchFamily="34" charset="0"/>
                <a:cs typeface="Times New Roman" panose="02020603050405020304" pitchFamily="18" charset="0"/>
              </a:rPr>
              <a:t> November 2023)</a:t>
            </a:r>
            <a:endParaRPr lang="en-GB" sz="1100" kern="150" dirty="0">
              <a:effectLst/>
              <a:latin typeface="Calibri" panose="020F0502020204030204" pitchFamily="34" charset="0"/>
              <a:ea typeface="Calibri" panose="020F0502020204030204" pitchFamily="34" charset="0"/>
              <a:cs typeface="Times New Roman" panose="02020603050405020304" pitchFamily="18" charset="0"/>
            </a:endParaRPr>
          </a:p>
          <a:p>
            <a:pPr indent="-228600">
              <a:lnSpc>
                <a:spcPct val="90000"/>
              </a:lnSpc>
              <a:spcAft>
                <a:spcPts val="600"/>
              </a:spcAft>
              <a:buFont typeface="Arial" panose="020B0604020202020204" pitchFamily="34" charset="0"/>
              <a:buChar char="•"/>
            </a:pPr>
            <a:endParaRPr lang="en-US" sz="1100" dirty="0">
              <a:latin typeface="Arial"/>
              <a:cs typeface="Arial"/>
            </a:endParaRPr>
          </a:p>
          <a:p>
            <a:pPr>
              <a:lnSpc>
                <a:spcPct val="90000"/>
              </a:lnSpc>
              <a:spcAft>
                <a:spcPts val="600"/>
              </a:spcAft>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dirty="0">
              <a:latin typeface="Arial"/>
              <a:cs typeface="Arial"/>
            </a:endParaRPr>
          </a:p>
          <a:p>
            <a:pPr indent="-228600">
              <a:lnSpc>
                <a:spcPct val="90000"/>
              </a:lnSpc>
              <a:spcAft>
                <a:spcPts val="600"/>
              </a:spcAft>
              <a:buFont typeface="Arial" panose="020B0604020202020204" pitchFamily="34" charset="0"/>
              <a:buChar char="•"/>
            </a:pPr>
            <a:endParaRPr lang="en-US" sz="1400" i="1" dirty="0">
              <a:latin typeface="Arial"/>
              <a:cs typeface="Arial"/>
            </a:endParaRPr>
          </a:p>
        </p:txBody>
      </p:sp>
    </p:spTree>
    <p:extLst>
      <p:ext uri="{BB962C8B-B14F-4D97-AF65-F5344CB8AC3E}">
        <p14:creationId xmlns:p14="http://schemas.microsoft.com/office/powerpoint/2010/main" val="33943699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1084</Words>
  <Application>Microsoft Macintosh PowerPoint</Application>
  <PresentationFormat>Widescreen</PresentationFormat>
  <Paragraphs>207</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ADLaM Display</vt:lpstr>
      <vt:lpstr>Arial</vt:lpstr>
      <vt:lpstr>Calibri</vt:lpstr>
      <vt:lpstr>Calibri Light</vt:lpstr>
      <vt:lpstr>Office Theme</vt:lpstr>
      <vt:lpstr>Managing projects in the Organization          </vt:lpstr>
      <vt:lpstr>Project name:    The Happy Plate </vt:lpstr>
      <vt:lpstr>Presentation outline </vt:lpstr>
      <vt:lpstr>Alina Cocirlea (2123036)          Project Initiation </vt:lpstr>
      <vt:lpstr>Introduction </vt:lpstr>
      <vt:lpstr>DELIVERABLE</vt:lpstr>
      <vt:lpstr>PowerPoint Presentation</vt:lpstr>
      <vt:lpstr>Artiola Stana (2121201)             Project Planning</vt:lpstr>
      <vt:lpstr>PowerPoint Presentation</vt:lpstr>
      <vt:lpstr>PowerPoint Presentation</vt:lpstr>
      <vt:lpstr>PowerPoint Presentation</vt:lpstr>
      <vt:lpstr>PowerPoint Presentation</vt:lpstr>
      <vt:lpstr>Ayten Tair (2121081)  Project Execution</vt:lpstr>
      <vt:lpstr> </vt:lpstr>
      <vt:lpstr>Communication with Stakeholders</vt:lpstr>
      <vt:lpstr>Cezar Stroescu (2123047)  Project Closure</vt:lpstr>
      <vt:lpstr>PowerPoint Presentation</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projects in the Organisation</dc:title>
  <dc:creator>Ayten Tair (2121081)</dc:creator>
  <cp:lastModifiedBy>Ayten Tair (2121081)</cp:lastModifiedBy>
  <cp:revision>1</cp:revision>
  <dcterms:created xsi:type="dcterms:W3CDTF">2023-10-31T09:57:56Z</dcterms:created>
  <dcterms:modified xsi:type="dcterms:W3CDTF">2023-12-01T20:05:38Z</dcterms:modified>
</cp:coreProperties>
</file>