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1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2BC58-49E7-9637-9034-E44892BE96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129AC-4EED-BE18-133A-75F8DE29CD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6FB828-8A17-D99D-BB63-77ABFA691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8A453-FC30-4B96-82F9-E5C74882D90F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68D458-A399-0DA9-2E51-C866339B9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00C59-022F-FE73-D9FA-514996775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FB10-0460-47E5-97BF-602B83CA44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916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39A4A-4E7E-A4D5-E446-23EFAF66E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84B427-C937-E059-08BE-010513E655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BD9E9A-0BCD-2994-077F-1B0C1452D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8A453-FC30-4B96-82F9-E5C74882D90F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C27A7E-F7F4-CC53-5748-5449D4985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AC4725-0829-8AEA-E9B8-ED3C3D16D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FB10-0460-47E5-97BF-602B83CA44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925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E1284-F19C-693C-F49F-C75706C95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EB4A31-0992-877A-8D57-FEB940542F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56868C-F8E7-CA94-8228-A58B1190D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8A453-FC30-4B96-82F9-E5C74882D90F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8EC6C-5E76-E1FF-DC99-58E3F51C2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E310F3-293A-3C7F-793B-F49507EE9A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FB10-0460-47E5-97BF-602B83CA44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713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5EA0A-5881-87BF-88BE-D46B4A2B7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10B37-A319-CBFD-3E62-ADFC41BCAC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AF075B-1CE1-E57F-D983-5B51E6943E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353CF8-9A4F-A31E-F796-CD2868B0F7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8A453-FC30-4B96-82F9-E5C74882D90F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3D7B95-10E3-7575-2DFF-0EA3A7739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5B04D5-C269-116E-A1E3-DA18B1C1E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FB10-0460-47E5-97BF-602B83CA44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5505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E2B32-1680-37F5-4040-D0EDF4BAD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5B24B4-F5A2-6BCA-712C-81E296929B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D76A9E-2B9C-EB91-D98F-6F191A91A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B2177A-A638-31C4-33CE-5B3C9505A6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92DF35-F306-3C4B-6F3B-F4C54AE146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B87050-AF80-A96F-5954-0209B30B8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8A453-FC30-4B96-82F9-E5C74882D90F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BD775C-0818-EF6D-003D-039F3DCDA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3DBBFA-0091-6815-6893-7A4329165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FB10-0460-47E5-97BF-602B83CA44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594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7D19A-D277-C464-67EF-336D362FB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03509A-A1B3-DE85-6763-E33F832F41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8A453-FC30-4B96-82F9-E5C74882D90F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AD7AB1-AFA6-0DF9-9714-5B883D28A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7F219C-C1DD-6150-109B-E5E041491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FB10-0460-47E5-97BF-602B83CA44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581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61825B-AB2D-55A1-DD66-5EA1222F33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8A453-FC30-4B96-82F9-E5C74882D90F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92E833-CF2C-F343-1873-6C890FCC1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C5315A-85C7-72CA-CBBB-E4509B4CC4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FB10-0460-47E5-97BF-602B83CA44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032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58671-9925-3C61-008E-4460656AE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3B544-B1FB-CED9-D4AC-B62EE9B1B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81BE68-CEA8-5578-FBA9-38ECB9F156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FDC76D-0246-DE27-ABA1-70D9CBCC20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8A453-FC30-4B96-82F9-E5C74882D90F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28032-DEFF-DCE3-DEEE-0224D9998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E9BEA0-CC9F-1F19-3E25-F2839146D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FB10-0460-47E5-97BF-602B83CA44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073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58389-2BDB-31BA-70D4-4C1AF1EA1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E1C648-E96B-307D-9C63-C0320A9D37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FD501D-0C33-8FF8-B204-CB79B9646A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985531-8EAC-791C-5EDD-CFDDE54FC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8A453-FC30-4B96-82F9-E5C74882D90F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08BBF2-5B97-2AEC-2F7E-EF0E1D8F1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F2E061-BB74-6EFE-6F04-BD4E5A4B62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FB10-0460-47E5-97BF-602B83CA44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9281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2584C-F6DF-C465-FB80-F2CF7BB30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02ACE7-5925-B0C2-5E54-73748F9E4E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3995CC-92E9-3C38-BB24-B8FCE7B399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8A453-FC30-4B96-82F9-E5C74882D90F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E01E3-129B-FCF0-0AFA-26F2701A45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537FA6-129F-131D-6A77-A0CE9B6AC3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FB10-0460-47E5-97BF-602B83CA44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282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8D02FB-BACF-08B2-9736-C2489F3408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62A364-BE13-27AC-42BA-D9147BA6A4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99EA78-1F5B-E483-4920-79A532BEA1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8A453-FC30-4B96-82F9-E5C74882D90F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D7CEE4-7FB3-CFB1-6135-DEADE6EC7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B5CCD8-838E-AC3A-9D41-FB1B4971C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FB10-0460-47E5-97BF-602B83CA44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414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9D8A1D3-30A4-79D5-B326-99F515A17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CA0F27-D506-83FB-9960-D4752E0FB5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2645B1-22B2-E9CB-BDAB-D74985E81B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8A453-FC30-4B96-82F9-E5C74882D90F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0383-47BB-48B2-9392-8E10CDAAB3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AD9D0F-2F37-0011-4EA5-C7974BDE1B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71FB10-0460-47E5-97BF-602B83CA44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5142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F6015-D5E0-9BF1-2BF9-3CAB284EC28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B4F212-7B07-9874-56F4-D875E69333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602BFDA2-85F9-5130-B48C-893E91F9AE9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59826" y="2633868"/>
            <a:ext cx="5632173" cy="4224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135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705"/>
    </mc:Choice>
    <mc:Fallback>
      <p:transition spd="slow" advTm="72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Syed M Ahmed</dc:creator>
  <cp:lastModifiedBy>Syed M Ahmed</cp:lastModifiedBy>
  <cp:revision>1</cp:revision>
  <dcterms:created xsi:type="dcterms:W3CDTF">2023-05-25T16:52:42Z</dcterms:created>
  <dcterms:modified xsi:type="dcterms:W3CDTF">2023-05-25T16:52:42Z</dcterms:modified>
</cp:coreProperties>
</file>