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6AE6C8-F967-4892-BC1F-6BF35E97B3CA}" type="datetimeFigureOut">
              <a:rPr lang="en-GB" smtClean="0"/>
              <a:t>30/05/2023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00FB7E-71AD-4DC7-A50C-6EDB5F6D4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804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5/30/2023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366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5/30/2023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88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83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439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5/30/2023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4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5/30/2023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381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5/30/2023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201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31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558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59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40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5/30/2023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017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Rectangle 27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82" name="Picture 28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84" name="Rectangle 28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47F3E3-DAF8-910C-5F4A-45FD9B922132}"/>
              </a:ext>
            </a:extLst>
          </p:cNvPr>
          <p:cNvSpPr/>
          <p:nvPr/>
        </p:nvSpPr>
        <p:spPr>
          <a:xfrm>
            <a:off x="515446" y="-4"/>
            <a:ext cx="5179237" cy="23357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cap="none" spc="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Navidad </a:t>
            </a:r>
            <a:r>
              <a:rPr lang="en-US" sz="4400" cap="none" spc="0" dirty="0" err="1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en</a:t>
            </a:r>
            <a:r>
              <a:rPr lang="en-US" sz="4400" cap="none" spc="0" dirty="0">
                <a:ln w="0">
                  <a:solidFill>
                    <a:sysClr val="windowText" lastClr="000000"/>
                  </a:solidFill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 Plaza Hotel</a:t>
            </a:r>
          </a:p>
        </p:txBody>
      </p:sp>
      <p:grpSp>
        <p:nvGrpSpPr>
          <p:cNvPr id="288" name="Group 287">
            <a:extLst>
              <a:ext uri="{FF2B5EF4-FFF2-40B4-BE49-F238E27FC236}">
                <a16:creationId xmlns:a16="http://schemas.microsoft.com/office/drawing/2014/main" id="{A9EF8060-0D63-402B-8B09-4993D1FE8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289" name="Picture 288">
              <a:extLst>
                <a:ext uri="{FF2B5EF4-FFF2-40B4-BE49-F238E27FC236}">
                  <a16:creationId xmlns:a16="http://schemas.microsoft.com/office/drawing/2014/main" id="{E3E187C4-6014-4411-8AF9-DCFD1CFE7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90" name="Picture 289">
              <a:extLst>
                <a:ext uri="{FF2B5EF4-FFF2-40B4-BE49-F238E27FC236}">
                  <a16:creationId xmlns:a16="http://schemas.microsoft.com/office/drawing/2014/main" id="{A4C30D60-A578-4E7A-A75D-BCD44E067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7" name="Rectangle 3">
            <a:extLst>
              <a:ext uri="{FF2B5EF4-FFF2-40B4-BE49-F238E27FC236}">
                <a16:creationId xmlns:a16="http://schemas.microsoft.com/office/drawing/2014/main" id="{29F696BA-6D64-337E-3D16-0C7668A41A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4565" y="559814"/>
            <a:ext cx="5146081" cy="23357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highlight>
                  <a:srgbClr val="FFFF00"/>
                </a:highlight>
              </a:rPr>
              <a:t>¡Queremos invitaros al Hotel Plaza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highlight>
                  <a:srgbClr val="FFFF00"/>
                </a:highlight>
              </a:rPr>
              <a:t> a celebrar la Navidad junto a Julio Iglesias, 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highlight>
                  <a:srgbClr val="FFFF00"/>
                </a:highlight>
              </a:rPr>
              <a:t>del 24.12 al 26.12! ¡La entrada cuesta 35€!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1" i="0" u="none" strike="noStrike" cap="none" normalizeH="0" baseline="0">
              <a:ln>
                <a:noFill/>
              </a:ln>
              <a:effectLst/>
            </a:endParaRPr>
          </a:p>
        </p:txBody>
      </p:sp>
      <p:pic>
        <p:nvPicPr>
          <p:cNvPr id="20" name="Picture 19" descr="A christmas card with ornaments and confetti&#10;&#10;Description automatically generated with low confidence">
            <a:extLst>
              <a:ext uri="{FF2B5EF4-FFF2-40B4-BE49-F238E27FC236}">
                <a16:creationId xmlns:a16="http://schemas.microsoft.com/office/drawing/2014/main" id="{4D6E271E-3671-FDC8-864A-83810CC56D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3" r="2" b="2"/>
          <a:stretch/>
        </p:blipFill>
        <p:spPr>
          <a:xfrm>
            <a:off x="681072" y="1996491"/>
            <a:ext cx="4396094" cy="4308919"/>
          </a:xfrm>
          <a:prstGeom prst="rect">
            <a:avLst/>
          </a:prstGeom>
        </p:spPr>
      </p:pic>
      <p:sp>
        <p:nvSpPr>
          <p:cNvPr id="16" name="Rectangle 2">
            <a:extLst>
              <a:ext uri="{FF2B5EF4-FFF2-40B4-BE49-F238E27FC236}">
                <a16:creationId xmlns:a16="http://schemas.microsoft.com/office/drawing/2014/main" id="{FB3C7D6B-9804-287C-386B-95B5D3EB39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4812" y="348120"/>
            <a:ext cx="5722140" cy="33145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indent="-2286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>
                <a:schemeClr val="bg2">
                  <a:lumMod val="75000"/>
                </a:schemeClr>
              </a:buClr>
              <a:buSzTx/>
              <a:buFont typeface="Avenir Next LT Pro" panose="020B0504020202020204" pitchFamily="34" charset="0"/>
              <a:buChar char="+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</p:txBody>
      </p:sp>
      <p:graphicFrame>
        <p:nvGraphicFramePr>
          <p:cNvPr id="23" name="Table 23">
            <a:extLst>
              <a:ext uri="{FF2B5EF4-FFF2-40B4-BE49-F238E27FC236}">
                <a16:creationId xmlns:a16="http://schemas.microsoft.com/office/drawing/2014/main" id="{B839B146-D49F-7EFD-BB0A-4256248913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0052778"/>
              </p:ext>
            </p:extLst>
          </p:nvPr>
        </p:nvGraphicFramePr>
        <p:xfrm>
          <a:off x="6206768" y="3134468"/>
          <a:ext cx="5070833" cy="316068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49769">
                  <a:extLst>
                    <a:ext uri="{9D8B030D-6E8A-4147-A177-3AD203B41FA5}">
                      <a16:colId xmlns:a16="http://schemas.microsoft.com/office/drawing/2014/main" val="4217123318"/>
                    </a:ext>
                  </a:extLst>
                </a:gridCol>
                <a:gridCol w="2021064">
                  <a:extLst>
                    <a:ext uri="{9D8B030D-6E8A-4147-A177-3AD203B41FA5}">
                      <a16:colId xmlns:a16="http://schemas.microsoft.com/office/drawing/2014/main" val="3975642184"/>
                    </a:ext>
                  </a:extLst>
                </a:gridCol>
              </a:tblGrid>
              <a:tr h="370524">
                <a:tc>
                  <a:txBody>
                    <a:bodyPr/>
                    <a:lstStyle/>
                    <a:p>
                      <a:r>
                        <a:rPr lang="en-GB" sz="1700"/>
                        <a:t>Habitacion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Precio</a:t>
                      </a:r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2964312990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Individual(1 cama)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80.00</a:t>
                      </a:r>
                      <a:r>
                        <a:rPr lang="ro-RO" sz="1800"/>
                        <a:t>€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402397718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Individual(2 camas)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700" b="1"/>
                        <a:t>140.00</a:t>
                      </a:r>
                      <a:r>
                        <a:rPr lang="ro-RO" sz="1700"/>
                        <a:t>€</a:t>
                      </a:r>
                      <a:endParaRPr lang="en-GB" sz="17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2680366629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Doble simple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110.00</a:t>
                      </a:r>
                      <a:r>
                        <a:rPr lang="ro-RO" sz="1800"/>
                        <a:t>€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2640966948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Extras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250.00</a:t>
                      </a:r>
                      <a:r>
                        <a:rPr lang="ro-RO" sz="1800"/>
                        <a:t>€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3554738209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Parking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50.25</a:t>
                      </a:r>
                      <a:r>
                        <a:rPr lang="ro-RO" sz="1800"/>
                        <a:t>€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2940555624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Desayuno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15.75</a:t>
                      </a:r>
                      <a:r>
                        <a:rPr lang="ro-RO" sz="1800"/>
                        <a:t>€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3420713577"/>
                  </a:ext>
                </a:extLst>
              </a:tr>
              <a:tr h="398594">
                <a:tc>
                  <a:txBody>
                    <a:bodyPr/>
                    <a:lstStyle/>
                    <a:p>
                      <a:r>
                        <a:rPr lang="en-GB" sz="1800" b="1"/>
                        <a:t>Piscina</a:t>
                      </a:r>
                    </a:p>
                  </a:txBody>
                  <a:tcPr marL="84210" marR="84210" marT="42105" marB="42105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8.00</a:t>
                      </a:r>
                      <a:r>
                        <a:rPr lang="ro-RO" sz="1800"/>
                        <a:t>€</a:t>
                      </a:r>
                      <a:r>
                        <a:rPr lang="en-GB" sz="1800"/>
                        <a:t>/h</a:t>
                      </a:r>
                      <a:endParaRPr lang="en-GB" sz="1800" b="1"/>
                    </a:p>
                  </a:txBody>
                  <a:tcPr marL="84210" marR="84210" marT="42105" marB="42105"/>
                </a:tc>
                <a:extLst>
                  <a:ext uri="{0D108BD9-81ED-4DB2-BD59-A6C34878D82A}">
                    <a16:rowId xmlns:a16="http://schemas.microsoft.com/office/drawing/2014/main" val="4100332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871321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8" ma:contentTypeDescription="Create a new document." ma:contentTypeScope="" ma:versionID="0412b6d3570677d38bf21bbe3be32147">
  <xsd:schema xmlns:xsd="http://www.w3.org/2001/XMLSchema" xmlns:xs="http://www.w3.org/2001/XMLSchema" xmlns:p="http://schemas.microsoft.com/office/2006/metadata/properties" xmlns:ns3="88dc3e3e-6a5a-47f5-baa4-de851cdf642c" xmlns:ns4="e96181bd-7638-4872-b83c-8fd44324247a" targetNamespace="http://schemas.microsoft.com/office/2006/metadata/properties" ma:root="true" ma:fieldsID="34332a531442dc2ab388b13feddcaf31" ns3:_="" ns4:_="">
    <xsd:import namespace="88dc3e3e-6a5a-47f5-baa4-de851cdf642c"/>
    <xsd:import namespace="e96181bd-7638-4872-b83c-8fd44324247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ObjectDetectorVersion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6181bd-7638-4872-b83c-8fd44324247a" xsi:nil="true"/>
  </documentManagement>
</p:properties>
</file>

<file path=customXml/itemProps1.xml><?xml version="1.0" encoding="utf-8"?>
<ds:datastoreItem xmlns:ds="http://schemas.openxmlformats.org/officeDocument/2006/customXml" ds:itemID="{4F312BAD-AE1B-4C8F-8C4E-345E4344C9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dc3e3e-6a5a-47f5-baa4-de851cdf642c"/>
    <ds:schemaRef ds:uri="e96181bd-7638-4872-b83c-8fd44324247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943DB4-8EEB-421D-BC10-AEA4510A73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E79498-D5F0-461D-BCEB-148DAB00626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e96181bd-7638-4872-b83c-8fd44324247a"/>
    <ds:schemaRef ds:uri="88dc3e3e-6a5a-47f5-baa4-de851cdf642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66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AvenirNext LT Pro Medium</vt:lpstr>
      <vt:lpstr>Calibri</vt:lpstr>
      <vt:lpstr>Sabon Next LT</vt:lpstr>
      <vt:lpstr>DappledVTI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Lavinia Puravet (2129004)</dc:creator>
  <cp:lastModifiedBy>Oana Lavinia Puravet (2129004)</cp:lastModifiedBy>
  <cp:revision>1</cp:revision>
  <dcterms:created xsi:type="dcterms:W3CDTF">2023-05-30T10:02:31Z</dcterms:created>
  <dcterms:modified xsi:type="dcterms:W3CDTF">2023-05-30T11:00:26Z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