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60" r:id="rId4"/>
    <p:sldId id="270" r:id="rId5"/>
    <p:sldId id="265" r:id="rId6"/>
    <p:sldId id="261" r:id="rId7"/>
    <p:sldId id="262" r:id="rId8"/>
    <p:sldId id="263" r:id="rId9"/>
    <p:sldId id="264" r:id="rId10"/>
    <p:sldId id="257" r:id="rId11"/>
    <p:sldId id="266" r:id="rId12"/>
    <p:sldId id="258" r:id="rId13"/>
    <p:sldId id="267" r:id="rId14"/>
    <p:sldId id="259" r:id="rId15"/>
    <p:sldId id="268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52CF3-066E-4143-8D58-D4B46D495F69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63264-BF43-4F0A-A669-7C39237B8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892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52CF3-066E-4143-8D58-D4B46D495F69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63264-BF43-4F0A-A669-7C39237B8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196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52CF3-066E-4143-8D58-D4B46D495F69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63264-BF43-4F0A-A669-7C39237B8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433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52CF3-066E-4143-8D58-D4B46D495F69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63264-BF43-4F0A-A669-7C39237B8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29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52CF3-066E-4143-8D58-D4B46D495F69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63264-BF43-4F0A-A669-7C39237B8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357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52CF3-066E-4143-8D58-D4B46D495F69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63264-BF43-4F0A-A669-7C39237B8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184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52CF3-066E-4143-8D58-D4B46D495F69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63264-BF43-4F0A-A669-7C39237B8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767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52CF3-066E-4143-8D58-D4B46D495F69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63264-BF43-4F0A-A669-7C39237B8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812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52CF3-066E-4143-8D58-D4B46D495F69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63264-BF43-4F0A-A669-7C39237B8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785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52CF3-066E-4143-8D58-D4B46D495F69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63264-BF43-4F0A-A669-7C39237B8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311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52CF3-066E-4143-8D58-D4B46D495F69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63264-BF43-4F0A-A669-7C39237B8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091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A52CF3-066E-4143-8D58-D4B46D495F69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D63264-BF43-4F0A-A669-7C39237B8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468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Patterns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4180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DDB22-0D7C-42AF-8F59-12C9789A0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5740F-816F-4800-85C9-B3AC4E8EF0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is polymorphism ?</a:t>
            </a:r>
          </a:p>
          <a:p>
            <a:pPr lvl="1"/>
            <a:r>
              <a:rPr lang="en-GB" dirty="0"/>
              <a:t>The ability to treat objects as their base types.</a:t>
            </a:r>
          </a:p>
          <a:p>
            <a:r>
              <a:rPr lang="en-GB" dirty="0"/>
              <a:t>What is Abstraction ?</a:t>
            </a:r>
          </a:p>
          <a:p>
            <a:pPr lvl="1"/>
            <a:r>
              <a:rPr lang="en-GB" dirty="0"/>
              <a:t>Provision of functionality without explicitly understanding how its achieved.</a:t>
            </a:r>
          </a:p>
          <a:p>
            <a:r>
              <a:rPr lang="en-GB" dirty="0"/>
              <a:t>What is the difference between composition and aggregation?</a:t>
            </a:r>
          </a:p>
          <a:p>
            <a:pPr lvl="1"/>
            <a:r>
              <a:rPr lang="en-GB" dirty="0"/>
              <a:t>Composition implies is part of, when the container object dies, so does the composite class.</a:t>
            </a:r>
          </a:p>
          <a:p>
            <a:pPr lvl="1"/>
            <a:r>
              <a:rPr lang="en-GB" dirty="0"/>
              <a:t>With aggregation, if the container object dies , the associated object remains</a:t>
            </a:r>
          </a:p>
          <a:p>
            <a:r>
              <a:rPr lang="en-GB" dirty="0"/>
              <a:t>What is inheritance ?</a:t>
            </a:r>
          </a:p>
          <a:p>
            <a:pPr lvl="1"/>
            <a:r>
              <a:rPr lang="en-GB" dirty="0"/>
              <a:t>The extension of a class by adding functionality to a class that is derived from another.</a:t>
            </a:r>
          </a:p>
        </p:txBody>
      </p:sp>
    </p:spTree>
    <p:extLst>
      <p:ext uri="{BB962C8B-B14F-4D97-AF65-F5344CB8AC3E}">
        <p14:creationId xmlns:p14="http://schemas.microsoft.com/office/powerpoint/2010/main" val="2565377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Patterns ?!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57ABC5-8ACD-48AE-8D9E-073668C2A2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402585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540DC-9965-4DA2-AF58-B3C8CDB4D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FDC7A-54C5-474F-A8A4-02B3013B7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what patterns are</a:t>
            </a:r>
          </a:p>
          <a:p>
            <a:r>
              <a:rPr lang="en-GB" dirty="0"/>
              <a:t>Understand the need for design in software</a:t>
            </a:r>
          </a:p>
          <a:p>
            <a:r>
              <a:rPr lang="en-GB" dirty="0"/>
              <a:t>Understand design methods</a:t>
            </a:r>
          </a:p>
        </p:txBody>
      </p:sp>
    </p:spTree>
    <p:extLst>
      <p:ext uri="{BB962C8B-B14F-4D97-AF65-F5344CB8AC3E}">
        <p14:creationId xmlns:p14="http://schemas.microsoft.com/office/powerpoint/2010/main" val="733691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 Design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 of guidelines by which we develop software</a:t>
            </a:r>
          </a:p>
          <a:p>
            <a:endParaRPr lang="en-GB" dirty="0"/>
          </a:p>
          <a:p>
            <a:r>
              <a:rPr lang="en-GB" dirty="0"/>
              <a:t>Three important concepts of bad design</a:t>
            </a:r>
          </a:p>
          <a:p>
            <a:pPr lvl="1"/>
            <a:r>
              <a:rPr lang="en-GB" dirty="0"/>
              <a:t>Rigidity - It is hard to change because every change affects too many other parts of the system.</a:t>
            </a:r>
          </a:p>
          <a:p>
            <a:pPr lvl="1"/>
            <a:r>
              <a:rPr lang="en-GB" dirty="0"/>
              <a:t>Fragility - When you make a change, unexpected parts of the system break.</a:t>
            </a:r>
          </a:p>
          <a:p>
            <a:pPr lvl="1"/>
            <a:r>
              <a:rPr lang="en-GB" dirty="0"/>
              <a:t>Immobility - It is hard to reuse in another application because it cannot be disentangled from the current application.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738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Pattern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Creational Patterns – The mechanism of the creation of objects within a program.</a:t>
            </a:r>
          </a:p>
          <a:p>
            <a:endParaRPr lang="en-GB" dirty="0"/>
          </a:p>
          <a:p>
            <a:r>
              <a:rPr lang="en-GB" dirty="0"/>
              <a:t>Behavioural Patterns – Operation encapsulation, responsibility assignment</a:t>
            </a:r>
          </a:p>
          <a:p>
            <a:endParaRPr lang="en-GB" dirty="0"/>
          </a:p>
          <a:p>
            <a:r>
              <a:rPr lang="en-GB" dirty="0"/>
              <a:t>Structural Patterns – The identification and realisation of relationships between objects within the program.</a:t>
            </a:r>
          </a:p>
        </p:txBody>
      </p:sp>
    </p:spTree>
    <p:extLst>
      <p:ext uri="{BB962C8B-B14F-4D97-AF65-F5344CB8AC3E}">
        <p14:creationId xmlns:p14="http://schemas.microsoft.com/office/powerpoint/2010/main" val="1585917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Creational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creation of objects in the traditional manner cause issues elsewhere in your program.</a:t>
            </a:r>
          </a:p>
          <a:p>
            <a:endParaRPr lang="en-GB" dirty="0"/>
          </a:p>
          <a:p>
            <a:r>
              <a:rPr lang="en-GB" dirty="0"/>
              <a:t>Several different patterns exist </a:t>
            </a:r>
          </a:p>
          <a:p>
            <a:pPr lvl="1"/>
            <a:r>
              <a:rPr lang="en-GB" dirty="0"/>
              <a:t>Singleton</a:t>
            </a:r>
          </a:p>
          <a:p>
            <a:pPr lvl="1"/>
            <a:r>
              <a:rPr lang="en-GB" dirty="0"/>
              <a:t>Factory</a:t>
            </a:r>
          </a:p>
          <a:p>
            <a:pPr lvl="1"/>
            <a:r>
              <a:rPr lang="en-GB" dirty="0"/>
              <a:t>Abstract Factory</a:t>
            </a:r>
          </a:p>
          <a:p>
            <a:pPr lvl="1"/>
            <a:r>
              <a:rPr lang="en-GB" dirty="0"/>
              <a:t>Prototype</a:t>
            </a:r>
          </a:p>
        </p:txBody>
      </p:sp>
    </p:spTree>
    <p:extLst>
      <p:ext uri="{BB962C8B-B14F-4D97-AF65-F5344CB8AC3E}">
        <p14:creationId xmlns:p14="http://schemas.microsoft.com/office/powerpoint/2010/main" val="406555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Behavioural patterns are responsible for the efficient and safe distribution of behaviours among the program's objects.</a:t>
            </a:r>
          </a:p>
          <a:p>
            <a:endParaRPr lang="en-GB" dirty="0"/>
          </a:p>
          <a:p>
            <a:r>
              <a:rPr lang="en-GB" dirty="0"/>
              <a:t>Specific objects require specific operations</a:t>
            </a:r>
          </a:p>
          <a:p>
            <a:endParaRPr lang="en-GB" dirty="0"/>
          </a:p>
          <a:p>
            <a:r>
              <a:rPr lang="en-GB" dirty="0"/>
              <a:t>Containment of those operations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771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Structural Design Patterns are Design Patterns that ease the design by identifying a simple way to realize relationships between entities.</a:t>
            </a:r>
          </a:p>
          <a:p>
            <a:endParaRPr lang="en-GB" dirty="0"/>
          </a:p>
          <a:p>
            <a:r>
              <a:rPr lang="en-GB" dirty="0"/>
              <a:t>Use of interfaces</a:t>
            </a:r>
          </a:p>
          <a:p>
            <a:endParaRPr lang="en-GB" dirty="0"/>
          </a:p>
          <a:p>
            <a:r>
              <a:rPr lang="en-GB" dirty="0"/>
              <a:t>Add responsibilities to objects dynamically</a:t>
            </a:r>
          </a:p>
          <a:p>
            <a:endParaRPr lang="en-GB" dirty="0"/>
          </a:p>
          <a:p>
            <a:r>
              <a:rPr lang="en-GB" dirty="0"/>
              <a:t>Access Restriction</a:t>
            </a:r>
          </a:p>
        </p:txBody>
      </p:sp>
    </p:spTree>
    <p:extLst>
      <p:ext uri="{BB962C8B-B14F-4D97-AF65-F5344CB8AC3E}">
        <p14:creationId xmlns:p14="http://schemas.microsoft.com/office/powerpoint/2010/main" val="3978403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Singleton Pattern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Only one instance of the object will ever exist</a:t>
            </a:r>
          </a:p>
          <a:p>
            <a:endParaRPr lang="en-GB" dirty="0"/>
          </a:p>
          <a:p>
            <a:r>
              <a:rPr lang="en-GB" dirty="0"/>
              <a:t>Internal attributes can only be accessed by itself</a:t>
            </a:r>
          </a:p>
          <a:p>
            <a:endParaRPr lang="en-GB" dirty="0"/>
          </a:p>
          <a:p>
            <a:r>
              <a:rPr lang="en-GB" dirty="0"/>
              <a:t>External access is strictly controlled. The class is referenced.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375B5F-AB90-49F8-9329-9F08470D4F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5284" y="797053"/>
            <a:ext cx="3809524" cy="20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5419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Creational Patterns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Object Pool Pattern 	</a:t>
            </a:r>
          </a:p>
          <a:p>
            <a:r>
              <a:rPr lang="en-GB" dirty="0"/>
              <a:t>Prototype Pattern 	</a:t>
            </a:r>
          </a:p>
          <a:p>
            <a:r>
              <a:rPr lang="en-GB" dirty="0"/>
              <a:t>Factory Method Pattern 	</a:t>
            </a:r>
          </a:p>
          <a:p>
            <a:r>
              <a:rPr lang="en-GB" dirty="0"/>
              <a:t>Builder Pattern 	</a:t>
            </a:r>
          </a:p>
          <a:p>
            <a:r>
              <a:rPr lang="en-GB" dirty="0"/>
              <a:t>Factory Pattern 	</a:t>
            </a:r>
          </a:p>
          <a:p>
            <a:r>
              <a:rPr lang="en-GB" dirty="0"/>
              <a:t>Abstract Factory Pattern </a:t>
            </a:r>
          </a:p>
          <a:p>
            <a:r>
              <a:rPr lang="en-GB" dirty="0"/>
              <a:t>Singleton Pattern </a:t>
            </a:r>
          </a:p>
        </p:txBody>
      </p:sp>
    </p:spTree>
    <p:extLst>
      <p:ext uri="{BB962C8B-B14F-4D97-AF65-F5344CB8AC3E}">
        <p14:creationId xmlns:p14="http://schemas.microsoft.com/office/powerpoint/2010/main" val="487786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Null Object Pattern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 an object as a surrogate for the lack of an object of a given type.</a:t>
            </a:r>
          </a:p>
          <a:p>
            <a:endParaRPr lang="en-GB" dirty="0"/>
          </a:p>
          <a:p>
            <a:r>
              <a:rPr lang="en-GB" dirty="0"/>
              <a:t>The Null Object Pattern provides intelligent do nothing </a:t>
            </a:r>
            <a:r>
              <a:rPr lang="en-GB" dirty="0" err="1"/>
              <a:t>behavior</a:t>
            </a:r>
            <a:r>
              <a:rPr lang="en-GB" dirty="0"/>
              <a:t>, hiding the details from its collaborators.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76014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Behavioural Patterns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Memento Pattern 	</a:t>
            </a:r>
          </a:p>
          <a:p>
            <a:r>
              <a:rPr lang="en-GB" dirty="0"/>
              <a:t>Mediator Pattern 	</a:t>
            </a:r>
          </a:p>
          <a:p>
            <a:r>
              <a:rPr lang="en-GB" dirty="0"/>
              <a:t>Observer Pattern 	</a:t>
            </a:r>
          </a:p>
          <a:p>
            <a:r>
              <a:rPr lang="en-GB" dirty="0"/>
              <a:t>Null Object Pattern 	</a:t>
            </a:r>
          </a:p>
          <a:p>
            <a:r>
              <a:rPr lang="en-GB" dirty="0"/>
              <a:t>Visitor Pattern 	</a:t>
            </a:r>
          </a:p>
          <a:p>
            <a:r>
              <a:rPr lang="en-GB" dirty="0"/>
              <a:t>Interpreter Pattern 	</a:t>
            </a:r>
          </a:p>
          <a:p>
            <a:r>
              <a:rPr lang="en-GB" dirty="0"/>
              <a:t>Iterator Pattern 	</a:t>
            </a:r>
          </a:p>
          <a:p>
            <a:r>
              <a:rPr lang="en-GB" dirty="0"/>
              <a:t>Strategy Pattern 	</a:t>
            </a:r>
          </a:p>
          <a:p>
            <a:r>
              <a:rPr lang="en-GB" dirty="0"/>
              <a:t>Command Pattern 	</a:t>
            </a:r>
          </a:p>
          <a:p>
            <a:r>
              <a:rPr lang="en-GB" dirty="0"/>
              <a:t>Template Method Pattern 	</a:t>
            </a:r>
          </a:p>
          <a:p>
            <a:r>
              <a:rPr lang="en-GB" dirty="0"/>
              <a:t>Chain of Responsibility Pattern </a:t>
            </a:r>
          </a:p>
        </p:txBody>
      </p:sp>
    </p:spTree>
    <p:extLst>
      <p:ext uri="{BB962C8B-B14F-4D97-AF65-F5344CB8AC3E}">
        <p14:creationId xmlns:p14="http://schemas.microsoft.com/office/powerpoint/2010/main" val="26962174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Decorator Pattern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dynamic addition of responsibilities to an object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994321-50EB-47A7-A5F2-15E3F39641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9075" y="2754054"/>
            <a:ext cx="5943600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3063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Structural Patterns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Adapter</a:t>
            </a:r>
          </a:p>
          <a:p>
            <a:r>
              <a:rPr lang="en-GB" dirty="0"/>
              <a:t>Bridge</a:t>
            </a:r>
          </a:p>
          <a:p>
            <a:r>
              <a:rPr lang="en-GB" dirty="0"/>
              <a:t>Composite</a:t>
            </a:r>
          </a:p>
          <a:p>
            <a:r>
              <a:rPr lang="en-GB" dirty="0"/>
              <a:t>Decorator</a:t>
            </a:r>
          </a:p>
          <a:p>
            <a:r>
              <a:rPr lang="en-GB" dirty="0"/>
              <a:t>Flyweight</a:t>
            </a:r>
          </a:p>
          <a:p>
            <a:r>
              <a:rPr lang="en-GB" dirty="0"/>
              <a:t>Proxy</a:t>
            </a:r>
          </a:p>
        </p:txBody>
      </p:sp>
    </p:spTree>
    <p:extLst>
      <p:ext uri="{BB962C8B-B14F-4D97-AF65-F5344CB8AC3E}">
        <p14:creationId xmlns:p14="http://schemas.microsoft.com/office/powerpoint/2010/main" val="24639537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1FF0D-B533-4175-B2B9-C69F9D3E6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E76B6-B764-48B6-AD61-52E1C6321A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 – Unified Process development</a:t>
            </a:r>
          </a:p>
          <a:p>
            <a:r>
              <a:rPr lang="en-GB" dirty="0"/>
              <a:t>AGILE – So new so SHINY !! (not really just </a:t>
            </a:r>
            <a:r>
              <a:rPr lang="en-GB"/>
              <a:t>repacaged)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041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418</Words>
  <Application>Microsoft Office PowerPoint</Application>
  <PresentationFormat>Widescreen</PresentationFormat>
  <Paragraphs>95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Patterns</vt:lpstr>
      <vt:lpstr>Questions</vt:lpstr>
      <vt:lpstr>Patterns ?!</vt:lpstr>
      <vt:lpstr>Aims</vt:lpstr>
      <vt:lpstr>Software Design Concepts</vt:lpstr>
      <vt:lpstr>Pattern Types</vt:lpstr>
      <vt:lpstr>Creational</vt:lpstr>
      <vt:lpstr>Behavioural</vt:lpstr>
      <vt:lpstr>Structural</vt:lpstr>
      <vt:lpstr>Singleton Pattern</vt:lpstr>
      <vt:lpstr>Other Creational Patterns</vt:lpstr>
      <vt:lpstr>Null Object Pattern</vt:lpstr>
      <vt:lpstr>Other Behavioural Patterns</vt:lpstr>
      <vt:lpstr>Decorator Pattern</vt:lpstr>
      <vt:lpstr>Other Structural Patterns</vt:lpstr>
      <vt:lpstr>Relevance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Patterns</dc:title>
  <dc:creator>Administrator</dc:creator>
  <cp:lastModifiedBy>Jaymie Phillips</cp:lastModifiedBy>
  <cp:revision>43</cp:revision>
  <dcterms:created xsi:type="dcterms:W3CDTF">2017-11-21T23:19:14Z</dcterms:created>
  <dcterms:modified xsi:type="dcterms:W3CDTF">2017-11-22T11:00:37Z</dcterms:modified>
</cp:coreProperties>
</file>