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8467CB-F4C8-4357-9D39-78D0157F00F1}" v="57" dt="2026-08-04T10:51:21.6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ny mudd" userId="41df6874c2805201" providerId="LiveId" clId="{218D1109-F607-4ADC-A0F5-90BE048CFDE2}"/>
    <pc:docChg chg="undo custSel addSld delSld modSld">
      <pc:chgData name="tony mudd" userId="41df6874c2805201" providerId="LiveId" clId="{218D1109-F607-4ADC-A0F5-90BE048CFDE2}" dt="2026-08-04T10:51:25.420" v="641" actId="1076"/>
      <pc:docMkLst>
        <pc:docMk/>
      </pc:docMkLst>
      <pc:sldChg chg="addSp delSp modSp mod">
        <pc:chgData name="tony mudd" userId="41df6874c2805201" providerId="LiveId" clId="{218D1109-F607-4ADC-A0F5-90BE048CFDE2}" dt="2026-08-04T10:05:09.176" v="624" actId="1076"/>
        <pc:sldMkLst>
          <pc:docMk/>
          <pc:sldMk cId="4055299086" sldId="258"/>
        </pc:sldMkLst>
        <pc:spChg chg="mod">
          <ac:chgData name="tony mudd" userId="41df6874c2805201" providerId="LiveId" clId="{218D1109-F607-4ADC-A0F5-90BE048CFDE2}" dt="2026-08-02T17:21:22.317" v="599" actId="2711"/>
          <ac:spMkLst>
            <pc:docMk/>
            <pc:sldMk cId="4055299086" sldId="258"/>
            <ac:spMk id="2" creationId="{BC797DEC-C07E-A7BE-5ECD-089F3121E0A4}"/>
          </ac:spMkLst>
        </pc:spChg>
        <pc:spChg chg="mod">
          <ac:chgData name="tony mudd" userId="41df6874c2805201" providerId="LiveId" clId="{218D1109-F607-4ADC-A0F5-90BE048CFDE2}" dt="2026-08-04T10:03:28.777" v="623" actId="20577"/>
          <ac:spMkLst>
            <pc:docMk/>
            <pc:sldMk cId="4055299086" sldId="258"/>
            <ac:spMk id="3" creationId="{63C7AA8E-8E04-DA70-3B2E-80C7B576A4B6}"/>
          </ac:spMkLst>
        </pc:spChg>
        <pc:spChg chg="add">
          <ac:chgData name="tony mudd" userId="41df6874c2805201" providerId="LiveId" clId="{218D1109-F607-4ADC-A0F5-90BE048CFDE2}" dt="2026-08-02T17:12:33.879" v="480" actId="26606"/>
          <ac:spMkLst>
            <pc:docMk/>
            <pc:sldMk cId="4055299086" sldId="258"/>
            <ac:spMk id="17" creationId="{18873D23-2DCF-4B31-A009-95721C06E8E1}"/>
          </ac:spMkLst>
        </pc:spChg>
        <pc:spChg chg="add">
          <ac:chgData name="tony mudd" userId="41df6874c2805201" providerId="LiveId" clId="{218D1109-F607-4ADC-A0F5-90BE048CFDE2}" dt="2026-08-02T17:12:33.879" v="480" actId="26606"/>
          <ac:spMkLst>
            <pc:docMk/>
            <pc:sldMk cId="4055299086" sldId="258"/>
            <ac:spMk id="19" creationId="{C13EF075-D4EF-4929-ADBC-91B27DA19955}"/>
          </ac:spMkLst>
        </pc:spChg>
        <pc:grpChg chg="add">
          <ac:chgData name="tony mudd" userId="41df6874c2805201" providerId="LiveId" clId="{218D1109-F607-4ADC-A0F5-90BE048CFDE2}" dt="2026-08-02T17:12:33.879" v="480" actId="26606"/>
          <ac:grpSpMkLst>
            <pc:docMk/>
            <pc:sldMk cId="4055299086" sldId="258"/>
            <ac:grpSpMk id="21" creationId="{DAA26DFA-AAB2-4973-9C17-16D587C7B198}"/>
          </ac:grpSpMkLst>
        </pc:grpChg>
        <pc:picChg chg="mod">
          <ac:chgData name="tony mudd" userId="41df6874c2805201" providerId="LiveId" clId="{218D1109-F607-4ADC-A0F5-90BE048CFDE2}" dt="2026-08-04T10:05:09.176" v="624" actId="1076"/>
          <ac:picMkLst>
            <pc:docMk/>
            <pc:sldMk cId="4055299086" sldId="258"/>
            <ac:picMk id="4" creationId="{1EEE4BA0-1E0B-4F3B-AB21-19ED9E912E25}"/>
          </ac:picMkLst>
        </pc:picChg>
      </pc:sldChg>
      <pc:sldChg chg="addSp delSp modSp mod">
        <pc:chgData name="tony mudd" userId="41df6874c2805201" providerId="LiveId" clId="{218D1109-F607-4ADC-A0F5-90BE048CFDE2}" dt="2026-08-04T10:06:10.252" v="625" actId="1076"/>
        <pc:sldMkLst>
          <pc:docMk/>
          <pc:sldMk cId="1131778758" sldId="259"/>
        </pc:sldMkLst>
        <pc:spChg chg="mod">
          <ac:chgData name="tony mudd" userId="41df6874c2805201" providerId="LiveId" clId="{218D1109-F607-4ADC-A0F5-90BE048CFDE2}" dt="2026-08-02T17:21:13.939" v="598" actId="255"/>
          <ac:spMkLst>
            <pc:docMk/>
            <pc:sldMk cId="1131778758" sldId="259"/>
            <ac:spMk id="2" creationId="{009D18E2-9F89-CEC1-87EA-3187CADD0043}"/>
          </ac:spMkLst>
        </pc:spChg>
        <pc:spChg chg="mod">
          <ac:chgData name="tony mudd" userId="41df6874c2805201" providerId="LiveId" clId="{218D1109-F607-4ADC-A0F5-90BE048CFDE2}" dt="2026-08-02T17:13:15.268" v="500" actId="255"/>
          <ac:spMkLst>
            <pc:docMk/>
            <pc:sldMk cId="1131778758" sldId="259"/>
            <ac:spMk id="18" creationId="{F4618097-D3D1-60F8-D44D-4FD5F57947C5}"/>
          </ac:spMkLst>
        </pc:spChg>
        <pc:spChg chg="add">
          <ac:chgData name="tony mudd" userId="41df6874c2805201" providerId="LiveId" clId="{218D1109-F607-4ADC-A0F5-90BE048CFDE2}" dt="2026-08-02T17:13:01.293" v="498" actId="26606"/>
          <ac:spMkLst>
            <pc:docMk/>
            <pc:sldMk cId="1131778758" sldId="259"/>
            <ac:spMk id="23" creationId="{4BC99CB9-DDAD-44A2-8A1C-E3AF4E72DF5C}"/>
          </ac:spMkLst>
        </pc:spChg>
        <pc:spChg chg="add">
          <ac:chgData name="tony mudd" userId="41df6874c2805201" providerId="LiveId" clId="{218D1109-F607-4ADC-A0F5-90BE048CFDE2}" dt="2026-08-02T17:13:01.293" v="498" actId="26606"/>
          <ac:spMkLst>
            <pc:docMk/>
            <pc:sldMk cId="1131778758" sldId="259"/>
            <ac:spMk id="25" creationId="{64053CBF-3932-45FF-8285-EE5146085F3A}"/>
          </ac:spMkLst>
        </pc:spChg>
        <pc:grpChg chg="add">
          <ac:chgData name="tony mudd" userId="41df6874c2805201" providerId="LiveId" clId="{218D1109-F607-4ADC-A0F5-90BE048CFDE2}" dt="2026-08-02T17:13:01.293" v="498" actId="26606"/>
          <ac:grpSpMkLst>
            <pc:docMk/>
            <pc:sldMk cId="1131778758" sldId="259"/>
            <ac:grpSpMk id="27" creationId="{2E751C04-BEA6-446B-A678-9C74819EBD4C}"/>
          </ac:grpSpMkLst>
        </pc:grpChg>
        <pc:grpChg chg="add">
          <ac:chgData name="tony mudd" userId="41df6874c2805201" providerId="LiveId" clId="{218D1109-F607-4ADC-A0F5-90BE048CFDE2}" dt="2026-08-02T17:13:01.293" v="498" actId="26606"/>
          <ac:grpSpMkLst>
            <pc:docMk/>
            <pc:sldMk cId="1131778758" sldId="259"/>
            <ac:grpSpMk id="33" creationId="{B63ACBA3-DEFD-4C6D-BBA0-64468FA99C2D}"/>
          </ac:grpSpMkLst>
        </pc:grpChg>
        <pc:picChg chg="mod">
          <ac:chgData name="tony mudd" userId="41df6874c2805201" providerId="LiveId" clId="{218D1109-F607-4ADC-A0F5-90BE048CFDE2}" dt="2026-08-04T10:06:10.252" v="625" actId="1076"/>
          <ac:picMkLst>
            <pc:docMk/>
            <pc:sldMk cId="1131778758" sldId="259"/>
            <ac:picMk id="3" creationId="{F6B6C424-FD70-EF9F-5D14-307AD97DBB1A}"/>
          </ac:picMkLst>
        </pc:picChg>
      </pc:sldChg>
      <pc:sldChg chg="addSp delSp modSp mod">
        <pc:chgData name="tony mudd" userId="41df6874c2805201" providerId="LiveId" clId="{218D1109-F607-4ADC-A0F5-90BE048CFDE2}" dt="2026-08-04T10:13:42.797" v="628" actId="1076"/>
        <pc:sldMkLst>
          <pc:docMk/>
          <pc:sldMk cId="2874541227" sldId="260"/>
        </pc:sldMkLst>
        <pc:spChg chg="mod">
          <ac:chgData name="tony mudd" userId="41df6874c2805201" providerId="LiveId" clId="{218D1109-F607-4ADC-A0F5-90BE048CFDE2}" dt="2026-08-02T17:20:59.346" v="596" actId="255"/>
          <ac:spMkLst>
            <pc:docMk/>
            <pc:sldMk cId="2874541227" sldId="260"/>
            <ac:spMk id="2" creationId="{AED834AD-95AD-7B0A-B12A-32E1BBE73852}"/>
          </ac:spMkLst>
        </pc:spChg>
        <pc:spChg chg="mod">
          <ac:chgData name="tony mudd" userId="41df6874c2805201" providerId="LiveId" clId="{218D1109-F607-4ADC-A0F5-90BE048CFDE2}" dt="2026-08-02T17:20:50.692" v="594" actId="255"/>
          <ac:spMkLst>
            <pc:docMk/>
            <pc:sldMk cId="2874541227" sldId="260"/>
            <ac:spMk id="3" creationId="{E686663E-EC4E-9B3B-D9C4-464AF9BD6734}"/>
          </ac:spMkLst>
        </pc:spChg>
        <pc:spChg chg="add">
          <ac:chgData name="tony mudd" userId="41df6874c2805201" providerId="LiveId" clId="{218D1109-F607-4ADC-A0F5-90BE048CFDE2}" dt="2026-08-02T17:13:30.353" v="501" actId="26606"/>
          <ac:spMkLst>
            <pc:docMk/>
            <pc:sldMk cId="2874541227" sldId="260"/>
            <ac:spMk id="17" creationId="{D038248A-211C-4EEC-8401-C761B929FB52}"/>
          </ac:spMkLst>
        </pc:spChg>
        <pc:spChg chg="add">
          <ac:chgData name="tony mudd" userId="41df6874c2805201" providerId="LiveId" clId="{218D1109-F607-4ADC-A0F5-90BE048CFDE2}" dt="2026-08-02T17:13:30.353" v="501" actId="26606"/>
          <ac:spMkLst>
            <pc:docMk/>
            <pc:sldMk cId="2874541227" sldId="260"/>
            <ac:spMk id="19" creationId="{C30A849F-66D9-40C8-BEC8-35AFF8F4568F}"/>
          </ac:spMkLst>
        </pc:spChg>
        <pc:grpChg chg="add">
          <ac:chgData name="tony mudd" userId="41df6874c2805201" providerId="LiveId" clId="{218D1109-F607-4ADC-A0F5-90BE048CFDE2}" dt="2026-08-02T17:13:30.353" v="501" actId="26606"/>
          <ac:grpSpMkLst>
            <pc:docMk/>
            <pc:sldMk cId="2874541227" sldId="260"/>
            <ac:grpSpMk id="21" creationId="{04542298-A2B1-480F-A11C-A40EDD19B857}"/>
          </ac:grpSpMkLst>
        </pc:grpChg>
        <pc:grpChg chg="add">
          <ac:chgData name="tony mudd" userId="41df6874c2805201" providerId="LiveId" clId="{218D1109-F607-4ADC-A0F5-90BE048CFDE2}" dt="2026-08-02T17:13:30.353" v="501" actId="26606"/>
          <ac:grpSpMkLst>
            <pc:docMk/>
            <pc:sldMk cId="2874541227" sldId="260"/>
            <ac:grpSpMk id="27" creationId="{2A5C9C35-2375-49EB-B99C-17C87D42FE7C}"/>
          </ac:grpSpMkLst>
        </pc:grpChg>
        <pc:picChg chg="mod">
          <ac:chgData name="tony mudd" userId="41df6874c2805201" providerId="LiveId" clId="{218D1109-F607-4ADC-A0F5-90BE048CFDE2}" dt="2026-08-04T10:13:42.797" v="628" actId="1076"/>
          <ac:picMkLst>
            <pc:docMk/>
            <pc:sldMk cId="2874541227" sldId="260"/>
            <ac:picMk id="4" creationId="{FFF97460-B824-7381-AD77-1D18A708B2C5}"/>
          </ac:picMkLst>
        </pc:picChg>
      </pc:sldChg>
      <pc:sldChg chg="addSp delSp modSp mod">
        <pc:chgData name="tony mudd" userId="41df6874c2805201" providerId="LiveId" clId="{218D1109-F607-4ADC-A0F5-90BE048CFDE2}" dt="2026-08-04T10:16:03.057" v="629" actId="1076"/>
        <pc:sldMkLst>
          <pc:docMk/>
          <pc:sldMk cId="719599779" sldId="261"/>
        </pc:sldMkLst>
        <pc:spChg chg="mod">
          <ac:chgData name="tony mudd" userId="41df6874c2805201" providerId="LiveId" clId="{218D1109-F607-4ADC-A0F5-90BE048CFDE2}" dt="2026-08-02T17:13:42.321" v="502" actId="26606"/>
          <ac:spMkLst>
            <pc:docMk/>
            <pc:sldMk cId="719599779" sldId="261"/>
            <ac:spMk id="2" creationId="{AFE00870-89A0-4C5B-D6C0-CBD9EA3DC3B3}"/>
          </ac:spMkLst>
        </pc:spChg>
        <pc:spChg chg="add mod">
          <ac:chgData name="tony mudd" userId="41df6874c2805201" providerId="LiveId" clId="{218D1109-F607-4ADC-A0F5-90BE048CFDE2}" dt="2026-08-02T17:20:27.290" v="593" actId="255"/>
          <ac:spMkLst>
            <pc:docMk/>
            <pc:sldMk cId="719599779" sldId="261"/>
            <ac:spMk id="4" creationId="{17796C65-32AF-DF6F-BDD1-9DA42F5D44CE}"/>
          </ac:spMkLst>
        </pc:spChg>
        <pc:spChg chg="add">
          <ac:chgData name="tony mudd" userId="41df6874c2805201" providerId="LiveId" clId="{218D1109-F607-4ADC-A0F5-90BE048CFDE2}" dt="2026-08-02T17:13:42.321" v="502" actId="26606"/>
          <ac:spMkLst>
            <pc:docMk/>
            <pc:sldMk cId="719599779" sldId="261"/>
            <ac:spMk id="15" creationId="{D009D6D5-DAC2-4A8B-A17A-E206B9012D09}"/>
          </ac:spMkLst>
        </pc:spChg>
        <pc:picChg chg="mod">
          <ac:chgData name="tony mudd" userId="41df6874c2805201" providerId="LiveId" clId="{218D1109-F607-4ADC-A0F5-90BE048CFDE2}" dt="2026-08-04T10:16:03.057" v="629" actId="1076"/>
          <ac:picMkLst>
            <pc:docMk/>
            <pc:sldMk cId="719599779" sldId="261"/>
            <ac:picMk id="3" creationId="{62DDF988-2FD5-6B4D-3889-9CB9FB42341A}"/>
          </ac:picMkLst>
        </pc:picChg>
        <pc:picChg chg="mod ord">
          <ac:chgData name="tony mudd" userId="41df6874c2805201" providerId="LiveId" clId="{218D1109-F607-4ADC-A0F5-90BE048CFDE2}" dt="2026-08-02T17:13:42.321" v="502" actId="26606"/>
          <ac:picMkLst>
            <pc:docMk/>
            <pc:sldMk cId="719599779" sldId="261"/>
            <ac:picMk id="6" creationId="{E7AFD56D-730D-FBBB-E13C-E53D31613ABE}"/>
          </ac:picMkLst>
        </pc:picChg>
      </pc:sldChg>
      <pc:sldChg chg="addSp delSp modSp mod">
        <pc:chgData name="tony mudd" userId="41df6874c2805201" providerId="LiveId" clId="{218D1109-F607-4ADC-A0F5-90BE048CFDE2}" dt="2026-08-04T10:18:42.572" v="630" actId="1076"/>
        <pc:sldMkLst>
          <pc:docMk/>
          <pc:sldMk cId="2838736062" sldId="262"/>
        </pc:sldMkLst>
        <pc:spChg chg="mod">
          <ac:chgData name="tony mudd" userId="41df6874c2805201" providerId="LiveId" clId="{218D1109-F607-4ADC-A0F5-90BE048CFDE2}" dt="2026-08-02T17:20:15.445" v="590" actId="255"/>
          <ac:spMkLst>
            <pc:docMk/>
            <pc:sldMk cId="2838736062" sldId="262"/>
            <ac:spMk id="2" creationId="{E742ACDE-0D07-6C1B-72A0-A88A30E19215}"/>
          </ac:spMkLst>
        </pc:spChg>
        <pc:spChg chg="add mod">
          <ac:chgData name="tony mudd" userId="41df6874c2805201" providerId="LiveId" clId="{218D1109-F607-4ADC-A0F5-90BE048CFDE2}" dt="2026-08-02T17:20:06.480" v="588" actId="255"/>
          <ac:spMkLst>
            <pc:docMk/>
            <pc:sldMk cId="2838736062" sldId="262"/>
            <ac:spMk id="4" creationId="{5997C018-2F4C-8F7D-F498-81B54C9991FE}"/>
          </ac:spMkLst>
        </pc:spChg>
        <pc:spChg chg="add">
          <ac:chgData name="tony mudd" userId="41df6874c2805201" providerId="LiveId" clId="{218D1109-F607-4ADC-A0F5-90BE048CFDE2}" dt="2026-08-02T17:13:56.800" v="505" actId="26606"/>
          <ac:spMkLst>
            <pc:docMk/>
            <pc:sldMk cId="2838736062" sldId="262"/>
            <ac:spMk id="24" creationId="{1E020063-2385-44AC-BD67-258E1F0B9FCE}"/>
          </ac:spMkLst>
        </pc:spChg>
        <pc:spChg chg="add">
          <ac:chgData name="tony mudd" userId="41df6874c2805201" providerId="LiveId" clId="{218D1109-F607-4ADC-A0F5-90BE048CFDE2}" dt="2026-08-02T17:13:56.800" v="505" actId="26606"/>
          <ac:spMkLst>
            <pc:docMk/>
            <pc:sldMk cId="2838736062" sldId="262"/>
            <ac:spMk id="30" creationId="{7E014A0B-5338-4077-AFE9-A90D04D4492B}"/>
          </ac:spMkLst>
        </pc:spChg>
        <pc:grpChg chg="add">
          <ac:chgData name="tony mudd" userId="41df6874c2805201" providerId="LiveId" clId="{218D1109-F607-4ADC-A0F5-90BE048CFDE2}" dt="2026-08-02T17:13:56.800" v="505" actId="26606"/>
          <ac:grpSpMkLst>
            <pc:docMk/>
            <pc:sldMk cId="2838736062" sldId="262"/>
            <ac:grpSpMk id="19" creationId="{78127680-150F-4A90-9950-F66392578116}"/>
          </ac:grpSpMkLst>
        </pc:grpChg>
        <pc:grpChg chg="add">
          <ac:chgData name="tony mudd" userId="41df6874c2805201" providerId="LiveId" clId="{218D1109-F607-4ADC-A0F5-90BE048CFDE2}" dt="2026-08-02T17:13:56.800" v="505" actId="26606"/>
          <ac:grpSpMkLst>
            <pc:docMk/>
            <pc:sldMk cId="2838736062" sldId="262"/>
            <ac:grpSpMk id="25" creationId="{466920E5-8640-4C24-A775-8647637094A7}"/>
          </ac:grpSpMkLst>
        </pc:grpChg>
        <pc:picChg chg="mod">
          <ac:chgData name="tony mudd" userId="41df6874c2805201" providerId="LiveId" clId="{218D1109-F607-4ADC-A0F5-90BE048CFDE2}" dt="2026-08-04T10:18:42.572" v="630" actId="1076"/>
          <ac:picMkLst>
            <pc:docMk/>
            <pc:sldMk cId="2838736062" sldId="262"/>
            <ac:picMk id="3" creationId="{896618EA-3F93-AA77-8180-EEC37EB48E27}"/>
          </ac:picMkLst>
        </pc:picChg>
        <pc:picChg chg="mod ord">
          <ac:chgData name="tony mudd" userId="41df6874c2805201" providerId="LiveId" clId="{218D1109-F607-4ADC-A0F5-90BE048CFDE2}" dt="2026-08-02T17:13:56.800" v="505" actId="26606"/>
          <ac:picMkLst>
            <pc:docMk/>
            <pc:sldMk cId="2838736062" sldId="262"/>
            <ac:picMk id="6" creationId="{3019AEA9-B81D-F3A2-8E58-2B3C82543A04}"/>
          </ac:picMkLst>
        </pc:picChg>
      </pc:sldChg>
      <pc:sldChg chg="addSp delSp modSp mod">
        <pc:chgData name="tony mudd" userId="41df6874c2805201" providerId="LiveId" clId="{218D1109-F607-4ADC-A0F5-90BE048CFDE2}" dt="2026-08-04T10:21:57.879" v="631" actId="1076"/>
        <pc:sldMkLst>
          <pc:docMk/>
          <pc:sldMk cId="3306416829" sldId="263"/>
        </pc:sldMkLst>
        <pc:spChg chg="mod">
          <ac:chgData name="tony mudd" userId="41df6874c2805201" providerId="LiveId" clId="{218D1109-F607-4ADC-A0F5-90BE048CFDE2}" dt="2026-08-02T17:19:56.937" v="586" actId="2711"/>
          <ac:spMkLst>
            <pc:docMk/>
            <pc:sldMk cId="3306416829" sldId="263"/>
            <ac:spMk id="2" creationId="{4F7A2546-B945-5619-E92A-303AEE3170D1}"/>
          </ac:spMkLst>
        </pc:spChg>
        <pc:spChg chg="add mod">
          <ac:chgData name="tony mudd" userId="41df6874c2805201" providerId="LiveId" clId="{218D1109-F607-4ADC-A0F5-90BE048CFDE2}" dt="2026-08-02T17:19:48.161" v="584" actId="255"/>
          <ac:spMkLst>
            <pc:docMk/>
            <pc:sldMk cId="3306416829" sldId="263"/>
            <ac:spMk id="4" creationId="{4AB99E06-92DF-F4B7-AB6E-D717A168945C}"/>
          </ac:spMkLst>
        </pc:spChg>
        <pc:spChg chg="add">
          <ac:chgData name="tony mudd" userId="41df6874c2805201" providerId="LiveId" clId="{218D1109-F607-4ADC-A0F5-90BE048CFDE2}" dt="2026-08-02T17:14:04.198" v="506" actId="26606"/>
          <ac:spMkLst>
            <pc:docMk/>
            <pc:sldMk cId="3306416829" sldId="263"/>
            <ac:spMk id="15" creationId="{1E020063-2385-44AC-BD67-258E1F0B9FCE}"/>
          </ac:spMkLst>
        </pc:spChg>
        <pc:spChg chg="add">
          <ac:chgData name="tony mudd" userId="41df6874c2805201" providerId="LiveId" clId="{218D1109-F607-4ADC-A0F5-90BE048CFDE2}" dt="2026-08-02T17:14:04.198" v="506" actId="26606"/>
          <ac:spMkLst>
            <pc:docMk/>
            <pc:sldMk cId="3306416829" sldId="263"/>
            <ac:spMk id="17" creationId="{7E014A0B-5338-4077-AFE9-A90D04D4492B}"/>
          </ac:spMkLst>
        </pc:spChg>
        <pc:grpChg chg="add">
          <ac:chgData name="tony mudd" userId="41df6874c2805201" providerId="LiveId" clId="{218D1109-F607-4ADC-A0F5-90BE048CFDE2}" dt="2026-08-02T17:14:04.198" v="506" actId="26606"/>
          <ac:grpSpMkLst>
            <pc:docMk/>
            <pc:sldMk cId="3306416829" sldId="263"/>
            <ac:grpSpMk id="19" creationId="{78127680-150F-4A90-9950-F66392578116}"/>
          </ac:grpSpMkLst>
        </pc:grpChg>
        <pc:grpChg chg="add">
          <ac:chgData name="tony mudd" userId="41df6874c2805201" providerId="LiveId" clId="{218D1109-F607-4ADC-A0F5-90BE048CFDE2}" dt="2026-08-02T17:14:04.198" v="506" actId="26606"/>
          <ac:grpSpMkLst>
            <pc:docMk/>
            <pc:sldMk cId="3306416829" sldId="263"/>
            <ac:grpSpMk id="25" creationId="{466920E5-8640-4C24-A775-8647637094A7}"/>
          </ac:grpSpMkLst>
        </pc:grpChg>
        <pc:picChg chg="mod">
          <ac:chgData name="tony mudd" userId="41df6874c2805201" providerId="LiveId" clId="{218D1109-F607-4ADC-A0F5-90BE048CFDE2}" dt="2026-08-04T10:21:57.879" v="631" actId="1076"/>
          <ac:picMkLst>
            <pc:docMk/>
            <pc:sldMk cId="3306416829" sldId="263"/>
            <ac:picMk id="3" creationId="{6A0EF3A2-9639-E0B7-9892-51048545BF39}"/>
          </ac:picMkLst>
        </pc:picChg>
        <pc:picChg chg="mod ord">
          <ac:chgData name="tony mudd" userId="41df6874c2805201" providerId="LiveId" clId="{218D1109-F607-4ADC-A0F5-90BE048CFDE2}" dt="2026-08-02T17:14:04.198" v="506" actId="26606"/>
          <ac:picMkLst>
            <pc:docMk/>
            <pc:sldMk cId="3306416829" sldId="263"/>
            <ac:picMk id="6" creationId="{FB955764-BDB8-FB3D-DB54-C97BD9C71CFD}"/>
          </ac:picMkLst>
        </pc:picChg>
      </pc:sldChg>
      <pc:sldChg chg="addSp modSp new mod setBg">
        <pc:chgData name="tony mudd" userId="41df6874c2805201" providerId="LiveId" clId="{218D1109-F607-4ADC-A0F5-90BE048CFDE2}" dt="2026-08-04T10:24:21.611" v="632" actId="1076"/>
        <pc:sldMkLst>
          <pc:docMk/>
          <pc:sldMk cId="969027157" sldId="264"/>
        </pc:sldMkLst>
        <pc:spChg chg="mod">
          <ac:chgData name="tony mudd" userId="41df6874c2805201" providerId="LiveId" clId="{218D1109-F607-4ADC-A0F5-90BE048CFDE2}" dt="2026-08-02T17:19:36.385" v="582" actId="255"/>
          <ac:spMkLst>
            <pc:docMk/>
            <pc:sldMk cId="969027157" sldId="264"/>
            <ac:spMk id="2" creationId="{FE2A5D8A-7AC8-D8DB-C900-14BA7D32FDD3}"/>
          </ac:spMkLst>
        </pc:spChg>
        <pc:spChg chg="mod">
          <ac:chgData name="tony mudd" userId="41df6874c2805201" providerId="LiveId" clId="{218D1109-F607-4ADC-A0F5-90BE048CFDE2}" dt="2026-08-02T17:19:22.882" v="580" actId="2711"/>
          <ac:spMkLst>
            <pc:docMk/>
            <pc:sldMk cId="969027157" sldId="264"/>
            <ac:spMk id="3" creationId="{47270272-E3C9-70DC-F5F3-9994F7FF940B}"/>
          </ac:spMkLst>
        </pc:spChg>
        <pc:spChg chg="add">
          <ac:chgData name="tony mudd" userId="41df6874c2805201" providerId="LiveId" clId="{218D1109-F607-4ADC-A0F5-90BE048CFDE2}" dt="2026-08-02T17:14:13.189" v="507" actId="26606"/>
          <ac:spMkLst>
            <pc:docMk/>
            <pc:sldMk cId="969027157" sldId="264"/>
            <ac:spMk id="8" creationId="{4BC99CB9-DDAD-44A2-8A1C-E3AF4E72DF5C}"/>
          </ac:spMkLst>
        </pc:spChg>
        <pc:spChg chg="add">
          <ac:chgData name="tony mudd" userId="41df6874c2805201" providerId="LiveId" clId="{218D1109-F607-4ADC-A0F5-90BE048CFDE2}" dt="2026-08-02T17:14:13.189" v="507" actId="26606"/>
          <ac:spMkLst>
            <pc:docMk/>
            <pc:sldMk cId="969027157" sldId="264"/>
            <ac:spMk id="10" creationId="{64053CBF-3932-45FF-8285-EE5146085F3A}"/>
          </ac:spMkLst>
        </pc:spChg>
        <pc:grpChg chg="add">
          <ac:chgData name="tony mudd" userId="41df6874c2805201" providerId="LiveId" clId="{218D1109-F607-4ADC-A0F5-90BE048CFDE2}" dt="2026-08-02T17:14:13.189" v="507" actId="26606"/>
          <ac:grpSpMkLst>
            <pc:docMk/>
            <pc:sldMk cId="969027157" sldId="264"/>
            <ac:grpSpMk id="12" creationId="{2E751C04-BEA6-446B-A678-9C74819EBD4C}"/>
          </ac:grpSpMkLst>
        </pc:grpChg>
        <pc:grpChg chg="add">
          <ac:chgData name="tony mudd" userId="41df6874c2805201" providerId="LiveId" clId="{218D1109-F607-4ADC-A0F5-90BE048CFDE2}" dt="2026-08-02T17:14:13.189" v="507" actId="26606"/>
          <ac:grpSpMkLst>
            <pc:docMk/>
            <pc:sldMk cId="969027157" sldId="264"/>
            <ac:grpSpMk id="18" creationId="{B63ACBA3-DEFD-4C6D-BBA0-64468FA99C2D}"/>
          </ac:grpSpMkLst>
        </pc:grpChg>
        <pc:picChg chg="mod">
          <ac:chgData name="tony mudd" userId="41df6874c2805201" providerId="LiveId" clId="{218D1109-F607-4ADC-A0F5-90BE048CFDE2}" dt="2026-08-04T10:24:21.611" v="632" actId="1076"/>
          <ac:picMkLst>
            <pc:docMk/>
            <pc:sldMk cId="969027157" sldId="264"/>
            <ac:picMk id="4" creationId="{B39D0FC8-8F41-D27B-70C4-65C71F568480}"/>
          </ac:picMkLst>
        </pc:picChg>
      </pc:sldChg>
      <pc:sldChg chg="addSp modSp new mod setBg">
        <pc:chgData name="tony mudd" userId="41df6874c2805201" providerId="LiveId" clId="{218D1109-F607-4ADC-A0F5-90BE048CFDE2}" dt="2026-08-04T10:28:17.327" v="633" actId="1076"/>
        <pc:sldMkLst>
          <pc:docMk/>
          <pc:sldMk cId="808457450" sldId="265"/>
        </pc:sldMkLst>
        <pc:spChg chg="mod">
          <ac:chgData name="tony mudd" userId="41df6874c2805201" providerId="LiveId" clId="{218D1109-F607-4ADC-A0F5-90BE048CFDE2}" dt="2026-08-02T17:19:03.728" v="578" actId="255"/>
          <ac:spMkLst>
            <pc:docMk/>
            <pc:sldMk cId="808457450" sldId="265"/>
            <ac:spMk id="2" creationId="{86344641-AD6B-F430-19F8-598A1405EF35}"/>
          </ac:spMkLst>
        </pc:spChg>
        <pc:spChg chg="mod">
          <ac:chgData name="tony mudd" userId="41df6874c2805201" providerId="LiveId" clId="{218D1109-F607-4ADC-A0F5-90BE048CFDE2}" dt="2026-08-02T17:19:10.615" v="579" actId="2711"/>
          <ac:spMkLst>
            <pc:docMk/>
            <pc:sldMk cId="808457450" sldId="265"/>
            <ac:spMk id="3" creationId="{8F75FC0C-D0D6-F3E2-85DB-1EB40F6DEB10}"/>
          </ac:spMkLst>
        </pc:spChg>
        <pc:spChg chg="add">
          <ac:chgData name="tony mudd" userId="41df6874c2805201" providerId="LiveId" clId="{218D1109-F607-4ADC-A0F5-90BE048CFDE2}" dt="2026-08-02T17:14:21.935" v="508" actId="26606"/>
          <ac:spMkLst>
            <pc:docMk/>
            <pc:sldMk cId="808457450" sldId="265"/>
            <ac:spMk id="8" creationId="{18873D23-2DCF-4B31-A009-95721C06E8E1}"/>
          </ac:spMkLst>
        </pc:spChg>
        <pc:spChg chg="add">
          <ac:chgData name="tony mudd" userId="41df6874c2805201" providerId="LiveId" clId="{218D1109-F607-4ADC-A0F5-90BE048CFDE2}" dt="2026-08-02T17:14:21.935" v="508" actId="26606"/>
          <ac:spMkLst>
            <pc:docMk/>
            <pc:sldMk cId="808457450" sldId="265"/>
            <ac:spMk id="10" creationId="{C13EF075-D4EF-4929-ADBC-91B27DA19955}"/>
          </ac:spMkLst>
        </pc:spChg>
        <pc:grpChg chg="add">
          <ac:chgData name="tony mudd" userId="41df6874c2805201" providerId="LiveId" clId="{218D1109-F607-4ADC-A0F5-90BE048CFDE2}" dt="2026-08-02T17:14:21.935" v="508" actId="26606"/>
          <ac:grpSpMkLst>
            <pc:docMk/>
            <pc:sldMk cId="808457450" sldId="265"/>
            <ac:grpSpMk id="12" creationId="{DAA26DFA-AAB2-4973-9C17-16D587C7B198}"/>
          </ac:grpSpMkLst>
        </pc:grpChg>
        <pc:picChg chg="mod">
          <ac:chgData name="tony mudd" userId="41df6874c2805201" providerId="LiveId" clId="{218D1109-F607-4ADC-A0F5-90BE048CFDE2}" dt="2026-08-04T10:28:17.327" v="633" actId="1076"/>
          <ac:picMkLst>
            <pc:docMk/>
            <pc:sldMk cId="808457450" sldId="265"/>
            <ac:picMk id="4" creationId="{710B884D-7D25-BA3B-0411-7DD75D4AABE4}"/>
          </ac:picMkLst>
        </pc:picChg>
      </pc:sldChg>
      <pc:sldChg chg="addSp delSp modSp new mod setBg delAnim">
        <pc:chgData name="tony mudd" userId="41df6874c2805201" providerId="LiveId" clId="{218D1109-F607-4ADC-A0F5-90BE048CFDE2}" dt="2026-08-04T10:40:28.101" v="635" actId="1076"/>
        <pc:sldMkLst>
          <pc:docMk/>
          <pc:sldMk cId="1002990779" sldId="266"/>
        </pc:sldMkLst>
        <pc:spChg chg="mod">
          <ac:chgData name="tony mudd" userId="41df6874c2805201" providerId="LiveId" clId="{218D1109-F607-4ADC-A0F5-90BE048CFDE2}" dt="2026-08-02T17:18:45.664" v="574" actId="255"/>
          <ac:spMkLst>
            <pc:docMk/>
            <pc:sldMk cId="1002990779" sldId="266"/>
            <ac:spMk id="2" creationId="{9510BCCC-6E46-740C-A892-684C7665E742}"/>
          </ac:spMkLst>
        </pc:spChg>
        <pc:spChg chg="mod">
          <ac:chgData name="tony mudd" userId="41df6874c2805201" providerId="LiveId" clId="{218D1109-F607-4ADC-A0F5-90BE048CFDE2}" dt="2026-08-02T17:18:53.490" v="576" actId="255"/>
          <ac:spMkLst>
            <pc:docMk/>
            <pc:sldMk cId="1002990779" sldId="266"/>
            <ac:spMk id="3" creationId="{B8B9B6B7-63A2-AE2A-9BA0-E8E2E7DCAC54}"/>
          </ac:spMkLst>
        </pc:spChg>
        <pc:spChg chg="add">
          <ac:chgData name="tony mudd" userId="41df6874c2805201" providerId="LiveId" clId="{218D1109-F607-4ADC-A0F5-90BE048CFDE2}" dt="2026-08-02T17:14:25.985" v="509" actId="26606"/>
          <ac:spMkLst>
            <pc:docMk/>
            <pc:sldMk cId="1002990779" sldId="266"/>
            <ac:spMk id="8" creationId="{889C5E17-24D0-4696-A3C5-A2261FB455FA}"/>
          </ac:spMkLst>
        </pc:spChg>
        <pc:spChg chg="add">
          <ac:chgData name="tony mudd" userId="41df6874c2805201" providerId="LiveId" clId="{218D1109-F607-4ADC-A0F5-90BE048CFDE2}" dt="2026-08-02T17:14:25.985" v="509" actId="26606"/>
          <ac:spMkLst>
            <pc:docMk/>
            <pc:sldMk cId="1002990779" sldId="266"/>
            <ac:spMk id="10" creationId="{6929B58F-2358-44CC-ACE5-EF1BD3C6C824}"/>
          </ac:spMkLst>
        </pc:spChg>
        <pc:grpChg chg="add">
          <ac:chgData name="tony mudd" userId="41df6874c2805201" providerId="LiveId" clId="{218D1109-F607-4ADC-A0F5-90BE048CFDE2}" dt="2026-08-02T17:14:25.985" v="509" actId="26606"/>
          <ac:grpSpMkLst>
            <pc:docMk/>
            <pc:sldMk cId="1002990779" sldId="266"/>
            <ac:grpSpMk id="12" creationId="{09DA5303-A1AF-4830-806C-51FCD96188B7}"/>
          </ac:grpSpMkLst>
        </pc:grpChg>
        <pc:picChg chg="del">
          <ac:chgData name="tony mudd" userId="41df6874c2805201" providerId="LiveId" clId="{218D1109-F607-4ADC-A0F5-90BE048CFDE2}" dt="2026-08-04T10:36:05.325" v="634" actId="478"/>
          <ac:picMkLst>
            <pc:docMk/>
            <pc:sldMk cId="1002990779" sldId="266"/>
            <ac:picMk id="4" creationId="{CCE93117-1566-719E-44FB-5CD7CAE5A75B}"/>
          </ac:picMkLst>
        </pc:picChg>
        <pc:picChg chg="mod">
          <ac:chgData name="tony mudd" userId="41df6874c2805201" providerId="LiveId" clId="{218D1109-F607-4ADC-A0F5-90BE048CFDE2}" dt="2026-08-04T10:40:28.101" v="635" actId="1076"/>
          <ac:picMkLst>
            <pc:docMk/>
            <pc:sldMk cId="1002990779" sldId="266"/>
            <ac:picMk id="5" creationId="{B6BD22F1-A684-9679-267C-2FE4C9932D69}"/>
          </ac:picMkLst>
        </pc:picChg>
      </pc:sldChg>
      <pc:sldChg chg="addSp delSp modSp new mod setBg">
        <pc:chgData name="tony mudd" userId="41df6874c2805201" providerId="LiveId" clId="{218D1109-F607-4ADC-A0F5-90BE048CFDE2}" dt="2026-08-04T10:42:49.070" v="636" actId="1076"/>
        <pc:sldMkLst>
          <pc:docMk/>
          <pc:sldMk cId="2720711234" sldId="267"/>
        </pc:sldMkLst>
        <pc:spChg chg="mod">
          <ac:chgData name="tony mudd" userId="41df6874c2805201" providerId="LiveId" clId="{218D1109-F607-4ADC-A0F5-90BE048CFDE2}" dt="2026-08-02T17:18:11.943" v="570" actId="255"/>
          <ac:spMkLst>
            <pc:docMk/>
            <pc:sldMk cId="2720711234" sldId="267"/>
            <ac:spMk id="2" creationId="{37F0D79D-4684-B99A-B133-3ABC28DA0AFB}"/>
          </ac:spMkLst>
        </pc:spChg>
        <pc:spChg chg="add">
          <ac:chgData name="tony mudd" userId="41df6874c2805201" providerId="LiveId" clId="{218D1109-F607-4ADC-A0F5-90BE048CFDE2}" dt="2026-08-02T17:14:41.064" v="516" actId="26606"/>
          <ac:spMkLst>
            <pc:docMk/>
            <pc:sldMk cId="2720711234" sldId="267"/>
            <ac:spMk id="30" creationId="{CF75AD06-DFC4-4B3A-8490-330823D081CF}"/>
          </ac:spMkLst>
        </pc:spChg>
        <pc:spChg chg="add">
          <ac:chgData name="tony mudd" userId="41df6874c2805201" providerId="LiveId" clId="{218D1109-F607-4ADC-A0F5-90BE048CFDE2}" dt="2026-08-02T17:14:41.064" v="516" actId="26606"/>
          <ac:spMkLst>
            <pc:docMk/>
            <pc:sldMk cId="2720711234" sldId="267"/>
            <ac:spMk id="31" creationId="{FC587C93-0840-40DF-96D5-D1F2137E6449}"/>
          </ac:spMkLst>
        </pc:spChg>
        <pc:spChg chg="add mod">
          <ac:chgData name="tony mudd" userId="41df6874c2805201" providerId="LiveId" clId="{218D1109-F607-4ADC-A0F5-90BE048CFDE2}" dt="2026-08-02T17:18:06.396" v="569" actId="255"/>
          <ac:spMkLst>
            <pc:docMk/>
            <pc:sldMk cId="2720711234" sldId="267"/>
            <ac:spMk id="33" creationId="{7B0C5719-A225-BBB4-F94A-F21D6ABDFACF}"/>
          </ac:spMkLst>
        </pc:spChg>
        <pc:grpChg chg="add">
          <ac:chgData name="tony mudd" userId="41df6874c2805201" providerId="LiveId" clId="{218D1109-F607-4ADC-A0F5-90BE048CFDE2}" dt="2026-08-02T17:14:41.064" v="516" actId="26606"/>
          <ac:grpSpMkLst>
            <pc:docMk/>
            <pc:sldMk cId="2720711234" sldId="267"/>
            <ac:grpSpMk id="32" creationId="{5E02D55A-F529-4B19-BAF9-F63240A7B490}"/>
          </ac:grpSpMkLst>
        </pc:grpChg>
        <pc:grpChg chg="add">
          <ac:chgData name="tony mudd" userId="41df6874c2805201" providerId="LiveId" clId="{218D1109-F607-4ADC-A0F5-90BE048CFDE2}" dt="2026-08-02T17:14:41.064" v="516" actId="26606"/>
          <ac:grpSpMkLst>
            <pc:docMk/>
            <pc:sldMk cId="2720711234" sldId="267"/>
            <ac:grpSpMk id="34" creationId="{47A3A52F-BCB3-444D-9372-EE018B135C49}"/>
          </ac:grpSpMkLst>
        </pc:grpChg>
        <pc:picChg chg="mod">
          <ac:chgData name="tony mudd" userId="41df6874c2805201" providerId="LiveId" clId="{218D1109-F607-4ADC-A0F5-90BE048CFDE2}" dt="2026-08-04T10:42:49.070" v="636" actId="1076"/>
          <ac:picMkLst>
            <pc:docMk/>
            <pc:sldMk cId="2720711234" sldId="267"/>
            <ac:picMk id="3" creationId="{B2369E99-0683-541C-AAFE-1B7231B32FCF}"/>
          </ac:picMkLst>
        </pc:picChg>
      </pc:sldChg>
      <pc:sldChg chg="addSp delSp modSp new mod setBg">
        <pc:chgData name="tony mudd" userId="41df6874c2805201" providerId="LiveId" clId="{218D1109-F607-4ADC-A0F5-90BE048CFDE2}" dt="2026-08-04T10:44:44.711" v="637" actId="1076"/>
        <pc:sldMkLst>
          <pc:docMk/>
          <pc:sldMk cId="12415329" sldId="268"/>
        </pc:sldMkLst>
        <pc:spChg chg="mod">
          <ac:chgData name="tony mudd" userId="41df6874c2805201" providerId="LiveId" clId="{218D1109-F607-4ADC-A0F5-90BE048CFDE2}" dt="2026-08-02T17:18:26.015" v="572" actId="255"/>
          <ac:spMkLst>
            <pc:docMk/>
            <pc:sldMk cId="12415329" sldId="268"/>
            <ac:spMk id="2" creationId="{586EAC17-B77E-910C-14CC-77E0DE391A8A}"/>
          </ac:spMkLst>
        </pc:spChg>
        <pc:spChg chg="add">
          <ac:chgData name="tony mudd" userId="41df6874c2805201" providerId="LiveId" clId="{218D1109-F607-4ADC-A0F5-90BE048CFDE2}" dt="2026-08-02T17:14:53.659" v="517" actId="26606"/>
          <ac:spMkLst>
            <pc:docMk/>
            <pc:sldMk cId="12415329" sldId="268"/>
            <ac:spMk id="9" creationId="{7301F447-EEF7-48F5-AF73-7566EE7F64AD}"/>
          </ac:spMkLst>
        </pc:spChg>
        <pc:spChg chg="add">
          <ac:chgData name="tony mudd" userId="41df6874c2805201" providerId="LiveId" clId="{218D1109-F607-4ADC-A0F5-90BE048CFDE2}" dt="2026-08-02T17:14:53.659" v="517" actId="26606"/>
          <ac:spMkLst>
            <pc:docMk/>
            <pc:sldMk cId="12415329" sldId="268"/>
            <ac:spMk id="11" creationId="{F7117410-A2A4-4085-9ADC-46744551DBDE}"/>
          </ac:spMkLst>
        </pc:spChg>
        <pc:spChg chg="add">
          <ac:chgData name="tony mudd" userId="41df6874c2805201" providerId="LiveId" clId="{218D1109-F607-4ADC-A0F5-90BE048CFDE2}" dt="2026-08-02T17:14:53.659" v="517" actId="26606"/>
          <ac:spMkLst>
            <pc:docMk/>
            <pc:sldMk cId="12415329" sldId="268"/>
            <ac:spMk id="13" creationId="{99F74EB5-E547-4FB4-95F5-BCC788F3C4A0}"/>
          </ac:spMkLst>
        </pc:spChg>
        <pc:graphicFrameChg chg="add mod">
          <ac:chgData name="tony mudd" userId="41df6874c2805201" providerId="LiveId" clId="{218D1109-F607-4ADC-A0F5-90BE048CFDE2}" dt="2026-08-02T17:17:54.925" v="567" actId="255"/>
          <ac:graphicFrameMkLst>
            <pc:docMk/>
            <pc:sldMk cId="12415329" sldId="268"/>
            <ac:graphicFrameMk id="5" creationId="{3413897A-25FB-5209-A757-DE0BE1418CB9}"/>
          </ac:graphicFrameMkLst>
        </pc:graphicFrameChg>
        <pc:picChg chg="mod">
          <ac:chgData name="tony mudd" userId="41df6874c2805201" providerId="LiveId" clId="{218D1109-F607-4ADC-A0F5-90BE048CFDE2}" dt="2026-08-04T10:44:44.711" v="637" actId="1076"/>
          <ac:picMkLst>
            <pc:docMk/>
            <pc:sldMk cId="12415329" sldId="268"/>
            <ac:picMk id="3" creationId="{D6DB9ED9-DD15-78E4-3A37-FB4163AC9AD7}"/>
          </ac:picMkLst>
        </pc:picChg>
      </pc:sldChg>
      <pc:sldChg chg="addSp delSp modSp new mod setBg delAnim">
        <pc:chgData name="tony mudd" userId="41df6874c2805201" providerId="LiveId" clId="{218D1109-F607-4ADC-A0F5-90BE048CFDE2}" dt="2026-08-04T10:48:01.951" v="639" actId="1076"/>
        <pc:sldMkLst>
          <pc:docMk/>
          <pc:sldMk cId="2563885116" sldId="269"/>
        </pc:sldMkLst>
        <pc:spChg chg="mod">
          <ac:chgData name="tony mudd" userId="41df6874c2805201" providerId="LiveId" clId="{218D1109-F607-4ADC-A0F5-90BE048CFDE2}" dt="2026-08-02T17:15:01.375" v="518" actId="26606"/>
          <ac:spMkLst>
            <pc:docMk/>
            <pc:sldMk cId="2563885116" sldId="269"/>
            <ac:spMk id="2" creationId="{FF601C8B-9FBC-3154-7F68-D89F26307B03}"/>
          </ac:spMkLst>
        </pc:spChg>
        <pc:spChg chg="add">
          <ac:chgData name="tony mudd" userId="41df6874c2805201" providerId="LiveId" clId="{218D1109-F607-4ADC-A0F5-90BE048CFDE2}" dt="2026-08-02T17:15:01.375" v="518" actId="26606"/>
          <ac:spMkLst>
            <pc:docMk/>
            <pc:sldMk cId="2563885116" sldId="269"/>
            <ac:spMk id="10" creationId="{B50AB553-2A96-4A92-96F2-93548E096954}"/>
          </ac:spMkLst>
        </pc:spChg>
        <pc:graphicFrameChg chg="add mod">
          <ac:chgData name="tony mudd" userId="41df6874c2805201" providerId="LiveId" clId="{218D1109-F607-4ADC-A0F5-90BE048CFDE2}" dt="2026-08-02T17:17:13.744" v="559" actId="255"/>
          <ac:graphicFrameMkLst>
            <pc:docMk/>
            <pc:sldMk cId="2563885116" sldId="269"/>
            <ac:graphicFrameMk id="5" creationId="{BDA3F0ED-7954-B416-EB58-3DB6A5415222}"/>
          </ac:graphicFrameMkLst>
        </pc:graphicFrameChg>
        <pc:picChg chg="del">
          <ac:chgData name="tony mudd" userId="41df6874c2805201" providerId="LiveId" clId="{218D1109-F607-4ADC-A0F5-90BE048CFDE2}" dt="2026-08-04T10:47:10.883" v="638" actId="478"/>
          <ac:picMkLst>
            <pc:docMk/>
            <pc:sldMk cId="2563885116" sldId="269"/>
            <ac:picMk id="3" creationId="{C293ACF8-6610-E117-BE3A-02BBD307D5B8}"/>
          </ac:picMkLst>
        </pc:picChg>
        <pc:picChg chg="mod">
          <ac:chgData name="tony mudd" userId="41df6874c2805201" providerId="LiveId" clId="{218D1109-F607-4ADC-A0F5-90BE048CFDE2}" dt="2026-08-04T10:48:01.951" v="639" actId="1076"/>
          <ac:picMkLst>
            <pc:docMk/>
            <pc:sldMk cId="2563885116" sldId="269"/>
            <ac:picMk id="4" creationId="{15791249-9835-8A96-86BA-DBE41E18E61D}"/>
          </ac:picMkLst>
        </pc:picChg>
        <pc:picChg chg="add">
          <ac:chgData name="tony mudd" userId="41df6874c2805201" providerId="LiveId" clId="{218D1109-F607-4ADC-A0F5-90BE048CFDE2}" dt="2026-08-02T17:15:01.375" v="518" actId="26606"/>
          <ac:picMkLst>
            <pc:docMk/>
            <pc:sldMk cId="2563885116" sldId="269"/>
            <ac:picMk id="6" creationId="{F8045CE3-1B49-6931-536A-EB1894903DEF}"/>
          </ac:picMkLst>
        </pc:picChg>
      </pc:sldChg>
      <pc:sldChg chg="addSp delSp modSp new mod setBg">
        <pc:chgData name="tony mudd" userId="41df6874c2805201" providerId="LiveId" clId="{218D1109-F607-4ADC-A0F5-90BE048CFDE2}" dt="2026-08-04T10:51:25.420" v="641" actId="1076"/>
        <pc:sldMkLst>
          <pc:docMk/>
          <pc:sldMk cId="678966600" sldId="270"/>
        </pc:sldMkLst>
        <pc:spChg chg="mod">
          <ac:chgData name="tony mudd" userId="41df6874c2805201" providerId="LiveId" clId="{218D1109-F607-4ADC-A0F5-90BE048CFDE2}" dt="2026-08-02T17:16:26.848" v="534" actId="255"/>
          <ac:spMkLst>
            <pc:docMk/>
            <pc:sldMk cId="678966600" sldId="270"/>
            <ac:spMk id="2" creationId="{20158DB6-2C35-D155-B536-BC7606507F3D}"/>
          </ac:spMkLst>
        </pc:spChg>
        <pc:spChg chg="add">
          <ac:chgData name="tony mudd" userId="41df6874c2805201" providerId="LiveId" clId="{218D1109-F607-4ADC-A0F5-90BE048CFDE2}" dt="2026-08-02T17:15:11.869" v="521" actId="26606"/>
          <ac:spMkLst>
            <pc:docMk/>
            <pc:sldMk cId="678966600" sldId="270"/>
            <ac:spMk id="8" creationId="{D038248A-211C-4EEC-8401-C761B929FB52}"/>
          </ac:spMkLst>
        </pc:spChg>
        <pc:spChg chg="add">
          <ac:chgData name="tony mudd" userId="41df6874c2805201" providerId="LiveId" clId="{218D1109-F607-4ADC-A0F5-90BE048CFDE2}" dt="2026-08-02T17:15:11.869" v="521" actId="26606"/>
          <ac:spMkLst>
            <pc:docMk/>
            <pc:sldMk cId="678966600" sldId="270"/>
            <ac:spMk id="17" creationId="{C30A849F-66D9-40C8-BEC8-35AFF8F4568F}"/>
          </ac:spMkLst>
        </pc:spChg>
        <pc:spChg chg="add mod">
          <ac:chgData name="tony mudd" userId="41df6874c2805201" providerId="LiveId" clId="{218D1109-F607-4ADC-A0F5-90BE048CFDE2}" dt="2026-08-04T10:50:31.305" v="640" actId="1076"/>
          <ac:spMkLst>
            <pc:docMk/>
            <pc:sldMk cId="678966600" sldId="270"/>
            <ac:spMk id="23" creationId="{CFFE9CB8-B623-0AD7-0142-BDE8E04A8FC9}"/>
          </ac:spMkLst>
        </pc:spChg>
        <pc:grpChg chg="add">
          <ac:chgData name="tony mudd" userId="41df6874c2805201" providerId="LiveId" clId="{218D1109-F607-4ADC-A0F5-90BE048CFDE2}" dt="2026-08-02T17:15:11.869" v="521" actId="26606"/>
          <ac:grpSpMkLst>
            <pc:docMk/>
            <pc:sldMk cId="678966600" sldId="270"/>
            <ac:grpSpMk id="12" creationId="{04542298-A2B1-480F-A11C-A40EDD19B857}"/>
          </ac:grpSpMkLst>
        </pc:grpChg>
        <pc:grpChg chg="add">
          <ac:chgData name="tony mudd" userId="41df6874c2805201" providerId="LiveId" clId="{218D1109-F607-4ADC-A0F5-90BE048CFDE2}" dt="2026-08-02T17:15:11.869" v="521" actId="26606"/>
          <ac:grpSpMkLst>
            <pc:docMk/>
            <pc:sldMk cId="678966600" sldId="270"/>
            <ac:grpSpMk id="18" creationId="{2A5C9C35-2375-49EB-B99C-17C87D42FE7C}"/>
          </ac:grpSpMkLst>
        </pc:grpChg>
        <pc:picChg chg="mod">
          <ac:chgData name="tony mudd" userId="41df6874c2805201" providerId="LiveId" clId="{218D1109-F607-4ADC-A0F5-90BE048CFDE2}" dt="2026-08-04T10:51:25.420" v="641" actId="1076"/>
          <ac:picMkLst>
            <pc:docMk/>
            <pc:sldMk cId="678966600" sldId="270"/>
            <ac:picMk id="3" creationId="{E92D7F12-1CE1-A2F5-C4FC-4AF3E8DA9CE7}"/>
          </ac:picMkLst>
        </pc:picChg>
      </pc:sldChg>
      <pc:sldChg chg="addSp modSp new mod setBg">
        <pc:chgData name="tony mudd" userId="41df6874c2805201" providerId="LiveId" clId="{218D1109-F607-4ADC-A0F5-90BE048CFDE2}" dt="2026-08-02T17:15:50.430" v="528" actId="255"/>
        <pc:sldMkLst>
          <pc:docMk/>
          <pc:sldMk cId="921220489" sldId="271"/>
        </pc:sldMkLst>
        <pc:spChg chg="mod">
          <ac:chgData name="tony mudd" userId="41df6874c2805201" providerId="LiveId" clId="{218D1109-F607-4ADC-A0F5-90BE048CFDE2}" dt="2026-08-02T17:15:50.430" v="528" actId="255"/>
          <ac:spMkLst>
            <pc:docMk/>
            <pc:sldMk cId="921220489" sldId="271"/>
            <ac:spMk id="2" creationId="{5857D713-A034-6078-8BA5-0567500E2AC6}"/>
          </ac:spMkLst>
        </pc:spChg>
        <pc:spChg chg="mod">
          <ac:chgData name="tony mudd" userId="41df6874c2805201" providerId="LiveId" clId="{218D1109-F607-4ADC-A0F5-90BE048CFDE2}" dt="2026-08-02T17:15:40.057" v="526" actId="27636"/>
          <ac:spMkLst>
            <pc:docMk/>
            <pc:sldMk cId="921220489" sldId="271"/>
            <ac:spMk id="3" creationId="{161C2F52-77F1-3E97-0F27-7386EC0893A2}"/>
          </ac:spMkLst>
        </pc:spChg>
        <pc:spChg chg="add">
          <ac:chgData name="tony mudd" userId="41df6874c2805201" providerId="LiveId" clId="{218D1109-F607-4ADC-A0F5-90BE048CFDE2}" dt="2026-08-02T17:15:17.019" v="522" actId="26606"/>
          <ac:spMkLst>
            <pc:docMk/>
            <pc:sldMk cId="921220489" sldId="271"/>
            <ac:spMk id="8" creationId="{DAF1966E-FD40-4A4A-B61B-C4DF7FA05F06}"/>
          </ac:spMkLst>
        </pc:spChg>
        <pc:spChg chg="add">
          <ac:chgData name="tony mudd" userId="41df6874c2805201" providerId="LiveId" clId="{218D1109-F607-4ADC-A0F5-90BE048CFDE2}" dt="2026-08-02T17:15:17.019" v="522" actId="26606"/>
          <ac:spMkLst>
            <pc:docMk/>
            <pc:sldMk cId="921220489" sldId="271"/>
            <ac:spMk id="10" creationId="{047BFA19-D45E-416B-A404-7AF2F3F27017}"/>
          </ac:spMkLst>
        </pc:spChg>
        <pc:spChg chg="add">
          <ac:chgData name="tony mudd" userId="41df6874c2805201" providerId="LiveId" clId="{218D1109-F607-4ADC-A0F5-90BE048CFDE2}" dt="2026-08-02T17:15:17.019" v="522" actId="26606"/>
          <ac:spMkLst>
            <pc:docMk/>
            <pc:sldMk cId="921220489" sldId="271"/>
            <ac:spMk id="12" creationId="{8E0105E7-23DB-4CF2-8258-FF47C7620F6E}"/>
          </ac:spMkLst>
        </pc:spChg>
        <pc:spChg chg="add">
          <ac:chgData name="tony mudd" userId="41df6874c2805201" providerId="LiveId" clId="{218D1109-F607-4ADC-A0F5-90BE048CFDE2}" dt="2026-08-02T17:15:17.019" v="522" actId="26606"/>
          <ac:spMkLst>
            <pc:docMk/>
            <pc:sldMk cId="921220489" sldId="271"/>
            <ac:spMk id="14" creationId="{074B4F7D-14B2-478B-8BF5-01E4E0C5D26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FE3524-B4FD-423B-A2E5-8CBDA5BF4A1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418C4A0-FE59-4F18-8CC8-0FDBAC5293A4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Monitor pain scores, wound healing, signs of infection, and medication side effects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05B586-F0FE-4084-94D9-B32A7D8A67A4}" type="parTrans" cxnId="{C7179F27-5143-4EF7-BC1B-3E29E4A67C67}">
      <dgm:prSet/>
      <dgm:spPr/>
      <dgm:t>
        <a:bodyPr/>
        <a:lstStyle/>
        <a:p>
          <a:endParaRPr lang="en-US"/>
        </a:p>
      </dgm:t>
    </dgm:pt>
    <dgm:pt modelId="{78036D77-8BB0-4D7B-810F-8431E5CE0F21}" type="sibTrans" cxnId="{C7179F27-5143-4EF7-BC1B-3E29E4A67C67}">
      <dgm:prSet/>
      <dgm:spPr/>
      <dgm:t>
        <a:bodyPr/>
        <a:lstStyle/>
        <a:p>
          <a:endParaRPr lang="en-US"/>
        </a:p>
      </dgm:t>
    </dgm:pt>
    <dgm:pt modelId="{9F56E914-C24D-4AAA-A23F-3484054AA6F0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Track adherence to endocrine therapy and attendance at follow-up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ECD44F-BB4D-4393-BACD-9AD7768DB109}" type="parTrans" cxnId="{B63B766B-F921-4DAE-85C6-0FF1040BFD17}">
      <dgm:prSet/>
      <dgm:spPr/>
      <dgm:t>
        <a:bodyPr/>
        <a:lstStyle/>
        <a:p>
          <a:endParaRPr lang="en-US"/>
        </a:p>
      </dgm:t>
    </dgm:pt>
    <dgm:pt modelId="{89597EB5-4067-4E2A-BD69-A1DD78AA356E}" type="sibTrans" cxnId="{B63B766B-F921-4DAE-85C6-0FF1040BFD17}">
      <dgm:prSet/>
      <dgm:spPr/>
      <dgm:t>
        <a:bodyPr/>
        <a:lstStyle/>
        <a:p>
          <a:endParaRPr lang="en-US"/>
        </a:p>
      </dgm:t>
    </dgm:pt>
    <dgm:pt modelId="{84064FFA-F670-4F8D-B7F8-3416CADF9AFC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Measure patient-reported outcomes: anxiety scale, QoL questionnaire at baseline and 3 months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C18145-0F1D-4B96-A153-B53C48E3B38B}" type="parTrans" cxnId="{B224302D-F06A-4BF2-9C0F-E44276048DEB}">
      <dgm:prSet/>
      <dgm:spPr/>
      <dgm:t>
        <a:bodyPr/>
        <a:lstStyle/>
        <a:p>
          <a:endParaRPr lang="en-US"/>
        </a:p>
      </dgm:t>
    </dgm:pt>
    <dgm:pt modelId="{A1CF2AE1-3796-41CC-96D6-CBE3C5521BDF}" type="sibTrans" cxnId="{B224302D-F06A-4BF2-9C0F-E44276048DEB}">
      <dgm:prSet/>
      <dgm:spPr/>
      <dgm:t>
        <a:bodyPr/>
        <a:lstStyle/>
        <a:p>
          <a:endParaRPr lang="en-US"/>
        </a:p>
      </dgm:t>
    </dgm:pt>
    <dgm:pt modelId="{85B88D48-236B-4061-97C6-EC726C81F045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Revise care plan if complications or poor adherence occur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7EC47C-A546-4D83-9605-4B3BCA00BB86}" type="parTrans" cxnId="{860A9A36-6253-4C47-9DDE-A12AF9E65B9B}">
      <dgm:prSet/>
      <dgm:spPr/>
      <dgm:t>
        <a:bodyPr/>
        <a:lstStyle/>
        <a:p>
          <a:endParaRPr lang="en-US"/>
        </a:p>
      </dgm:t>
    </dgm:pt>
    <dgm:pt modelId="{C4745909-BC04-488F-A7F3-43BC50DD99DC}" type="sibTrans" cxnId="{860A9A36-6253-4C47-9DDE-A12AF9E65B9B}">
      <dgm:prSet/>
      <dgm:spPr/>
      <dgm:t>
        <a:bodyPr/>
        <a:lstStyle/>
        <a:p>
          <a:endParaRPr lang="en-US"/>
        </a:p>
      </dgm:t>
    </dgm:pt>
    <dgm:pt modelId="{A755BE01-CDD3-431A-9769-CF8F85A7A904}" type="pres">
      <dgm:prSet presAssocID="{72FE3524-B4FD-423B-A2E5-8CBDA5BF4A16}" presName="root" presStyleCnt="0">
        <dgm:presLayoutVars>
          <dgm:dir/>
          <dgm:resizeHandles val="exact"/>
        </dgm:presLayoutVars>
      </dgm:prSet>
      <dgm:spPr/>
    </dgm:pt>
    <dgm:pt modelId="{D93C1B46-5461-4F50-8FE3-0213BC1D23B1}" type="pres">
      <dgm:prSet presAssocID="{72FE3524-B4FD-423B-A2E5-8CBDA5BF4A16}" presName="container" presStyleCnt="0">
        <dgm:presLayoutVars>
          <dgm:dir/>
          <dgm:resizeHandles val="exact"/>
        </dgm:presLayoutVars>
      </dgm:prSet>
      <dgm:spPr/>
    </dgm:pt>
    <dgm:pt modelId="{6493FE08-FC9D-4997-919F-1DE630883561}" type="pres">
      <dgm:prSet presAssocID="{E418C4A0-FE59-4F18-8CC8-0FDBAC5293A4}" presName="compNode" presStyleCnt="0"/>
      <dgm:spPr/>
    </dgm:pt>
    <dgm:pt modelId="{A9019082-D1BF-49A0-A1F0-0902494B5FC8}" type="pres">
      <dgm:prSet presAssocID="{E418C4A0-FE59-4F18-8CC8-0FDBAC5293A4}" presName="iconBgRect" presStyleLbl="bgShp" presStyleIdx="0" presStyleCnt="4"/>
      <dgm:spPr/>
    </dgm:pt>
    <dgm:pt modelId="{ADD2393C-9D19-4E22-BE18-15822637DA2E}" type="pres">
      <dgm:prSet presAssocID="{E418C4A0-FE59-4F18-8CC8-0FDBAC5293A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59C79630-634D-4E47-AED9-7E2EFD78A8E1}" type="pres">
      <dgm:prSet presAssocID="{E418C4A0-FE59-4F18-8CC8-0FDBAC5293A4}" presName="spaceRect" presStyleCnt="0"/>
      <dgm:spPr/>
    </dgm:pt>
    <dgm:pt modelId="{92695873-F012-4726-A172-DFCA24E87D22}" type="pres">
      <dgm:prSet presAssocID="{E418C4A0-FE59-4F18-8CC8-0FDBAC5293A4}" presName="textRect" presStyleLbl="revTx" presStyleIdx="0" presStyleCnt="4">
        <dgm:presLayoutVars>
          <dgm:chMax val="1"/>
          <dgm:chPref val="1"/>
        </dgm:presLayoutVars>
      </dgm:prSet>
      <dgm:spPr/>
    </dgm:pt>
    <dgm:pt modelId="{8B8E6D57-BD49-42FF-9CA6-C8FDC5AFBA3B}" type="pres">
      <dgm:prSet presAssocID="{78036D77-8BB0-4D7B-810F-8431E5CE0F21}" presName="sibTrans" presStyleLbl="sibTrans2D1" presStyleIdx="0" presStyleCnt="0"/>
      <dgm:spPr/>
    </dgm:pt>
    <dgm:pt modelId="{837422B0-50B0-4FF4-9DBB-B3E85D1BA37D}" type="pres">
      <dgm:prSet presAssocID="{9F56E914-C24D-4AAA-A23F-3484054AA6F0}" presName="compNode" presStyleCnt="0"/>
      <dgm:spPr/>
    </dgm:pt>
    <dgm:pt modelId="{296B9797-0E47-4C09-BC67-D5EE4F25C1D1}" type="pres">
      <dgm:prSet presAssocID="{9F56E914-C24D-4AAA-A23F-3484054AA6F0}" presName="iconBgRect" presStyleLbl="bgShp" presStyleIdx="1" presStyleCnt="4"/>
      <dgm:spPr/>
    </dgm:pt>
    <dgm:pt modelId="{C3A18043-7B38-4476-9B76-520C409CAA60}" type="pres">
      <dgm:prSet presAssocID="{9F56E914-C24D-4AAA-A23F-3484054AA6F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9AF073CD-DB87-4600-A6C5-575247B4C5FD}" type="pres">
      <dgm:prSet presAssocID="{9F56E914-C24D-4AAA-A23F-3484054AA6F0}" presName="spaceRect" presStyleCnt="0"/>
      <dgm:spPr/>
    </dgm:pt>
    <dgm:pt modelId="{5BE5FCA8-93A3-4A13-AC8A-0FD1FB366C2B}" type="pres">
      <dgm:prSet presAssocID="{9F56E914-C24D-4AAA-A23F-3484054AA6F0}" presName="textRect" presStyleLbl="revTx" presStyleIdx="1" presStyleCnt="4">
        <dgm:presLayoutVars>
          <dgm:chMax val="1"/>
          <dgm:chPref val="1"/>
        </dgm:presLayoutVars>
      </dgm:prSet>
      <dgm:spPr/>
    </dgm:pt>
    <dgm:pt modelId="{48234634-5F3B-429A-8562-471027473506}" type="pres">
      <dgm:prSet presAssocID="{89597EB5-4067-4E2A-BD69-A1DD78AA356E}" presName="sibTrans" presStyleLbl="sibTrans2D1" presStyleIdx="0" presStyleCnt="0"/>
      <dgm:spPr/>
    </dgm:pt>
    <dgm:pt modelId="{E7F5E8BA-6246-4C45-B1E2-36091491CC31}" type="pres">
      <dgm:prSet presAssocID="{84064FFA-F670-4F8D-B7F8-3416CADF9AFC}" presName="compNode" presStyleCnt="0"/>
      <dgm:spPr/>
    </dgm:pt>
    <dgm:pt modelId="{CD0C9F51-6FC3-421F-8CD0-EFEA6AFF43E4}" type="pres">
      <dgm:prSet presAssocID="{84064FFA-F670-4F8D-B7F8-3416CADF9AFC}" presName="iconBgRect" presStyleLbl="bgShp" presStyleIdx="2" presStyleCnt="4"/>
      <dgm:spPr/>
    </dgm:pt>
    <dgm:pt modelId="{1AE0F7E3-639C-47FB-8B5E-5D6AD9476982}" type="pres">
      <dgm:prSet presAssocID="{84064FFA-F670-4F8D-B7F8-3416CADF9AF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BB7C656-CBFC-4523-9891-B9C3B423924B}" type="pres">
      <dgm:prSet presAssocID="{84064FFA-F670-4F8D-B7F8-3416CADF9AFC}" presName="spaceRect" presStyleCnt="0"/>
      <dgm:spPr/>
    </dgm:pt>
    <dgm:pt modelId="{E285E2FC-FF3A-47F5-8812-58F85BE4F1E6}" type="pres">
      <dgm:prSet presAssocID="{84064FFA-F670-4F8D-B7F8-3416CADF9AFC}" presName="textRect" presStyleLbl="revTx" presStyleIdx="2" presStyleCnt="4">
        <dgm:presLayoutVars>
          <dgm:chMax val="1"/>
          <dgm:chPref val="1"/>
        </dgm:presLayoutVars>
      </dgm:prSet>
      <dgm:spPr/>
    </dgm:pt>
    <dgm:pt modelId="{09170E51-104E-45D8-A7BD-BAA777B0E927}" type="pres">
      <dgm:prSet presAssocID="{A1CF2AE1-3796-41CC-96D6-CBE3C5521BDF}" presName="sibTrans" presStyleLbl="sibTrans2D1" presStyleIdx="0" presStyleCnt="0"/>
      <dgm:spPr/>
    </dgm:pt>
    <dgm:pt modelId="{FC4C19BB-0F4E-46DF-ABEF-A4457780E0C4}" type="pres">
      <dgm:prSet presAssocID="{85B88D48-236B-4061-97C6-EC726C81F045}" presName="compNode" presStyleCnt="0"/>
      <dgm:spPr/>
    </dgm:pt>
    <dgm:pt modelId="{2D8BFBA0-F7DA-45F6-BAB7-49891AF4FF96}" type="pres">
      <dgm:prSet presAssocID="{85B88D48-236B-4061-97C6-EC726C81F045}" presName="iconBgRect" presStyleLbl="bgShp" presStyleIdx="3" presStyleCnt="4"/>
      <dgm:spPr/>
    </dgm:pt>
    <dgm:pt modelId="{6542F4BF-810D-4596-9262-A4E54F7ADABB}" type="pres">
      <dgm:prSet presAssocID="{85B88D48-236B-4061-97C6-EC726C81F04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92F751B-59BB-438C-9247-4FA600389EF2}" type="pres">
      <dgm:prSet presAssocID="{85B88D48-236B-4061-97C6-EC726C81F045}" presName="spaceRect" presStyleCnt="0"/>
      <dgm:spPr/>
    </dgm:pt>
    <dgm:pt modelId="{617251BC-6167-4A6A-B72D-6607035B59D6}" type="pres">
      <dgm:prSet presAssocID="{85B88D48-236B-4061-97C6-EC726C81F04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7179F27-5143-4EF7-BC1B-3E29E4A67C67}" srcId="{72FE3524-B4FD-423B-A2E5-8CBDA5BF4A16}" destId="{E418C4A0-FE59-4F18-8CC8-0FDBAC5293A4}" srcOrd="0" destOrd="0" parTransId="{AB05B586-F0FE-4084-94D9-B32A7D8A67A4}" sibTransId="{78036D77-8BB0-4D7B-810F-8431E5CE0F21}"/>
    <dgm:cxn modelId="{B224302D-F06A-4BF2-9C0F-E44276048DEB}" srcId="{72FE3524-B4FD-423B-A2E5-8CBDA5BF4A16}" destId="{84064FFA-F670-4F8D-B7F8-3416CADF9AFC}" srcOrd="2" destOrd="0" parTransId="{90C18145-0F1D-4B96-A153-B53C48E3B38B}" sibTransId="{A1CF2AE1-3796-41CC-96D6-CBE3C5521BDF}"/>
    <dgm:cxn modelId="{F01B2933-85AB-4997-8BC4-B260CE285114}" type="presOf" srcId="{89597EB5-4067-4E2A-BD69-A1DD78AA356E}" destId="{48234634-5F3B-429A-8562-471027473506}" srcOrd="0" destOrd="0" presId="urn:microsoft.com/office/officeart/2018/2/layout/IconCircleList"/>
    <dgm:cxn modelId="{860A9A36-6253-4C47-9DDE-A12AF9E65B9B}" srcId="{72FE3524-B4FD-423B-A2E5-8CBDA5BF4A16}" destId="{85B88D48-236B-4061-97C6-EC726C81F045}" srcOrd="3" destOrd="0" parTransId="{BF7EC47C-A546-4D83-9605-4B3BCA00BB86}" sibTransId="{C4745909-BC04-488F-A7F3-43BC50DD99DC}"/>
    <dgm:cxn modelId="{B63B766B-F921-4DAE-85C6-0FF1040BFD17}" srcId="{72FE3524-B4FD-423B-A2E5-8CBDA5BF4A16}" destId="{9F56E914-C24D-4AAA-A23F-3484054AA6F0}" srcOrd="1" destOrd="0" parTransId="{51ECD44F-BB4D-4393-BACD-9AD7768DB109}" sibTransId="{89597EB5-4067-4E2A-BD69-A1DD78AA356E}"/>
    <dgm:cxn modelId="{0BA2D76B-9996-4D54-81BF-F203A012DE68}" type="presOf" srcId="{9F56E914-C24D-4AAA-A23F-3484054AA6F0}" destId="{5BE5FCA8-93A3-4A13-AC8A-0FD1FB366C2B}" srcOrd="0" destOrd="0" presId="urn:microsoft.com/office/officeart/2018/2/layout/IconCircleList"/>
    <dgm:cxn modelId="{86812A4C-9E0A-4EB1-890E-95F4006C04F8}" type="presOf" srcId="{84064FFA-F670-4F8D-B7F8-3416CADF9AFC}" destId="{E285E2FC-FF3A-47F5-8812-58F85BE4F1E6}" srcOrd="0" destOrd="0" presId="urn:microsoft.com/office/officeart/2018/2/layout/IconCircleList"/>
    <dgm:cxn modelId="{88B7FB6E-B5A9-4EA4-8913-90E6935BFB91}" type="presOf" srcId="{A1CF2AE1-3796-41CC-96D6-CBE3C5521BDF}" destId="{09170E51-104E-45D8-A7BD-BAA777B0E927}" srcOrd="0" destOrd="0" presId="urn:microsoft.com/office/officeart/2018/2/layout/IconCircleList"/>
    <dgm:cxn modelId="{C30A0653-B807-444B-A10A-DDDB0ABC70E1}" type="presOf" srcId="{78036D77-8BB0-4D7B-810F-8431E5CE0F21}" destId="{8B8E6D57-BD49-42FF-9CA6-C8FDC5AFBA3B}" srcOrd="0" destOrd="0" presId="urn:microsoft.com/office/officeart/2018/2/layout/IconCircleList"/>
    <dgm:cxn modelId="{BDF2E49B-3859-45F9-8064-53787D0AE124}" type="presOf" srcId="{E418C4A0-FE59-4F18-8CC8-0FDBAC5293A4}" destId="{92695873-F012-4726-A172-DFCA24E87D22}" srcOrd="0" destOrd="0" presId="urn:microsoft.com/office/officeart/2018/2/layout/IconCircleList"/>
    <dgm:cxn modelId="{C526D6F6-3F52-4A37-AA82-495C349C217F}" type="presOf" srcId="{85B88D48-236B-4061-97C6-EC726C81F045}" destId="{617251BC-6167-4A6A-B72D-6607035B59D6}" srcOrd="0" destOrd="0" presId="urn:microsoft.com/office/officeart/2018/2/layout/IconCircleList"/>
    <dgm:cxn modelId="{E61380F9-CE96-4B77-A433-FAEC7178C7B3}" type="presOf" srcId="{72FE3524-B4FD-423B-A2E5-8CBDA5BF4A16}" destId="{A755BE01-CDD3-431A-9769-CF8F85A7A904}" srcOrd="0" destOrd="0" presId="urn:microsoft.com/office/officeart/2018/2/layout/IconCircleList"/>
    <dgm:cxn modelId="{F11EEE16-8371-4E03-86A7-078731302358}" type="presParOf" srcId="{A755BE01-CDD3-431A-9769-CF8F85A7A904}" destId="{D93C1B46-5461-4F50-8FE3-0213BC1D23B1}" srcOrd="0" destOrd="0" presId="urn:microsoft.com/office/officeart/2018/2/layout/IconCircleList"/>
    <dgm:cxn modelId="{A7CF91B6-6FF0-4947-9BAC-D65DA30944E8}" type="presParOf" srcId="{D93C1B46-5461-4F50-8FE3-0213BC1D23B1}" destId="{6493FE08-FC9D-4997-919F-1DE630883561}" srcOrd="0" destOrd="0" presId="urn:microsoft.com/office/officeart/2018/2/layout/IconCircleList"/>
    <dgm:cxn modelId="{68263FB5-F6CC-4AD7-B8E4-E4B26E2E1484}" type="presParOf" srcId="{6493FE08-FC9D-4997-919F-1DE630883561}" destId="{A9019082-D1BF-49A0-A1F0-0902494B5FC8}" srcOrd="0" destOrd="0" presId="urn:microsoft.com/office/officeart/2018/2/layout/IconCircleList"/>
    <dgm:cxn modelId="{4D629BF4-FDC5-4B38-A493-1CCFF6CC429C}" type="presParOf" srcId="{6493FE08-FC9D-4997-919F-1DE630883561}" destId="{ADD2393C-9D19-4E22-BE18-15822637DA2E}" srcOrd="1" destOrd="0" presId="urn:microsoft.com/office/officeart/2018/2/layout/IconCircleList"/>
    <dgm:cxn modelId="{C2F34DA4-DECC-43EC-8C3F-A61357400532}" type="presParOf" srcId="{6493FE08-FC9D-4997-919F-1DE630883561}" destId="{59C79630-634D-4E47-AED9-7E2EFD78A8E1}" srcOrd="2" destOrd="0" presId="urn:microsoft.com/office/officeart/2018/2/layout/IconCircleList"/>
    <dgm:cxn modelId="{149FB76D-9BD9-4034-BB78-B2383B940FFA}" type="presParOf" srcId="{6493FE08-FC9D-4997-919F-1DE630883561}" destId="{92695873-F012-4726-A172-DFCA24E87D22}" srcOrd="3" destOrd="0" presId="urn:microsoft.com/office/officeart/2018/2/layout/IconCircleList"/>
    <dgm:cxn modelId="{45F09520-FF06-4E0E-9F3E-3AD38378AD3A}" type="presParOf" srcId="{D93C1B46-5461-4F50-8FE3-0213BC1D23B1}" destId="{8B8E6D57-BD49-42FF-9CA6-C8FDC5AFBA3B}" srcOrd="1" destOrd="0" presId="urn:microsoft.com/office/officeart/2018/2/layout/IconCircleList"/>
    <dgm:cxn modelId="{DE71FA04-F300-4CF6-A56D-6D85A7714A19}" type="presParOf" srcId="{D93C1B46-5461-4F50-8FE3-0213BC1D23B1}" destId="{837422B0-50B0-4FF4-9DBB-B3E85D1BA37D}" srcOrd="2" destOrd="0" presId="urn:microsoft.com/office/officeart/2018/2/layout/IconCircleList"/>
    <dgm:cxn modelId="{5C167325-1A45-4576-BBB2-DF5B4B496166}" type="presParOf" srcId="{837422B0-50B0-4FF4-9DBB-B3E85D1BA37D}" destId="{296B9797-0E47-4C09-BC67-D5EE4F25C1D1}" srcOrd="0" destOrd="0" presId="urn:microsoft.com/office/officeart/2018/2/layout/IconCircleList"/>
    <dgm:cxn modelId="{0BC723D0-4855-4443-8805-75ECAE6010C4}" type="presParOf" srcId="{837422B0-50B0-4FF4-9DBB-B3E85D1BA37D}" destId="{C3A18043-7B38-4476-9B76-520C409CAA60}" srcOrd="1" destOrd="0" presId="urn:microsoft.com/office/officeart/2018/2/layout/IconCircleList"/>
    <dgm:cxn modelId="{63DA6A55-F54F-4A65-A21B-E5769933127F}" type="presParOf" srcId="{837422B0-50B0-4FF4-9DBB-B3E85D1BA37D}" destId="{9AF073CD-DB87-4600-A6C5-575247B4C5FD}" srcOrd="2" destOrd="0" presId="urn:microsoft.com/office/officeart/2018/2/layout/IconCircleList"/>
    <dgm:cxn modelId="{38DE1BBA-DC4B-4698-A7F1-E23DCF40F8EC}" type="presParOf" srcId="{837422B0-50B0-4FF4-9DBB-B3E85D1BA37D}" destId="{5BE5FCA8-93A3-4A13-AC8A-0FD1FB366C2B}" srcOrd="3" destOrd="0" presId="urn:microsoft.com/office/officeart/2018/2/layout/IconCircleList"/>
    <dgm:cxn modelId="{A8A3368A-789E-478E-989B-6AF0DEEAD9CB}" type="presParOf" srcId="{D93C1B46-5461-4F50-8FE3-0213BC1D23B1}" destId="{48234634-5F3B-429A-8562-471027473506}" srcOrd="3" destOrd="0" presId="urn:microsoft.com/office/officeart/2018/2/layout/IconCircleList"/>
    <dgm:cxn modelId="{DE261BF8-ED3B-450A-A3CE-1E0C99995192}" type="presParOf" srcId="{D93C1B46-5461-4F50-8FE3-0213BC1D23B1}" destId="{E7F5E8BA-6246-4C45-B1E2-36091491CC31}" srcOrd="4" destOrd="0" presId="urn:microsoft.com/office/officeart/2018/2/layout/IconCircleList"/>
    <dgm:cxn modelId="{0BFF3C82-96A9-4138-9B48-65CF89A9D4E0}" type="presParOf" srcId="{E7F5E8BA-6246-4C45-B1E2-36091491CC31}" destId="{CD0C9F51-6FC3-421F-8CD0-EFEA6AFF43E4}" srcOrd="0" destOrd="0" presId="urn:microsoft.com/office/officeart/2018/2/layout/IconCircleList"/>
    <dgm:cxn modelId="{CF416961-29F0-4763-9513-0686D77FE512}" type="presParOf" srcId="{E7F5E8BA-6246-4C45-B1E2-36091491CC31}" destId="{1AE0F7E3-639C-47FB-8B5E-5D6AD9476982}" srcOrd="1" destOrd="0" presId="urn:microsoft.com/office/officeart/2018/2/layout/IconCircleList"/>
    <dgm:cxn modelId="{5E4FAD38-79B6-4E48-8725-F0A4BD457329}" type="presParOf" srcId="{E7F5E8BA-6246-4C45-B1E2-36091491CC31}" destId="{8BB7C656-CBFC-4523-9891-B9C3B423924B}" srcOrd="2" destOrd="0" presId="urn:microsoft.com/office/officeart/2018/2/layout/IconCircleList"/>
    <dgm:cxn modelId="{6B65A70F-C87F-4F22-A93A-9AE100C2BC8C}" type="presParOf" srcId="{E7F5E8BA-6246-4C45-B1E2-36091491CC31}" destId="{E285E2FC-FF3A-47F5-8812-58F85BE4F1E6}" srcOrd="3" destOrd="0" presId="urn:microsoft.com/office/officeart/2018/2/layout/IconCircleList"/>
    <dgm:cxn modelId="{BD342C70-2579-4F55-9755-B877B148D172}" type="presParOf" srcId="{D93C1B46-5461-4F50-8FE3-0213BC1D23B1}" destId="{09170E51-104E-45D8-A7BD-BAA777B0E927}" srcOrd="5" destOrd="0" presId="urn:microsoft.com/office/officeart/2018/2/layout/IconCircleList"/>
    <dgm:cxn modelId="{BD843303-104E-47F6-8CD9-ADCD6A1542AD}" type="presParOf" srcId="{D93C1B46-5461-4F50-8FE3-0213BC1D23B1}" destId="{FC4C19BB-0F4E-46DF-ABEF-A4457780E0C4}" srcOrd="6" destOrd="0" presId="urn:microsoft.com/office/officeart/2018/2/layout/IconCircleList"/>
    <dgm:cxn modelId="{3FA46B70-560E-4DF8-A133-6D5C62D13EBE}" type="presParOf" srcId="{FC4C19BB-0F4E-46DF-ABEF-A4457780E0C4}" destId="{2D8BFBA0-F7DA-45F6-BAB7-49891AF4FF96}" srcOrd="0" destOrd="0" presId="urn:microsoft.com/office/officeart/2018/2/layout/IconCircleList"/>
    <dgm:cxn modelId="{051AFF42-928D-4BD5-92AB-70893C0C843E}" type="presParOf" srcId="{FC4C19BB-0F4E-46DF-ABEF-A4457780E0C4}" destId="{6542F4BF-810D-4596-9262-A4E54F7ADABB}" srcOrd="1" destOrd="0" presId="urn:microsoft.com/office/officeart/2018/2/layout/IconCircleList"/>
    <dgm:cxn modelId="{525B91D0-D1CB-4472-8970-D7B43C1547F9}" type="presParOf" srcId="{FC4C19BB-0F4E-46DF-ABEF-A4457780E0C4}" destId="{092F751B-59BB-438C-9247-4FA600389EF2}" srcOrd="2" destOrd="0" presId="urn:microsoft.com/office/officeart/2018/2/layout/IconCircleList"/>
    <dgm:cxn modelId="{711E86B6-BCDE-4772-B282-23F9D562AEB7}" type="presParOf" srcId="{FC4C19BB-0F4E-46DF-ABEF-A4457780E0C4}" destId="{617251BC-6167-4A6A-B72D-6607035B59D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7C9238-D923-4B1D-8F3A-7CB21ACD4A90}" type="doc">
      <dgm:prSet loTypeId="urn:microsoft.com/office/officeart/2005/8/layout/vList5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B29FC80-15C1-45DB-BAB2-137D2E1EEA11}">
      <dgm:prSet custT="1"/>
      <dgm:spPr/>
      <dgm:t>
        <a:bodyPr/>
        <a:lstStyle/>
        <a:p>
          <a:r>
            <a:rPr lang="en-GB" sz="1400" dirty="0"/>
            <a:t>NICE guideline NG101: Early and locally advanced breast cancer</a:t>
          </a:r>
          <a:endParaRPr lang="en-US" sz="1400" dirty="0"/>
        </a:p>
      </dgm:t>
    </dgm:pt>
    <dgm:pt modelId="{F578CD10-A287-447E-89AF-D93A13A0754A}" type="parTrans" cxnId="{549C65ED-C9EA-4FBF-8813-5DCEAE402923}">
      <dgm:prSet/>
      <dgm:spPr/>
      <dgm:t>
        <a:bodyPr/>
        <a:lstStyle/>
        <a:p>
          <a:endParaRPr lang="en-US"/>
        </a:p>
      </dgm:t>
    </dgm:pt>
    <dgm:pt modelId="{E41E0060-1B60-42A1-A8AE-A55ADF793DD1}" type="sibTrans" cxnId="{549C65ED-C9EA-4FBF-8813-5DCEAE402923}">
      <dgm:prSet/>
      <dgm:spPr/>
      <dgm:t>
        <a:bodyPr/>
        <a:lstStyle/>
        <a:p>
          <a:endParaRPr lang="en-US"/>
        </a:p>
      </dgm:t>
    </dgm:pt>
    <dgm:pt modelId="{6E73041E-D97F-4839-AE5E-4B1D15A7EDAA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NICE NG23: Suspected cancer: recognition and referral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45A358-4E35-4C42-A174-AA03A9C5E48D}" type="parTrans" cxnId="{1784C7A8-FBEC-41DE-9988-BB14063BAC52}">
      <dgm:prSet/>
      <dgm:spPr/>
      <dgm:t>
        <a:bodyPr/>
        <a:lstStyle/>
        <a:p>
          <a:endParaRPr lang="en-US"/>
        </a:p>
      </dgm:t>
    </dgm:pt>
    <dgm:pt modelId="{9AB6F131-08EF-428A-A7D0-867F4644F880}" type="sibTrans" cxnId="{1784C7A8-FBEC-41DE-9988-BB14063BAC52}">
      <dgm:prSet/>
      <dgm:spPr/>
      <dgm:t>
        <a:bodyPr/>
        <a:lstStyle/>
        <a:p>
          <a:endParaRPr lang="en-US"/>
        </a:p>
      </dgm:t>
    </dgm:pt>
    <dgm:pt modelId="{40D2F7E5-C0B1-4E67-B533-1F457FDA9FAA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Local Trust breast cancer pathway and patient information leaflets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4B5B31-0316-49FD-B5A1-41CB1A8694FD}" type="parTrans" cxnId="{D9DB603B-1B03-48E4-88C7-E437FB29CCC4}">
      <dgm:prSet/>
      <dgm:spPr/>
      <dgm:t>
        <a:bodyPr/>
        <a:lstStyle/>
        <a:p>
          <a:endParaRPr lang="en-US"/>
        </a:p>
      </dgm:t>
    </dgm:pt>
    <dgm:pt modelId="{C48C50F7-E704-4EB6-A931-C6EA6DA20452}" type="sibTrans" cxnId="{D9DB603B-1B03-48E4-88C7-E437FB29CCC4}">
      <dgm:prSet/>
      <dgm:spPr/>
      <dgm:t>
        <a:bodyPr/>
        <a:lstStyle/>
        <a:p>
          <a:endParaRPr lang="en-US"/>
        </a:p>
      </dgm:t>
    </dgm:pt>
    <dgm:pt modelId="{C9933E9E-F72E-4870-9F94-6C8D72232BDC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Selected journal: ASCO guidelines on endocrine therapy.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E2F795-86C0-4A1C-B7E7-D54414B388F6}" type="parTrans" cxnId="{820D35F6-4685-4264-8B4D-27DAE7A1266B}">
      <dgm:prSet/>
      <dgm:spPr/>
      <dgm:t>
        <a:bodyPr/>
        <a:lstStyle/>
        <a:p>
          <a:endParaRPr lang="en-US"/>
        </a:p>
      </dgm:t>
    </dgm:pt>
    <dgm:pt modelId="{5B8A1806-8849-42BD-A47B-90A5942D5C09}" type="sibTrans" cxnId="{820D35F6-4685-4264-8B4D-27DAE7A1266B}">
      <dgm:prSet/>
      <dgm:spPr/>
      <dgm:t>
        <a:bodyPr/>
        <a:lstStyle/>
        <a:p>
          <a:endParaRPr lang="en-US"/>
        </a:p>
      </dgm:t>
    </dgm:pt>
    <dgm:pt modelId="{28EA9037-B01C-41CC-8317-D7221D187193}" type="pres">
      <dgm:prSet presAssocID="{1B7C9238-D923-4B1D-8F3A-7CB21ACD4A90}" presName="Name0" presStyleCnt="0">
        <dgm:presLayoutVars>
          <dgm:dir/>
          <dgm:animLvl val="lvl"/>
          <dgm:resizeHandles val="exact"/>
        </dgm:presLayoutVars>
      </dgm:prSet>
      <dgm:spPr/>
    </dgm:pt>
    <dgm:pt modelId="{D239C0E3-CE80-4C5A-B2BF-4FA0C352331E}" type="pres">
      <dgm:prSet presAssocID="{5B29FC80-15C1-45DB-BAB2-137D2E1EEA11}" presName="linNode" presStyleCnt="0"/>
      <dgm:spPr/>
    </dgm:pt>
    <dgm:pt modelId="{1EAD2806-F057-476C-822A-E253C9364255}" type="pres">
      <dgm:prSet presAssocID="{5B29FC80-15C1-45DB-BAB2-137D2E1EEA11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88A15779-34DD-487A-B6A2-3001954ED082}" type="pres">
      <dgm:prSet presAssocID="{E41E0060-1B60-42A1-A8AE-A55ADF793DD1}" presName="sp" presStyleCnt="0"/>
      <dgm:spPr/>
    </dgm:pt>
    <dgm:pt modelId="{988DB3B9-189A-490D-B41F-0A99A1A17BE6}" type="pres">
      <dgm:prSet presAssocID="{6E73041E-D97F-4839-AE5E-4B1D15A7EDAA}" presName="linNode" presStyleCnt="0"/>
      <dgm:spPr/>
    </dgm:pt>
    <dgm:pt modelId="{FC5E52A2-A522-4E74-B8D2-DFC960CB205E}" type="pres">
      <dgm:prSet presAssocID="{6E73041E-D97F-4839-AE5E-4B1D15A7EDA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6A64D244-2CF3-48DC-973D-B6D34DB00046}" type="pres">
      <dgm:prSet presAssocID="{9AB6F131-08EF-428A-A7D0-867F4644F880}" presName="sp" presStyleCnt="0"/>
      <dgm:spPr/>
    </dgm:pt>
    <dgm:pt modelId="{08DC4CDC-6564-4DC4-9E87-8ADBD0DC2C29}" type="pres">
      <dgm:prSet presAssocID="{40D2F7E5-C0B1-4E67-B533-1F457FDA9FAA}" presName="linNode" presStyleCnt="0"/>
      <dgm:spPr/>
    </dgm:pt>
    <dgm:pt modelId="{77E4A9B3-3D3D-4C5D-9028-70AB76D87264}" type="pres">
      <dgm:prSet presAssocID="{40D2F7E5-C0B1-4E67-B533-1F457FDA9FAA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854BE4A2-338B-4A34-BA54-361EE3980E39}" type="pres">
      <dgm:prSet presAssocID="{C48C50F7-E704-4EB6-A931-C6EA6DA20452}" presName="sp" presStyleCnt="0"/>
      <dgm:spPr/>
    </dgm:pt>
    <dgm:pt modelId="{DEFFE5C7-7FE6-481C-A69B-BB3483150AC6}" type="pres">
      <dgm:prSet presAssocID="{C9933E9E-F72E-4870-9F94-6C8D72232BDC}" presName="linNode" presStyleCnt="0"/>
      <dgm:spPr/>
    </dgm:pt>
    <dgm:pt modelId="{C5FEB568-16FE-457C-BA63-8021A135C7E9}" type="pres">
      <dgm:prSet presAssocID="{C9933E9E-F72E-4870-9F94-6C8D72232BDC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8C8BE30D-B3E4-46CE-A5BC-D9DAB3600756}" type="presOf" srcId="{5B29FC80-15C1-45DB-BAB2-137D2E1EEA11}" destId="{1EAD2806-F057-476C-822A-E253C9364255}" srcOrd="0" destOrd="0" presId="urn:microsoft.com/office/officeart/2005/8/layout/vList5"/>
    <dgm:cxn modelId="{D9DB603B-1B03-48E4-88C7-E437FB29CCC4}" srcId="{1B7C9238-D923-4B1D-8F3A-7CB21ACD4A90}" destId="{40D2F7E5-C0B1-4E67-B533-1F457FDA9FAA}" srcOrd="2" destOrd="0" parTransId="{174B5B31-0316-49FD-B5A1-41CB1A8694FD}" sibTransId="{C48C50F7-E704-4EB6-A931-C6EA6DA20452}"/>
    <dgm:cxn modelId="{BCB1E83D-7AAC-436F-B939-DDEA1022245E}" type="presOf" srcId="{40D2F7E5-C0B1-4E67-B533-1F457FDA9FAA}" destId="{77E4A9B3-3D3D-4C5D-9028-70AB76D87264}" srcOrd="0" destOrd="0" presId="urn:microsoft.com/office/officeart/2005/8/layout/vList5"/>
    <dgm:cxn modelId="{1318183F-1207-43CF-94CE-DDC79FBF9E78}" type="presOf" srcId="{C9933E9E-F72E-4870-9F94-6C8D72232BDC}" destId="{C5FEB568-16FE-457C-BA63-8021A135C7E9}" srcOrd="0" destOrd="0" presId="urn:microsoft.com/office/officeart/2005/8/layout/vList5"/>
    <dgm:cxn modelId="{9B461965-EFFE-42F4-BB9E-3581F702C9CC}" type="presOf" srcId="{1B7C9238-D923-4B1D-8F3A-7CB21ACD4A90}" destId="{28EA9037-B01C-41CC-8317-D7221D187193}" srcOrd="0" destOrd="0" presId="urn:microsoft.com/office/officeart/2005/8/layout/vList5"/>
    <dgm:cxn modelId="{83289757-3DBE-4C72-BB1D-FABCE0431D95}" type="presOf" srcId="{6E73041E-D97F-4839-AE5E-4B1D15A7EDAA}" destId="{FC5E52A2-A522-4E74-B8D2-DFC960CB205E}" srcOrd="0" destOrd="0" presId="urn:microsoft.com/office/officeart/2005/8/layout/vList5"/>
    <dgm:cxn modelId="{1784C7A8-FBEC-41DE-9988-BB14063BAC52}" srcId="{1B7C9238-D923-4B1D-8F3A-7CB21ACD4A90}" destId="{6E73041E-D97F-4839-AE5E-4B1D15A7EDAA}" srcOrd="1" destOrd="0" parTransId="{1045A358-4E35-4C42-A174-AA03A9C5E48D}" sibTransId="{9AB6F131-08EF-428A-A7D0-867F4644F880}"/>
    <dgm:cxn modelId="{549C65ED-C9EA-4FBF-8813-5DCEAE402923}" srcId="{1B7C9238-D923-4B1D-8F3A-7CB21ACD4A90}" destId="{5B29FC80-15C1-45DB-BAB2-137D2E1EEA11}" srcOrd="0" destOrd="0" parTransId="{F578CD10-A287-447E-89AF-D93A13A0754A}" sibTransId="{E41E0060-1B60-42A1-A8AE-A55ADF793DD1}"/>
    <dgm:cxn modelId="{820D35F6-4685-4264-8B4D-27DAE7A1266B}" srcId="{1B7C9238-D923-4B1D-8F3A-7CB21ACD4A90}" destId="{C9933E9E-F72E-4870-9F94-6C8D72232BDC}" srcOrd="3" destOrd="0" parTransId="{A3E2F795-86C0-4A1C-B7E7-D54414B388F6}" sibTransId="{5B8A1806-8849-42BD-A47B-90A5942D5C09}"/>
    <dgm:cxn modelId="{9325E207-8118-4FAD-A69A-FC4C47CE432D}" type="presParOf" srcId="{28EA9037-B01C-41CC-8317-D7221D187193}" destId="{D239C0E3-CE80-4C5A-B2BF-4FA0C352331E}" srcOrd="0" destOrd="0" presId="urn:microsoft.com/office/officeart/2005/8/layout/vList5"/>
    <dgm:cxn modelId="{DB2BD2DA-2529-4DD1-B3F3-2839C8A5944C}" type="presParOf" srcId="{D239C0E3-CE80-4C5A-B2BF-4FA0C352331E}" destId="{1EAD2806-F057-476C-822A-E253C9364255}" srcOrd="0" destOrd="0" presId="urn:microsoft.com/office/officeart/2005/8/layout/vList5"/>
    <dgm:cxn modelId="{7E5718A9-434B-4B5D-A406-E25615EC8C35}" type="presParOf" srcId="{28EA9037-B01C-41CC-8317-D7221D187193}" destId="{88A15779-34DD-487A-B6A2-3001954ED082}" srcOrd="1" destOrd="0" presId="urn:microsoft.com/office/officeart/2005/8/layout/vList5"/>
    <dgm:cxn modelId="{E1019B0F-42FE-48E9-A4CC-5985913F386A}" type="presParOf" srcId="{28EA9037-B01C-41CC-8317-D7221D187193}" destId="{988DB3B9-189A-490D-B41F-0A99A1A17BE6}" srcOrd="2" destOrd="0" presId="urn:microsoft.com/office/officeart/2005/8/layout/vList5"/>
    <dgm:cxn modelId="{0405E5CE-7F6E-4845-AB27-259B138E2997}" type="presParOf" srcId="{988DB3B9-189A-490D-B41F-0A99A1A17BE6}" destId="{FC5E52A2-A522-4E74-B8D2-DFC960CB205E}" srcOrd="0" destOrd="0" presId="urn:microsoft.com/office/officeart/2005/8/layout/vList5"/>
    <dgm:cxn modelId="{F549B579-8991-4539-858B-A721E19426AA}" type="presParOf" srcId="{28EA9037-B01C-41CC-8317-D7221D187193}" destId="{6A64D244-2CF3-48DC-973D-B6D34DB00046}" srcOrd="3" destOrd="0" presId="urn:microsoft.com/office/officeart/2005/8/layout/vList5"/>
    <dgm:cxn modelId="{F098A239-12A6-490A-8D40-D195EF5F22B9}" type="presParOf" srcId="{28EA9037-B01C-41CC-8317-D7221D187193}" destId="{08DC4CDC-6564-4DC4-9E87-8ADBD0DC2C29}" srcOrd="4" destOrd="0" presId="urn:microsoft.com/office/officeart/2005/8/layout/vList5"/>
    <dgm:cxn modelId="{B27D34CF-141D-42E9-9E05-0CA92C368B77}" type="presParOf" srcId="{08DC4CDC-6564-4DC4-9E87-8ADBD0DC2C29}" destId="{77E4A9B3-3D3D-4C5D-9028-70AB76D87264}" srcOrd="0" destOrd="0" presId="urn:microsoft.com/office/officeart/2005/8/layout/vList5"/>
    <dgm:cxn modelId="{2F6FB13E-9C8A-491E-A0F0-6653FAF69C81}" type="presParOf" srcId="{28EA9037-B01C-41CC-8317-D7221D187193}" destId="{854BE4A2-338B-4A34-BA54-361EE3980E39}" srcOrd="5" destOrd="0" presId="urn:microsoft.com/office/officeart/2005/8/layout/vList5"/>
    <dgm:cxn modelId="{583D0BF0-ABB5-4261-A3D4-A51687943D91}" type="presParOf" srcId="{28EA9037-B01C-41CC-8317-D7221D187193}" destId="{DEFFE5C7-7FE6-481C-A69B-BB3483150AC6}" srcOrd="6" destOrd="0" presId="urn:microsoft.com/office/officeart/2005/8/layout/vList5"/>
    <dgm:cxn modelId="{65BAD53B-4B10-4E82-A5EA-CFC0E713F44D}" type="presParOf" srcId="{DEFFE5C7-7FE6-481C-A69B-BB3483150AC6}" destId="{C5FEB568-16FE-457C-BA63-8021A135C7E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19082-D1BF-49A0-A1F0-0902494B5FC8}">
      <dsp:nvSpPr>
        <dsp:cNvPr id="0" name=""/>
        <dsp:cNvSpPr/>
      </dsp:nvSpPr>
      <dsp:spPr>
        <a:xfrm>
          <a:off x="210785" y="547086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D2393C-9D19-4E22-BE18-15822637DA2E}">
      <dsp:nvSpPr>
        <dsp:cNvPr id="0" name=""/>
        <dsp:cNvSpPr/>
      </dsp:nvSpPr>
      <dsp:spPr>
        <a:xfrm>
          <a:off x="491159" y="827460"/>
          <a:ext cx="774366" cy="7743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695873-F012-4726-A172-DFCA24E87D22}">
      <dsp:nvSpPr>
        <dsp:cNvPr id="0" name=""/>
        <dsp:cNvSpPr/>
      </dsp:nvSpPr>
      <dsp:spPr>
        <a:xfrm>
          <a:off x="1831996" y="547086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Monitor pain scores, wound healing, signs of infection, and medication side effects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31996" y="547086"/>
        <a:ext cx="3147056" cy="1335114"/>
      </dsp:txXfrm>
    </dsp:sp>
    <dsp:sp modelId="{296B9797-0E47-4C09-BC67-D5EE4F25C1D1}">
      <dsp:nvSpPr>
        <dsp:cNvPr id="0" name=""/>
        <dsp:cNvSpPr/>
      </dsp:nvSpPr>
      <dsp:spPr>
        <a:xfrm>
          <a:off x="5527403" y="547086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A18043-7B38-4476-9B76-520C409CAA60}">
      <dsp:nvSpPr>
        <dsp:cNvPr id="0" name=""/>
        <dsp:cNvSpPr/>
      </dsp:nvSpPr>
      <dsp:spPr>
        <a:xfrm>
          <a:off x="5807777" y="827460"/>
          <a:ext cx="774366" cy="7743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5FCA8-93A3-4A13-AC8A-0FD1FB366C2B}">
      <dsp:nvSpPr>
        <dsp:cNvPr id="0" name=""/>
        <dsp:cNvSpPr/>
      </dsp:nvSpPr>
      <dsp:spPr>
        <a:xfrm>
          <a:off x="7148614" y="547086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Track adherence to endocrine therapy and attendance at follow-up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48614" y="547086"/>
        <a:ext cx="3147056" cy="1335114"/>
      </dsp:txXfrm>
    </dsp:sp>
    <dsp:sp modelId="{CD0C9F51-6FC3-421F-8CD0-EFEA6AFF43E4}">
      <dsp:nvSpPr>
        <dsp:cNvPr id="0" name=""/>
        <dsp:cNvSpPr/>
      </dsp:nvSpPr>
      <dsp:spPr>
        <a:xfrm>
          <a:off x="210785" y="2653223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E0F7E3-639C-47FB-8B5E-5D6AD9476982}">
      <dsp:nvSpPr>
        <dsp:cNvPr id="0" name=""/>
        <dsp:cNvSpPr/>
      </dsp:nvSpPr>
      <dsp:spPr>
        <a:xfrm>
          <a:off x="491159" y="2933597"/>
          <a:ext cx="774366" cy="7743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85E2FC-FF3A-47F5-8812-58F85BE4F1E6}">
      <dsp:nvSpPr>
        <dsp:cNvPr id="0" name=""/>
        <dsp:cNvSpPr/>
      </dsp:nvSpPr>
      <dsp:spPr>
        <a:xfrm>
          <a:off x="1831996" y="2653223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Measure patient-reported outcomes: anxiety scale, QoL questionnaire at baseline and 3 months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31996" y="2653223"/>
        <a:ext cx="3147056" cy="1335114"/>
      </dsp:txXfrm>
    </dsp:sp>
    <dsp:sp modelId="{2D8BFBA0-F7DA-45F6-BAB7-49891AF4FF96}">
      <dsp:nvSpPr>
        <dsp:cNvPr id="0" name=""/>
        <dsp:cNvSpPr/>
      </dsp:nvSpPr>
      <dsp:spPr>
        <a:xfrm>
          <a:off x="5527403" y="2653223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2F4BF-810D-4596-9262-A4E54F7ADABB}">
      <dsp:nvSpPr>
        <dsp:cNvPr id="0" name=""/>
        <dsp:cNvSpPr/>
      </dsp:nvSpPr>
      <dsp:spPr>
        <a:xfrm>
          <a:off x="5807777" y="2933597"/>
          <a:ext cx="774366" cy="7743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7251BC-6167-4A6A-B72D-6607035B59D6}">
      <dsp:nvSpPr>
        <dsp:cNvPr id="0" name=""/>
        <dsp:cNvSpPr/>
      </dsp:nvSpPr>
      <dsp:spPr>
        <a:xfrm>
          <a:off x="7148614" y="2653223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Revise care plan if complications or poor adherence occur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48614" y="2653223"/>
        <a:ext cx="3147056" cy="13351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AD2806-F057-476C-822A-E253C9364255}">
      <dsp:nvSpPr>
        <dsp:cNvPr id="0" name=""/>
        <dsp:cNvSpPr/>
      </dsp:nvSpPr>
      <dsp:spPr>
        <a:xfrm>
          <a:off x="3364992" y="2177"/>
          <a:ext cx="3785616" cy="10474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NICE guideline NG101: Early and locally advanced breast cancer</a:t>
          </a:r>
          <a:endParaRPr lang="en-US" sz="1400" kern="1200" dirty="0"/>
        </a:p>
      </dsp:txBody>
      <dsp:txXfrm>
        <a:off x="3416125" y="53310"/>
        <a:ext cx="3683350" cy="945199"/>
      </dsp:txXfrm>
    </dsp:sp>
    <dsp:sp modelId="{FC5E52A2-A522-4E74-B8D2-DFC960CB205E}">
      <dsp:nvSpPr>
        <dsp:cNvPr id="0" name=""/>
        <dsp:cNvSpPr/>
      </dsp:nvSpPr>
      <dsp:spPr>
        <a:xfrm>
          <a:off x="3364992" y="1102016"/>
          <a:ext cx="3785616" cy="10474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NICE NG23: Suspected cancer: recognition and referral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16125" y="1153149"/>
        <a:ext cx="3683350" cy="945199"/>
      </dsp:txXfrm>
    </dsp:sp>
    <dsp:sp modelId="{77E4A9B3-3D3D-4C5D-9028-70AB76D87264}">
      <dsp:nvSpPr>
        <dsp:cNvPr id="0" name=""/>
        <dsp:cNvSpPr/>
      </dsp:nvSpPr>
      <dsp:spPr>
        <a:xfrm>
          <a:off x="3364992" y="2201855"/>
          <a:ext cx="3785616" cy="10474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Local Trust breast cancer pathway and patient information leaflets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16125" y="2252988"/>
        <a:ext cx="3683350" cy="945199"/>
      </dsp:txXfrm>
    </dsp:sp>
    <dsp:sp modelId="{C5FEB568-16FE-457C-BA63-8021A135C7E9}">
      <dsp:nvSpPr>
        <dsp:cNvPr id="0" name=""/>
        <dsp:cNvSpPr/>
      </dsp:nvSpPr>
      <dsp:spPr>
        <a:xfrm>
          <a:off x="3364992" y="3301694"/>
          <a:ext cx="3785616" cy="10474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Selected journal: ASCO guidelines on endocrine therapy.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16125" y="3352827"/>
        <a:ext cx="3683350" cy="9451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F379A-5160-E7CB-D49C-49424F4155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9550CA-FA03-4F6C-97A7-F4EC1682D4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5E8C5-3434-F279-E53F-CBD26AC39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F23EEC-23AE-C777-6817-DF51755C4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57DF4-5BFA-E9E4-19F7-8AE4CD54A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415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43A72-1BB4-FF43-FDED-A6987CA53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AF2FB-67E0-51EE-49A0-CF9F9EB23B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79C7E-E066-AD2D-1A64-85E80C6C1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5A910D-4075-F14B-8F1A-8EA98826D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1EB39-C458-209F-4276-BD377AC8D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284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032AB-AA98-8E4F-5C07-8B1780588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33CD44-A495-46A1-D641-7CBF7A4A1D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73B21-9ECB-6B86-8EA3-E696F2BEA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4D051-65CE-06EA-4CAA-067660A27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B9B270-A3F3-C2FA-7173-573D0684F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311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F105A-EC0D-F935-A1D2-819207CFD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C878C-1065-FAF3-85E4-BAD7D7DE91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1FA8A3-9970-E36B-074D-AF280AAAC9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149C0E-697E-12D5-8EEB-27170BA096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93154B-4D26-3570-BFA2-1E7A65F29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5EB99-6219-B70A-4039-A21F63209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F0D5D-FDF7-2CFD-483D-CE0906F02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3AB6C-7C3D-60AD-90F7-61DBD9027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48A412-BFAB-9586-CF01-EDBF757523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7FD065-71A7-9F61-E909-3FE6B24F50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B0872E-0EBF-F3AC-1F33-F256CEB389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58FFDC-642C-4F67-C738-2ED45667C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4D23F1E-20FC-1D0E-386A-BFFD67136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ACDEE-CB0C-0DD1-1D53-BD9F30EF7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145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B8B4F-6659-2B61-3472-94A3E003A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35703F-2DD5-A84D-224C-9414DC9F5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FF28FB-AF04-9026-19B6-8E0846C23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23F99D-44C5-1A1A-9B2D-155C8E871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751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CA584C-4912-FCF2-0879-C904752B4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AC80A5-0618-30CD-19FB-2B9AF85E3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133FD7-ED79-3968-EB38-6D17D5F4C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36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1C8A9-F35A-0F3B-E4C5-42388432B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7F2A9-0DC7-2E12-F67C-FFB5E8F24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7B4CAE-9334-9865-E7CF-FEC98EA644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719D51-71F5-B203-0711-756EAF490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CFA851-EFA4-48E1-B638-599BEBBA1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2212CA-4DB1-F573-DF22-77BE23295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81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1F41A-1DA1-5B02-14B6-CFB9EAFCD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D1DF68-B019-0D04-93A2-412BCAEAD9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05A3B3-E1AE-2D11-44AB-E726F1A079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256E9D-997A-1BE7-80D2-3004ECC6F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4C43B-A38F-D57C-5B6D-BF7971FEC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BD4E9C-900E-C473-C77B-604EDAE9F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215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4EB09-F7E1-3915-720A-C27A4FD5D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6D1C49-E85A-9BF3-33BD-A0AD0DC988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8ED02-94A9-A56B-C256-F61F5D09B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864DE-2126-872A-E0C4-A8E950357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2CFAC3-343A-CD8F-1BBC-F1FEBD6E6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526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F681B8-9A6D-EADA-0EF3-AA9F262879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FE3CE2-244D-3E2C-6FEC-4AE276AAF2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829024-43A6-DF19-63E3-48D1F900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818B5-1ED2-2B40-948E-12AEC044C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E522E-5840-F5A6-2E1B-C33E22A19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503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4C825F-CC80-23FB-AE45-00A4D4651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4EDD7F-3EA2-5BB3-2083-86F4868C3A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393C96-19E5-E461-30E0-10486B5555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D6C2A0-DD63-49E5-9BC8-5F5BDFAC8FD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50C38-2C60-33DF-F639-3B8247AB35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811D67-3E2F-A15E-8744-E43F03B5C3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6CF13F-0232-4F68-ACBF-4E530605D2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173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image" Target="../media/image9.jpeg"/><Relationship Id="rId9" Type="http://schemas.microsoft.com/office/2007/relationships/diagramDrawing" Target="../diagrams/drawing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breast-cancer/" TargetMode="External"/><Relationship Id="rId3" Type="http://schemas.openxmlformats.org/officeDocument/2006/relationships/hyperlink" Target="https://www.nice.org.uk/guidance/ng12" TargetMode="External"/><Relationship Id="rId7" Type="http://schemas.openxmlformats.org/officeDocument/2006/relationships/hyperlink" Target="https://www.cochranelibrary.com/" TargetMode="External"/><Relationship Id="rId2" Type="http://schemas.openxmlformats.org/officeDocument/2006/relationships/hyperlink" Target="https://www.nice.org.uk/guidance/ng1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lancet.com/series/ebctcg" TargetMode="External"/><Relationship Id="rId5" Type="http://schemas.openxmlformats.org/officeDocument/2006/relationships/hyperlink" Target="https://www.esmo.org/guidelines" TargetMode="External"/><Relationship Id="rId10" Type="http://schemas.openxmlformats.org/officeDocument/2006/relationships/hyperlink" Target="https://www.macmillan.org.uk/" TargetMode="External"/><Relationship Id="rId4" Type="http://schemas.openxmlformats.org/officeDocument/2006/relationships/hyperlink" Target="https://ascopubs.org/" TargetMode="External"/><Relationship Id="rId9" Type="http://schemas.openxmlformats.org/officeDocument/2006/relationships/hyperlink" Target="https://www.cancerresearchuk.org/about-cancer/breast-canc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97DEC-C07E-A7BE-5ECD-089F3121E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7AA8E-8E04-DA70-3B2E-80C7B576A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Title: Care Plan for Mrs A Early-stage Breast Cancer (ER+/HER2-)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Sharlotte Winstanley - 2441177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Module:BMHP5023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Lecturer Soban Sadiq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EE4BA0-1E0B-4F3B-AB21-19ED9E912E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05196" y="7923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299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9D18E2-9F89-CEC1-87EA-3187CADD0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  <a:br>
              <a:rPr lang="en-GB" sz="3600" dirty="0">
                <a:solidFill>
                  <a:schemeClr val="tx2"/>
                </a:solidFill>
              </a:rPr>
            </a:br>
            <a:br>
              <a:rPr lang="en-GB" sz="3600" b="1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4618097-D3D1-60F8-D44D-4FD5F5794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patient profile and diagnosis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key problems and goals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planned nursing interventions and rationales</a:t>
            </a: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6B6C424-FD70-EF9F-5D14-307AD97DBB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22313" y="123590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778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3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834AD-95AD-7B0A-B12A-32E1BBE73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Profile (Fictional)</a:t>
            </a:r>
            <a:br>
              <a:rPr lang="en-GB" sz="2800" dirty="0">
                <a:solidFill>
                  <a:schemeClr val="tx2"/>
                </a:solidFill>
              </a:rPr>
            </a:br>
            <a:br>
              <a:rPr lang="en-GB" sz="2800" b="1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6663E-EC4E-9B3B-D9C4-464AF9BD67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2693976"/>
          </a:xfrm>
        </p:spPr>
        <p:txBody>
          <a:bodyPr>
            <a:normAutofit/>
          </a:bodyPr>
          <a:lstStyle/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Mrs A, 58-year-old female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Presentation: Lump in right breast; biopsy: invasive ductal carcinoma, stage I (T1N0M0)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Relevant history: Type 2 diabetes (well controlled), hypertension, postmenopausal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Social: Lives with spouse, employed part-time, moderate health literacy. Speaker notes (60s): Summarise clinical and social background to frame individualised care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F97460-B824-7381-AD77-1D18A708B2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73033" y="5584955"/>
            <a:ext cx="990140" cy="990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541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E00870-89A0-4C5B-D6C0-CBD9EA3DC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br>
              <a:rPr lang="en-GB" sz="3700" b="1"/>
            </a:br>
            <a:r>
              <a:rPr lang="en-GB" sz="3700"/>
              <a:t>Key Assessment Findings</a:t>
            </a:r>
            <a:br>
              <a:rPr lang="en-GB" sz="3700"/>
            </a:br>
            <a:endParaRPr lang="en-GB" sz="37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796C65-32AF-DF6F-BDD1-9DA42F5D44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Vital signs stable; BMI 29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Tumor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1.8 cm, ER+/PR+, HER2-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Labs: baseline CBC, LFTs within normal range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Psychosocial: anxious about surgery and chemo; concerned about body image</a:t>
            </a:r>
          </a:p>
          <a:p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AFD56D-730D-FBBB-E13C-E53D31613AB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982" r="20980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DDF988-2FD5-6B4D-3889-9CB9FB4234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59164" y="56896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59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2ACDE-0D07-6C1B-72A0-A88A30E19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Problems / Nursing Diagnosis</a:t>
            </a:r>
            <a:br>
              <a:rPr lang="en-GB" sz="3600" b="1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97C018-2F4C-8F7D-F498-81B54C999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anchor="ctr">
            <a:normAutofit/>
          </a:bodyPr>
          <a:lstStyle/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Acute pain risk related to surgery and adjuvant therapy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 related to diagnosis and treatment uncertainty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deficit regarding treatment options and side effects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for chemotherapy-related neutropenia (if indicated)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Body image disturbance potential post-surgery 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3019AEA9-B81D-F3A2-8E58-2B3C82543A0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049" b="5681"/>
          <a:stretch>
            <a:fillRect/>
          </a:stretch>
        </p:blipFill>
        <p:spPr>
          <a:xfrm>
            <a:off x="6429378" y="3052865"/>
            <a:ext cx="4954693" cy="2787026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96618EA-3F93-AA77-8180-EEC37EB48E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65694" y="76469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736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8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A2546-B945-5619-E92A-303AEE317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Goals / Expected Outcomes (SMART)</a:t>
            </a:r>
            <a:br>
              <a:rPr lang="en-GB" sz="36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B99E06-92DF-F4B7-AB6E-D717A1689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anchor="ctr">
            <a:normAutofit/>
          </a:bodyPr>
          <a:lstStyle/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Short-term (by discharge/post-op day 2): Patient reports pain 3/10 with analgesia; verbalises understanding of upcoming surgery.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Intermediate (4–6 weeks): Patient demonstrates wound care, shows coping strategies, attends first oncology follow-up.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(6–12 months): Adherence to adjuvant endocrine therapy; quality-of-life scores stable or improved Present measurable outcomes and timelines.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FB955764-BDB8-FB3D-DB54-C97BD9C71CF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730"/>
          <a:stretch>
            <a:fillRect/>
          </a:stretch>
        </p:blipFill>
        <p:spPr>
          <a:xfrm>
            <a:off x="6429378" y="3052865"/>
            <a:ext cx="4954693" cy="2787026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0EF3A2-9639-E0B7-9892-51048545BF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06724" y="9956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416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2A5D8A-7AC8-D8DB-C900-14BA7D32F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Nursing Interventions (Assessment &amp; Education)</a:t>
            </a:r>
            <a:br>
              <a:rPr lang="en-GB" sz="36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70272-E3C9-70DC-F5F3-9994F7FF9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Pre-op education: explain procedure (lumpectomy vs mastectomy), consent confirmation, expected recovery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 review: check interactions (endocrine therapy contraindications), baseline labs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Teaching: wound care, drain care (if applicable), signs of infection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Psychosocial assessment and referrals: </a:t>
            </a: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breast cancer support groups Rationale bullets: reduce complications; improve self-care and adherence; reduce anxiety.</a:t>
            </a:r>
          </a:p>
          <a:p>
            <a:endParaRPr lang="en-GB" sz="14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9D0FC8-8F41-D27B-70C4-65C71F5684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2466" y="561746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02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7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344641-AD6B-F430-19F8-598A1405E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Nursing Interventions (Symptom Management &amp; Safety)</a:t>
            </a: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5FC0C-D0D6-F3E2-85DB-1EB40F6DE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Nursing Interventions (Symptom Management &amp; Safety)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Pain management: multimodal analgesia plan, regular pain assessments using a scale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Nausea prevention (if chemo planned): prophylactic antiemetics per protocol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Infection prevention: aseptic wound care, early mobilisation, respiratory exercises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Neutropenia precautions: patient education, prompt reporting of fever. Rationale bullets: improve recovery, prevent complications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0B884D-7D25-BA3B-0411-7DD75D4AAB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87035" y="579135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457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0BCCC-6E46-740C-A892-684C7665E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Psychosocial &amp; Rehabilitation Interventions</a:t>
            </a:r>
            <a:br>
              <a:rPr lang="en-GB" sz="36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9B6B7-63A2-AE2A-9BA0-E8E2E7DCA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/>
          </a:bodyPr>
          <a:lstStyle/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support: active listening, validate feelings, anxiety-reduction techniques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Body image: mirror-assisted education, access to prosthesis services and peer support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Lymphedema prevention: arm exercises, teach safe lifting, referral to physiotherapy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considerations: advise on work adjustments and sick leave planning </a:t>
            </a: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BD22F1-A684-9679-267C-2FE4C9932D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32532" y="582501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99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F75AD06-DFC4-4B3A-8490-330823D0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C587C93-0840-40DF-96D5-D1F2137E6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F0D79D-4684-B99A-B133-3ABC28DA0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01859"/>
            <a:ext cx="4130185" cy="405428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C</a:t>
            </a:r>
            <a:r>
              <a:rPr lang="en-GB" sz="1800" dirty="0">
                <a:solidFill>
                  <a:schemeClr val="tx2"/>
                </a:solidFill>
              </a:rPr>
              <a:t>oordination, Referrals &amp; Discharge Planning</a:t>
            </a:r>
            <a:br>
              <a:rPr lang="en-GB" sz="36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E02D55A-F529-4B19-BAF9-F63240A7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3839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367E3C-3947-493D-9458-5955DB20A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E8D9785-21DB-4CE6-B138-2999AD616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3AA5AD5-8F29-4165-8112-305DDDDDD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4EC0CF-F38F-4D7F-B48D-9A26E814D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7B0C5719-A225-BBB4-F94A-F21D6ABDF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800" y="1553134"/>
            <a:ext cx="6128539" cy="3751732"/>
          </a:xfrm>
        </p:spPr>
        <p:txBody>
          <a:bodyPr anchor="ctr">
            <a:normAutofit/>
          </a:bodyPr>
          <a:lstStyle/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Oncology referral for adjuvant therapy decision (endocrine ± chemo)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Breast care nurse follow-up: wound checks, medication adherence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resources: cancer support charities, dietitian (for diabetes control)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discharge instructions, emergency contact, planned follow-up appointments.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7A3A52F-BCB3-444D-9372-EE018B135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535970" y="4114799"/>
            <a:ext cx="3655725" cy="2743201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1E32C13-DED6-4967-85B8-68DD77103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19">
              <a:extLst>
                <a:ext uri="{FF2B5EF4-FFF2-40B4-BE49-F238E27FC236}">
                  <a16:creationId xmlns:a16="http://schemas.microsoft.com/office/drawing/2014/main" id="{38DDA515-BC6A-47FB-951E-E1E792875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20">
              <a:extLst>
                <a:ext uri="{FF2B5EF4-FFF2-40B4-BE49-F238E27FC236}">
                  <a16:creationId xmlns:a16="http://schemas.microsoft.com/office/drawing/2014/main" id="{B97EEFA7-6787-4EC0-8284-6D3D2730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21">
              <a:extLst>
                <a:ext uri="{FF2B5EF4-FFF2-40B4-BE49-F238E27FC236}">
                  <a16:creationId xmlns:a16="http://schemas.microsoft.com/office/drawing/2014/main" id="{1A9621AC-50AB-4B43-896D-78FE571A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2369E99-0683-541C-AAFE-1B7231B32F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9594" y="82208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711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6EAC17-B77E-910C-14CC-77E0DE391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Monitoring &amp; Evaluation</a:t>
            </a:r>
            <a:br>
              <a:rPr lang="en-GB" sz="3400" dirty="0"/>
            </a:br>
            <a:endParaRPr lang="en-GB" sz="3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13897A-25FB-5209-A757-DE0BE1418C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7974784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DB9ED9-DD15-78E4-3A37-FB4163AC9A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758983" y="86273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8045CE3-1B49-6931-536A-EB1894903DEF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420" b="33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01C8B-9FBC-3154-7F68-D89F26307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Evidence &amp; References (key sources)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A3F0ED-7954-B416-EB58-3DB6A54152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868587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791249-9835-8A96-86BA-DBE41E18E6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203757" y="50133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885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58DB6-2C35-D155-B536-BC7606507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CFFE9CB8-B623-0AD7-0142-BDE8E04A8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3019" y="2963168"/>
            <a:ext cx="9833548" cy="2693976"/>
          </a:xfrm>
        </p:spPr>
        <p:txBody>
          <a:bodyPr>
            <a:normAutofit/>
          </a:bodyPr>
          <a:lstStyle/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Individualised, multidisciplinary care is essential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priorities: informed consent/education, symptom control, psychosocial support, coordination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identification and management of complications improves outcomes.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2D7F12-1CE1-A2F5-C4FC-4AF3E8DA9C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27576" y="107272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966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7D713-A034-6078-8BA5-0567500E2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C2F52-77F1-3E97-0F27-7386EC089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 fontScale="92500" lnSpcReduction="10000"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Early and locally advanced breast cancer: diagnosis and management. NICE guideline NG101. London: NICE.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https://www.nice.org.uk/guidance/ng101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08/02/2026).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(2015) Suspected cancer: recognition and referral. NICE guideline NG12. London: NICE.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https://www.nice.org.uk/guidance/ng12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08/02/2026).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Wolff, A.C., Hammond, M.E.H., Allison, K.H., et al. (2018) ‘Human epidermal growth factor receptor 2 (HER2) testing in breast cancer: American Society of Clinical Oncology/College of American Pathologists clinical practice guideline focused update’, Journal of Clinical Oncology.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https://ascopubs.org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08/02/2026).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European Society for Medical Oncology (ESMO) (latest update) Clinical Practice Guidelines: Early Breast Cancer. ESMO.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https://www.esmo.org/guidelines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08/02/2026).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Early Breast Cancer Trialists’ Collaborative Group (EBCTCG) (overview series) (various years) ‘Long‑term outcomes of breast cancer treatments’, The Lancet.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https://www.thelancet.com/series/ebctcg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08/02/2026).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Cochrane Collaboration (various authors and years) Systematic reviews on surgery and adjuvant treatments for early breast cancer. The Cochrane Library.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https://www.cochranelibrary.com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08/02/2026).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(2024) Breast cancer – diagnosis and treatment. NHS.uk.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https://www.nhs.uk/conditions/breast-cancer/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08/02/2026).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Cancer Research UK (2024) Breast cancer: overview, treatment and side effects. Cancer Research UK.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https://www.cancerresearchuk.org/about-cancer/breast-cancer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08/02/2026).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Macmillan Cancer Support (2024) Information and resources for people affected by breast cancer. Macmillan.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https://www.macmillan.org.uk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08/02/2026)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921220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1071</Words>
  <Application>Microsoft Office PowerPoint</Application>
  <PresentationFormat>Widescreen</PresentationFormat>
  <Paragraphs>74</Paragraphs>
  <Slides>14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Introduction</vt:lpstr>
      <vt:lpstr>Learning Objectives  </vt:lpstr>
      <vt:lpstr>Patient Profile (Fictional)  </vt:lpstr>
      <vt:lpstr> Key Assessment Findings </vt:lpstr>
      <vt:lpstr>Main Problems / Nursing Diagnosis </vt:lpstr>
      <vt:lpstr>Goals / Expected Outcomes (SMART) </vt:lpstr>
      <vt:lpstr>Nursing Interventions (Assessment &amp; Education) </vt:lpstr>
      <vt:lpstr>Nursing Interventions (Symptom Management &amp; Safety) </vt:lpstr>
      <vt:lpstr>Psychosocial &amp; Rehabilitation Interventions </vt:lpstr>
      <vt:lpstr>Coordination, Referrals &amp; Discharge Planning </vt:lpstr>
      <vt:lpstr>Monitoring &amp; Evaluation </vt:lpstr>
      <vt:lpstr>Evidence &amp; References (key sources)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tony mudd</dc:creator>
  <cp:lastModifiedBy>tony mudd</cp:lastModifiedBy>
  <cp:revision>1</cp:revision>
  <dcterms:created xsi:type="dcterms:W3CDTF">2026-07-26T08:25:05Z</dcterms:created>
  <dcterms:modified xsi:type="dcterms:W3CDTF">2026-08-04T10:51:32Z</dcterms:modified>
</cp:coreProperties>
</file>