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8"/>
  </p:notesMasterIdLst>
  <p:sldIdLst>
    <p:sldId id="256" r:id="rId2"/>
    <p:sldId id="258" r:id="rId3"/>
    <p:sldId id="257" r:id="rId4"/>
    <p:sldId id="261" r:id="rId5"/>
    <p:sldId id="260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2D3EC-B98B-4AF1-848F-367B2E80A6B8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7C980D-EED0-42CE-9D69-28C3B570E0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577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671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895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187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052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267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29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816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064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397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109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097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402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576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722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3/21/2019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758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TtVBbW4SX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198" y="789375"/>
            <a:ext cx="5428936" cy="38787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439" y="250302"/>
            <a:ext cx="6043961" cy="929320"/>
          </a:xfrm>
        </p:spPr>
        <p:txBody>
          <a:bodyPr>
            <a:normAutofit/>
          </a:bodyPr>
          <a:lstStyle/>
          <a:p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Container homes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748" y="1244876"/>
            <a:ext cx="6459324" cy="51709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Can they be the answer to battling rising homelessness by use of pre-fabricated containers as temporary housing?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7439" y="2861412"/>
            <a:ext cx="4665133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Situation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At least 320,000 people homeless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Enough brownfield sites to accommodate 1 million new homes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Hundreds of thousands of unused containers at 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64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container homes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 Cheaper alternative to traditional </a:t>
            </a:r>
            <a:r>
              <a:rPr lang="en-GB" dirty="0" smtClean="0"/>
              <a:t>build, around £10,000 to convert a container into a living space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Use of recycled materials, eco friendly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Reusable and easily transported</a:t>
            </a:r>
          </a:p>
          <a:p>
            <a:endParaRPr lang="en-GB" dirty="0"/>
          </a:p>
          <a:p>
            <a:r>
              <a:rPr lang="en-GB" dirty="0" smtClean="0"/>
              <a:t>Pre-fabricated </a:t>
            </a:r>
          </a:p>
          <a:p>
            <a:endParaRPr lang="en-GB" dirty="0" smtClean="0"/>
          </a:p>
          <a:p>
            <a:r>
              <a:rPr lang="en-GB" dirty="0" smtClean="0"/>
              <a:t>Temporary structure legislation (Town &amp; County planning (General Permitted Development))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0267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834" y="965976"/>
            <a:ext cx="4390420" cy="623298"/>
          </a:xfrm>
        </p:spPr>
        <p:txBody>
          <a:bodyPr/>
          <a:lstStyle/>
          <a:p>
            <a:r>
              <a:rPr lang="en-GB" dirty="0" smtClean="0"/>
              <a:t>Ongoing housing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79" y="2015731"/>
            <a:ext cx="9603275" cy="3450613"/>
          </a:xfrm>
        </p:spPr>
        <p:txBody>
          <a:bodyPr/>
          <a:lstStyle/>
          <a:p>
            <a:r>
              <a:rPr lang="en-GB" dirty="0" smtClean="0"/>
              <a:t>Cardiff council have set up </a:t>
            </a:r>
            <a:r>
              <a:rPr lang="en-GB" dirty="0"/>
              <a:t>eight units </a:t>
            </a:r>
            <a:r>
              <a:rPr lang="en-GB" dirty="0" smtClean="0"/>
              <a:t>on the </a:t>
            </a:r>
            <a:r>
              <a:rPr lang="en-GB" dirty="0"/>
              <a:t>grounds of </a:t>
            </a:r>
            <a:r>
              <a:rPr lang="en-GB" dirty="0" err="1"/>
              <a:t>Greenfarm</a:t>
            </a:r>
            <a:r>
              <a:rPr lang="en-GB" dirty="0"/>
              <a:t> Hostel in Ely after receiving Welsh Government funding for its pilot </a:t>
            </a:r>
            <a:r>
              <a:rPr lang="en-GB" dirty="0" smtClean="0"/>
              <a:t>project</a:t>
            </a:r>
          </a:p>
          <a:p>
            <a:r>
              <a:rPr lang="en-GB" dirty="0"/>
              <a:t>Shipping containers have been converted into 'studio units' for young working people to rent from the YMCA in </a:t>
            </a:r>
            <a:r>
              <a:rPr lang="en-GB" dirty="0" smtClean="0"/>
              <a:t>Walthamstow (£120 PCM + £14 council tax)</a:t>
            </a:r>
          </a:p>
          <a:p>
            <a:r>
              <a:rPr lang="en-GB" dirty="0" smtClean="0"/>
              <a:t>4 specially built containers were placed in Wrexham to house homeless over the winter period of 2018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4653" y="365176"/>
            <a:ext cx="2551972" cy="244819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138979" y="5047013"/>
            <a:ext cx="40252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Wrexham has more rough sleepers than Swansea &amp; Newport combined!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044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 of container homes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Single use containers are better but not very good for the economy </a:t>
            </a:r>
          </a:p>
          <a:p>
            <a:endParaRPr lang="en-GB" dirty="0"/>
          </a:p>
          <a:p>
            <a:r>
              <a:rPr lang="en-GB" dirty="0" smtClean="0"/>
              <a:t>Not a wide variety of skilled contractors based in the UK</a:t>
            </a:r>
          </a:p>
          <a:p>
            <a:endParaRPr lang="en-GB" dirty="0"/>
          </a:p>
          <a:p>
            <a:r>
              <a:rPr lang="en-GB" dirty="0" smtClean="0"/>
              <a:t>Some processes involved with fabricating containers produce non-economical benefits etc. spray insulations and transportation</a:t>
            </a:r>
          </a:p>
          <a:p>
            <a:endParaRPr lang="en-GB" dirty="0"/>
          </a:p>
          <a:p>
            <a:r>
              <a:rPr lang="en-GB" dirty="0" smtClean="0"/>
              <a:t>Legislation surrounding temporary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7369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627" y="3132199"/>
            <a:ext cx="10571998" cy="970450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www.youtube.com/watch?v=9TtVBbW4SXs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064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 on society &amp;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schemes for funding</a:t>
            </a:r>
          </a:p>
          <a:p>
            <a:r>
              <a:rPr lang="en-GB" dirty="0" smtClean="0"/>
              <a:t>Creates more jobs</a:t>
            </a:r>
          </a:p>
          <a:p>
            <a:r>
              <a:rPr lang="en-GB" dirty="0" smtClean="0"/>
              <a:t>Lower skilled labourers</a:t>
            </a:r>
          </a:p>
          <a:p>
            <a:r>
              <a:rPr lang="en-GB" dirty="0" smtClean="0"/>
              <a:t>Helps against homeless crisis</a:t>
            </a:r>
          </a:p>
          <a:p>
            <a:r>
              <a:rPr lang="en-GB" dirty="0" smtClean="0"/>
              <a:t>Good for construction industry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3989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148</TotalTime>
  <Words>252</Words>
  <Application>Microsoft Office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2</vt:lpstr>
      <vt:lpstr>Quotable</vt:lpstr>
      <vt:lpstr>Container homes</vt:lpstr>
      <vt:lpstr>Benefits of container homes</vt:lpstr>
      <vt:lpstr>Ongoing housing projects</vt:lpstr>
      <vt:lpstr>Disadvantages of container homes</vt:lpstr>
      <vt:lpstr>https://www.youtube.com/watch?v=9TtVBbW4SXs </vt:lpstr>
      <vt:lpstr>Effects on society &amp; economy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Container homes</dc:title>
  <dc:creator>Daniel Lewis-Edwards (P150830)</dc:creator>
  <cp:lastModifiedBy>Daniel Lewis-Edwards (P150830)</cp:lastModifiedBy>
  <cp:revision>18</cp:revision>
  <dcterms:created xsi:type="dcterms:W3CDTF">2019-03-14T14:54:40Z</dcterms:created>
  <dcterms:modified xsi:type="dcterms:W3CDTF">2019-03-21T18:25:09Z</dcterms:modified>
</cp:coreProperties>
</file>