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57" r:id="rId6"/>
    <p:sldId id="258" r:id="rId7"/>
    <p:sldId id="260" r:id="rId8"/>
    <p:sldId id="261" r:id="rId9"/>
    <p:sldId id="276" r:id="rId10"/>
    <p:sldId id="277" r:id="rId11"/>
    <p:sldId id="278" r:id="rId12"/>
    <p:sldId id="279" r:id="rId13"/>
    <p:sldId id="282" r:id="rId14"/>
    <p:sldId id="281" r:id="rId15"/>
    <p:sldId id="280" r:id="rId16"/>
    <p:sldId id="268" r:id="rId17"/>
    <p:sldId id="269" r:id="rId18"/>
    <p:sldId id="273" r:id="rId19"/>
    <p:sldId id="274" r:id="rId20"/>
    <p:sldId id="283" r:id="rId21"/>
  </p:sldIdLst>
  <p:sldSz cx="12192000" cy="6858000"/>
  <p:notesSz cx="6858000" cy="11715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871CD-66E7-4329-8F09-CCD7E5766858}" v="2" dt="2019-09-24T14:18:02.513"/>
    <p1510:client id="{0B77E3DF-73A0-6B5F-BC85-88527DF09C4C}" v="20" dt="2020-01-06T15:03:50.842"/>
    <p1510:client id="{40F53467-C40F-D7DE-95FF-E6C80353C7AC}" v="158" dt="2020-02-11T13:07:12.879"/>
    <p1510:client id="{4935115F-4F1F-7112-05CC-CEAB4A9FBD6D}" v="19" dt="2019-10-16T10:04:04.379"/>
    <p1510:client id="{63D6BB8D-C894-CF7C-1D08-FE0E293F8996}" v="2249" dt="2019-12-19T13:51:11.479"/>
    <p1510:client id="{67960AAF-A8DD-3773-E042-97E6F8FE2C27}" v="85" dt="2019-10-14T15:02:30.627"/>
    <p1510:client id="{761E82EF-385B-07F1-39FC-B5717A685F66}" v="294" dt="2019-09-24T12:01:33.610"/>
    <p1510:client id="{BF1F903E-DF73-D70D-4E1A-4012B444916A}" v="1112" dt="2019-09-24T11:29:46.406"/>
    <p1510:client id="{C4E55D27-FC7A-D37A-E9D6-6C0D778CEA28}" v="40" dt="2019-10-15T12:00:36.127"/>
    <p1510:client id="{CEFAC93D-29E0-3022-D7D8-CA7454D41C3A}" v="3" dt="2019-10-15T11:13:51.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96395" autoAdjust="0"/>
  </p:normalViewPr>
  <p:slideViewPr>
    <p:cSldViewPr snapToGrid="0" showGuides="1">
      <p:cViewPr varScale="1">
        <p:scale>
          <a:sx n="87" d="100"/>
          <a:sy n="87" d="100"/>
        </p:scale>
        <p:origin x="51" y="3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S::alice.de.angeli@uwtsd.ac.uk::18af2c47-c64d-479a-81e6-b33e396a0e01" providerId="AD" clId="Web-{3BDB8F6D-E369-7AD4-B990-C4C5615752CA}"/>
    <pc:docChg chg="addSld delSld">
      <pc:chgData name="Alice De Angeli" userId="S::alice.de.angeli@uwtsd.ac.uk::18af2c47-c64d-479a-81e6-b33e396a0e01" providerId="AD" clId="Web-{3BDB8F6D-E369-7AD4-B990-C4C5615752CA}" dt="2019-08-07T14:49:22.594" v="4"/>
      <pc:docMkLst>
        <pc:docMk/>
      </pc:docMkLst>
      <pc:sldChg chg="new del">
        <pc:chgData name="Alice De Angeli" userId="S::alice.de.angeli@uwtsd.ac.uk::18af2c47-c64d-479a-81e6-b33e396a0e01" providerId="AD" clId="Web-{3BDB8F6D-E369-7AD4-B990-C4C5615752CA}" dt="2019-08-07T14:48:42.875" v="1"/>
        <pc:sldMkLst>
          <pc:docMk/>
          <pc:sldMk cId="1144585625" sldId="257"/>
        </pc:sldMkLst>
      </pc:sldChg>
      <pc:sldChg chg="new">
        <pc:chgData name="Alice De Angeli" userId="S::alice.de.angeli@uwtsd.ac.uk::18af2c47-c64d-479a-81e6-b33e396a0e01" providerId="AD" clId="Web-{3BDB8F6D-E369-7AD4-B990-C4C5615752CA}" dt="2019-08-07T14:48:57.157" v="2"/>
        <pc:sldMkLst>
          <pc:docMk/>
          <pc:sldMk cId="3305458328" sldId="257"/>
        </pc:sldMkLst>
      </pc:sldChg>
      <pc:sldChg chg="new">
        <pc:chgData name="Alice De Angeli" userId="S::alice.de.angeli@uwtsd.ac.uk::18af2c47-c64d-479a-81e6-b33e396a0e01" providerId="AD" clId="Web-{3BDB8F6D-E369-7AD4-B990-C4C5615752CA}" dt="2019-08-07T14:49:10.110" v="3"/>
        <pc:sldMkLst>
          <pc:docMk/>
          <pc:sldMk cId="3346930650" sldId="258"/>
        </pc:sldMkLst>
      </pc:sldChg>
      <pc:sldChg chg="new">
        <pc:chgData name="Alice De Angeli" userId="S::alice.de.angeli@uwtsd.ac.uk::18af2c47-c64d-479a-81e6-b33e396a0e01" providerId="AD" clId="Web-{3BDB8F6D-E369-7AD4-B990-C4C5615752CA}" dt="2019-08-07T14:49:22.594" v="4"/>
        <pc:sldMkLst>
          <pc:docMk/>
          <pc:sldMk cId="1200602252" sldId="259"/>
        </pc:sldMkLst>
      </pc:sldChg>
    </pc:docChg>
  </pc:docChgLst>
  <pc:docChgLst>
    <pc:chgData name="Alison Evans (Lib)" userId="S::alison.evans@uwtsd.ac.uk::a038501e-367a-4d45-83b6-fbcb256771ea" providerId="AD" clId="Web-{761E82EF-385B-07F1-39FC-B5717A685F66}"/>
    <pc:docChg chg="addSld delSld modSld">
      <pc:chgData name="Alison Evans (Lib)" userId="S::alison.evans@uwtsd.ac.uk::a038501e-367a-4d45-83b6-fbcb256771ea" providerId="AD" clId="Web-{761E82EF-385B-07F1-39FC-B5717A685F66}" dt="2019-09-24T12:01:33.610" v="280"/>
      <pc:docMkLst>
        <pc:docMk/>
      </pc:docMkLst>
      <pc:sldChg chg="addSp delSp modSp">
        <pc:chgData name="Alison Evans (Lib)" userId="S::alison.evans@uwtsd.ac.uk::a038501e-367a-4d45-83b6-fbcb256771ea" providerId="AD" clId="Web-{761E82EF-385B-07F1-39FC-B5717A685F66}" dt="2019-09-24T11:42:27.564" v="55" actId="1076"/>
        <pc:sldMkLst>
          <pc:docMk/>
          <pc:sldMk cId="3211060096" sldId="270"/>
        </pc:sldMkLst>
        <pc:spChg chg="mod">
          <ac:chgData name="Alison Evans (Lib)" userId="S::alison.evans@uwtsd.ac.uk::a038501e-367a-4d45-83b6-fbcb256771ea" providerId="AD" clId="Web-{761E82EF-385B-07F1-39FC-B5717A685F66}" dt="2019-09-24T11:42:08.502" v="52" actId="1076"/>
          <ac:spMkLst>
            <pc:docMk/>
            <pc:sldMk cId="3211060096" sldId="270"/>
            <ac:spMk id="2" creationId="{EAC68E32-B2DB-475D-8D45-E164D62F91D6}"/>
          </ac:spMkLst>
        </pc:spChg>
        <pc:spChg chg="del">
          <ac:chgData name="Alison Evans (Lib)" userId="S::alison.evans@uwtsd.ac.uk::a038501e-367a-4d45-83b6-fbcb256771ea" providerId="AD" clId="Web-{761E82EF-385B-07F1-39FC-B5717A685F66}" dt="2019-09-24T11:35:51.289" v="0"/>
          <ac:spMkLst>
            <pc:docMk/>
            <pc:sldMk cId="3211060096" sldId="270"/>
            <ac:spMk id="4" creationId="{D34708BE-2783-4E2E-8A1E-11D96D57785D}"/>
          </ac:spMkLst>
        </pc:spChg>
        <pc:spChg chg="add del mod">
          <ac:chgData name="Alison Evans (Lib)" userId="S::alison.evans@uwtsd.ac.uk::a038501e-367a-4d45-83b6-fbcb256771ea" providerId="AD" clId="Web-{761E82EF-385B-07F1-39FC-B5717A685F66}" dt="2019-09-24T11:36:30.164" v="6"/>
          <ac:spMkLst>
            <pc:docMk/>
            <pc:sldMk cId="3211060096" sldId="270"/>
            <ac:spMk id="8" creationId="{8D3E9501-F56E-42E5-95BB-9E9E941D7AAF}"/>
          </ac:spMkLst>
        </pc:spChg>
        <pc:spChg chg="add del mod">
          <ac:chgData name="Alison Evans (Lib)" userId="S::alison.evans@uwtsd.ac.uk::a038501e-367a-4d45-83b6-fbcb256771ea" providerId="AD" clId="Web-{761E82EF-385B-07F1-39FC-B5717A685F66}" dt="2019-09-24T11:38:04.459" v="17"/>
          <ac:spMkLst>
            <pc:docMk/>
            <pc:sldMk cId="3211060096" sldId="270"/>
            <ac:spMk id="12" creationId="{7932C64D-1B4E-4DD0-ADA8-9050EEDE8CAF}"/>
          </ac:spMkLst>
        </pc:spChg>
        <pc:spChg chg="add del mod">
          <ac:chgData name="Alison Evans (Lib)" userId="S::alison.evans@uwtsd.ac.uk::a038501e-367a-4d45-83b6-fbcb256771ea" providerId="AD" clId="Web-{761E82EF-385B-07F1-39FC-B5717A685F66}" dt="2019-09-24T11:38:39.224" v="22"/>
          <ac:spMkLst>
            <pc:docMk/>
            <pc:sldMk cId="3211060096" sldId="270"/>
            <ac:spMk id="16" creationId="{0D11256C-2EE0-43C1-9BD7-8D18DB76CA3E}"/>
          </ac:spMkLst>
        </pc:spChg>
        <pc:spChg chg="add del mod">
          <ac:chgData name="Alison Evans (Lib)" userId="S::alison.evans@uwtsd.ac.uk::a038501e-367a-4d45-83b6-fbcb256771ea" providerId="AD" clId="Web-{761E82EF-385B-07F1-39FC-B5717A685F66}" dt="2019-09-24T11:39:24.895" v="30"/>
          <ac:spMkLst>
            <pc:docMk/>
            <pc:sldMk cId="3211060096" sldId="270"/>
            <ac:spMk id="20" creationId="{E7140153-EE53-4A9D-8258-2BDD9CF52C2E}"/>
          </ac:spMkLst>
        </pc:spChg>
        <pc:spChg chg="add del mod">
          <ac:chgData name="Alison Evans (Lib)" userId="S::alison.evans@uwtsd.ac.uk::a038501e-367a-4d45-83b6-fbcb256771ea" providerId="AD" clId="Web-{761E82EF-385B-07F1-39FC-B5717A685F66}" dt="2019-09-24T11:40:24.332" v="34"/>
          <ac:spMkLst>
            <pc:docMk/>
            <pc:sldMk cId="3211060096" sldId="270"/>
            <ac:spMk id="24" creationId="{5692496C-A1ED-45EC-8CE4-79A95A1BD6B1}"/>
          </ac:spMkLst>
        </pc:spChg>
        <pc:spChg chg="add mod">
          <ac:chgData name="Alison Evans (Lib)" userId="S::alison.evans@uwtsd.ac.uk::a038501e-367a-4d45-83b6-fbcb256771ea" providerId="AD" clId="Web-{761E82EF-385B-07F1-39FC-B5717A685F66}" dt="2019-09-24T11:40:39.613" v="35"/>
          <ac:spMkLst>
            <pc:docMk/>
            <pc:sldMk cId="3211060096" sldId="270"/>
            <ac:spMk id="28" creationId="{85B097E6-B33A-48F8-83CE-CB828225D503}"/>
          </ac:spMkLst>
        </pc:spChg>
        <pc:spChg chg="add mod">
          <ac:chgData name="Alison Evans (Lib)" userId="S::alison.evans@uwtsd.ac.uk::a038501e-367a-4d45-83b6-fbcb256771ea" providerId="AD" clId="Web-{761E82EF-385B-07F1-39FC-B5717A685F66}" dt="2019-09-24T11:42:27.564" v="55" actId="1076"/>
          <ac:spMkLst>
            <pc:docMk/>
            <pc:sldMk cId="3211060096" sldId="270"/>
            <ac:spMk id="29" creationId="{AC888632-8899-4361-B768-C986FA6B97E3}"/>
          </ac:spMkLst>
        </pc:spChg>
        <pc:picChg chg="add del mod ord modCrop">
          <ac:chgData name="Alison Evans (Lib)" userId="S::alison.evans@uwtsd.ac.uk::a038501e-367a-4d45-83b6-fbcb256771ea" providerId="AD" clId="Web-{761E82EF-385B-07F1-39FC-B5717A685F66}" dt="2019-09-24T11:36:03.242" v="2"/>
          <ac:picMkLst>
            <pc:docMk/>
            <pc:sldMk cId="3211060096" sldId="270"/>
            <ac:picMk id="5" creationId="{7454565B-0383-4EC1-982D-A04C54C2BDD9}"/>
          </ac:picMkLst>
        </pc:picChg>
        <pc:picChg chg="add del mod ord modCrop">
          <ac:chgData name="Alison Evans (Lib)" userId="S::alison.evans@uwtsd.ac.uk::a038501e-367a-4d45-83b6-fbcb256771ea" providerId="AD" clId="Web-{761E82EF-385B-07F1-39FC-B5717A685F66}" dt="2019-09-24T11:37:30.162" v="12"/>
          <ac:picMkLst>
            <pc:docMk/>
            <pc:sldMk cId="3211060096" sldId="270"/>
            <ac:picMk id="9" creationId="{E87129DD-EB61-426B-8C60-9977A9A0FC1E}"/>
          </ac:picMkLst>
        </pc:picChg>
        <pc:picChg chg="add del mod ord modCrop">
          <ac:chgData name="Alison Evans (Lib)" userId="S::alison.evans@uwtsd.ac.uk::a038501e-367a-4d45-83b6-fbcb256771ea" providerId="AD" clId="Web-{761E82EF-385B-07F1-39FC-B5717A685F66}" dt="2019-09-24T11:38:14.912" v="18"/>
          <ac:picMkLst>
            <pc:docMk/>
            <pc:sldMk cId="3211060096" sldId="270"/>
            <ac:picMk id="13" creationId="{12C117C4-AC53-4AAC-B7B5-EC484438E6BD}"/>
          </ac:picMkLst>
        </pc:picChg>
        <pc:picChg chg="add del mod ord modCrop">
          <ac:chgData name="Alison Evans (Lib)" userId="S::alison.evans@uwtsd.ac.uk::a038501e-367a-4d45-83b6-fbcb256771ea" providerId="AD" clId="Web-{761E82EF-385B-07F1-39FC-B5717A685F66}" dt="2019-09-24T11:38:52.239" v="25"/>
          <ac:picMkLst>
            <pc:docMk/>
            <pc:sldMk cId="3211060096" sldId="270"/>
            <ac:picMk id="17" creationId="{B9A2A954-22C7-4AF8-A12C-D7E9C6B88589}"/>
          </ac:picMkLst>
        </pc:picChg>
        <pc:picChg chg="add del mod ord modCrop">
          <ac:chgData name="Alison Evans (Lib)" userId="S::alison.evans@uwtsd.ac.uk::a038501e-367a-4d45-83b6-fbcb256771ea" providerId="AD" clId="Web-{761E82EF-385B-07F1-39FC-B5717A685F66}" dt="2019-09-24T11:39:34.973" v="31"/>
          <ac:picMkLst>
            <pc:docMk/>
            <pc:sldMk cId="3211060096" sldId="270"/>
            <ac:picMk id="21" creationId="{5E3FB21C-FB20-430A-9D1D-C08DFAF95838}"/>
          </ac:picMkLst>
        </pc:picChg>
        <pc:picChg chg="add del mod ord modCrop">
          <ac:chgData name="Alison Evans (Lib)" userId="S::alison.evans@uwtsd.ac.uk::a038501e-367a-4d45-83b6-fbcb256771ea" providerId="AD" clId="Web-{761E82EF-385B-07F1-39FC-B5717A685F66}" dt="2019-09-24T11:40:39.613" v="35"/>
          <ac:picMkLst>
            <pc:docMk/>
            <pc:sldMk cId="3211060096" sldId="270"/>
            <ac:picMk id="25" creationId="{193261AC-1F53-42DD-86ED-BD353E5B5BAC}"/>
          </ac:picMkLst>
        </pc:picChg>
      </pc:sldChg>
      <pc:sldChg chg="modSp add">
        <pc:chgData name="Alison Evans (Lib)" userId="S::alison.evans@uwtsd.ac.uk::a038501e-367a-4d45-83b6-fbcb256771ea" providerId="AD" clId="Web-{761E82EF-385B-07F1-39FC-B5717A685F66}" dt="2019-09-24T11:43:33.860" v="58" actId="20577"/>
        <pc:sldMkLst>
          <pc:docMk/>
          <pc:sldMk cId="2205304113" sldId="271"/>
        </pc:sldMkLst>
        <pc:spChg chg="mod">
          <ac:chgData name="Alison Evans (Lib)" userId="S::alison.evans@uwtsd.ac.uk::a038501e-367a-4d45-83b6-fbcb256771ea" providerId="AD" clId="Web-{761E82EF-385B-07F1-39FC-B5717A685F66}" dt="2019-09-24T11:43:33.860" v="58" actId="20577"/>
          <ac:spMkLst>
            <pc:docMk/>
            <pc:sldMk cId="2205304113" sldId="271"/>
            <ac:spMk id="5" creationId="{0EB2034A-7150-4398-94F5-9A5D9BBAD94A}"/>
          </ac:spMkLst>
        </pc:spChg>
      </pc:sldChg>
      <pc:sldChg chg="add del">
        <pc:chgData name="Alison Evans (Lib)" userId="S::alison.evans@uwtsd.ac.uk::a038501e-367a-4d45-83b6-fbcb256771ea" providerId="AD" clId="Web-{761E82EF-385B-07F1-39FC-B5717A685F66}" dt="2019-09-24T12:01:33.610" v="280"/>
        <pc:sldMkLst>
          <pc:docMk/>
          <pc:sldMk cId="1621623249" sldId="272"/>
        </pc:sldMkLst>
      </pc:sldChg>
      <pc:sldChg chg="addSp delSp modSp new">
        <pc:chgData name="Alison Evans (Lib)" userId="S::alison.evans@uwtsd.ac.uk::a038501e-367a-4d45-83b6-fbcb256771ea" providerId="AD" clId="Web-{761E82EF-385B-07F1-39FC-B5717A685F66}" dt="2019-09-24T11:55:26.725" v="215" actId="1076"/>
        <pc:sldMkLst>
          <pc:docMk/>
          <pc:sldMk cId="1979275264" sldId="273"/>
        </pc:sldMkLst>
        <pc:spChg chg="mod">
          <ac:chgData name="Alison Evans (Lib)" userId="S::alison.evans@uwtsd.ac.uk::a038501e-367a-4d45-83b6-fbcb256771ea" providerId="AD" clId="Web-{761E82EF-385B-07F1-39FC-B5717A685F66}" dt="2019-09-24T11:53:13.399" v="163" actId="1076"/>
          <ac:spMkLst>
            <pc:docMk/>
            <pc:sldMk cId="1979275264" sldId="273"/>
            <ac:spMk id="2" creationId="{1F413D2C-DB59-4B1C-8659-439949ECCC00}"/>
          </ac:spMkLst>
        </pc:spChg>
        <pc:spChg chg="mod">
          <ac:chgData name="Alison Evans (Lib)" userId="S::alison.evans@uwtsd.ac.uk::a038501e-367a-4d45-83b6-fbcb256771ea" providerId="AD" clId="Web-{761E82EF-385B-07F1-39FC-B5717A685F66}" dt="2019-09-24T11:49:51.980" v="138" actId="1076"/>
          <ac:spMkLst>
            <pc:docMk/>
            <pc:sldMk cId="1979275264" sldId="273"/>
            <ac:spMk id="3" creationId="{3B940769-6E1A-4F0A-A930-F4AB344E15C4}"/>
          </ac:spMkLst>
        </pc:spChg>
        <pc:spChg chg="del mod">
          <ac:chgData name="Alison Evans (Lib)" userId="S::alison.evans@uwtsd.ac.uk::a038501e-367a-4d45-83b6-fbcb256771ea" providerId="AD" clId="Web-{761E82EF-385B-07F1-39FC-B5717A685F66}" dt="2019-09-24T11:50:23.823" v="141"/>
          <ac:spMkLst>
            <pc:docMk/>
            <pc:sldMk cId="1979275264" sldId="273"/>
            <ac:spMk id="4" creationId="{93D71955-05B1-431B-980C-E171ADE1C4D4}"/>
          </ac:spMkLst>
        </pc:spChg>
        <pc:spChg chg="add del mod">
          <ac:chgData name="Alison Evans (Lib)" userId="S::alison.evans@uwtsd.ac.uk::a038501e-367a-4d45-83b6-fbcb256771ea" providerId="AD" clId="Web-{761E82EF-385B-07F1-39FC-B5717A685F66}" dt="2019-09-24T11:50:47.635" v="144"/>
          <ac:spMkLst>
            <pc:docMk/>
            <pc:sldMk cId="1979275264" sldId="273"/>
            <ac:spMk id="8" creationId="{E582A43D-0589-409C-9771-05C4A0E4E49C}"/>
          </ac:spMkLst>
        </pc:spChg>
        <pc:spChg chg="add del mod">
          <ac:chgData name="Alison Evans (Lib)" userId="S::alison.evans@uwtsd.ac.uk::a038501e-367a-4d45-83b6-fbcb256771ea" providerId="AD" clId="Web-{761E82EF-385B-07F1-39FC-B5717A685F66}" dt="2019-09-24T11:51:20.619" v="149"/>
          <ac:spMkLst>
            <pc:docMk/>
            <pc:sldMk cId="1979275264" sldId="273"/>
            <ac:spMk id="12" creationId="{B70EAAD2-3218-48B1-A805-B2CDFD06AF7A}"/>
          </ac:spMkLst>
        </pc:spChg>
        <pc:spChg chg="add del mod">
          <ac:chgData name="Alison Evans (Lib)" userId="S::alison.evans@uwtsd.ac.uk::a038501e-367a-4d45-83b6-fbcb256771ea" providerId="AD" clId="Web-{761E82EF-385B-07F1-39FC-B5717A685F66}" dt="2019-09-24T11:52:13.181" v="157"/>
          <ac:spMkLst>
            <pc:docMk/>
            <pc:sldMk cId="1979275264" sldId="273"/>
            <ac:spMk id="16" creationId="{84808F36-0344-4A14-898E-C58FC69857FA}"/>
          </ac:spMkLst>
        </pc:spChg>
        <pc:spChg chg="add mod">
          <ac:chgData name="Alison Evans (Lib)" userId="S::alison.evans@uwtsd.ac.uk::a038501e-367a-4d45-83b6-fbcb256771ea" providerId="AD" clId="Web-{761E82EF-385B-07F1-39FC-B5717A685F66}" dt="2019-09-24T11:54:51.679" v="212" actId="1076"/>
          <ac:spMkLst>
            <pc:docMk/>
            <pc:sldMk cId="1979275264" sldId="273"/>
            <ac:spMk id="19" creationId="{73479D7B-8FA5-421B-9071-083DD737974C}"/>
          </ac:spMkLst>
        </pc:spChg>
        <pc:picChg chg="add del mod ord modCrop">
          <ac:chgData name="Alison Evans (Lib)" userId="S::alison.evans@uwtsd.ac.uk::a038501e-367a-4d45-83b6-fbcb256771ea" providerId="AD" clId="Web-{761E82EF-385B-07F1-39FC-B5717A685F66}" dt="2019-09-24T11:50:32.838" v="143"/>
          <ac:picMkLst>
            <pc:docMk/>
            <pc:sldMk cId="1979275264" sldId="273"/>
            <ac:picMk id="5" creationId="{5AD87633-2576-4170-A46A-2DC18F6A1CD8}"/>
          </ac:picMkLst>
        </pc:picChg>
        <pc:picChg chg="add del mod ord modCrop">
          <ac:chgData name="Alison Evans (Lib)" userId="S::alison.evans@uwtsd.ac.uk::a038501e-367a-4d45-83b6-fbcb256771ea" providerId="AD" clId="Web-{761E82EF-385B-07F1-39FC-B5717A685F66}" dt="2019-09-24T11:50:57.026" v="145"/>
          <ac:picMkLst>
            <pc:docMk/>
            <pc:sldMk cId="1979275264" sldId="273"/>
            <ac:picMk id="9" creationId="{69348FAB-9510-4A44-A3E3-706CEFECD53C}"/>
          </ac:picMkLst>
        </pc:picChg>
        <pc:picChg chg="add del mod ord modCrop">
          <ac:chgData name="Alison Evans (Lib)" userId="S::alison.evans@uwtsd.ac.uk::a038501e-367a-4d45-83b6-fbcb256771ea" providerId="AD" clId="Web-{761E82EF-385B-07F1-39FC-B5717A685F66}" dt="2019-09-24T11:51:33.744" v="150"/>
          <ac:picMkLst>
            <pc:docMk/>
            <pc:sldMk cId="1979275264" sldId="273"/>
            <ac:picMk id="13" creationId="{9DBA771B-50DD-48CD-9557-BF9FCA997E48}"/>
          </ac:picMkLst>
        </pc:picChg>
        <pc:picChg chg="add mod ord modCrop">
          <ac:chgData name="Alison Evans (Lib)" userId="S::alison.evans@uwtsd.ac.uk::a038501e-367a-4d45-83b6-fbcb256771ea" providerId="AD" clId="Web-{761E82EF-385B-07F1-39FC-B5717A685F66}" dt="2019-09-24T11:55:26.725" v="215" actId="1076"/>
          <ac:picMkLst>
            <pc:docMk/>
            <pc:sldMk cId="1979275264" sldId="273"/>
            <ac:picMk id="17" creationId="{3D20AA1D-3F78-4BA3-BEC8-CA6DEB99950B}"/>
          </ac:picMkLst>
        </pc:picChg>
      </pc:sldChg>
      <pc:sldChg chg="addSp delSp modSp new">
        <pc:chgData name="Alison Evans (Lib)" userId="S::alison.evans@uwtsd.ac.uk::a038501e-367a-4d45-83b6-fbcb256771ea" providerId="AD" clId="Web-{761E82EF-385B-07F1-39FC-B5717A685F66}" dt="2019-09-24T12:01:28.985" v="277" actId="20577"/>
        <pc:sldMkLst>
          <pc:docMk/>
          <pc:sldMk cId="985672421" sldId="274"/>
        </pc:sldMkLst>
        <pc:spChg chg="mod">
          <ac:chgData name="Alison Evans (Lib)" userId="S::alison.evans@uwtsd.ac.uk::a038501e-367a-4d45-83b6-fbcb256771ea" providerId="AD" clId="Web-{761E82EF-385B-07F1-39FC-B5717A685F66}" dt="2019-09-24T11:59:24.128" v="253" actId="1076"/>
          <ac:spMkLst>
            <pc:docMk/>
            <pc:sldMk cId="985672421" sldId="274"/>
            <ac:spMk id="2" creationId="{895F646A-B434-4ED1-A72B-92453311414A}"/>
          </ac:spMkLst>
        </pc:spChg>
        <pc:spChg chg="mod">
          <ac:chgData name="Alison Evans (Lib)" userId="S::alison.evans@uwtsd.ac.uk::a038501e-367a-4d45-83b6-fbcb256771ea" providerId="AD" clId="Web-{761E82EF-385B-07F1-39FC-B5717A685F66}" dt="2019-09-24T12:01:28.985" v="277" actId="20577"/>
          <ac:spMkLst>
            <pc:docMk/>
            <pc:sldMk cId="985672421" sldId="274"/>
            <ac:spMk id="3" creationId="{49B203E5-536B-4560-8A77-46AA8BA888BD}"/>
          </ac:spMkLst>
        </pc:spChg>
        <pc:spChg chg="del mod">
          <ac:chgData name="Alison Evans (Lib)" userId="S::alison.evans@uwtsd.ac.uk::a038501e-367a-4d45-83b6-fbcb256771ea" providerId="AD" clId="Web-{761E82EF-385B-07F1-39FC-B5717A685F66}" dt="2019-09-24T11:57:51.082" v="243"/>
          <ac:spMkLst>
            <pc:docMk/>
            <pc:sldMk cId="985672421" sldId="274"/>
            <ac:spMk id="4" creationId="{4917F860-A41B-457D-9160-0DF69B744C98}"/>
          </ac:spMkLst>
        </pc:spChg>
        <pc:spChg chg="add del mod">
          <ac:chgData name="Alison Evans (Lib)" userId="S::alison.evans@uwtsd.ac.uk::a038501e-367a-4d45-83b6-fbcb256771ea" providerId="AD" clId="Web-{761E82EF-385B-07F1-39FC-B5717A685F66}" dt="2019-09-24T11:58:26.347" v="245"/>
          <ac:spMkLst>
            <pc:docMk/>
            <pc:sldMk cId="985672421" sldId="274"/>
            <ac:spMk id="8" creationId="{EF6748AF-F74F-43C5-B6C8-A08A43F0404E}"/>
          </ac:spMkLst>
        </pc:spChg>
        <pc:spChg chg="add del mod">
          <ac:chgData name="Alison Evans (Lib)" userId="S::alison.evans@uwtsd.ac.uk::a038501e-367a-4d45-83b6-fbcb256771ea" providerId="AD" clId="Web-{761E82EF-385B-07F1-39FC-B5717A685F66}" dt="2019-09-24T11:58:57.659" v="249"/>
          <ac:spMkLst>
            <pc:docMk/>
            <pc:sldMk cId="985672421" sldId="274"/>
            <ac:spMk id="12" creationId="{11B6440A-6E23-4F22-91ED-EB7893BCD05C}"/>
          </ac:spMkLst>
        </pc:spChg>
        <pc:picChg chg="add del mod ord modCrop">
          <ac:chgData name="Alison Evans (Lib)" userId="S::alison.evans@uwtsd.ac.uk::a038501e-367a-4d45-83b6-fbcb256771ea" providerId="AD" clId="Web-{761E82EF-385B-07F1-39FC-B5717A685F66}" dt="2019-09-24T11:57:57.957" v="244"/>
          <ac:picMkLst>
            <pc:docMk/>
            <pc:sldMk cId="985672421" sldId="274"/>
            <ac:picMk id="5" creationId="{FE79C920-C59E-4C66-A51B-8A30A12F12B8}"/>
          </ac:picMkLst>
        </pc:picChg>
        <pc:picChg chg="add del mod ord modCrop">
          <ac:chgData name="Alison Evans (Lib)" userId="S::alison.evans@uwtsd.ac.uk::a038501e-367a-4d45-83b6-fbcb256771ea" providerId="AD" clId="Web-{761E82EF-385B-07F1-39FC-B5717A685F66}" dt="2019-09-24T11:58:39.707" v="247"/>
          <ac:picMkLst>
            <pc:docMk/>
            <pc:sldMk cId="985672421" sldId="274"/>
            <ac:picMk id="9" creationId="{629CA06E-B58E-43F3-A18A-E55F890BD03B}"/>
          </ac:picMkLst>
        </pc:picChg>
        <pc:picChg chg="add mod ord modCrop">
          <ac:chgData name="Alison Evans (Lib)" userId="S::alison.evans@uwtsd.ac.uk::a038501e-367a-4d45-83b6-fbcb256771ea" providerId="AD" clId="Web-{761E82EF-385B-07F1-39FC-B5717A685F66}" dt="2019-09-24T11:59:35.503" v="254" actId="1076"/>
          <ac:picMkLst>
            <pc:docMk/>
            <pc:sldMk cId="985672421" sldId="274"/>
            <ac:picMk id="13" creationId="{8955678F-63F8-480B-AE88-74808D85627A}"/>
          </ac:picMkLst>
        </pc:picChg>
      </pc:sldChg>
      <pc:sldChg chg="add">
        <pc:chgData name="Alison Evans (Lib)" userId="S::alison.evans@uwtsd.ac.uk::a038501e-367a-4d45-83b6-fbcb256771ea" providerId="AD" clId="Web-{761E82EF-385B-07F1-39FC-B5717A685F66}" dt="2019-09-24T12:01:08.017" v="276"/>
        <pc:sldMkLst>
          <pc:docMk/>
          <pc:sldMk cId="2638673705" sldId="275"/>
        </pc:sldMkLst>
      </pc:sldChg>
    </pc:docChg>
  </pc:docChgLst>
  <pc:docChgLst>
    <pc:chgData name="Alison Evans (Lib)" userId="S::alison.evans@uwtsd.ac.uk::a038501e-367a-4d45-83b6-fbcb256771ea" providerId="AD" clId="Web-{67960AAF-A8DD-3773-E042-97E6F8FE2C27}"/>
    <pc:docChg chg="modSld">
      <pc:chgData name="Alison Evans (Lib)" userId="S::alison.evans@uwtsd.ac.uk::a038501e-367a-4d45-83b6-fbcb256771ea" providerId="AD" clId="Web-{67960AAF-A8DD-3773-E042-97E6F8FE2C27}" dt="2019-10-14T15:02:30.627" v="79" actId="1076"/>
      <pc:docMkLst>
        <pc:docMk/>
      </pc:docMkLst>
      <pc:sldChg chg="addSp delSp modSp">
        <pc:chgData name="Alison Evans (Lib)" userId="S::alison.evans@uwtsd.ac.uk::a038501e-367a-4d45-83b6-fbcb256771ea" providerId="AD" clId="Web-{67960AAF-A8DD-3773-E042-97E6F8FE2C27}" dt="2019-10-14T14:57:18.067" v="45" actId="20577"/>
        <pc:sldMkLst>
          <pc:docMk/>
          <pc:sldMk cId="3903778133" sldId="269"/>
        </pc:sldMkLst>
        <pc:spChg chg="mod">
          <ac:chgData name="Alison Evans (Lib)" userId="S::alison.evans@uwtsd.ac.uk::a038501e-367a-4d45-83b6-fbcb256771ea" providerId="AD" clId="Web-{67960AAF-A8DD-3773-E042-97E6F8FE2C27}" dt="2019-10-14T14:57:18.067" v="45" actId="20577"/>
          <ac:spMkLst>
            <pc:docMk/>
            <pc:sldMk cId="3903778133" sldId="269"/>
            <ac:spMk id="2" creationId="{D8316D6E-6EE8-4273-BB58-1D41D5BF50A9}"/>
          </ac:spMkLst>
        </pc:spChg>
        <pc:spChg chg="del mod">
          <ac:chgData name="Alison Evans (Lib)" userId="S::alison.evans@uwtsd.ac.uk::a038501e-367a-4d45-83b6-fbcb256771ea" providerId="AD" clId="Web-{67960AAF-A8DD-3773-E042-97E6F8FE2C27}" dt="2019-10-14T14:54:32.616" v="28"/>
          <ac:spMkLst>
            <pc:docMk/>
            <pc:sldMk cId="3903778133" sldId="269"/>
            <ac:spMk id="4" creationId="{36496FD8-3FA4-49F1-898C-B5AF001793B1}"/>
          </ac:spMkLst>
        </pc:spChg>
        <pc:spChg chg="mod">
          <ac:chgData name="Alison Evans (Lib)" userId="S::alison.evans@uwtsd.ac.uk::a038501e-367a-4d45-83b6-fbcb256771ea" providerId="AD" clId="Web-{67960AAF-A8DD-3773-E042-97E6F8FE2C27}" dt="2019-10-14T14:52:15.648" v="26" actId="1076"/>
          <ac:spMkLst>
            <pc:docMk/>
            <pc:sldMk cId="3903778133" sldId="269"/>
            <ac:spMk id="5" creationId="{B811C9DF-6979-4D30-8181-BCFB033FB230}"/>
          </ac:spMkLst>
        </pc:spChg>
        <pc:spChg chg="mod">
          <ac:chgData name="Alison Evans (Lib)" userId="S::alison.evans@uwtsd.ac.uk::a038501e-367a-4d45-83b6-fbcb256771ea" providerId="AD" clId="Web-{67960AAF-A8DD-3773-E042-97E6F8FE2C27}" dt="2019-10-14T14:49:06.478" v="1" actId="20577"/>
          <ac:spMkLst>
            <pc:docMk/>
            <pc:sldMk cId="3903778133" sldId="269"/>
            <ac:spMk id="6" creationId="{7D34A8CB-0A08-4F07-B561-EC07069C7945}"/>
          </ac:spMkLst>
        </pc:spChg>
        <pc:spChg chg="add del mod">
          <ac:chgData name="Alison Evans (Lib)" userId="S::alison.evans@uwtsd.ac.uk::a038501e-367a-4d45-83b6-fbcb256771ea" providerId="AD" clId="Web-{67960AAF-A8DD-3773-E042-97E6F8FE2C27}" dt="2019-10-14T14:56:18.896" v="33"/>
          <ac:spMkLst>
            <pc:docMk/>
            <pc:sldMk cId="3903778133" sldId="269"/>
            <ac:spMk id="10" creationId="{199D6894-AD1A-4374-99AA-78715F1C8CCD}"/>
          </ac:spMkLst>
        </pc:spChg>
        <pc:picChg chg="add del mod ord modCrop">
          <ac:chgData name="Alison Evans (Lib)" userId="S::alison.evans@uwtsd.ac.uk::a038501e-367a-4d45-83b6-fbcb256771ea" providerId="AD" clId="Web-{67960AAF-A8DD-3773-E042-97E6F8FE2C27}" dt="2019-10-14T14:54:40.522" v="29"/>
          <ac:picMkLst>
            <pc:docMk/>
            <pc:sldMk cId="3903778133" sldId="269"/>
            <ac:picMk id="7" creationId="{7A3FF698-C5C8-4E21-A169-A2D3C97C4F61}"/>
          </ac:picMkLst>
        </pc:picChg>
        <pc:picChg chg="add mod ord modCrop">
          <ac:chgData name="Alison Evans (Lib)" userId="S::alison.evans@uwtsd.ac.uk::a038501e-367a-4d45-83b6-fbcb256771ea" providerId="AD" clId="Web-{67960AAF-A8DD-3773-E042-97E6F8FE2C27}" dt="2019-10-14T14:56:27.115" v="34" actId="1076"/>
          <ac:picMkLst>
            <pc:docMk/>
            <pc:sldMk cId="3903778133" sldId="269"/>
            <ac:picMk id="11" creationId="{889ACFEB-15B3-41BE-BB56-927847A11DE0}"/>
          </ac:picMkLst>
        </pc:picChg>
      </pc:sldChg>
      <pc:sldChg chg="addSp delSp modSp">
        <pc:chgData name="Alison Evans (Lib)" userId="S::alison.evans@uwtsd.ac.uk::a038501e-367a-4d45-83b6-fbcb256771ea" providerId="AD" clId="Web-{67960AAF-A8DD-3773-E042-97E6F8FE2C27}" dt="2019-10-14T15:02:30.627" v="79" actId="1076"/>
        <pc:sldMkLst>
          <pc:docMk/>
          <pc:sldMk cId="3211060096" sldId="270"/>
        </pc:sldMkLst>
        <pc:spChg chg="mod">
          <ac:chgData name="Alison Evans (Lib)" userId="S::alison.evans@uwtsd.ac.uk::a038501e-367a-4d45-83b6-fbcb256771ea" providerId="AD" clId="Web-{67960AAF-A8DD-3773-E042-97E6F8FE2C27}" dt="2019-10-14T15:02:18.642" v="78" actId="14100"/>
          <ac:spMkLst>
            <pc:docMk/>
            <pc:sldMk cId="3211060096" sldId="270"/>
            <ac:spMk id="2" creationId="{EAC68E32-B2DB-475D-8D45-E164D62F91D6}"/>
          </ac:spMkLst>
        </pc:spChg>
        <pc:spChg chg="add del mod">
          <ac:chgData name="Alison Evans (Lib)" userId="S::alison.evans@uwtsd.ac.uk::a038501e-367a-4d45-83b6-fbcb256771ea" providerId="AD" clId="Web-{67960AAF-A8DD-3773-E042-97E6F8FE2C27}" dt="2019-10-14T14:59:07.347" v="53"/>
          <ac:spMkLst>
            <pc:docMk/>
            <pc:sldMk cId="3211060096" sldId="270"/>
            <ac:spMk id="7" creationId="{D3CA12BC-AA9C-4E0D-B7C3-5CFE60AD1B92}"/>
          </ac:spMkLst>
        </pc:spChg>
        <pc:spChg chg="add del mod">
          <ac:chgData name="Alison Evans (Lib)" userId="S::alison.evans@uwtsd.ac.uk::a038501e-367a-4d45-83b6-fbcb256771ea" providerId="AD" clId="Web-{67960AAF-A8DD-3773-E042-97E6F8FE2C27}" dt="2019-10-14T15:00:10.159" v="58"/>
          <ac:spMkLst>
            <pc:docMk/>
            <pc:sldMk cId="3211060096" sldId="270"/>
            <ac:spMk id="11" creationId="{42A063AE-0D07-4323-954A-005F39C7AD27}"/>
          </ac:spMkLst>
        </pc:spChg>
        <pc:spChg chg="del">
          <ac:chgData name="Alison Evans (Lib)" userId="S::alison.evans@uwtsd.ac.uk::a038501e-367a-4d45-83b6-fbcb256771ea" providerId="AD" clId="Web-{67960AAF-A8DD-3773-E042-97E6F8FE2C27}" dt="2019-10-14T14:58:16.473" v="47"/>
          <ac:spMkLst>
            <pc:docMk/>
            <pc:sldMk cId="3211060096" sldId="270"/>
            <ac:spMk id="28" creationId="{85B097E6-B33A-48F8-83CE-CB828225D503}"/>
          </ac:spMkLst>
        </pc:spChg>
        <pc:spChg chg="mod">
          <ac:chgData name="Alison Evans (Lib)" userId="S::alison.evans@uwtsd.ac.uk::a038501e-367a-4d45-83b6-fbcb256771ea" providerId="AD" clId="Web-{67960AAF-A8DD-3773-E042-97E6F8FE2C27}" dt="2019-10-14T15:02:30.627" v="79" actId="1076"/>
          <ac:spMkLst>
            <pc:docMk/>
            <pc:sldMk cId="3211060096" sldId="270"/>
            <ac:spMk id="29" creationId="{AC888632-8899-4361-B768-C986FA6B97E3}"/>
          </ac:spMkLst>
        </pc:spChg>
        <pc:picChg chg="add del mod ord modCrop">
          <ac:chgData name="Alison Evans (Lib)" userId="S::alison.evans@uwtsd.ac.uk::a038501e-367a-4d45-83b6-fbcb256771ea" providerId="AD" clId="Web-{67960AAF-A8DD-3773-E042-97E6F8FE2C27}" dt="2019-10-14T14:58:20.598" v="48"/>
          <ac:picMkLst>
            <pc:docMk/>
            <pc:sldMk cId="3211060096" sldId="270"/>
            <ac:picMk id="4" creationId="{D78F7BCE-13C0-4433-A280-CF5B17F82873}"/>
          </ac:picMkLst>
        </pc:picChg>
        <pc:picChg chg="add del mod ord modCrop">
          <ac:chgData name="Alison Evans (Lib)" userId="S::alison.evans@uwtsd.ac.uk::a038501e-367a-4d45-83b6-fbcb256771ea" providerId="AD" clId="Web-{67960AAF-A8DD-3773-E042-97E6F8FE2C27}" dt="2019-10-14T14:59:19.457" v="54"/>
          <ac:picMkLst>
            <pc:docMk/>
            <pc:sldMk cId="3211060096" sldId="270"/>
            <ac:picMk id="8" creationId="{8A7542F0-7369-4C62-9A98-01BD1AFC5E1F}"/>
          </ac:picMkLst>
        </pc:picChg>
        <pc:picChg chg="add mod ord modCrop">
          <ac:chgData name="Alison Evans (Lib)" userId="S::alison.evans@uwtsd.ac.uk::a038501e-367a-4d45-83b6-fbcb256771ea" providerId="AD" clId="Web-{67960AAF-A8DD-3773-E042-97E6F8FE2C27}" dt="2019-10-14T15:02:09.424" v="77" actId="1076"/>
          <ac:picMkLst>
            <pc:docMk/>
            <pc:sldMk cId="3211060096" sldId="270"/>
            <ac:picMk id="12" creationId="{B239BE23-93C4-4B4C-85C9-89943A022E06}"/>
          </ac:picMkLst>
        </pc:picChg>
      </pc:sldChg>
    </pc:docChg>
  </pc:docChgLst>
  <pc:docChgLst>
    <pc:chgData name="Alison Evans (Lib)" userId="S::alison.evans@uwtsd.ac.uk::a038501e-367a-4d45-83b6-fbcb256771ea" providerId="AD" clId="Web-{63D6BB8D-C894-CF7C-1D08-FE0E293F8996}"/>
    <pc:docChg chg="addSld delSld modSld sldOrd">
      <pc:chgData name="Alison Evans (Lib)" userId="S::alison.evans@uwtsd.ac.uk::a038501e-367a-4d45-83b6-fbcb256771ea" providerId="AD" clId="Web-{63D6BB8D-C894-CF7C-1D08-FE0E293F8996}" dt="2019-12-19T13:51:11.479" v="2209"/>
      <pc:docMkLst>
        <pc:docMk/>
      </pc:docMkLst>
      <pc:sldChg chg="modNotes">
        <pc:chgData name="Alison Evans (Lib)" userId="S::alison.evans@uwtsd.ac.uk::a038501e-367a-4d45-83b6-fbcb256771ea" providerId="AD" clId="Web-{63D6BB8D-C894-CF7C-1D08-FE0E293F8996}" dt="2019-12-19T11:46:06.220" v="3"/>
        <pc:sldMkLst>
          <pc:docMk/>
          <pc:sldMk cId="3018337656" sldId="256"/>
        </pc:sldMkLst>
      </pc:sldChg>
      <pc:sldChg chg="modNotes">
        <pc:chgData name="Alison Evans (Lib)" userId="S::alison.evans@uwtsd.ac.uk::a038501e-367a-4d45-83b6-fbcb256771ea" providerId="AD" clId="Web-{63D6BB8D-C894-CF7C-1D08-FE0E293F8996}" dt="2019-12-19T11:49:11.110" v="58"/>
        <pc:sldMkLst>
          <pc:docMk/>
          <pc:sldMk cId="2322002197" sldId="257"/>
        </pc:sldMkLst>
      </pc:sldChg>
      <pc:sldChg chg="modNotes">
        <pc:chgData name="Alison Evans (Lib)" userId="S::alison.evans@uwtsd.ac.uk::a038501e-367a-4d45-83b6-fbcb256771ea" providerId="AD" clId="Web-{63D6BB8D-C894-CF7C-1D08-FE0E293F8996}" dt="2019-12-19T11:49:59.094" v="67"/>
        <pc:sldMkLst>
          <pc:docMk/>
          <pc:sldMk cId="1242342650" sldId="258"/>
        </pc:sldMkLst>
      </pc:sldChg>
      <pc:sldChg chg="del">
        <pc:chgData name="Alison Evans (Lib)" userId="S::alison.evans@uwtsd.ac.uk::a038501e-367a-4d45-83b6-fbcb256771ea" providerId="AD" clId="Web-{63D6BB8D-C894-CF7C-1D08-FE0E293F8996}" dt="2019-12-19T12:24:51.896" v="947"/>
        <pc:sldMkLst>
          <pc:docMk/>
          <pc:sldMk cId="785210785" sldId="259"/>
        </pc:sldMkLst>
      </pc:sldChg>
      <pc:sldChg chg="addSp modSp addAnim modAnim modNotes">
        <pc:chgData name="Alison Evans (Lib)" userId="S::alison.evans@uwtsd.ac.uk::a038501e-367a-4d45-83b6-fbcb256771ea" providerId="AD" clId="Web-{63D6BB8D-C894-CF7C-1D08-FE0E293F8996}" dt="2019-12-19T12:42:47.406" v="1183"/>
        <pc:sldMkLst>
          <pc:docMk/>
          <pc:sldMk cId="2780050534" sldId="260"/>
        </pc:sldMkLst>
        <pc:spChg chg="mod">
          <ac:chgData name="Alison Evans (Lib)" userId="S::alison.evans@uwtsd.ac.uk::a038501e-367a-4d45-83b6-fbcb256771ea" providerId="AD" clId="Web-{63D6BB8D-C894-CF7C-1D08-FE0E293F8996}" dt="2019-12-19T12:36:18.111" v="998" actId="20577"/>
          <ac:spMkLst>
            <pc:docMk/>
            <pc:sldMk cId="2780050534" sldId="260"/>
            <ac:spMk id="2" creationId="{2F117605-D255-48A1-A567-2D65AA5D1C3C}"/>
          </ac:spMkLst>
        </pc:spChg>
        <pc:spChg chg="add mod">
          <ac:chgData name="Alison Evans (Lib)" userId="S::alison.evans@uwtsd.ac.uk::a038501e-367a-4d45-83b6-fbcb256771ea" providerId="AD" clId="Web-{63D6BB8D-C894-CF7C-1D08-FE0E293F8996}" dt="2019-12-19T12:41:51.235" v="1169" actId="1076"/>
          <ac:spMkLst>
            <pc:docMk/>
            <pc:sldMk cId="2780050534" sldId="260"/>
            <ac:spMk id="3" creationId="{12B1E8A5-18F4-48C7-85B2-2709C0B9F943}"/>
          </ac:spMkLst>
        </pc:spChg>
        <pc:spChg chg="mod">
          <ac:chgData name="Alison Evans (Lib)" userId="S::alison.evans@uwtsd.ac.uk::a038501e-367a-4d45-83b6-fbcb256771ea" providerId="AD" clId="Web-{63D6BB8D-C894-CF7C-1D08-FE0E293F8996}" dt="2019-12-19T12:41:09.422" v="1141" actId="20577"/>
          <ac:spMkLst>
            <pc:docMk/>
            <pc:sldMk cId="2780050534" sldId="260"/>
            <ac:spMk id="4" creationId="{780F72A3-FFE9-4B8C-93CA-7782A9C09B85}"/>
          </ac:spMkLst>
        </pc:spChg>
        <pc:spChg chg="add mod">
          <ac:chgData name="Alison Evans (Lib)" userId="S::alison.evans@uwtsd.ac.uk::a038501e-367a-4d45-83b6-fbcb256771ea" providerId="AD" clId="Web-{63D6BB8D-C894-CF7C-1D08-FE0E293F8996}" dt="2019-12-19T12:41:58.594" v="1170" actId="1076"/>
          <ac:spMkLst>
            <pc:docMk/>
            <pc:sldMk cId="2780050534" sldId="260"/>
            <ac:spMk id="6" creationId="{7B1B80C2-BFFB-4823-9F3E-AD11D5676043}"/>
          </ac:spMkLst>
        </pc:spChg>
        <pc:spChg chg="add mod">
          <ac:chgData name="Alison Evans (Lib)" userId="S::alison.evans@uwtsd.ac.uk::a038501e-367a-4d45-83b6-fbcb256771ea" providerId="AD" clId="Web-{63D6BB8D-C894-CF7C-1D08-FE0E293F8996}" dt="2019-12-19T12:42:04.703" v="1171" actId="1076"/>
          <ac:spMkLst>
            <pc:docMk/>
            <pc:sldMk cId="2780050534" sldId="260"/>
            <ac:spMk id="7" creationId="{1F447630-D99B-4278-B867-6EF57D114D92}"/>
          </ac:spMkLst>
        </pc:spChg>
        <pc:spChg chg="add mod">
          <ac:chgData name="Alison Evans (Lib)" userId="S::alison.evans@uwtsd.ac.uk::a038501e-367a-4d45-83b6-fbcb256771ea" providerId="AD" clId="Web-{63D6BB8D-C894-CF7C-1D08-FE0E293F8996}" dt="2019-12-19T12:42:10.125" v="1172" actId="1076"/>
          <ac:spMkLst>
            <pc:docMk/>
            <pc:sldMk cId="2780050534" sldId="260"/>
            <ac:spMk id="8" creationId="{9B9C618C-75B3-4277-B86C-2EE84AA3B8E1}"/>
          </ac:spMkLst>
        </pc:spChg>
        <pc:spChg chg="add mod">
          <ac:chgData name="Alison Evans (Lib)" userId="S::alison.evans@uwtsd.ac.uk::a038501e-367a-4d45-83b6-fbcb256771ea" providerId="AD" clId="Web-{63D6BB8D-C894-CF7C-1D08-FE0E293F8996}" dt="2019-12-19T12:42:21.297" v="1173" actId="1076"/>
          <ac:spMkLst>
            <pc:docMk/>
            <pc:sldMk cId="2780050534" sldId="260"/>
            <ac:spMk id="9" creationId="{BC613477-5534-4496-A614-558B2AFFA57A}"/>
          </ac:spMkLst>
        </pc:spChg>
      </pc:sldChg>
      <pc:sldChg chg="modNotes">
        <pc:chgData name="Alison Evans (Lib)" userId="S::alison.evans@uwtsd.ac.uk::a038501e-367a-4d45-83b6-fbcb256771ea" providerId="AD" clId="Web-{63D6BB8D-C894-CF7C-1D08-FE0E293F8996}" dt="2019-12-19T12:24:09.302" v="946"/>
        <pc:sldMkLst>
          <pc:docMk/>
          <pc:sldMk cId="98410709" sldId="261"/>
        </pc:sldMkLst>
      </pc:sldChg>
      <pc:sldChg chg="del">
        <pc:chgData name="Alison Evans (Lib)" userId="S::alison.evans@uwtsd.ac.uk::a038501e-367a-4d45-83b6-fbcb256771ea" providerId="AD" clId="Web-{63D6BB8D-C894-CF7C-1D08-FE0E293F8996}" dt="2019-12-19T12:25:42.490" v="950"/>
        <pc:sldMkLst>
          <pc:docMk/>
          <pc:sldMk cId="1052823282" sldId="262"/>
        </pc:sldMkLst>
      </pc:sldChg>
      <pc:sldChg chg="del">
        <pc:chgData name="Alison Evans (Lib)" userId="S::alison.evans@uwtsd.ac.uk::a038501e-367a-4d45-83b6-fbcb256771ea" providerId="AD" clId="Web-{63D6BB8D-C894-CF7C-1D08-FE0E293F8996}" dt="2019-12-19T12:26:42.192" v="952"/>
        <pc:sldMkLst>
          <pc:docMk/>
          <pc:sldMk cId="3627507517" sldId="263"/>
        </pc:sldMkLst>
      </pc:sldChg>
      <pc:sldChg chg="del">
        <pc:chgData name="Alison Evans (Lib)" userId="S::alison.evans@uwtsd.ac.uk::a038501e-367a-4d45-83b6-fbcb256771ea" providerId="AD" clId="Web-{63D6BB8D-C894-CF7C-1D08-FE0E293F8996}" dt="2019-12-19T12:28:18.645" v="956"/>
        <pc:sldMkLst>
          <pc:docMk/>
          <pc:sldMk cId="1826961806" sldId="265"/>
        </pc:sldMkLst>
      </pc:sldChg>
      <pc:sldChg chg="del">
        <pc:chgData name="Alison Evans (Lib)" userId="S::alison.evans@uwtsd.ac.uk::a038501e-367a-4d45-83b6-fbcb256771ea" providerId="AD" clId="Web-{63D6BB8D-C894-CF7C-1D08-FE0E293F8996}" dt="2019-12-19T12:29:03.535" v="958"/>
        <pc:sldMkLst>
          <pc:docMk/>
          <pc:sldMk cId="3402249532" sldId="267"/>
        </pc:sldMkLst>
      </pc:sldChg>
      <pc:sldChg chg="modSp">
        <pc:chgData name="Alison Evans (Lib)" userId="S::alison.evans@uwtsd.ac.uk::a038501e-367a-4d45-83b6-fbcb256771ea" providerId="AD" clId="Web-{63D6BB8D-C894-CF7C-1D08-FE0E293F8996}" dt="2019-12-19T12:29:34.316" v="961" actId="20577"/>
        <pc:sldMkLst>
          <pc:docMk/>
          <pc:sldMk cId="1754085037" sldId="268"/>
        </pc:sldMkLst>
        <pc:spChg chg="mod">
          <ac:chgData name="Alison Evans (Lib)" userId="S::alison.evans@uwtsd.ac.uk::a038501e-367a-4d45-83b6-fbcb256771ea" providerId="AD" clId="Web-{63D6BB8D-C894-CF7C-1D08-FE0E293F8996}" dt="2019-12-19T12:29:34.316" v="961" actId="20577"/>
          <ac:spMkLst>
            <pc:docMk/>
            <pc:sldMk cId="1754085037" sldId="268"/>
            <ac:spMk id="2" creationId="{D5187BCF-5A5A-4281-A9C8-7A460D43D03C}"/>
          </ac:spMkLst>
        </pc:spChg>
      </pc:sldChg>
      <pc:sldChg chg="addSp modSp addAnim modAnim">
        <pc:chgData name="Alison Evans (Lib)" userId="S::alison.evans@uwtsd.ac.uk::a038501e-367a-4d45-83b6-fbcb256771ea" providerId="AD" clId="Web-{63D6BB8D-C894-CF7C-1D08-FE0E293F8996}" dt="2019-12-19T13:05:42.305" v="1489"/>
        <pc:sldMkLst>
          <pc:docMk/>
          <pc:sldMk cId="3903778133" sldId="269"/>
        </pc:sldMkLst>
        <pc:spChg chg="mod">
          <ac:chgData name="Alison Evans (Lib)" userId="S::alison.evans@uwtsd.ac.uk::a038501e-367a-4d45-83b6-fbcb256771ea" providerId="AD" clId="Web-{63D6BB8D-C894-CF7C-1D08-FE0E293F8996}" dt="2019-12-19T13:04:00.900" v="1459" actId="20577"/>
          <ac:spMkLst>
            <pc:docMk/>
            <pc:sldMk cId="3903778133" sldId="269"/>
            <ac:spMk id="2" creationId="{D8316D6E-6EE8-4273-BB58-1D41D5BF50A9}"/>
          </ac:spMkLst>
        </pc:spChg>
        <pc:spChg chg="add mod">
          <ac:chgData name="Alison Evans (Lib)" userId="S::alison.evans@uwtsd.ac.uk::a038501e-367a-4d45-83b6-fbcb256771ea" providerId="AD" clId="Web-{63D6BB8D-C894-CF7C-1D08-FE0E293F8996}" dt="2019-12-19T13:05:18.165" v="1487" actId="1076"/>
          <ac:spMkLst>
            <pc:docMk/>
            <pc:sldMk cId="3903778133" sldId="269"/>
            <ac:spMk id="4" creationId="{014BB56A-C21A-4CCC-A8FD-21C48847CA0B}"/>
          </ac:spMkLst>
        </pc:spChg>
        <pc:spChg chg="mod">
          <ac:chgData name="Alison Evans (Lib)" userId="S::alison.evans@uwtsd.ac.uk::a038501e-367a-4d45-83b6-fbcb256771ea" providerId="AD" clId="Web-{63D6BB8D-C894-CF7C-1D08-FE0E293F8996}" dt="2019-12-19T13:02:32.056" v="1446" actId="20577"/>
          <ac:spMkLst>
            <pc:docMk/>
            <pc:sldMk cId="3903778133" sldId="269"/>
            <ac:spMk id="5" creationId="{B811C9DF-6979-4D30-8181-BCFB033FB230}"/>
          </ac:spMkLst>
        </pc:spChg>
        <pc:picChg chg="mod">
          <ac:chgData name="Alison Evans (Lib)" userId="S::alison.evans@uwtsd.ac.uk::a038501e-367a-4d45-83b6-fbcb256771ea" providerId="AD" clId="Web-{63D6BB8D-C894-CF7C-1D08-FE0E293F8996}" dt="2019-12-19T13:04:06.650" v="1461" actId="1076"/>
          <ac:picMkLst>
            <pc:docMk/>
            <pc:sldMk cId="3903778133" sldId="269"/>
            <ac:picMk id="11" creationId="{889ACFEB-15B3-41BE-BB56-927847A11DE0}"/>
          </ac:picMkLst>
        </pc:picChg>
      </pc:sldChg>
      <pc:sldChg chg="del">
        <pc:chgData name="Alison Evans (Lib)" userId="S::alison.evans@uwtsd.ac.uk::a038501e-367a-4d45-83b6-fbcb256771ea" providerId="AD" clId="Web-{63D6BB8D-C894-CF7C-1D08-FE0E293F8996}" dt="2019-12-19T12:52:39.278" v="1246"/>
        <pc:sldMkLst>
          <pc:docMk/>
          <pc:sldMk cId="3211060096" sldId="270"/>
        </pc:sldMkLst>
      </pc:sldChg>
      <pc:sldChg chg="del">
        <pc:chgData name="Alison Evans (Lib)" userId="S::alison.evans@uwtsd.ac.uk::a038501e-367a-4d45-83b6-fbcb256771ea" providerId="AD" clId="Web-{63D6BB8D-C894-CF7C-1D08-FE0E293F8996}" dt="2019-12-19T12:30:52.472" v="962"/>
        <pc:sldMkLst>
          <pc:docMk/>
          <pc:sldMk cId="2205304113" sldId="271"/>
        </pc:sldMkLst>
      </pc:sldChg>
      <pc:sldChg chg="addSp delSp modSp addAnim modAnim modNotes">
        <pc:chgData name="Alison Evans (Lib)" userId="S::alison.evans@uwtsd.ac.uk::a038501e-367a-4d45-83b6-fbcb256771ea" providerId="AD" clId="Web-{63D6BB8D-C894-CF7C-1D08-FE0E293F8996}" dt="2019-12-19T13:51:11.479" v="2209"/>
        <pc:sldMkLst>
          <pc:docMk/>
          <pc:sldMk cId="1979275264" sldId="273"/>
        </pc:sldMkLst>
        <pc:spChg chg="mod">
          <ac:chgData name="Alison Evans (Lib)" userId="S::alison.evans@uwtsd.ac.uk::a038501e-367a-4d45-83b6-fbcb256771ea" providerId="AD" clId="Web-{63D6BB8D-C894-CF7C-1D08-FE0E293F8996}" dt="2019-12-19T13:30:34.251" v="1876" actId="20577"/>
          <ac:spMkLst>
            <pc:docMk/>
            <pc:sldMk cId="1979275264" sldId="273"/>
            <ac:spMk id="2" creationId="{1F413D2C-DB59-4B1C-8659-439949ECCC00}"/>
          </ac:spMkLst>
        </pc:spChg>
        <pc:spChg chg="add mod">
          <ac:chgData name="Alison Evans (Lib)" userId="S::alison.evans@uwtsd.ac.uk::a038501e-367a-4d45-83b6-fbcb256771ea" providerId="AD" clId="Web-{63D6BB8D-C894-CF7C-1D08-FE0E293F8996}" dt="2019-12-19T13:24:43.924" v="1798" actId="1076"/>
          <ac:spMkLst>
            <pc:docMk/>
            <pc:sldMk cId="1979275264" sldId="273"/>
            <ac:spMk id="4" creationId="{A6D97692-1B2A-4FA9-A59C-083135AA9D0D}"/>
          </ac:spMkLst>
        </pc:spChg>
        <pc:spChg chg="add mod">
          <ac:chgData name="Alison Evans (Lib)" userId="S::alison.evans@uwtsd.ac.uk::a038501e-367a-4d45-83b6-fbcb256771ea" providerId="AD" clId="Web-{63D6BB8D-C894-CF7C-1D08-FE0E293F8996}" dt="2019-12-19T13:27:48.877" v="1854" actId="1076"/>
          <ac:spMkLst>
            <pc:docMk/>
            <pc:sldMk cId="1979275264" sldId="273"/>
            <ac:spMk id="5" creationId="{452D6546-79B9-4BD4-AB2E-556F30B85481}"/>
          </ac:spMkLst>
        </pc:spChg>
        <pc:spChg chg="add mod">
          <ac:chgData name="Alison Evans (Lib)" userId="S::alison.evans@uwtsd.ac.uk::a038501e-367a-4d45-83b6-fbcb256771ea" providerId="AD" clId="Web-{63D6BB8D-C894-CF7C-1D08-FE0E293F8996}" dt="2019-12-19T13:48:08.167" v="2147" actId="20577"/>
          <ac:spMkLst>
            <pc:docMk/>
            <pc:sldMk cId="1979275264" sldId="273"/>
            <ac:spMk id="6" creationId="{B5090CE4-A0E0-4C76-9B91-B2DB8CEF7886}"/>
          </ac:spMkLst>
        </pc:spChg>
        <pc:spChg chg="add mod">
          <ac:chgData name="Alison Evans (Lib)" userId="S::alison.evans@uwtsd.ac.uk::a038501e-367a-4d45-83b6-fbcb256771ea" providerId="AD" clId="Web-{63D6BB8D-C894-CF7C-1D08-FE0E293F8996}" dt="2019-12-19T13:48:04.152" v="2144" actId="20577"/>
          <ac:spMkLst>
            <pc:docMk/>
            <pc:sldMk cId="1979275264" sldId="273"/>
            <ac:spMk id="7" creationId="{2C1C1762-3F63-45EE-93EC-1DD749972BDA}"/>
          </ac:spMkLst>
        </pc:spChg>
        <pc:spChg chg="add del mod">
          <ac:chgData name="Alison Evans (Lib)" userId="S::alison.evans@uwtsd.ac.uk::a038501e-367a-4d45-83b6-fbcb256771ea" providerId="AD" clId="Web-{63D6BB8D-C894-CF7C-1D08-FE0E293F8996}" dt="2019-12-19T13:20:56.613" v="1747"/>
          <ac:spMkLst>
            <pc:docMk/>
            <pc:sldMk cId="1979275264" sldId="273"/>
            <ac:spMk id="8" creationId="{442378BB-8177-43FB-9E7F-8D9C730DA056}"/>
          </ac:spMkLst>
        </pc:spChg>
        <pc:spChg chg="mod">
          <ac:chgData name="Alison Evans (Lib)" userId="S::alison.evans@uwtsd.ac.uk::a038501e-367a-4d45-83b6-fbcb256771ea" providerId="AD" clId="Web-{63D6BB8D-C894-CF7C-1D08-FE0E293F8996}" dt="2019-12-19T13:25:02.893" v="1801" actId="1076"/>
          <ac:spMkLst>
            <pc:docMk/>
            <pc:sldMk cId="1979275264" sldId="273"/>
            <ac:spMk id="19" creationId="{73479D7B-8FA5-421B-9071-083DD737974C}"/>
          </ac:spMkLst>
        </pc:spChg>
        <pc:picChg chg="mod">
          <ac:chgData name="Alison Evans (Lib)" userId="S::alison.evans@uwtsd.ac.uk::a038501e-367a-4d45-83b6-fbcb256771ea" providerId="AD" clId="Web-{63D6BB8D-C894-CF7C-1D08-FE0E293F8996}" dt="2019-12-19T13:27:54.955" v="1855" actId="1076"/>
          <ac:picMkLst>
            <pc:docMk/>
            <pc:sldMk cId="1979275264" sldId="273"/>
            <ac:picMk id="17" creationId="{3D20AA1D-3F78-4BA3-BEC8-CA6DEB99950B}"/>
          </ac:picMkLst>
        </pc:picChg>
      </pc:sldChg>
      <pc:sldChg chg="addSp modSp addAnim modAnim modNotes">
        <pc:chgData name="Alison Evans (Lib)" userId="S::alison.evans@uwtsd.ac.uk::a038501e-367a-4d45-83b6-fbcb256771ea" providerId="AD" clId="Web-{63D6BB8D-C894-CF7C-1D08-FE0E293F8996}" dt="2019-12-19T13:48:44.698" v="2159"/>
        <pc:sldMkLst>
          <pc:docMk/>
          <pc:sldMk cId="985672421" sldId="274"/>
        </pc:sldMkLst>
        <pc:spChg chg="mod">
          <ac:chgData name="Alison Evans (Lib)" userId="S::alison.evans@uwtsd.ac.uk::a038501e-367a-4d45-83b6-fbcb256771ea" providerId="AD" clId="Web-{63D6BB8D-C894-CF7C-1D08-FE0E293F8996}" dt="2019-12-19T13:35:56.187" v="1996" actId="14100"/>
          <ac:spMkLst>
            <pc:docMk/>
            <pc:sldMk cId="985672421" sldId="274"/>
            <ac:spMk id="2" creationId="{895F646A-B434-4ED1-A72B-92453311414A}"/>
          </ac:spMkLst>
        </pc:spChg>
        <pc:spChg chg="add mod">
          <ac:chgData name="Alison Evans (Lib)" userId="S::alison.evans@uwtsd.ac.uk::a038501e-367a-4d45-83b6-fbcb256771ea" providerId="AD" clId="Web-{63D6BB8D-C894-CF7C-1D08-FE0E293F8996}" dt="2019-12-19T13:44:42.434" v="2136" actId="1076"/>
          <ac:spMkLst>
            <pc:docMk/>
            <pc:sldMk cId="985672421" sldId="274"/>
            <ac:spMk id="4" creationId="{5F4CD86E-A33C-4C55-8A97-5A695D894F44}"/>
          </ac:spMkLst>
        </pc:spChg>
        <pc:spChg chg="add mod">
          <ac:chgData name="Alison Evans (Lib)" userId="S::alison.evans@uwtsd.ac.uk::a038501e-367a-4d45-83b6-fbcb256771ea" providerId="AD" clId="Web-{63D6BB8D-C894-CF7C-1D08-FE0E293F8996}" dt="2019-12-19T13:44:49.356" v="2137" actId="1076"/>
          <ac:spMkLst>
            <pc:docMk/>
            <pc:sldMk cId="985672421" sldId="274"/>
            <ac:spMk id="5" creationId="{DBBB40D2-542F-45D5-9E47-CB2B5714B73F}"/>
          </ac:spMkLst>
        </pc:spChg>
        <pc:spChg chg="add mod">
          <ac:chgData name="Alison Evans (Lib)" userId="S::alison.evans@uwtsd.ac.uk::a038501e-367a-4d45-83b6-fbcb256771ea" providerId="AD" clId="Web-{63D6BB8D-C894-CF7C-1D08-FE0E293F8996}" dt="2019-12-19T13:44:56.965" v="2138" actId="1076"/>
          <ac:spMkLst>
            <pc:docMk/>
            <pc:sldMk cId="985672421" sldId="274"/>
            <ac:spMk id="6" creationId="{14B88754-04E0-4BFC-A2ED-2D89CDB9E965}"/>
          </ac:spMkLst>
        </pc:spChg>
        <pc:spChg chg="add mod">
          <ac:chgData name="Alison Evans (Lib)" userId="S::alison.evans@uwtsd.ac.uk::a038501e-367a-4d45-83b6-fbcb256771ea" providerId="AD" clId="Web-{63D6BB8D-C894-CF7C-1D08-FE0E293F8996}" dt="2019-12-19T13:45:24.106" v="2141" actId="20577"/>
          <ac:spMkLst>
            <pc:docMk/>
            <pc:sldMk cId="985672421" sldId="274"/>
            <ac:spMk id="7" creationId="{3E480EF5-65DE-40A0-959A-1B5D7F12E6D7}"/>
          </ac:spMkLst>
        </pc:spChg>
        <pc:spChg chg="add mod">
          <ac:chgData name="Alison Evans (Lib)" userId="S::alison.evans@uwtsd.ac.uk::a038501e-367a-4d45-83b6-fbcb256771ea" providerId="AD" clId="Web-{63D6BB8D-C894-CF7C-1D08-FE0E293F8996}" dt="2019-12-19T13:45:19.793" v="2140" actId="1076"/>
          <ac:spMkLst>
            <pc:docMk/>
            <pc:sldMk cId="985672421" sldId="274"/>
            <ac:spMk id="8" creationId="{DA9B1E23-541D-45C1-A07C-9506CD7262C8}"/>
          </ac:spMkLst>
        </pc:spChg>
        <pc:picChg chg="mod">
          <ac:chgData name="Alison Evans (Lib)" userId="S::alison.evans@uwtsd.ac.uk::a038501e-367a-4d45-83b6-fbcb256771ea" providerId="AD" clId="Web-{63D6BB8D-C894-CF7C-1D08-FE0E293F8996}" dt="2019-12-19T13:42:29.731" v="2095" actId="1076"/>
          <ac:picMkLst>
            <pc:docMk/>
            <pc:sldMk cId="985672421" sldId="274"/>
            <ac:picMk id="13" creationId="{8955678F-63F8-480B-AE88-74808D85627A}"/>
          </ac:picMkLst>
        </pc:picChg>
      </pc:sldChg>
      <pc:sldChg chg="del">
        <pc:chgData name="Alison Evans (Lib)" userId="S::alison.evans@uwtsd.ac.uk::a038501e-367a-4d45-83b6-fbcb256771ea" providerId="AD" clId="Web-{63D6BB8D-C894-CF7C-1D08-FE0E293F8996}" dt="2019-12-19T12:33:37.690" v="965"/>
        <pc:sldMkLst>
          <pc:docMk/>
          <pc:sldMk cId="2638673705" sldId="275"/>
        </pc:sldMkLst>
      </pc:sldChg>
      <pc:sldChg chg="modSp add ord">
        <pc:chgData name="Alison Evans (Lib)" userId="S::alison.evans@uwtsd.ac.uk::a038501e-367a-4d45-83b6-fbcb256771ea" providerId="AD" clId="Web-{63D6BB8D-C894-CF7C-1D08-FE0E293F8996}" dt="2019-12-19T12:43:49.171" v="1185" actId="1076"/>
        <pc:sldMkLst>
          <pc:docMk/>
          <pc:sldMk cId="3577261964" sldId="276"/>
        </pc:sldMkLst>
        <pc:spChg chg="mod">
          <ac:chgData name="Alison Evans (Lib)" userId="S::alison.evans@uwtsd.ac.uk::a038501e-367a-4d45-83b6-fbcb256771ea" providerId="AD" clId="Web-{63D6BB8D-C894-CF7C-1D08-FE0E293F8996}" dt="2019-12-19T12:43:49.171" v="1185" actId="1076"/>
          <ac:spMkLst>
            <pc:docMk/>
            <pc:sldMk cId="3577261964" sldId="276"/>
            <ac:spMk id="2" creationId="{76464536-A9F3-4799-AAD9-1F1F3D6E97CF}"/>
          </ac:spMkLst>
        </pc:spChg>
      </pc:sldChg>
      <pc:sldChg chg="add modNotes">
        <pc:chgData name="Alison Evans (Lib)" userId="S::alison.evans@uwtsd.ac.uk::a038501e-367a-4d45-83b6-fbcb256771ea" providerId="AD" clId="Web-{63D6BB8D-C894-CF7C-1D08-FE0E293F8996}" dt="2019-12-19T12:49:08.467" v="1215"/>
        <pc:sldMkLst>
          <pc:docMk/>
          <pc:sldMk cId="4236183349" sldId="277"/>
        </pc:sldMkLst>
      </pc:sldChg>
      <pc:sldChg chg="add del">
        <pc:chgData name="Alison Evans (Lib)" userId="S::alison.evans@uwtsd.ac.uk::a038501e-367a-4d45-83b6-fbcb256771ea" providerId="AD" clId="Web-{63D6BB8D-C894-CF7C-1D08-FE0E293F8996}" dt="2019-12-19T12:27:39.301" v="954"/>
        <pc:sldMkLst>
          <pc:docMk/>
          <pc:sldMk cId="726165688" sldId="278"/>
        </pc:sldMkLst>
      </pc:sldChg>
      <pc:sldChg chg="add modNotes">
        <pc:chgData name="Alison Evans (Lib)" userId="S::alison.evans@uwtsd.ac.uk::a038501e-367a-4d45-83b6-fbcb256771ea" providerId="AD" clId="Web-{63D6BB8D-C894-CF7C-1D08-FE0E293F8996}" dt="2019-12-19T12:51:26.591" v="1238"/>
        <pc:sldMkLst>
          <pc:docMk/>
          <pc:sldMk cId="1567343478" sldId="278"/>
        </pc:sldMkLst>
      </pc:sldChg>
      <pc:sldChg chg="add modNotes">
        <pc:chgData name="Alison Evans (Lib)" userId="S::alison.evans@uwtsd.ac.uk::a038501e-367a-4d45-83b6-fbcb256771ea" providerId="AD" clId="Web-{63D6BB8D-C894-CF7C-1D08-FE0E293F8996}" dt="2019-12-19T12:51:42.169" v="1242"/>
        <pc:sldMkLst>
          <pc:docMk/>
          <pc:sldMk cId="3733612740" sldId="279"/>
        </pc:sldMkLst>
      </pc:sldChg>
      <pc:sldChg chg="add modNotes">
        <pc:chgData name="Alison Evans (Lib)" userId="S::alison.evans@uwtsd.ac.uk::a038501e-367a-4d45-83b6-fbcb256771ea" providerId="AD" clId="Web-{63D6BB8D-C894-CF7C-1D08-FE0E293F8996}" dt="2019-12-19T12:52:17.497" v="1245"/>
        <pc:sldMkLst>
          <pc:docMk/>
          <pc:sldMk cId="3125790148" sldId="280"/>
        </pc:sldMkLst>
      </pc:sldChg>
      <pc:sldChg chg="add">
        <pc:chgData name="Alison Evans (Lib)" userId="S::alison.evans@uwtsd.ac.uk::a038501e-367a-4d45-83b6-fbcb256771ea" providerId="AD" clId="Web-{63D6BB8D-C894-CF7C-1D08-FE0E293F8996}" dt="2019-12-19T12:30:57.582" v="963"/>
        <pc:sldMkLst>
          <pc:docMk/>
          <pc:sldMk cId="2753450800" sldId="281"/>
        </pc:sldMkLst>
      </pc:sldChg>
      <pc:sldChg chg="add">
        <pc:chgData name="Alison Evans (Lib)" userId="S::alison.evans@uwtsd.ac.uk::a038501e-367a-4d45-83b6-fbcb256771ea" providerId="AD" clId="Web-{63D6BB8D-C894-CF7C-1D08-FE0E293F8996}" dt="2019-12-19T12:31:24.363" v="964"/>
        <pc:sldMkLst>
          <pc:docMk/>
          <pc:sldMk cId="898527754" sldId="282"/>
        </pc:sldMkLst>
      </pc:sldChg>
      <pc:sldChg chg="modSp add">
        <pc:chgData name="Alison Evans (Lib)" userId="S::alison.evans@uwtsd.ac.uk::a038501e-367a-4d45-83b6-fbcb256771ea" providerId="AD" clId="Web-{63D6BB8D-C894-CF7C-1D08-FE0E293F8996}" dt="2019-12-19T12:34:41.534" v="981" actId="20577"/>
        <pc:sldMkLst>
          <pc:docMk/>
          <pc:sldMk cId="4156508419" sldId="283"/>
        </pc:sldMkLst>
        <pc:spChg chg="mod">
          <ac:chgData name="Alison Evans (Lib)" userId="S::alison.evans@uwtsd.ac.uk::a038501e-367a-4d45-83b6-fbcb256771ea" providerId="AD" clId="Web-{63D6BB8D-C894-CF7C-1D08-FE0E293F8996}" dt="2019-12-19T12:34:41.534" v="981" actId="20577"/>
          <ac:spMkLst>
            <pc:docMk/>
            <pc:sldMk cId="4156508419" sldId="283"/>
            <ac:spMk id="9" creationId="{DF53B31A-60BD-46CB-8441-860286CA00B5}"/>
          </ac:spMkLst>
        </pc:spChg>
      </pc:sldChg>
    </pc:docChg>
  </pc:docChgLst>
  <pc:docChgLst>
    <pc:chgData name="Alison Evans (Lib)" userId="S::alison.evans@uwtsd.ac.uk::a038501e-367a-4d45-83b6-fbcb256771ea" providerId="AD" clId="Web-{033871CD-66E7-4329-8F09-CCD7E5766858}"/>
    <pc:docChg chg="delSld sldOrd">
      <pc:chgData name="Alison Evans (Lib)" userId="S::alison.evans@uwtsd.ac.uk::a038501e-367a-4d45-83b6-fbcb256771ea" providerId="AD" clId="Web-{033871CD-66E7-4329-8F09-CCD7E5766858}" dt="2019-09-24T14:18:02.513" v="1"/>
      <pc:docMkLst>
        <pc:docMk/>
      </pc:docMkLst>
      <pc:sldChg chg="del ord">
        <pc:chgData name="Alison Evans (Lib)" userId="S::alison.evans@uwtsd.ac.uk::a038501e-367a-4d45-83b6-fbcb256771ea" providerId="AD" clId="Web-{033871CD-66E7-4329-8F09-CCD7E5766858}" dt="2019-09-24T14:18:02.513" v="1"/>
        <pc:sldMkLst>
          <pc:docMk/>
          <pc:sldMk cId="1107279482" sldId="266"/>
        </pc:sldMkLst>
      </pc:sldChg>
    </pc:docChg>
  </pc:docChgLst>
  <pc:docChgLst>
    <pc:chgData name="Alison Evans (Lib)" userId="S::alison.evans@uwtsd.ac.uk::a038501e-367a-4d45-83b6-fbcb256771ea" providerId="AD" clId="Web-{CEFAC93D-29E0-3022-D7D8-CA7454D41C3A}"/>
    <pc:docChg chg="modSld">
      <pc:chgData name="Alison Evans (Lib)" userId="S::alison.evans@uwtsd.ac.uk::a038501e-367a-4d45-83b6-fbcb256771ea" providerId="AD" clId="Web-{CEFAC93D-29E0-3022-D7D8-CA7454D41C3A}" dt="2019-10-15T11:13:51.522" v="2" actId="20577"/>
      <pc:docMkLst>
        <pc:docMk/>
      </pc:docMkLst>
      <pc:sldChg chg="modSp">
        <pc:chgData name="Alison Evans (Lib)" userId="S::alison.evans@uwtsd.ac.uk::a038501e-367a-4d45-83b6-fbcb256771ea" providerId="AD" clId="Web-{CEFAC93D-29E0-3022-D7D8-CA7454D41C3A}" dt="2019-10-15T11:13:50.569" v="0" actId="20577"/>
        <pc:sldMkLst>
          <pc:docMk/>
          <pc:sldMk cId="1826961806" sldId="265"/>
        </pc:sldMkLst>
        <pc:spChg chg="mod">
          <ac:chgData name="Alison Evans (Lib)" userId="S::alison.evans@uwtsd.ac.uk::a038501e-367a-4d45-83b6-fbcb256771ea" providerId="AD" clId="Web-{CEFAC93D-29E0-3022-D7D8-CA7454D41C3A}" dt="2019-10-15T11:13:50.569" v="0" actId="20577"/>
          <ac:spMkLst>
            <pc:docMk/>
            <pc:sldMk cId="1826961806" sldId="265"/>
            <ac:spMk id="5" creationId="{6832FD9E-BEA9-4CD2-9C6F-55F60BE2DD0A}"/>
          </ac:spMkLst>
        </pc:spChg>
      </pc:sldChg>
    </pc:docChg>
  </pc:docChgLst>
  <pc:docChgLst>
    <pc:chgData name="Alison Evans (Lib)" userId="S::alison.evans@uwtsd.ac.uk::a038501e-367a-4d45-83b6-fbcb256771ea" providerId="AD" clId="Web-{40F53467-C40F-D7DE-95FF-E6C80353C7AC}"/>
    <pc:docChg chg="modSld">
      <pc:chgData name="Alison Evans (Lib)" userId="S::alison.evans@uwtsd.ac.uk::a038501e-367a-4d45-83b6-fbcb256771ea" providerId="AD" clId="Web-{40F53467-C40F-D7DE-95FF-E6C80353C7AC}" dt="2020-02-11T13:07:12.879" v="527" actId="20577"/>
      <pc:docMkLst>
        <pc:docMk/>
      </pc:docMkLst>
      <pc:sldChg chg="modNotes">
        <pc:chgData name="Alison Evans (Lib)" userId="S::alison.evans@uwtsd.ac.uk::a038501e-367a-4d45-83b6-fbcb256771ea" providerId="AD" clId="Web-{40F53467-C40F-D7DE-95FF-E6C80353C7AC}" dt="2020-02-11T12:49:16.179" v="164"/>
        <pc:sldMkLst>
          <pc:docMk/>
          <pc:sldMk cId="3018337656" sldId="256"/>
        </pc:sldMkLst>
      </pc:sldChg>
      <pc:sldChg chg="modNotes">
        <pc:chgData name="Alison Evans (Lib)" userId="S::alison.evans@uwtsd.ac.uk::a038501e-367a-4d45-83b6-fbcb256771ea" providerId="AD" clId="Web-{40F53467-C40F-D7DE-95FF-E6C80353C7AC}" dt="2020-02-11T12:49:34.588" v="185"/>
        <pc:sldMkLst>
          <pc:docMk/>
          <pc:sldMk cId="2322002197" sldId="257"/>
        </pc:sldMkLst>
      </pc:sldChg>
      <pc:sldChg chg="modSp">
        <pc:chgData name="Alison Evans (Lib)" userId="S::alison.evans@uwtsd.ac.uk::a038501e-367a-4d45-83b6-fbcb256771ea" providerId="AD" clId="Web-{40F53467-C40F-D7DE-95FF-E6C80353C7AC}" dt="2020-02-11T13:07:12.879" v="526" actId="20577"/>
        <pc:sldMkLst>
          <pc:docMk/>
          <pc:sldMk cId="1242342650" sldId="258"/>
        </pc:sldMkLst>
        <pc:spChg chg="mod">
          <ac:chgData name="Alison Evans (Lib)" userId="S::alison.evans@uwtsd.ac.uk::a038501e-367a-4d45-83b6-fbcb256771ea" providerId="AD" clId="Web-{40F53467-C40F-D7DE-95FF-E6C80353C7AC}" dt="2020-02-11T13:06:11.582" v="504" actId="20577"/>
          <ac:spMkLst>
            <pc:docMk/>
            <pc:sldMk cId="1242342650" sldId="258"/>
            <ac:spMk id="3" creationId="{F09AA08C-E3D2-4335-923E-6097441A427B}"/>
          </ac:spMkLst>
        </pc:spChg>
        <pc:spChg chg="mod">
          <ac:chgData name="Alison Evans (Lib)" userId="S::alison.evans@uwtsd.ac.uk::a038501e-367a-4d45-83b6-fbcb256771ea" providerId="AD" clId="Web-{40F53467-C40F-D7DE-95FF-E6C80353C7AC}" dt="2020-02-11T12:50:01.289" v="194" actId="20577"/>
          <ac:spMkLst>
            <pc:docMk/>
            <pc:sldMk cId="1242342650" sldId="258"/>
            <ac:spMk id="5" creationId="{BAE364FD-4E47-47BB-A94D-5ED77E6E1FF4}"/>
          </ac:spMkLst>
        </pc:spChg>
        <pc:spChg chg="mod">
          <ac:chgData name="Alison Evans (Lib)" userId="S::alison.evans@uwtsd.ac.uk::a038501e-367a-4d45-83b6-fbcb256771ea" providerId="AD" clId="Web-{40F53467-C40F-D7DE-95FF-E6C80353C7AC}" dt="2020-02-11T12:50:37.093" v="209" actId="20577"/>
          <ac:spMkLst>
            <pc:docMk/>
            <pc:sldMk cId="1242342650" sldId="258"/>
            <ac:spMk id="7" creationId="{7AA7B005-5019-4AC8-AFC8-31B951D5A336}"/>
          </ac:spMkLst>
        </pc:spChg>
        <pc:spChg chg="mod">
          <ac:chgData name="Alison Evans (Lib)" userId="S::alison.evans@uwtsd.ac.uk::a038501e-367a-4d45-83b6-fbcb256771ea" providerId="AD" clId="Web-{40F53467-C40F-D7DE-95FF-E6C80353C7AC}" dt="2020-02-11T13:07:12.879" v="526" actId="20577"/>
          <ac:spMkLst>
            <pc:docMk/>
            <pc:sldMk cId="1242342650" sldId="258"/>
            <ac:spMk id="9" creationId="{B56A3ABB-1152-4EDC-A6DB-FE2942F41F02}"/>
          </ac:spMkLst>
        </pc:spChg>
      </pc:sldChg>
      <pc:sldChg chg="modNotes">
        <pc:chgData name="Alison Evans (Lib)" userId="S::alison.evans@uwtsd.ac.uk::a038501e-367a-4d45-83b6-fbcb256771ea" providerId="AD" clId="Web-{40F53467-C40F-D7DE-95FF-E6C80353C7AC}" dt="2020-02-11T13:05:14.895" v="497"/>
        <pc:sldMkLst>
          <pc:docMk/>
          <pc:sldMk cId="2780050534" sldId="260"/>
        </pc:sldMkLst>
      </pc:sldChg>
      <pc:sldChg chg="modNotes">
        <pc:chgData name="Alison Evans (Lib)" userId="S::alison.evans@uwtsd.ac.uk::a038501e-367a-4d45-83b6-fbcb256771ea" providerId="AD" clId="Web-{40F53467-C40F-D7DE-95FF-E6C80353C7AC}" dt="2020-02-11T12:57:50.767" v="378"/>
        <pc:sldMkLst>
          <pc:docMk/>
          <pc:sldMk cId="1754085037" sldId="268"/>
        </pc:sldMkLst>
      </pc:sldChg>
      <pc:sldChg chg="modNotes">
        <pc:chgData name="Alison Evans (Lib)" userId="S::alison.evans@uwtsd.ac.uk::a038501e-367a-4d45-83b6-fbcb256771ea" providerId="AD" clId="Web-{40F53467-C40F-D7DE-95FF-E6C80353C7AC}" dt="2020-02-11T12:59:13.690" v="442"/>
        <pc:sldMkLst>
          <pc:docMk/>
          <pc:sldMk cId="3903778133" sldId="269"/>
        </pc:sldMkLst>
      </pc:sldChg>
      <pc:sldChg chg="modSp modNotes">
        <pc:chgData name="Alison Evans (Lib)" userId="S::alison.evans@uwtsd.ac.uk::a038501e-367a-4d45-83b6-fbcb256771ea" providerId="AD" clId="Web-{40F53467-C40F-D7DE-95FF-E6C80353C7AC}" dt="2020-02-11T12:48:12.130" v="150" actId="20577"/>
        <pc:sldMkLst>
          <pc:docMk/>
          <pc:sldMk cId="3577261964" sldId="276"/>
        </pc:sldMkLst>
        <pc:spChg chg="mod">
          <ac:chgData name="Alison Evans (Lib)" userId="S::alison.evans@uwtsd.ac.uk::a038501e-367a-4d45-83b6-fbcb256771ea" providerId="AD" clId="Web-{40F53467-C40F-D7DE-95FF-E6C80353C7AC}" dt="2020-02-11T12:48:12.130" v="150" actId="20577"/>
          <ac:spMkLst>
            <pc:docMk/>
            <pc:sldMk cId="3577261964" sldId="276"/>
            <ac:spMk id="2" creationId="{76464536-A9F3-4799-AAD9-1F1F3D6E97CF}"/>
          </ac:spMkLst>
        </pc:spChg>
      </pc:sldChg>
      <pc:sldChg chg="modNotes">
        <pc:chgData name="Alison Evans (Lib)" userId="S::alison.evans@uwtsd.ac.uk::a038501e-367a-4d45-83b6-fbcb256771ea" providerId="AD" clId="Web-{40F53467-C40F-D7DE-95FF-E6C80353C7AC}" dt="2020-02-11T12:52:38.875" v="260"/>
        <pc:sldMkLst>
          <pc:docMk/>
          <pc:sldMk cId="4236183349" sldId="277"/>
        </pc:sldMkLst>
      </pc:sldChg>
      <pc:sldChg chg="modSp modNotes">
        <pc:chgData name="Alison Evans (Lib)" userId="S::alison.evans@uwtsd.ac.uk::a038501e-367a-4d45-83b6-fbcb256771ea" providerId="AD" clId="Web-{40F53467-C40F-D7DE-95FF-E6C80353C7AC}" dt="2020-02-11T12:55:17.642" v="301"/>
        <pc:sldMkLst>
          <pc:docMk/>
          <pc:sldMk cId="1567343478" sldId="278"/>
        </pc:sldMkLst>
        <pc:spChg chg="mod">
          <ac:chgData name="Alison Evans (Lib)" userId="S::alison.evans@uwtsd.ac.uk::a038501e-367a-4d45-83b6-fbcb256771ea" providerId="AD" clId="Web-{40F53467-C40F-D7DE-95FF-E6C80353C7AC}" dt="2020-02-11T12:48:21.129" v="152" actId="1076"/>
          <ac:spMkLst>
            <pc:docMk/>
            <pc:sldMk cId="1567343478" sldId="278"/>
            <ac:spMk id="6" creationId="{1EC44BCE-E161-4337-A448-10CF10B3CE68}"/>
          </ac:spMkLst>
        </pc:spChg>
        <pc:spChg chg="mod">
          <ac:chgData name="Alison Evans (Lib)" userId="S::alison.evans@uwtsd.ac.uk::a038501e-367a-4d45-83b6-fbcb256771ea" providerId="AD" clId="Web-{40F53467-C40F-D7DE-95FF-E6C80353C7AC}" dt="2020-02-11T12:48:18.563" v="151" actId="1076"/>
          <ac:spMkLst>
            <pc:docMk/>
            <pc:sldMk cId="1567343478" sldId="278"/>
            <ac:spMk id="10" creationId="{C1585DB8-4A1F-4CE9-9B98-2064A1C9C265}"/>
          </ac:spMkLst>
        </pc:spChg>
      </pc:sldChg>
      <pc:sldChg chg="mod modShow modNotes">
        <pc:chgData name="Alison Evans (Lib)" userId="S::alison.evans@uwtsd.ac.uk::a038501e-367a-4d45-83b6-fbcb256771ea" providerId="AD" clId="Web-{40F53467-C40F-D7DE-95FF-E6C80353C7AC}" dt="2020-02-11T12:57:23.392" v="373"/>
        <pc:sldMkLst>
          <pc:docMk/>
          <pc:sldMk cId="3733612740" sldId="279"/>
        </pc:sldMkLst>
      </pc:sldChg>
      <pc:sldChg chg="modNotes">
        <pc:chgData name="Alison Evans (Lib)" userId="S::alison.evans@uwtsd.ac.uk::a038501e-367a-4d45-83b6-fbcb256771ea" providerId="AD" clId="Web-{40F53467-C40F-D7DE-95FF-E6C80353C7AC}" dt="2020-02-11T12:59:20.752" v="444"/>
        <pc:sldMkLst>
          <pc:docMk/>
          <pc:sldMk cId="2753450800" sldId="281"/>
        </pc:sldMkLst>
      </pc:sldChg>
      <pc:sldChg chg="modNotes">
        <pc:chgData name="Alison Evans (Lib)" userId="S::alison.evans@uwtsd.ac.uk::a038501e-367a-4d45-83b6-fbcb256771ea" providerId="AD" clId="Web-{40F53467-C40F-D7DE-95FF-E6C80353C7AC}" dt="2020-02-11T13:03:41.769" v="484"/>
        <pc:sldMkLst>
          <pc:docMk/>
          <pc:sldMk cId="898527754" sldId="282"/>
        </pc:sldMkLst>
      </pc:sldChg>
    </pc:docChg>
  </pc:docChgLst>
  <pc:docChgLst>
    <pc:chgData clId="Web-{BF1F903E-DF73-D70D-4E1A-4012B444916A}"/>
    <pc:docChg chg="modSld">
      <pc:chgData name="" userId="" providerId="" clId="Web-{BF1F903E-DF73-D70D-4E1A-4012B444916A}" dt="2019-09-24T10:48:42.551" v="0" actId="20577"/>
      <pc:docMkLst>
        <pc:docMk/>
      </pc:docMkLst>
      <pc:sldChg chg="modSp">
        <pc:chgData name="" userId="" providerId="" clId="Web-{BF1F903E-DF73-D70D-4E1A-4012B444916A}" dt="2019-09-24T10:48:42.551" v="0" actId="20577"/>
        <pc:sldMkLst>
          <pc:docMk/>
          <pc:sldMk cId="3627507517" sldId="263"/>
        </pc:sldMkLst>
        <pc:spChg chg="mod">
          <ac:chgData name="" userId="" providerId="" clId="Web-{BF1F903E-DF73-D70D-4E1A-4012B444916A}" dt="2019-09-24T10:48:42.551" v="0" actId="20577"/>
          <ac:spMkLst>
            <pc:docMk/>
            <pc:sldMk cId="3627507517" sldId="263"/>
            <ac:spMk id="2" creationId="{9A781EE7-1DA9-4F88-A63E-208EF0575952}"/>
          </ac:spMkLst>
        </pc:spChg>
      </pc:sldChg>
    </pc:docChg>
  </pc:docChgLst>
  <pc:docChgLst>
    <pc:chgData name="Alison Evans (Lib)" userId="S::alison.evans@uwtsd.ac.uk::a038501e-367a-4d45-83b6-fbcb256771ea" providerId="AD" clId="Web-{C4E55D27-FC7A-D37A-E9D6-6C0D778CEA28}"/>
    <pc:docChg chg="modSld">
      <pc:chgData name="Alison Evans (Lib)" userId="S::alison.evans@uwtsd.ac.uk::a038501e-367a-4d45-83b6-fbcb256771ea" providerId="AD" clId="Web-{C4E55D27-FC7A-D37A-E9D6-6C0D778CEA28}" dt="2019-10-15T12:00:35.767" v="38" actId="20577"/>
      <pc:docMkLst>
        <pc:docMk/>
      </pc:docMkLst>
      <pc:sldChg chg="modSp">
        <pc:chgData name="Alison Evans (Lib)" userId="S::alison.evans@uwtsd.ac.uk::a038501e-367a-4d45-83b6-fbcb256771ea" providerId="AD" clId="Web-{C4E55D27-FC7A-D37A-E9D6-6C0D778CEA28}" dt="2019-10-15T12:00:32.189" v="36" actId="20577"/>
        <pc:sldMkLst>
          <pc:docMk/>
          <pc:sldMk cId="3903778133" sldId="269"/>
        </pc:sldMkLst>
        <pc:spChg chg="mod">
          <ac:chgData name="Alison Evans (Lib)" userId="S::alison.evans@uwtsd.ac.uk::a038501e-367a-4d45-83b6-fbcb256771ea" providerId="AD" clId="Web-{C4E55D27-FC7A-D37A-E9D6-6C0D778CEA28}" dt="2019-10-15T12:00:32.189" v="36" actId="20577"/>
          <ac:spMkLst>
            <pc:docMk/>
            <pc:sldMk cId="3903778133" sldId="269"/>
            <ac:spMk id="2" creationId="{D8316D6E-6EE8-4273-BB58-1D41D5BF50A9}"/>
          </ac:spMkLst>
        </pc:spChg>
      </pc:sldChg>
    </pc:docChg>
  </pc:docChgLst>
  <pc:docChgLst>
    <pc:chgData name="Alison Evans (Lib)" userId="S::alison.evans@uwtsd.ac.uk::a038501e-367a-4d45-83b6-fbcb256771ea" providerId="AD" clId="Web-{4935115F-4F1F-7112-05CC-CEAB4A9FBD6D}"/>
    <pc:docChg chg="modSld">
      <pc:chgData name="Alison Evans (Lib)" userId="S::alison.evans@uwtsd.ac.uk::a038501e-367a-4d45-83b6-fbcb256771ea" providerId="AD" clId="Web-{4935115F-4F1F-7112-05CC-CEAB4A9FBD6D}" dt="2019-10-16T10:04:04.379" v="18" actId="20577"/>
      <pc:docMkLst>
        <pc:docMk/>
      </pc:docMkLst>
      <pc:sldChg chg="modSp">
        <pc:chgData name="Alison Evans (Lib)" userId="S::alison.evans@uwtsd.ac.uk::a038501e-367a-4d45-83b6-fbcb256771ea" providerId="AD" clId="Web-{4935115F-4F1F-7112-05CC-CEAB4A9FBD6D}" dt="2019-10-16T10:04:04.379" v="18" actId="20577"/>
        <pc:sldMkLst>
          <pc:docMk/>
          <pc:sldMk cId="98410709" sldId="261"/>
        </pc:sldMkLst>
        <pc:spChg chg="mod">
          <ac:chgData name="Alison Evans (Lib)" userId="S::alison.evans@uwtsd.ac.uk::a038501e-367a-4d45-83b6-fbcb256771ea" providerId="AD" clId="Web-{4935115F-4F1F-7112-05CC-CEAB4A9FBD6D}" dt="2019-10-16T10:04:04.379" v="18" actId="20577"/>
          <ac:spMkLst>
            <pc:docMk/>
            <pc:sldMk cId="98410709" sldId="261"/>
            <ac:spMk id="2" creationId="{88A6AF17-6C5C-4194-80BA-415EA90F591F}"/>
          </ac:spMkLst>
        </pc:spChg>
      </pc:sldChg>
    </pc:docChg>
  </pc:docChgLst>
  <pc:docChgLst>
    <pc:chgData name="Alison Evans (Lib)" userId="S::alison.evans@uwtsd.ac.uk::a038501e-367a-4d45-83b6-fbcb256771ea" providerId="AD" clId="Web-{BF1F903E-DF73-D70D-4E1A-4012B444916A}"/>
    <pc:docChg chg="addSld delSld modSld">
      <pc:chgData name="Alison Evans (Lib)" userId="S::alison.evans@uwtsd.ac.uk::a038501e-367a-4d45-83b6-fbcb256771ea" providerId="AD" clId="Web-{BF1F903E-DF73-D70D-4E1A-4012B444916A}" dt="2019-09-24T11:29:46.406" v="1093" actId="20577"/>
      <pc:docMkLst>
        <pc:docMk/>
      </pc:docMkLst>
      <pc:sldChg chg="addSp delSp modSp">
        <pc:chgData name="Alison Evans (Lib)" userId="S::alison.evans@uwtsd.ac.uk::a038501e-367a-4d45-83b6-fbcb256771ea" providerId="AD" clId="Web-{BF1F903E-DF73-D70D-4E1A-4012B444916A}" dt="2019-09-24T09:25:48.902" v="72"/>
        <pc:sldMkLst>
          <pc:docMk/>
          <pc:sldMk cId="3018337656" sldId="256"/>
        </pc:sldMkLst>
        <pc:spChg chg="del">
          <ac:chgData name="Alison Evans (Lib)" userId="S::alison.evans@uwtsd.ac.uk::a038501e-367a-4d45-83b6-fbcb256771ea" providerId="AD" clId="Web-{BF1F903E-DF73-D70D-4E1A-4012B444916A}" dt="2019-09-24T09:25:48.902" v="72"/>
          <ac:spMkLst>
            <pc:docMk/>
            <pc:sldMk cId="3018337656" sldId="256"/>
            <ac:spMk id="2" creationId="{00000000-0000-0000-0000-000000000000}"/>
          </ac:spMkLst>
        </pc:spChg>
        <pc:spChg chg="mod">
          <ac:chgData name="Alison Evans (Lib)" userId="S::alison.evans@uwtsd.ac.uk::a038501e-367a-4d45-83b6-fbcb256771ea" providerId="AD" clId="Web-{BF1F903E-DF73-D70D-4E1A-4012B444916A}" dt="2019-09-24T09:22:24.229" v="54" actId="20577"/>
          <ac:spMkLst>
            <pc:docMk/>
            <pc:sldMk cId="3018337656" sldId="256"/>
            <ac:spMk id="3" creationId="{00000000-0000-0000-0000-000000000000}"/>
          </ac:spMkLst>
        </pc:spChg>
        <pc:spChg chg="mod">
          <ac:chgData name="Alison Evans (Lib)" userId="S::alison.evans@uwtsd.ac.uk::a038501e-367a-4d45-83b6-fbcb256771ea" providerId="AD" clId="Web-{BF1F903E-DF73-D70D-4E1A-4012B444916A}" dt="2019-09-24T09:23:17.573" v="70" actId="20577"/>
          <ac:spMkLst>
            <pc:docMk/>
            <pc:sldMk cId="3018337656" sldId="256"/>
            <ac:spMk id="4" creationId="{00000000-0000-0000-0000-000000000000}"/>
          </ac:spMkLst>
        </pc:spChg>
        <pc:picChg chg="add mod ord modCrop">
          <ac:chgData name="Alison Evans (Lib)" userId="S::alison.evans@uwtsd.ac.uk::a038501e-367a-4d45-83b6-fbcb256771ea" providerId="AD" clId="Web-{BF1F903E-DF73-D70D-4E1A-4012B444916A}" dt="2019-09-24T09:25:48.902" v="72"/>
          <ac:picMkLst>
            <pc:docMk/>
            <pc:sldMk cId="3018337656" sldId="256"/>
            <ac:picMk id="5" creationId="{AFE3D22C-4C44-4206-B8A1-C646EE7B8FE9}"/>
          </ac:picMkLst>
        </pc:picChg>
      </pc:sldChg>
      <pc:sldChg chg="new del">
        <pc:chgData name="Alison Evans (Lib)" userId="S::alison.evans@uwtsd.ac.uk::a038501e-367a-4d45-83b6-fbcb256771ea" providerId="AD" clId="Web-{BF1F903E-DF73-D70D-4E1A-4012B444916A}" dt="2019-09-24T09:26:53.855" v="74"/>
        <pc:sldMkLst>
          <pc:docMk/>
          <pc:sldMk cId="1776360807" sldId="257"/>
        </pc:sldMkLst>
      </pc:sldChg>
      <pc:sldChg chg="addSp modSp new mod setBg">
        <pc:chgData name="Alison Evans (Lib)" userId="S::alison.evans@uwtsd.ac.uk::a038501e-367a-4d45-83b6-fbcb256771ea" providerId="AD" clId="Web-{BF1F903E-DF73-D70D-4E1A-4012B444916A}" dt="2019-09-24T09:29:38.903" v="77"/>
        <pc:sldMkLst>
          <pc:docMk/>
          <pc:sldMk cId="2322002197" sldId="257"/>
        </pc:sldMkLst>
        <pc:picChg chg="add mod">
          <ac:chgData name="Alison Evans (Lib)" userId="S::alison.evans@uwtsd.ac.uk::a038501e-367a-4d45-83b6-fbcb256771ea" providerId="AD" clId="Web-{BF1F903E-DF73-D70D-4E1A-4012B444916A}" dt="2019-09-24T09:29:38.903" v="77"/>
          <ac:picMkLst>
            <pc:docMk/>
            <pc:sldMk cId="2322002197" sldId="257"/>
            <ac:picMk id="2" creationId="{66BDB334-83B7-447A-A949-F641D2B5502A}"/>
          </ac:picMkLst>
        </pc:picChg>
      </pc:sldChg>
      <pc:sldChg chg="modSp new">
        <pc:chgData name="Alison Evans (Lib)" userId="S::alison.evans@uwtsd.ac.uk::a038501e-367a-4d45-83b6-fbcb256771ea" providerId="AD" clId="Web-{BF1F903E-DF73-D70D-4E1A-4012B444916A}" dt="2019-09-24T09:52:56.941" v="613" actId="20577"/>
        <pc:sldMkLst>
          <pc:docMk/>
          <pc:sldMk cId="1242342650" sldId="258"/>
        </pc:sldMkLst>
        <pc:spChg chg="mod">
          <ac:chgData name="Alison Evans (Lib)" userId="S::alison.evans@uwtsd.ac.uk::a038501e-367a-4d45-83b6-fbcb256771ea" providerId="AD" clId="Web-{BF1F903E-DF73-D70D-4E1A-4012B444916A}" dt="2019-09-24T09:47:24.924" v="451" actId="1076"/>
          <ac:spMkLst>
            <pc:docMk/>
            <pc:sldMk cId="1242342650" sldId="258"/>
            <ac:spMk id="2" creationId="{B098AF60-2113-4E3A-A804-A17DCC7C4F14}"/>
          </ac:spMkLst>
        </pc:spChg>
        <pc:spChg chg="mod">
          <ac:chgData name="Alison Evans (Lib)" userId="S::alison.evans@uwtsd.ac.uk::a038501e-367a-4d45-83b6-fbcb256771ea" providerId="AD" clId="Web-{BF1F903E-DF73-D70D-4E1A-4012B444916A}" dt="2019-09-24T09:52:56.941" v="613" actId="20577"/>
          <ac:spMkLst>
            <pc:docMk/>
            <pc:sldMk cId="1242342650" sldId="258"/>
            <ac:spMk id="3" creationId="{F09AA08C-E3D2-4335-923E-6097441A427B}"/>
          </ac:spMkLst>
        </pc:spChg>
        <pc:spChg chg="mod">
          <ac:chgData name="Alison Evans (Lib)" userId="S::alison.evans@uwtsd.ac.uk::a038501e-367a-4d45-83b6-fbcb256771ea" providerId="AD" clId="Web-{BF1F903E-DF73-D70D-4E1A-4012B444916A}" dt="2019-09-24T09:51:48.988" v="580" actId="20577"/>
          <ac:spMkLst>
            <pc:docMk/>
            <pc:sldMk cId="1242342650" sldId="258"/>
            <ac:spMk id="5" creationId="{BAE364FD-4E47-47BB-A94D-5ED77E6E1FF4}"/>
          </ac:spMkLst>
        </pc:spChg>
        <pc:spChg chg="mod">
          <ac:chgData name="Alison Evans (Lib)" userId="S::alison.evans@uwtsd.ac.uk::a038501e-367a-4d45-83b6-fbcb256771ea" providerId="AD" clId="Web-{BF1F903E-DF73-D70D-4E1A-4012B444916A}" dt="2019-09-24T09:51:23.113" v="561" actId="20577"/>
          <ac:spMkLst>
            <pc:docMk/>
            <pc:sldMk cId="1242342650" sldId="258"/>
            <ac:spMk id="7" creationId="{7AA7B005-5019-4AC8-AFC8-31B951D5A336}"/>
          </ac:spMkLst>
        </pc:spChg>
        <pc:spChg chg="mod">
          <ac:chgData name="Alison Evans (Lib)" userId="S::alison.evans@uwtsd.ac.uk::a038501e-367a-4d45-83b6-fbcb256771ea" providerId="AD" clId="Web-{BF1F903E-DF73-D70D-4E1A-4012B444916A}" dt="2019-09-24T09:50:40.488" v="549" actId="20577"/>
          <ac:spMkLst>
            <pc:docMk/>
            <pc:sldMk cId="1242342650" sldId="258"/>
            <ac:spMk id="9" creationId="{B56A3ABB-1152-4EDC-A6DB-FE2942F41F02}"/>
          </ac:spMkLst>
        </pc:spChg>
        <pc:spChg chg="mod">
          <ac:chgData name="Alison Evans (Lib)" userId="S::alison.evans@uwtsd.ac.uk::a038501e-367a-4d45-83b6-fbcb256771ea" providerId="AD" clId="Web-{BF1F903E-DF73-D70D-4E1A-4012B444916A}" dt="2019-09-24T09:48:12.581" v="482" actId="20577"/>
          <ac:spMkLst>
            <pc:docMk/>
            <pc:sldMk cId="1242342650" sldId="258"/>
            <ac:spMk id="11" creationId="{56B27BE5-CC5E-4B06-BC11-0108E0ABF75B}"/>
          </ac:spMkLst>
        </pc:spChg>
        <pc:spChg chg="mod">
          <ac:chgData name="Alison Evans (Lib)" userId="S::alison.evans@uwtsd.ac.uk::a038501e-367a-4d45-83b6-fbcb256771ea" providerId="AD" clId="Web-{BF1F903E-DF73-D70D-4E1A-4012B444916A}" dt="2019-09-24T09:46:39.674" v="449" actId="20577"/>
          <ac:spMkLst>
            <pc:docMk/>
            <pc:sldMk cId="1242342650" sldId="258"/>
            <ac:spMk id="13" creationId="{453B2A32-EF39-40BC-9A6C-819B7468F95F}"/>
          </ac:spMkLst>
        </pc:spChg>
        <pc:spChg chg="mod">
          <ac:chgData name="Alison Evans (Lib)" userId="S::alison.evans@uwtsd.ac.uk::a038501e-367a-4d45-83b6-fbcb256771ea" providerId="AD" clId="Web-{BF1F903E-DF73-D70D-4E1A-4012B444916A}" dt="2019-09-24T09:46:12.658" v="431" actId="20577"/>
          <ac:spMkLst>
            <pc:docMk/>
            <pc:sldMk cId="1242342650" sldId="258"/>
            <ac:spMk id="15" creationId="{25CCF516-A823-4314-BA0F-DDCD59763623}"/>
          </ac:spMkLst>
        </pc:spChg>
        <pc:spChg chg="mod">
          <ac:chgData name="Alison Evans (Lib)" userId="S::alison.evans@uwtsd.ac.uk::a038501e-367a-4d45-83b6-fbcb256771ea" providerId="AD" clId="Web-{BF1F903E-DF73-D70D-4E1A-4012B444916A}" dt="2019-09-24T09:44:37.095" v="413" actId="20577"/>
          <ac:spMkLst>
            <pc:docMk/>
            <pc:sldMk cId="1242342650" sldId="258"/>
            <ac:spMk id="17" creationId="{E150C573-8FB3-4147-997B-F80C2B5013D9}"/>
          </ac:spMkLst>
        </pc:spChg>
      </pc:sldChg>
      <pc:sldChg chg="modSp new del">
        <pc:chgData name="Alison Evans (Lib)" userId="S::alison.evans@uwtsd.ac.uk::a038501e-367a-4d45-83b6-fbcb256771ea" providerId="AD" clId="Web-{BF1F903E-DF73-D70D-4E1A-4012B444916A}" dt="2019-09-24T09:43:04.938" v="378"/>
        <pc:sldMkLst>
          <pc:docMk/>
          <pc:sldMk cId="3491317639" sldId="258"/>
        </pc:sldMkLst>
        <pc:spChg chg="mod">
          <ac:chgData name="Alison Evans (Lib)" userId="S::alison.evans@uwtsd.ac.uk::a038501e-367a-4d45-83b6-fbcb256771ea" providerId="AD" clId="Web-{BF1F903E-DF73-D70D-4E1A-4012B444916A}" dt="2019-09-24T09:32:44.779" v="108" actId="1076"/>
          <ac:spMkLst>
            <pc:docMk/>
            <pc:sldMk cId="3491317639" sldId="258"/>
            <ac:spMk id="2" creationId="{A071BFB8-1C66-44E2-9FCF-5622929F15A8}"/>
          </ac:spMkLst>
        </pc:spChg>
        <pc:spChg chg="mod">
          <ac:chgData name="Alison Evans (Lib)" userId="S::alison.evans@uwtsd.ac.uk::a038501e-367a-4d45-83b6-fbcb256771ea" providerId="AD" clId="Web-{BF1F903E-DF73-D70D-4E1A-4012B444916A}" dt="2019-09-24T09:41:18.250" v="357" actId="20577"/>
          <ac:spMkLst>
            <pc:docMk/>
            <pc:sldMk cId="3491317639" sldId="258"/>
            <ac:spMk id="3" creationId="{18BE377E-8E2F-41A1-9032-0D40EC3E060D}"/>
          </ac:spMkLst>
        </pc:spChg>
        <pc:spChg chg="mod">
          <ac:chgData name="Alison Evans (Lib)" userId="S::alison.evans@uwtsd.ac.uk::a038501e-367a-4d45-83b6-fbcb256771ea" providerId="AD" clId="Web-{BF1F903E-DF73-D70D-4E1A-4012B444916A}" dt="2019-09-24T09:42:44.798" v="377" actId="1076"/>
          <ac:spMkLst>
            <pc:docMk/>
            <pc:sldMk cId="3491317639" sldId="258"/>
            <ac:spMk id="5" creationId="{683C0EEC-596E-4305-B2B1-DEB05DFB36BB}"/>
          </ac:spMkLst>
        </pc:spChg>
        <pc:spChg chg="mod">
          <ac:chgData name="Alison Evans (Lib)" userId="S::alison.evans@uwtsd.ac.uk::a038501e-367a-4d45-83b6-fbcb256771ea" providerId="AD" clId="Web-{BF1F903E-DF73-D70D-4E1A-4012B444916A}" dt="2019-09-24T09:34:55.889" v="218" actId="20577"/>
          <ac:spMkLst>
            <pc:docMk/>
            <pc:sldMk cId="3491317639" sldId="258"/>
            <ac:spMk id="7" creationId="{406942D3-A877-4F97-80F4-DD5C93DB9048}"/>
          </ac:spMkLst>
        </pc:spChg>
        <pc:spChg chg="mod">
          <ac:chgData name="Alison Evans (Lib)" userId="S::alison.evans@uwtsd.ac.uk::a038501e-367a-4d45-83b6-fbcb256771ea" providerId="AD" clId="Web-{BF1F903E-DF73-D70D-4E1A-4012B444916A}" dt="2019-09-24T09:35:15.186" v="246" actId="20577"/>
          <ac:spMkLst>
            <pc:docMk/>
            <pc:sldMk cId="3491317639" sldId="258"/>
            <ac:spMk id="9" creationId="{B1AA32CE-7B34-4888-A7C0-BBE8F1589337}"/>
          </ac:spMkLst>
        </pc:spChg>
        <pc:spChg chg="mod">
          <ac:chgData name="Alison Evans (Lib)" userId="S::alison.evans@uwtsd.ac.uk::a038501e-367a-4d45-83b6-fbcb256771ea" providerId="AD" clId="Web-{BF1F903E-DF73-D70D-4E1A-4012B444916A}" dt="2019-09-24T09:37:39.218" v="310" actId="14100"/>
          <ac:spMkLst>
            <pc:docMk/>
            <pc:sldMk cId="3491317639" sldId="258"/>
            <ac:spMk id="15" creationId="{657D281A-B32D-4525-BCE5-36931E8699C9}"/>
          </ac:spMkLst>
        </pc:spChg>
        <pc:spChg chg="mod">
          <ac:chgData name="Alison Evans (Lib)" userId="S::alison.evans@uwtsd.ac.uk::a038501e-367a-4d45-83b6-fbcb256771ea" providerId="AD" clId="Web-{BF1F903E-DF73-D70D-4E1A-4012B444916A}" dt="2019-09-24T09:35:55.827" v="272" actId="20577"/>
          <ac:spMkLst>
            <pc:docMk/>
            <pc:sldMk cId="3491317639" sldId="258"/>
            <ac:spMk id="17" creationId="{7852EB3E-D505-49FC-A6A4-DD667288D305}"/>
          </ac:spMkLst>
        </pc:spChg>
      </pc:sldChg>
      <pc:sldChg chg="add">
        <pc:chgData name="Alison Evans (Lib)" userId="S::alison.evans@uwtsd.ac.uk::a038501e-367a-4d45-83b6-fbcb256771ea" providerId="AD" clId="Web-{BF1F903E-DF73-D70D-4E1A-4012B444916A}" dt="2019-09-24T09:53:47.114" v="615"/>
        <pc:sldMkLst>
          <pc:docMk/>
          <pc:sldMk cId="785210785" sldId="259"/>
        </pc:sldMkLst>
      </pc:sldChg>
      <pc:sldChg chg="modSp add">
        <pc:chgData name="Alison Evans (Lib)" userId="S::alison.evans@uwtsd.ac.uk::a038501e-367a-4d45-83b6-fbcb256771ea" providerId="AD" clId="Web-{BF1F903E-DF73-D70D-4E1A-4012B444916A}" dt="2019-09-24T09:59:18.271" v="652" actId="1076"/>
        <pc:sldMkLst>
          <pc:docMk/>
          <pc:sldMk cId="2780050534" sldId="260"/>
        </pc:sldMkLst>
        <pc:spChg chg="mod">
          <ac:chgData name="Alison Evans (Lib)" userId="S::alison.evans@uwtsd.ac.uk::a038501e-367a-4d45-83b6-fbcb256771ea" providerId="AD" clId="Web-{BF1F903E-DF73-D70D-4E1A-4012B444916A}" dt="2019-09-24T09:59:18.271" v="652" actId="1076"/>
          <ac:spMkLst>
            <pc:docMk/>
            <pc:sldMk cId="2780050534" sldId="260"/>
            <ac:spMk id="2" creationId="{2F117605-D255-48A1-A567-2D65AA5D1C3C}"/>
          </ac:spMkLst>
        </pc:spChg>
      </pc:sldChg>
      <pc:sldChg chg="addSp delSp modSp new">
        <pc:chgData name="Alison Evans (Lib)" userId="S::alison.evans@uwtsd.ac.uk::a038501e-367a-4d45-83b6-fbcb256771ea" providerId="AD" clId="Web-{BF1F903E-DF73-D70D-4E1A-4012B444916A}" dt="2019-09-24T10:05:30.867" v="706" actId="20577"/>
        <pc:sldMkLst>
          <pc:docMk/>
          <pc:sldMk cId="98410709" sldId="261"/>
        </pc:sldMkLst>
        <pc:spChg chg="mod">
          <ac:chgData name="Alison Evans (Lib)" userId="S::alison.evans@uwtsd.ac.uk::a038501e-367a-4d45-83b6-fbcb256771ea" providerId="AD" clId="Web-{BF1F903E-DF73-D70D-4E1A-4012B444916A}" dt="2019-09-24T10:04:34.070" v="697" actId="1076"/>
          <ac:spMkLst>
            <pc:docMk/>
            <pc:sldMk cId="98410709" sldId="261"/>
            <ac:spMk id="2" creationId="{88A6AF17-6C5C-4194-80BA-415EA90F591F}"/>
          </ac:spMkLst>
        </pc:spChg>
        <pc:spChg chg="mod">
          <ac:chgData name="Alison Evans (Lib)" userId="S::alison.evans@uwtsd.ac.uk::a038501e-367a-4d45-83b6-fbcb256771ea" providerId="AD" clId="Web-{BF1F903E-DF73-D70D-4E1A-4012B444916A}" dt="2019-09-24T10:01:28.663" v="676" actId="1076"/>
          <ac:spMkLst>
            <pc:docMk/>
            <pc:sldMk cId="98410709" sldId="261"/>
            <ac:spMk id="3" creationId="{0804E5AE-1FFA-4BCF-8567-36FFE7EBCF6F}"/>
          </ac:spMkLst>
        </pc:spChg>
        <pc:spChg chg="del">
          <ac:chgData name="Alison Evans (Lib)" userId="S::alison.evans@uwtsd.ac.uk::a038501e-367a-4d45-83b6-fbcb256771ea" providerId="AD" clId="Web-{BF1F903E-DF73-D70D-4E1A-4012B444916A}" dt="2019-09-24T10:01:48.335" v="677"/>
          <ac:spMkLst>
            <pc:docMk/>
            <pc:sldMk cId="98410709" sldId="261"/>
            <ac:spMk id="4" creationId="{A88DAA88-D44B-494A-9AD5-DB1FF95BBA4D}"/>
          </ac:spMkLst>
        </pc:spChg>
        <pc:spChg chg="add mod">
          <ac:chgData name="Alison Evans (Lib)" userId="S::alison.evans@uwtsd.ac.uk::a038501e-367a-4d45-83b6-fbcb256771ea" providerId="AD" clId="Web-{BF1F903E-DF73-D70D-4E1A-4012B444916A}" dt="2019-09-24T10:05:30.867" v="706" actId="20577"/>
          <ac:spMkLst>
            <pc:docMk/>
            <pc:sldMk cId="98410709" sldId="261"/>
            <ac:spMk id="7" creationId="{14117677-3CF0-4BEE-BA7B-F28EAF0E306C}"/>
          </ac:spMkLst>
        </pc:spChg>
        <pc:picChg chg="add mod ord modCrop">
          <ac:chgData name="Alison Evans (Lib)" userId="S::alison.evans@uwtsd.ac.uk::a038501e-367a-4d45-83b6-fbcb256771ea" providerId="AD" clId="Web-{BF1F903E-DF73-D70D-4E1A-4012B444916A}" dt="2019-09-24T10:04:38.226" v="698" actId="1076"/>
          <ac:picMkLst>
            <pc:docMk/>
            <pc:sldMk cId="98410709" sldId="261"/>
            <ac:picMk id="5" creationId="{30F55419-487B-4438-911C-CD584EC7C8BA}"/>
          </ac:picMkLst>
        </pc:picChg>
      </pc:sldChg>
      <pc:sldChg chg="add">
        <pc:chgData name="Alison Evans (Lib)" userId="S::alison.evans@uwtsd.ac.uk::a038501e-367a-4d45-83b6-fbcb256771ea" providerId="AD" clId="Web-{BF1F903E-DF73-D70D-4E1A-4012B444916A}" dt="2019-09-24T10:06:48.056" v="708"/>
        <pc:sldMkLst>
          <pc:docMk/>
          <pc:sldMk cId="1052823282" sldId="262"/>
        </pc:sldMkLst>
      </pc:sldChg>
      <pc:sldChg chg="addSp delSp modSp add">
        <pc:chgData name="Alison Evans (Lib)" userId="S::alison.evans@uwtsd.ac.uk::a038501e-367a-4d45-83b6-fbcb256771ea" providerId="AD" clId="Web-{BF1F903E-DF73-D70D-4E1A-4012B444916A}" dt="2019-09-24T10:52:00.553" v="815" actId="1076"/>
        <pc:sldMkLst>
          <pc:docMk/>
          <pc:sldMk cId="3627507517" sldId="263"/>
        </pc:sldMkLst>
        <pc:spChg chg="mod">
          <ac:chgData name="Alison Evans (Lib)" userId="S::alison.evans@uwtsd.ac.uk::a038501e-367a-4d45-83b6-fbcb256771ea" providerId="AD" clId="Web-{BF1F903E-DF73-D70D-4E1A-4012B444916A}" dt="2019-09-24T10:52:00.553" v="815" actId="1076"/>
          <ac:spMkLst>
            <pc:docMk/>
            <pc:sldMk cId="3627507517" sldId="263"/>
            <ac:spMk id="2" creationId="{9A781EE7-1DA9-4F88-A63E-208EF0575952}"/>
          </ac:spMkLst>
        </pc:spChg>
        <pc:spChg chg="mod">
          <ac:chgData name="Alison Evans (Lib)" userId="S::alison.evans@uwtsd.ac.uk::a038501e-367a-4d45-83b6-fbcb256771ea" providerId="AD" clId="Web-{BF1F903E-DF73-D70D-4E1A-4012B444916A}" dt="2019-09-24T10:51:42.163" v="811" actId="1076"/>
          <ac:spMkLst>
            <pc:docMk/>
            <pc:sldMk cId="3627507517" sldId="263"/>
            <ac:spMk id="4" creationId="{1883172D-6D3F-431B-BD66-27CD900D2B83}"/>
          </ac:spMkLst>
        </pc:spChg>
        <pc:spChg chg="add del mod">
          <ac:chgData name="Alison Evans (Lib)" userId="S::alison.evans@uwtsd.ac.uk::a038501e-367a-4d45-83b6-fbcb256771ea" providerId="AD" clId="Web-{BF1F903E-DF73-D70D-4E1A-4012B444916A}" dt="2019-09-24T10:51:33.209" v="810"/>
          <ac:spMkLst>
            <pc:docMk/>
            <pc:sldMk cId="3627507517" sldId="263"/>
            <ac:spMk id="5" creationId="{2775F6B3-366F-489F-AC55-530DE93034B1}"/>
          </ac:spMkLst>
        </pc:spChg>
        <pc:picChg chg="mod">
          <ac:chgData name="Alison Evans (Lib)" userId="S::alison.evans@uwtsd.ac.uk::a038501e-367a-4d45-83b6-fbcb256771ea" providerId="AD" clId="Web-{BF1F903E-DF73-D70D-4E1A-4012B444916A}" dt="2019-09-24T10:51:51.553" v="814" actId="1076"/>
          <ac:picMkLst>
            <pc:docMk/>
            <pc:sldMk cId="3627507517" sldId="263"/>
            <ac:picMk id="13" creationId="{6DC2C7F2-4F66-4627-9E21-5BF20647E8D1}"/>
          </ac:picMkLst>
        </pc:picChg>
      </pc:sldChg>
      <pc:sldChg chg="add del">
        <pc:chgData name="Alison Evans (Lib)" userId="S::alison.evans@uwtsd.ac.uk::a038501e-367a-4d45-83b6-fbcb256771ea" providerId="AD" clId="Web-{BF1F903E-DF73-D70D-4E1A-4012B444916A}" dt="2019-09-24T10:52:09.554" v="816"/>
        <pc:sldMkLst>
          <pc:docMk/>
          <pc:sldMk cId="3648152877" sldId="264"/>
        </pc:sldMkLst>
      </pc:sldChg>
      <pc:sldChg chg="add">
        <pc:chgData name="Alison Evans (Lib)" userId="S::alison.evans@uwtsd.ac.uk::a038501e-367a-4d45-83b6-fbcb256771ea" providerId="AD" clId="Web-{BF1F903E-DF73-D70D-4E1A-4012B444916A}" dt="2019-09-24T10:08:16.556" v="711"/>
        <pc:sldMkLst>
          <pc:docMk/>
          <pc:sldMk cId="1826961806" sldId="265"/>
        </pc:sldMkLst>
      </pc:sldChg>
      <pc:sldChg chg="addSp delSp modSp new">
        <pc:chgData name="Alison Evans (Lib)" userId="S::alison.evans@uwtsd.ac.uk::a038501e-367a-4d45-83b6-fbcb256771ea" providerId="AD" clId="Web-{BF1F903E-DF73-D70D-4E1A-4012B444916A}" dt="2019-09-24T11:07:28.704" v="874" actId="1076"/>
        <pc:sldMkLst>
          <pc:docMk/>
          <pc:sldMk cId="1107279482" sldId="266"/>
        </pc:sldMkLst>
        <pc:spChg chg="mod">
          <ac:chgData name="Alison Evans (Lib)" userId="S::alison.evans@uwtsd.ac.uk::a038501e-367a-4d45-83b6-fbcb256771ea" providerId="AD" clId="Web-{BF1F903E-DF73-D70D-4E1A-4012B444916A}" dt="2019-09-24T10:59:13.246" v="843" actId="1076"/>
          <ac:spMkLst>
            <pc:docMk/>
            <pc:sldMk cId="1107279482" sldId="266"/>
            <ac:spMk id="2" creationId="{0CA10A05-365A-430A-B7D4-F09D644D3DE2}"/>
          </ac:spMkLst>
        </pc:spChg>
        <pc:spChg chg="mod">
          <ac:chgData name="Alison Evans (Lib)" userId="S::alison.evans@uwtsd.ac.uk::a038501e-367a-4d45-83b6-fbcb256771ea" providerId="AD" clId="Web-{BF1F903E-DF73-D70D-4E1A-4012B444916A}" dt="2019-09-24T11:07:28.704" v="874" actId="1076"/>
          <ac:spMkLst>
            <pc:docMk/>
            <pc:sldMk cId="1107279482" sldId="266"/>
            <ac:spMk id="3" creationId="{CA79A106-E83E-4E5D-BF7E-0E4D20A7BDDB}"/>
          </ac:spMkLst>
        </pc:spChg>
        <pc:spChg chg="del mod">
          <ac:chgData name="Alison Evans (Lib)" userId="S::alison.evans@uwtsd.ac.uk::a038501e-367a-4d45-83b6-fbcb256771ea" providerId="AD" clId="Web-{BF1F903E-DF73-D70D-4E1A-4012B444916A}" dt="2019-09-24T11:05:19.359" v="849"/>
          <ac:spMkLst>
            <pc:docMk/>
            <pc:sldMk cId="1107279482" sldId="266"/>
            <ac:spMk id="4" creationId="{C65BA7EF-7C6C-4BFE-91DE-0F2A43799FDB}"/>
          </ac:spMkLst>
        </pc:spChg>
        <pc:picChg chg="add mod ord modCrop">
          <ac:chgData name="Alison Evans (Lib)" userId="S::alison.evans@uwtsd.ac.uk::a038501e-367a-4d45-83b6-fbcb256771ea" providerId="AD" clId="Web-{BF1F903E-DF73-D70D-4E1A-4012B444916A}" dt="2019-09-24T11:06:22.516" v="855" actId="14100"/>
          <ac:picMkLst>
            <pc:docMk/>
            <pc:sldMk cId="1107279482" sldId="266"/>
            <ac:picMk id="5" creationId="{E3FA96E2-0C48-402C-8869-2DD4F19D85F8}"/>
          </ac:picMkLst>
        </pc:picChg>
        <pc:picChg chg="add mod">
          <ac:chgData name="Alison Evans (Lib)" userId="S::alison.evans@uwtsd.ac.uk::a038501e-367a-4d45-83b6-fbcb256771ea" providerId="AD" clId="Web-{BF1F903E-DF73-D70D-4E1A-4012B444916A}" dt="2019-09-24T11:06:10.766" v="854" actId="1076"/>
          <ac:picMkLst>
            <pc:docMk/>
            <pc:sldMk cId="1107279482" sldId="266"/>
            <ac:picMk id="7" creationId="{2536321F-8BEB-42BE-A17A-95A7F2C2047D}"/>
          </ac:picMkLst>
        </pc:picChg>
      </pc:sldChg>
      <pc:sldChg chg="addSp delSp modSp new">
        <pc:chgData name="Alison Evans (Lib)" userId="S::alison.evans@uwtsd.ac.uk::a038501e-367a-4d45-83b6-fbcb256771ea" providerId="AD" clId="Web-{BF1F903E-DF73-D70D-4E1A-4012B444916A}" dt="2019-09-24T11:16:07.803" v="962" actId="1076"/>
        <pc:sldMkLst>
          <pc:docMk/>
          <pc:sldMk cId="3402249532" sldId="267"/>
        </pc:sldMkLst>
        <pc:spChg chg="mod">
          <ac:chgData name="Alison Evans (Lib)" userId="S::alison.evans@uwtsd.ac.uk::a038501e-367a-4d45-83b6-fbcb256771ea" providerId="AD" clId="Web-{BF1F903E-DF73-D70D-4E1A-4012B444916A}" dt="2019-09-24T11:15:29.740" v="949" actId="20577"/>
          <ac:spMkLst>
            <pc:docMk/>
            <pc:sldMk cId="3402249532" sldId="267"/>
            <ac:spMk id="2" creationId="{71138F3D-FD98-4B9A-B70F-6F98FED4FBFC}"/>
          </ac:spMkLst>
        </pc:spChg>
        <pc:spChg chg="mod">
          <ac:chgData name="Alison Evans (Lib)" userId="S::alison.evans@uwtsd.ac.uk::a038501e-367a-4d45-83b6-fbcb256771ea" providerId="AD" clId="Web-{BF1F903E-DF73-D70D-4E1A-4012B444916A}" dt="2019-09-24T11:16:07.803" v="962" actId="1076"/>
          <ac:spMkLst>
            <pc:docMk/>
            <pc:sldMk cId="3402249532" sldId="267"/>
            <ac:spMk id="3" creationId="{14CAA4B1-CABF-4A39-A528-8FB942E6963A}"/>
          </ac:spMkLst>
        </pc:spChg>
        <pc:spChg chg="del">
          <ac:chgData name="Alison Evans (Lib)" userId="S::alison.evans@uwtsd.ac.uk::a038501e-367a-4d45-83b6-fbcb256771ea" providerId="AD" clId="Web-{BF1F903E-DF73-D70D-4E1A-4012B444916A}" dt="2019-09-24T11:12:06.176" v="910"/>
          <ac:spMkLst>
            <pc:docMk/>
            <pc:sldMk cId="3402249532" sldId="267"/>
            <ac:spMk id="4" creationId="{931AA4AD-62AD-4F22-89EB-C39278F22AA3}"/>
          </ac:spMkLst>
        </pc:spChg>
        <pc:spChg chg="add mod">
          <ac:chgData name="Alison Evans (Lib)" userId="S::alison.evans@uwtsd.ac.uk::a038501e-367a-4d45-83b6-fbcb256771ea" providerId="AD" clId="Web-{BF1F903E-DF73-D70D-4E1A-4012B444916A}" dt="2019-09-24T11:15:02.818" v="936" actId="1076"/>
          <ac:spMkLst>
            <pc:docMk/>
            <pc:sldMk cId="3402249532" sldId="267"/>
            <ac:spMk id="9" creationId="{C4D42CE2-2CC9-4051-8085-04B548934B21}"/>
          </ac:spMkLst>
        </pc:spChg>
        <pc:picChg chg="add mod ord modCrop">
          <ac:chgData name="Alison Evans (Lib)" userId="S::alison.evans@uwtsd.ac.uk::a038501e-367a-4d45-83b6-fbcb256771ea" providerId="AD" clId="Web-{BF1F903E-DF73-D70D-4E1A-4012B444916A}" dt="2019-09-24T11:12:52.442" v="916" actId="14100"/>
          <ac:picMkLst>
            <pc:docMk/>
            <pc:sldMk cId="3402249532" sldId="267"/>
            <ac:picMk id="5" creationId="{F69ADC07-9DEF-40EE-A98D-39B1D4479353}"/>
          </ac:picMkLst>
        </pc:picChg>
        <pc:picChg chg="add mod">
          <ac:chgData name="Alison Evans (Lib)" userId="S::alison.evans@uwtsd.ac.uk::a038501e-367a-4d45-83b6-fbcb256771ea" providerId="AD" clId="Web-{BF1F903E-DF73-D70D-4E1A-4012B444916A}" dt="2019-09-24T11:12:58.411" v="918" actId="1076"/>
          <ac:picMkLst>
            <pc:docMk/>
            <pc:sldMk cId="3402249532" sldId="267"/>
            <ac:picMk id="7" creationId="{F4F0E050-8AEA-4602-A8C1-43D93D898D3B}"/>
          </ac:picMkLst>
        </pc:picChg>
      </pc:sldChg>
      <pc:sldChg chg="addSp delSp modSp new">
        <pc:chgData name="Alison Evans (Lib)" userId="S::alison.evans@uwtsd.ac.uk::a038501e-367a-4d45-83b6-fbcb256771ea" providerId="AD" clId="Web-{BF1F903E-DF73-D70D-4E1A-4012B444916A}" dt="2019-09-24T11:20:09.556" v="998"/>
        <pc:sldMkLst>
          <pc:docMk/>
          <pc:sldMk cId="1754085037" sldId="268"/>
        </pc:sldMkLst>
        <pc:spChg chg="mod">
          <ac:chgData name="Alison Evans (Lib)" userId="S::alison.evans@uwtsd.ac.uk::a038501e-367a-4d45-83b6-fbcb256771ea" providerId="AD" clId="Web-{BF1F903E-DF73-D70D-4E1A-4012B444916A}" dt="2019-09-24T11:19:41.087" v="996" actId="1076"/>
          <ac:spMkLst>
            <pc:docMk/>
            <pc:sldMk cId="1754085037" sldId="268"/>
            <ac:spMk id="2" creationId="{D5187BCF-5A5A-4281-A9C8-7A460D43D03C}"/>
          </ac:spMkLst>
        </pc:spChg>
        <pc:spChg chg="mod">
          <ac:chgData name="Alison Evans (Lib)" userId="S::alison.evans@uwtsd.ac.uk::a038501e-367a-4d45-83b6-fbcb256771ea" providerId="AD" clId="Web-{BF1F903E-DF73-D70D-4E1A-4012B444916A}" dt="2019-09-24T11:17:43.742" v="981" actId="1076"/>
          <ac:spMkLst>
            <pc:docMk/>
            <pc:sldMk cId="1754085037" sldId="268"/>
            <ac:spMk id="3" creationId="{97571B7F-3744-4FFD-B82C-B2072F6EB519}"/>
          </ac:spMkLst>
        </pc:spChg>
        <pc:spChg chg="del mod">
          <ac:chgData name="Alison Evans (Lib)" userId="S::alison.evans@uwtsd.ac.uk::a038501e-367a-4d45-83b6-fbcb256771ea" providerId="AD" clId="Web-{BF1F903E-DF73-D70D-4E1A-4012B444916A}" dt="2019-09-24T11:20:09.556" v="998"/>
          <ac:spMkLst>
            <pc:docMk/>
            <pc:sldMk cId="1754085037" sldId="268"/>
            <ac:spMk id="4" creationId="{F74D0EF0-B65E-4687-A192-5C261370FA26}"/>
          </ac:spMkLst>
        </pc:spChg>
        <pc:picChg chg="add mod ord modCrop">
          <ac:chgData name="Alison Evans (Lib)" userId="S::alison.evans@uwtsd.ac.uk::a038501e-367a-4d45-83b6-fbcb256771ea" providerId="AD" clId="Web-{BF1F903E-DF73-D70D-4E1A-4012B444916A}" dt="2019-09-24T11:20:09.556" v="998"/>
          <ac:picMkLst>
            <pc:docMk/>
            <pc:sldMk cId="1754085037" sldId="268"/>
            <ac:picMk id="5" creationId="{4B6DBFFF-0090-48A4-B6DE-E87963197C70}"/>
          </ac:picMkLst>
        </pc:picChg>
      </pc:sldChg>
      <pc:sldChg chg="addSp modSp new">
        <pc:chgData name="Alison Evans (Lib)" userId="S::alison.evans@uwtsd.ac.uk::a038501e-367a-4d45-83b6-fbcb256771ea" providerId="AD" clId="Web-{BF1F903E-DF73-D70D-4E1A-4012B444916A}" dt="2019-09-24T11:27:19.342" v="1066" actId="1076"/>
        <pc:sldMkLst>
          <pc:docMk/>
          <pc:sldMk cId="3903778133" sldId="269"/>
        </pc:sldMkLst>
        <pc:spChg chg="mod">
          <ac:chgData name="Alison Evans (Lib)" userId="S::alison.evans@uwtsd.ac.uk::a038501e-367a-4d45-83b6-fbcb256771ea" providerId="AD" clId="Web-{BF1F903E-DF73-D70D-4E1A-4012B444916A}" dt="2019-09-24T11:23:25.589" v="1036" actId="1076"/>
          <ac:spMkLst>
            <pc:docMk/>
            <pc:sldMk cId="3903778133" sldId="269"/>
            <ac:spMk id="2" creationId="{D8316D6E-6EE8-4273-BB58-1D41D5BF50A9}"/>
          </ac:spMkLst>
        </pc:spChg>
        <pc:spChg chg="mod">
          <ac:chgData name="Alison Evans (Lib)" userId="S::alison.evans@uwtsd.ac.uk::a038501e-367a-4d45-83b6-fbcb256771ea" providerId="AD" clId="Web-{BF1F903E-DF73-D70D-4E1A-4012B444916A}" dt="2019-09-24T11:21:56.135" v="1021" actId="1076"/>
          <ac:spMkLst>
            <pc:docMk/>
            <pc:sldMk cId="3903778133" sldId="269"/>
            <ac:spMk id="3" creationId="{B331C50E-9F0A-4192-B8CA-A4422E90B75A}"/>
          </ac:spMkLst>
        </pc:spChg>
        <pc:spChg chg="mod">
          <ac:chgData name="Alison Evans (Lib)" userId="S::alison.evans@uwtsd.ac.uk::a038501e-367a-4d45-83b6-fbcb256771ea" providerId="AD" clId="Web-{BF1F903E-DF73-D70D-4E1A-4012B444916A}" dt="2019-09-24T11:27:08.248" v="1065" actId="14100"/>
          <ac:spMkLst>
            <pc:docMk/>
            <pc:sldMk cId="3903778133" sldId="269"/>
            <ac:spMk id="4" creationId="{36496FD8-3FA4-49F1-898C-B5AF001793B1}"/>
          </ac:spMkLst>
        </pc:spChg>
        <pc:spChg chg="add mod">
          <ac:chgData name="Alison Evans (Lib)" userId="S::alison.evans@uwtsd.ac.uk::a038501e-367a-4d45-83b6-fbcb256771ea" providerId="AD" clId="Web-{BF1F903E-DF73-D70D-4E1A-4012B444916A}" dt="2019-09-24T11:26:54.388" v="1063" actId="1076"/>
          <ac:spMkLst>
            <pc:docMk/>
            <pc:sldMk cId="3903778133" sldId="269"/>
            <ac:spMk id="5" creationId="{B811C9DF-6979-4D30-8181-BCFB033FB230}"/>
          </ac:spMkLst>
        </pc:spChg>
        <pc:spChg chg="add mod">
          <ac:chgData name="Alison Evans (Lib)" userId="S::alison.evans@uwtsd.ac.uk::a038501e-367a-4d45-83b6-fbcb256771ea" providerId="AD" clId="Web-{BF1F903E-DF73-D70D-4E1A-4012B444916A}" dt="2019-09-24T11:27:19.342" v="1066" actId="1076"/>
          <ac:spMkLst>
            <pc:docMk/>
            <pc:sldMk cId="3903778133" sldId="269"/>
            <ac:spMk id="6" creationId="{7D34A8CB-0A08-4F07-B561-EC07069C7945}"/>
          </ac:spMkLst>
        </pc:spChg>
      </pc:sldChg>
      <pc:sldChg chg="modSp new">
        <pc:chgData name="Alison Evans (Lib)" userId="S::alison.evans@uwtsd.ac.uk::a038501e-367a-4d45-83b6-fbcb256771ea" providerId="AD" clId="Web-{BF1F903E-DF73-D70D-4E1A-4012B444916A}" dt="2019-09-24T11:29:31.859" v="1091" actId="20577"/>
        <pc:sldMkLst>
          <pc:docMk/>
          <pc:sldMk cId="3211060096" sldId="270"/>
        </pc:sldMkLst>
        <pc:spChg chg="mod">
          <ac:chgData name="Alison Evans (Lib)" userId="S::alison.evans@uwtsd.ac.uk::a038501e-367a-4d45-83b6-fbcb256771ea" providerId="AD" clId="Web-{BF1F903E-DF73-D70D-4E1A-4012B444916A}" dt="2019-09-24T11:29:31.859" v="1091" actId="20577"/>
          <ac:spMkLst>
            <pc:docMk/>
            <pc:sldMk cId="3211060096" sldId="270"/>
            <ac:spMk id="2" creationId="{EAC68E32-B2DB-475D-8D45-E164D62F91D6}"/>
          </ac:spMkLst>
        </pc:spChg>
        <pc:spChg chg="mod">
          <ac:chgData name="Alison Evans (Lib)" userId="S::alison.evans@uwtsd.ac.uk::a038501e-367a-4d45-83b6-fbcb256771ea" providerId="AD" clId="Web-{BF1F903E-DF73-D70D-4E1A-4012B444916A}" dt="2019-09-24T11:28:44.108" v="1086" actId="1076"/>
          <ac:spMkLst>
            <pc:docMk/>
            <pc:sldMk cId="3211060096" sldId="270"/>
            <ac:spMk id="3" creationId="{41582EF8-E25E-4494-B3AC-CF465BE5CCA2}"/>
          </ac:spMkLst>
        </pc:spChg>
      </pc:sldChg>
    </pc:docChg>
  </pc:docChgLst>
  <pc:docChgLst>
    <pc:chgData name="Alison Evans (Lib)" userId="S::alison.evans@uwtsd.ac.uk::a038501e-367a-4d45-83b6-fbcb256771ea" providerId="AD" clId="Web-{0B77E3DF-73A0-6B5F-BC85-88527DF09C4C}"/>
    <pc:docChg chg="modSld">
      <pc:chgData name="Alison Evans (Lib)" userId="S::alison.evans@uwtsd.ac.uk::a038501e-367a-4d45-83b6-fbcb256771ea" providerId="AD" clId="Web-{0B77E3DF-73A0-6B5F-BC85-88527DF09C4C}" dt="2020-01-06T15:03:50.842" v="19" actId="20577"/>
      <pc:docMkLst>
        <pc:docMk/>
      </pc:docMkLst>
      <pc:sldChg chg="modSp">
        <pc:chgData name="Alison Evans (Lib)" userId="S::alison.evans@uwtsd.ac.uk::a038501e-367a-4d45-83b6-fbcb256771ea" providerId="AD" clId="Web-{0B77E3DF-73A0-6B5F-BC85-88527DF09C4C}" dt="2020-01-06T15:02:00.545" v="0" actId="20577"/>
        <pc:sldMkLst>
          <pc:docMk/>
          <pc:sldMk cId="1567343478" sldId="278"/>
        </pc:sldMkLst>
        <pc:spChg chg="mod">
          <ac:chgData name="Alison Evans (Lib)" userId="S::alison.evans@uwtsd.ac.uk::a038501e-367a-4d45-83b6-fbcb256771ea" providerId="AD" clId="Web-{0B77E3DF-73A0-6B5F-BC85-88527DF09C4C}" dt="2020-01-06T15:02:00.545" v="0" actId="20577"/>
          <ac:spMkLst>
            <pc:docMk/>
            <pc:sldMk cId="1567343478" sldId="278"/>
            <ac:spMk id="10" creationId="{C1585DB8-4A1F-4CE9-9B98-2064A1C9C265}"/>
          </ac:spMkLst>
        </pc:spChg>
      </pc:sldChg>
      <pc:sldChg chg="modSp">
        <pc:chgData name="Alison Evans (Lib)" userId="S::alison.evans@uwtsd.ac.uk::a038501e-367a-4d45-83b6-fbcb256771ea" providerId="AD" clId="Web-{0B77E3DF-73A0-6B5F-BC85-88527DF09C4C}" dt="2020-01-06T15:03:50.842" v="18" actId="20577"/>
        <pc:sldMkLst>
          <pc:docMk/>
          <pc:sldMk cId="4156508419" sldId="283"/>
        </pc:sldMkLst>
        <pc:spChg chg="mod">
          <ac:chgData name="Alison Evans (Lib)" userId="S::alison.evans@uwtsd.ac.uk::a038501e-367a-4d45-83b6-fbcb256771ea" providerId="AD" clId="Web-{0B77E3DF-73A0-6B5F-BC85-88527DF09C4C}" dt="2020-01-06T15:03:50.842" v="18" actId="20577"/>
          <ac:spMkLst>
            <pc:docMk/>
            <pc:sldMk cId="4156508419" sldId="283"/>
            <ac:spMk id="9" creationId="{DF53B31A-60BD-46CB-8441-860286CA00B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25/02/2020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Introduction </a:t>
            </a: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2074428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Think ahead and give yourself enough time to plan and review your progress. Don't leave it all to the last moment, when you will have less room for </a:t>
            </a:r>
            <a:r>
              <a:rPr lang="en-US" dirty="0" err="1">
                <a:cs typeface="Calibri"/>
              </a:rPr>
              <a:t>manouevre</a:t>
            </a:r>
            <a:r>
              <a:rPr lang="en-US" dirty="0">
                <a:cs typeface="Calibri"/>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549806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Overview and orientation</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682066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a:t>
            </a:r>
            <a:endParaRPr lang="en-US" dirty="0">
              <a:cs typeface="Calibri"/>
            </a:endParaRPr>
          </a:p>
          <a:p>
            <a:r>
              <a:rPr lang="en-GB" dirty="0">
                <a:cs typeface="Calibri"/>
              </a:rPr>
              <a:t>. Our databases provide up-to-date, peer-reviewed information which is in your subject area. Start here</a:t>
            </a:r>
            <a:endParaRPr lang="en-GB" dirty="0"/>
          </a:p>
          <a:p>
            <a:r>
              <a:rPr lang="en-GB" dirty="0">
                <a:cs typeface="Calibri" panose="020F0502020204030204"/>
              </a:rPr>
              <a:t>. Internet. Understand what you are looking at and what you are not looking at – only use trusted and reliable websites</a:t>
            </a:r>
          </a:p>
          <a:p>
            <a:r>
              <a:rPr lang="en-GB" dirty="0">
                <a:cs typeface="Calibri" panose="020F0502020204030204"/>
              </a:rPr>
              <a:t>. Good quality Open Access research is increasingly available – see later slide</a:t>
            </a:r>
          </a:p>
          <a:p>
            <a:r>
              <a:rPr lang="en-GB" dirty="0">
                <a:cs typeface="Calibri" panose="020F0502020204030204"/>
              </a:rPr>
              <a:t>. Your tutor may be able to help get you started on your chosen topic, with valuable recommendations and insights</a:t>
            </a:r>
          </a:p>
          <a:p>
            <a:r>
              <a:rPr lang="en-GB" dirty="0">
                <a:cs typeface="Calibri" panose="020F0502020204030204"/>
              </a:rPr>
              <a:t>. Keep an eye on social media – follow the professional accounts researchers prominent in your field of study, </a:t>
            </a:r>
            <a:r>
              <a:rPr lang="en-GB" dirty="0" err="1">
                <a:cs typeface="Calibri" panose="020F0502020204030204"/>
              </a:rPr>
              <a:t>eg.</a:t>
            </a:r>
            <a:r>
              <a:rPr lang="en-GB" dirty="0">
                <a:cs typeface="Calibri" panose="020F0502020204030204"/>
              </a:rPr>
              <a:t> Twitter, Linked-In, ResearchGate</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Keep this brief – refer to handout.</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260428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Recap. Using Google is easy and will return lots of hits  BUT</a:t>
            </a:r>
          </a:p>
          <a:p>
            <a:r>
              <a:rPr lang="en-GB">
                <a:cs typeface="Calibri"/>
              </a:rPr>
              <a:t>. No quality control            . Not organised – limited filtering = information overload            . Not everything is freely available</a:t>
            </a:r>
          </a:p>
          <a:p>
            <a:r>
              <a:rPr lang="en-GB">
                <a:cs typeface="Calibri"/>
              </a:rPr>
              <a:t>Understand what you are looking at and what you are not looking at</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4103569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Check if everyone is happy searching and saving information on the library catalogue – does everyone find the information they need?  If not, do a quick recap or arrange to see individuals for a 1-2-1 meeting, as appropriate.</a:t>
            </a:r>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library catalogue can be described as one, very big database. Horses for courses. The decision to use the library catalogue or an individual database will depend upon the type of search you want to do and the subject you are researching. Sometimes the catalogue might be the best option, especially if you want to do a scoping type of search and want a broad coverage; at other times, a more specialist approach might be better. </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databases have people used? </a:t>
            </a:r>
            <a:r>
              <a:rPr lang="en-US" dirty="0">
                <a:cs typeface="Calibri"/>
              </a:rPr>
              <a:t> Make sure everyone knows how to access appropriate databases … and then choose a relevant subject based database and another (probably </a:t>
            </a:r>
            <a:r>
              <a:rPr lang="en-US" dirty="0" err="1">
                <a:cs typeface="Calibri"/>
              </a:rPr>
              <a:t>Newsbank</a:t>
            </a:r>
            <a:r>
              <a:rPr lang="en-US" dirty="0">
                <a:cs typeface="Calibri"/>
              </a:rPr>
              <a:t>) to demonstrate how to search / save information </a:t>
            </a:r>
            <a:endParaRPr lang="en-US" dirty="0"/>
          </a:p>
          <a:p>
            <a:endParaRPr lang="en-US">
              <a:cs typeface="Calibri"/>
            </a:endParaRPr>
          </a:p>
          <a:p>
            <a:r>
              <a:rPr lang="en-GB" dirty="0"/>
              <a:t>Remember to check Help features – they often include useful searching tips and online tutorials produced by the database supplier.  Give yourself enough time to learn how to make the most of the resources available to you.</a:t>
            </a:r>
            <a:endParaRPr lang="en-GB" dirty="0">
              <a:cs typeface="Calibri"/>
            </a:endParaRP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838956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Brief overview. </a:t>
            </a: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830168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Quick overview – focus on domain searching. Look past the first page of Google results!</a:t>
            </a: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8861953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Reminder. Highlight one style and RefWorks</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903512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Brief overview</a:t>
            </a: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53249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Where to create a RefWorks account … and where to find our online tutorial on how to get the best out of the service</a:t>
            </a: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1043884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Perhaps more time consuming at the beginning … but will ensure that your assignment will come together a little more easily at the end.</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9933651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of these skills can be demonstrated in your assignment.  Take the opportunity and use your assignment as a evidence of your skills in your CV.</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422054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 and answer opportunity       Further help       Contact me </a:t>
            </a:r>
            <a:endParaRPr lang="en-US" b="1">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N58OZjdoO34&amp;feature=youtu.b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uwtsd.ac.uk/library/" TargetMode="External"/><Relationship Id="rId5" Type="http://schemas.openxmlformats.org/officeDocument/2006/relationships/image" Target="../media/image12.jpeg"/><Relationship Id="rId4" Type="http://schemas.openxmlformats.org/officeDocument/2006/relationships/hyperlink" Target="https://uwtsd.ac.uk/library/need-mor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hel-primo.hosted.exlibrisgroup.com/primo-explore/dbsearch?vid=44WHELF_UWTSD_VU1&amp;lang=en_U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repository.uwtsd.ac.uk/" TargetMode="External"/><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paperity.org/" TargetMode="External"/><Relationship Id="rId5" Type="http://schemas.openxmlformats.org/officeDocument/2006/relationships/hyperlink" Target="https://core.ac.uk/" TargetMode="External"/><Relationship Id="rId4" Type="http://schemas.openxmlformats.org/officeDocument/2006/relationships/hyperlink" Target="https://network.bepress.co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hyperlink" Target="https://uwtsd.ac.uk/library/infoskills/managing-your-research-with-refworks/" TargetMode="Externa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erson sitting at a desk with a computer on a table&#10;&#10;Description generated with high confidence">
            <a:extLst>
              <a:ext uri="{FF2B5EF4-FFF2-40B4-BE49-F238E27FC236}">
                <a16:creationId xmlns:a16="http://schemas.microsoft.com/office/drawing/2014/main" id="{AFE3D22C-4C44-4206-B8A1-C646EE7B8FE9}"/>
              </a:ext>
            </a:extLst>
          </p:cNvPr>
          <p:cNvPicPr>
            <a:picLocks noGrp="1" noChangeAspect="1"/>
          </p:cNvPicPr>
          <p:nvPr>
            <p:ph type="pic" sz="quarter" idx="13"/>
          </p:nvPr>
        </p:nvPicPr>
        <p:blipFill rotWithShape="1">
          <a:blip r:embed="rId3"/>
          <a:srcRect l="20340" r="20340"/>
          <a:stretch/>
        </p:blipFill>
        <p:spPr>
          <a:prstGeom prst="rect">
            <a:avLst/>
          </a:prstGeom>
        </p:spPr>
      </p:pic>
      <p:sp>
        <p:nvSpPr>
          <p:cNvPr id="3" name="Subtitle 2"/>
          <p:cNvSpPr>
            <a:spLocks noGrp="1"/>
          </p:cNvSpPr>
          <p:nvPr>
            <p:ph type="subTitle" idx="1"/>
          </p:nvPr>
        </p:nvSpPr>
        <p:spPr/>
        <p:txBody>
          <a:bodyPr vert="horz" lIns="91440" tIns="45720" rIns="91440" bIns="45720" rtlCol="0" anchor="t">
            <a:normAutofit/>
          </a:bodyPr>
          <a:lstStyle/>
          <a:p>
            <a:r>
              <a:rPr lang="en-GB" dirty="0" smtClean="0">
                <a:latin typeface="Calibri"/>
                <a:cs typeface="Calibri"/>
              </a:rPr>
              <a:t>Samantha Scoulding</a:t>
            </a:r>
            <a:endParaRPr lang="en-GB" dirty="0">
              <a:latin typeface="Calibri Light"/>
              <a:cs typeface="Calibri Light"/>
            </a:endParaRPr>
          </a:p>
          <a:p>
            <a:r>
              <a:rPr lang="en-GB" smtClean="0">
                <a:latin typeface="Calibri"/>
                <a:cs typeface="Calibri"/>
              </a:rPr>
              <a:t>Senior Academic </a:t>
            </a:r>
            <a:r>
              <a:rPr lang="en-GB" dirty="0">
                <a:latin typeface="Calibri"/>
                <a:cs typeface="Calibri"/>
              </a:rPr>
              <a:t>Liaison Librarian</a:t>
            </a:r>
          </a:p>
          <a:p>
            <a:endParaRPr lang="en-GB" dirty="0">
              <a:latin typeface="Calibri"/>
              <a:cs typeface="Calibri"/>
            </a:endParaRPr>
          </a:p>
          <a:p>
            <a:endParaRPr lang="en-GB" dirty="0">
              <a:latin typeface="Calibri"/>
              <a:cs typeface="Calibri"/>
            </a:endParaRPr>
          </a:p>
        </p:txBody>
      </p:sp>
      <p:sp>
        <p:nvSpPr>
          <p:cNvPr id="4" name="Title 3"/>
          <p:cNvSpPr>
            <a:spLocks noGrp="1"/>
          </p:cNvSpPr>
          <p:nvPr>
            <p:ph type="title"/>
          </p:nvPr>
        </p:nvSpPr>
        <p:spPr/>
        <p:txBody>
          <a:bodyPr/>
          <a:lstStyle/>
          <a:p>
            <a:r>
              <a:rPr lang="en-GB" dirty="0">
                <a:latin typeface="Calibri"/>
                <a:cs typeface="Calibri"/>
              </a:rPr>
              <a:t>Getting started with your dissertation</a:t>
            </a:r>
            <a:endParaRPr lang="en-GB" dirty="0"/>
          </a:p>
        </p:txBody>
      </p:sp>
    </p:spTree>
    <p:extLst>
      <p:ext uri="{BB962C8B-B14F-4D97-AF65-F5344CB8AC3E}">
        <p14:creationId xmlns:p14="http://schemas.microsoft.com/office/powerpoint/2010/main" val="30183376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ground, outdoor, building, grass&#10;&#10;Description generated with high confidence">
            <a:extLst>
              <a:ext uri="{FF2B5EF4-FFF2-40B4-BE49-F238E27FC236}">
                <a16:creationId xmlns:a16="http://schemas.microsoft.com/office/drawing/2014/main" id="{66BDB334-83B7-447A-A949-F641D2B5502A}"/>
              </a:ext>
            </a:extLst>
          </p:cNvPr>
          <p:cNvPicPr>
            <a:picLocks noChangeAspect="1"/>
          </p:cNvPicPr>
          <p:nvPr/>
        </p:nvPicPr>
        <p:blipFill rotWithShape="1">
          <a:blip r:embed="rId3"/>
          <a:srcRect b="16974"/>
          <a:stretch/>
        </p:blipFill>
        <p:spPr>
          <a:xfrm>
            <a:off x="20" y="10"/>
            <a:ext cx="12191980" cy="6857990"/>
          </a:xfrm>
          <a:prstGeom prst="rect">
            <a:avLst/>
          </a:prstGeom>
        </p:spPr>
      </p:pic>
    </p:spTree>
    <p:extLst>
      <p:ext uri="{BB962C8B-B14F-4D97-AF65-F5344CB8AC3E}">
        <p14:creationId xmlns:p14="http://schemas.microsoft.com/office/powerpoint/2010/main" val="2322002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AF60-2113-4E3A-A804-A17DCC7C4F14}"/>
              </a:ext>
            </a:extLst>
          </p:cNvPr>
          <p:cNvSpPr>
            <a:spLocks noGrp="1"/>
          </p:cNvSpPr>
          <p:nvPr>
            <p:ph type="title"/>
          </p:nvPr>
        </p:nvSpPr>
        <p:spPr>
          <a:xfrm>
            <a:off x="640369" y="-75665"/>
            <a:ext cx="10795518" cy="1003916"/>
          </a:xfrm>
        </p:spPr>
        <p:txBody>
          <a:bodyPr/>
          <a:lstStyle/>
          <a:p>
            <a:pPr algn="ctr"/>
            <a:r>
              <a:rPr lang="en-GB" dirty="0">
                <a:latin typeface="Calibri"/>
                <a:cs typeface="Calibri"/>
              </a:rPr>
              <a:t>Today, you will learn ...</a:t>
            </a:r>
            <a:endParaRPr lang="en-US"/>
          </a:p>
        </p:txBody>
      </p:sp>
      <p:sp>
        <p:nvSpPr>
          <p:cNvPr id="3" name="Text Placeholder 2">
            <a:extLst>
              <a:ext uri="{FF2B5EF4-FFF2-40B4-BE49-F238E27FC236}">
                <a16:creationId xmlns:a16="http://schemas.microsoft.com/office/drawing/2014/main" id="{F09AA08C-E3D2-4335-923E-6097441A427B}"/>
              </a:ext>
            </a:extLst>
          </p:cNvPr>
          <p:cNvSpPr>
            <a:spLocks noGrp="1"/>
          </p:cNvSpPr>
          <p:nvPr>
            <p:ph type="body" sz="half" idx="2"/>
          </p:nvPr>
        </p:nvSpPr>
        <p:spPr/>
        <p:txBody>
          <a:bodyPr>
            <a:normAutofit/>
          </a:bodyPr>
          <a:lstStyle/>
          <a:p>
            <a:r>
              <a:rPr lang="en-GB" sz="2400" dirty="0">
                <a:latin typeface="Calibri"/>
                <a:cs typeface="Calibri Light"/>
              </a:rPr>
              <a:t>Where to find good resources</a:t>
            </a:r>
            <a:endParaRPr lang="en-GB" sz="2400" dirty="0">
              <a:latin typeface="Calibri"/>
            </a:endParaRPr>
          </a:p>
        </p:txBody>
      </p:sp>
      <p:sp>
        <p:nvSpPr>
          <p:cNvPr id="4" name="Text Placeholder 3">
            <a:extLst>
              <a:ext uri="{FF2B5EF4-FFF2-40B4-BE49-F238E27FC236}">
                <a16:creationId xmlns:a16="http://schemas.microsoft.com/office/drawing/2014/main" id="{BFEA6CE5-76B3-4DD0-AC39-D1570D1921F1}"/>
              </a:ext>
            </a:extLst>
          </p:cNvPr>
          <p:cNvSpPr>
            <a:spLocks noGrp="1"/>
          </p:cNvSpPr>
          <p:nvPr>
            <p:ph type="body" sz="quarter" idx="20"/>
          </p:nvPr>
        </p:nvSpPr>
        <p:spPr/>
        <p:txBody>
          <a:bodyPr/>
          <a:lstStyle/>
          <a:p>
            <a:endParaRPr lang="en-GB"/>
          </a:p>
        </p:txBody>
      </p:sp>
      <p:sp>
        <p:nvSpPr>
          <p:cNvPr id="5" name="Text Placeholder 4">
            <a:extLst>
              <a:ext uri="{FF2B5EF4-FFF2-40B4-BE49-F238E27FC236}">
                <a16:creationId xmlns:a16="http://schemas.microsoft.com/office/drawing/2014/main" id="{BAE364FD-4E47-47BB-A94D-5ED77E6E1FF4}"/>
              </a:ext>
            </a:extLst>
          </p:cNvPr>
          <p:cNvSpPr>
            <a:spLocks noGrp="1"/>
          </p:cNvSpPr>
          <p:nvPr>
            <p:ph type="body" sz="half" idx="21"/>
          </p:nvPr>
        </p:nvSpPr>
        <p:spPr/>
        <p:txBody>
          <a:bodyPr>
            <a:normAutofit/>
          </a:bodyPr>
          <a:lstStyle/>
          <a:p>
            <a:r>
              <a:rPr lang="en-GB" sz="2400" dirty="0">
                <a:latin typeface="Calibri"/>
                <a:cs typeface="Calibri Light"/>
              </a:rPr>
              <a:t>How evaluate information</a:t>
            </a:r>
            <a:endParaRPr lang="en-GB" sz="2400" dirty="0">
              <a:latin typeface="Calibri"/>
            </a:endParaRPr>
          </a:p>
        </p:txBody>
      </p:sp>
      <p:sp>
        <p:nvSpPr>
          <p:cNvPr id="6" name="Text Placeholder 5">
            <a:extLst>
              <a:ext uri="{FF2B5EF4-FFF2-40B4-BE49-F238E27FC236}">
                <a16:creationId xmlns:a16="http://schemas.microsoft.com/office/drawing/2014/main" id="{B19FFA39-3D21-4B89-9CC0-6DA1894F1A15}"/>
              </a:ext>
            </a:extLst>
          </p:cNvPr>
          <p:cNvSpPr>
            <a:spLocks noGrp="1"/>
          </p:cNvSpPr>
          <p:nvPr>
            <p:ph type="body" sz="quarter" idx="22"/>
          </p:nvPr>
        </p:nvSpPr>
        <p:spPr/>
        <p:txBody>
          <a:bodyPr/>
          <a:lstStyle/>
          <a:p>
            <a:endParaRPr lang="en-GB"/>
          </a:p>
        </p:txBody>
      </p:sp>
      <p:sp>
        <p:nvSpPr>
          <p:cNvPr id="7" name="Text Placeholder 6">
            <a:extLst>
              <a:ext uri="{FF2B5EF4-FFF2-40B4-BE49-F238E27FC236}">
                <a16:creationId xmlns:a16="http://schemas.microsoft.com/office/drawing/2014/main" id="{7AA7B005-5019-4AC8-AFC8-31B951D5A336}"/>
              </a:ext>
            </a:extLst>
          </p:cNvPr>
          <p:cNvSpPr>
            <a:spLocks noGrp="1"/>
          </p:cNvSpPr>
          <p:nvPr>
            <p:ph type="body" sz="half" idx="23"/>
          </p:nvPr>
        </p:nvSpPr>
        <p:spPr/>
        <p:txBody>
          <a:bodyPr>
            <a:normAutofit/>
          </a:bodyPr>
          <a:lstStyle/>
          <a:p>
            <a:r>
              <a:rPr lang="en-GB" sz="2400" dirty="0">
                <a:latin typeface="Calibri"/>
                <a:cs typeface="Calibri Light"/>
              </a:rPr>
              <a:t>How to build a search strategy</a:t>
            </a:r>
            <a:endParaRPr lang="en-GB" sz="2400" dirty="0">
              <a:latin typeface="Calibri"/>
            </a:endParaRPr>
          </a:p>
        </p:txBody>
      </p:sp>
      <p:sp>
        <p:nvSpPr>
          <p:cNvPr id="8" name="Text Placeholder 7">
            <a:extLst>
              <a:ext uri="{FF2B5EF4-FFF2-40B4-BE49-F238E27FC236}">
                <a16:creationId xmlns:a16="http://schemas.microsoft.com/office/drawing/2014/main" id="{D8958896-6046-4C2B-B5BE-1A6D48DF31CA}"/>
              </a:ext>
            </a:extLst>
          </p:cNvPr>
          <p:cNvSpPr>
            <a:spLocks noGrp="1"/>
          </p:cNvSpPr>
          <p:nvPr>
            <p:ph type="body" sz="quarter" idx="24"/>
          </p:nvPr>
        </p:nvSpPr>
        <p:spPr/>
        <p:txBody>
          <a:bodyPr/>
          <a:lstStyle/>
          <a:p>
            <a:endParaRPr lang="en-GB"/>
          </a:p>
        </p:txBody>
      </p:sp>
      <p:sp>
        <p:nvSpPr>
          <p:cNvPr id="9" name="Text Placeholder 8">
            <a:extLst>
              <a:ext uri="{FF2B5EF4-FFF2-40B4-BE49-F238E27FC236}">
                <a16:creationId xmlns:a16="http://schemas.microsoft.com/office/drawing/2014/main" id="{B56A3ABB-1152-4EDC-A6DB-FE2942F41F02}"/>
              </a:ext>
            </a:extLst>
          </p:cNvPr>
          <p:cNvSpPr>
            <a:spLocks noGrp="1"/>
          </p:cNvSpPr>
          <p:nvPr>
            <p:ph type="body" sz="half" idx="25"/>
          </p:nvPr>
        </p:nvSpPr>
        <p:spPr/>
        <p:txBody>
          <a:bodyPr>
            <a:normAutofit lnSpcReduction="10000"/>
          </a:bodyPr>
          <a:lstStyle/>
          <a:p>
            <a:r>
              <a:rPr lang="en-GB" sz="2400">
                <a:latin typeface="Calibri"/>
                <a:cs typeface="Calibri Light"/>
              </a:rPr>
              <a:t>How to find and search </a:t>
            </a:r>
            <a:r>
              <a:rPr lang="en-GB" sz="2400" dirty="0">
                <a:latin typeface="Calibri"/>
                <a:cs typeface="Calibri Light"/>
              </a:rPr>
              <a:t>relevant databases</a:t>
            </a:r>
          </a:p>
        </p:txBody>
      </p:sp>
      <p:sp>
        <p:nvSpPr>
          <p:cNvPr id="10" name="Text Placeholder 9">
            <a:extLst>
              <a:ext uri="{FF2B5EF4-FFF2-40B4-BE49-F238E27FC236}">
                <a16:creationId xmlns:a16="http://schemas.microsoft.com/office/drawing/2014/main" id="{9A13AD13-2F95-4257-9C1C-A6C5634ED9F4}"/>
              </a:ext>
            </a:extLst>
          </p:cNvPr>
          <p:cNvSpPr>
            <a:spLocks noGrp="1"/>
          </p:cNvSpPr>
          <p:nvPr>
            <p:ph type="body" sz="quarter" idx="26"/>
          </p:nvPr>
        </p:nvSpPr>
        <p:spPr/>
        <p:txBody>
          <a:bodyPr/>
          <a:lstStyle/>
          <a:p>
            <a:endParaRPr lang="en-GB"/>
          </a:p>
        </p:txBody>
      </p:sp>
      <p:sp>
        <p:nvSpPr>
          <p:cNvPr id="11" name="Text Placeholder 10">
            <a:extLst>
              <a:ext uri="{FF2B5EF4-FFF2-40B4-BE49-F238E27FC236}">
                <a16:creationId xmlns:a16="http://schemas.microsoft.com/office/drawing/2014/main" id="{56B27BE5-CC5E-4B06-BC11-0108E0ABF75B}"/>
              </a:ext>
            </a:extLst>
          </p:cNvPr>
          <p:cNvSpPr>
            <a:spLocks noGrp="1"/>
          </p:cNvSpPr>
          <p:nvPr>
            <p:ph type="body" sz="half" idx="27"/>
          </p:nvPr>
        </p:nvSpPr>
        <p:spPr/>
        <p:txBody>
          <a:bodyPr>
            <a:noAutofit/>
          </a:bodyPr>
          <a:lstStyle/>
          <a:p>
            <a:r>
              <a:rPr lang="en-GB" sz="2400" dirty="0">
                <a:latin typeface="Calibri"/>
                <a:cs typeface="Calibri Light"/>
              </a:rPr>
              <a:t>Where to find referencing support</a:t>
            </a:r>
            <a:endParaRPr lang="en-GB" sz="2400" dirty="0">
              <a:latin typeface="Calibri"/>
            </a:endParaRPr>
          </a:p>
        </p:txBody>
      </p:sp>
      <p:sp>
        <p:nvSpPr>
          <p:cNvPr id="12" name="Text Placeholder 11">
            <a:extLst>
              <a:ext uri="{FF2B5EF4-FFF2-40B4-BE49-F238E27FC236}">
                <a16:creationId xmlns:a16="http://schemas.microsoft.com/office/drawing/2014/main" id="{17D18D77-E125-4279-AC63-7F5FBC392786}"/>
              </a:ext>
            </a:extLst>
          </p:cNvPr>
          <p:cNvSpPr>
            <a:spLocks noGrp="1"/>
          </p:cNvSpPr>
          <p:nvPr>
            <p:ph type="body" sz="quarter" idx="28"/>
          </p:nvPr>
        </p:nvSpPr>
        <p:spPr/>
        <p:txBody>
          <a:bodyPr/>
          <a:lstStyle/>
          <a:p>
            <a:endParaRPr lang="en-GB"/>
          </a:p>
        </p:txBody>
      </p:sp>
      <p:sp>
        <p:nvSpPr>
          <p:cNvPr id="13" name="Text Placeholder 12">
            <a:extLst>
              <a:ext uri="{FF2B5EF4-FFF2-40B4-BE49-F238E27FC236}">
                <a16:creationId xmlns:a16="http://schemas.microsoft.com/office/drawing/2014/main" id="{453B2A32-EF39-40BC-9A6C-819B7468F95F}"/>
              </a:ext>
            </a:extLst>
          </p:cNvPr>
          <p:cNvSpPr>
            <a:spLocks noGrp="1"/>
          </p:cNvSpPr>
          <p:nvPr>
            <p:ph type="body" sz="half" idx="29"/>
          </p:nvPr>
        </p:nvSpPr>
        <p:spPr/>
        <p:txBody>
          <a:bodyPr>
            <a:normAutofit/>
          </a:bodyPr>
          <a:lstStyle/>
          <a:p>
            <a:r>
              <a:rPr lang="en-GB" sz="2400" dirty="0">
                <a:latin typeface="Calibri"/>
                <a:cs typeface="Calibri Light"/>
              </a:rPr>
              <a:t>Tips for searching the internet</a:t>
            </a:r>
            <a:endParaRPr lang="en-GB" sz="2400" dirty="0">
              <a:latin typeface="Calibri"/>
            </a:endParaRPr>
          </a:p>
        </p:txBody>
      </p:sp>
      <p:sp>
        <p:nvSpPr>
          <p:cNvPr id="14" name="Text Placeholder 13">
            <a:extLst>
              <a:ext uri="{FF2B5EF4-FFF2-40B4-BE49-F238E27FC236}">
                <a16:creationId xmlns:a16="http://schemas.microsoft.com/office/drawing/2014/main" id="{3E8F1066-BC31-47FB-A52D-548C6E3A6154}"/>
              </a:ext>
            </a:extLst>
          </p:cNvPr>
          <p:cNvSpPr>
            <a:spLocks noGrp="1"/>
          </p:cNvSpPr>
          <p:nvPr>
            <p:ph type="body" sz="quarter" idx="30"/>
          </p:nvPr>
        </p:nvSpPr>
        <p:spPr/>
        <p:txBody>
          <a:bodyPr/>
          <a:lstStyle/>
          <a:p>
            <a:endParaRPr lang="en-GB"/>
          </a:p>
        </p:txBody>
      </p:sp>
      <p:sp>
        <p:nvSpPr>
          <p:cNvPr id="15" name="Text Placeholder 14">
            <a:extLst>
              <a:ext uri="{FF2B5EF4-FFF2-40B4-BE49-F238E27FC236}">
                <a16:creationId xmlns:a16="http://schemas.microsoft.com/office/drawing/2014/main" id="{25CCF516-A823-4314-BA0F-DDCD59763623}"/>
              </a:ext>
            </a:extLst>
          </p:cNvPr>
          <p:cNvSpPr>
            <a:spLocks noGrp="1"/>
          </p:cNvSpPr>
          <p:nvPr>
            <p:ph type="body" sz="half" idx="31"/>
          </p:nvPr>
        </p:nvSpPr>
        <p:spPr/>
        <p:txBody>
          <a:bodyPr>
            <a:noAutofit/>
          </a:bodyPr>
          <a:lstStyle/>
          <a:p>
            <a:r>
              <a:rPr lang="en-GB" sz="2400" dirty="0">
                <a:latin typeface="Calibri"/>
                <a:cs typeface="Calibri Light"/>
              </a:rPr>
              <a:t>How to manage information</a:t>
            </a:r>
            <a:endParaRPr lang="en-GB" sz="2400" dirty="0">
              <a:latin typeface="Calibri"/>
            </a:endParaRPr>
          </a:p>
        </p:txBody>
      </p:sp>
      <p:sp>
        <p:nvSpPr>
          <p:cNvPr id="16" name="Text Placeholder 15">
            <a:extLst>
              <a:ext uri="{FF2B5EF4-FFF2-40B4-BE49-F238E27FC236}">
                <a16:creationId xmlns:a16="http://schemas.microsoft.com/office/drawing/2014/main" id="{2D190D2E-A1B8-4A0D-8220-6F51324FD5C0}"/>
              </a:ext>
            </a:extLst>
          </p:cNvPr>
          <p:cNvSpPr>
            <a:spLocks noGrp="1"/>
          </p:cNvSpPr>
          <p:nvPr>
            <p:ph type="body" sz="quarter" idx="32"/>
          </p:nvPr>
        </p:nvSpPr>
        <p:spPr/>
        <p:txBody>
          <a:bodyPr/>
          <a:lstStyle/>
          <a:p>
            <a:endParaRPr lang="en-GB"/>
          </a:p>
        </p:txBody>
      </p:sp>
      <p:sp>
        <p:nvSpPr>
          <p:cNvPr id="17" name="Text Placeholder 16">
            <a:extLst>
              <a:ext uri="{FF2B5EF4-FFF2-40B4-BE49-F238E27FC236}">
                <a16:creationId xmlns:a16="http://schemas.microsoft.com/office/drawing/2014/main" id="{E150C573-8FB3-4147-997B-F80C2B5013D9}"/>
              </a:ext>
            </a:extLst>
          </p:cNvPr>
          <p:cNvSpPr>
            <a:spLocks noGrp="1"/>
          </p:cNvSpPr>
          <p:nvPr>
            <p:ph type="body" sz="half" idx="33"/>
          </p:nvPr>
        </p:nvSpPr>
        <p:spPr/>
        <p:txBody>
          <a:bodyPr>
            <a:normAutofit/>
          </a:bodyPr>
          <a:lstStyle/>
          <a:p>
            <a:r>
              <a:rPr lang="en-GB" sz="2400" dirty="0">
                <a:latin typeface="Calibri"/>
                <a:cs typeface="Calibri Light"/>
              </a:rPr>
              <a:t>Where to find help</a:t>
            </a:r>
            <a:endParaRPr lang="en-GB" sz="2400" dirty="0">
              <a:latin typeface="Calibri"/>
            </a:endParaRPr>
          </a:p>
        </p:txBody>
      </p:sp>
      <p:sp>
        <p:nvSpPr>
          <p:cNvPr id="18" name="Text Placeholder 17">
            <a:extLst>
              <a:ext uri="{FF2B5EF4-FFF2-40B4-BE49-F238E27FC236}">
                <a16:creationId xmlns:a16="http://schemas.microsoft.com/office/drawing/2014/main" id="{E2459E70-E16D-438B-BB10-B4A9E184F124}"/>
              </a:ext>
            </a:extLst>
          </p:cNvPr>
          <p:cNvSpPr>
            <a:spLocks noGrp="1"/>
          </p:cNvSpPr>
          <p:nvPr>
            <p:ph type="body" sz="quarter" idx="34"/>
          </p:nvPr>
        </p:nvSpPr>
        <p:spPr/>
        <p:txBody>
          <a:bodyPr/>
          <a:lstStyle/>
          <a:p>
            <a:endParaRPr lang="en-GB"/>
          </a:p>
        </p:txBody>
      </p:sp>
    </p:spTree>
    <p:extLst>
      <p:ext uri="{BB962C8B-B14F-4D97-AF65-F5344CB8AC3E}">
        <p14:creationId xmlns:p14="http://schemas.microsoft.com/office/powerpoint/2010/main" val="12423426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544776" y="-796"/>
            <a:ext cx="10795518" cy="1003916"/>
          </a:xfrm>
        </p:spPr>
        <p:txBody>
          <a:bodyPr>
            <a:noAutofit/>
          </a:bodyPr>
          <a:lstStyle/>
          <a:p>
            <a:pPr algn="ctr"/>
            <a:r>
              <a:rPr lang="en-GB" sz="4000" dirty="0" smtClean="0">
                <a:latin typeface="Calibri"/>
                <a:cs typeface="Calibri"/>
              </a:rPr>
              <a:t>Dissertation research…w</a:t>
            </a:r>
            <a:r>
              <a:rPr lang="en-GB" sz="4000" dirty="0" smtClean="0">
                <a:latin typeface="Calibri"/>
                <a:cs typeface="Calibri"/>
              </a:rPr>
              <a:t>hich </a:t>
            </a:r>
            <a:r>
              <a:rPr lang="en-GB" sz="4000" dirty="0">
                <a:latin typeface="Calibri"/>
                <a:cs typeface="Calibri"/>
              </a:rPr>
              <a:t>resources are best?</a:t>
            </a:r>
          </a:p>
        </p:txBody>
      </p:sp>
      <p:sp>
        <p:nvSpPr>
          <p:cNvPr id="4" name="TextBox 3">
            <a:extLst>
              <a:ext uri="{FF2B5EF4-FFF2-40B4-BE49-F238E27FC236}">
                <a16:creationId xmlns:a16="http://schemas.microsoft.com/office/drawing/2014/main" id="{780F72A3-FFE9-4B8C-93CA-7782A9C09B85}"/>
              </a:ext>
            </a:extLst>
          </p:cNvPr>
          <p:cNvSpPr txBox="1"/>
          <p:nvPr/>
        </p:nvSpPr>
        <p:spPr>
          <a:xfrm>
            <a:off x="429124" y="1579030"/>
            <a:ext cx="46371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Light"/>
              </a:rPr>
              <a:t>Quality and accuracy of sources is key. Get a good balance. </a:t>
            </a:r>
          </a:p>
          <a:p>
            <a:endParaRPr lang="en-GB" sz="2400" dirty="0">
              <a:latin typeface="Calibri"/>
              <a:cs typeface="Calibri Light"/>
            </a:endParaRP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5264553" y="1645813"/>
            <a:ext cx="6196313" cy="4289791"/>
          </a:xfrm>
          <a:prstGeom prst="rect">
            <a:avLst/>
          </a:prstGeom>
        </p:spPr>
      </p:pic>
      <p:sp>
        <p:nvSpPr>
          <p:cNvPr id="3" name="TextBox 2">
            <a:extLst>
              <a:ext uri="{FF2B5EF4-FFF2-40B4-BE49-F238E27FC236}">
                <a16:creationId xmlns:a16="http://schemas.microsoft.com/office/drawing/2014/main" id="{12B1E8A5-18F4-48C7-85B2-2709C0B9F943}"/>
              </a:ext>
            </a:extLst>
          </p:cNvPr>
          <p:cNvSpPr txBox="1"/>
          <p:nvPr/>
        </p:nvSpPr>
        <p:spPr>
          <a:xfrm>
            <a:off x="430428" y="2582561"/>
            <a:ext cx="46379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Calibri"/>
                <a:cs typeface="Calibri"/>
              </a:rPr>
              <a:t>Library catalogue and databases</a:t>
            </a:r>
            <a:endParaRPr lang="en-US" sz="2400" dirty="0">
              <a:cs typeface="Calibri Light"/>
            </a:endParaRPr>
          </a:p>
        </p:txBody>
      </p:sp>
      <p:sp>
        <p:nvSpPr>
          <p:cNvPr id="6" name="TextBox 5">
            <a:extLst>
              <a:ext uri="{FF2B5EF4-FFF2-40B4-BE49-F238E27FC236}">
                <a16:creationId xmlns:a16="http://schemas.microsoft.com/office/drawing/2014/main" id="{7B1B80C2-BFFB-4823-9F3E-AD11D5676043}"/>
              </a:ext>
            </a:extLst>
          </p:cNvPr>
          <p:cNvSpPr txBox="1"/>
          <p:nvPr/>
        </p:nvSpPr>
        <p:spPr>
          <a:xfrm>
            <a:off x="429140" y="3363870"/>
            <a:ext cx="34310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smtClean="0">
                <a:latin typeface="Calibri"/>
                <a:cs typeface="Calibri"/>
              </a:rPr>
              <a:t>Open Access research</a:t>
            </a:r>
            <a:endParaRPr lang="en-US" sz="2400" dirty="0">
              <a:cs typeface="Calibri Light"/>
            </a:endParaRPr>
          </a:p>
        </p:txBody>
      </p:sp>
      <p:sp>
        <p:nvSpPr>
          <p:cNvPr id="7" name="TextBox 6">
            <a:extLst>
              <a:ext uri="{FF2B5EF4-FFF2-40B4-BE49-F238E27FC236}">
                <a16:creationId xmlns:a16="http://schemas.microsoft.com/office/drawing/2014/main" id="{1F447630-D99B-4278-B867-6EF57D114D92}"/>
              </a:ext>
            </a:extLst>
          </p:cNvPr>
          <p:cNvSpPr txBox="1"/>
          <p:nvPr/>
        </p:nvSpPr>
        <p:spPr>
          <a:xfrm>
            <a:off x="427852" y="4114284"/>
            <a:ext cx="42260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smtClean="0">
                <a:latin typeface="Calibri"/>
                <a:cs typeface="Calibri"/>
              </a:rPr>
              <a:t>Reliable websites</a:t>
            </a:r>
            <a:endParaRPr lang="en-US" dirty="0"/>
          </a:p>
        </p:txBody>
      </p:sp>
      <p:sp>
        <p:nvSpPr>
          <p:cNvPr id="8" name="TextBox 7">
            <a:extLst>
              <a:ext uri="{FF2B5EF4-FFF2-40B4-BE49-F238E27FC236}">
                <a16:creationId xmlns:a16="http://schemas.microsoft.com/office/drawing/2014/main" id="{9B9C618C-75B3-4277-B86C-2EE84AA3B8E1}"/>
              </a:ext>
            </a:extLst>
          </p:cNvPr>
          <p:cNvSpPr txBox="1"/>
          <p:nvPr/>
        </p:nvSpPr>
        <p:spPr>
          <a:xfrm>
            <a:off x="426565" y="4874998"/>
            <a:ext cx="39376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smtClean="0">
                <a:latin typeface="Calibri"/>
                <a:cs typeface="Calibri"/>
              </a:rPr>
              <a:t>Social Media</a:t>
            </a:r>
          </a:p>
          <a:p>
            <a:pPr marL="342900" indent="-342900">
              <a:buFont typeface="Arial"/>
              <a:buChar char="•"/>
            </a:pPr>
            <a:endParaRPr lang="en-GB" sz="2400" dirty="0">
              <a:latin typeface="Calibri"/>
              <a:cs typeface="Calibri"/>
            </a:endParaRPr>
          </a:p>
          <a:p>
            <a:pPr marL="342900" indent="-342900">
              <a:buFont typeface="Arial"/>
              <a:buChar char="•"/>
            </a:pPr>
            <a:r>
              <a:rPr lang="en-GB" sz="2400" dirty="0" smtClean="0">
                <a:latin typeface="Calibri"/>
                <a:cs typeface="Calibri"/>
              </a:rPr>
              <a:t>Discuss with your tutor</a:t>
            </a:r>
            <a:endParaRPr lang="en-US" sz="2400" dirty="0">
              <a:cs typeface="Calibri Light"/>
            </a:endParaRPr>
          </a:p>
        </p:txBody>
      </p:sp>
    </p:spTree>
    <p:extLst>
      <p:ext uri="{BB962C8B-B14F-4D97-AF65-F5344CB8AC3E}">
        <p14:creationId xmlns:p14="http://schemas.microsoft.com/office/powerpoint/2010/main" val="27800505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8A6AF17-6C5C-4194-80BA-415EA90F591F}"/>
              </a:ext>
            </a:extLst>
          </p:cNvPr>
          <p:cNvSpPr>
            <a:spLocks noGrp="1"/>
          </p:cNvSpPr>
          <p:nvPr>
            <p:ph sz="half" idx="1"/>
          </p:nvPr>
        </p:nvSpPr>
        <p:spPr>
          <a:xfrm>
            <a:off x="255470" y="1584540"/>
            <a:ext cx="6757079" cy="4565650"/>
          </a:xfrm>
        </p:spPr>
        <p:txBody>
          <a:bodyPr vert="horz" lIns="91440" tIns="45720" rIns="91440" bIns="45720" rtlCol="0" anchor="t">
            <a:noAutofit/>
          </a:bodyPr>
          <a:lstStyle/>
          <a:p>
            <a:pPr marL="285750" indent="-285750">
              <a:lnSpc>
                <a:spcPct val="100000"/>
              </a:lnSpc>
              <a:spcBef>
                <a:spcPts val="0"/>
              </a:spcBef>
              <a:buFont typeface="Arial,Sans-Serif"/>
              <a:buChar char="•"/>
            </a:pPr>
            <a:r>
              <a:rPr lang="en-US" sz="2400" dirty="0">
                <a:latin typeface="Calibri"/>
                <a:cs typeface="Arial"/>
              </a:rPr>
              <a:t>Have a </a:t>
            </a:r>
            <a:r>
              <a:rPr lang="en-US" sz="2400" b="1" dirty="0">
                <a:latin typeface="Calibri"/>
                <a:cs typeface="Arial"/>
              </a:rPr>
              <a:t>clear idea </a:t>
            </a:r>
            <a:r>
              <a:rPr lang="en-US" sz="2400" dirty="0">
                <a:latin typeface="Calibri"/>
                <a:cs typeface="Arial"/>
              </a:rPr>
              <a:t>of your topic – scoping search</a:t>
            </a:r>
            <a:endParaRPr lang="en-US" sz="2400" dirty="0">
              <a:latin typeface="Calibri"/>
              <a:ea typeface="+mn-lt"/>
              <a:cs typeface="+mn-lt"/>
            </a:endParaRPr>
          </a:p>
          <a:p>
            <a:pPr marL="285750" indent="-285750">
              <a:lnSpc>
                <a:spcPct val="100000"/>
              </a:lnSpc>
              <a:spcBef>
                <a:spcPts val="0"/>
              </a:spcBef>
              <a:buFont typeface="Arial,Sans-Serif"/>
              <a:buChar char="•"/>
            </a:pPr>
            <a:endParaRPr lang="en-US" sz="2400" dirty="0">
              <a:latin typeface="Calibri"/>
              <a:ea typeface="+mn-lt"/>
              <a:cs typeface="+mn-lt"/>
            </a:endParaRPr>
          </a:p>
          <a:p>
            <a:pPr marL="285750" indent="-285750">
              <a:lnSpc>
                <a:spcPct val="100000"/>
              </a:lnSpc>
              <a:spcBef>
                <a:spcPts val="0"/>
              </a:spcBef>
              <a:buFont typeface="Arial,Sans-Serif"/>
              <a:buChar char="•"/>
            </a:pPr>
            <a:r>
              <a:rPr lang="en-US" sz="2400" b="1" dirty="0">
                <a:latin typeface="Calibri"/>
                <a:cs typeface="Arial"/>
              </a:rPr>
              <a:t>Define your topic </a:t>
            </a:r>
            <a:r>
              <a:rPr lang="en-US" sz="2400" dirty="0">
                <a:latin typeface="Calibri"/>
                <a:cs typeface="Arial"/>
              </a:rPr>
              <a:t>area – keywords, alternatives</a:t>
            </a:r>
            <a:endParaRPr lang="en-US" sz="2400" dirty="0">
              <a:latin typeface="Calibri"/>
              <a:ea typeface="+mn-lt"/>
              <a:cs typeface="+mn-lt"/>
            </a:endParaRPr>
          </a:p>
          <a:p>
            <a:pPr marL="285750" indent="-285750">
              <a:lnSpc>
                <a:spcPct val="100000"/>
              </a:lnSpc>
              <a:spcBef>
                <a:spcPts val="0"/>
              </a:spcBef>
              <a:buFont typeface="Arial,Sans-Serif"/>
              <a:buChar char="•"/>
            </a:pPr>
            <a:endParaRPr lang="en-US" sz="2400" dirty="0">
              <a:latin typeface="Calibri"/>
              <a:ea typeface="+mn-lt"/>
              <a:cs typeface="+mn-lt"/>
            </a:endParaRPr>
          </a:p>
          <a:p>
            <a:pPr marL="285750" indent="-285750">
              <a:lnSpc>
                <a:spcPct val="100000"/>
              </a:lnSpc>
              <a:spcBef>
                <a:spcPts val="0"/>
              </a:spcBef>
              <a:buFont typeface="Arial,Sans-Serif"/>
              <a:buChar char="•"/>
            </a:pPr>
            <a:r>
              <a:rPr lang="en-US" sz="2400" b="1" dirty="0">
                <a:latin typeface="Calibri"/>
                <a:cs typeface="Arial"/>
              </a:rPr>
              <a:t>Set limits </a:t>
            </a:r>
            <a:r>
              <a:rPr lang="en-US" sz="2400" dirty="0">
                <a:latin typeface="Calibri"/>
                <a:cs typeface="Arial"/>
              </a:rPr>
              <a:t>on your search – date, place, age</a:t>
            </a:r>
            <a:endParaRPr lang="en-US" sz="2400" dirty="0">
              <a:latin typeface="Calibri"/>
              <a:ea typeface="+mn-lt"/>
              <a:cs typeface="+mn-lt"/>
            </a:endParaRPr>
          </a:p>
          <a:p>
            <a:pPr marL="0" indent="0">
              <a:lnSpc>
                <a:spcPct val="100000"/>
              </a:lnSpc>
              <a:spcBef>
                <a:spcPts val="0"/>
              </a:spcBef>
              <a:buNone/>
            </a:pPr>
            <a:endParaRPr lang="en-US" sz="2400" dirty="0">
              <a:latin typeface="Calibri"/>
              <a:ea typeface="+mn-lt"/>
              <a:cs typeface="+mn-lt"/>
            </a:endParaRPr>
          </a:p>
          <a:p>
            <a:pPr marL="285750" indent="-285750">
              <a:lnSpc>
                <a:spcPct val="100000"/>
              </a:lnSpc>
              <a:spcBef>
                <a:spcPts val="0"/>
              </a:spcBef>
              <a:buFont typeface="Arial,Sans-Serif"/>
              <a:buChar char="•"/>
            </a:pPr>
            <a:r>
              <a:rPr lang="en-US" sz="2400" dirty="0">
                <a:latin typeface="Calibri"/>
                <a:cs typeface="Arial"/>
              </a:rPr>
              <a:t>Use relevant articles to find </a:t>
            </a:r>
            <a:r>
              <a:rPr lang="en-US" sz="2400" b="1" dirty="0">
                <a:latin typeface="Calibri"/>
                <a:cs typeface="Arial"/>
              </a:rPr>
              <a:t>additional resources</a:t>
            </a:r>
            <a:endParaRPr lang="en-US" sz="2400" b="1" dirty="0">
              <a:latin typeface="Calibri"/>
              <a:ea typeface="+mn-lt"/>
              <a:cs typeface="+mn-lt"/>
            </a:endParaRPr>
          </a:p>
          <a:p>
            <a:pPr marL="285750" indent="-285750">
              <a:lnSpc>
                <a:spcPct val="100000"/>
              </a:lnSpc>
              <a:spcBef>
                <a:spcPts val="0"/>
              </a:spcBef>
              <a:buFont typeface="Arial,Sans-Serif"/>
              <a:buChar char="•"/>
            </a:pPr>
            <a:endParaRPr lang="en-US" sz="2400" dirty="0">
              <a:latin typeface="Calibri"/>
              <a:ea typeface="+mn-lt"/>
              <a:cs typeface="+mn-lt"/>
            </a:endParaRPr>
          </a:p>
          <a:p>
            <a:pPr marL="285750" indent="-285750">
              <a:lnSpc>
                <a:spcPct val="100000"/>
              </a:lnSpc>
              <a:spcBef>
                <a:spcPts val="0"/>
              </a:spcBef>
              <a:buFont typeface="Arial,Sans-Serif"/>
              <a:buChar char="•"/>
            </a:pPr>
            <a:r>
              <a:rPr lang="en-US" sz="2400" b="1" dirty="0">
                <a:latin typeface="Calibri"/>
                <a:cs typeface="Arial"/>
              </a:rPr>
              <a:t>Keep a record </a:t>
            </a:r>
            <a:r>
              <a:rPr lang="en-US" sz="2400" dirty="0">
                <a:latin typeface="Calibri"/>
                <a:cs typeface="Arial"/>
              </a:rPr>
              <a:t>– catalogue, databases, RefWorks</a:t>
            </a:r>
            <a:endParaRPr lang="en-US" sz="2400" dirty="0">
              <a:latin typeface="Calibri"/>
              <a:ea typeface="+mn-lt"/>
              <a:cs typeface="+mn-lt"/>
            </a:endParaRPr>
          </a:p>
          <a:p>
            <a:pPr marL="285750" indent="-285750">
              <a:lnSpc>
                <a:spcPct val="100000"/>
              </a:lnSpc>
              <a:spcBef>
                <a:spcPts val="0"/>
              </a:spcBef>
              <a:buFont typeface="Arial,Sans-Serif"/>
              <a:buChar char="•"/>
            </a:pPr>
            <a:endParaRPr lang="en-US" sz="2400" dirty="0">
              <a:latin typeface="Calibri"/>
              <a:ea typeface="+mn-lt"/>
              <a:cs typeface="+mn-lt"/>
            </a:endParaRPr>
          </a:p>
          <a:p>
            <a:pPr marL="285750" indent="-285750">
              <a:lnSpc>
                <a:spcPct val="100000"/>
              </a:lnSpc>
              <a:spcBef>
                <a:spcPts val="0"/>
              </a:spcBef>
              <a:buFont typeface="Arial,Sans-Serif"/>
              <a:buChar char="•"/>
            </a:pPr>
            <a:r>
              <a:rPr lang="en-US" sz="2400" b="1" dirty="0">
                <a:latin typeface="Calibri"/>
                <a:cs typeface="Arial"/>
              </a:rPr>
              <a:t>Review your progress </a:t>
            </a:r>
            <a:r>
              <a:rPr lang="en-US" sz="2400" dirty="0">
                <a:latin typeface="Calibri"/>
                <a:cs typeface="Arial"/>
              </a:rPr>
              <a:t>– be flexible</a:t>
            </a:r>
            <a:endParaRPr lang="en-GB" sz="2400" dirty="0">
              <a:latin typeface="Calibri"/>
              <a:cs typeface="Calibri"/>
            </a:endParaRPr>
          </a:p>
        </p:txBody>
      </p:sp>
      <p:sp>
        <p:nvSpPr>
          <p:cNvPr id="3" name="Title 2">
            <a:extLst>
              <a:ext uri="{FF2B5EF4-FFF2-40B4-BE49-F238E27FC236}">
                <a16:creationId xmlns:a16="http://schemas.microsoft.com/office/drawing/2014/main" id="{0804E5AE-1FFA-4BCF-8567-36FFE7EBCF6F}"/>
              </a:ext>
            </a:extLst>
          </p:cNvPr>
          <p:cNvSpPr>
            <a:spLocks noGrp="1"/>
          </p:cNvSpPr>
          <p:nvPr>
            <p:ph type="title"/>
          </p:nvPr>
        </p:nvSpPr>
        <p:spPr>
          <a:xfrm>
            <a:off x="699165" y="2436"/>
            <a:ext cx="10795518" cy="1003916"/>
          </a:xfrm>
        </p:spPr>
        <p:txBody>
          <a:bodyPr>
            <a:normAutofit/>
          </a:bodyPr>
          <a:lstStyle/>
          <a:p>
            <a:pPr algn="ctr"/>
            <a:r>
              <a:rPr lang="en-GB" dirty="0">
                <a:latin typeface="Calibri"/>
                <a:cs typeface="Calibri"/>
              </a:rPr>
              <a:t>Building a search strategy</a:t>
            </a:r>
            <a:endParaRPr lang="en-GB">
              <a:latin typeface="Calibri"/>
              <a:cs typeface="Calibri"/>
            </a:endParaRPr>
          </a:p>
        </p:txBody>
      </p:sp>
      <p:pic>
        <p:nvPicPr>
          <p:cNvPr id="5" name="Picture 5" descr="A picture containing LEGO, toy, train, indoor&#10;&#10;Description generated with very high confidence">
            <a:extLst>
              <a:ext uri="{FF2B5EF4-FFF2-40B4-BE49-F238E27FC236}">
                <a16:creationId xmlns:a16="http://schemas.microsoft.com/office/drawing/2014/main" id="{30F55419-487B-4438-911C-CD584EC7C8BA}"/>
              </a:ext>
            </a:extLst>
          </p:cNvPr>
          <p:cNvPicPr>
            <a:picLocks noGrp="1" noChangeAspect="1"/>
          </p:cNvPicPr>
          <p:nvPr>
            <p:ph type="pic" sz="quarter" idx="13"/>
          </p:nvPr>
        </p:nvPicPr>
        <p:blipFill rotWithShape="1">
          <a:blip r:embed="rId3"/>
          <a:srcRect l="13743" r="13743"/>
          <a:stretch/>
        </p:blipFill>
        <p:spPr>
          <a:xfrm>
            <a:off x="7306116" y="1715948"/>
            <a:ext cx="4438429" cy="3871169"/>
          </a:xfrm>
          <a:prstGeom prst="rect">
            <a:avLst/>
          </a:prstGeom>
        </p:spPr>
      </p:pic>
      <p:sp>
        <p:nvSpPr>
          <p:cNvPr id="7" name="TextBox 6">
            <a:extLst>
              <a:ext uri="{FF2B5EF4-FFF2-40B4-BE49-F238E27FC236}">
                <a16:creationId xmlns:a16="http://schemas.microsoft.com/office/drawing/2014/main" id="{14117677-3CF0-4BEE-BA7B-F28EAF0E306C}"/>
              </a:ext>
            </a:extLst>
          </p:cNvPr>
          <p:cNvSpPr txBox="1"/>
          <p:nvPr/>
        </p:nvSpPr>
        <p:spPr>
          <a:xfrm>
            <a:off x="476341" y="5839911"/>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smtClean="0">
                <a:solidFill>
                  <a:srgbClr val="0070C0"/>
                </a:solidFill>
                <a:latin typeface="Calibri"/>
                <a:cs typeface="Arial"/>
              </a:rPr>
              <a:t>*Handout Available</a:t>
            </a:r>
            <a:endParaRPr lang="en-US" sz="2000" dirty="0">
              <a:latin typeface="Calibri"/>
            </a:endParaRPr>
          </a:p>
        </p:txBody>
      </p:sp>
    </p:spTree>
    <p:extLst>
      <p:ext uri="{BB962C8B-B14F-4D97-AF65-F5344CB8AC3E}">
        <p14:creationId xmlns:p14="http://schemas.microsoft.com/office/powerpoint/2010/main" val="984107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464536-A9F3-4799-AAD9-1F1F3D6E97CF}"/>
              </a:ext>
            </a:extLst>
          </p:cNvPr>
          <p:cNvSpPr>
            <a:spLocks noGrp="1"/>
          </p:cNvSpPr>
          <p:nvPr>
            <p:ph sz="half" idx="1"/>
          </p:nvPr>
        </p:nvSpPr>
        <p:spPr>
          <a:xfrm>
            <a:off x="668786" y="1537946"/>
            <a:ext cx="5233081" cy="4404286"/>
          </a:xfrm>
        </p:spPr>
        <p:txBody>
          <a:bodyPr vert="horz" lIns="91440" tIns="45720" rIns="91440" bIns="45720" rtlCol="0" anchor="t">
            <a:noAutofit/>
          </a:bodyPr>
          <a:lstStyle/>
          <a:p>
            <a:pPr>
              <a:lnSpc>
                <a:spcPct val="100000"/>
              </a:lnSpc>
              <a:buFont typeface="Wingdings"/>
              <a:buChar char="§"/>
            </a:pPr>
            <a:r>
              <a:rPr lang="en-GB" sz="2400" b="1" dirty="0">
                <a:solidFill>
                  <a:srgbClr val="FF0000"/>
                </a:solidFill>
                <a:latin typeface="Calibri"/>
                <a:cs typeface="Arial"/>
              </a:rPr>
              <a:t>C</a:t>
            </a:r>
            <a:r>
              <a:rPr lang="en-GB" sz="2400" dirty="0">
                <a:solidFill>
                  <a:srgbClr val="FF0000"/>
                </a:solidFill>
                <a:latin typeface="Calibri"/>
                <a:cs typeface="Arial"/>
              </a:rPr>
              <a:t>urrency</a:t>
            </a:r>
            <a:r>
              <a:rPr lang="en-GB" sz="2400" dirty="0">
                <a:latin typeface="Calibri"/>
                <a:cs typeface="Arial"/>
              </a:rPr>
              <a:t>                                                          Is it up-to-date?</a:t>
            </a:r>
            <a:endParaRPr lang="en-US" sz="2400" dirty="0">
              <a:latin typeface="Calibri"/>
              <a:ea typeface="+mn-lt"/>
              <a:cs typeface="+mn-lt"/>
            </a:endParaRPr>
          </a:p>
          <a:p>
            <a:pPr>
              <a:lnSpc>
                <a:spcPct val="100000"/>
              </a:lnSpc>
              <a:buFont typeface="Wingdings"/>
              <a:buChar char="§"/>
            </a:pPr>
            <a:r>
              <a:rPr lang="en-GB" sz="2400" b="1" dirty="0">
                <a:solidFill>
                  <a:srgbClr val="FF0000"/>
                </a:solidFill>
                <a:latin typeface="Calibri"/>
                <a:cs typeface="Arial"/>
              </a:rPr>
              <a:t>R</a:t>
            </a:r>
            <a:r>
              <a:rPr lang="en-GB" sz="2400" dirty="0">
                <a:solidFill>
                  <a:srgbClr val="FF0000"/>
                </a:solidFill>
                <a:latin typeface="Calibri"/>
                <a:cs typeface="Arial"/>
              </a:rPr>
              <a:t>elevance</a:t>
            </a:r>
            <a:r>
              <a:rPr lang="en-GB" sz="2400" dirty="0">
                <a:latin typeface="Calibri"/>
                <a:cs typeface="Arial"/>
              </a:rPr>
              <a:t>                                                         Who is the intended audience?</a:t>
            </a:r>
            <a:endParaRPr lang="en-GB" sz="2400" dirty="0">
              <a:latin typeface="Calibri"/>
              <a:cs typeface="Calibri Light"/>
            </a:endParaRPr>
          </a:p>
          <a:p>
            <a:pPr>
              <a:lnSpc>
                <a:spcPct val="100000"/>
              </a:lnSpc>
              <a:buFont typeface="Wingdings"/>
              <a:buChar char="§"/>
            </a:pPr>
            <a:r>
              <a:rPr lang="en-GB" sz="2400" b="1" dirty="0">
                <a:solidFill>
                  <a:srgbClr val="FF0000"/>
                </a:solidFill>
                <a:latin typeface="Calibri"/>
                <a:cs typeface="Arial"/>
              </a:rPr>
              <a:t>A</a:t>
            </a:r>
            <a:r>
              <a:rPr lang="en-GB" sz="2400" dirty="0">
                <a:solidFill>
                  <a:srgbClr val="FF0000"/>
                </a:solidFill>
                <a:latin typeface="Calibri"/>
                <a:cs typeface="Arial"/>
              </a:rPr>
              <a:t>uthority</a:t>
            </a:r>
            <a:r>
              <a:rPr lang="en-GB" sz="2400" dirty="0">
                <a:latin typeface="Calibri"/>
                <a:cs typeface="Arial"/>
              </a:rPr>
              <a:t>                                                         What are the author’s credentials?</a:t>
            </a:r>
            <a:endParaRPr lang="en-GB" sz="2400" dirty="0">
              <a:latin typeface="Calibri"/>
              <a:cs typeface="Calibri Light"/>
            </a:endParaRPr>
          </a:p>
          <a:p>
            <a:pPr>
              <a:lnSpc>
                <a:spcPct val="100000"/>
              </a:lnSpc>
              <a:buFont typeface="Wingdings"/>
              <a:buChar char="§"/>
            </a:pPr>
            <a:r>
              <a:rPr lang="en-GB" sz="2400" b="1" dirty="0">
                <a:solidFill>
                  <a:srgbClr val="FF0000"/>
                </a:solidFill>
                <a:latin typeface="Calibri"/>
                <a:cs typeface="Arial"/>
              </a:rPr>
              <a:t>A</a:t>
            </a:r>
            <a:r>
              <a:rPr lang="en-GB" sz="2400" dirty="0">
                <a:solidFill>
                  <a:srgbClr val="FF0000"/>
                </a:solidFill>
                <a:latin typeface="Calibri"/>
                <a:cs typeface="Arial"/>
              </a:rPr>
              <a:t>ccuracy</a:t>
            </a:r>
            <a:r>
              <a:rPr lang="en-GB" sz="2400" dirty="0">
                <a:latin typeface="Calibri"/>
                <a:cs typeface="Arial"/>
              </a:rPr>
              <a:t>                                                           Can the information be verified?</a:t>
            </a:r>
            <a:endParaRPr lang="en-GB" sz="2400" dirty="0">
              <a:latin typeface="Calibri"/>
              <a:cs typeface="Calibri Light"/>
            </a:endParaRPr>
          </a:p>
          <a:p>
            <a:pPr>
              <a:lnSpc>
                <a:spcPct val="100000"/>
              </a:lnSpc>
              <a:buFont typeface="Wingdings"/>
              <a:buChar char="§"/>
            </a:pPr>
            <a:r>
              <a:rPr lang="en-GB" sz="2400" b="1" dirty="0">
                <a:solidFill>
                  <a:srgbClr val="FF0000"/>
                </a:solidFill>
                <a:latin typeface="Calibri"/>
                <a:cs typeface="Arial"/>
              </a:rPr>
              <a:t>P</a:t>
            </a:r>
            <a:r>
              <a:rPr lang="en-GB" sz="2400" dirty="0">
                <a:solidFill>
                  <a:srgbClr val="FF0000"/>
                </a:solidFill>
                <a:latin typeface="Calibri"/>
                <a:cs typeface="Arial"/>
              </a:rPr>
              <a:t>urpose</a:t>
            </a:r>
            <a:r>
              <a:rPr lang="en-GB" sz="2400" dirty="0">
                <a:latin typeface="Calibri"/>
                <a:cs typeface="Arial"/>
              </a:rPr>
              <a:t>                                                             Is the information objective?</a:t>
            </a:r>
          </a:p>
        </p:txBody>
      </p:sp>
      <p:sp>
        <p:nvSpPr>
          <p:cNvPr id="3" name="Title 2">
            <a:extLst>
              <a:ext uri="{FF2B5EF4-FFF2-40B4-BE49-F238E27FC236}">
                <a16:creationId xmlns:a16="http://schemas.microsoft.com/office/drawing/2014/main" id="{10E0E487-1251-4D07-BF02-6BE7CD43484F}"/>
              </a:ext>
            </a:extLst>
          </p:cNvPr>
          <p:cNvSpPr>
            <a:spLocks noGrp="1"/>
          </p:cNvSpPr>
          <p:nvPr>
            <p:ph type="title"/>
          </p:nvPr>
        </p:nvSpPr>
        <p:spPr>
          <a:xfrm>
            <a:off x="664668" y="47713"/>
            <a:ext cx="10795518" cy="1003916"/>
          </a:xfrm>
        </p:spPr>
        <p:txBody>
          <a:bodyPr>
            <a:normAutofit/>
          </a:bodyPr>
          <a:lstStyle/>
          <a:p>
            <a:pPr algn="ctr"/>
            <a:r>
              <a:rPr lang="en-GB">
                <a:latin typeface="Calibri"/>
                <a:cs typeface="Calibri"/>
              </a:rPr>
              <a:t>Evaluating information</a:t>
            </a:r>
            <a:endParaRPr lang="en-US">
              <a:latin typeface="Calibri"/>
              <a:cs typeface="Calibri"/>
            </a:endParaRPr>
          </a:p>
        </p:txBody>
      </p:sp>
      <p:sp>
        <p:nvSpPr>
          <p:cNvPr id="5" name="TextBox 4">
            <a:extLst>
              <a:ext uri="{FF2B5EF4-FFF2-40B4-BE49-F238E27FC236}">
                <a16:creationId xmlns:a16="http://schemas.microsoft.com/office/drawing/2014/main" id="{FFBDB99A-F9FF-429E-9F9F-6E824260615B}"/>
              </a:ext>
            </a:extLst>
          </p:cNvPr>
          <p:cNvSpPr txBox="1"/>
          <p:nvPr/>
        </p:nvSpPr>
        <p:spPr>
          <a:xfrm>
            <a:off x="6638030" y="6022914"/>
            <a:ext cx="30343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Calibri"/>
                <a:cs typeface="Arial"/>
                <a:hlinkClick r:id="rId3"/>
              </a:rPr>
              <a:t>Video: Evaluating Information Sources</a:t>
            </a:r>
            <a:endParaRPr lang="en-GB" sz="1400" b="1" dirty="0">
              <a:latin typeface="Calibri"/>
              <a:cs typeface="Calibri Light"/>
            </a:endParaRPr>
          </a:p>
        </p:txBody>
      </p:sp>
      <p:pic>
        <p:nvPicPr>
          <p:cNvPr id="7" name="Picture Placeholder 6" descr="A close up of a blackboard&#10;&#10;Description generated with very high confidence">
            <a:extLst>
              <a:ext uri="{FF2B5EF4-FFF2-40B4-BE49-F238E27FC236}">
                <a16:creationId xmlns:a16="http://schemas.microsoft.com/office/drawing/2014/main" id="{7273A0E3-F91F-4ED1-B26F-6669B6E51DB1}"/>
              </a:ext>
            </a:extLst>
          </p:cNvPr>
          <p:cNvPicPr>
            <a:picLocks noGrp="1" noChangeAspect="1"/>
          </p:cNvPicPr>
          <p:nvPr>
            <p:ph type="pic" sz="quarter" idx="13"/>
          </p:nvPr>
        </p:nvPicPr>
        <p:blipFill>
          <a:blip r:embed="rId4"/>
          <a:srcRect l="11752" r="11752"/>
          <a:stretch>
            <a:fillRect/>
          </a:stretch>
        </p:blipFill>
        <p:spPr>
          <a:xfrm>
            <a:off x="6638030" y="1457264"/>
            <a:ext cx="5239011" cy="4565650"/>
          </a:xfrm>
          <a:prstGeom prst="rect">
            <a:avLst/>
          </a:prstGeom>
        </p:spPr>
      </p:pic>
    </p:spTree>
    <p:extLst>
      <p:ext uri="{BB962C8B-B14F-4D97-AF65-F5344CB8AC3E}">
        <p14:creationId xmlns:p14="http://schemas.microsoft.com/office/powerpoint/2010/main" val="35772619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390508" y="1437660"/>
            <a:ext cx="6159056" cy="4961118"/>
          </a:xfrm>
        </p:spPr>
        <p:txBody>
          <a:bodyPr vert="horz" lIns="91440" tIns="45720" rIns="91440" bIns="45720" rtlCol="0" anchor="t">
            <a:noAutofit/>
          </a:bodyPr>
          <a:lstStyle/>
          <a:p>
            <a:pPr marL="0" indent="0">
              <a:lnSpc>
                <a:spcPct val="100000"/>
              </a:lnSpc>
              <a:spcBef>
                <a:spcPts val="0"/>
              </a:spcBef>
              <a:buNone/>
            </a:pPr>
            <a:r>
              <a:rPr lang="en-GB" sz="2000" dirty="0" smtClean="0">
                <a:latin typeface="Calibri"/>
                <a:ea typeface="+mn-lt"/>
                <a:cs typeface="Arial"/>
              </a:rPr>
              <a:t>Our version of Compare-the-market.com!</a:t>
            </a:r>
            <a:endParaRPr lang="en-GB" sz="2000" dirty="0">
              <a:latin typeface="Calibri"/>
              <a:ea typeface="+mn-lt"/>
              <a:cs typeface="Arial"/>
            </a:endParaRPr>
          </a:p>
          <a:p>
            <a:pPr marL="285750" indent="-285750">
              <a:lnSpc>
                <a:spcPct val="100000"/>
              </a:lnSpc>
              <a:spcBef>
                <a:spcPts val="0"/>
              </a:spcBef>
              <a:buFont typeface="Arial,Sans-Serif"/>
              <a:buChar char="•"/>
            </a:pPr>
            <a:endParaRPr lang="en-GB" sz="2000" dirty="0">
              <a:latin typeface="Calibri"/>
              <a:ea typeface="+mn-lt"/>
              <a:cs typeface="+mn-lt"/>
            </a:endParaRPr>
          </a:p>
          <a:p>
            <a:pPr marL="0" indent="0">
              <a:lnSpc>
                <a:spcPct val="100000"/>
              </a:lnSpc>
              <a:spcBef>
                <a:spcPts val="0"/>
              </a:spcBef>
              <a:buNone/>
            </a:pPr>
            <a:r>
              <a:rPr lang="en-GB" sz="2000" b="1" dirty="0">
                <a:latin typeface="Calibri"/>
                <a:cs typeface="Arial"/>
              </a:rPr>
              <a:t>Search for information</a:t>
            </a:r>
            <a:endParaRPr lang="en-US"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Printed books</a:t>
            </a:r>
            <a:endParaRPr lang="en-US"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E-books</a:t>
            </a:r>
            <a:endParaRPr lang="en-US"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Peer reviewed journal articles</a:t>
            </a:r>
            <a:endParaRPr lang="en-US" sz="2000" dirty="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0" indent="0">
              <a:lnSpc>
                <a:spcPct val="100000"/>
              </a:lnSpc>
              <a:spcBef>
                <a:spcPts val="0"/>
              </a:spcBef>
              <a:buNone/>
            </a:pPr>
            <a:r>
              <a:rPr lang="en-GB" sz="2000" b="1" dirty="0">
                <a:latin typeface="Calibri"/>
                <a:cs typeface="Arial"/>
              </a:rPr>
              <a:t>Manage information</a:t>
            </a: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Save favourite items, add labels</a:t>
            </a:r>
            <a:endParaRPr lang="en-US" sz="2000" dirty="0">
              <a:latin typeface="Calibri"/>
              <a:cs typeface="Calibri Light"/>
            </a:endParaRPr>
          </a:p>
          <a:p>
            <a:pPr marL="285750" indent="-285750">
              <a:lnSpc>
                <a:spcPct val="100000"/>
              </a:lnSpc>
              <a:spcBef>
                <a:spcPts val="0"/>
              </a:spcBef>
              <a:buFont typeface="Arial,Sans-Serif"/>
              <a:buChar char="•"/>
            </a:pPr>
            <a:r>
              <a:rPr lang="en-GB" sz="2000" dirty="0">
                <a:latin typeface="Calibri"/>
                <a:ea typeface="+mn-lt"/>
                <a:cs typeface="Arial"/>
              </a:rPr>
              <a:t>Save queries, set alerts</a:t>
            </a:r>
          </a:p>
          <a:p>
            <a:pPr marL="285750" indent="-285750">
              <a:lnSpc>
                <a:spcPct val="100000"/>
              </a:lnSpc>
              <a:spcBef>
                <a:spcPts val="0"/>
              </a:spcBef>
              <a:buFont typeface="Arial,Sans-Serif"/>
              <a:buChar char="•"/>
            </a:pPr>
            <a:r>
              <a:rPr lang="en-GB" sz="2000" dirty="0">
                <a:latin typeface="Calibri"/>
                <a:ea typeface="+mn-lt"/>
                <a:cs typeface="Arial"/>
              </a:rPr>
              <a:t>Other features, </a:t>
            </a:r>
            <a:r>
              <a:rPr lang="en-GB" sz="2000" dirty="0" err="1">
                <a:latin typeface="Calibri"/>
                <a:ea typeface="+mn-lt"/>
                <a:cs typeface="Arial"/>
              </a:rPr>
              <a:t>eg</a:t>
            </a:r>
            <a:r>
              <a:rPr lang="en-GB" sz="2000" dirty="0">
                <a:latin typeface="Calibri"/>
                <a:ea typeface="+mn-lt"/>
                <a:cs typeface="Arial"/>
              </a:rPr>
              <a:t>. referencing, permalinks</a:t>
            </a:r>
          </a:p>
          <a:p>
            <a:pPr marL="0" indent="0">
              <a:lnSpc>
                <a:spcPct val="100000"/>
              </a:lnSpc>
              <a:spcBef>
                <a:spcPts val="0"/>
              </a:spcBef>
              <a:buNone/>
            </a:pPr>
            <a:endParaRPr lang="en-GB" sz="2000" dirty="0">
              <a:latin typeface="Calibri"/>
              <a:ea typeface="+mn-lt"/>
              <a:cs typeface="+mn-lt"/>
            </a:endParaRPr>
          </a:p>
          <a:p>
            <a:pPr marL="0" indent="0">
              <a:lnSpc>
                <a:spcPct val="100000"/>
              </a:lnSpc>
              <a:spcBef>
                <a:spcPts val="0"/>
              </a:spcBef>
              <a:buNone/>
            </a:pPr>
            <a:r>
              <a:rPr lang="en-GB" sz="2000" b="1" dirty="0" err="1">
                <a:latin typeface="Calibri"/>
                <a:cs typeface="Arial"/>
                <a:hlinkClick r:id="rId3"/>
              </a:rPr>
              <a:t>BrowZine</a:t>
            </a:r>
            <a:r>
              <a:rPr lang="en-GB" sz="2000" dirty="0">
                <a:latin typeface="Calibri"/>
                <a:cs typeface="Arial"/>
              </a:rPr>
              <a:t>   Browse journals</a:t>
            </a:r>
            <a:endParaRPr lang="en-US" sz="2000" dirty="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0" indent="0">
              <a:lnSpc>
                <a:spcPct val="100000"/>
              </a:lnSpc>
              <a:spcBef>
                <a:spcPts val="0"/>
              </a:spcBef>
              <a:buNone/>
            </a:pPr>
            <a:r>
              <a:rPr lang="en-GB" sz="2000" b="1" dirty="0">
                <a:latin typeface="Calibri"/>
                <a:cs typeface="Arial"/>
                <a:hlinkClick r:id="rId4"/>
              </a:rPr>
              <a:t>Need More?</a:t>
            </a:r>
            <a:r>
              <a:rPr lang="en-GB" sz="2000" b="1" dirty="0">
                <a:latin typeface="Calibri"/>
                <a:cs typeface="Arial"/>
              </a:rPr>
              <a:t>  </a:t>
            </a:r>
            <a:r>
              <a:rPr lang="en-GB" sz="2000" dirty="0" smtClean="0">
                <a:latin typeface="Calibri"/>
                <a:cs typeface="Arial"/>
              </a:rPr>
              <a:t>For anything we don’t have!</a:t>
            </a:r>
            <a:endParaRPr lang="en-US" sz="2000" dirty="0">
              <a:latin typeface="Calibri"/>
              <a:ea typeface="+mn-lt"/>
              <a:cs typeface="+mn-lt"/>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814912" y="2436"/>
            <a:ext cx="10795518" cy="1003916"/>
          </a:xfrm>
        </p:spPr>
        <p:txBody>
          <a:bodyPr/>
          <a:lstStyle/>
          <a:p>
            <a:pPr algn="ctr"/>
            <a:r>
              <a:rPr lang="en-GB" dirty="0" smtClean="0">
                <a:latin typeface="Calibri"/>
                <a:cs typeface="Calibri"/>
              </a:rPr>
              <a:t>Making the most of the library catalogue</a:t>
            </a:r>
            <a:endParaRPr lang="en-US" dirty="0"/>
          </a:p>
        </p:txBody>
      </p:sp>
      <p:pic>
        <p:nvPicPr>
          <p:cNvPr id="5" name="Picture 5" descr="A hand holding a cell phone&#10;&#10;Description generated with high confidence">
            <a:extLst>
              <a:ext uri="{FF2B5EF4-FFF2-40B4-BE49-F238E27FC236}">
                <a16:creationId xmlns:a16="http://schemas.microsoft.com/office/drawing/2014/main" id="{06DB16E8-DFB1-46C4-9D48-BFBCB49CDDA3}"/>
              </a:ext>
            </a:extLst>
          </p:cNvPr>
          <p:cNvPicPr>
            <a:picLocks noGrp="1" noChangeAspect="1"/>
          </p:cNvPicPr>
          <p:nvPr>
            <p:ph type="pic" sz="quarter" idx="13"/>
          </p:nvPr>
        </p:nvPicPr>
        <p:blipFill rotWithShape="1">
          <a:blip r:embed="rId5"/>
          <a:srcRect l="9759" r="9759"/>
          <a:stretch/>
        </p:blipFill>
        <p:spPr>
          <a:xfrm>
            <a:off x="6630184" y="1571263"/>
            <a:ext cx="5258543" cy="4344163"/>
          </a:xfrm>
          <a:prstGeom prst="rect">
            <a:avLst/>
          </a:prstGeom>
        </p:spPr>
      </p:pic>
      <p:sp>
        <p:nvSpPr>
          <p:cNvPr id="7" name="TextBox 6">
            <a:extLst>
              <a:ext uri="{FF2B5EF4-FFF2-40B4-BE49-F238E27FC236}">
                <a16:creationId xmlns:a16="http://schemas.microsoft.com/office/drawing/2014/main" id="{2C3EA1C8-D61E-49B5-AE69-D5268F024073}"/>
              </a:ext>
            </a:extLst>
          </p:cNvPr>
          <p:cNvSpPr txBox="1"/>
          <p:nvPr/>
        </p:nvSpPr>
        <p:spPr>
          <a:xfrm>
            <a:off x="5074640" y="5915426"/>
            <a:ext cx="151523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smtClean="0">
                <a:latin typeface="Calibri"/>
                <a:cs typeface="Arial"/>
                <a:hlinkClick r:id="rId6"/>
              </a:rPr>
              <a:t>Catalogue Search </a:t>
            </a:r>
            <a:endParaRPr lang="en-GB" sz="1400" b="1" dirty="0">
              <a:latin typeface="Calibri"/>
              <a:cs typeface="Arial"/>
            </a:endParaRPr>
          </a:p>
        </p:txBody>
      </p:sp>
    </p:spTree>
    <p:extLst>
      <p:ext uri="{BB962C8B-B14F-4D97-AF65-F5344CB8AC3E}">
        <p14:creationId xmlns:p14="http://schemas.microsoft.com/office/powerpoint/2010/main" val="42361833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45FB40-0767-4DA7-9D52-ADAF5921D0C1}"/>
              </a:ext>
            </a:extLst>
          </p:cNvPr>
          <p:cNvSpPr>
            <a:spLocks noGrp="1"/>
          </p:cNvSpPr>
          <p:nvPr>
            <p:ph sz="half" idx="1"/>
          </p:nvPr>
        </p:nvSpPr>
        <p:spPr>
          <a:xfrm>
            <a:off x="584593" y="1425146"/>
            <a:ext cx="8785648" cy="807137"/>
          </a:xfrm>
        </p:spPr>
        <p:txBody>
          <a:bodyPr vert="horz" lIns="91440" tIns="45720" rIns="91440" bIns="45720" rtlCol="0" anchor="t">
            <a:normAutofit/>
          </a:bodyPr>
          <a:lstStyle/>
          <a:p>
            <a:pPr marL="0" indent="0">
              <a:buNone/>
            </a:pPr>
            <a:r>
              <a:rPr lang="en-GB" sz="2000">
                <a:latin typeface="Calibri"/>
                <a:cs typeface="Calibri Light"/>
              </a:rPr>
              <a:t>The library catalogue searches most of our databases when it performs a search.  </a:t>
            </a:r>
          </a:p>
          <a:p>
            <a:pPr marL="0" indent="0">
              <a:buNone/>
            </a:pPr>
            <a:r>
              <a:rPr lang="en-GB" sz="2000">
                <a:latin typeface="Calibri"/>
                <a:cs typeface="Calibri Light"/>
              </a:rPr>
              <a:t> Why choose to search an individual  database? </a:t>
            </a:r>
          </a:p>
        </p:txBody>
      </p:sp>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543402" y="-4864"/>
            <a:ext cx="12432788" cy="1003916"/>
          </a:xfrm>
        </p:spPr>
        <p:txBody>
          <a:bodyPr>
            <a:normAutofit/>
          </a:bodyPr>
          <a:lstStyle/>
          <a:p>
            <a:r>
              <a:rPr lang="en-GB" sz="4200"/>
              <a:t>Library catalogue or individual databases?</a:t>
            </a:r>
          </a:p>
        </p:txBody>
      </p:sp>
      <p:sp>
        <p:nvSpPr>
          <p:cNvPr id="8" name="TextBox 7">
            <a:extLst>
              <a:ext uri="{FF2B5EF4-FFF2-40B4-BE49-F238E27FC236}">
                <a16:creationId xmlns:a16="http://schemas.microsoft.com/office/drawing/2014/main" id="{722B0968-3F33-4D5E-883A-0D148BC00CA0}"/>
              </a:ext>
            </a:extLst>
          </p:cNvPr>
          <p:cNvSpPr txBox="1"/>
          <p:nvPr/>
        </p:nvSpPr>
        <p:spPr>
          <a:xfrm>
            <a:off x="542410" y="2560680"/>
            <a:ext cx="54822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a:latin typeface="Calibri"/>
                <a:cs typeface="Calibri Light"/>
              </a:rPr>
              <a:t>More specialised content – fewer, more relevant results</a:t>
            </a:r>
          </a:p>
        </p:txBody>
      </p:sp>
      <p:sp>
        <p:nvSpPr>
          <p:cNvPr id="9" name="TextBox 8">
            <a:extLst>
              <a:ext uri="{FF2B5EF4-FFF2-40B4-BE49-F238E27FC236}">
                <a16:creationId xmlns:a16="http://schemas.microsoft.com/office/drawing/2014/main" id="{7423B57C-BF77-46CA-923B-A4F40C506A7C}"/>
              </a:ext>
            </a:extLst>
          </p:cNvPr>
          <p:cNvSpPr txBox="1"/>
          <p:nvPr/>
        </p:nvSpPr>
        <p:spPr>
          <a:xfrm>
            <a:off x="541123" y="3475852"/>
            <a:ext cx="487473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a:latin typeface="Calibri"/>
                <a:cs typeface="Calibri Light"/>
              </a:rPr>
              <a:t>More controlled indexing – filter results in greater detail</a:t>
            </a:r>
          </a:p>
        </p:txBody>
      </p:sp>
      <p:sp>
        <p:nvSpPr>
          <p:cNvPr id="10" name="TextBox 9">
            <a:extLst>
              <a:ext uri="{FF2B5EF4-FFF2-40B4-BE49-F238E27FC236}">
                <a16:creationId xmlns:a16="http://schemas.microsoft.com/office/drawing/2014/main" id="{C1585DB8-4A1F-4CE9-9B98-2064A1C9C265}"/>
              </a:ext>
            </a:extLst>
          </p:cNvPr>
          <p:cNvSpPr txBox="1"/>
          <p:nvPr/>
        </p:nvSpPr>
        <p:spPr>
          <a:xfrm>
            <a:off x="555827" y="5311117"/>
            <a:ext cx="5544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a:latin typeface="Calibri"/>
                <a:cs typeface="Calibri Light"/>
              </a:rPr>
              <a:t>Learn how to use resources available in the workplace</a:t>
            </a:r>
            <a:endParaRPr lang="en-US"/>
          </a:p>
        </p:txBody>
      </p:sp>
      <p:sp>
        <p:nvSpPr>
          <p:cNvPr id="6" name="TextBox 5">
            <a:extLst>
              <a:ext uri="{FF2B5EF4-FFF2-40B4-BE49-F238E27FC236}">
                <a16:creationId xmlns:a16="http://schemas.microsoft.com/office/drawing/2014/main" id="{1EC44BCE-E161-4337-A448-10CF10B3CE68}"/>
              </a:ext>
            </a:extLst>
          </p:cNvPr>
          <p:cNvSpPr txBox="1"/>
          <p:nvPr/>
        </p:nvSpPr>
        <p:spPr>
          <a:xfrm>
            <a:off x="584887" y="4497859"/>
            <a:ext cx="36081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Calibri"/>
                <a:cs typeface="Calibri Light"/>
              </a:rPr>
              <a:t>Avoid information overload</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24690" y="1943693"/>
            <a:ext cx="5852160" cy="3901440"/>
          </a:xfrm>
          <a:prstGeom prst="rect">
            <a:avLst/>
          </a:prstGeom>
        </p:spPr>
      </p:pic>
    </p:spTree>
    <p:extLst>
      <p:ext uri="{BB962C8B-B14F-4D97-AF65-F5344CB8AC3E}">
        <p14:creationId xmlns:p14="http://schemas.microsoft.com/office/powerpoint/2010/main" val="15673434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759645" y="77515"/>
            <a:ext cx="10795518" cy="1003916"/>
          </a:xfrm>
        </p:spPr>
        <p:txBody>
          <a:bodyPr/>
          <a:lstStyle/>
          <a:p>
            <a:pPr algn="ctr"/>
            <a:r>
              <a:rPr lang="en-GB">
                <a:latin typeface="Calibri"/>
                <a:cs typeface="Calibri"/>
              </a:rPr>
              <a:t>Finding and accessing relevant databases</a:t>
            </a:r>
            <a:endParaRPr lang="en-US"/>
          </a:p>
        </p:txBody>
      </p:sp>
      <p:pic>
        <p:nvPicPr>
          <p:cNvPr id="9" name="Picture 9" descr="A picture containing indoor, computer, desk, sitting&#10;&#10;Description generated with very high confidence">
            <a:extLst>
              <a:ext uri="{FF2B5EF4-FFF2-40B4-BE49-F238E27FC236}">
                <a16:creationId xmlns:a16="http://schemas.microsoft.com/office/drawing/2014/main" id="{387038FD-43EE-477B-A3EF-AB3A125BF79F}"/>
              </a:ext>
            </a:extLst>
          </p:cNvPr>
          <p:cNvPicPr>
            <a:picLocks noGrp="1" noChangeAspect="1"/>
          </p:cNvPicPr>
          <p:nvPr>
            <p:ph type="pic" sz="quarter" idx="13"/>
          </p:nvPr>
        </p:nvPicPr>
        <p:blipFill rotWithShape="1">
          <a:blip r:embed="rId3"/>
          <a:srcRect l="11932" r="11932"/>
          <a:stretch/>
        </p:blipFill>
        <p:spPr>
          <a:xfrm>
            <a:off x="6573965" y="1497228"/>
            <a:ext cx="4930093" cy="4297921"/>
          </a:xfrm>
        </p:spPr>
      </p:pic>
      <p:sp>
        <p:nvSpPr>
          <p:cNvPr id="11" name="TextBox 10"/>
          <p:cNvSpPr txBox="1"/>
          <p:nvPr/>
        </p:nvSpPr>
        <p:spPr>
          <a:xfrm>
            <a:off x="466744" y="1784248"/>
            <a:ext cx="5132173" cy="3785652"/>
          </a:xfrm>
          <a:prstGeom prst="rect">
            <a:avLst/>
          </a:prstGeom>
          <a:noFill/>
        </p:spPr>
        <p:txBody>
          <a:bodyPr wrap="square" rtlCol="0" anchor="t">
            <a:spAutoFit/>
          </a:bodyPr>
          <a:lstStyle/>
          <a:p>
            <a:r>
              <a:rPr lang="en-GB" sz="2000" dirty="0">
                <a:latin typeface="Arial"/>
                <a:cs typeface="Arial"/>
              </a:rPr>
              <a:t>General, specialised or news databases</a:t>
            </a:r>
          </a:p>
          <a:p>
            <a:pPr>
              <a:buChar char="•"/>
            </a:pPr>
            <a:endParaRPr lang="en-GB" sz="2000" dirty="0">
              <a:latin typeface="Arial"/>
              <a:ea typeface="Arial"/>
              <a:cs typeface="Arial"/>
            </a:endParaRPr>
          </a:p>
          <a:p>
            <a:pPr>
              <a:buChar char="•"/>
            </a:pPr>
            <a:r>
              <a:rPr lang="en-GB" sz="2000" dirty="0">
                <a:latin typeface="Arial"/>
                <a:ea typeface="Arial"/>
                <a:cs typeface="Arial"/>
              </a:rPr>
              <a:t>  Accessible via </a:t>
            </a:r>
            <a:r>
              <a:rPr lang="en-GB" sz="2000" dirty="0" smtClean="0">
                <a:latin typeface="Arial"/>
                <a:ea typeface="Arial"/>
                <a:cs typeface="Arial"/>
                <a:hlinkClick r:id="rId4"/>
              </a:rPr>
              <a:t>Database Search</a:t>
            </a:r>
            <a:r>
              <a:rPr lang="en-GB" sz="2000" dirty="0" smtClean="0">
                <a:latin typeface="Arial"/>
                <a:ea typeface="Arial"/>
                <a:cs typeface="Arial"/>
              </a:rPr>
              <a:t>​</a:t>
            </a:r>
            <a:endParaRPr lang="en-GB" sz="2000" dirty="0">
              <a:latin typeface="Arial"/>
              <a:cs typeface="Arial"/>
            </a:endParaRPr>
          </a:p>
          <a:p>
            <a:pPr>
              <a:buChar char="•"/>
            </a:pPr>
            <a:endParaRPr lang="en-GB" sz="2000" dirty="0">
              <a:latin typeface="Arial"/>
              <a:ea typeface="Arial"/>
              <a:cs typeface="Arial"/>
            </a:endParaRPr>
          </a:p>
          <a:p>
            <a:pPr>
              <a:buChar char="•"/>
            </a:pPr>
            <a:r>
              <a:rPr lang="en-GB" sz="2000" dirty="0">
                <a:latin typeface="Arial"/>
                <a:ea typeface="Arial"/>
                <a:cs typeface="Arial"/>
              </a:rPr>
              <a:t>  Login required when off campus</a:t>
            </a:r>
            <a:r>
              <a:rPr lang="en-US" sz="2000" dirty="0">
                <a:latin typeface="Arial"/>
                <a:ea typeface="Arial"/>
                <a:cs typeface="Arial"/>
              </a:rPr>
              <a:t>​</a:t>
            </a:r>
          </a:p>
          <a:p>
            <a:pPr>
              <a:buChar char="•"/>
            </a:pPr>
            <a:endParaRPr lang="en-US" sz="2000" dirty="0">
              <a:latin typeface="Arial"/>
              <a:ea typeface="Arial"/>
              <a:cs typeface="Arial"/>
            </a:endParaRPr>
          </a:p>
          <a:p>
            <a:pPr>
              <a:buChar char="•"/>
            </a:pPr>
            <a:r>
              <a:rPr lang="en-GB" sz="2000" dirty="0">
                <a:latin typeface="Arial"/>
                <a:ea typeface="Arial"/>
                <a:cs typeface="Arial"/>
              </a:rPr>
              <a:t>  </a:t>
            </a:r>
            <a:r>
              <a:rPr lang="en-GB" sz="2000" dirty="0" smtClean="0">
                <a:latin typeface="Arial"/>
                <a:ea typeface="Arial"/>
                <a:cs typeface="Arial"/>
              </a:rPr>
              <a:t>Search by database title</a:t>
            </a:r>
            <a:endParaRPr lang="en-US" sz="2000" dirty="0">
              <a:latin typeface="Arial"/>
              <a:ea typeface="Arial"/>
              <a:cs typeface="Arial"/>
            </a:endParaRPr>
          </a:p>
          <a:p>
            <a:pPr>
              <a:buChar char="•"/>
            </a:pPr>
            <a:endParaRPr lang="en-US" sz="2000" dirty="0">
              <a:latin typeface="Arial"/>
              <a:ea typeface="Arial"/>
              <a:cs typeface="Arial"/>
            </a:endParaRPr>
          </a:p>
          <a:p>
            <a:pPr>
              <a:buChar char="•"/>
            </a:pPr>
            <a:r>
              <a:rPr lang="en-GB" sz="2000" dirty="0">
                <a:latin typeface="Arial"/>
                <a:ea typeface="Arial"/>
                <a:cs typeface="Arial"/>
              </a:rPr>
              <a:t>  View by </a:t>
            </a:r>
            <a:r>
              <a:rPr lang="en-GB" sz="2000" dirty="0" smtClean="0">
                <a:latin typeface="Arial"/>
                <a:ea typeface="Arial"/>
                <a:cs typeface="Arial"/>
              </a:rPr>
              <a:t>Institute/Subject</a:t>
            </a:r>
            <a:endParaRPr lang="en-GB" sz="2000" dirty="0">
              <a:latin typeface="Arial"/>
              <a:ea typeface="Arial"/>
              <a:cs typeface="Arial"/>
            </a:endParaRPr>
          </a:p>
          <a:p>
            <a:pPr>
              <a:buChar char="•"/>
            </a:pPr>
            <a:endParaRPr lang="en-GB" sz="2000" dirty="0">
              <a:latin typeface="Arial"/>
              <a:ea typeface="Arial"/>
              <a:cs typeface="Arial"/>
            </a:endParaRPr>
          </a:p>
          <a:p>
            <a:pPr>
              <a:buChar char="•"/>
            </a:pPr>
            <a:endParaRPr lang="en-GB" sz="2000" dirty="0">
              <a:latin typeface="Arial"/>
              <a:ea typeface="Arial"/>
              <a:cs typeface="Arial"/>
            </a:endParaRPr>
          </a:p>
          <a:p>
            <a:r>
              <a:rPr lang="en-GB" sz="2000" b="1" dirty="0" smtClean="0">
                <a:latin typeface="Arial"/>
                <a:ea typeface="Arial"/>
                <a:cs typeface="Arial"/>
              </a:rPr>
              <a:t>Do you know which databases to use??</a:t>
            </a:r>
            <a:endParaRPr lang="en-GB" sz="2000" b="1" dirty="0">
              <a:latin typeface="Arial"/>
              <a:ea typeface="Arial"/>
              <a:cs typeface="Arial"/>
            </a:endParaRPr>
          </a:p>
        </p:txBody>
      </p:sp>
    </p:spTree>
    <p:extLst>
      <p:ext uri="{BB962C8B-B14F-4D97-AF65-F5344CB8AC3E}">
        <p14:creationId xmlns:p14="http://schemas.microsoft.com/office/powerpoint/2010/main" val="37336127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7A5311F-9276-4EB4-889B-205062EE287C}"/>
              </a:ext>
            </a:extLst>
          </p:cNvPr>
          <p:cNvSpPr>
            <a:spLocks noGrp="1"/>
          </p:cNvSpPr>
          <p:nvPr>
            <p:ph sz="half" idx="1"/>
          </p:nvPr>
        </p:nvSpPr>
        <p:spPr>
          <a:xfrm>
            <a:off x="372094" y="1511136"/>
            <a:ext cx="5559652" cy="4565650"/>
          </a:xfrm>
        </p:spPr>
        <p:txBody>
          <a:bodyPr vert="horz" lIns="91440" tIns="45720" rIns="91440" bIns="45720" rtlCol="0" anchor="t">
            <a:normAutofit fontScale="92500" lnSpcReduction="10000"/>
          </a:bodyPr>
          <a:lstStyle/>
          <a:p>
            <a:pPr marL="285750" indent="-285750">
              <a:lnSpc>
                <a:spcPct val="100000"/>
              </a:lnSpc>
              <a:spcBef>
                <a:spcPts val="0"/>
              </a:spcBef>
              <a:buFont typeface="Arial,Sans-Serif"/>
              <a:buChar char="•"/>
            </a:pPr>
            <a:r>
              <a:rPr lang="en-GB" sz="2400" dirty="0">
                <a:latin typeface="Calibri"/>
                <a:ea typeface="+mn-lt"/>
                <a:cs typeface="+mn-lt"/>
              </a:rPr>
              <a:t>Scholarly research</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dirty="0">
              <a:latin typeface="Calibri"/>
              <a:ea typeface="+mn-lt"/>
              <a:cs typeface="+mn-lt"/>
            </a:endParaRPr>
          </a:p>
          <a:p>
            <a:pPr marL="285750" indent="-285750">
              <a:lnSpc>
                <a:spcPct val="100000"/>
              </a:lnSpc>
              <a:spcBef>
                <a:spcPts val="0"/>
              </a:spcBef>
              <a:buFont typeface="Arial,Sans-Serif"/>
              <a:buChar char="•"/>
            </a:pPr>
            <a:r>
              <a:rPr lang="en-GB" sz="2400" dirty="0">
                <a:latin typeface="Calibri"/>
                <a:ea typeface="+mn-lt"/>
                <a:cs typeface="+mn-lt"/>
              </a:rPr>
              <a:t>Freely available to all</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dirty="0">
              <a:latin typeface="Calibri"/>
              <a:ea typeface="+mn-lt"/>
              <a:cs typeface="+mn-lt"/>
            </a:endParaRPr>
          </a:p>
          <a:p>
            <a:pPr marL="285750" indent="-285750">
              <a:lnSpc>
                <a:spcPct val="100000"/>
              </a:lnSpc>
              <a:spcBef>
                <a:spcPts val="0"/>
              </a:spcBef>
              <a:buFont typeface="Arial,Sans-Serif"/>
              <a:buChar char="•"/>
            </a:pPr>
            <a:r>
              <a:rPr lang="en-GB" sz="2400" dirty="0">
                <a:latin typeface="Calibri"/>
                <a:ea typeface="+mn-lt"/>
                <a:cs typeface="+mn-lt"/>
              </a:rPr>
              <a:t>Published in online journals</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dirty="0">
              <a:latin typeface="Calibri"/>
              <a:ea typeface="+mn-lt"/>
              <a:cs typeface="+mn-lt"/>
            </a:endParaRPr>
          </a:p>
          <a:p>
            <a:pPr marL="285750" indent="-285750">
              <a:lnSpc>
                <a:spcPct val="100000"/>
              </a:lnSpc>
              <a:spcBef>
                <a:spcPts val="0"/>
              </a:spcBef>
              <a:buFont typeface="Arial,Sans-Serif"/>
              <a:buChar char="•"/>
            </a:pPr>
            <a:r>
              <a:rPr lang="en-GB" sz="2400" dirty="0">
                <a:latin typeface="Calibri"/>
                <a:ea typeface="+mn-lt"/>
                <a:cs typeface="+mn-lt"/>
              </a:rPr>
              <a:t>Deposited in </a:t>
            </a:r>
            <a:r>
              <a:rPr lang="en-GB" sz="2400" dirty="0">
                <a:latin typeface="Calibri"/>
                <a:ea typeface="+mn-lt"/>
                <a:cs typeface="+mn-lt"/>
                <a:hlinkClick r:id="rId3"/>
              </a:rPr>
              <a:t>institutional repositories</a:t>
            </a:r>
            <a:endParaRPr lang="en-GB" sz="2400" dirty="0">
              <a:latin typeface="Calibri"/>
              <a:ea typeface="+mn-lt"/>
              <a:cs typeface="+mn-lt"/>
            </a:endParaRPr>
          </a:p>
          <a:p>
            <a:pPr marL="285750" indent="-285750">
              <a:lnSpc>
                <a:spcPct val="100000"/>
              </a:lnSpc>
              <a:spcBef>
                <a:spcPts val="0"/>
              </a:spcBef>
              <a:buFont typeface="Arial,Sans-Serif"/>
              <a:buChar char="•"/>
            </a:pPr>
            <a:endParaRPr lang="en-GB" sz="2400" dirty="0">
              <a:latin typeface="Calibri"/>
              <a:ea typeface="+mn-lt"/>
              <a:cs typeface="+mn-lt"/>
            </a:endParaRPr>
          </a:p>
          <a:p>
            <a:pPr marL="285750" indent="-285750">
              <a:lnSpc>
                <a:spcPct val="100000"/>
              </a:lnSpc>
              <a:spcBef>
                <a:spcPts val="0"/>
              </a:spcBef>
              <a:buFont typeface="Arial,Sans-Serif"/>
              <a:buChar char="•"/>
            </a:pPr>
            <a:r>
              <a:rPr lang="en-GB" sz="2400" dirty="0" smtClean="0">
                <a:latin typeface="Calibri"/>
                <a:ea typeface="+mn-lt"/>
                <a:cs typeface="+mn-lt"/>
              </a:rPr>
              <a:t>Often discoverable via </a:t>
            </a:r>
            <a:r>
              <a:rPr lang="en-GB" sz="2400" b="1" dirty="0">
                <a:latin typeface="Calibri"/>
                <a:ea typeface="+mn-lt"/>
                <a:cs typeface="+mn-lt"/>
              </a:rPr>
              <a:t>Google </a:t>
            </a:r>
            <a:r>
              <a:rPr lang="en-GB" sz="2400" b="1" dirty="0" smtClean="0">
                <a:latin typeface="Calibri"/>
                <a:ea typeface="+mn-lt"/>
                <a:cs typeface="+mn-lt"/>
              </a:rPr>
              <a:t>Scholar </a:t>
            </a:r>
            <a:r>
              <a:rPr lang="en-GB" sz="2400" dirty="0" smtClean="0">
                <a:latin typeface="Calibri"/>
                <a:ea typeface="+mn-lt"/>
                <a:cs typeface="+mn-lt"/>
              </a:rPr>
              <a:t>or online portals such as </a:t>
            </a:r>
            <a:r>
              <a:rPr lang="en-GB" sz="2400" dirty="0" smtClean="0">
                <a:latin typeface="Calibri"/>
                <a:ea typeface="+mn-lt"/>
                <a:cs typeface="+mn-lt"/>
                <a:hlinkClick r:id="rId4"/>
              </a:rPr>
              <a:t>Digital Commons Network</a:t>
            </a:r>
            <a:r>
              <a:rPr lang="en-GB" sz="2400" dirty="0" smtClean="0">
                <a:latin typeface="Calibri"/>
                <a:ea typeface="+mn-lt"/>
                <a:cs typeface="+mn-lt"/>
              </a:rPr>
              <a:t>, </a:t>
            </a:r>
            <a:r>
              <a:rPr lang="en-GB" sz="2400" dirty="0" smtClean="0">
                <a:latin typeface="Calibri"/>
                <a:ea typeface="+mn-lt"/>
                <a:cs typeface="+mn-lt"/>
                <a:hlinkClick r:id="rId5"/>
              </a:rPr>
              <a:t>CORE</a:t>
            </a:r>
            <a:r>
              <a:rPr lang="en-GB" sz="2400" dirty="0" smtClean="0">
                <a:latin typeface="Calibri"/>
                <a:ea typeface="+mn-lt"/>
                <a:cs typeface="+mn-lt"/>
              </a:rPr>
              <a:t>, &amp; </a:t>
            </a:r>
            <a:r>
              <a:rPr lang="en-GB" sz="2400" dirty="0" err="1" smtClean="0">
                <a:latin typeface="Calibri"/>
                <a:ea typeface="+mn-lt"/>
                <a:cs typeface="+mn-lt"/>
                <a:hlinkClick r:id="rId6"/>
              </a:rPr>
              <a:t>Paperity</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dirty="0">
              <a:latin typeface="Calibri"/>
              <a:ea typeface="+mn-lt"/>
              <a:cs typeface="+mn-lt"/>
            </a:endParaRPr>
          </a:p>
          <a:p>
            <a:pPr marL="285750" indent="-285750">
              <a:lnSpc>
                <a:spcPct val="100000"/>
              </a:lnSpc>
              <a:spcBef>
                <a:spcPts val="0"/>
              </a:spcBef>
              <a:buFont typeface="Arial,Sans-Serif"/>
              <a:buChar char="•"/>
            </a:pPr>
            <a:r>
              <a:rPr lang="en-GB" sz="2400" dirty="0">
                <a:latin typeface="Calibri"/>
                <a:ea typeface="+mn-lt"/>
                <a:cs typeface="+mn-lt"/>
              </a:rPr>
              <a:t>Makes research available quicker and more widely</a:t>
            </a:r>
            <a:endParaRPr lang="en-US" sz="2400" dirty="0">
              <a:latin typeface="Calibri"/>
              <a:ea typeface="+mn-lt"/>
              <a:cs typeface="+mn-lt"/>
            </a:endParaRPr>
          </a:p>
          <a:p>
            <a:pPr marL="0" indent="0">
              <a:buNone/>
            </a:pPr>
            <a:endParaRPr lang="en-GB" dirty="0">
              <a:cs typeface="Calibri Light"/>
            </a:endParaRPr>
          </a:p>
        </p:txBody>
      </p:sp>
      <p:sp>
        <p:nvSpPr>
          <p:cNvPr id="3" name="Title 2">
            <a:extLst>
              <a:ext uri="{FF2B5EF4-FFF2-40B4-BE49-F238E27FC236}">
                <a16:creationId xmlns:a16="http://schemas.microsoft.com/office/drawing/2014/main" id="{710D6CB0-28B7-4640-8C5B-3F9AD18905EF}"/>
              </a:ext>
            </a:extLst>
          </p:cNvPr>
          <p:cNvSpPr>
            <a:spLocks noGrp="1"/>
          </p:cNvSpPr>
          <p:nvPr>
            <p:ph type="title"/>
          </p:nvPr>
        </p:nvSpPr>
        <p:spPr>
          <a:xfrm>
            <a:off x="2440378" y="-4329"/>
            <a:ext cx="7569389" cy="1003916"/>
          </a:xfrm>
        </p:spPr>
        <p:txBody>
          <a:bodyPr>
            <a:normAutofit fontScale="90000"/>
          </a:bodyPr>
          <a:lstStyle/>
          <a:p>
            <a:r>
              <a:rPr lang="en-GB">
                <a:latin typeface="Calibri"/>
                <a:cs typeface="Calibri"/>
              </a:rPr>
              <a:t>What are Open Access materials?</a:t>
            </a:r>
          </a:p>
        </p:txBody>
      </p:sp>
      <p:pic>
        <p:nvPicPr>
          <p:cNvPr id="6" name="Picture Placeholder 12"/>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6424" b="6424"/>
          <a:stretch>
            <a:fillRect/>
          </a:stretch>
        </p:blipFill>
        <p:spPr/>
      </p:pic>
    </p:spTree>
    <p:extLst>
      <p:ext uri="{BB962C8B-B14F-4D97-AF65-F5344CB8AC3E}">
        <p14:creationId xmlns:p14="http://schemas.microsoft.com/office/powerpoint/2010/main" val="8985277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AA34CE4-48C4-4F87-8917-A18A5F6D4320}"/>
              </a:ext>
            </a:extLst>
          </p:cNvPr>
          <p:cNvSpPr>
            <a:spLocks noGrp="1"/>
          </p:cNvSpPr>
          <p:nvPr>
            <p:ph sz="half" idx="1"/>
          </p:nvPr>
        </p:nvSpPr>
        <p:spPr>
          <a:xfrm>
            <a:off x="222698" y="1258456"/>
            <a:ext cx="6521731" cy="2504206"/>
          </a:xfrm>
        </p:spPr>
        <p:txBody>
          <a:bodyPr vert="horz" lIns="91440" tIns="45720" rIns="91440" bIns="45720" rtlCol="0" anchor="t">
            <a:noAutofit/>
          </a:bodyPr>
          <a:lstStyle/>
          <a:p>
            <a:pPr>
              <a:lnSpc>
                <a:spcPct val="100000"/>
              </a:lnSpc>
              <a:spcBef>
                <a:spcPts val="0"/>
              </a:spcBef>
              <a:buFont typeface="Arial" panose="020B0604020202020204" pitchFamily="34" charset="0"/>
              <a:buChar char="•"/>
            </a:pPr>
            <a:r>
              <a:rPr lang="en-GB" sz="2000" dirty="0" smtClean="0">
                <a:latin typeface="Calibri"/>
                <a:cs typeface="Arial"/>
              </a:rPr>
              <a:t>Use </a:t>
            </a:r>
            <a:r>
              <a:rPr lang="en-GB" sz="2000" b="1" dirty="0">
                <a:latin typeface="Calibri"/>
                <a:cs typeface="Arial"/>
              </a:rPr>
              <a:t>unique terms </a:t>
            </a:r>
            <a:r>
              <a:rPr lang="en-GB" sz="2000" dirty="0">
                <a:latin typeface="Calibri"/>
                <a:cs typeface="Arial"/>
              </a:rPr>
              <a:t>that are specific to your subject</a:t>
            </a:r>
            <a:r>
              <a:rPr lang="en-US" sz="2000" dirty="0">
                <a:latin typeface="Calibri"/>
                <a:cs typeface="Arial"/>
              </a:rPr>
              <a:t> </a:t>
            </a:r>
            <a:endParaRPr lang="en-US" sz="2000" dirty="0" smtClean="0">
              <a:latin typeface="Calibri"/>
              <a:cs typeface="Arial"/>
            </a:endParaRPr>
          </a:p>
          <a:p>
            <a:pPr>
              <a:lnSpc>
                <a:spcPct val="100000"/>
              </a:lnSpc>
              <a:spcBef>
                <a:spcPts val="0"/>
              </a:spcBef>
              <a:buFont typeface="Arial" panose="020B0604020202020204" pitchFamily="34" charset="0"/>
              <a:buChar char="•"/>
            </a:pPr>
            <a:endParaRPr lang="en-US" sz="1400" dirty="0">
              <a:latin typeface="Calibri"/>
              <a:ea typeface="+mn-lt"/>
              <a:cs typeface="Arial"/>
            </a:endParaRPr>
          </a:p>
          <a:p>
            <a:pPr>
              <a:lnSpc>
                <a:spcPct val="100000"/>
              </a:lnSpc>
              <a:spcBef>
                <a:spcPts val="0"/>
              </a:spcBef>
              <a:buFont typeface="Arial" panose="020B0604020202020204" pitchFamily="34" charset="0"/>
              <a:buChar char="•"/>
            </a:pPr>
            <a:r>
              <a:rPr lang="en-GB" sz="2000" dirty="0">
                <a:latin typeface="Calibri"/>
                <a:cs typeface="Arial"/>
              </a:rPr>
              <a:t>Use </a:t>
            </a:r>
            <a:r>
              <a:rPr lang="en-GB" sz="2000" b="1" dirty="0">
                <a:latin typeface="Calibri"/>
                <a:cs typeface="Arial"/>
              </a:rPr>
              <a:t>trustworthy</a:t>
            </a:r>
            <a:r>
              <a:rPr lang="en-GB" sz="2000" dirty="0">
                <a:latin typeface="Calibri"/>
                <a:cs typeface="Arial"/>
              </a:rPr>
              <a:t> sites</a:t>
            </a:r>
            <a:r>
              <a:rPr lang="en-US" sz="2000" dirty="0">
                <a:latin typeface="Calibri"/>
                <a:cs typeface="Arial"/>
              </a:rPr>
              <a:t> </a:t>
            </a:r>
            <a:endParaRPr lang="en-US" sz="2000" dirty="0">
              <a:latin typeface="Calibri"/>
              <a:ea typeface="+mn-lt"/>
              <a:cs typeface="+mn-lt"/>
            </a:endParaRPr>
          </a:p>
          <a:p>
            <a:pPr>
              <a:lnSpc>
                <a:spcPct val="100000"/>
              </a:lnSpc>
              <a:spcBef>
                <a:spcPts val="0"/>
              </a:spcBef>
              <a:buFont typeface="Arial" panose="020B0604020202020204" pitchFamily="34" charset="0"/>
              <a:buChar char="•"/>
            </a:pPr>
            <a:endParaRPr lang="en-US" sz="1400" dirty="0">
              <a:latin typeface="Calibri"/>
              <a:ea typeface="+mn-lt"/>
              <a:cs typeface="+mn-lt"/>
            </a:endParaRPr>
          </a:p>
          <a:p>
            <a:pPr>
              <a:lnSpc>
                <a:spcPct val="100000"/>
              </a:lnSpc>
              <a:spcBef>
                <a:spcPts val="0"/>
              </a:spcBef>
              <a:buFont typeface="Arial" panose="020B0604020202020204" pitchFamily="34" charset="0"/>
              <a:buChar char="•"/>
            </a:pPr>
            <a:r>
              <a:rPr lang="en-US" sz="2000" dirty="0">
                <a:latin typeface="Calibri"/>
                <a:cs typeface="Arial"/>
              </a:rPr>
              <a:t>Use the </a:t>
            </a:r>
            <a:r>
              <a:rPr lang="en-US" sz="2000" dirty="0">
                <a:solidFill>
                  <a:srgbClr val="FF0000"/>
                </a:solidFill>
                <a:latin typeface="Calibri"/>
                <a:cs typeface="Arial"/>
              </a:rPr>
              <a:t>CRAAP</a:t>
            </a:r>
            <a:r>
              <a:rPr lang="en-US" sz="2000" dirty="0">
                <a:latin typeface="Calibri"/>
                <a:cs typeface="Arial"/>
              </a:rPr>
              <a:t> test</a:t>
            </a:r>
          </a:p>
          <a:p>
            <a:pPr>
              <a:lnSpc>
                <a:spcPct val="100000"/>
              </a:lnSpc>
              <a:spcBef>
                <a:spcPts val="0"/>
              </a:spcBef>
              <a:buFont typeface="Arial" panose="020B0604020202020204" pitchFamily="34" charset="0"/>
              <a:buChar char="•"/>
            </a:pPr>
            <a:endParaRPr lang="en-GB" sz="1400" dirty="0">
              <a:latin typeface="Calibri"/>
              <a:ea typeface="+mn-lt"/>
              <a:cs typeface="+mn-lt"/>
            </a:endParaRPr>
          </a:p>
          <a:p>
            <a:pPr>
              <a:lnSpc>
                <a:spcPct val="100000"/>
              </a:lnSpc>
              <a:spcBef>
                <a:spcPts val="0"/>
              </a:spcBef>
              <a:buFont typeface="Arial" panose="020B0604020202020204" pitchFamily="34" charset="0"/>
              <a:buChar char="•"/>
            </a:pPr>
            <a:r>
              <a:rPr lang="en-GB" sz="2000" dirty="0" smtClean="0">
                <a:latin typeface="Calibri"/>
                <a:cs typeface="Arial"/>
              </a:rPr>
              <a:t>Use </a:t>
            </a:r>
            <a:r>
              <a:rPr lang="en-GB" sz="2000" b="1" dirty="0">
                <a:latin typeface="Calibri"/>
                <a:cs typeface="Arial"/>
              </a:rPr>
              <a:t>“phrase searching” </a:t>
            </a:r>
            <a:r>
              <a:rPr lang="en-GB" sz="2000" dirty="0">
                <a:latin typeface="Calibri"/>
                <a:cs typeface="Arial"/>
              </a:rPr>
              <a:t>and the </a:t>
            </a:r>
            <a:r>
              <a:rPr lang="en-GB" sz="2000" b="1" dirty="0">
                <a:latin typeface="Calibri"/>
                <a:cs typeface="Arial"/>
              </a:rPr>
              <a:t>wildcard</a:t>
            </a:r>
            <a:r>
              <a:rPr lang="en-GB" sz="2000" dirty="0">
                <a:latin typeface="Calibri"/>
                <a:cs typeface="Arial"/>
              </a:rPr>
              <a:t> symbol *</a:t>
            </a:r>
            <a:endParaRPr lang="en-GB" sz="2000" dirty="0">
              <a:latin typeface="Calibri"/>
              <a:ea typeface="+mn-lt"/>
              <a:cs typeface="Arial"/>
            </a:endParaRPr>
          </a:p>
          <a:p>
            <a:pPr>
              <a:lnSpc>
                <a:spcPct val="100000"/>
              </a:lnSpc>
              <a:spcBef>
                <a:spcPts val="0"/>
              </a:spcBef>
              <a:buFont typeface="Arial" panose="020B0604020202020204" pitchFamily="34" charset="0"/>
              <a:buChar char="•"/>
            </a:pPr>
            <a:endParaRPr lang="en-GB" sz="1400" dirty="0">
              <a:latin typeface="Calibri"/>
              <a:ea typeface="+mn-lt"/>
              <a:cs typeface="+mn-lt"/>
            </a:endParaRPr>
          </a:p>
          <a:p>
            <a:pPr>
              <a:lnSpc>
                <a:spcPct val="100000"/>
              </a:lnSpc>
              <a:spcBef>
                <a:spcPts val="0"/>
              </a:spcBef>
              <a:buFont typeface="Arial" panose="020B0604020202020204" pitchFamily="34" charset="0"/>
              <a:buChar char="•"/>
            </a:pPr>
            <a:r>
              <a:rPr lang="en-US" sz="2000" dirty="0" smtClean="0">
                <a:latin typeface="Calibri"/>
                <a:cs typeface="Arial"/>
              </a:rPr>
              <a:t>Look beyond the first page of results!</a:t>
            </a:r>
          </a:p>
          <a:p>
            <a:pPr>
              <a:lnSpc>
                <a:spcPct val="100000"/>
              </a:lnSpc>
              <a:spcBef>
                <a:spcPts val="0"/>
              </a:spcBef>
              <a:buFont typeface="Arial" panose="020B0604020202020204" pitchFamily="34" charset="0"/>
              <a:buChar char="•"/>
            </a:pPr>
            <a:endParaRPr lang="en-US" sz="1000" dirty="0" smtClean="0">
              <a:latin typeface="Calibri"/>
              <a:cs typeface="Arial"/>
            </a:endParaRPr>
          </a:p>
          <a:p>
            <a:pPr>
              <a:buFont typeface="Arial" panose="020B0604020202020204" pitchFamily="34" charset="0"/>
              <a:buChar char="•"/>
            </a:pPr>
            <a:r>
              <a:rPr lang="en-GB" sz="2000" dirty="0" smtClean="0">
                <a:latin typeface="Calibri"/>
                <a:cs typeface="Calibri"/>
              </a:rPr>
              <a:t>Try </a:t>
            </a:r>
            <a:r>
              <a:rPr lang="en-GB" sz="2000" b="1" dirty="0">
                <a:latin typeface="Calibri"/>
                <a:cs typeface="Calibri"/>
              </a:rPr>
              <a:t>domain searching </a:t>
            </a:r>
            <a:r>
              <a:rPr lang="en-GB" sz="2000" dirty="0">
                <a:latin typeface="Calibri"/>
                <a:cs typeface="Calibri"/>
              </a:rPr>
              <a:t>– add to your Google search</a:t>
            </a:r>
            <a:endParaRPr lang="en-GB" sz="2000" dirty="0">
              <a:ea typeface="+mn-lt"/>
              <a:cs typeface="+mn-lt"/>
            </a:endParaRPr>
          </a:p>
          <a:p>
            <a:pPr>
              <a:buFont typeface="Arial" panose="020B0604020202020204" pitchFamily="34" charset="0"/>
              <a:buChar char="•"/>
            </a:pPr>
            <a:r>
              <a:rPr lang="en-GB" sz="2000" dirty="0">
                <a:latin typeface="Calibri"/>
                <a:cs typeface="Calibri"/>
              </a:rPr>
              <a:t>      </a:t>
            </a:r>
            <a:r>
              <a:rPr lang="en-GB" sz="2000" dirty="0" err="1">
                <a:solidFill>
                  <a:srgbClr val="0070C0"/>
                </a:solidFill>
                <a:latin typeface="Calibri"/>
                <a:cs typeface="Calibri"/>
              </a:rPr>
              <a:t>site:ac.uk</a:t>
            </a:r>
            <a:r>
              <a:rPr lang="en-GB" sz="2000" dirty="0">
                <a:latin typeface="Calibri"/>
                <a:cs typeface="Calibri"/>
              </a:rPr>
              <a:t> (Academic)   </a:t>
            </a:r>
            <a:r>
              <a:rPr lang="en-US" sz="2000" dirty="0">
                <a:latin typeface="Calibri"/>
                <a:cs typeface="Calibri"/>
              </a:rPr>
              <a:t> </a:t>
            </a:r>
            <a:endParaRPr lang="en-US" sz="2000" dirty="0">
              <a:ea typeface="+mn-lt"/>
              <a:cs typeface="+mn-lt"/>
            </a:endParaRPr>
          </a:p>
          <a:p>
            <a:pPr>
              <a:buFont typeface="Arial" panose="020B0604020202020204" pitchFamily="34" charset="0"/>
              <a:buChar char="•"/>
            </a:pPr>
            <a:r>
              <a:rPr lang="en-GB" sz="2000" dirty="0">
                <a:latin typeface="Calibri"/>
                <a:cs typeface="Calibri"/>
              </a:rPr>
              <a:t>      </a:t>
            </a:r>
            <a:r>
              <a:rPr lang="en-GB" sz="2000" dirty="0" err="1">
                <a:solidFill>
                  <a:srgbClr val="0070C0"/>
                </a:solidFill>
                <a:latin typeface="Calibri"/>
                <a:cs typeface="Calibri"/>
              </a:rPr>
              <a:t>site:gov.uk</a:t>
            </a:r>
            <a:r>
              <a:rPr lang="en-GB" sz="2000" dirty="0">
                <a:latin typeface="Calibri"/>
                <a:cs typeface="Calibri"/>
              </a:rPr>
              <a:t> (UK government) </a:t>
            </a:r>
            <a:endParaRPr lang="en-US" sz="2000" dirty="0">
              <a:ea typeface="+mn-lt"/>
              <a:cs typeface="+mn-lt"/>
            </a:endParaRPr>
          </a:p>
          <a:p>
            <a:pPr>
              <a:buFont typeface="Arial" panose="020B0604020202020204" pitchFamily="34" charset="0"/>
              <a:buChar char="•"/>
            </a:pPr>
            <a:r>
              <a:rPr lang="en-GB" sz="2000" dirty="0">
                <a:latin typeface="Calibri"/>
                <a:cs typeface="Calibri"/>
              </a:rPr>
              <a:t>      </a:t>
            </a:r>
            <a:r>
              <a:rPr lang="en-GB" sz="2000" dirty="0" err="1">
                <a:solidFill>
                  <a:srgbClr val="0070C0"/>
                </a:solidFill>
                <a:latin typeface="Calibri"/>
                <a:cs typeface="Calibri"/>
              </a:rPr>
              <a:t>site:Wales.gov.uk</a:t>
            </a:r>
            <a:r>
              <a:rPr lang="en-GB" sz="2000" dirty="0">
                <a:latin typeface="Calibri"/>
                <a:cs typeface="Calibri"/>
              </a:rPr>
              <a:t>  (Welsh government)  </a:t>
            </a:r>
            <a:endParaRPr lang="en-US" sz="2000" dirty="0">
              <a:ea typeface="+mn-lt"/>
              <a:cs typeface="+mn-lt"/>
            </a:endParaRPr>
          </a:p>
          <a:p>
            <a:pPr>
              <a:buFont typeface="Arial" panose="020B0604020202020204" pitchFamily="34" charset="0"/>
              <a:buChar char="•"/>
            </a:pPr>
            <a:r>
              <a:rPr lang="en-GB" sz="2000" dirty="0">
                <a:latin typeface="Calibri"/>
                <a:cs typeface="Calibri"/>
              </a:rPr>
              <a:t>      </a:t>
            </a:r>
            <a:r>
              <a:rPr lang="en-GB" sz="2000" dirty="0" err="1">
                <a:solidFill>
                  <a:srgbClr val="0070C0"/>
                </a:solidFill>
                <a:latin typeface="Calibri"/>
                <a:cs typeface="Calibri"/>
              </a:rPr>
              <a:t>site:sch.uk</a:t>
            </a:r>
            <a:r>
              <a:rPr lang="en-GB" sz="2000" dirty="0">
                <a:latin typeface="Calibri"/>
                <a:cs typeface="Calibri"/>
              </a:rPr>
              <a:t> (Schools)</a:t>
            </a:r>
            <a:endParaRPr lang="en-US" sz="2000" dirty="0">
              <a:ea typeface="+mn-lt"/>
              <a:cs typeface="+mn-lt"/>
            </a:endParaRPr>
          </a:p>
          <a:p>
            <a:pPr>
              <a:buFont typeface="Arial" panose="020B0604020202020204" pitchFamily="34" charset="0"/>
              <a:buChar char="•"/>
            </a:pPr>
            <a:r>
              <a:rPr lang="en-GB" sz="2000" dirty="0">
                <a:latin typeface="Calibri"/>
                <a:cs typeface="Calibri"/>
              </a:rPr>
              <a:t>      </a:t>
            </a:r>
            <a:r>
              <a:rPr lang="en-GB" sz="2000" dirty="0" err="1">
                <a:solidFill>
                  <a:srgbClr val="0070C0"/>
                </a:solidFill>
                <a:latin typeface="Calibri"/>
                <a:cs typeface="Calibri"/>
              </a:rPr>
              <a:t>site:nhs.uk</a:t>
            </a:r>
            <a:r>
              <a:rPr lang="en-GB" sz="2000" dirty="0">
                <a:latin typeface="Calibri"/>
                <a:cs typeface="Calibri"/>
              </a:rPr>
              <a:t> (National Health Service) </a:t>
            </a:r>
            <a:endParaRPr lang="en-GB" sz="2000" dirty="0">
              <a:latin typeface="Calibri"/>
              <a:cs typeface="Calibri"/>
            </a:endParaRPr>
          </a:p>
        </p:txBody>
      </p:sp>
      <p:sp>
        <p:nvSpPr>
          <p:cNvPr id="3" name="Title 2">
            <a:extLst>
              <a:ext uri="{FF2B5EF4-FFF2-40B4-BE49-F238E27FC236}">
                <a16:creationId xmlns:a16="http://schemas.microsoft.com/office/drawing/2014/main" id="{96BB87BC-2298-47AA-BC7D-2D2A564DCD20}"/>
              </a:ext>
            </a:extLst>
          </p:cNvPr>
          <p:cNvSpPr>
            <a:spLocks noGrp="1"/>
          </p:cNvSpPr>
          <p:nvPr>
            <p:ph type="title"/>
          </p:nvPr>
        </p:nvSpPr>
        <p:spPr>
          <a:xfrm>
            <a:off x="2582143" y="-3375"/>
            <a:ext cx="10795518" cy="1003916"/>
          </a:xfrm>
        </p:spPr>
        <p:txBody>
          <a:bodyPr>
            <a:normAutofit/>
          </a:bodyPr>
          <a:lstStyle/>
          <a:p>
            <a:r>
              <a:rPr lang="en-GB">
                <a:latin typeface="Calibri"/>
                <a:cs typeface="Calibri"/>
              </a:rPr>
              <a:t>Tips for searching the internet</a:t>
            </a:r>
          </a:p>
        </p:txBody>
      </p:sp>
      <p:pic>
        <p:nvPicPr>
          <p:cNvPr id="7" name="Picture Placeholder 4"/>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4143" r="14143"/>
          <a:stretch>
            <a:fillRect/>
          </a:stretch>
        </p:blipFill>
        <p:spPr>
          <a:xfrm>
            <a:off x="6473767" y="1526755"/>
            <a:ext cx="5239011" cy="4565650"/>
          </a:xfrm>
        </p:spPr>
      </p:pic>
    </p:spTree>
    <p:extLst>
      <p:ext uri="{BB962C8B-B14F-4D97-AF65-F5344CB8AC3E}">
        <p14:creationId xmlns:p14="http://schemas.microsoft.com/office/powerpoint/2010/main" val="27534508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613AB35-AB64-42F0-A09B-4EEB80C404B1}"/>
              </a:ext>
            </a:extLst>
          </p:cNvPr>
          <p:cNvSpPr>
            <a:spLocks noGrp="1"/>
          </p:cNvSpPr>
          <p:nvPr>
            <p:ph sz="half" idx="1"/>
          </p:nvPr>
        </p:nvSpPr>
        <p:spPr>
          <a:xfrm>
            <a:off x="287664" y="1447177"/>
            <a:ext cx="5653197" cy="4685326"/>
          </a:xfrm>
        </p:spPr>
        <p:txBody>
          <a:bodyPr vert="horz" lIns="91440" tIns="45720" rIns="91440" bIns="45720" rtlCol="0" anchor="t">
            <a:normAutofit fontScale="85000" lnSpcReduction="10000"/>
          </a:bodyPr>
          <a:lstStyle/>
          <a:p>
            <a:pPr>
              <a:buFont typeface="Arial" panose="020B0604020202020204" pitchFamily="34" charset="0"/>
              <a:buChar char="•"/>
            </a:pPr>
            <a:r>
              <a:rPr lang="en-GB" sz="2000" dirty="0" smtClean="0">
                <a:latin typeface="Calibri" panose="020F0502020204030204" pitchFamily="34" charset="0"/>
                <a:cs typeface="Calibri" panose="020F0502020204030204" pitchFamily="34" charset="0"/>
              </a:rPr>
              <a:t>The </a:t>
            </a:r>
            <a:r>
              <a:rPr lang="en-GB" sz="2000" dirty="0">
                <a:latin typeface="Calibri" panose="020F0502020204030204" pitchFamily="34" charset="0"/>
                <a:cs typeface="Calibri" panose="020F0502020204030204" pitchFamily="34" charset="0"/>
              </a:rPr>
              <a:t>Library has produced four </a:t>
            </a:r>
            <a:r>
              <a:rPr lang="en-GB" sz="2000" b="1" dirty="0">
                <a:latin typeface="Calibri" panose="020F0502020204030204" pitchFamily="34" charset="0"/>
                <a:cs typeface="Calibri" panose="020F0502020204030204" pitchFamily="34" charset="0"/>
              </a:rPr>
              <a:t>referencing handbooks </a:t>
            </a:r>
            <a:r>
              <a:rPr lang="en-GB" sz="2000" dirty="0">
                <a:latin typeface="Calibri" panose="020F0502020204030204" pitchFamily="34" charset="0"/>
                <a:cs typeface="Calibri" panose="020F0502020204030204" pitchFamily="34" charset="0"/>
              </a:rPr>
              <a:t>for use across the university.  </a:t>
            </a:r>
            <a:endParaRPr lang="en-GB" sz="2000" dirty="0" smtClean="0">
              <a:latin typeface="Calibri" panose="020F0502020204030204" pitchFamily="34" charset="0"/>
              <a:cs typeface="Calibri" panose="020F0502020204030204" pitchFamily="34" charset="0"/>
            </a:endParaRPr>
          </a:p>
          <a:p>
            <a:pPr>
              <a:buFont typeface="Arial" panose="020B0604020202020204" pitchFamily="34" charset="0"/>
              <a:buChar char="•"/>
            </a:pPr>
            <a:endParaRPr lang="en-GB" sz="2000" dirty="0" smtClean="0">
              <a:latin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smtClean="0">
                <a:latin typeface="Calibri" panose="020F0502020204030204" pitchFamily="34" charset="0"/>
                <a:cs typeface="Calibri" panose="020F0502020204030204" pitchFamily="34" charset="0"/>
              </a:rPr>
              <a:t>Check </a:t>
            </a:r>
            <a:r>
              <a:rPr lang="en-GB" sz="2000" dirty="0">
                <a:latin typeface="Calibri" panose="020F0502020204030204" pitchFamily="34" charset="0"/>
                <a:cs typeface="Calibri" panose="020F0502020204030204" pitchFamily="34" charset="0"/>
              </a:rPr>
              <a:t>with your Faculty which citation style you should be using.  </a:t>
            </a:r>
            <a:endParaRPr lang="en-GB" sz="2000" dirty="0" smtClean="0">
              <a:latin typeface="Calibri" panose="020F0502020204030204" pitchFamily="34" charset="0"/>
              <a:cs typeface="Calibri" panose="020F0502020204030204" pitchFamily="34" charset="0"/>
            </a:endParaRPr>
          </a:p>
          <a:p>
            <a:pPr>
              <a:buFont typeface="Arial" panose="020B0604020202020204" pitchFamily="34" charset="0"/>
              <a:buChar char="•"/>
            </a:pPr>
            <a:endParaRPr lang="en-GB" sz="2000" dirty="0" smtClean="0">
              <a:latin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smtClean="0">
                <a:latin typeface="Calibri" panose="020F0502020204030204" pitchFamily="34" charset="0"/>
                <a:cs typeface="Calibri" panose="020F0502020204030204" pitchFamily="34" charset="0"/>
              </a:rPr>
              <a:t>Handbooks </a:t>
            </a:r>
            <a:r>
              <a:rPr lang="en-GB" sz="2000" dirty="0">
                <a:latin typeface="Calibri" panose="020F0502020204030204" pitchFamily="34" charset="0"/>
                <a:cs typeface="Calibri" panose="020F0502020204030204" pitchFamily="34" charset="0"/>
              </a:rPr>
              <a:t>are available in print and </a:t>
            </a:r>
            <a:r>
              <a:rPr lang="en-GB" sz="2000" dirty="0">
                <a:latin typeface="Calibri" panose="020F0502020204030204" pitchFamily="34" charset="0"/>
                <a:cs typeface="Calibri" panose="020F0502020204030204" pitchFamily="34" charset="0"/>
                <a:hlinkClick r:id="rId3"/>
              </a:rPr>
              <a:t>online</a:t>
            </a:r>
            <a:r>
              <a:rPr lang="en-GB" sz="2000" dirty="0">
                <a:latin typeface="Calibri" panose="020F0502020204030204" pitchFamily="34" charset="0"/>
                <a:cs typeface="Calibri" panose="020F0502020204030204" pitchFamily="34" charset="0"/>
              </a:rPr>
              <a:t> via the Library </a:t>
            </a:r>
            <a:r>
              <a:rPr lang="en-GB" sz="2000" dirty="0" smtClean="0">
                <a:latin typeface="Calibri" panose="020F0502020204030204" pitchFamily="34" charset="0"/>
                <a:cs typeface="Calibri" panose="020F0502020204030204" pitchFamily="34" charset="0"/>
              </a:rPr>
              <a:t>webpages</a:t>
            </a:r>
          </a:p>
          <a:p>
            <a:pPr>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a:latin typeface="Calibri" panose="020F0502020204030204" pitchFamily="34" charset="0"/>
                <a:cs typeface="Calibri" panose="020F0502020204030204" pitchFamily="34" charset="0"/>
              </a:rPr>
              <a:t>Theory </a:t>
            </a:r>
            <a:r>
              <a:rPr lang="en-GB" sz="2000" dirty="0" smtClean="0">
                <a:latin typeface="Calibri" panose="020F0502020204030204" pitchFamily="34" charset="0"/>
                <a:cs typeface="Calibri" panose="020F0502020204030204" pitchFamily="34" charset="0"/>
              </a:rPr>
              <a:t>and </a:t>
            </a:r>
            <a:r>
              <a:rPr lang="en-GB" sz="2000" dirty="0">
                <a:latin typeface="Calibri" panose="020F0502020204030204" pitchFamily="34" charset="0"/>
                <a:cs typeface="Calibri" panose="020F0502020204030204" pitchFamily="34" charset="0"/>
              </a:rPr>
              <a:t>practical </a:t>
            </a:r>
            <a:r>
              <a:rPr lang="en-GB" sz="2000" dirty="0" smtClean="0">
                <a:latin typeface="Calibri" panose="020F0502020204030204" pitchFamily="34" charset="0"/>
                <a:cs typeface="Calibri" panose="020F0502020204030204" pitchFamily="34" charset="0"/>
              </a:rPr>
              <a:t>examples provided</a:t>
            </a:r>
            <a:endParaRPr lang="en-GB" sz="2000" dirty="0">
              <a:latin typeface="Calibri" panose="020F0502020204030204" pitchFamily="34" charset="0"/>
              <a:ea typeface="+mn-lt"/>
              <a:cs typeface="Calibri" panose="020F0502020204030204" pitchFamily="34" charset="0"/>
            </a:endParaRPr>
          </a:p>
          <a:p>
            <a:pPr marL="0" indent="0">
              <a:buNone/>
            </a:pPr>
            <a:endParaRPr lang="en-GB" sz="2000" dirty="0" smtClean="0">
              <a:latin typeface="Calibri" panose="020F0502020204030204" pitchFamily="34" charset="0"/>
              <a:ea typeface="+mn-lt"/>
              <a:cs typeface="Calibri" panose="020F0502020204030204" pitchFamily="34" charset="0"/>
            </a:endParaRPr>
          </a:p>
          <a:p>
            <a:pPr>
              <a:buFont typeface="Arial" panose="020B0604020202020204" pitchFamily="34" charset="0"/>
              <a:buChar char="•"/>
            </a:pPr>
            <a:r>
              <a:rPr lang="en-GB" sz="2000" dirty="0" smtClean="0">
                <a:latin typeface="Calibri" panose="020F0502020204030204" pitchFamily="34" charset="0"/>
                <a:ea typeface="+mn-lt"/>
                <a:cs typeface="Calibri" panose="020F0502020204030204" pitchFamily="34" charset="0"/>
              </a:rPr>
              <a:t>For more extensive examples refer to:</a:t>
            </a:r>
          </a:p>
          <a:p>
            <a:pPr marL="0" indent="0">
              <a:buNone/>
            </a:pPr>
            <a:endParaRPr lang="en-GB" sz="2000" dirty="0">
              <a:latin typeface="Calibri" panose="020F0502020204030204" pitchFamily="34" charset="0"/>
              <a:ea typeface="+mn-lt"/>
              <a:cs typeface="Calibri" panose="020F0502020204030204" pitchFamily="34" charset="0"/>
            </a:endParaRPr>
          </a:p>
          <a:p>
            <a:pPr marL="0" indent="0">
              <a:lnSpc>
                <a:spcPct val="100000"/>
              </a:lnSpc>
              <a:spcBef>
                <a:spcPts val="0"/>
              </a:spcBef>
              <a:buNone/>
            </a:pPr>
            <a:r>
              <a:rPr lang="en-GB" sz="2000" dirty="0">
                <a:solidFill>
                  <a:srgbClr val="0070C0"/>
                </a:solidFill>
                <a:latin typeface="Calibri" panose="020F0502020204030204" pitchFamily="34" charset="0"/>
                <a:ea typeface="+mn-lt"/>
                <a:cs typeface="Calibri" panose="020F0502020204030204" pitchFamily="34" charset="0"/>
              </a:rPr>
              <a:t>Pears, R. and Shields, G. (2019) </a:t>
            </a:r>
            <a:r>
              <a:rPr lang="en-GB" sz="2000" i="1" dirty="0">
                <a:solidFill>
                  <a:srgbClr val="0070C0"/>
                </a:solidFill>
                <a:latin typeface="Calibri" panose="020F0502020204030204" pitchFamily="34" charset="0"/>
                <a:ea typeface="+mn-lt"/>
                <a:cs typeface="Calibri" panose="020F0502020204030204" pitchFamily="34" charset="0"/>
              </a:rPr>
              <a:t>Cite them right: the essential referencing guide. </a:t>
            </a:r>
            <a:r>
              <a:rPr lang="en-GB" sz="2000" dirty="0">
                <a:solidFill>
                  <a:srgbClr val="0070C0"/>
                </a:solidFill>
                <a:latin typeface="Calibri" panose="020F0502020204030204" pitchFamily="34" charset="0"/>
                <a:ea typeface="+mn-lt"/>
                <a:cs typeface="Calibri" panose="020F0502020204030204" pitchFamily="34" charset="0"/>
              </a:rPr>
              <a:t>11th </a:t>
            </a:r>
            <a:r>
              <a:rPr lang="en-GB" sz="2000" dirty="0" err="1">
                <a:solidFill>
                  <a:srgbClr val="0070C0"/>
                </a:solidFill>
                <a:latin typeface="Calibri" panose="020F0502020204030204" pitchFamily="34" charset="0"/>
                <a:ea typeface="+mn-lt"/>
                <a:cs typeface="Calibri" panose="020F0502020204030204" pitchFamily="34" charset="0"/>
              </a:rPr>
              <a:t>edn</a:t>
            </a:r>
            <a:r>
              <a:rPr lang="en-GB" sz="2000" dirty="0">
                <a:solidFill>
                  <a:srgbClr val="0070C0"/>
                </a:solidFill>
                <a:latin typeface="Calibri" panose="020F0502020204030204" pitchFamily="34" charset="0"/>
                <a:ea typeface="+mn-lt"/>
                <a:cs typeface="Calibri" panose="020F0502020204030204" pitchFamily="34" charset="0"/>
              </a:rPr>
              <a:t>. Basingstoke: Palgrave. </a:t>
            </a:r>
            <a:endParaRPr lang="en-US" sz="2000" dirty="0">
              <a:solidFill>
                <a:srgbClr val="0070C0"/>
              </a:solidFill>
              <a:latin typeface="Calibri" panose="020F0502020204030204" pitchFamily="34" charset="0"/>
              <a:ea typeface="+mn-lt"/>
              <a:cs typeface="Calibri" panose="020F0502020204030204" pitchFamily="34" charset="0"/>
            </a:endParaRPr>
          </a:p>
          <a:p>
            <a:pPr marL="0" indent="0">
              <a:lnSpc>
                <a:spcPct val="100000"/>
              </a:lnSpc>
              <a:spcBef>
                <a:spcPts val="0"/>
              </a:spcBef>
              <a:buNone/>
            </a:pPr>
            <a:r>
              <a:rPr lang="en-GB" sz="2000" b="1" dirty="0">
                <a:latin typeface="Calibri" panose="020F0502020204030204" pitchFamily="34" charset="0"/>
                <a:ea typeface="+mn-lt"/>
                <a:cs typeface="Calibri" panose="020F0502020204030204" pitchFamily="34" charset="0"/>
              </a:rPr>
              <a:t>808.027PEA</a:t>
            </a:r>
            <a:endParaRPr lang="en-GB" sz="2000" dirty="0">
              <a:latin typeface="Calibri" panose="020F0502020204030204" pitchFamily="34" charset="0"/>
              <a:ea typeface="+mn-lt"/>
              <a:cs typeface="Calibri" panose="020F0502020204030204" pitchFamily="34" charset="0"/>
            </a:endParaRPr>
          </a:p>
          <a:p>
            <a:pPr marL="285750" indent="-285750">
              <a:buFont typeface="Arial" panose="05000000000000000000" pitchFamily="2" charset="2"/>
              <a:buChar char="•"/>
            </a:pPr>
            <a:endParaRPr lang="en-GB" sz="1800" dirty="0">
              <a:latin typeface="Calibri"/>
              <a:ea typeface="+mn-lt"/>
              <a:cs typeface="Calibri"/>
            </a:endParaRPr>
          </a:p>
          <a:p>
            <a:pPr marL="0" indent="0">
              <a:buNone/>
            </a:pPr>
            <a:endParaRPr lang="en-GB" sz="1800" dirty="0">
              <a:latin typeface="Calibri"/>
              <a:ea typeface="+mn-lt"/>
              <a:cs typeface="Calibri"/>
            </a:endParaRPr>
          </a:p>
          <a:p>
            <a:pPr marL="0" indent="0">
              <a:buNone/>
            </a:pPr>
            <a:endParaRPr lang="en-GB" dirty="0">
              <a:ea typeface="+mn-lt"/>
              <a:cs typeface="+mn-lt"/>
            </a:endParaRPr>
          </a:p>
          <a:p>
            <a:pPr marL="342900" indent="-342900">
              <a:buFont typeface="Arial,Sans-Serif"/>
              <a:buChar char="•"/>
            </a:pPr>
            <a:endParaRPr lang="en-GB" dirty="0">
              <a:cs typeface="Calibri Light"/>
            </a:endParaRPr>
          </a:p>
          <a:p>
            <a:pPr marL="0" indent="0">
              <a:buNone/>
            </a:pPr>
            <a:endParaRPr lang="en-GB" dirty="0">
              <a:cs typeface="Calibri Light"/>
            </a:endParaRPr>
          </a:p>
        </p:txBody>
      </p:sp>
      <p:sp>
        <p:nvSpPr>
          <p:cNvPr id="3" name="Title 2">
            <a:extLst>
              <a:ext uri="{FF2B5EF4-FFF2-40B4-BE49-F238E27FC236}">
                <a16:creationId xmlns:a16="http://schemas.microsoft.com/office/drawing/2014/main" id="{C306DA82-2122-4B26-85A7-1F7CF81856D2}"/>
              </a:ext>
            </a:extLst>
          </p:cNvPr>
          <p:cNvSpPr>
            <a:spLocks noGrp="1"/>
          </p:cNvSpPr>
          <p:nvPr>
            <p:ph type="title"/>
          </p:nvPr>
        </p:nvSpPr>
        <p:spPr>
          <a:xfrm>
            <a:off x="3235950" y="50663"/>
            <a:ext cx="5721949" cy="1003916"/>
          </a:xfrm>
        </p:spPr>
        <p:txBody>
          <a:bodyPr/>
          <a:lstStyle/>
          <a:p>
            <a:r>
              <a:rPr lang="en-GB">
                <a:latin typeface="Calibri"/>
                <a:cs typeface="Calibri"/>
              </a:rPr>
              <a:t>Referencing Handbooks</a:t>
            </a:r>
          </a:p>
        </p:txBody>
      </p:sp>
      <p:pic>
        <p:nvPicPr>
          <p:cNvPr id="9" name="Picture Placeholder 4"/>
          <p:cNvPicPr>
            <a:picLocks noGrp="1" noChangeAspect="1"/>
          </p:cNvPicPr>
          <p:nvPr>
            <p:ph type="pic" sz="quarter" idx="13"/>
          </p:nvPr>
        </p:nvPicPr>
        <p:blipFill>
          <a:blip r:embed="rId4" cstate="print">
            <a:extLst>
              <a:ext uri="{28A0092B-C50C-407E-A947-70E740481C1C}">
                <a14:useLocalDpi xmlns:a14="http://schemas.microsoft.com/office/drawing/2010/main" val="0"/>
              </a:ext>
            </a:extLst>
          </a:blip>
          <a:srcRect l="6975" r="6975"/>
          <a:stretch>
            <a:fillRect/>
          </a:stretch>
        </p:blipFill>
        <p:spPr>
          <a:xfrm>
            <a:off x="6338393" y="1447177"/>
            <a:ext cx="5239011" cy="4565650"/>
          </a:xfrm>
        </p:spPr>
      </p:pic>
    </p:spTree>
    <p:extLst>
      <p:ext uri="{BB962C8B-B14F-4D97-AF65-F5344CB8AC3E}">
        <p14:creationId xmlns:p14="http://schemas.microsoft.com/office/powerpoint/2010/main" val="31257901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187BCF-5A5A-4281-A9C8-7A460D43D03C}"/>
              </a:ext>
            </a:extLst>
          </p:cNvPr>
          <p:cNvSpPr>
            <a:spLocks noGrp="1"/>
          </p:cNvSpPr>
          <p:nvPr>
            <p:ph sz="half" idx="1"/>
          </p:nvPr>
        </p:nvSpPr>
        <p:spPr>
          <a:xfrm>
            <a:off x="361571" y="1445872"/>
            <a:ext cx="5233081" cy="4565650"/>
          </a:xfrm>
        </p:spPr>
        <p:txBody>
          <a:bodyPr vert="horz" lIns="91440" tIns="45720" rIns="91440" bIns="45720" rtlCol="0" anchor="t">
            <a:noAutofit/>
          </a:bodyPr>
          <a:lstStyle/>
          <a:p>
            <a:pPr marL="0" indent="0">
              <a:lnSpc>
                <a:spcPct val="100000"/>
              </a:lnSpc>
              <a:spcBef>
                <a:spcPts val="0"/>
              </a:spcBef>
              <a:buNone/>
            </a:pPr>
            <a:r>
              <a:rPr lang="en-GB" sz="2000" b="1" dirty="0">
                <a:latin typeface="Calibri"/>
                <a:cs typeface="Arial"/>
              </a:rPr>
              <a:t>A referencing management service</a:t>
            </a:r>
            <a:endParaRPr lang="en-US" sz="2000" dirty="0">
              <a:latin typeface="Calibri"/>
              <a:ea typeface="+mn-lt"/>
              <a:cs typeface="+mn-lt"/>
            </a:endParaRPr>
          </a:p>
          <a:p>
            <a:pPr marL="0" indent="0">
              <a:lnSpc>
                <a:spcPct val="100000"/>
              </a:lnSpc>
              <a:spcBef>
                <a:spcPts val="0"/>
              </a:spcBef>
              <a:buNone/>
            </a:pPr>
            <a:endParaRPr lang="en-GB" sz="2000" b="1" dirty="0">
              <a:latin typeface="Calibri"/>
              <a:ea typeface="+mn-lt"/>
              <a:cs typeface="Arial"/>
            </a:endParaRPr>
          </a:p>
          <a:p>
            <a:pPr marL="285750" indent="-285750">
              <a:lnSpc>
                <a:spcPct val="100000"/>
              </a:lnSpc>
              <a:spcBef>
                <a:spcPts val="0"/>
              </a:spcBef>
              <a:buFont typeface="Arial,Sans-Serif"/>
              <a:buChar char="•"/>
            </a:pPr>
            <a:r>
              <a:rPr lang="en-GB" sz="2000" dirty="0">
                <a:latin typeface="Calibri"/>
                <a:cs typeface="Arial"/>
              </a:rPr>
              <a:t>Import references into a personal database </a:t>
            </a:r>
            <a:endParaRPr lang="en-US" sz="2000" dirty="0">
              <a:latin typeface="Calibri"/>
              <a:ea typeface="+mn-lt"/>
              <a:cs typeface="+mn-lt"/>
            </a:endParaRPr>
          </a:p>
          <a:p>
            <a:pPr marL="285750" indent="-285750">
              <a:lnSpc>
                <a:spcPct val="100000"/>
              </a:lnSpc>
              <a:spcBef>
                <a:spcPts val="0"/>
              </a:spcBef>
              <a:buFont typeface="Arial,Sans-Serif"/>
              <a:buChar char="•"/>
            </a:pP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Manage, store, and share references </a:t>
            </a:r>
            <a:endParaRPr lang="en-US" sz="2000" dirty="0">
              <a:latin typeface="Calibri"/>
              <a:ea typeface="+mn-lt"/>
              <a:cs typeface="+mn-lt"/>
            </a:endParaRPr>
          </a:p>
          <a:p>
            <a:pPr marL="285750" indent="-285750">
              <a:lnSpc>
                <a:spcPct val="100000"/>
              </a:lnSpc>
              <a:spcBef>
                <a:spcPts val="0"/>
              </a:spcBef>
              <a:buFont typeface="Arial,Sans-Serif"/>
              <a:buChar char="•"/>
            </a:pP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Insert references into assignments </a:t>
            </a:r>
            <a:endParaRPr lang="en-US" sz="2000" dirty="0">
              <a:latin typeface="Calibri"/>
              <a:ea typeface="+mn-lt"/>
              <a:cs typeface="+mn-lt"/>
            </a:endParaRPr>
          </a:p>
          <a:p>
            <a:pPr marL="285750" indent="-285750">
              <a:lnSpc>
                <a:spcPct val="100000"/>
              </a:lnSpc>
              <a:spcBef>
                <a:spcPts val="0"/>
              </a:spcBef>
              <a:buFont typeface="Arial,Sans-Serif"/>
              <a:buChar char="•"/>
            </a:pP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Generate formatted bibliographies </a:t>
            </a:r>
            <a:endParaRPr lang="en-US" sz="2000" dirty="0">
              <a:latin typeface="Calibri"/>
              <a:ea typeface="+mn-lt"/>
              <a:cs typeface="+mn-lt"/>
            </a:endParaRPr>
          </a:p>
          <a:p>
            <a:pPr marL="285750" indent="-285750">
              <a:lnSpc>
                <a:spcPct val="100000"/>
              </a:lnSpc>
              <a:spcBef>
                <a:spcPts val="0"/>
              </a:spcBef>
              <a:buFont typeface="Arial,Sans-Serif"/>
              <a:buChar char="•"/>
            </a:pP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References exported by most information suppliers</a:t>
            </a:r>
            <a:endParaRPr lang="en-US" sz="2000" dirty="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0" indent="0">
              <a:lnSpc>
                <a:spcPct val="100000"/>
              </a:lnSpc>
              <a:spcBef>
                <a:spcPts val="0"/>
              </a:spcBef>
              <a:buNone/>
            </a:pPr>
            <a:r>
              <a:rPr lang="en-GB" sz="2000" b="1" dirty="0">
                <a:latin typeface="Calibri"/>
                <a:cs typeface="Arial"/>
              </a:rPr>
              <a:t>Supported by UWTSD </a:t>
            </a:r>
            <a:endParaRPr lang="en-US" sz="2000" dirty="0">
              <a:latin typeface="Calibri"/>
              <a:ea typeface="+mn-lt"/>
              <a:cs typeface="+mn-lt"/>
            </a:endParaRPr>
          </a:p>
          <a:p>
            <a:pPr marL="0" indent="0">
              <a:lnSpc>
                <a:spcPct val="100000"/>
              </a:lnSpc>
              <a:spcBef>
                <a:spcPts val="0"/>
              </a:spcBef>
              <a:buNone/>
            </a:pPr>
            <a:endParaRPr lang="en-US" sz="2000" dirty="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97571B7F-3744-4FFD-B82C-B2072F6EB519}"/>
              </a:ext>
            </a:extLst>
          </p:cNvPr>
          <p:cNvSpPr>
            <a:spLocks noGrp="1"/>
          </p:cNvSpPr>
          <p:nvPr>
            <p:ph type="title"/>
          </p:nvPr>
        </p:nvSpPr>
        <p:spPr>
          <a:xfrm>
            <a:off x="3988304" y="31372"/>
            <a:ext cx="4660937" cy="1003916"/>
          </a:xfrm>
        </p:spPr>
        <p:txBody>
          <a:bodyPr/>
          <a:lstStyle/>
          <a:p>
            <a:r>
              <a:rPr lang="en-GB">
                <a:latin typeface="Calibri"/>
                <a:cs typeface="Calibri"/>
              </a:rPr>
              <a:t>What is RefWorks?</a:t>
            </a:r>
          </a:p>
        </p:txBody>
      </p:sp>
      <p:pic>
        <p:nvPicPr>
          <p:cNvPr id="5" name="Picture 5" descr="A sign on a cloudy day&#10;&#10;Description generated with very high confidence">
            <a:extLst>
              <a:ext uri="{FF2B5EF4-FFF2-40B4-BE49-F238E27FC236}">
                <a16:creationId xmlns:a16="http://schemas.microsoft.com/office/drawing/2014/main" id="{4B6DBFFF-0090-48A4-B6DE-E87963197C70}"/>
              </a:ext>
            </a:extLst>
          </p:cNvPr>
          <p:cNvPicPr>
            <a:picLocks noGrp="1" noChangeAspect="1"/>
          </p:cNvPicPr>
          <p:nvPr>
            <p:ph type="pic" sz="quarter" idx="13"/>
          </p:nvPr>
        </p:nvPicPr>
        <p:blipFill rotWithShape="1">
          <a:blip r:embed="rId3"/>
          <a:srcRect l="11143" r="11143"/>
          <a:stretch/>
        </p:blipFill>
        <p:spPr>
          <a:xfrm>
            <a:off x="6254750" y="1512888"/>
            <a:ext cx="5238750" cy="4565650"/>
          </a:xfrm>
          <a:prstGeom prst="rect">
            <a:avLst/>
          </a:prstGeom>
        </p:spPr>
      </p:pic>
    </p:spTree>
    <p:extLst>
      <p:ext uri="{BB962C8B-B14F-4D97-AF65-F5344CB8AC3E}">
        <p14:creationId xmlns:p14="http://schemas.microsoft.com/office/powerpoint/2010/main" val="17540850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8316D6E-6EE8-4273-BB58-1D41D5BF50A9}"/>
              </a:ext>
            </a:extLst>
          </p:cNvPr>
          <p:cNvSpPr>
            <a:spLocks noGrp="1"/>
          </p:cNvSpPr>
          <p:nvPr>
            <p:ph sz="half" idx="1"/>
          </p:nvPr>
        </p:nvSpPr>
        <p:spPr>
          <a:xfrm>
            <a:off x="302394" y="2023042"/>
            <a:ext cx="5233081" cy="3283573"/>
          </a:xfrm>
        </p:spPr>
        <p:txBody>
          <a:bodyPr vert="horz" lIns="91440" tIns="45720" rIns="91440" bIns="45720" rtlCol="0" anchor="t">
            <a:normAutofit lnSpcReduction="10000"/>
          </a:bodyPr>
          <a:lstStyle/>
          <a:p>
            <a:pPr marL="0" indent="0">
              <a:lnSpc>
                <a:spcPct val="100000"/>
              </a:lnSpc>
              <a:spcBef>
                <a:spcPts val="0"/>
              </a:spcBef>
              <a:buNone/>
            </a:pPr>
            <a:endParaRPr lang="en-GB" sz="2000">
              <a:latin typeface="Calibri"/>
              <a:ea typeface="+mn-lt"/>
              <a:cs typeface="Arial"/>
            </a:endParaRPr>
          </a:p>
          <a:p>
            <a:pPr marL="285750" indent="-285750">
              <a:lnSpc>
                <a:spcPct val="100000"/>
              </a:lnSpc>
              <a:spcBef>
                <a:spcPts val="0"/>
              </a:spcBef>
              <a:buFont typeface="Arial,Sans-Serif"/>
              <a:buChar char="•"/>
            </a:pPr>
            <a:r>
              <a:rPr lang="en-GB" sz="2000" dirty="0">
                <a:latin typeface="Calibri"/>
                <a:cs typeface="Arial"/>
              </a:rPr>
              <a:t>Create a new RefWorks account here</a:t>
            </a:r>
            <a:endParaRPr lang="en-GB" sz="2000" dirty="0">
              <a:latin typeface="Calibri"/>
              <a:ea typeface="+mn-lt"/>
              <a:cs typeface="+mn-lt"/>
            </a:endParaRPr>
          </a:p>
          <a:p>
            <a:pPr marL="0" indent="0">
              <a:lnSpc>
                <a:spcPct val="100000"/>
              </a:lnSpc>
              <a:spcBef>
                <a:spcPts val="0"/>
              </a:spcBef>
              <a:buNone/>
            </a:pPr>
            <a:r>
              <a:rPr lang="en-GB" sz="2000" dirty="0">
                <a:latin typeface="Calibri"/>
                <a:cs typeface="Arial"/>
              </a:rPr>
              <a:t>    </a:t>
            </a:r>
            <a:endParaRPr lang="en-US" sz="200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Use university email – use Sign Up, do not use Login from my Institution</a:t>
            </a:r>
            <a:endParaRPr lang="en-US" sz="2000" dirty="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Activate account via your email address –remember to check your junk folder!</a:t>
            </a:r>
            <a:endParaRPr lang="en-US" sz="2000" dirty="0">
              <a:latin typeface="Calibri"/>
              <a:ea typeface="+mn-lt"/>
              <a:cs typeface="+mn-lt"/>
            </a:endParaRPr>
          </a:p>
          <a:p>
            <a:pPr marL="285750" indent="-285750">
              <a:lnSpc>
                <a:spcPct val="100000"/>
              </a:lnSpc>
              <a:spcBef>
                <a:spcPts val="0"/>
              </a:spcBef>
              <a:buFont typeface="Arial,Sans-Serif"/>
              <a:buChar char="•"/>
            </a:pPr>
            <a:endParaRPr lang="en-GB" sz="2000" dirty="0">
              <a:latin typeface="Calibri"/>
              <a:ea typeface="+mn-lt"/>
              <a:cs typeface="+mn-lt"/>
            </a:endParaRPr>
          </a:p>
          <a:p>
            <a:pPr marL="285750" indent="-285750">
              <a:lnSpc>
                <a:spcPct val="100000"/>
              </a:lnSpc>
              <a:spcBef>
                <a:spcPts val="0"/>
              </a:spcBef>
              <a:buFont typeface="Arial,Sans-Serif"/>
              <a:buChar char="•"/>
            </a:pPr>
            <a:r>
              <a:rPr lang="en-GB" sz="2000" dirty="0">
                <a:latin typeface="Calibri"/>
                <a:cs typeface="Arial"/>
              </a:rPr>
              <a:t>Set up your account by following the steps on the screen</a:t>
            </a:r>
            <a:endParaRPr lang="en-GB" sz="2000" dirty="0">
              <a:latin typeface="Calibri"/>
              <a:cs typeface="Calibri"/>
            </a:endParaRPr>
          </a:p>
        </p:txBody>
      </p:sp>
      <p:sp>
        <p:nvSpPr>
          <p:cNvPr id="3" name="Title 2">
            <a:extLst>
              <a:ext uri="{FF2B5EF4-FFF2-40B4-BE49-F238E27FC236}">
                <a16:creationId xmlns:a16="http://schemas.microsoft.com/office/drawing/2014/main" id="{B331C50E-9F0A-4192-B8CA-A4422E90B75A}"/>
              </a:ext>
            </a:extLst>
          </p:cNvPr>
          <p:cNvSpPr>
            <a:spLocks noGrp="1"/>
          </p:cNvSpPr>
          <p:nvPr>
            <p:ph type="title"/>
          </p:nvPr>
        </p:nvSpPr>
        <p:spPr>
          <a:xfrm>
            <a:off x="2830836" y="-45792"/>
            <a:ext cx="6831189" cy="1003916"/>
          </a:xfrm>
        </p:spPr>
        <p:txBody>
          <a:bodyPr/>
          <a:lstStyle/>
          <a:p>
            <a:r>
              <a:rPr lang="en-GB">
                <a:latin typeface="Calibri"/>
                <a:cs typeface="Calibri"/>
              </a:rPr>
              <a:t>Creating a RefWorks account</a:t>
            </a:r>
            <a:endParaRPr lang="en-US">
              <a:latin typeface="Calibri"/>
              <a:cs typeface="Calibri"/>
            </a:endParaRPr>
          </a:p>
        </p:txBody>
      </p:sp>
      <p:sp>
        <p:nvSpPr>
          <p:cNvPr id="5" name="TextBox 4">
            <a:extLst>
              <a:ext uri="{FF2B5EF4-FFF2-40B4-BE49-F238E27FC236}">
                <a16:creationId xmlns:a16="http://schemas.microsoft.com/office/drawing/2014/main" id="{B811C9DF-6979-4D30-8181-BCFB033FB230}"/>
              </a:ext>
            </a:extLst>
          </p:cNvPr>
          <p:cNvSpPr txBox="1"/>
          <p:nvPr/>
        </p:nvSpPr>
        <p:spPr>
          <a:xfrm>
            <a:off x="251579" y="1618639"/>
            <a:ext cx="603324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Arial"/>
              </a:rPr>
              <a:t>Library web pages – Student Essentials  – </a:t>
            </a:r>
            <a:r>
              <a:rPr lang="en-GB" sz="2000" b="1" dirty="0">
                <a:latin typeface="Calibri"/>
                <a:cs typeface="Arial"/>
                <a:hlinkClick r:id="rId3"/>
              </a:rPr>
              <a:t>RefWorks</a:t>
            </a:r>
            <a:r>
              <a:rPr lang="en-GB" sz="2000" b="1" dirty="0">
                <a:latin typeface="Calibri"/>
                <a:cs typeface="Arial"/>
              </a:rPr>
              <a:t>        </a:t>
            </a:r>
          </a:p>
        </p:txBody>
      </p:sp>
      <p:sp>
        <p:nvSpPr>
          <p:cNvPr id="6" name="TextBox 5">
            <a:extLst>
              <a:ext uri="{FF2B5EF4-FFF2-40B4-BE49-F238E27FC236}">
                <a16:creationId xmlns:a16="http://schemas.microsoft.com/office/drawing/2014/main" id="{7D34A8CB-0A08-4F07-B561-EC07069C7945}"/>
              </a:ext>
            </a:extLst>
          </p:cNvPr>
          <p:cNvSpPr txBox="1"/>
          <p:nvPr/>
        </p:nvSpPr>
        <p:spPr>
          <a:xfrm>
            <a:off x="6285174" y="5773958"/>
            <a:ext cx="11806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0070C0"/>
              </a:solidFill>
              <a:latin typeface="Arial"/>
              <a:cs typeface="Arial"/>
            </a:endParaRPr>
          </a:p>
          <a:p>
            <a:pPr algn="l"/>
            <a:endParaRPr lang="en-GB" dirty="0">
              <a:solidFill>
                <a:srgbClr val="0070C0"/>
              </a:solidFill>
              <a:latin typeface="Arial"/>
              <a:cs typeface="Arial"/>
            </a:endParaRPr>
          </a:p>
        </p:txBody>
      </p:sp>
      <p:pic>
        <p:nvPicPr>
          <p:cNvPr id="11" name="Picture 11" descr="A screenshot of a cell phone&#10;&#10;Description generated with very high confidence">
            <a:extLst>
              <a:ext uri="{FF2B5EF4-FFF2-40B4-BE49-F238E27FC236}">
                <a16:creationId xmlns:a16="http://schemas.microsoft.com/office/drawing/2014/main" id="{889ACFEB-15B3-41BE-BB56-927847A11DE0}"/>
              </a:ext>
            </a:extLst>
          </p:cNvPr>
          <p:cNvPicPr>
            <a:picLocks noGrp="1" noChangeAspect="1"/>
          </p:cNvPicPr>
          <p:nvPr>
            <p:ph type="pic" sz="quarter" idx="13"/>
          </p:nvPr>
        </p:nvPicPr>
        <p:blipFill rotWithShape="1">
          <a:blip r:embed="rId4"/>
          <a:srcRect l="5263" r="5263"/>
          <a:stretch/>
        </p:blipFill>
        <p:spPr>
          <a:xfrm>
            <a:off x="6094729" y="1755678"/>
            <a:ext cx="5783648" cy="3423207"/>
          </a:xfrm>
        </p:spPr>
      </p:pic>
      <p:sp>
        <p:nvSpPr>
          <p:cNvPr id="4" name="TextBox 3">
            <a:extLst>
              <a:ext uri="{FF2B5EF4-FFF2-40B4-BE49-F238E27FC236}">
                <a16:creationId xmlns:a16="http://schemas.microsoft.com/office/drawing/2014/main" id="{014BB56A-C21A-4CCC-A8FD-21C48847CA0B}"/>
              </a:ext>
            </a:extLst>
          </p:cNvPr>
          <p:cNvSpPr txBox="1"/>
          <p:nvPr/>
        </p:nvSpPr>
        <p:spPr>
          <a:xfrm>
            <a:off x="255373" y="5548182"/>
            <a:ext cx="1181511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For online guidance on creating your account and using RefWorks, go to </a:t>
            </a:r>
          </a:p>
          <a:p>
            <a:r>
              <a:rPr lang="en-GB" sz="2000" b="1" dirty="0">
                <a:latin typeface="Calibri"/>
                <a:cs typeface="Calibri"/>
              </a:rPr>
              <a:t>Library web pages – Student Essentials –</a:t>
            </a:r>
            <a:r>
              <a:rPr lang="en-GB" sz="2000" b="1" dirty="0" err="1">
                <a:latin typeface="Calibri"/>
                <a:cs typeface="Calibri"/>
              </a:rPr>
              <a:t>Infoskills</a:t>
            </a:r>
            <a:r>
              <a:rPr lang="en-GB" sz="2000" b="1" dirty="0">
                <a:latin typeface="Calibri"/>
                <a:cs typeface="Calibri"/>
              </a:rPr>
              <a:t> Programme –</a:t>
            </a:r>
            <a:r>
              <a:rPr lang="en-GB" sz="2000" dirty="0">
                <a:latin typeface="Calibri"/>
                <a:cs typeface="Calibri"/>
              </a:rPr>
              <a:t> </a:t>
            </a:r>
            <a:r>
              <a:rPr lang="en-GB" sz="2000" dirty="0">
                <a:latin typeface="Calibri"/>
                <a:cs typeface="Calibri"/>
                <a:hlinkClick r:id="rId5"/>
              </a:rPr>
              <a:t>Managing your research with RefWorks</a:t>
            </a:r>
            <a:endParaRPr lang="en-GB" sz="2000" dirty="0">
              <a:latin typeface="Calibri"/>
              <a:cs typeface="Calibri"/>
            </a:endParaRPr>
          </a:p>
        </p:txBody>
      </p:sp>
    </p:spTree>
    <p:extLst>
      <p:ext uri="{BB962C8B-B14F-4D97-AF65-F5344CB8AC3E}">
        <p14:creationId xmlns:p14="http://schemas.microsoft.com/office/powerpoint/2010/main" val="39037781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940769-6E1A-4F0A-A930-F4AB344E15C4}"/>
              </a:ext>
            </a:extLst>
          </p:cNvPr>
          <p:cNvSpPr>
            <a:spLocks noGrp="1"/>
          </p:cNvSpPr>
          <p:nvPr>
            <p:ph type="title"/>
          </p:nvPr>
        </p:nvSpPr>
        <p:spPr>
          <a:xfrm>
            <a:off x="2415043" y="2890"/>
            <a:ext cx="7380539" cy="1003916"/>
          </a:xfrm>
        </p:spPr>
        <p:txBody>
          <a:bodyPr>
            <a:normAutofit fontScale="90000"/>
          </a:bodyPr>
          <a:lstStyle/>
          <a:p>
            <a:r>
              <a:rPr lang="en-GB" dirty="0" smtClean="0">
                <a:latin typeface="Calibri"/>
                <a:cs typeface="Calibri"/>
              </a:rPr>
              <a:t>Coping with information overload!</a:t>
            </a:r>
            <a:endParaRPr lang="en-GB" dirty="0">
              <a:latin typeface="Calibri"/>
              <a:cs typeface="Calibri"/>
            </a:endParaRPr>
          </a:p>
        </p:txBody>
      </p:sp>
      <p:sp>
        <p:nvSpPr>
          <p:cNvPr id="12" name="Content Placeholder 1"/>
          <p:cNvSpPr>
            <a:spLocks noGrp="1"/>
          </p:cNvSpPr>
          <p:nvPr>
            <p:ph sz="half" idx="1"/>
          </p:nvPr>
        </p:nvSpPr>
        <p:spPr>
          <a:xfrm>
            <a:off x="718457" y="1600201"/>
            <a:ext cx="5233081" cy="4565650"/>
          </a:xfrm>
        </p:spPr>
        <p:txBody>
          <a:bodyPr>
            <a:normAutofit fontScale="70000" lnSpcReduction="20000"/>
          </a:bodyPr>
          <a:lstStyle/>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Always sign-in</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Save </a:t>
            </a:r>
            <a:r>
              <a:rPr lang="en-GB" dirty="0" smtClean="0">
                <a:latin typeface="Calibri" panose="020F0502020204030204" pitchFamily="34" charset="0"/>
                <a:cs typeface="Calibri" panose="020F0502020204030204" pitchFamily="34" charset="0"/>
              </a:rPr>
              <a:t>and organise your favourites</a:t>
            </a: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Set up email </a:t>
            </a:r>
            <a:r>
              <a:rPr lang="en-GB" dirty="0" smtClean="0">
                <a:latin typeface="Calibri" panose="020F0502020204030204" pitchFamily="34" charset="0"/>
                <a:cs typeface="Calibri" panose="020F0502020204030204" pitchFamily="34" charset="0"/>
              </a:rPr>
              <a:t>alerts</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smtClean="0">
                <a:latin typeface="Calibri" panose="020F0502020204030204" pitchFamily="34" charset="0"/>
                <a:cs typeface="Calibri" panose="020F0502020204030204" pitchFamily="34" charset="0"/>
              </a:rPr>
              <a:t>Try a smaller specialist database</a:t>
            </a: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smtClean="0">
                <a:latin typeface="Calibri" panose="020F0502020204030204" pitchFamily="34" charset="0"/>
                <a:cs typeface="Calibri" panose="020F0502020204030204" pitchFamily="34" charset="0"/>
              </a:rPr>
              <a:t>Save time, read the abstracts!</a:t>
            </a: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smtClean="0">
                <a:latin typeface="Calibri" panose="020F0502020204030204" pitchFamily="34" charset="0"/>
                <a:cs typeface="Calibri" panose="020F0502020204030204" pitchFamily="34" charset="0"/>
              </a:rPr>
              <a:t>Consider referencing </a:t>
            </a:r>
            <a:r>
              <a:rPr lang="en-GB" dirty="0">
                <a:latin typeface="Calibri" panose="020F0502020204030204" pitchFamily="34" charset="0"/>
                <a:cs typeface="Calibri" panose="020F0502020204030204" pitchFamily="34" charset="0"/>
              </a:rPr>
              <a:t>software</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Ask a librarian!</a:t>
            </a:r>
          </a:p>
        </p:txBody>
      </p:sp>
      <p:pic>
        <p:nvPicPr>
          <p:cNvPr id="13" name="Picture Placeholder 5"/>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6971" r="6971"/>
          <a:stretch>
            <a:fillRect/>
          </a:stretch>
        </p:blipFill>
        <p:spPr/>
      </p:pic>
    </p:spTree>
    <p:extLst>
      <p:ext uri="{BB962C8B-B14F-4D97-AF65-F5344CB8AC3E}">
        <p14:creationId xmlns:p14="http://schemas.microsoft.com/office/powerpoint/2010/main" val="19792752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95F646A-B434-4ED1-A72B-92453311414A}"/>
              </a:ext>
            </a:extLst>
          </p:cNvPr>
          <p:cNvSpPr>
            <a:spLocks noGrp="1"/>
          </p:cNvSpPr>
          <p:nvPr>
            <p:ph sz="half" idx="1"/>
          </p:nvPr>
        </p:nvSpPr>
        <p:spPr>
          <a:xfrm>
            <a:off x="297116" y="1514794"/>
            <a:ext cx="6290916" cy="1455868"/>
          </a:xfrm>
        </p:spPr>
        <p:txBody>
          <a:bodyPr vert="horz" lIns="91440" tIns="45720" rIns="91440" bIns="45720" rtlCol="0" anchor="t">
            <a:normAutofit/>
          </a:bodyPr>
          <a:lstStyle/>
          <a:p>
            <a:pPr marL="0" indent="0">
              <a:lnSpc>
                <a:spcPct val="100000"/>
              </a:lnSpc>
              <a:spcBef>
                <a:spcPts val="0"/>
              </a:spcBef>
              <a:buNone/>
            </a:pPr>
            <a:r>
              <a:rPr lang="en-GB" sz="2000" dirty="0">
                <a:latin typeface="Calibri"/>
                <a:cs typeface="Arial"/>
              </a:rPr>
              <a:t>We live in a </a:t>
            </a:r>
            <a:r>
              <a:rPr lang="en-GB" sz="2000" b="1" dirty="0">
                <a:latin typeface="Calibri"/>
                <a:cs typeface="Arial"/>
              </a:rPr>
              <a:t>Knowledge Economy</a:t>
            </a:r>
            <a:r>
              <a:rPr lang="en-GB" sz="2000" dirty="0">
                <a:latin typeface="Calibri"/>
                <a:cs typeface="Arial"/>
              </a:rPr>
              <a:t>, which is directly based on the production, distribution and use of information</a:t>
            </a:r>
            <a:endParaRPr lang="en-US" sz="2000">
              <a:latin typeface="Calibri"/>
              <a:ea typeface="+mn-lt"/>
              <a:cs typeface="+mn-lt"/>
            </a:endParaRPr>
          </a:p>
          <a:p>
            <a:pPr marL="0" indent="0">
              <a:lnSpc>
                <a:spcPct val="100000"/>
              </a:lnSpc>
              <a:spcBef>
                <a:spcPts val="0"/>
              </a:spcBef>
              <a:buNone/>
            </a:pPr>
            <a:endParaRPr lang="en-GB" sz="2000" dirty="0">
              <a:latin typeface="Calibri"/>
              <a:ea typeface="+mn-lt"/>
              <a:cs typeface="+mn-lt"/>
            </a:endParaRPr>
          </a:p>
          <a:p>
            <a:pPr marL="0" indent="0">
              <a:lnSpc>
                <a:spcPct val="100000"/>
              </a:lnSpc>
              <a:spcBef>
                <a:spcPts val="0"/>
              </a:spcBef>
              <a:buNone/>
            </a:pPr>
            <a:r>
              <a:rPr lang="en-GB" sz="2000" dirty="0">
                <a:latin typeface="Calibri"/>
                <a:cs typeface="Arial"/>
              </a:rPr>
              <a:t>Employers are looking for:</a:t>
            </a:r>
            <a:endParaRPr lang="en-US" sz="2000" dirty="0">
              <a:latin typeface="Calibri"/>
              <a:ea typeface="+mn-lt"/>
              <a:cs typeface="+mn-lt"/>
            </a:endParaRPr>
          </a:p>
          <a:p>
            <a:pPr marL="285750" indent="-285750">
              <a:lnSpc>
                <a:spcPct val="100000"/>
              </a:lnSpc>
              <a:spcBef>
                <a:spcPts val="0"/>
              </a:spcBef>
              <a:buFont typeface="Arial,Sans-Serif"/>
              <a:buChar char="•"/>
            </a:pPr>
            <a:endParaRPr lang="en-GB" sz="2000" dirty="0">
              <a:latin typeface="Calibri"/>
              <a:ea typeface="+mn-lt"/>
              <a:cs typeface="Arial"/>
            </a:endParaRPr>
          </a:p>
        </p:txBody>
      </p:sp>
      <p:sp>
        <p:nvSpPr>
          <p:cNvPr id="3" name="Title 2">
            <a:extLst>
              <a:ext uri="{FF2B5EF4-FFF2-40B4-BE49-F238E27FC236}">
                <a16:creationId xmlns:a16="http://schemas.microsoft.com/office/drawing/2014/main" id="{49B203E5-536B-4560-8A77-46AA8BA888BD}"/>
              </a:ext>
            </a:extLst>
          </p:cNvPr>
          <p:cNvSpPr>
            <a:spLocks noGrp="1"/>
          </p:cNvSpPr>
          <p:nvPr>
            <p:ph type="title"/>
          </p:nvPr>
        </p:nvSpPr>
        <p:spPr>
          <a:xfrm>
            <a:off x="3918856" y="-32969"/>
            <a:ext cx="4107848" cy="1003916"/>
          </a:xfrm>
        </p:spPr>
        <p:txBody>
          <a:bodyPr>
            <a:normAutofit fontScale="90000"/>
          </a:bodyPr>
          <a:lstStyle/>
          <a:p>
            <a:r>
              <a:rPr lang="en-GB" dirty="0">
                <a:latin typeface="Calibri"/>
                <a:cs typeface="Calibri"/>
              </a:rPr>
              <a:t>Transferable skills</a:t>
            </a:r>
          </a:p>
        </p:txBody>
      </p:sp>
      <p:pic>
        <p:nvPicPr>
          <p:cNvPr id="13" name="Picture 13">
            <a:extLst>
              <a:ext uri="{FF2B5EF4-FFF2-40B4-BE49-F238E27FC236}">
                <a16:creationId xmlns:a16="http://schemas.microsoft.com/office/drawing/2014/main" id="{8955678F-63F8-480B-AE88-74808D85627A}"/>
              </a:ext>
            </a:extLst>
          </p:cNvPr>
          <p:cNvPicPr>
            <a:picLocks noGrp="1" noChangeAspect="1"/>
          </p:cNvPicPr>
          <p:nvPr>
            <p:ph type="pic" sz="quarter" idx="13"/>
          </p:nvPr>
        </p:nvPicPr>
        <p:blipFill rotWithShape="1">
          <a:blip r:embed="rId3"/>
          <a:srcRect t="3559" b="3559"/>
          <a:stretch/>
        </p:blipFill>
        <p:spPr>
          <a:xfrm>
            <a:off x="6846234" y="1744240"/>
            <a:ext cx="5104000" cy="3839509"/>
          </a:xfrm>
          <a:prstGeom prst="rect">
            <a:avLst/>
          </a:prstGeom>
        </p:spPr>
      </p:pic>
      <p:sp>
        <p:nvSpPr>
          <p:cNvPr id="4" name="TextBox 3">
            <a:extLst>
              <a:ext uri="{FF2B5EF4-FFF2-40B4-BE49-F238E27FC236}">
                <a16:creationId xmlns:a16="http://schemas.microsoft.com/office/drawing/2014/main" id="{5F4CD86E-A33C-4C55-8A97-5A695D894F44}"/>
              </a:ext>
            </a:extLst>
          </p:cNvPr>
          <p:cNvSpPr txBox="1"/>
          <p:nvPr/>
        </p:nvSpPr>
        <p:spPr>
          <a:xfrm>
            <a:off x="317157" y="2932669"/>
            <a:ext cx="52660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Calibri"/>
                <a:cs typeface="Calibri"/>
              </a:rPr>
              <a:t>Research skills and critical thinking</a:t>
            </a:r>
            <a:endParaRPr lang="en-US" sz="2000" dirty="0">
              <a:cs typeface="Calibri Light"/>
            </a:endParaRPr>
          </a:p>
        </p:txBody>
      </p:sp>
      <p:sp>
        <p:nvSpPr>
          <p:cNvPr id="5" name="TextBox 4">
            <a:extLst>
              <a:ext uri="{FF2B5EF4-FFF2-40B4-BE49-F238E27FC236}">
                <a16:creationId xmlns:a16="http://schemas.microsoft.com/office/drawing/2014/main" id="{DBBB40D2-542F-45D5-9E47-CB2B5714B73F}"/>
              </a:ext>
            </a:extLst>
          </p:cNvPr>
          <p:cNvSpPr txBox="1"/>
          <p:nvPr/>
        </p:nvSpPr>
        <p:spPr>
          <a:xfrm>
            <a:off x="295275" y="3487436"/>
            <a:ext cx="620309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Calibri"/>
                <a:cs typeface="Calibri"/>
              </a:rPr>
              <a:t>Communication – written reports, presentations, social media</a:t>
            </a:r>
            <a:endParaRPr lang="en-US" sz="2000" dirty="0">
              <a:cs typeface="Calibri Light"/>
            </a:endParaRPr>
          </a:p>
        </p:txBody>
      </p:sp>
      <p:sp>
        <p:nvSpPr>
          <p:cNvPr id="6" name="TextBox 5">
            <a:extLst>
              <a:ext uri="{FF2B5EF4-FFF2-40B4-BE49-F238E27FC236}">
                <a16:creationId xmlns:a16="http://schemas.microsoft.com/office/drawing/2014/main" id="{14B88754-04E0-4BFC-A2ED-2D89CDB9E965}"/>
              </a:ext>
            </a:extLst>
          </p:cNvPr>
          <p:cNvSpPr txBox="1"/>
          <p:nvPr/>
        </p:nvSpPr>
        <p:spPr>
          <a:xfrm>
            <a:off x="314583" y="4320231"/>
            <a:ext cx="63266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Calibri"/>
                <a:cs typeface="Calibri"/>
              </a:rPr>
              <a:t>IT and technical skills – organisational and collaborative tools</a:t>
            </a:r>
            <a:endParaRPr lang="en-US" sz="2000">
              <a:cs typeface="Calibri Light"/>
            </a:endParaRPr>
          </a:p>
        </p:txBody>
      </p:sp>
      <p:sp>
        <p:nvSpPr>
          <p:cNvPr id="7" name="TextBox 6">
            <a:extLst>
              <a:ext uri="{FF2B5EF4-FFF2-40B4-BE49-F238E27FC236}">
                <a16:creationId xmlns:a16="http://schemas.microsoft.com/office/drawing/2014/main" id="{3E480EF5-65DE-40A0-959A-1B5D7F12E6D7}"/>
              </a:ext>
            </a:extLst>
          </p:cNvPr>
          <p:cNvSpPr txBox="1"/>
          <p:nvPr/>
        </p:nvSpPr>
        <p:spPr>
          <a:xfrm>
            <a:off x="313295" y="5183916"/>
            <a:ext cx="523514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Calibri"/>
                <a:cs typeface="Calibri"/>
              </a:rPr>
              <a:t> Problem solving and working under pressure</a:t>
            </a:r>
            <a:endParaRPr lang="en-US" sz="2000" dirty="0">
              <a:cs typeface="Calibri Light"/>
            </a:endParaRPr>
          </a:p>
        </p:txBody>
      </p:sp>
      <p:sp>
        <p:nvSpPr>
          <p:cNvPr id="8" name="TextBox 7">
            <a:extLst>
              <a:ext uri="{FF2B5EF4-FFF2-40B4-BE49-F238E27FC236}">
                <a16:creationId xmlns:a16="http://schemas.microsoft.com/office/drawing/2014/main" id="{DA9B1E23-541D-45C1-A07C-9506CD7262C8}"/>
              </a:ext>
            </a:extLst>
          </p:cNvPr>
          <p:cNvSpPr txBox="1"/>
          <p:nvPr/>
        </p:nvSpPr>
        <p:spPr>
          <a:xfrm>
            <a:off x="312009" y="5790169"/>
            <a:ext cx="69753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Calibri"/>
                <a:cs typeface="Calibri"/>
              </a:rPr>
              <a:t>Personal management: reflection on skills and training needs </a:t>
            </a:r>
            <a:endParaRPr lang="en-US" sz="2000" dirty="0">
              <a:cs typeface="Calibri Light"/>
            </a:endParaRPr>
          </a:p>
        </p:txBody>
      </p:sp>
    </p:spTree>
    <p:extLst>
      <p:ext uri="{BB962C8B-B14F-4D97-AF65-F5344CB8AC3E}">
        <p14:creationId xmlns:p14="http://schemas.microsoft.com/office/powerpoint/2010/main" val="985672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9165" y="41018"/>
            <a:ext cx="10795518" cy="1003916"/>
          </a:xfrm>
        </p:spPr>
        <p:txBody>
          <a:bodyPr/>
          <a:lstStyle/>
          <a:p>
            <a:pPr algn="ctr"/>
            <a:r>
              <a:rPr lang="en-GB">
                <a:latin typeface="Calibri"/>
                <a:cs typeface="Calibri"/>
              </a:rPr>
              <a:t>Help is always available</a:t>
            </a:r>
            <a:endParaRPr lang="en-US"/>
          </a:p>
        </p:txBody>
      </p:sp>
      <p:pic>
        <p:nvPicPr>
          <p:cNvPr id="11" name="Picture Placeholder 4"/>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t="6424" b="6424"/>
          <a:stretch>
            <a:fillRect/>
          </a:stretch>
        </p:blipFill>
        <p:spPr>
          <a:prstGeom prst="rect">
            <a:avLst/>
          </a:prstGeom>
        </p:spPr>
      </p:pic>
      <p:sp>
        <p:nvSpPr>
          <p:cNvPr id="12" name="Content Placeholder 1"/>
          <p:cNvSpPr>
            <a:spLocks noGrp="1"/>
          </p:cNvSpPr>
          <p:nvPr>
            <p:ph sz="half" idx="1"/>
          </p:nvPr>
        </p:nvSpPr>
        <p:spPr>
          <a:xfrm>
            <a:off x="718457" y="2213450"/>
            <a:ext cx="5233081" cy="2982750"/>
          </a:xfrm>
        </p:spPr>
        <p:txBody>
          <a:bodyPr/>
          <a:lstStyle/>
          <a:p>
            <a:pPr marL="0" indent="0">
              <a:buNone/>
            </a:pPr>
            <a:r>
              <a:rPr lang="en-GB" sz="4000" b="1" dirty="0" smtClean="0"/>
              <a:t>Samantha </a:t>
            </a:r>
            <a:r>
              <a:rPr lang="en-GB" sz="4000" b="1" dirty="0"/>
              <a:t>Scoulding</a:t>
            </a:r>
          </a:p>
          <a:p>
            <a:pPr marL="0" indent="0">
              <a:buNone/>
            </a:pPr>
            <a:r>
              <a:rPr lang="en-GB" dirty="0"/>
              <a:t>Senior Academic Liaison Librarian</a:t>
            </a:r>
          </a:p>
          <a:p>
            <a:pPr marL="0" indent="0">
              <a:buNone/>
            </a:pPr>
            <a:endParaRPr lang="en-GB" dirty="0" smtClean="0"/>
          </a:p>
          <a:p>
            <a:pPr marL="0" indent="0">
              <a:buNone/>
            </a:pPr>
            <a:r>
              <a:rPr lang="en-GB" sz="2400" b="1" dirty="0" smtClean="0"/>
              <a:t>Email</a:t>
            </a:r>
            <a:r>
              <a:rPr lang="en-GB" sz="2400" b="1" dirty="0"/>
              <a:t>:</a:t>
            </a:r>
            <a:r>
              <a:rPr lang="en-GB" sz="2400" dirty="0"/>
              <a:t> </a:t>
            </a:r>
            <a:r>
              <a:rPr lang="en-GB" sz="2400" u="sng" dirty="0">
                <a:solidFill>
                  <a:schemeClr val="accent1"/>
                </a:solidFill>
              </a:rPr>
              <a:t>samantha.scoulding@uwtsd.ac.uk</a:t>
            </a:r>
            <a:r>
              <a:rPr lang="en-GB" sz="2400" dirty="0"/>
              <a:t> </a:t>
            </a:r>
          </a:p>
          <a:p>
            <a:pPr marL="0" indent="0">
              <a:buNone/>
            </a:pPr>
            <a:r>
              <a:rPr lang="en-GB" sz="2400" b="1" dirty="0"/>
              <a:t>Phone:</a:t>
            </a:r>
            <a:r>
              <a:rPr lang="en-GB" sz="2400" dirty="0"/>
              <a:t> 01792 481000 </a:t>
            </a:r>
            <a:r>
              <a:rPr lang="en-GB" sz="2400" dirty="0" smtClean="0"/>
              <a:t>Ext.4305</a:t>
            </a:r>
            <a:endParaRPr lang="en-GB" sz="2400" dirty="0"/>
          </a:p>
        </p:txBody>
      </p:sp>
    </p:spTree>
    <p:extLst>
      <p:ext uri="{BB962C8B-B14F-4D97-AF65-F5344CB8AC3E}">
        <p14:creationId xmlns:p14="http://schemas.microsoft.com/office/powerpoint/2010/main" val="41565084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a308fc74-0b47-4e21-bbf8-e3a69c4a2084"/>
    <ds:schemaRef ds:uri="0ff53c00-e326-45a7-a061-0f5487e81cfb"/>
    <ds:schemaRef ds:uri="http://www.w3.org/XML/1998/namespace"/>
  </ds:schemaRefs>
</ds:datastoreItem>
</file>

<file path=customXml/itemProps2.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Presentation-mustard</Template>
  <TotalTime>153</TotalTime>
  <Words>1770</Words>
  <Application>Microsoft Office PowerPoint</Application>
  <PresentationFormat>Widescreen</PresentationFormat>
  <Paragraphs>223</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Arial,Sans-Serif</vt:lpstr>
      <vt:lpstr>Calibri</vt:lpstr>
      <vt:lpstr>Calibri Light</vt:lpstr>
      <vt:lpstr>Lucida Sans</vt:lpstr>
      <vt:lpstr>Wingdings</vt:lpstr>
      <vt:lpstr>Office Theme</vt:lpstr>
      <vt:lpstr>Getting started with your dissertation</vt:lpstr>
      <vt:lpstr>PowerPoint Presentation</vt:lpstr>
      <vt:lpstr>Today, you will learn ...</vt:lpstr>
      <vt:lpstr>Dissertation research…which resources are best?</vt:lpstr>
      <vt:lpstr>Building a search strategy</vt:lpstr>
      <vt:lpstr>Evaluating information</vt:lpstr>
      <vt:lpstr>Making the most of the library catalogue</vt:lpstr>
      <vt:lpstr>Library catalogue or individual databases?</vt:lpstr>
      <vt:lpstr>Finding and accessing relevant databases</vt:lpstr>
      <vt:lpstr>What are Open Access materials?</vt:lpstr>
      <vt:lpstr>Tips for searching the internet</vt:lpstr>
      <vt:lpstr>Referencing Handbooks</vt:lpstr>
      <vt:lpstr>What is RefWorks?</vt:lpstr>
      <vt:lpstr>Creating a RefWorks account</vt:lpstr>
      <vt:lpstr>Coping with information overload!</vt:lpstr>
      <vt:lpstr>Transferable skills</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Samantha Scoulding</cp:lastModifiedBy>
  <cp:revision>1606</cp:revision>
  <dcterms:created xsi:type="dcterms:W3CDTF">2019-08-13T11:11:50Z</dcterms:created>
  <dcterms:modified xsi:type="dcterms:W3CDTF">2020-02-25T14:31:14Z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