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7" r:id="rId1"/>
  </p:sldMasterIdLst>
  <p:sldIdLst>
    <p:sldId id="260" r:id="rId2"/>
    <p:sldId id="257" r:id="rId3"/>
    <p:sldId id="258" r:id="rId4"/>
  </p:sldIdLst>
  <p:sldSz cx="6858000" cy="9906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E42B"/>
    <a:srgbClr val="1D2226"/>
    <a:srgbClr val="3CC1D0"/>
    <a:srgbClr val="191E2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52" d="100"/>
          <a:sy n="52" d="100"/>
        </p:scale>
        <p:origin x="-2274" y="0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216245"/>
            <a:ext cx="6858000" cy="268975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604918"/>
            <a:ext cx="5486400" cy="2636250"/>
          </a:xfrm>
        </p:spPr>
        <p:txBody>
          <a:bodyPr anchor="b">
            <a:normAutofit/>
          </a:bodyPr>
          <a:lstStyle>
            <a:lvl1pPr algn="l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5246513"/>
            <a:ext cx="5486400" cy="990600"/>
          </a:xfrm>
        </p:spPr>
        <p:txBody>
          <a:bodyPr>
            <a:normAutofit/>
          </a:bodyPr>
          <a:lstStyle>
            <a:lvl1pPr marL="0" indent="0" algn="l">
              <a:buNone/>
              <a:defRPr sz="15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449128" y="6245555"/>
            <a:ext cx="1723072" cy="527403"/>
          </a:xfrm>
        </p:spPr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6245556"/>
            <a:ext cx="3660458" cy="527403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543425" y="2066809"/>
            <a:ext cx="1628775" cy="527403"/>
          </a:xfrm>
        </p:spPr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73829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314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216245"/>
            <a:ext cx="6858000" cy="268975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770" y="1088439"/>
            <a:ext cx="5966460" cy="4047239"/>
          </a:xfrm>
        </p:spPr>
        <p:txBody>
          <a:bodyPr anchor="b">
            <a:normAutofit/>
          </a:bodyPr>
          <a:lstStyle>
            <a:lvl1pPr algn="r"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45770" y="5260271"/>
            <a:ext cx="5966461" cy="1955971"/>
          </a:xfrm>
        </p:spPr>
        <p:txBody>
          <a:bodyPr>
            <a:normAutofit/>
          </a:bodyPr>
          <a:lstStyle>
            <a:lvl1pPr marL="0" indent="0" algn="r">
              <a:buNone/>
              <a:defRPr sz="165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171632" y="550335"/>
            <a:ext cx="1637348" cy="527403"/>
          </a:xfrm>
        </p:spPr>
        <p:txBody>
          <a:bodyPr/>
          <a:lstStyle>
            <a:lvl1pPr algn="r">
              <a:defRPr/>
            </a:lvl1pPr>
          </a:lstStyle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45770" y="550335"/>
            <a:ext cx="3622992" cy="527403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911850" y="550335"/>
            <a:ext cx="500380" cy="527403"/>
          </a:xfrm>
        </p:spPr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1821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5771" y="3169920"/>
            <a:ext cx="2932934" cy="58775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81574" y="3169920"/>
            <a:ext cx="2930655" cy="58775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193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8775" y="1100667"/>
            <a:ext cx="4783455" cy="187113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15960" y="3154381"/>
            <a:ext cx="2762744" cy="1190095"/>
          </a:xfrm>
        </p:spPr>
        <p:txBody>
          <a:bodyPr anchor="b">
            <a:normAutofit/>
          </a:bodyPr>
          <a:lstStyle>
            <a:lvl1pPr marL="0" indent="0">
              <a:buNone/>
              <a:defRPr sz="21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5770" y="4524964"/>
            <a:ext cx="2932934" cy="452251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651764" y="3154381"/>
            <a:ext cx="2760466" cy="1190095"/>
          </a:xfrm>
        </p:spPr>
        <p:txBody>
          <a:bodyPr anchor="b">
            <a:normAutofit/>
          </a:bodyPr>
          <a:lstStyle>
            <a:lvl1pPr marL="0" indent="0">
              <a:buNone/>
              <a:defRPr sz="21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81574" y="4524964"/>
            <a:ext cx="2930656" cy="452251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695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4007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5312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770" y="2201333"/>
            <a:ext cx="2314575" cy="2311400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4650" y="1078653"/>
            <a:ext cx="3497580" cy="7968827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5770" y="4512733"/>
            <a:ext cx="2314575" cy="453474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811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770" y="2201333"/>
            <a:ext cx="3056798" cy="2311400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658143" y="1085127"/>
            <a:ext cx="2755676" cy="7962353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5770" y="4512733"/>
            <a:ext cx="3056798" cy="4534747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0102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766" y="6785078"/>
            <a:ext cx="5967362" cy="1183513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5766" y="1411273"/>
            <a:ext cx="5962695" cy="492118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5770" y="7968590"/>
            <a:ext cx="5966460" cy="1078890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7696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216245"/>
            <a:ext cx="6858000" cy="268975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5770" y="1088437"/>
            <a:ext cx="5966460" cy="4048008"/>
          </a:xfrm>
        </p:spPr>
        <p:txBody>
          <a:bodyPr anchor="ctr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5270971"/>
            <a:ext cx="5829300" cy="1922342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171632" y="550335"/>
            <a:ext cx="1637348" cy="527403"/>
          </a:xfrm>
        </p:spPr>
        <p:txBody>
          <a:bodyPr/>
          <a:lstStyle>
            <a:lvl1pPr algn="r">
              <a:defRPr/>
            </a:lvl1pPr>
          </a:lstStyle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45770" y="550335"/>
            <a:ext cx="3622992" cy="527403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911849" y="550335"/>
            <a:ext cx="500381" cy="527403"/>
          </a:xfrm>
        </p:spPr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48890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216245"/>
            <a:ext cx="6858000" cy="268975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6263" y="1088438"/>
            <a:ext cx="5710238" cy="3981227"/>
          </a:xfrm>
        </p:spPr>
        <p:txBody>
          <a:bodyPr anchor="ctr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733424" y="5069666"/>
            <a:ext cx="5395914" cy="641973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50" y="6029974"/>
            <a:ext cx="5834064" cy="1186272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171632" y="550335"/>
            <a:ext cx="1637348" cy="527403"/>
          </a:xfrm>
        </p:spPr>
        <p:txBody>
          <a:bodyPr/>
          <a:lstStyle>
            <a:lvl1pPr algn="r">
              <a:defRPr/>
            </a:lvl1pPr>
          </a:lstStyle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45770" y="548078"/>
            <a:ext cx="3622992" cy="527403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911849" y="550335"/>
            <a:ext cx="500381" cy="527403"/>
          </a:xfrm>
        </p:spPr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73594" y="1166707"/>
            <a:ext cx="342900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110050" y="4364144"/>
            <a:ext cx="342900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83958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216245"/>
            <a:ext cx="6858000" cy="268975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0" y="1624570"/>
            <a:ext cx="5831087" cy="3628206"/>
          </a:xfrm>
        </p:spPr>
        <p:txBody>
          <a:bodyPr anchor="b"/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344" y="5269791"/>
            <a:ext cx="5830206" cy="1444278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171632" y="547278"/>
            <a:ext cx="1637348" cy="527403"/>
          </a:xfrm>
        </p:spPr>
        <p:txBody>
          <a:bodyPr/>
          <a:lstStyle>
            <a:lvl1pPr algn="r">
              <a:defRPr/>
            </a:lvl1pPr>
          </a:lstStyle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45770" y="547278"/>
            <a:ext cx="3622992" cy="527403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911849" y="550335"/>
            <a:ext cx="500381" cy="527403"/>
          </a:xfrm>
        </p:spPr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978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628776" y="1100668"/>
            <a:ext cx="4783454" cy="18833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445771" y="3180782"/>
            <a:ext cx="1920240" cy="891684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445770" y="4195482"/>
            <a:ext cx="1920240" cy="4852003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476678" y="3179703"/>
            <a:ext cx="1920240" cy="904994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475586" y="4194765"/>
            <a:ext cx="1920240" cy="4852715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91989" y="3167473"/>
            <a:ext cx="1920240" cy="904994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4491990" y="4195482"/>
            <a:ext cx="1920240" cy="4852003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4381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628777" y="1100667"/>
            <a:ext cx="4786488" cy="187113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445770" y="5941492"/>
            <a:ext cx="1920240" cy="986216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445770" y="3368040"/>
            <a:ext cx="1920240" cy="2177211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445770" y="6927705"/>
            <a:ext cx="1920240" cy="2119776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468905" y="5941492"/>
            <a:ext cx="1920240" cy="986216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468904" y="3368040"/>
            <a:ext cx="1920240" cy="2180912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468144" y="6927703"/>
            <a:ext cx="1920240" cy="2119776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95024" y="5941492"/>
            <a:ext cx="1920240" cy="986216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4495023" y="3368042"/>
            <a:ext cx="1920240" cy="217955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4494954" y="6927701"/>
            <a:ext cx="1920240" cy="2119776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1476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45770" y="3169920"/>
            <a:ext cx="5966460" cy="587756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21319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216245"/>
            <a:ext cx="6858000" cy="2689755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254942" y="1079265"/>
            <a:ext cx="1157288" cy="613697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45771" y="1077737"/>
            <a:ext cx="4708526" cy="613850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171632" y="550335"/>
            <a:ext cx="1637348" cy="527403"/>
          </a:xfrm>
        </p:spPr>
        <p:txBody>
          <a:bodyPr/>
          <a:lstStyle>
            <a:lvl1pPr algn="r">
              <a:defRPr/>
            </a:lvl1pPr>
          </a:lstStyle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45770" y="550335"/>
            <a:ext cx="3622992" cy="527403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911849" y="550335"/>
            <a:ext cx="500381" cy="527403"/>
          </a:xfrm>
        </p:spPr>
        <p:txBody>
          <a:bodyPr/>
          <a:lstStyle/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477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1561572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628775" y="1104094"/>
            <a:ext cx="4783455" cy="18677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45770" y="3169920"/>
            <a:ext cx="5966460" cy="5877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809172" y="9181397"/>
            <a:ext cx="1603058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7BE1D4-F36F-44B0-8945-DF645D0EF0CF}" type="datetimeFigureOut">
              <a:rPr lang="en-US" smtClean="0"/>
              <a:t>05-Nov-21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45770" y="9180667"/>
            <a:ext cx="4260533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929187" y="550335"/>
            <a:ext cx="1483043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C8DEB-24FC-4634-BACC-6FC3A20120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17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  <p:sldLayoutId id="2147483719" r:id="rId12"/>
    <p:sldLayoutId id="2147483720" r:id="rId13"/>
    <p:sldLayoutId id="2147483721" r:id="rId14"/>
    <p:sldLayoutId id="2147483722" r:id="rId15"/>
    <p:sldLayoutId id="2147483723" r:id="rId16"/>
    <p:sldLayoutId id="2147483724" r:id="rId17"/>
  </p:sldLayoutIdLst>
  <p:txStyles>
    <p:titleStyle>
      <a:lvl1pPr algn="r" defTabSz="685800" rtl="0" eaLnBrk="1" latinLnBrk="0" hangingPunct="1">
        <a:lnSpc>
          <a:spcPct val="90000"/>
        </a:lnSpc>
        <a:spcBef>
          <a:spcPct val="0"/>
        </a:spcBef>
        <a:buNone/>
        <a:defRPr sz="3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65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BFF4E5-8490-43F1-850B-CAB28A8051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378629"/>
            <a:ext cx="5473341" cy="2377992"/>
          </a:xfrm>
        </p:spPr>
        <p:txBody>
          <a:bodyPr/>
          <a:lstStyle/>
          <a:p>
            <a:r>
              <a:rPr lang="en-US" sz="5400"/>
              <a:t>Menu Planning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2C76CDF8-C001-48AA-AB22-83F1896E33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4944" y="4393063"/>
            <a:ext cx="3499369" cy="1584410"/>
          </a:xfrm>
        </p:spPr>
        <p:txBody>
          <a:bodyPr>
            <a:normAutofit/>
          </a:bodyPr>
          <a:lstStyle/>
          <a:p>
            <a:r>
              <a:rPr lang="en-US" sz="2400" b="1" i="1" dirty="0"/>
              <a:t>Presented By</a:t>
            </a:r>
            <a:r>
              <a:rPr lang="en-US" sz="2400" b="1" i="1" dirty="0" smtClean="0"/>
              <a:t>:</a:t>
            </a:r>
          </a:p>
          <a:p>
            <a:r>
              <a:rPr lang="en-US" sz="2400" dirty="0" err="1"/>
              <a:t>Shaila</a:t>
            </a:r>
            <a:r>
              <a:rPr lang="en-US" sz="2400" dirty="0"/>
              <a:t> Zaman </a:t>
            </a:r>
          </a:p>
          <a:p>
            <a:r>
              <a:rPr lang="en-US" sz="2400" dirty="0"/>
              <a:t>ID: 2021654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69926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xmlns="" id="{0B5E8B77-A0E8-47D0-963B-E4ED8EE2C7B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63500" y="144036"/>
            <a:ext cx="6858000" cy="9617926"/>
          </a:xfrm>
          <a:prstGeom prst="rect">
            <a:avLst/>
          </a:prstGeom>
        </p:spPr>
      </p:pic>
      <p:pic>
        <p:nvPicPr>
          <p:cNvPr id="1026" name="Picture 2" descr="10 unconventional wedding menu ideas">
            <a:extLst>
              <a:ext uri="{FF2B5EF4-FFF2-40B4-BE49-F238E27FC236}">
                <a16:creationId xmlns:a16="http://schemas.microsoft.com/office/drawing/2014/main" xmlns="" id="{9D43EF88-07C8-46D9-902B-F98500A33F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965" y="4953000"/>
            <a:ext cx="3776870" cy="27985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Bakery Industry: National Food Hygiene Rating Scheme Launched In UK">
            <a:extLst>
              <a:ext uri="{FF2B5EF4-FFF2-40B4-BE49-F238E27FC236}">
                <a16:creationId xmlns:a16="http://schemas.microsoft.com/office/drawing/2014/main" xmlns="" id="{E5AECC39-38A1-4DE0-BABD-5120EE605C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1969" y="6861741"/>
            <a:ext cx="1252331" cy="889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79697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C5B14F5B-0F60-45BB-87DB-33601B7BDE08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4036"/>
            <a:ext cx="6858000" cy="9617927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xmlns="" id="{013E9371-8AF9-4431-9031-3C4E93EBE208}"/>
              </a:ext>
            </a:extLst>
          </p:cNvPr>
          <p:cNvSpPr/>
          <p:nvPr/>
        </p:nvSpPr>
        <p:spPr>
          <a:xfrm>
            <a:off x="4095750" y="1028700"/>
            <a:ext cx="2514600" cy="2343150"/>
          </a:xfrm>
          <a:prstGeom prst="rect">
            <a:avLst/>
          </a:prstGeom>
          <a:solidFill>
            <a:srgbClr val="F6E4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Hot Wrap…….12</a:t>
            </a:r>
          </a:p>
          <a:p>
            <a:pPr algn="ctr"/>
            <a:r>
              <a:rPr lang="en-US" sz="1600">
                <a:solidFill>
                  <a:schemeClr val="bg1"/>
                </a:solidFill>
              </a:rPr>
              <a:t>Pulled BBQ Pork with spicy red coleslaw</a:t>
            </a:r>
          </a:p>
          <a:p>
            <a:pPr algn="ctr"/>
            <a:r>
              <a:rPr lang="en-US" sz="1600">
                <a:solidFill>
                  <a:schemeClr val="bg1"/>
                </a:solidFill>
              </a:rPr>
              <a:t>And BBQ sauce</a:t>
            </a:r>
          </a:p>
          <a:p>
            <a:pPr algn="ctr"/>
            <a:r>
              <a:rPr lang="en-US" b="1">
                <a:solidFill>
                  <a:schemeClr val="bg1"/>
                </a:solidFill>
              </a:rPr>
              <a:t>Mexican Burrito**.10</a:t>
            </a:r>
          </a:p>
          <a:p>
            <a:pPr algn="ctr"/>
            <a:r>
              <a:rPr lang="en-US" sz="1600">
                <a:solidFill>
                  <a:schemeClr val="bg1"/>
                </a:solidFill>
              </a:rPr>
              <a:t>A choice of chicken or roasted vegetable burriots with sour cream and guacamole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xmlns="" id="{95AD11FF-8BBA-47C3-A9EC-F253773EF888}"/>
              </a:ext>
            </a:extLst>
          </p:cNvPr>
          <p:cNvSpPr txBox="1"/>
          <p:nvPr/>
        </p:nvSpPr>
        <p:spPr>
          <a:xfrm>
            <a:off x="609600" y="609600"/>
            <a:ext cx="32004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b="1"/>
              <a:t>  Special Notes:</a:t>
            </a:r>
          </a:p>
          <a:p>
            <a:r>
              <a:rPr lang="en-US" sz="1600"/>
              <a:t>All the guests are requested</a:t>
            </a:r>
          </a:p>
          <a:p>
            <a:r>
              <a:rPr lang="en-US" sz="1600"/>
              <a:t>to maintain social distance and wear masks to prevent</a:t>
            </a:r>
          </a:p>
          <a:p>
            <a:r>
              <a:rPr lang="en-US" sz="1600"/>
              <a:t>all kinds of deseaes amid </a:t>
            </a:r>
          </a:p>
          <a:p>
            <a:r>
              <a:rPr lang="en-US" sz="1600"/>
              <a:t>the dangerous pandemic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xmlns="" id="{C9E93C3B-0475-421E-A175-A0BD3C01EC12}"/>
              </a:ext>
            </a:extLst>
          </p:cNvPr>
          <p:cNvSpPr/>
          <p:nvPr/>
        </p:nvSpPr>
        <p:spPr>
          <a:xfrm>
            <a:off x="3787638" y="4216758"/>
            <a:ext cx="2800350" cy="4263453"/>
          </a:xfrm>
          <a:prstGeom prst="rect">
            <a:avLst/>
          </a:prstGeom>
          <a:solidFill>
            <a:srgbClr val="F6E42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Gala Roast…….19</a:t>
            </a:r>
          </a:p>
          <a:p>
            <a:pPr algn="ctr"/>
            <a:r>
              <a:rPr lang="en-US" sz="1600">
                <a:solidFill>
                  <a:schemeClr val="bg1"/>
                </a:solidFill>
              </a:rPr>
              <a:t>Slow roast pork with thyme seasoning and apple sauce</a:t>
            </a:r>
          </a:p>
          <a:p>
            <a:pPr algn="ctr"/>
            <a:r>
              <a:rPr lang="en-US" b="1">
                <a:solidFill>
                  <a:schemeClr val="bg1"/>
                </a:solidFill>
              </a:rPr>
              <a:t>Chicken Mariano….13</a:t>
            </a:r>
          </a:p>
          <a:p>
            <a:pPr algn="ctr"/>
            <a:r>
              <a:rPr lang="en-US" sz="1600">
                <a:solidFill>
                  <a:schemeClr val="bg1"/>
                </a:solidFill>
              </a:rPr>
              <a:t>Chicken and chorizo penne pasta with roasted pepperss and rich tomato sauce</a:t>
            </a:r>
          </a:p>
          <a:p>
            <a:pPr algn="ctr"/>
            <a:r>
              <a:rPr lang="en-US" sz="1600" b="1">
                <a:solidFill>
                  <a:schemeClr val="bg1"/>
                </a:solidFill>
              </a:rPr>
              <a:t>Benty Burger*****….11</a:t>
            </a:r>
          </a:p>
          <a:p>
            <a:pPr algn="ctr"/>
            <a:r>
              <a:rPr lang="en-US" sz="1600">
                <a:solidFill>
                  <a:schemeClr val="bg1"/>
                </a:solidFill>
              </a:rPr>
              <a:t>Choice of british beef burger in a soft flour bun with hand battered onion rings and oven wedges.</a:t>
            </a:r>
          </a:p>
          <a:p>
            <a:pPr algn="ctr"/>
            <a:r>
              <a:rPr lang="en-US" sz="1600">
                <a:solidFill>
                  <a:schemeClr val="bg1"/>
                </a:solidFill>
              </a:rPr>
              <a:t>This item contains allergic issues.</a:t>
            </a:r>
          </a:p>
          <a:p>
            <a:pPr algn="ctr"/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xmlns="" id="{32C9909D-3EDE-46E6-B920-652244CE55E5}"/>
              </a:ext>
            </a:extLst>
          </p:cNvPr>
          <p:cNvSpPr/>
          <p:nvPr/>
        </p:nvSpPr>
        <p:spPr>
          <a:xfrm>
            <a:off x="190500" y="4123164"/>
            <a:ext cx="3028950" cy="25527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solidFill>
                <a:schemeClr val="bg1"/>
              </a:solidFill>
            </a:endParaRPr>
          </a:p>
          <a:p>
            <a:pPr algn="ctr"/>
            <a:r>
              <a:rPr lang="en-US" b="1">
                <a:solidFill>
                  <a:schemeClr val="bg1"/>
                </a:solidFill>
              </a:rPr>
              <a:t>Street Cuisin****….14</a:t>
            </a:r>
          </a:p>
          <a:p>
            <a:pPr algn="ctr"/>
            <a:r>
              <a:rPr lang="en-US" sz="1600">
                <a:solidFill>
                  <a:schemeClr val="bg1"/>
                </a:solidFill>
              </a:rPr>
              <a:t>Sticky ice cream with marmalid nuts</a:t>
            </a:r>
          </a:p>
          <a:p>
            <a:pPr algn="ctr"/>
            <a:r>
              <a:rPr lang="en-US" b="1">
                <a:solidFill>
                  <a:schemeClr val="bg1"/>
                </a:solidFill>
              </a:rPr>
              <a:t>Bubble Firatta….13</a:t>
            </a:r>
          </a:p>
          <a:p>
            <a:pPr algn="ctr"/>
            <a:r>
              <a:rPr lang="en-US" sz="1600">
                <a:solidFill>
                  <a:schemeClr val="bg1"/>
                </a:solidFill>
              </a:rPr>
              <a:t>Sweet garnished avocado jam with butter bun</a:t>
            </a:r>
          </a:p>
          <a:p>
            <a:pPr algn="ctr"/>
            <a:r>
              <a:rPr lang="en-US" sz="1600" b="1">
                <a:solidFill>
                  <a:schemeClr val="bg1"/>
                </a:solidFill>
              </a:rPr>
              <a:t>Anniversary Cake*****.14</a:t>
            </a:r>
          </a:p>
          <a:p>
            <a:pPr algn="ctr"/>
            <a:r>
              <a:rPr lang="en-US" sz="1600">
                <a:solidFill>
                  <a:schemeClr val="bg1"/>
                </a:solidFill>
              </a:rPr>
              <a:t>World Class Pastry Cake with crafted design </a:t>
            </a:r>
          </a:p>
          <a:p>
            <a:pPr algn="ctr"/>
            <a:endParaRPr lang="en-US" sz="1600">
              <a:solidFill>
                <a:schemeClr val="bg1"/>
              </a:solidFill>
            </a:endParaRPr>
          </a:p>
          <a:p>
            <a:pPr algn="ctr"/>
            <a:endParaRPr lang="en-US" sz="1600">
              <a:solidFill>
                <a:schemeClr val="bg1"/>
              </a:solidFill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xmlns="" id="{1307A4EF-8BC2-4EB1-8156-EC9AFA1E9B46}"/>
              </a:ext>
            </a:extLst>
          </p:cNvPr>
          <p:cNvSpPr/>
          <p:nvPr/>
        </p:nvSpPr>
        <p:spPr>
          <a:xfrm>
            <a:off x="190500" y="7179527"/>
            <a:ext cx="3028950" cy="25527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bg1"/>
                </a:solidFill>
              </a:rPr>
              <a:t>Sauvignon Wine*****.114</a:t>
            </a:r>
          </a:p>
          <a:p>
            <a:pPr algn="ctr"/>
            <a:r>
              <a:rPr lang="en-US" sz="1600">
                <a:solidFill>
                  <a:schemeClr val="bg1"/>
                </a:solidFill>
              </a:rPr>
              <a:t>Full Bottle Classy Wine. 34 ml alcohol</a:t>
            </a:r>
          </a:p>
          <a:p>
            <a:pPr algn="ctr"/>
            <a:r>
              <a:rPr lang="en-US" b="1">
                <a:solidFill>
                  <a:schemeClr val="bg1"/>
                </a:solidFill>
              </a:rPr>
              <a:t>Cabernate Chang….99</a:t>
            </a:r>
          </a:p>
          <a:p>
            <a:pPr algn="ctr"/>
            <a:r>
              <a:rPr lang="en-US" sz="1600">
                <a:solidFill>
                  <a:schemeClr val="bg1"/>
                </a:solidFill>
              </a:rPr>
              <a:t>2004 penfold kalimma wine</a:t>
            </a:r>
          </a:p>
          <a:p>
            <a:pPr algn="ctr"/>
            <a:r>
              <a:rPr lang="en-US" sz="2000" b="1">
                <a:solidFill>
                  <a:schemeClr val="bg1"/>
                </a:solidFill>
              </a:rPr>
              <a:t>Noir oinot****…….94</a:t>
            </a:r>
          </a:p>
          <a:p>
            <a:pPr algn="ctr"/>
            <a:r>
              <a:rPr lang="en-US" sz="1600">
                <a:solidFill>
                  <a:schemeClr val="bg1"/>
                </a:solidFill>
              </a:rPr>
              <a:t>1997 france Domino Wine.</a:t>
            </a:r>
          </a:p>
          <a:p>
            <a:pPr algn="ctr"/>
            <a:r>
              <a:rPr lang="en-US" sz="1600">
                <a:solidFill>
                  <a:schemeClr val="bg1"/>
                </a:solidFill>
              </a:rPr>
              <a:t>5 dose free if sit in a pair.</a:t>
            </a:r>
          </a:p>
          <a:p>
            <a:pPr algn="ctr"/>
            <a:endParaRPr lang="en-US" sz="16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1563136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96</TotalTime>
  <Words>195</Words>
  <Application>Microsoft Office PowerPoint</Application>
  <PresentationFormat>A4 Paper (210x297 mm)</PresentationFormat>
  <Paragraphs>35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Vapor Trail</vt:lpstr>
      <vt:lpstr>Menu Planning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Fuad Muhtasim</dc:creator>
  <cp:lastModifiedBy>ismail - [2010]</cp:lastModifiedBy>
  <cp:revision>21</cp:revision>
  <dcterms:created xsi:type="dcterms:W3CDTF">2021-07-08T13:21:22Z</dcterms:created>
  <dcterms:modified xsi:type="dcterms:W3CDTF">2021-11-05T17:13:29Z</dcterms:modified>
</cp:coreProperties>
</file>