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4"/>
  </p:notesMasterIdLst>
  <p:handoutMasterIdLst>
    <p:handoutMasterId r:id="rId25"/>
  </p:handoutMasterIdLst>
  <p:sldIdLst>
    <p:sldId id="277" r:id="rId2"/>
    <p:sldId id="481" r:id="rId3"/>
    <p:sldId id="471" r:id="rId4"/>
    <p:sldId id="472" r:id="rId5"/>
    <p:sldId id="483" r:id="rId6"/>
    <p:sldId id="484" r:id="rId7"/>
    <p:sldId id="485" r:id="rId8"/>
    <p:sldId id="486" r:id="rId9"/>
    <p:sldId id="487" r:id="rId10"/>
    <p:sldId id="488" r:id="rId11"/>
    <p:sldId id="489" r:id="rId12"/>
    <p:sldId id="490" r:id="rId13"/>
    <p:sldId id="491" r:id="rId14"/>
    <p:sldId id="492" r:id="rId15"/>
    <p:sldId id="493" r:id="rId16"/>
    <p:sldId id="494" r:id="rId17"/>
    <p:sldId id="495" r:id="rId18"/>
    <p:sldId id="496" r:id="rId19"/>
    <p:sldId id="480" r:id="rId20"/>
    <p:sldId id="497" r:id="rId21"/>
    <p:sldId id="498" r:id="rId22"/>
    <p:sldId id="499" r:id="rId2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EEC6B8-93C6-4457-ABEE-1201533794AF}" v="175" dt="2026-08-13T00:53:23.6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456" autoAdjust="0"/>
    <p:restoredTop sz="94576" autoAdjust="0"/>
  </p:normalViewPr>
  <p:slideViewPr>
    <p:cSldViewPr>
      <p:cViewPr varScale="1">
        <p:scale>
          <a:sx n="82" d="100"/>
          <a:sy n="82" d="100"/>
        </p:scale>
        <p:origin x="1301" y="7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irah Jade" userId="5b02dcdf29ebe879" providerId="LiveId" clId="{CCF10E97-F6D8-4191-86DD-B1E512B4496F}"/>
    <pc:docChg chg="undo custSel addSld delSld modSld">
      <pc:chgData name="Nairah Jade" userId="5b02dcdf29ebe879" providerId="LiveId" clId="{CCF10E97-F6D8-4191-86DD-B1E512B4496F}" dt="2026-08-13T00:54:26.543" v="859" actId="1038"/>
      <pc:docMkLst>
        <pc:docMk/>
      </pc:docMkLst>
      <pc:sldChg chg="addSp delSp modSp mod modTransition modAnim">
        <pc:chgData name="Nairah Jade" userId="5b02dcdf29ebe879" providerId="LiveId" clId="{CCF10E97-F6D8-4191-86DD-B1E512B4496F}" dt="2026-08-13T00:54:26.543" v="859" actId="1038"/>
        <pc:sldMkLst>
          <pc:docMk/>
          <pc:sldMk cId="0" sldId="277"/>
        </pc:sldMkLst>
        <pc:picChg chg="add del mod">
          <ac:chgData name="Nairah Jade" userId="5b02dcdf29ebe879" providerId="LiveId" clId="{CCF10E97-F6D8-4191-86DD-B1E512B4496F}" dt="2026-08-12T23:54:18.410" v="826"/>
          <ac:picMkLst>
            <pc:docMk/>
            <pc:sldMk cId="0" sldId="277"/>
            <ac:picMk id="6" creationId="{B99E2363-1C61-BF2A-B70B-117E60A1E678}"/>
          </ac:picMkLst>
        </pc:picChg>
        <pc:picChg chg="add del mod">
          <ac:chgData name="Nairah Jade" userId="5b02dcdf29ebe879" providerId="LiveId" clId="{CCF10E97-F6D8-4191-86DD-B1E512B4496F}" dt="2026-08-12T23:55:13.192" v="828"/>
          <ac:picMkLst>
            <pc:docMk/>
            <pc:sldMk cId="0" sldId="277"/>
            <ac:picMk id="10" creationId="{5E2AF252-57A2-B6D4-D010-3843E685AF17}"/>
          </ac:picMkLst>
        </pc:picChg>
        <pc:picChg chg="add del mod">
          <ac:chgData name="Nairah Jade" userId="5b02dcdf29ebe879" providerId="LiveId" clId="{CCF10E97-F6D8-4191-86DD-B1E512B4496F}" dt="2026-08-12T23:57:12.035" v="830"/>
          <ac:picMkLst>
            <pc:docMk/>
            <pc:sldMk cId="0" sldId="277"/>
            <ac:picMk id="13" creationId="{87E96983-AD38-D990-BF10-08F8C2505A2E}"/>
          </ac:picMkLst>
        </pc:picChg>
        <pc:picChg chg="add del mod">
          <ac:chgData name="Nairah Jade" userId="5b02dcdf29ebe879" providerId="LiveId" clId="{CCF10E97-F6D8-4191-86DD-B1E512B4496F}" dt="2026-08-12T23:58:36.453" v="832"/>
          <ac:picMkLst>
            <pc:docMk/>
            <pc:sldMk cId="0" sldId="277"/>
            <ac:picMk id="16" creationId="{52F2F80D-6B45-B825-5C88-9264B7FEA220}"/>
          </ac:picMkLst>
        </pc:picChg>
        <pc:picChg chg="add del mod">
          <ac:chgData name="Nairah Jade" userId="5b02dcdf29ebe879" providerId="LiveId" clId="{CCF10E97-F6D8-4191-86DD-B1E512B4496F}" dt="2026-08-13T00:01:23.819" v="834"/>
          <ac:picMkLst>
            <pc:docMk/>
            <pc:sldMk cId="0" sldId="277"/>
            <ac:picMk id="19" creationId="{6E5A30D6-DB10-595A-826E-CBA5168C47F5}"/>
          </ac:picMkLst>
        </pc:picChg>
        <pc:picChg chg="add del mod">
          <ac:chgData name="Nairah Jade" userId="5b02dcdf29ebe879" providerId="LiveId" clId="{CCF10E97-F6D8-4191-86DD-B1E512B4496F}" dt="2026-08-13T00:24:17.846" v="840"/>
          <ac:picMkLst>
            <pc:docMk/>
            <pc:sldMk cId="0" sldId="277"/>
            <ac:picMk id="23" creationId="{0B6F9529-9D7B-D1F0-0827-9FD80E002EF2}"/>
          </ac:picMkLst>
        </pc:picChg>
        <pc:picChg chg="add mod">
          <ac:chgData name="Nairah Jade" userId="5b02dcdf29ebe879" providerId="LiveId" clId="{CCF10E97-F6D8-4191-86DD-B1E512B4496F}" dt="2026-08-13T00:54:26.543" v="859" actId="1038"/>
          <ac:picMkLst>
            <pc:docMk/>
            <pc:sldMk cId="0" sldId="277"/>
            <ac:picMk id="26" creationId="{EF56C6B2-7BA0-3255-1CF6-D58D2C6E6C8E}"/>
          </ac:picMkLst>
        </pc:picChg>
      </pc:sldChg>
      <pc:sldChg chg="addSp delSp modSp mod modTransition modClrScheme modAnim chgLayout">
        <pc:chgData name="Nairah Jade" userId="5b02dcdf29ebe879" providerId="LiveId" clId="{CCF10E97-F6D8-4191-86DD-B1E512B4496F}" dt="2026-08-13T00:29:23.229" v="841"/>
        <pc:sldMkLst>
          <pc:docMk/>
          <pc:sldMk cId="2528563295" sldId="471"/>
        </pc:sldMkLst>
        <pc:spChg chg="mod">
          <ac:chgData name="Nairah Jade" userId="5b02dcdf29ebe879" providerId="LiveId" clId="{CCF10E97-F6D8-4191-86DD-B1E512B4496F}" dt="2026-08-12T23:34:36.561" v="729" actId="26606"/>
          <ac:spMkLst>
            <pc:docMk/>
            <pc:sldMk cId="2528563295" sldId="471"/>
            <ac:spMk id="2" creationId="{C79C3CB7-D278-A2A4-CAD1-A290CF81F7AE}"/>
          </ac:spMkLst>
        </pc:spChg>
        <pc:spChg chg="mod">
          <ac:chgData name="Nairah Jade" userId="5b02dcdf29ebe879" providerId="LiveId" clId="{CCF10E97-F6D8-4191-86DD-B1E512B4496F}" dt="2026-08-12T23:34:36.561" v="729" actId="26606"/>
          <ac:spMkLst>
            <pc:docMk/>
            <pc:sldMk cId="2528563295" sldId="471"/>
            <ac:spMk id="3" creationId="{0F63D4A8-101E-12D0-65B2-FF0482C77A7B}"/>
          </ac:spMkLst>
        </pc:spChg>
        <pc:spChg chg="mod">
          <ac:chgData name="Nairah Jade" userId="5b02dcdf29ebe879" providerId="LiveId" clId="{CCF10E97-F6D8-4191-86DD-B1E512B4496F}" dt="2026-08-12T23:34:36.561" v="729" actId="26606"/>
          <ac:spMkLst>
            <pc:docMk/>
            <pc:sldMk cId="2528563295" sldId="471"/>
            <ac:spMk id="4" creationId="{C563C9C2-F8C4-FC64-3A2B-8D7272153520}"/>
          </ac:spMkLst>
        </pc:spChg>
        <pc:spChg chg="mod">
          <ac:chgData name="Nairah Jade" userId="5b02dcdf29ebe879" providerId="LiveId" clId="{CCF10E97-F6D8-4191-86DD-B1E512B4496F}" dt="2026-08-12T23:34:36.561" v="729" actId="26606"/>
          <ac:spMkLst>
            <pc:docMk/>
            <pc:sldMk cId="2528563295" sldId="471"/>
            <ac:spMk id="5" creationId="{311AD01A-35D6-54F1-21E7-C950B3125C02}"/>
          </ac:spMkLst>
        </pc:spChg>
        <pc:spChg chg="add mod">
          <ac:chgData name="Nairah Jade" userId="5b02dcdf29ebe879" providerId="LiveId" clId="{CCF10E97-F6D8-4191-86DD-B1E512B4496F}" dt="2026-08-12T23:34:37.625" v="730" actId="931"/>
          <ac:spMkLst>
            <pc:docMk/>
            <pc:sldMk cId="2528563295" sldId="471"/>
            <ac:spMk id="8" creationId="{1656AC22-70AD-497D-DE79-FF4B1DD17D21}"/>
          </ac:spMkLst>
        </pc:spChg>
        <pc:picChg chg="add mod ord">
          <ac:chgData name="Nairah Jade" userId="5b02dcdf29ebe879" providerId="LiveId" clId="{CCF10E97-F6D8-4191-86DD-B1E512B4496F}" dt="2026-08-12T23:34:36.561" v="729" actId="26606"/>
          <ac:picMkLst>
            <pc:docMk/>
            <pc:sldMk cId="2528563295" sldId="471"/>
            <ac:picMk id="7" creationId="{D8515BE5-C741-58F6-E535-ADC8BC173E7A}"/>
          </ac:picMkLst>
        </pc:picChg>
        <pc:picChg chg="add del mod">
          <ac:chgData name="Nairah Jade" userId="5b02dcdf29ebe879" providerId="LiveId" clId="{CCF10E97-F6D8-4191-86DD-B1E512B4496F}" dt="2026-08-12T23:57:12.035" v="830"/>
          <ac:picMkLst>
            <pc:docMk/>
            <pc:sldMk cId="2528563295" sldId="471"/>
            <ac:picMk id="10" creationId="{A2EF769F-883D-6C53-DB8D-36480D2AFE12}"/>
          </ac:picMkLst>
        </pc:picChg>
        <pc:picChg chg="add del mod">
          <ac:chgData name="Nairah Jade" userId="5b02dcdf29ebe879" providerId="LiveId" clId="{CCF10E97-F6D8-4191-86DD-B1E512B4496F}" dt="2026-08-13T00:01:23.819" v="834"/>
          <ac:picMkLst>
            <pc:docMk/>
            <pc:sldMk cId="2528563295" sldId="471"/>
            <ac:picMk id="14" creationId="{72A84EB2-24FF-E03F-B2BF-9E869E95FE6B}"/>
          </ac:picMkLst>
        </pc:picChg>
        <pc:picChg chg="add del mod">
          <ac:chgData name="Nairah Jade" userId="5b02dcdf29ebe879" providerId="LiveId" clId="{CCF10E97-F6D8-4191-86DD-B1E512B4496F}" dt="2026-08-13T00:24:17.846" v="840"/>
          <ac:picMkLst>
            <pc:docMk/>
            <pc:sldMk cId="2528563295" sldId="471"/>
            <ac:picMk id="20" creationId="{8E4CF759-0D66-335D-2D3D-6D9040ACE9F9}"/>
          </ac:picMkLst>
        </pc:picChg>
        <pc:picChg chg="add mod">
          <ac:chgData name="Nairah Jade" userId="5b02dcdf29ebe879" providerId="LiveId" clId="{CCF10E97-F6D8-4191-86DD-B1E512B4496F}" dt="2026-08-13T00:29:23.229" v="841"/>
          <ac:picMkLst>
            <pc:docMk/>
            <pc:sldMk cId="2528563295" sldId="471"/>
            <ac:picMk id="22" creationId="{C5A8A7B6-4769-3FEC-069D-F1518D90C9E6}"/>
          </ac:picMkLst>
        </pc:picChg>
      </pc:sldChg>
      <pc:sldChg chg="addSp delSp modSp modTransition modAnim">
        <pc:chgData name="Nairah Jade" userId="5b02dcdf29ebe879" providerId="LiveId" clId="{CCF10E97-F6D8-4191-86DD-B1E512B4496F}" dt="2026-08-13T00:35:21.962" v="850"/>
        <pc:sldMkLst>
          <pc:docMk/>
          <pc:sldMk cId="2323019882" sldId="472"/>
        </pc:sldMkLst>
        <pc:picChg chg="add del mod">
          <ac:chgData name="Nairah Jade" userId="5b02dcdf29ebe879" providerId="LiveId" clId="{CCF10E97-F6D8-4191-86DD-B1E512B4496F}" dt="2026-08-13T00:24:17.846" v="840"/>
          <ac:picMkLst>
            <pc:docMk/>
            <pc:sldMk cId="2323019882" sldId="472"/>
            <ac:picMk id="8" creationId="{CCF6CB16-73C1-1FE2-E250-093C571E1248}"/>
          </ac:picMkLst>
        </pc:picChg>
        <pc:picChg chg="add del mod">
          <ac:chgData name="Nairah Jade" userId="5b02dcdf29ebe879" providerId="LiveId" clId="{CCF10E97-F6D8-4191-86DD-B1E512B4496F}" dt="2026-08-13T00:31:08.512" v="844"/>
          <ac:picMkLst>
            <pc:docMk/>
            <pc:sldMk cId="2323019882" sldId="472"/>
            <ac:picMk id="11" creationId="{50CCB039-55E5-073F-4FBB-5153F8235357}"/>
          </ac:picMkLst>
        </pc:picChg>
        <pc:picChg chg="add del mod">
          <ac:chgData name="Nairah Jade" userId="5b02dcdf29ebe879" providerId="LiveId" clId="{CCF10E97-F6D8-4191-86DD-B1E512B4496F}" dt="2026-08-13T00:33:08.620" v="847"/>
          <ac:picMkLst>
            <pc:docMk/>
            <pc:sldMk cId="2323019882" sldId="472"/>
            <ac:picMk id="18" creationId="{DC9E82E6-8A5C-2BE1-E3EB-2F9794AB99DF}"/>
          </ac:picMkLst>
        </pc:picChg>
        <pc:picChg chg="add del mod">
          <ac:chgData name="Nairah Jade" userId="5b02dcdf29ebe879" providerId="LiveId" clId="{CCF10E97-F6D8-4191-86DD-B1E512B4496F}" dt="2026-08-13T00:33:44.627" v="849"/>
          <ac:picMkLst>
            <pc:docMk/>
            <pc:sldMk cId="2323019882" sldId="472"/>
            <ac:picMk id="23" creationId="{9BC403CB-DDB1-0974-752F-9F453D0FF355}"/>
          </ac:picMkLst>
        </pc:picChg>
        <pc:picChg chg="add mod">
          <ac:chgData name="Nairah Jade" userId="5b02dcdf29ebe879" providerId="LiveId" clId="{CCF10E97-F6D8-4191-86DD-B1E512B4496F}" dt="2026-08-13T00:35:21.962" v="850"/>
          <ac:picMkLst>
            <pc:docMk/>
            <pc:sldMk cId="2323019882" sldId="472"/>
            <ac:picMk id="28" creationId="{A12A29F0-B314-1C39-05A2-02FB3278D9D0}"/>
          </ac:picMkLst>
        </pc:picChg>
      </pc:sldChg>
      <pc:sldChg chg="addSp delSp modSp add del mod modTransition modAnim">
        <pc:chgData name="Nairah Jade" userId="5b02dcdf29ebe879" providerId="LiveId" clId="{CCF10E97-F6D8-4191-86DD-B1E512B4496F}" dt="2026-08-13T00:24:17.846" v="840"/>
        <pc:sldMkLst>
          <pc:docMk/>
          <pc:sldMk cId="2021817562" sldId="480"/>
        </pc:sldMkLst>
        <pc:spChg chg="mod">
          <ac:chgData name="Nairah Jade" userId="5b02dcdf29ebe879" providerId="LiveId" clId="{CCF10E97-F6D8-4191-86DD-B1E512B4496F}" dt="2026-08-12T01:47:43.400" v="587" actId="255"/>
          <ac:spMkLst>
            <pc:docMk/>
            <pc:sldMk cId="2021817562" sldId="480"/>
            <ac:spMk id="2" creationId="{00000000-0000-0000-0000-000000000000}"/>
          </ac:spMkLst>
        </pc:spChg>
        <pc:spChg chg="add del mod">
          <ac:chgData name="Nairah Jade" userId="5b02dcdf29ebe879" providerId="LiveId" clId="{CCF10E97-F6D8-4191-86DD-B1E512B4496F}" dt="2026-08-12T01:41:24.863" v="545"/>
          <ac:spMkLst>
            <pc:docMk/>
            <pc:sldMk cId="2021817562" sldId="480"/>
            <ac:spMk id="3" creationId="{A78DF3E4-C2A0-1533-8989-F933AC548214}"/>
          </ac:spMkLst>
        </pc:spChg>
        <pc:spChg chg="mod">
          <ac:chgData name="Nairah Jade" userId="5b02dcdf29ebe879" providerId="LiveId" clId="{CCF10E97-F6D8-4191-86DD-B1E512B4496F}" dt="2026-08-12T01:43:34.606" v="561" actId="5793"/>
          <ac:spMkLst>
            <pc:docMk/>
            <pc:sldMk cId="2021817562" sldId="480"/>
            <ac:spMk id="6" creationId="{A4085575-4426-A9AB-0F8A-7A51209EE3B6}"/>
          </ac:spMkLst>
        </pc:spChg>
      </pc:sldChg>
      <pc:sldChg chg="addSp delSp modSp mod modTransition modClrScheme modAnim chgLayout">
        <pc:chgData name="Nairah Jade" userId="5b02dcdf29ebe879" providerId="LiveId" clId="{CCF10E97-F6D8-4191-86DD-B1E512B4496F}" dt="2026-08-13T00:29:23.229" v="841"/>
        <pc:sldMkLst>
          <pc:docMk/>
          <pc:sldMk cId="1891438535" sldId="481"/>
        </pc:sldMkLst>
        <pc:spChg chg="mod">
          <ac:chgData name="Nairah Jade" userId="5b02dcdf29ebe879" providerId="LiveId" clId="{CCF10E97-F6D8-4191-86DD-B1E512B4496F}" dt="2026-08-12T23:29:53.869" v="648" actId="26606"/>
          <ac:spMkLst>
            <pc:docMk/>
            <pc:sldMk cId="1891438535" sldId="481"/>
            <ac:spMk id="2" creationId="{5A4ECEDB-412E-E24A-E3BA-C0CA90F8B807}"/>
          </ac:spMkLst>
        </pc:spChg>
        <pc:spChg chg="mod">
          <ac:chgData name="Nairah Jade" userId="5b02dcdf29ebe879" providerId="LiveId" clId="{CCF10E97-F6D8-4191-86DD-B1E512B4496F}" dt="2026-08-12T23:29:53.869" v="648" actId="26606"/>
          <ac:spMkLst>
            <pc:docMk/>
            <pc:sldMk cId="1891438535" sldId="481"/>
            <ac:spMk id="3" creationId="{4A61036B-364B-3025-9F7E-DF2A8243438F}"/>
          </ac:spMkLst>
        </pc:spChg>
        <pc:spChg chg="mod">
          <ac:chgData name="Nairah Jade" userId="5b02dcdf29ebe879" providerId="LiveId" clId="{CCF10E97-F6D8-4191-86DD-B1E512B4496F}" dt="2026-08-12T23:29:53.869" v="648" actId="26606"/>
          <ac:spMkLst>
            <pc:docMk/>
            <pc:sldMk cId="1891438535" sldId="481"/>
            <ac:spMk id="4" creationId="{F9E446B2-7C8C-FA62-C60A-200E27969770}"/>
          </ac:spMkLst>
        </pc:spChg>
        <pc:spChg chg="mod">
          <ac:chgData name="Nairah Jade" userId="5b02dcdf29ebe879" providerId="LiveId" clId="{CCF10E97-F6D8-4191-86DD-B1E512B4496F}" dt="2026-08-12T23:29:53.869" v="648" actId="26606"/>
          <ac:spMkLst>
            <pc:docMk/>
            <pc:sldMk cId="1891438535" sldId="481"/>
            <ac:spMk id="5" creationId="{436D4205-146A-223A-74D6-F82FA704129D}"/>
          </ac:spMkLst>
        </pc:spChg>
        <pc:spChg chg="add mod">
          <ac:chgData name="Nairah Jade" userId="5b02dcdf29ebe879" providerId="LiveId" clId="{CCF10E97-F6D8-4191-86DD-B1E512B4496F}" dt="2026-08-12T23:31:56.845" v="726" actId="14100"/>
          <ac:spMkLst>
            <pc:docMk/>
            <pc:sldMk cId="1891438535" sldId="481"/>
            <ac:spMk id="8" creationId="{8AF3FA96-23C3-F51C-36A3-19DA6051A00C}"/>
          </ac:spMkLst>
        </pc:spChg>
        <pc:picChg chg="add mod ord">
          <ac:chgData name="Nairah Jade" userId="5b02dcdf29ebe879" providerId="LiveId" clId="{CCF10E97-F6D8-4191-86DD-B1E512B4496F}" dt="2026-08-12T23:29:53.869" v="648" actId="26606"/>
          <ac:picMkLst>
            <pc:docMk/>
            <pc:sldMk cId="1891438535" sldId="481"/>
            <ac:picMk id="7" creationId="{380C341A-D053-1C03-1B2F-E614030AB0A2}"/>
          </ac:picMkLst>
        </pc:picChg>
        <pc:picChg chg="add del mod">
          <ac:chgData name="Nairah Jade" userId="5b02dcdf29ebe879" providerId="LiveId" clId="{CCF10E97-F6D8-4191-86DD-B1E512B4496F}" dt="2026-08-12T23:54:18.410" v="826"/>
          <ac:picMkLst>
            <pc:docMk/>
            <pc:sldMk cId="1891438535" sldId="481"/>
            <ac:picMk id="11" creationId="{F37C8852-D70A-8F38-7B95-6BA55282E795}"/>
          </ac:picMkLst>
        </pc:picChg>
        <pc:picChg chg="add del mod">
          <ac:chgData name="Nairah Jade" userId="5b02dcdf29ebe879" providerId="LiveId" clId="{CCF10E97-F6D8-4191-86DD-B1E512B4496F}" dt="2026-08-12T23:55:13.192" v="828"/>
          <ac:picMkLst>
            <pc:docMk/>
            <pc:sldMk cId="1891438535" sldId="481"/>
            <ac:picMk id="17" creationId="{AEC75F29-9F25-D6CD-5484-A7634FA41128}"/>
          </ac:picMkLst>
        </pc:picChg>
        <pc:picChg chg="add del mod">
          <ac:chgData name="Nairah Jade" userId="5b02dcdf29ebe879" providerId="LiveId" clId="{CCF10E97-F6D8-4191-86DD-B1E512B4496F}" dt="2026-08-12T23:57:12.035" v="830"/>
          <ac:picMkLst>
            <pc:docMk/>
            <pc:sldMk cId="1891438535" sldId="481"/>
            <ac:picMk id="22" creationId="{223C0675-2913-AEE2-2CB3-D9853C9FB579}"/>
          </ac:picMkLst>
        </pc:picChg>
        <pc:picChg chg="add del mod">
          <ac:chgData name="Nairah Jade" userId="5b02dcdf29ebe879" providerId="LiveId" clId="{CCF10E97-F6D8-4191-86DD-B1E512B4496F}" dt="2026-08-12T23:58:36.453" v="832"/>
          <ac:picMkLst>
            <pc:docMk/>
            <pc:sldMk cId="1891438535" sldId="481"/>
            <ac:picMk id="25" creationId="{D8C22702-5F31-A9F3-AE29-5F0EB5EC2320}"/>
          </ac:picMkLst>
        </pc:picChg>
        <pc:picChg chg="add del mod">
          <ac:chgData name="Nairah Jade" userId="5b02dcdf29ebe879" providerId="LiveId" clId="{CCF10E97-F6D8-4191-86DD-B1E512B4496F}" dt="2026-08-13T00:01:23.819" v="834"/>
          <ac:picMkLst>
            <pc:docMk/>
            <pc:sldMk cId="1891438535" sldId="481"/>
            <ac:picMk id="30" creationId="{1310BE76-6302-AD93-BFDB-277952884170}"/>
          </ac:picMkLst>
        </pc:picChg>
        <pc:picChg chg="add del mod">
          <ac:chgData name="Nairah Jade" userId="5b02dcdf29ebe879" providerId="LiveId" clId="{CCF10E97-F6D8-4191-86DD-B1E512B4496F}" dt="2026-08-13T00:24:17.846" v="840"/>
          <ac:picMkLst>
            <pc:docMk/>
            <pc:sldMk cId="1891438535" sldId="481"/>
            <ac:picMk id="34" creationId="{C368EF77-EA28-17AC-8A12-460DB0136889}"/>
          </ac:picMkLst>
        </pc:picChg>
        <pc:picChg chg="add mod">
          <ac:chgData name="Nairah Jade" userId="5b02dcdf29ebe879" providerId="LiveId" clId="{CCF10E97-F6D8-4191-86DD-B1E512B4496F}" dt="2026-08-13T00:29:23.229" v="841"/>
          <ac:picMkLst>
            <pc:docMk/>
            <pc:sldMk cId="1891438535" sldId="481"/>
            <ac:picMk id="37" creationId="{25D9D801-1A86-868D-6740-17A5104BC31C}"/>
          </ac:picMkLst>
        </pc:picChg>
      </pc:sldChg>
      <pc:sldChg chg="addSp delSp modSp mod modTransition modAnim">
        <pc:chgData name="Nairah Jade" userId="5b02dcdf29ebe879" providerId="LiveId" clId="{CCF10E97-F6D8-4191-86DD-B1E512B4496F}" dt="2026-08-13T00:35:21.962" v="850"/>
        <pc:sldMkLst>
          <pc:docMk/>
          <pc:sldMk cId="3949054257" sldId="483"/>
        </pc:sldMkLst>
        <pc:spChg chg="mod">
          <ac:chgData name="Nairah Jade" userId="5b02dcdf29ebe879" providerId="LiveId" clId="{CCF10E97-F6D8-4191-86DD-B1E512B4496F}" dt="2026-08-11T02:03:10.822" v="9" actId="14100"/>
          <ac:spMkLst>
            <pc:docMk/>
            <pc:sldMk cId="3949054257" sldId="483"/>
            <ac:spMk id="2" creationId="{84BAA4DA-EB8C-08F3-5E5A-00495725370B}"/>
          </ac:spMkLst>
        </pc:spChg>
        <pc:spChg chg="mod">
          <ac:chgData name="Nairah Jade" userId="5b02dcdf29ebe879" providerId="LiveId" clId="{CCF10E97-F6D8-4191-86DD-B1E512B4496F}" dt="2026-08-11T03:24:41.064" v="325" actId="255"/>
          <ac:spMkLst>
            <pc:docMk/>
            <pc:sldMk cId="3949054257" sldId="483"/>
            <ac:spMk id="3" creationId="{7DB29F61-FBF6-76F0-0424-9783CB97E62F}"/>
          </ac:spMkLst>
        </pc:spChg>
        <pc:spChg chg="mod">
          <ac:chgData name="Nairah Jade" userId="5b02dcdf29ebe879" providerId="LiveId" clId="{CCF10E97-F6D8-4191-86DD-B1E512B4496F}" dt="2026-08-11T03:24:47.715" v="326" actId="255"/>
          <ac:spMkLst>
            <pc:docMk/>
            <pc:sldMk cId="3949054257" sldId="483"/>
            <ac:spMk id="5" creationId="{7EF3D12D-CD59-9708-4366-F0F5E994050E}"/>
          </ac:spMkLst>
        </pc:spChg>
        <pc:picChg chg="add del mod">
          <ac:chgData name="Nairah Jade" userId="5b02dcdf29ebe879" providerId="LiveId" clId="{CCF10E97-F6D8-4191-86DD-B1E512B4496F}" dt="2026-08-13T00:24:17.846" v="840"/>
          <ac:picMkLst>
            <pc:docMk/>
            <pc:sldMk cId="3949054257" sldId="483"/>
            <ac:picMk id="10" creationId="{9B3C9DF1-6CDA-F41A-D792-6C134D1CDD98}"/>
          </ac:picMkLst>
        </pc:picChg>
        <pc:picChg chg="add del mod">
          <ac:chgData name="Nairah Jade" userId="5b02dcdf29ebe879" providerId="LiveId" clId="{CCF10E97-F6D8-4191-86DD-B1E512B4496F}" dt="2026-08-13T00:31:03.265" v="843"/>
          <ac:picMkLst>
            <pc:docMk/>
            <pc:sldMk cId="3949054257" sldId="483"/>
            <ac:picMk id="13" creationId="{4103A93D-C593-9CD7-EC4E-40E40627A895}"/>
          </ac:picMkLst>
        </pc:picChg>
        <pc:picChg chg="add del mod">
          <ac:chgData name="Nairah Jade" userId="5b02dcdf29ebe879" providerId="LiveId" clId="{CCF10E97-F6D8-4191-86DD-B1E512B4496F}" dt="2026-08-13T00:33:05.045" v="846"/>
          <ac:picMkLst>
            <pc:docMk/>
            <pc:sldMk cId="3949054257" sldId="483"/>
            <ac:picMk id="20" creationId="{527C4955-59DC-1417-879F-3B63F717AAD2}"/>
          </ac:picMkLst>
        </pc:picChg>
        <pc:picChg chg="add mod">
          <ac:chgData name="Nairah Jade" userId="5b02dcdf29ebe879" providerId="LiveId" clId="{CCF10E97-F6D8-4191-86DD-B1E512B4496F}" dt="2026-08-13T00:35:21.962" v="850"/>
          <ac:picMkLst>
            <pc:docMk/>
            <pc:sldMk cId="3949054257" sldId="483"/>
            <ac:picMk id="29" creationId="{8CD545B1-5897-15D5-3A87-BFC8493A5B96}"/>
          </ac:picMkLst>
        </pc:picChg>
      </pc:sldChg>
      <pc:sldChg chg="addSp delSp modSp new mod modTransition modAnim">
        <pc:chgData name="Nairah Jade" userId="5b02dcdf29ebe879" providerId="LiveId" clId="{CCF10E97-F6D8-4191-86DD-B1E512B4496F}" dt="2026-08-13T00:48:40.086" v="852"/>
        <pc:sldMkLst>
          <pc:docMk/>
          <pc:sldMk cId="3224036514" sldId="484"/>
        </pc:sldMkLst>
        <pc:spChg chg="mod">
          <ac:chgData name="Nairah Jade" userId="5b02dcdf29ebe879" providerId="LiveId" clId="{CCF10E97-F6D8-4191-86DD-B1E512B4496F}" dt="2026-08-11T02:25:13.172" v="94" actId="2711"/>
          <ac:spMkLst>
            <pc:docMk/>
            <pc:sldMk cId="3224036514" sldId="484"/>
            <ac:spMk id="2" creationId="{17D31438-3CE5-B38C-1A37-F01B6309E82F}"/>
          </ac:spMkLst>
        </pc:spChg>
        <pc:graphicFrameChg chg="add mod ord modGraphic">
          <ac:chgData name="Nairah Jade" userId="5b02dcdf29ebe879" providerId="LiveId" clId="{CCF10E97-F6D8-4191-86DD-B1E512B4496F}" dt="2026-08-11T02:20:05.554" v="53" actId="3680"/>
          <ac:graphicFrameMkLst>
            <pc:docMk/>
            <pc:sldMk cId="3224036514" sldId="484"/>
            <ac:graphicFrameMk id="8" creationId="{94F53E51-0CB9-4A40-8F9E-1A779914F0A8}"/>
          </ac:graphicFrameMkLst>
        </pc:graphicFrameChg>
        <pc:graphicFrameChg chg="add mod modGraphic">
          <ac:chgData name="Nairah Jade" userId="5b02dcdf29ebe879" providerId="LiveId" clId="{CCF10E97-F6D8-4191-86DD-B1E512B4496F}" dt="2026-08-12T00:22:41.832" v="423" actId="14100"/>
          <ac:graphicFrameMkLst>
            <pc:docMk/>
            <pc:sldMk cId="3224036514" sldId="484"/>
            <ac:graphicFrameMk id="9" creationId="{9B707474-54D4-0839-5D21-873499818A20}"/>
          </ac:graphicFrameMkLst>
        </pc:graphicFrameChg>
        <pc:graphicFrameChg chg="add mod modGraphic">
          <ac:chgData name="Nairah Jade" userId="5b02dcdf29ebe879" providerId="LiveId" clId="{CCF10E97-F6D8-4191-86DD-B1E512B4496F}" dt="2026-08-11T03:24:04.245" v="322" actId="255"/>
          <ac:graphicFrameMkLst>
            <pc:docMk/>
            <pc:sldMk cId="3224036514" sldId="484"/>
            <ac:graphicFrameMk id="12" creationId="{6198AE65-41EB-E411-8E00-EB8FEB5797D5}"/>
          </ac:graphicFrameMkLst>
        </pc:graphicFrameChg>
        <pc:picChg chg="add del mod">
          <ac:chgData name="Nairah Jade" userId="5b02dcdf29ebe879" providerId="LiveId" clId="{CCF10E97-F6D8-4191-86DD-B1E512B4496F}" dt="2026-08-13T00:24:17.846" v="840"/>
          <ac:picMkLst>
            <pc:docMk/>
            <pc:sldMk cId="3224036514" sldId="484"/>
            <ac:picMk id="15" creationId="{23E42628-C110-F199-7A32-850095D1EF20}"/>
          </ac:picMkLst>
        </pc:picChg>
        <pc:picChg chg="add del mod">
          <ac:chgData name="Nairah Jade" userId="5b02dcdf29ebe879" providerId="LiveId" clId="{CCF10E97-F6D8-4191-86DD-B1E512B4496F}" dt="2026-08-13T00:36:10.836" v="851"/>
          <ac:picMkLst>
            <pc:docMk/>
            <pc:sldMk cId="3224036514" sldId="484"/>
            <ac:picMk id="20" creationId="{980C0B39-97F6-B91F-C5CE-304DD66C9CC0}"/>
          </ac:picMkLst>
        </pc:picChg>
        <pc:picChg chg="add mod">
          <ac:chgData name="Nairah Jade" userId="5b02dcdf29ebe879" providerId="LiveId" clId="{CCF10E97-F6D8-4191-86DD-B1E512B4496F}" dt="2026-08-13T00:48:40.086" v="852"/>
          <ac:picMkLst>
            <pc:docMk/>
            <pc:sldMk cId="3224036514" sldId="484"/>
            <ac:picMk id="25" creationId="{943A2B4F-0B2F-91D9-D58C-21EB1CE13632}"/>
          </ac:picMkLst>
        </pc:picChg>
      </pc:sldChg>
      <pc:sldChg chg="addSp delSp modSp new mod modTransition modAnim">
        <pc:chgData name="Nairah Jade" userId="5b02dcdf29ebe879" providerId="LiveId" clId="{CCF10E97-F6D8-4191-86DD-B1E512B4496F}" dt="2026-08-13T00:48:40.086" v="852"/>
        <pc:sldMkLst>
          <pc:docMk/>
          <pc:sldMk cId="3415273253" sldId="485"/>
        </pc:sldMkLst>
        <pc:spChg chg="mod">
          <ac:chgData name="Nairah Jade" userId="5b02dcdf29ebe879" providerId="LiveId" clId="{CCF10E97-F6D8-4191-86DD-B1E512B4496F}" dt="2026-08-11T02:27:38.867" v="105" actId="20577"/>
          <ac:spMkLst>
            <pc:docMk/>
            <pc:sldMk cId="3415273253" sldId="485"/>
            <ac:spMk id="2" creationId="{991D5DAA-74F9-7D45-65C9-4FA8616807FC}"/>
          </ac:spMkLst>
        </pc:spChg>
        <pc:spChg chg="mod">
          <ac:chgData name="Nairah Jade" userId="5b02dcdf29ebe879" providerId="LiveId" clId="{CCF10E97-F6D8-4191-86DD-B1E512B4496F}" dt="2026-08-12T00:12:30.030" v="416" actId="20577"/>
          <ac:spMkLst>
            <pc:docMk/>
            <pc:sldMk cId="3415273253" sldId="485"/>
            <ac:spMk id="3" creationId="{AE4B6EA0-608A-734C-BF04-9F44E7095634}"/>
          </ac:spMkLst>
        </pc:spChg>
        <pc:picChg chg="add del mod">
          <ac:chgData name="Nairah Jade" userId="5b02dcdf29ebe879" providerId="LiveId" clId="{CCF10E97-F6D8-4191-86DD-B1E512B4496F}" dt="2026-08-13T00:24:17.846" v="840"/>
          <ac:picMkLst>
            <pc:docMk/>
            <pc:sldMk cId="3415273253" sldId="485"/>
            <ac:picMk id="7" creationId="{03E280C2-B5E5-88CE-9EBC-FC6ECA39BA14}"/>
          </ac:picMkLst>
        </pc:picChg>
        <pc:picChg chg="add mod">
          <ac:chgData name="Nairah Jade" userId="5b02dcdf29ebe879" providerId="LiveId" clId="{CCF10E97-F6D8-4191-86DD-B1E512B4496F}" dt="2026-08-13T00:48:40.086" v="852"/>
          <ac:picMkLst>
            <pc:docMk/>
            <pc:sldMk cId="3415273253" sldId="485"/>
            <ac:picMk id="13" creationId="{C598EAE4-0C9B-E3B3-109F-B2EA404EB6F7}"/>
          </ac:picMkLst>
        </pc:picChg>
      </pc:sldChg>
      <pc:sldChg chg="addSp delSp modSp new mod modTransition modClrScheme modAnim chgLayout">
        <pc:chgData name="Nairah Jade" userId="5b02dcdf29ebe879" providerId="LiveId" clId="{CCF10E97-F6D8-4191-86DD-B1E512B4496F}" dt="2026-08-13T00:48:40.086" v="852"/>
        <pc:sldMkLst>
          <pc:docMk/>
          <pc:sldMk cId="2161458987" sldId="486"/>
        </pc:sldMkLst>
        <pc:spChg chg="mod">
          <ac:chgData name="Nairah Jade" userId="5b02dcdf29ebe879" providerId="LiveId" clId="{CCF10E97-F6D8-4191-86DD-B1E512B4496F}" dt="2026-08-12T23:37:19.642" v="740" actId="26606"/>
          <ac:spMkLst>
            <pc:docMk/>
            <pc:sldMk cId="2161458987" sldId="486"/>
            <ac:spMk id="2" creationId="{D922E701-84C3-DBF2-7E92-D2B011D14A14}"/>
          </ac:spMkLst>
        </pc:spChg>
        <pc:spChg chg="mod">
          <ac:chgData name="Nairah Jade" userId="5b02dcdf29ebe879" providerId="LiveId" clId="{CCF10E97-F6D8-4191-86DD-B1E512B4496F}" dt="2026-08-12T23:37:19.642" v="740" actId="26606"/>
          <ac:spMkLst>
            <pc:docMk/>
            <pc:sldMk cId="2161458987" sldId="486"/>
            <ac:spMk id="3" creationId="{3EDE39FB-6EBA-C419-616E-083351EFF7A5}"/>
          </ac:spMkLst>
        </pc:spChg>
        <pc:spChg chg="mod">
          <ac:chgData name="Nairah Jade" userId="5b02dcdf29ebe879" providerId="LiveId" clId="{CCF10E97-F6D8-4191-86DD-B1E512B4496F}" dt="2026-08-12T23:37:19.642" v="740" actId="26606"/>
          <ac:spMkLst>
            <pc:docMk/>
            <pc:sldMk cId="2161458987" sldId="486"/>
            <ac:spMk id="4" creationId="{FB02550F-0A6D-1574-553D-1C5FEC5E4B1B}"/>
          </ac:spMkLst>
        </pc:spChg>
        <pc:spChg chg="mod">
          <ac:chgData name="Nairah Jade" userId="5b02dcdf29ebe879" providerId="LiveId" clId="{CCF10E97-F6D8-4191-86DD-B1E512B4496F}" dt="2026-08-12T23:37:19.642" v="740" actId="26606"/>
          <ac:spMkLst>
            <pc:docMk/>
            <pc:sldMk cId="2161458987" sldId="486"/>
            <ac:spMk id="5" creationId="{656B9909-B585-9715-DBBC-FCDF9600081E}"/>
          </ac:spMkLst>
        </pc:spChg>
        <pc:spChg chg="add mod">
          <ac:chgData name="Nairah Jade" userId="5b02dcdf29ebe879" providerId="LiveId" clId="{CCF10E97-F6D8-4191-86DD-B1E512B4496F}" dt="2026-08-12T23:36:23.545" v="736" actId="931"/>
          <ac:spMkLst>
            <pc:docMk/>
            <pc:sldMk cId="2161458987" sldId="486"/>
            <ac:spMk id="10" creationId="{D848F0E4-F392-1232-65E2-0158D719DBBA}"/>
          </ac:spMkLst>
        </pc:spChg>
        <pc:spChg chg="add mod">
          <ac:chgData name="Nairah Jade" userId="5b02dcdf29ebe879" providerId="LiveId" clId="{CCF10E97-F6D8-4191-86DD-B1E512B4496F}" dt="2026-08-12T23:38:49.985" v="822" actId="20577"/>
          <ac:spMkLst>
            <pc:docMk/>
            <pc:sldMk cId="2161458987" sldId="486"/>
            <ac:spMk id="13" creationId="{CA69F798-33C9-F134-1CE5-2C3C8FC60264}"/>
          </ac:spMkLst>
        </pc:spChg>
        <pc:picChg chg="add mod ord">
          <ac:chgData name="Nairah Jade" userId="5b02dcdf29ebe879" providerId="LiveId" clId="{CCF10E97-F6D8-4191-86DD-B1E512B4496F}" dt="2026-08-12T23:36:22.502" v="735" actId="26606"/>
          <ac:picMkLst>
            <pc:docMk/>
            <pc:sldMk cId="2161458987" sldId="486"/>
            <ac:picMk id="9" creationId="{DF83A266-3AF5-631E-C5BB-91114D37BC10}"/>
          </ac:picMkLst>
        </pc:picChg>
        <pc:picChg chg="add mod ord">
          <ac:chgData name="Nairah Jade" userId="5b02dcdf29ebe879" providerId="LiveId" clId="{CCF10E97-F6D8-4191-86DD-B1E512B4496F}" dt="2026-08-12T23:39:12.580" v="824" actId="14100"/>
          <ac:picMkLst>
            <pc:docMk/>
            <pc:sldMk cId="2161458987" sldId="486"/>
            <ac:picMk id="12" creationId="{4367EB0B-4CD9-79F3-6866-BA1FF2F34A66}"/>
          </ac:picMkLst>
        </pc:picChg>
        <pc:picChg chg="add del mod">
          <ac:chgData name="Nairah Jade" userId="5b02dcdf29ebe879" providerId="LiveId" clId="{CCF10E97-F6D8-4191-86DD-B1E512B4496F}" dt="2026-08-13T00:08:53.766" v="836"/>
          <ac:picMkLst>
            <pc:docMk/>
            <pc:sldMk cId="2161458987" sldId="486"/>
            <ac:picMk id="15" creationId="{C212B00F-0AC4-CD24-75D0-EC5595D9A34E}"/>
          </ac:picMkLst>
        </pc:picChg>
        <pc:picChg chg="add del mod">
          <ac:chgData name="Nairah Jade" userId="5b02dcdf29ebe879" providerId="LiveId" clId="{CCF10E97-F6D8-4191-86DD-B1E512B4496F}" dt="2026-08-13T00:24:17.846" v="840"/>
          <ac:picMkLst>
            <pc:docMk/>
            <pc:sldMk cId="2161458987" sldId="486"/>
            <ac:picMk id="19" creationId="{32CB3421-42D9-2C79-F979-865F4C8A2C53}"/>
          </ac:picMkLst>
        </pc:picChg>
        <pc:picChg chg="add mod">
          <ac:chgData name="Nairah Jade" userId="5b02dcdf29ebe879" providerId="LiveId" clId="{CCF10E97-F6D8-4191-86DD-B1E512B4496F}" dt="2026-08-13T00:48:40.086" v="852"/>
          <ac:picMkLst>
            <pc:docMk/>
            <pc:sldMk cId="2161458987" sldId="486"/>
            <ac:picMk id="26" creationId="{F5828CEF-ABA2-D897-5377-728D649B15FB}"/>
          </ac:picMkLst>
        </pc:picChg>
      </pc:sldChg>
      <pc:sldChg chg="addSp delSp modSp new mod modTransition modAnim">
        <pc:chgData name="Nairah Jade" userId="5b02dcdf29ebe879" providerId="LiveId" clId="{CCF10E97-F6D8-4191-86DD-B1E512B4496F}" dt="2026-08-13T00:48:40.086" v="852"/>
        <pc:sldMkLst>
          <pc:docMk/>
          <pc:sldMk cId="3756944260" sldId="487"/>
        </pc:sldMkLst>
        <pc:spChg chg="mod">
          <ac:chgData name="Nairah Jade" userId="5b02dcdf29ebe879" providerId="LiveId" clId="{CCF10E97-F6D8-4191-86DD-B1E512B4496F}" dt="2026-08-11T02:35:52.095" v="134" actId="113"/>
          <ac:spMkLst>
            <pc:docMk/>
            <pc:sldMk cId="3756944260" sldId="487"/>
            <ac:spMk id="2" creationId="{00BCB8D8-7E3D-D3BB-957F-9C2516C17FA1}"/>
          </ac:spMkLst>
        </pc:spChg>
        <pc:spChg chg="mod">
          <ac:chgData name="Nairah Jade" userId="5b02dcdf29ebe879" providerId="LiveId" clId="{CCF10E97-F6D8-4191-86DD-B1E512B4496F}" dt="2026-08-12T00:26:56.072" v="427" actId="2711"/>
          <ac:spMkLst>
            <pc:docMk/>
            <pc:sldMk cId="3756944260" sldId="487"/>
            <ac:spMk id="3" creationId="{AC1A5C17-D8B8-D4CD-F12D-A57958864C7D}"/>
          </ac:spMkLst>
        </pc:spChg>
        <pc:picChg chg="add del mod">
          <ac:chgData name="Nairah Jade" userId="5b02dcdf29ebe879" providerId="LiveId" clId="{CCF10E97-F6D8-4191-86DD-B1E512B4496F}" dt="2026-08-13T00:14:32.547" v="838"/>
          <ac:picMkLst>
            <pc:docMk/>
            <pc:sldMk cId="3756944260" sldId="487"/>
            <ac:picMk id="7" creationId="{43C81DC9-3D00-6B1B-D540-838C7A599245}"/>
          </ac:picMkLst>
        </pc:picChg>
        <pc:picChg chg="add del mod">
          <ac:chgData name="Nairah Jade" userId="5b02dcdf29ebe879" providerId="LiveId" clId="{CCF10E97-F6D8-4191-86DD-B1E512B4496F}" dt="2026-08-13T00:24:17.846" v="840"/>
          <ac:picMkLst>
            <pc:docMk/>
            <pc:sldMk cId="3756944260" sldId="487"/>
            <ac:picMk id="16" creationId="{791F5B80-6116-7CEF-BC47-C66915ACC3C1}"/>
          </ac:picMkLst>
        </pc:picChg>
        <pc:picChg chg="add mod">
          <ac:chgData name="Nairah Jade" userId="5b02dcdf29ebe879" providerId="LiveId" clId="{CCF10E97-F6D8-4191-86DD-B1E512B4496F}" dt="2026-08-13T00:48:40.086" v="852"/>
          <ac:picMkLst>
            <pc:docMk/>
            <pc:sldMk cId="3756944260" sldId="487"/>
            <ac:picMk id="18" creationId="{292F8305-D1A3-2F87-B7DE-4C21C80D58C5}"/>
          </ac:picMkLst>
        </pc:picChg>
      </pc:sldChg>
      <pc:sldChg chg="addSp delSp modSp new mod modTransition modAnim">
        <pc:chgData name="Nairah Jade" userId="5b02dcdf29ebe879" providerId="LiveId" clId="{CCF10E97-F6D8-4191-86DD-B1E512B4496F}" dt="2026-08-13T00:48:40.086" v="852"/>
        <pc:sldMkLst>
          <pc:docMk/>
          <pc:sldMk cId="3827374964" sldId="488"/>
        </pc:sldMkLst>
        <pc:spChg chg="mod">
          <ac:chgData name="Nairah Jade" userId="5b02dcdf29ebe879" providerId="LiveId" clId="{CCF10E97-F6D8-4191-86DD-B1E512B4496F}" dt="2026-08-11T02:39:10.332" v="144" actId="113"/>
          <ac:spMkLst>
            <pc:docMk/>
            <pc:sldMk cId="3827374964" sldId="488"/>
            <ac:spMk id="2" creationId="{C1FF6702-B7C7-50B1-C380-250885666112}"/>
          </ac:spMkLst>
        </pc:spChg>
        <pc:spChg chg="mod">
          <ac:chgData name="Nairah Jade" userId="5b02dcdf29ebe879" providerId="LiveId" clId="{CCF10E97-F6D8-4191-86DD-B1E512B4496F}" dt="2026-08-12T00:37:38.989" v="449" actId="2711"/>
          <ac:spMkLst>
            <pc:docMk/>
            <pc:sldMk cId="3827374964" sldId="488"/>
            <ac:spMk id="3" creationId="{1A5A7598-5C6A-E78A-875B-F9C5A94006D8}"/>
          </ac:spMkLst>
        </pc:spChg>
        <pc:picChg chg="add del mod">
          <ac:chgData name="Nairah Jade" userId="5b02dcdf29ebe879" providerId="LiveId" clId="{CCF10E97-F6D8-4191-86DD-B1E512B4496F}" dt="2026-08-13T00:24:17.846" v="840"/>
          <ac:picMkLst>
            <pc:docMk/>
            <pc:sldMk cId="3827374964" sldId="488"/>
            <ac:picMk id="14" creationId="{BD66A449-8691-B4DE-4690-9C2AC313ED0C}"/>
          </ac:picMkLst>
        </pc:picChg>
        <pc:picChg chg="add mod">
          <ac:chgData name="Nairah Jade" userId="5b02dcdf29ebe879" providerId="LiveId" clId="{CCF10E97-F6D8-4191-86DD-B1E512B4496F}" dt="2026-08-13T00:48:40.086" v="852"/>
          <ac:picMkLst>
            <pc:docMk/>
            <pc:sldMk cId="3827374964" sldId="488"/>
            <ac:picMk id="16" creationId="{B7479D03-22C4-4070-D9EE-E39A7D0A780B}"/>
          </ac:picMkLst>
        </pc:picChg>
      </pc:sldChg>
      <pc:sldChg chg="addSp delSp modSp new mod modTransition modAnim">
        <pc:chgData name="Nairah Jade" userId="5b02dcdf29ebe879" providerId="LiveId" clId="{CCF10E97-F6D8-4191-86DD-B1E512B4496F}" dt="2026-08-13T00:48:40.086" v="852"/>
        <pc:sldMkLst>
          <pc:docMk/>
          <pc:sldMk cId="2634419243" sldId="489"/>
        </pc:sldMkLst>
        <pc:spChg chg="mod">
          <ac:chgData name="Nairah Jade" userId="5b02dcdf29ebe879" providerId="LiveId" clId="{CCF10E97-F6D8-4191-86DD-B1E512B4496F}" dt="2026-08-11T02:42:07.760" v="153" actId="2711"/>
          <ac:spMkLst>
            <pc:docMk/>
            <pc:sldMk cId="2634419243" sldId="489"/>
            <ac:spMk id="2" creationId="{7476E4A5-583E-7E14-B238-B66D8E415406}"/>
          </ac:spMkLst>
        </pc:spChg>
        <pc:spChg chg="mod">
          <ac:chgData name="Nairah Jade" userId="5b02dcdf29ebe879" providerId="LiveId" clId="{CCF10E97-F6D8-4191-86DD-B1E512B4496F}" dt="2026-08-12T00:34:24.026" v="433"/>
          <ac:spMkLst>
            <pc:docMk/>
            <pc:sldMk cId="2634419243" sldId="489"/>
            <ac:spMk id="3" creationId="{1F5C7ECC-B759-008A-8243-F50F9186F0E0}"/>
          </ac:spMkLst>
        </pc:spChg>
        <pc:picChg chg="add del mod">
          <ac:chgData name="Nairah Jade" userId="5b02dcdf29ebe879" providerId="LiveId" clId="{CCF10E97-F6D8-4191-86DD-B1E512B4496F}" dt="2026-08-13T00:24:17.846" v="840"/>
          <ac:picMkLst>
            <pc:docMk/>
            <pc:sldMk cId="2634419243" sldId="489"/>
            <ac:picMk id="7" creationId="{EDD96612-A789-8EAF-8DBE-6F81A02BEF8A}"/>
          </ac:picMkLst>
        </pc:picChg>
        <pc:picChg chg="add mod">
          <ac:chgData name="Nairah Jade" userId="5b02dcdf29ebe879" providerId="LiveId" clId="{CCF10E97-F6D8-4191-86DD-B1E512B4496F}" dt="2026-08-13T00:48:40.086" v="852"/>
          <ac:picMkLst>
            <pc:docMk/>
            <pc:sldMk cId="2634419243" sldId="489"/>
            <ac:picMk id="9" creationId="{13AA83D7-EC4E-FCBF-9120-704398337679}"/>
          </ac:picMkLst>
        </pc:picChg>
      </pc:sldChg>
      <pc:sldChg chg="addSp delSp modSp new mod modTransition modAnim">
        <pc:chgData name="Nairah Jade" userId="5b02dcdf29ebe879" providerId="LiveId" clId="{CCF10E97-F6D8-4191-86DD-B1E512B4496F}" dt="2026-08-13T00:48:40.086" v="852"/>
        <pc:sldMkLst>
          <pc:docMk/>
          <pc:sldMk cId="3906596794" sldId="490"/>
        </pc:sldMkLst>
        <pc:spChg chg="mod">
          <ac:chgData name="Nairah Jade" userId="5b02dcdf29ebe879" providerId="LiveId" clId="{CCF10E97-F6D8-4191-86DD-B1E512B4496F}" dt="2026-08-11T02:49:17.204" v="187" actId="14100"/>
          <ac:spMkLst>
            <pc:docMk/>
            <pc:sldMk cId="3906596794" sldId="490"/>
            <ac:spMk id="2" creationId="{8049E295-4C76-1F50-696C-05C0B8D950C8}"/>
          </ac:spMkLst>
        </pc:spChg>
        <pc:graphicFrameChg chg="add mod ord modGraphic">
          <ac:chgData name="Nairah Jade" userId="5b02dcdf29ebe879" providerId="LiveId" clId="{CCF10E97-F6D8-4191-86DD-B1E512B4496F}" dt="2026-08-11T03:19:30.349" v="315" actId="255"/>
          <ac:graphicFrameMkLst>
            <pc:docMk/>
            <pc:sldMk cId="3906596794" sldId="490"/>
            <ac:graphicFrameMk id="6" creationId="{DA5B9FE2-3480-1404-7016-49DE7D530A45}"/>
          </ac:graphicFrameMkLst>
        </pc:graphicFrameChg>
        <pc:graphicFrameChg chg="add mod modGraphic">
          <ac:chgData name="Nairah Jade" userId="5b02dcdf29ebe879" providerId="LiveId" clId="{CCF10E97-F6D8-4191-86DD-B1E512B4496F}" dt="2026-08-12T00:46:21.869" v="455" actId="2711"/>
          <ac:graphicFrameMkLst>
            <pc:docMk/>
            <pc:sldMk cId="3906596794" sldId="490"/>
            <ac:graphicFrameMk id="7" creationId="{B213C1F9-93C9-229F-FDED-F2A72D70E693}"/>
          </ac:graphicFrameMkLst>
        </pc:graphicFrameChg>
        <pc:picChg chg="add del mod">
          <ac:chgData name="Nairah Jade" userId="5b02dcdf29ebe879" providerId="LiveId" clId="{CCF10E97-F6D8-4191-86DD-B1E512B4496F}" dt="2026-08-13T00:24:17.846" v="840"/>
          <ac:picMkLst>
            <pc:docMk/>
            <pc:sldMk cId="3906596794" sldId="490"/>
            <ac:picMk id="10" creationId="{D06EEDB3-6E06-9706-69DD-A2A71A5630A1}"/>
          </ac:picMkLst>
        </pc:picChg>
        <pc:picChg chg="add mod">
          <ac:chgData name="Nairah Jade" userId="5b02dcdf29ebe879" providerId="LiveId" clId="{CCF10E97-F6D8-4191-86DD-B1E512B4496F}" dt="2026-08-13T00:48:40.086" v="852"/>
          <ac:picMkLst>
            <pc:docMk/>
            <pc:sldMk cId="3906596794" sldId="490"/>
            <ac:picMk id="12" creationId="{BAC73A3A-6DE5-745A-9058-7FC095341145}"/>
          </ac:picMkLst>
        </pc:picChg>
      </pc:sldChg>
      <pc:sldChg chg="addSp delSp modSp new mod modTransition modAnim">
        <pc:chgData name="Nairah Jade" userId="5b02dcdf29ebe879" providerId="LiveId" clId="{CCF10E97-F6D8-4191-86DD-B1E512B4496F}" dt="2026-08-13T00:48:40.086" v="852"/>
        <pc:sldMkLst>
          <pc:docMk/>
          <pc:sldMk cId="1674699463" sldId="491"/>
        </pc:sldMkLst>
        <pc:spChg chg="mod">
          <ac:chgData name="Nairah Jade" userId="5b02dcdf29ebe879" providerId="LiveId" clId="{CCF10E97-F6D8-4191-86DD-B1E512B4496F}" dt="2026-08-11T02:54:20.174" v="201" actId="113"/>
          <ac:spMkLst>
            <pc:docMk/>
            <pc:sldMk cId="1674699463" sldId="491"/>
            <ac:spMk id="2" creationId="{5E4C559C-E471-68AA-202D-043021057328}"/>
          </ac:spMkLst>
        </pc:spChg>
        <pc:spChg chg="mod">
          <ac:chgData name="Nairah Jade" userId="5b02dcdf29ebe879" providerId="LiveId" clId="{CCF10E97-F6D8-4191-86DD-B1E512B4496F}" dt="2026-08-12T01:00:54.941" v="463" actId="2711"/>
          <ac:spMkLst>
            <pc:docMk/>
            <pc:sldMk cId="1674699463" sldId="491"/>
            <ac:spMk id="3" creationId="{822EC83C-ED09-3687-CEC9-638F4F85274E}"/>
          </ac:spMkLst>
        </pc:spChg>
        <pc:picChg chg="add del mod">
          <ac:chgData name="Nairah Jade" userId="5b02dcdf29ebe879" providerId="LiveId" clId="{CCF10E97-F6D8-4191-86DD-B1E512B4496F}" dt="2026-08-13T00:24:17.846" v="840"/>
          <ac:picMkLst>
            <pc:docMk/>
            <pc:sldMk cId="1674699463" sldId="491"/>
            <ac:picMk id="7" creationId="{58BD32F9-E3DE-491C-1D29-14D0CAF11D51}"/>
          </ac:picMkLst>
        </pc:picChg>
        <pc:picChg chg="add mod">
          <ac:chgData name="Nairah Jade" userId="5b02dcdf29ebe879" providerId="LiveId" clId="{CCF10E97-F6D8-4191-86DD-B1E512B4496F}" dt="2026-08-13T00:48:40.086" v="852"/>
          <ac:picMkLst>
            <pc:docMk/>
            <pc:sldMk cId="1674699463" sldId="491"/>
            <ac:picMk id="9" creationId="{2107D0A4-0E43-A377-4B72-1A1432B66AFD}"/>
          </ac:picMkLst>
        </pc:picChg>
      </pc:sldChg>
      <pc:sldChg chg="addSp delSp modSp new mod modTransition modAnim">
        <pc:chgData name="Nairah Jade" userId="5b02dcdf29ebe879" providerId="LiveId" clId="{CCF10E97-F6D8-4191-86DD-B1E512B4496F}" dt="2026-08-13T00:48:40.086" v="852"/>
        <pc:sldMkLst>
          <pc:docMk/>
          <pc:sldMk cId="2747789408" sldId="492"/>
        </pc:sldMkLst>
        <pc:spChg chg="mod">
          <ac:chgData name="Nairah Jade" userId="5b02dcdf29ebe879" providerId="LiveId" clId="{CCF10E97-F6D8-4191-86DD-B1E512B4496F}" dt="2026-08-11T02:57:04.449" v="212" actId="113"/>
          <ac:spMkLst>
            <pc:docMk/>
            <pc:sldMk cId="2747789408" sldId="492"/>
            <ac:spMk id="2" creationId="{A32EAC93-1F0B-F936-2228-AEAB018896DE}"/>
          </ac:spMkLst>
        </pc:spChg>
        <pc:spChg chg="mod">
          <ac:chgData name="Nairah Jade" userId="5b02dcdf29ebe879" providerId="LiveId" clId="{CCF10E97-F6D8-4191-86DD-B1E512B4496F}" dt="2026-08-12T01:08:53.005" v="471" actId="255"/>
          <ac:spMkLst>
            <pc:docMk/>
            <pc:sldMk cId="2747789408" sldId="492"/>
            <ac:spMk id="3" creationId="{D74F9B42-CBFA-DBC8-4702-E3CFB9432FF9}"/>
          </ac:spMkLst>
        </pc:spChg>
        <pc:picChg chg="add del mod">
          <ac:chgData name="Nairah Jade" userId="5b02dcdf29ebe879" providerId="LiveId" clId="{CCF10E97-F6D8-4191-86DD-B1E512B4496F}" dt="2026-08-13T00:24:17.846" v="840"/>
          <ac:picMkLst>
            <pc:docMk/>
            <pc:sldMk cId="2747789408" sldId="492"/>
            <ac:picMk id="7" creationId="{CA0317C7-2093-FCCC-1AC8-173E91FBD1EA}"/>
          </ac:picMkLst>
        </pc:picChg>
        <pc:picChg chg="add mod">
          <ac:chgData name="Nairah Jade" userId="5b02dcdf29ebe879" providerId="LiveId" clId="{CCF10E97-F6D8-4191-86DD-B1E512B4496F}" dt="2026-08-13T00:48:40.086" v="852"/>
          <ac:picMkLst>
            <pc:docMk/>
            <pc:sldMk cId="2747789408" sldId="492"/>
            <ac:picMk id="11" creationId="{B653D689-17FB-0008-DA9F-1451ADBCC092}"/>
          </ac:picMkLst>
        </pc:picChg>
      </pc:sldChg>
      <pc:sldChg chg="addSp modSp new mod modTransition">
        <pc:chgData name="Nairah Jade" userId="5b02dcdf29ebe879" providerId="LiveId" clId="{CCF10E97-F6D8-4191-86DD-B1E512B4496F}" dt="2026-08-13T00:48:40.086" v="852"/>
        <pc:sldMkLst>
          <pc:docMk/>
          <pc:sldMk cId="3068243878" sldId="493"/>
        </pc:sldMkLst>
        <pc:spChg chg="mod">
          <ac:chgData name="Nairah Jade" userId="5b02dcdf29ebe879" providerId="LiveId" clId="{CCF10E97-F6D8-4191-86DD-B1E512B4496F}" dt="2026-08-11T02:59:51.663" v="222" actId="113"/>
          <ac:spMkLst>
            <pc:docMk/>
            <pc:sldMk cId="3068243878" sldId="493"/>
            <ac:spMk id="2" creationId="{37FCF4E6-1DBE-0A17-E980-376BC5A46D8E}"/>
          </ac:spMkLst>
        </pc:spChg>
        <pc:spChg chg="mod">
          <ac:chgData name="Nairah Jade" userId="5b02dcdf29ebe879" providerId="LiveId" clId="{CCF10E97-F6D8-4191-86DD-B1E512B4496F}" dt="2026-08-11T03:01:34.008" v="226" actId="2710"/>
          <ac:spMkLst>
            <pc:docMk/>
            <pc:sldMk cId="3068243878" sldId="493"/>
            <ac:spMk id="3" creationId="{3611A26D-EAFF-77DE-9C7B-7138152157B7}"/>
          </ac:spMkLst>
        </pc:spChg>
        <pc:picChg chg="add mod">
          <ac:chgData name="Nairah Jade" userId="5b02dcdf29ebe879" providerId="LiveId" clId="{CCF10E97-F6D8-4191-86DD-B1E512B4496F}" dt="2026-08-13T00:48:40.086" v="852"/>
          <ac:picMkLst>
            <pc:docMk/>
            <pc:sldMk cId="3068243878" sldId="493"/>
            <ac:picMk id="7" creationId="{94858640-48D0-BBCD-ED4F-139E382CF12A}"/>
          </ac:picMkLst>
        </pc:picChg>
      </pc:sldChg>
      <pc:sldChg chg="addSp delSp modSp new mod modTransition">
        <pc:chgData name="Nairah Jade" userId="5b02dcdf29ebe879" providerId="LiveId" clId="{CCF10E97-F6D8-4191-86DD-B1E512B4496F}" dt="2026-08-13T00:48:40.086" v="852"/>
        <pc:sldMkLst>
          <pc:docMk/>
          <pc:sldMk cId="2106060878" sldId="494"/>
        </pc:sldMkLst>
        <pc:spChg chg="mod">
          <ac:chgData name="Nairah Jade" userId="5b02dcdf29ebe879" providerId="LiveId" clId="{CCF10E97-F6D8-4191-86DD-B1E512B4496F}" dt="2026-08-11T03:05:32.490" v="261" actId="14100"/>
          <ac:spMkLst>
            <pc:docMk/>
            <pc:sldMk cId="2106060878" sldId="494"/>
            <ac:spMk id="2" creationId="{39FBD441-77C9-95F9-8644-6ACEC3947F75}"/>
          </ac:spMkLst>
        </pc:spChg>
        <pc:graphicFrameChg chg="add mod ord modGraphic">
          <ac:chgData name="Nairah Jade" userId="5b02dcdf29ebe879" providerId="LiveId" clId="{CCF10E97-F6D8-4191-86DD-B1E512B4496F}" dt="2026-08-11T03:04:05.896" v="249" actId="12385"/>
          <ac:graphicFrameMkLst>
            <pc:docMk/>
            <pc:sldMk cId="2106060878" sldId="494"/>
            <ac:graphicFrameMk id="7" creationId="{9E447418-9D58-3C58-905A-81A4643E2232}"/>
          </ac:graphicFrameMkLst>
        </pc:graphicFrameChg>
        <pc:graphicFrameChg chg="add mod modGraphic">
          <ac:chgData name="Nairah Jade" userId="5b02dcdf29ebe879" providerId="LiveId" clId="{CCF10E97-F6D8-4191-86DD-B1E512B4496F}" dt="2026-08-12T01:29:31.526" v="479" actId="255"/>
          <ac:graphicFrameMkLst>
            <pc:docMk/>
            <pc:sldMk cId="2106060878" sldId="494"/>
            <ac:graphicFrameMk id="8" creationId="{D995B103-F1BA-C6CE-E4E7-D80DE0286D50}"/>
          </ac:graphicFrameMkLst>
        </pc:graphicFrameChg>
        <pc:graphicFrameChg chg="add mod modGraphic">
          <ac:chgData name="Nairah Jade" userId="5b02dcdf29ebe879" providerId="LiveId" clId="{CCF10E97-F6D8-4191-86DD-B1E512B4496F}" dt="2026-08-11T03:23:15.832" v="319" actId="2711"/>
          <ac:graphicFrameMkLst>
            <pc:docMk/>
            <pc:sldMk cId="2106060878" sldId="494"/>
            <ac:graphicFrameMk id="9" creationId="{790D443D-F669-91D6-6809-93A49E9A176B}"/>
          </ac:graphicFrameMkLst>
        </pc:graphicFrameChg>
        <pc:picChg chg="add mod">
          <ac:chgData name="Nairah Jade" userId="5b02dcdf29ebe879" providerId="LiveId" clId="{CCF10E97-F6D8-4191-86DD-B1E512B4496F}" dt="2026-08-13T00:48:40.086" v="852"/>
          <ac:picMkLst>
            <pc:docMk/>
            <pc:sldMk cId="2106060878" sldId="494"/>
            <ac:picMk id="11" creationId="{FD8D4970-0A00-4B33-6EB8-CE30F726D749}"/>
          </ac:picMkLst>
        </pc:picChg>
      </pc:sldChg>
      <pc:sldChg chg="addSp delSp modSp new mod modTransition modAnim">
        <pc:chgData name="Nairah Jade" userId="5b02dcdf29ebe879" providerId="LiveId" clId="{CCF10E97-F6D8-4191-86DD-B1E512B4496F}" dt="2026-08-13T00:49:17.267" v="854"/>
        <pc:sldMkLst>
          <pc:docMk/>
          <pc:sldMk cId="2925601679" sldId="495"/>
        </pc:sldMkLst>
        <pc:spChg chg="mod">
          <ac:chgData name="Nairah Jade" userId="5b02dcdf29ebe879" providerId="LiveId" clId="{CCF10E97-F6D8-4191-86DD-B1E512B4496F}" dt="2026-08-11T03:13:21.792" v="290" actId="255"/>
          <ac:spMkLst>
            <pc:docMk/>
            <pc:sldMk cId="2925601679" sldId="495"/>
            <ac:spMk id="2" creationId="{F8B02EF4-C67A-EC52-986B-EF86A96DD70B}"/>
          </ac:spMkLst>
        </pc:spChg>
        <pc:spChg chg="mod">
          <ac:chgData name="Nairah Jade" userId="5b02dcdf29ebe879" providerId="LiveId" clId="{CCF10E97-F6D8-4191-86DD-B1E512B4496F}" dt="2026-08-12T01:24:28.581" v="475" actId="2711"/>
          <ac:spMkLst>
            <pc:docMk/>
            <pc:sldMk cId="2925601679" sldId="495"/>
            <ac:spMk id="3" creationId="{C5F37105-4975-32A2-F51E-2DE2460471AE}"/>
          </ac:spMkLst>
        </pc:spChg>
        <pc:picChg chg="add del mod">
          <ac:chgData name="Nairah Jade" userId="5b02dcdf29ebe879" providerId="LiveId" clId="{CCF10E97-F6D8-4191-86DD-B1E512B4496F}" dt="2026-08-13T00:49:17.267" v="854"/>
          <ac:picMkLst>
            <pc:docMk/>
            <pc:sldMk cId="2925601679" sldId="495"/>
            <ac:picMk id="7" creationId="{B837B3AC-93C5-FD87-9EC6-F532273B09CD}"/>
          </ac:picMkLst>
        </pc:picChg>
      </pc:sldChg>
      <pc:sldChg chg="addSp delSp modSp new mod modTransition modAnim">
        <pc:chgData name="Nairah Jade" userId="5b02dcdf29ebe879" providerId="LiveId" clId="{CCF10E97-F6D8-4191-86DD-B1E512B4496F}" dt="2026-08-13T00:53:23.614" v="857"/>
        <pc:sldMkLst>
          <pc:docMk/>
          <pc:sldMk cId="1950545041" sldId="496"/>
        </pc:sldMkLst>
        <pc:spChg chg="mod">
          <ac:chgData name="Nairah Jade" userId="5b02dcdf29ebe879" providerId="LiveId" clId="{CCF10E97-F6D8-4191-86DD-B1E512B4496F}" dt="2026-08-11T03:16:31.290" v="308" actId="255"/>
          <ac:spMkLst>
            <pc:docMk/>
            <pc:sldMk cId="1950545041" sldId="496"/>
            <ac:spMk id="2" creationId="{4FEFDCA9-A00E-AFED-06F0-46A005F40B16}"/>
          </ac:spMkLst>
        </pc:spChg>
        <pc:spChg chg="mod">
          <ac:chgData name="Nairah Jade" userId="5b02dcdf29ebe879" providerId="LiveId" clId="{CCF10E97-F6D8-4191-86DD-B1E512B4496F}" dt="2026-08-11T03:18:18.534" v="313" actId="14100"/>
          <ac:spMkLst>
            <pc:docMk/>
            <pc:sldMk cId="1950545041" sldId="496"/>
            <ac:spMk id="3" creationId="{4D37A04C-DC97-BA09-81BD-0A945B4AF517}"/>
          </ac:spMkLst>
        </pc:spChg>
        <pc:picChg chg="add del mod">
          <ac:chgData name="Nairah Jade" userId="5b02dcdf29ebe879" providerId="LiveId" clId="{CCF10E97-F6D8-4191-86DD-B1E512B4496F}" dt="2026-08-13T00:48:56.413" v="853"/>
          <ac:picMkLst>
            <pc:docMk/>
            <pc:sldMk cId="1950545041" sldId="496"/>
            <ac:picMk id="7" creationId="{CC679FDA-3621-6DBA-486C-8085A53BFA4F}"/>
          </ac:picMkLst>
        </pc:picChg>
        <pc:picChg chg="add del mod">
          <ac:chgData name="Nairah Jade" userId="5b02dcdf29ebe879" providerId="LiveId" clId="{CCF10E97-F6D8-4191-86DD-B1E512B4496F}" dt="2026-08-13T00:51:36.997" v="856"/>
          <ac:picMkLst>
            <pc:docMk/>
            <pc:sldMk cId="1950545041" sldId="496"/>
            <ac:picMk id="12" creationId="{A52EA951-424B-368D-8010-D7540D796961}"/>
          </ac:picMkLst>
        </pc:picChg>
        <pc:picChg chg="add mod">
          <ac:chgData name="Nairah Jade" userId="5b02dcdf29ebe879" providerId="LiveId" clId="{CCF10E97-F6D8-4191-86DD-B1E512B4496F}" dt="2026-08-13T00:53:23.614" v="857"/>
          <ac:picMkLst>
            <pc:docMk/>
            <pc:sldMk cId="1950545041" sldId="496"/>
            <ac:picMk id="17" creationId="{0A70524B-9EE7-01D1-29BF-36A4889A06B4}"/>
          </ac:picMkLst>
        </pc:picChg>
      </pc:sldChg>
      <pc:sldChg chg="modSp new mod modTransition">
        <pc:chgData name="Nairah Jade" userId="5b02dcdf29ebe879" providerId="LiveId" clId="{CCF10E97-F6D8-4191-86DD-B1E512B4496F}" dt="2026-08-13T00:24:17.846" v="840"/>
        <pc:sldMkLst>
          <pc:docMk/>
          <pc:sldMk cId="1244254018" sldId="497"/>
        </pc:sldMkLst>
        <pc:spChg chg="mod">
          <ac:chgData name="Nairah Jade" userId="5b02dcdf29ebe879" providerId="LiveId" clId="{CCF10E97-F6D8-4191-86DD-B1E512B4496F}" dt="2026-08-12T01:47:31.997" v="586" actId="2711"/>
          <ac:spMkLst>
            <pc:docMk/>
            <pc:sldMk cId="1244254018" sldId="497"/>
            <ac:spMk id="2" creationId="{156233F5-2213-7D05-85EE-AFC6D9F94F64}"/>
          </ac:spMkLst>
        </pc:spChg>
        <pc:spChg chg="mod">
          <ac:chgData name="Nairah Jade" userId="5b02dcdf29ebe879" providerId="LiveId" clId="{CCF10E97-F6D8-4191-86DD-B1E512B4496F}" dt="2026-08-12T01:46:30.792" v="572" actId="5793"/>
          <ac:spMkLst>
            <pc:docMk/>
            <pc:sldMk cId="1244254018" sldId="497"/>
            <ac:spMk id="3" creationId="{2BEF3C14-F678-A574-5E5F-ADC9560A3018}"/>
          </ac:spMkLst>
        </pc:spChg>
      </pc:sldChg>
      <pc:sldChg chg="modSp new del mod">
        <pc:chgData name="Nairah Jade" userId="5b02dcdf29ebe879" providerId="LiveId" clId="{CCF10E97-F6D8-4191-86DD-B1E512B4496F}" dt="2026-08-12T01:38:18.767" v="524" actId="680"/>
        <pc:sldMkLst>
          <pc:docMk/>
          <pc:sldMk cId="3004945451" sldId="497"/>
        </pc:sldMkLst>
        <pc:spChg chg="mod">
          <ac:chgData name="Nairah Jade" userId="5b02dcdf29ebe879" providerId="LiveId" clId="{CCF10E97-F6D8-4191-86DD-B1E512B4496F}" dt="2026-08-12T01:38:11.919" v="520" actId="14100"/>
          <ac:spMkLst>
            <pc:docMk/>
            <pc:sldMk cId="3004945451" sldId="497"/>
            <ac:spMk id="2" creationId="{D3FC313A-0015-65E3-7325-CC204151E640}"/>
          </ac:spMkLst>
        </pc:spChg>
        <pc:spChg chg="mod">
          <ac:chgData name="Nairah Jade" userId="5b02dcdf29ebe879" providerId="LiveId" clId="{CCF10E97-F6D8-4191-86DD-B1E512B4496F}" dt="2026-08-12T01:38:17.464" v="523" actId="255"/>
          <ac:spMkLst>
            <pc:docMk/>
            <pc:sldMk cId="3004945451" sldId="497"/>
            <ac:spMk id="3" creationId="{F5D3265C-EBA9-A3C0-B429-64910618E323}"/>
          </ac:spMkLst>
        </pc:spChg>
      </pc:sldChg>
      <pc:sldChg chg="addSp delSp modSp new del mod">
        <pc:chgData name="Nairah Jade" userId="5b02dcdf29ebe879" providerId="LiveId" clId="{CCF10E97-F6D8-4191-86DD-B1E512B4496F}" dt="2026-08-12T01:37:46.013" v="516" actId="680"/>
        <pc:sldMkLst>
          <pc:docMk/>
          <pc:sldMk cId="3457454365" sldId="498"/>
        </pc:sldMkLst>
        <pc:spChg chg="add del mod">
          <ac:chgData name="Nairah Jade" userId="5b02dcdf29ebe879" providerId="LiveId" clId="{CCF10E97-F6D8-4191-86DD-B1E512B4496F}" dt="2026-08-12T01:37:45.032" v="515" actId="22"/>
          <ac:spMkLst>
            <pc:docMk/>
            <pc:sldMk cId="3457454365" sldId="498"/>
            <ac:spMk id="5" creationId="{D7953F2D-CFED-E21C-2002-B6B5FEAEFB49}"/>
          </ac:spMkLst>
        </pc:spChg>
      </pc:sldChg>
      <pc:sldChg chg="modSp new mod modTransition">
        <pc:chgData name="Nairah Jade" userId="5b02dcdf29ebe879" providerId="LiveId" clId="{CCF10E97-F6D8-4191-86DD-B1E512B4496F}" dt="2026-08-13T00:24:17.846" v="840"/>
        <pc:sldMkLst>
          <pc:docMk/>
          <pc:sldMk cId="3591694579" sldId="498"/>
        </pc:sldMkLst>
        <pc:spChg chg="mod">
          <ac:chgData name="Nairah Jade" userId="5b02dcdf29ebe879" providerId="LiveId" clId="{CCF10E97-F6D8-4191-86DD-B1E512B4496F}" dt="2026-08-12T01:49:13.247" v="602" actId="14100"/>
          <ac:spMkLst>
            <pc:docMk/>
            <pc:sldMk cId="3591694579" sldId="498"/>
            <ac:spMk id="2" creationId="{0C88B3FC-2260-B52D-DAE0-47CC3E05E08B}"/>
          </ac:spMkLst>
        </pc:spChg>
        <pc:spChg chg="mod">
          <ac:chgData name="Nairah Jade" userId="5b02dcdf29ebe879" providerId="LiveId" clId="{CCF10E97-F6D8-4191-86DD-B1E512B4496F}" dt="2026-08-12T01:51:26.189" v="612" actId="5793"/>
          <ac:spMkLst>
            <pc:docMk/>
            <pc:sldMk cId="3591694579" sldId="498"/>
            <ac:spMk id="3" creationId="{E8B43834-5234-D825-2B0B-598667B0078D}"/>
          </ac:spMkLst>
        </pc:spChg>
      </pc:sldChg>
      <pc:sldChg chg="modSp new mod modTransition">
        <pc:chgData name="Nairah Jade" userId="5b02dcdf29ebe879" providerId="LiveId" clId="{CCF10E97-F6D8-4191-86DD-B1E512B4496F}" dt="2026-08-13T00:24:17.846" v="840"/>
        <pc:sldMkLst>
          <pc:docMk/>
          <pc:sldMk cId="1163826781" sldId="499"/>
        </pc:sldMkLst>
        <pc:spChg chg="mod">
          <ac:chgData name="Nairah Jade" userId="5b02dcdf29ebe879" providerId="LiveId" clId="{CCF10E97-F6D8-4191-86DD-B1E512B4496F}" dt="2026-08-12T01:52:04.625" v="627" actId="14100"/>
          <ac:spMkLst>
            <pc:docMk/>
            <pc:sldMk cId="1163826781" sldId="499"/>
            <ac:spMk id="2" creationId="{362A9F00-AFCD-1FBB-57A9-E7D117C79BBC}"/>
          </ac:spMkLst>
        </pc:spChg>
        <pc:spChg chg="mod">
          <ac:chgData name="Nairah Jade" userId="5b02dcdf29ebe879" providerId="LiveId" clId="{CCF10E97-F6D8-4191-86DD-B1E512B4496F}" dt="2026-08-12T01:53:03.361" v="634" actId="5793"/>
          <ac:spMkLst>
            <pc:docMk/>
            <pc:sldMk cId="1163826781" sldId="499"/>
            <ac:spMk id="3" creationId="{A8B9EA98-0A5F-49AE-4CCD-9D7997ECEE8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txBody>
          <a:bodyPr/>
          <a:lstStyle/>
          <a:p>
            <a:endParaRPr lang="en-GB"/>
          </a:p>
        </p:txBody>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11/08/2026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11/08/2026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11/08/2026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11/08/2026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11/08/2026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11/08/2026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11/08/2026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11/08/2026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11/08/2026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11/08/2026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11/08/2026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11/08/2026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hyperlink" Target="https://enfermerakiri.blogspot.com/2016/06/copd-epoc-in-english.html" TargetMode="Externa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hyperlink" Target="https://en.wikibooks.org/wiki/Exercise_as_it_relates_to_disease/walking:_a_step_in_the_right_direction_for_copd_patients" TargetMode="External"/><Relationship Id="rId4" Type="http://schemas.openxmlformats.org/officeDocument/2006/relationships/image" Target="../media/image5.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r>
              <a:rPr lang="en-GB" altLang="en-US" sz="2800" b="1" dirty="0">
                <a:solidFill>
                  <a:schemeClr val="bg1"/>
                </a:solidFill>
              </a:rPr>
              <a:t>Student ID: 2438044.</a:t>
            </a:r>
          </a:p>
          <a:p>
            <a:pPr algn="l" eaLnBrk="1" hangingPunct="1"/>
            <a:r>
              <a:rPr lang="en-GB" altLang="en-US" sz="2800" b="1" dirty="0">
                <a:solidFill>
                  <a:schemeClr val="bg1"/>
                </a:solidFill>
              </a:rPr>
              <a:t>Student name: Nairah Jadidah Namakula.</a:t>
            </a:r>
          </a:p>
          <a:p>
            <a:pPr algn="l" eaLnBrk="1" hangingPunct="1"/>
            <a:r>
              <a:rPr lang="en-GB" altLang="en-US" sz="2800" b="1" dirty="0">
                <a:solidFill>
                  <a:schemeClr val="bg1"/>
                </a:solidFill>
              </a:rPr>
              <a:t>Lecturer Name: 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26" name="Audio 25">
            <a:hlinkClick r:id="" action="ppaction://media"/>
            <a:extLst>
              <a:ext uri="{FF2B5EF4-FFF2-40B4-BE49-F238E27FC236}">
                <a16:creationId xmlns:a16="http://schemas.microsoft.com/office/drawing/2014/main" id="{EF56C6B2-7BA0-3255-1CF6-D58D2C6E6C8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123112"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1940"/>
    </mc:Choice>
    <mc:Fallback>
      <p:transition spd="slow" advTm="119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ECEDB-412E-E24A-E3BA-C0CA90F8B807}"/>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2800" b="1"/>
              <a:t>Chronic Obstructive Pulmonary Disease (COPD)</a:t>
            </a:r>
            <a:br>
              <a:rPr lang="en-GB" sz="2800"/>
            </a:br>
            <a:endParaRPr lang="en-GB" sz="2800"/>
          </a:p>
        </p:txBody>
      </p:sp>
      <p:sp>
        <p:nvSpPr>
          <p:cNvPr id="3" name="Content Placeholder 2">
            <a:extLst>
              <a:ext uri="{FF2B5EF4-FFF2-40B4-BE49-F238E27FC236}">
                <a16:creationId xmlns:a16="http://schemas.microsoft.com/office/drawing/2014/main" id="{4A61036B-364B-3025-9F7E-DF2A8243438F}"/>
              </a:ext>
            </a:extLst>
          </p:cNvPr>
          <p:cNvSpPr>
            <a:spLocks noGrp="1"/>
          </p:cNvSpPr>
          <p:nvPr>
            <p:ph sz="half" idx="1"/>
          </p:nvPr>
        </p:nvSpPr>
        <p:spPr>
          <a:xfrm>
            <a:off x="457200" y="1600201"/>
            <a:ext cx="4038600" cy="3989040"/>
          </a:xfrm>
        </p:spPr>
        <p:txBody>
          <a:bodyPr wrap="square" anchor="t">
            <a:normAutofit/>
          </a:bodyPr>
          <a:lstStyle/>
          <a:p>
            <a:pPr marL="0" indent="0">
              <a:buNone/>
            </a:pPr>
            <a:r>
              <a:rPr lang="en-GB"/>
              <a:t>Anatomy, physiology, health measurements, lifestyle, risks, communication, ethics and evidence-based care</a:t>
            </a:r>
          </a:p>
          <a:p>
            <a:endParaRPr lang="en-GB"/>
          </a:p>
        </p:txBody>
      </p:sp>
      <p:pic>
        <p:nvPicPr>
          <p:cNvPr id="7" name="Picture 6">
            <a:extLst>
              <a:ext uri="{FF2B5EF4-FFF2-40B4-BE49-F238E27FC236}">
                <a16:creationId xmlns:a16="http://schemas.microsoft.com/office/drawing/2014/main" id="{380C341A-D053-1C03-1B2F-E614030AB0A2}"/>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648200" y="1827833"/>
            <a:ext cx="4038600" cy="3533775"/>
          </a:xfrm>
          <a:prstGeom prst="rect">
            <a:avLst/>
          </a:prstGeom>
          <a:noFill/>
        </p:spPr>
      </p:pic>
      <p:sp>
        <p:nvSpPr>
          <p:cNvPr id="4" name="Date Placeholder 3">
            <a:extLst>
              <a:ext uri="{FF2B5EF4-FFF2-40B4-BE49-F238E27FC236}">
                <a16:creationId xmlns:a16="http://schemas.microsoft.com/office/drawing/2014/main" id="{F9E446B2-7C8C-FA62-C60A-200E2796977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13/08/2026</a:t>
            </a:fld>
            <a:endParaRPr lang="en-GB" altLang="en-US" sz="900"/>
          </a:p>
        </p:txBody>
      </p:sp>
      <p:sp>
        <p:nvSpPr>
          <p:cNvPr id="5" name="Slide Number Placeholder 4">
            <a:extLst>
              <a:ext uri="{FF2B5EF4-FFF2-40B4-BE49-F238E27FC236}">
                <a16:creationId xmlns:a16="http://schemas.microsoft.com/office/drawing/2014/main" id="{436D4205-146A-223A-74D6-F82FA704129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a:t>
            </a:fld>
            <a:endParaRPr lang="en-GB" altLang="en-US"/>
          </a:p>
        </p:txBody>
      </p:sp>
      <p:sp>
        <p:nvSpPr>
          <p:cNvPr id="8" name="TextBox 7">
            <a:extLst>
              <a:ext uri="{FF2B5EF4-FFF2-40B4-BE49-F238E27FC236}">
                <a16:creationId xmlns:a16="http://schemas.microsoft.com/office/drawing/2014/main" id="{8AF3FA96-23C3-F51C-36A3-19DA6051A00C}"/>
              </a:ext>
            </a:extLst>
          </p:cNvPr>
          <p:cNvSpPr txBox="1"/>
          <p:nvPr/>
        </p:nvSpPr>
        <p:spPr>
          <a:xfrm flipV="1">
            <a:off x="8502070" y="5361608"/>
            <a:ext cx="102378" cy="45719"/>
          </a:xfrm>
          <a:prstGeom prst="rect">
            <a:avLst/>
          </a:prstGeom>
          <a:solidFill>
            <a:srgbClr val="000000"/>
          </a:solidFill>
        </p:spPr>
        <p:txBody>
          <a:bodyPr wrap="square" rtlCol="0">
            <a:spAutoFit/>
          </a:bodyPr>
          <a:lstStyle/>
          <a:p>
            <a:pPr algn="r">
              <a:spcAft>
                <a:spcPts val="600"/>
              </a:spcAft>
            </a:pPr>
            <a:endParaRPr lang="en-GB" sz="700" dirty="0">
              <a:solidFill>
                <a:srgbClr val="FFFFFF"/>
              </a:solidFill>
              <a:latin typeface="+mn-lt"/>
              <a:cs typeface="+mn-cs"/>
            </a:endParaRPr>
          </a:p>
        </p:txBody>
      </p:sp>
      <p:pic>
        <p:nvPicPr>
          <p:cNvPr id="37" name="Audio 36">
            <a:hlinkClick r:id="" action="ppaction://media"/>
            <a:extLst>
              <a:ext uri="{FF2B5EF4-FFF2-40B4-BE49-F238E27FC236}">
                <a16:creationId xmlns:a16="http://schemas.microsoft.com/office/drawing/2014/main" id="{25D9D801-1A86-868D-6740-17A5104BC31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891438535"/>
      </p:ext>
    </p:extLst>
  </p:cSld>
  <p:clrMapOvr>
    <a:masterClrMapping/>
  </p:clrMapOvr>
  <mc:AlternateContent xmlns:mc="http://schemas.openxmlformats.org/markup-compatibility/2006">
    <mc:Choice xmlns:p14="http://schemas.microsoft.com/office/powerpoint/2010/main" Requires="p14">
      <p:transition spd="slow" p14:dur="2000" advTm="34276"/>
    </mc:Choice>
    <mc:Fallback>
      <p:transition spd="slow" advTm="342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2800" b="1">
                <a:latin typeface="Arial" panose="020B0604020202020204" pitchFamily="34" charset="0"/>
                <a:cs typeface="Arial" panose="020B0604020202020204" pitchFamily="34" charset="0"/>
              </a:rPr>
              <a:t>Introduction and Definition</a:t>
            </a:r>
            <a:endParaRPr lang="en-GB"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836712"/>
            <a:ext cx="8229600" cy="4461446"/>
          </a:xfrm>
        </p:spPr>
        <p:txBody>
          <a:bodyPr anchor="ctr" anchorCtr="0"/>
          <a:lstStyle/>
          <a:p>
            <a:pPr>
              <a:lnSpc>
                <a:spcPct val="150000"/>
              </a:lnSpc>
            </a:pPr>
            <a:r>
              <a:rPr lang="en-GB" sz="1400">
                <a:latin typeface="Arial" panose="020B0604020202020204" pitchFamily="34" charset="0"/>
                <a:cs typeface="Arial" panose="020B0604020202020204" pitchFamily="34" charset="0"/>
              </a:rPr>
              <a:t>According to NHS (2023) Chronic obstructive pulmonary disease (COPD) is a long-term, progressive respiratory disorder characterised by persistent airflow limitation.</a:t>
            </a:r>
          </a:p>
          <a:p>
            <a:pPr>
              <a:lnSpc>
                <a:spcPct val="150000"/>
              </a:lnSpc>
            </a:pPr>
            <a:r>
              <a:rPr lang="en-GB" sz="1400">
                <a:latin typeface="Arial" panose="020B0604020202020204" pitchFamily="34" charset="0"/>
                <a:cs typeface="Arial" panose="020B0604020202020204" pitchFamily="34" charset="0"/>
              </a:rPr>
              <a:t>COPD primarily encompasses chronic bronchitis and emphysema, both of which impact the airways and lung parenchyma. (NICE, 2025)</a:t>
            </a:r>
          </a:p>
          <a:p>
            <a:pPr>
              <a:lnSpc>
                <a:spcPct val="150000"/>
              </a:lnSpc>
            </a:pPr>
            <a:r>
              <a:rPr lang="en-GB" sz="1400">
                <a:latin typeface="Arial" panose="020B0604020202020204" pitchFamily="34" charset="0"/>
                <a:cs typeface="Arial" panose="020B0604020202020204" pitchFamily="34" charset="0"/>
              </a:rPr>
              <a:t>Typical symptoms of COPD include breathlessness, chronic cough, wheezing, sputum production, and fatigue.</a:t>
            </a:r>
          </a:p>
          <a:p>
            <a:pPr>
              <a:lnSpc>
                <a:spcPct val="150000"/>
              </a:lnSpc>
            </a:pPr>
            <a:r>
              <a:rPr lang="en-GB" sz="1400">
                <a:latin typeface="Arial" panose="020B0604020202020204" pitchFamily="34" charset="0"/>
                <a:cs typeface="Arial" panose="020B0604020202020204" pitchFamily="34" charset="0"/>
              </a:rPr>
              <a:t>COPD is a significant concern in health and social care due to its potential to diminish patient independence and quality of life, as well as increase the risk of exacerbations and hospital admissions.</a:t>
            </a:r>
          </a:p>
          <a:p>
            <a:pPr lvl="1">
              <a:spcBef>
                <a:spcPts val="1600"/>
              </a:spcBef>
              <a:buNone/>
            </a:pPr>
            <a:endParaRPr lang="en-GB" sz="1100" i="1" dirty="0">
              <a:solidFill>
                <a:schemeClr val="tx1"/>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22" name="Audio 21">
            <a:hlinkClick r:id="" action="ppaction://media"/>
            <a:extLst>
              <a:ext uri="{FF2B5EF4-FFF2-40B4-BE49-F238E27FC236}">
                <a16:creationId xmlns:a16="http://schemas.microsoft.com/office/drawing/2014/main" id="{C5A8A7B6-4769-3FEC-069D-F1518D90C9E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528563295"/>
      </p:ext>
    </p:extLst>
  </p:cSld>
  <p:clrMapOvr>
    <a:masterClrMapping/>
  </p:clrMapOvr>
  <mc:AlternateContent xmlns:mc="http://schemas.openxmlformats.org/markup-compatibility/2006">
    <mc:Choice xmlns:p14="http://schemas.microsoft.com/office/powerpoint/2010/main" Requires="p14">
      <p:transition spd="slow" p14:dur="2000" advTm="47121"/>
    </mc:Choice>
    <mc:Fallback>
      <p:transition spd="slow" advTm="471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Fictional Patient: Mr Daniel Okello</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457200" y="692696"/>
            <a:ext cx="8229600" cy="4824537"/>
          </a:xfrm>
        </p:spPr>
        <p:txBody>
          <a:bodyPr anchor="ctr" anchorCtr="0"/>
          <a:lstStyle/>
          <a:p>
            <a:pPr>
              <a:lnSpc>
                <a:spcPct val="150000"/>
              </a:lnSpc>
            </a:pPr>
            <a:r>
              <a:rPr lang="en-GB" sz="1400" dirty="0">
                <a:latin typeface="Arial" panose="020B0604020202020204" pitchFamily="34" charset="0"/>
                <a:cs typeface="Arial" panose="020B0604020202020204" pitchFamily="34" charset="0"/>
              </a:rPr>
              <a:t>A 67-year-old male, retired construction worker, widower, currently lives alone.</a:t>
            </a:r>
          </a:p>
          <a:p>
            <a:pPr>
              <a:lnSpc>
                <a:spcPct val="150000"/>
              </a:lnSpc>
            </a:pPr>
            <a:r>
              <a:rPr lang="en-GB" sz="1400" dirty="0">
                <a:latin typeface="Arial" panose="020B0604020202020204" pitchFamily="34" charset="0"/>
                <a:cs typeface="Arial" panose="020B0604020202020204" pitchFamily="34" charset="0"/>
              </a:rPr>
              <a:t>Chronic obstructive pulmonary disease (COPD) was diagnosed after the patient experienced a persistent cough and progressive breathlessness.</a:t>
            </a:r>
          </a:p>
          <a:p>
            <a:pPr>
              <a:lnSpc>
                <a:spcPct val="150000"/>
              </a:lnSpc>
            </a:pPr>
            <a:r>
              <a:rPr lang="en-GB" sz="1400" dirty="0">
                <a:latin typeface="Arial" panose="020B0604020202020204" pitchFamily="34" charset="0"/>
                <a:cs typeface="Arial" panose="020B0604020202020204" pitchFamily="34" charset="0"/>
              </a:rPr>
              <a:t>He worked in construction for over 30 years, with prolonged exposure to dust and airborne particulates.</a:t>
            </a:r>
          </a:p>
          <a:p>
            <a:pPr>
              <a:lnSpc>
                <a:spcPct val="150000"/>
              </a:lnSpc>
            </a:pPr>
            <a:r>
              <a:rPr lang="en-GB" sz="1400" dirty="0">
                <a:latin typeface="Arial" panose="020B0604020202020204" pitchFamily="34" charset="0"/>
                <a:cs typeface="Arial" panose="020B0604020202020204" pitchFamily="34" charset="0"/>
              </a:rPr>
              <a:t>He has a 35-year history of smoking but ceased tobacco use five years ago.</a:t>
            </a:r>
          </a:p>
          <a:p>
            <a:pPr>
              <a:lnSpc>
                <a:spcPct val="150000"/>
              </a:lnSpc>
            </a:pPr>
            <a:r>
              <a:rPr lang="en-GB" sz="1400" dirty="0">
                <a:latin typeface="Arial" panose="020B0604020202020204" pitchFamily="34" charset="0"/>
                <a:cs typeface="Arial" panose="020B0604020202020204" pitchFamily="34" charset="0"/>
              </a:rPr>
              <a:t>His daughter visits several times per week, providing both practical assistance and emotional support.</a:t>
            </a:r>
          </a:p>
          <a:p>
            <a:pPr>
              <a:spcBef>
                <a:spcPts val="1200"/>
              </a:spcBef>
              <a:buFont typeface="Arial"/>
              <a:buChar char="•"/>
            </a:pPr>
            <a:endParaRPr lang="en-GB" sz="1200" i="1" dirty="0">
              <a:solidFill>
                <a:schemeClr val="tx1"/>
              </a:solidFill>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28" name="Audio 27">
            <a:hlinkClick r:id="" action="ppaction://media"/>
            <a:extLst>
              <a:ext uri="{FF2B5EF4-FFF2-40B4-BE49-F238E27FC236}">
                <a16:creationId xmlns:a16="http://schemas.microsoft.com/office/drawing/2014/main" id="{A12A29F0-B314-1C39-05A2-02FB3278D9D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323019882"/>
      </p:ext>
    </p:extLst>
  </p:cSld>
  <p:clrMapOvr>
    <a:masterClrMapping/>
  </p:clrMapOvr>
  <mc:AlternateContent xmlns:mc="http://schemas.openxmlformats.org/markup-compatibility/2006">
    <mc:Choice xmlns:p14="http://schemas.microsoft.com/office/powerpoint/2010/main" Requires="p14">
      <p:transition spd="slow" p14:dur="2000" advTm="53234"/>
    </mc:Choice>
    <mc:Fallback>
      <p:transition spd="slow" advTm="532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AA4DA-EB8C-08F3-5E5A-00495725370B}"/>
              </a:ext>
            </a:extLst>
          </p:cNvPr>
          <p:cNvSpPr>
            <a:spLocks noGrp="1"/>
          </p:cNvSpPr>
          <p:nvPr>
            <p:ph type="title"/>
          </p:nvPr>
        </p:nvSpPr>
        <p:spPr>
          <a:xfrm>
            <a:off x="457200" y="274638"/>
            <a:ext cx="8229600" cy="850106"/>
          </a:xfrm>
        </p:spPr>
        <p:txBody>
          <a:bodyPr/>
          <a:lstStyle/>
          <a:p>
            <a:r>
              <a:rPr lang="en-GB" sz="2800" b="1" dirty="0">
                <a:latin typeface="Arial" panose="020B0604020202020204" pitchFamily="34" charset="0"/>
                <a:cs typeface="Arial" panose="020B0604020202020204" pitchFamily="34" charset="0"/>
              </a:rPr>
              <a:t>Demographic Information</a:t>
            </a:r>
            <a:endParaRPr lang="en-GB" sz="2800" dirty="0"/>
          </a:p>
        </p:txBody>
      </p:sp>
      <p:sp>
        <p:nvSpPr>
          <p:cNvPr id="3" name="Text Placeholder 2">
            <a:extLst>
              <a:ext uri="{FF2B5EF4-FFF2-40B4-BE49-F238E27FC236}">
                <a16:creationId xmlns:a16="http://schemas.microsoft.com/office/drawing/2014/main" id="{7DB29F61-FBF6-76F0-0424-9783CB97E62F}"/>
              </a:ext>
            </a:extLst>
          </p:cNvPr>
          <p:cNvSpPr>
            <a:spLocks noGrp="1"/>
          </p:cNvSpPr>
          <p:nvPr>
            <p:ph type="body" idx="1"/>
          </p:nvPr>
        </p:nvSpPr>
        <p:spPr>
          <a:xfrm>
            <a:off x="457200" y="1268760"/>
            <a:ext cx="4040188" cy="906115"/>
          </a:xfrm>
        </p:spPr>
        <p:txBody>
          <a:bodyPr/>
          <a:lstStyle/>
          <a:p>
            <a:r>
              <a:rPr lang="en-GB" sz="2000" dirty="0">
                <a:latin typeface="Arial" panose="020B0604020202020204" pitchFamily="34" charset="0"/>
                <a:cs typeface="Arial" panose="020B0604020202020204" pitchFamily="34" charset="0"/>
              </a:rPr>
              <a:t>Factor</a:t>
            </a:r>
          </a:p>
          <a:p>
            <a:endParaRPr lang="en-GB" dirty="0"/>
          </a:p>
        </p:txBody>
      </p:sp>
      <p:sp>
        <p:nvSpPr>
          <p:cNvPr id="4" name="Content Placeholder 3">
            <a:extLst>
              <a:ext uri="{FF2B5EF4-FFF2-40B4-BE49-F238E27FC236}">
                <a16:creationId xmlns:a16="http://schemas.microsoft.com/office/drawing/2014/main" id="{5602E547-185C-7670-22C4-D8B5642D7C96}"/>
              </a:ext>
            </a:extLst>
          </p:cNvPr>
          <p:cNvSpPr>
            <a:spLocks noGrp="1"/>
          </p:cNvSpPr>
          <p:nvPr>
            <p:ph sz="half" idx="2"/>
          </p:nvPr>
        </p:nvSpPr>
        <p:spPr>
          <a:xfrm>
            <a:off x="457200" y="1772817"/>
            <a:ext cx="4040188" cy="3816424"/>
          </a:xfrm>
        </p:spPr>
        <p:txBody>
          <a:bodyPr/>
          <a:lstStyle/>
          <a:p>
            <a:pPr eaLnBrk="1" fontAlgn="t" hangingPunct="1">
              <a:lnSpc>
                <a:spcPct val="150000"/>
              </a:lnSpc>
            </a:pPr>
            <a:r>
              <a:rPr lang="en-GB" sz="1400" dirty="0">
                <a:latin typeface="Arial" panose="020B0604020202020204" pitchFamily="34" charset="0"/>
                <a:cs typeface="Arial" panose="020B0604020202020204" pitchFamily="34" charset="0"/>
              </a:rPr>
              <a:t>Age / Gender</a:t>
            </a:r>
          </a:p>
          <a:p>
            <a:pPr eaLnBrk="1" fontAlgn="t" hangingPunct="1">
              <a:lnSpc>
                <a:spcPct val="150000"/>
              </a:lnSpc>
            </a:pPr>
            <a:r>
              <a:rPr lang="en-GB" sz="1400" dirty="0">
                <a:latin typeface="Arial" panose="020B0604020202020204" pitchFamily="34" charset="0"/>
                <a:cs typeface="Arial" panose="020B0604020202020204" pitchFamily="34" charset="0"/>
              </a:rPr>
              <a:t>Occupation</a:t>
            </a:r>
          </a:p>
          <a:p>
            <a:pPr eaLnBrk="1" fontAlgn="t" hangingPunct="1">
              <a:lnSpc>
                <a:spcPct val="150000"/>
              </a:lnSpc>
            </a:pPr>
            <a:r>
              <a:rPr lang="en-GB" sz="1400" dirty="0">
                <a:latin typeface="Arial" panose="020B0604020202020204" pitchFamily="34" charset="0"/>
                <a:cs typeface="Arial" panose="020B0604020202020204" pitchFamily="34" charset="0"/>
              </a:rPr>
              <a:t>Living arrangements</a:t>
            </a:r>
          </a:p>
          <a:p>
            <a:pPr eaLnBrk="1" fontAlgn="t" hangingPunct="1">
              <a:lnSpc>
                <a:spcPct val="150000"/>
              </a:lnSpc>
            </a:pPr>
            <a:r>
              <a:rPr lang="en-GB" sz="1400" dirty="0">
                <a:latin typeface="Arial" panose="020B0604020202020204" pitchFamily="34" charset="0"/>
                <a:cs typeface="Arial" panose="020B0604020202020204" pitchFamily="34" charset="0"/>
              </a:rPr>
              <a:t>Family support</a:t>
            </a:r>
          </a:p>
          <a:p>
            <a:pPr eaLnBrk="1" fontAlgn="t" hangingPunct="1">
              <a:lnSpc>
                <a:spcPct val="150000"/>
              </a:lnSpc>
            </a:pPr>
            <a:r>
              <a:rPr lang="en-GB" sz="1400" dirty="0">
                <a:latin typeface="Arial" panose="020B0604020202020204" pitchFamily="34" charset="0"/>
                <a:cs typeface="Arial" panose="020B0604020202020204" pitchFamily="34" charset="0"/>
              </a:rPr>
              <a:t>Diagnosis</a:t>
            </a:r>
          </a:p>
          <a:p>
            <a:pPr eaLnBrk="1" fontAlgn="t" hangingPunct="1">
              <a:lnSpc>
                <a:spcPct val="150000"/>
              </a:lnSpc>
            </a:pPr>
            <a:r>
              <a:rPr lang="en-GB" sz="1400" dirty="0">
                <a:latin typeface="Arial" panose="020B0604020202020204" pitchFamily="34" charset="0"/>
                <a:cs typeface="Arial" panose="020B0604020202020204" pitchFamily="34" charset="0"/>
              </a:rPr>
              <a:t>Mobility</a:t>
            </a:r>
          </a:p>
          <a:p>
            <a:pPr eaLnBrk="1" fontAlgn="t" hangingPunct="1">
              <a:lnSpc>
                <a:spcPct val="150000"/>
              </a:lnSpc>
            </a:pPr>
            <a:endParaRPr lang="en-GB" sz="1400" dirty="0">
              <a:latin typeface="Arial" panose="020B0604020202020204" pitchFamily="34" charset="0"/>
              <a:cs typeface="Arial" panose="020B0604020202020204" pitchFamily="34" charset="0"/>
            </a:endParaRPr>
          </a:p>
          <a:p>
            <a:pPr eaLnBrk="1" fontAlgn="t" hangingPunct="1">
              <a:lnSpc>
                <a:spcPct val="150000"/>
              </a:lnSpc>
            </a:pPr>
            <a:r>
              <a:rPr lang="en-GB" sz="1400" dirty="0">
                <a:latin typeface="Arial" panose="020B0604020202020204" pitchFamily="34" charset="0"/>
                <a:cs typeface="Arial" panose="020B0604020202020204" pitchFamily="34" charset="0"/>
              </a:rPr>
              <a:t>Smoking history</a:t>
            </a:r>
          </a:p>
          <a:p>
            <a:endParaRPr lang="en-GB" dirty="0"/>
          </a:p>
        </p:txBody>
      </p:sp>
      <p:sp>
        <p:nvSpPr>
          <p:cNvPr id="5" name="Text Placeholder 4">
            <a:extLst>
              <a:ext uri="{FF2B5EF4-FFF2-40B4-BE49-F238E27FC236}">
                <a16:creationId xmlns:a16="http://schemas.microsoft.com/office/drawing/2014/main" id="{7EF3D12D-CD59-9708-4366-F0F5E994050E}"/>
              </a:ext>
            </a:extLst>
          </p:cNvPr>
          <p:cNvSpPr>
            <a:spLocks noGrp="1"/>
          </p:cNvSpPr>
          <p:nvPr>
            <p:ph type="body" sz="quarter" idx="3"/>
          </p:nvPr>
        </p:nvSpPr>
        <p:spPr>
          <a:xfrm>
            <a:off x="4645025" y="1268760"/>
            <a:ext cx="4041775" cy="906115"/>
          </a:xfrm>
        </p:spPr>
        <p:txBody>
          <a:bodyPr/>
          <a:lstStyle/>
          <a:p>
            <a:r>
              <a:rPr lang="en-GB" sz="2000" dirty="0">
                <a:latin typeface="Arial" panose="020B0604020202020204" pitchFamily="34" charset="0"/>
                <a:cs typeface="Arial" panose="020B0604020202020204" pitchFamily="34" charset="0"/>
              </a:rPr>
              <a:t>Patient information</a:t>
            </a:r>
          </a:p>
          <a:p>
            <a:endParaRPr lang="en-GB" dirty="0"/>
          </a:p>
        </p:txBody>
      </p:sp>
      <p:sp>
        <p:nvSpPr>
          <p:cNvPr id="6" name="Content Placeholder 5">
            <a:extLst>
              <a:ext uri="{FF2B5EF4-FFF2-40B4-BE49-F238E27FC236}">
                <a16:creationId xmlns:a16="http://schemas.microsoft.com/office/drawing/2014/main" id="{EEB051CE-0634-636D-3729-9E14CED2D4A8}"/>
              </a:ext>
            </a:extLst>
          </p:cNvPr>
          <p:cNvSpPr>
            <a:spLocks noGrp="1"/>
          </p:cNvSpPr>
          <p:nvPr>
            <p:ph sz="quarter" idx="4"/>
          </p:nvPr>
        </p:nvSpPr>
        <p:spPr>
          <a:xfrm>
            <a:off x="4645025" y="1772817"/>
            <a:ext cx="4041775" cy="3816423"/>
          </a:xfrm>
        </p:spPr>
        <p:txBody>
          <a:bodyPr/>
          <a:lstStyle/>
          <a:p>
            <a:pPr eaLnBrk="1" fontAlgn="t" hangingPunct="1">
              <a:lnSpc>
                <a:spcPct val="150000"/>
              </a:lnSpc>
            </a:pPr>
            <a:r>
              <a:rPr lang="en-GB" sz="1400" dirty="0">
                <a:latin typeface="Arial" panose="020B0604020202020204" pitchFamily="34" charset="0"/>
                <a:cs typeface="Arial" panose="020B0604020202020204" pitchFamily="34" charset="0"/>
              </a:rPr>
              <a:t>67 years / Male</a:t>
            </a:r>
          </a:p>
          <a:p>
            <a:pPr eaLnBrk="1" fontAlgn="t" hangingPunct="1">
              <a:lnSpc>
                <a:spcPct val="150000"/>
              </a:lnSpc>
            </a:pPr>
            <a:r>
              <a:rPr lang="en-GB" sz="1400" dirty="0">
                <a:latin typeface="Arial" panose="020B0604020202020204" pitchFamily="34" charset="0"/>
                <a:cs typeface="Arial" panose="020B0604020202020204" pitchFamily="34" charset="0"/>
              </a:rPr>
              <a:t>Retired construction worker</a:t>
            </a:r>
          </a:p>
          <a:p>
            <a:pPr eaLnBrk="1" fontAlgn="t" hangingPunct="1">
              <a:lnSpc>
                <a:spcPct val="150000"/>
              </a:lnSpc>
            </a:pPr>
            <a:r>
              <a:rPr lang="en-GB" sz="1400" dirty="0">
                <a:latin typeface="Arial" panose="020B0604020202020204" pitchFamily="34" charset="0"/>
                <a:cs typeface="Arial" panose="020B0604020202020204" pitchFamily="34" charset="0"/>
              </a:rPr>
              <a:t>Lives alone</a:t>
            </a:r>
          </a:p>
          <a:p>
            <a:pPr eaLnBrk="1" fontAlgn="t" hangingPunct="1">
              <a:lnSpc>
                <a:spcPct val="150000"/>
              </a:lnSpc>
            </a:pPr>
            <a:r>
              <a:rPr lang="en-GB" sz="1400" dirty="0">
                <a:latin typeface="Arial" panose="020B0604020202020204" pitchFamily="34" charset="0"/>
                <a:cs typeface="Arial" panose="020B0604020202020204" pitchFamily="34" charset="0"/>
              </a:rPr>
              <a:t>Daughter visits several times weekly</a:t>
            </a:r>
          </a:p>
          <a:p>
            <a:pPr eaLnBrk="1" fontAlgn="t" hangingPunct="1">
              <a:lnSpc>
                <a:spcPct val="150000"/>
              </a:lnSpc>
            </a:pPr>
            <a:r>
              <a:rPr lang="en-GB" sz="1400" dirty="0">
                <a:latin typeface="Arial" panose="020B0604020202020204" pitchFamily="34" charset="0"/>
                <a:cs typeface="Arial" panose="020B0604020202020204" pitchFamily="34" charset="0"/>
              </a:rPr>
              <a:t>Chronic obstructive pulmonary disease</a:t>
            </a:r>
          </a:p>
          <a:p>
            <a:pPr eaLnBrk="1" fontAlgn="t" hangingPunct="1">
              <a:lnSpc>
                <a:spcPct val="150000"/>
              </a:lnSpc>
            </a:pPr>
            <a:r>
              <a:rPr lang="en-GB" sz="1400" dirty="0">
                <a:latin typeface="Arial" panose="020B0604020202020204" pitchFamily="34" charset="0"/>
                <a:cs typeface="Arial" panose="020B0604020202020204" pitchFamily="34" charset="0"/>
              </a:rPr>
              <a:t>Independent, but breathless with longer distances/stairs</a:t>
            </a:r>
          </a:p>
          <a:p>
            <a:pPr eaLnBrk="1" fontAlgn="t" hangingPunct="1">
              <a:lnSpc>
                <a:spcPct val="150000"/>
              </a:lnSpc>
            </a:pPr>
            <a:r>
              <a:rPr lang="en-GB" sz="1400" dirty="0">
                <a:latin typeface="Arial" panose="020B0604020202020204" pitchFamily="34" charset="0"/>
                <a:cs typeface="Arial" panose="020B0604020202020204" pitchFamily="34" charset="0"/>
              </a:rPr>
              <a:t>35 years; stopped 5 years ago</a:t>
            </a:r>
          </a:p>
          <a:p>
            <a:endParaRPr lang="en-GB" dirty="0"/>
          </a:p>
        </p:txBody>
      </p:sp>
      <p:sp>
        <p:nvSpPr>
          <p:cNvPr id="7" name="Date Placeholder 6">
            <a:extLst>
              <a:ext uri="{FF2B5EF4-FFF2-40B4-BE49-F238E27FC236}">
                <a16:creationId xmlns:a16="http://schemas.microsoft.com/office/drawing/2014/main" id="{8957FECB-64F1-A158-B166-B4628C8B7F27}"/>
              </a:ext>
            </a:extLst>
          </p:cNvPr>
          <p:cNvSpPr>
            <a:spLocks noGrp="1"/>
          </p:cNvSpPr>
          <p:nvPr>
            <p:ph type="dt" sz="half" idx="10"/>
          </p:nvPr>
        </p:nvSpPr>
        <p:spPr/>
        <p:txBody>
          <a:bodyPr/>
          <a:lstStyle/>
          <a:p>
            <a:pPr>
              <a:defRPr/>
            </a:pPr>
            <a:fld id="{9453B735-BACA-4CF9-84E6-D7AD67CD6A41}" type="datetime1">
              <a:rPr lang="en-GB" altLang="en-US" smtClean="0"/>
              <a:pPr>
                <a:defRPr/>
              </a:pPr>
              <a:t>11/08/2026</a:t>
            </a:fld>
            <a:endParaRPr lang="en-GB" altLang="en-US"/>
          </a:p>
        </p:txBody>
      </p:sp>
      <p:sp>
        <p:nvSpPr>
          <p:cNvPr id="8" name="Slide Number Placeholder 7">
            <a:extLst>
              <a:ext uri="{FF2B5EF4-FFF2-40B4-BE49-F238E27FC236}">
                <a16:creationId xmlns:a16="http://schemas.microsoft.com/office/drawing/2014/main" id="{30162E43-4A52-40E4-FCA1-0D7E556CEF9B}"/>
              </a:ext>
            </a:extLst>
          </p:cNvPr>
          <p:cNvSpPr>
            <a:spLocks noGrp="1"/>
          </p:cNvSpPr>
          <p:nvPr>
            <p:ph type="sldNum" sz="quarter" idx="11"/>
          </p:nvPr>
        </p:nvSpPr>
        <p:spPr/>
        <p:txBody>
          <a:bodyPr/>
          <a:lstStyle/>
          <a:p>
            <a:pPr>
              <a:defRPr/>
            </a:pPr>
            <a:fld id="{0669F83E-C611-4B90-8FAE-1379528B23C3}" type="slidenum">
              <a:rPr lang="en-GB" altLang="en-US" smtClean="0"/>
              <a:pPr>
                <a:defRPr/>
              </a:pPr>
              <a:t>5</a:t>
            </a:fld>
            <a:endParaRPr lang="en-GB" altLang="en-US"/>
          </a:p>
        </p:txBody>
      </p:sp>
      <p:pic>
        <p:nvPicPr>
          <p:cNvPr id="29" name="Audio 28">
            <a:hlinkClick r:id="" action="ppaction://media"/>
            <a:extLst>
              <a:ext uri="{FF2B5EF4-FFF2-40B4-BE49-F238E27FC236}">
                <a16:creationId xmlns:a16="http://schemas.microsoft.com/office/drawing/2014/main" id="{8CD545B1-5897-15D5-3A87-BFC8493A5B9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949054257"/>
      </p:ext>
    </p:extLst>
  </p:cSld>
  <p:clrMapOvr>
    <a:masterClrMapping/>
  </p:clrMapOvr>
  <mc:AlternateContent xmlns:mc="http://schemas.openxmlformats.org/markup-compatibility/2006">
    <mc:Choice xmlns:p14="http://schemas.microsoft.com/office/powerpoint/2010/main" Requires="p14">
      <p:transition spd="slow" p14:dur="2000" advTm="1214"/>
    </mc:Choice>
    <mc:Fallback>
      <p:transition spd="slow" advTm="12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31438-3CE5-B38C-1A37-F01B6309E82F}"/>
              </a:ext>
            </a:extLst>
          </p:cNvPr>
          <p:cNvSpPr>
            <a:spLocks noGrp="1"/>
          </p:cNvSpPr>
          <p:nvPr>
            <p:ph type="title"/>
          </p:nvPr>
        </p:nvSpPr>
        <p:spPr>
          <a:xfrm>
            <a:off x="457200" y="274638"/>
            <a:ext cx="8229600" cy="533054"/>
          </a:xfrm>
        </p:spPr>
        <p:txBody>
          <a:bodyPr/>
          <a:lstStyle/>
          <a:p>
            <a:r>
              <a:rPr lang="en-GB" sz="2800" b="1" dirty="0">
                <a:latin typeface="Arial" panose="020B0604020202020204" pitchFamily="34" charset="0"/>
                <a:cs typeface="Arial" panose="020B0604020202020204" pitchFamily="34" charset="0"/>
              </a:rPr>
              <a:t>Health Measurements and Comparison</a:t>
            </a:r>
          </a:p>
        </p:txBody>
      </p:sp>
      <p:graphicFrame>
        <p:nvGraphicFramePr>
          <p:cNvPr id="8" name="Content Placeholder 7">
            <a:extLst>
              <a:ext uri="{FF2B5EF4-FFF2-40B4-BE49-F238E27FC236}">
                <a16:creationId xmlns:a16="http://schemas.microsoft.com/office/drawing/2014/main" id="{94F53E51-0CB9-4A40-8F9E-1A779914F0A8}"/>
              </a:ext>
            </a:extLst>
          </p:cNvPr>
          <p:cNvGraphicFramePr>
            <a:graphicFrameLocks noGrp="1"/>
          </p:cNvGraphicFramePr>
          <p:nvPr>
            <p:ph idx="1"/>
            <p:extLst>
              <p:ext uri="{D42A27DB-BD31-4B8C-83A1-F6EECF244321}">
                <p14:modId xmlns:p14="http://schemas.microsoft.com/office/powerpoint/2010/main" val="3872334714"/>
              </p:ext>
            </p:extLst>
          </p:nvPr>
        </p:nvGraphicFramePr>
        <p:xfrm>
          <a:off x="457200" y="1600200"/>
          <a:ext cx="8229600" cy="370840"/>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4178651954"/>
                    </a:ext>
                  </a:extLst>
                </a:gridCol>
                <a:gridCol w="2743200">
                  <a:extLst>
                    <a:ext uri="{9D8B030D-6E8A-4147-A177-3AD203B41FA5}">
                      <a16:colId xmlns:a16="http://schemas.microsoft.com/office/drawing/2014/main" val="1380690416"/>
                    </a:ext>
                  </a:extLst>
                </a:gridCol>
                <a:gridCol w="2743200">
                  <a:extLst>
                    <a:ext uri="{9D8B030D-6E8A-4147-A177-3AD203B41FA5}">
                      <a16:colId xmlns:a16="http://schemas.microsoft.com/office/drawing/2014/main" val="2736253287"/>
                    </a:ext>
                  </a:extLst>
                </a:gridCol>
              </a:tblGrid>
              <a:tr h="370840">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076892063"/>
                  </a:ext>
                </a:extLst>
              </a:tr>
            </a:tbl>
          </a:graphicData>
        </a:graphic>
      </p:graphicFrame>
      <p:sp>
        <p:nvSpPr>
          <p:cNvPr id="4" name="Date Placeholder 3">
            <a:extLst>
              <a:ext uri="{FF2B5EF4-FFF2-40B4-BE49-F238E27FC236}">
                <a16:creationId xmlns:a16="http://schemas.microsoft.com/office/drawing/2014/main" id="{9F1C6C6F-E856-79D8-B2E0-0E661569C0A9}"/>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6862A2B1-064E-A598-3A27-96EF7CAB93F8}"/>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graphicFrame>
        <p:nvGraphicFramePr>
          <p:cNvPr id="9" name="Table 8">
            <a:extLst>
              <a:ext uri="{FF2B5EF4-FFF2-40B4-BE49-F238E27FC236}">
                <a16:creationId xmlns:a16="http://schemas.microsoft.com/office/drawing/2014/main" id="{9B707474-54D4-0839-5D21-873499818A20}"/>
              </a:ext>
            </a:extLst>
          </p:cNvPr>
          <p:cNvGraphicFramePr>
            <a:graphicFrameLocks noGrp="1"/>
          </p:cNvGraphicFramePr>
          <p:nvPr>
            <p:extLst>
              <p:ext uri="{D42A27DB-BD31-4B8C-83A1-F6EECF244321}">
                <p14:modId xmlns:p14="http://schemas.microsoft.com/office/powerpoint/2010/main" val="1854915629"/>
              </p:ext>
            </p:extLst>
          </p:nvPr>
        </p:nvGraphicFramePr>
        <p:xfrm>
          <a:off x="457200" y="1600199"/>
          <a:ext cx="8229600" cy="4085214"/>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2113846900"/>
                    </a:ext>
                  </a:extLst>
                </a:gridCol>
                <a:gridCol w="2743200">
                  <a:extLst>
                    <a:ext uri="{9D8B030D-6E8A-4147-A177-3AD203B41FA5}">
                      <a16:colId xmlns:a16="http://schemas.microsoft.com/office/drawing/2014/main" val="326023379"/>
                    </a:ext>
                  </a:extLst>
                </a:gridCol>
                <a:gridCol w="2743200">
                  <a:extLst>
                    <a:ext uri="{9D8B030D-6E8A-4147-A177-3AD203B41FA5}">
                      <a16:colId xmlns:a16="http://schemas.microsoft.com/office/drawing/2014/main" val="3855510561"/>
                    </a:ext>
                  </a:extLst>
                </a:gridCol>
              </a:tblGrid>
              <a:tr h="518309">
                <a:tc>
                  <a:txBody>
                    <a:bodyPr/>
                    <a:lstStyle/>
                    <a:p>
                      <a:pPr>
                        <a:defRPr sz="1500" b="0">
                          <a:solidFill>
                            <a:srgbClr val="232D32"/>
                          </a:solidFill>
                        </a:defRPr>
                      </a:pPr>
                      <a:r>
                        <a:rPr sz="1400" dirty="0">
                          <a:latin typeface="Arial" panose="020B0604020202020204" pitchFamily="34" charset="0"/>
                          <a:cs typeface="Arial" panose="020B0604020202020204" pitchFamily="34" charset="0"/>
                        </a:rPr>
                        <a:t>Blood pressure</a:t>
                      </a:r>
                    </a:p>
                  </a:txBody>
                  <a:tcPr marL="73152" marR="73152">
                    <a:solidFill>
                      <a:srgbClr val="FFFFFF"/>
                    </a:solidFill>
                  </a:tcPr>
                </a:tc>
                <a:tc>
                  <a:txBody>
                    <a:bodyPr/>
                    <a:lstStyle/>
                    <a:p>
                      <a:pPr>
                        <a:defRPr sz="1500" b="0">
                          <a:solidFill>
                            <a:srgbClr val="232D32"/>
                          </a:solidFill>
                        </a:defRPr>
                      </a:pPr>
                      <a:r>
                        <a:rPr sz="1400">
                          <a:latin typeface="Arial" panose="020B0604020202020204" pitchFamily="34" charset="0"/>
                          <a:cs typeface="Arial" panose="020B0604020202020204" pitchFamily="34" charset="0"/>
                        </a:rPr>
                        <a:t>138/84 mmHg</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Above ideal; monitor</a:t>
                      </a:r>
                    </a:p>
                  </a:txBody>
                  <a:tcPr marL="73152" marR="73152">
                    <a:solidFill>
                      <a:srgbClr val="FFFFFF"/>
                    </a:solidFill>
                  </a:tcPr>
                </a:tc>
                <a:extLst>
                  <a:ext uri="{0D108BD9-81ED-4DB2-BD59-A6C34878D82A}">
                    <a16:rowId xmlns:a16="http://schemas.microsoft.com/office/drawing/2014/main" val="1378557256"/>
                  </a:ext>
                </a:extLst>
              </a:tr>
              <a:tr h="518309">
                <a:tc>
                  <a:txBody>
                    <a:bodyPr/>
                    <a:lstStyle/>
                    <a:p>
                      <a:pPr>
                        <a:defRPr sz="1500" b="0">
                          <a:solidFill>
                            <a:srgbClr val="232D32"/>
                          </a:solidFill>
                        </a:defRPr>
                      </a:pPr>
                      <a:r>
                        <a:rPr sz="1400" dirty="0">
                          <a:latin typeface="Arial" panose="020B0604020202020204" pitchFamily="34" charset="0"/>
                          <a:cs typeface="Arial" panose="020B0604020202020204" pitchFamily="34" charset="0"/>
                        </a:rPr>
                        <a:t>Heart rate</a:t>
                      </a:r>
                    </a:p>
                  </a:txBody>
                  <a:tcPr marL="73152" marR="73152">
                    <a:solidFill>
                      <a:srgbClr val="FFFFFF"/>
                    </a:solidFill>
                  </a:tcPr>
                </a:tc>
                <a:tc>
                  <a:txBody>
                    <a:bodyPr/>
                    <a:lstStyle/>
                    <a:p>
                      <a:pPr>
                        <a:defRPr sz="1500" b="0">
                          <a:solidFill>
                            <a:srgbClr val="232D32"/>
                          </a:solidFill>
                        </a:defRPr>
                      </a:pPr>
                      <a:r>
                        <a:rPr sz="1400">
                          <a:latin typeface="Arial" panose="020B0604020202020204" pitchFamily="34" charset="0"/>
                          <a:cs typeface="Arial" panose="020B0604020202020204" pitchFamily="34" charset="0"/>
                        </a:rPr>
                        <a:t>88 bpm</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Usually 60–100 bpm</a:t>
                      </a:r>
                    </a:p>
                  </a:txBody>
                  <a:tcPr marL="73152" marR="73152">
                    <a:solidFill>
                      <a:srgbClr val="FFFFFF"/>
                    </a:solidFill>
                  </a:tcPr>
                </a:tc>
                <a:extLst>
                  <a:ext uri="{0D108BD9-81ED-4DB2-BD59-A6C34878D82A}">
                    <a16:rowId xmlns:a16="http://schemas.microsoft.com/office/drawing/2014/main" val="1919676515"/>
                  </a:ext>
                </a:extLst>
              </a:tr>
              <a:tr h="518309">
                <a:tc>
                  <a:txBody>
                    <a:bodyPr/>
                    <a:lstStyle/>
                    <a:p>
                      <a:pPr>
                        <a:defRPr sz="1500" b="0">
                          <a:solidFill>
                            <a:srgbClr val="232D32"/>
                          </a:solidFill>
                        </a:defRPr>
                      </a:pPr>
                      <a:r>
                        <a:rPr sz="1400" dirty="0">
                          <a:latin typeface="Arial" panose="020B0604020202020204" pitchFamily="34" charset="0"/>
                          <a:cs typeface="Arial" panose="020B0604020202020204" pitchFamily="34" charset="0"/>
                        </a:rPr>
                        <a:t>Respiratory rate</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22/min</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Usually 12–20/min</a:t>
                      </a:r>
                    </a:p>
                  </a:txBody>
                  <a:tcPr marL="73152" marR="73152">
                    <a:solidFill>
                      <a:srgbClr val="FFFFFF"/>
                    </a:solidFill>
                  </a:tcPr>
                </a:tc>
                <a:extLst>
                  <a:ext uri="{0D108BD9-81ED-4DB2-BD59-A6C34878D82A}">
                    <a16:rowId xmlns:a16="http://schemas.microsoft.com/office/drawing/2014/main" val="3962312593"/>
                  </a:ext>
                </a:extLst>
              </a:tr>
              <a:tr h="518309">
                <a:tc>
                  <a:txBody>
                    <a:bodyPr/>
                    <a:lstStyle/>
                    <a:p>
                      <a:pPr>
                        <a:defRPr sz="1500" b="0">
                          <a:solidFill>
                            <a:srgbClr val="232D32"/>
                          </a:solidFill>
                        </a:defRPr>
                      </a:pPr>
                      <a:r>
                        <a:rPr sz="1400" dirty="0">
                          <a:latin typeface="Arial" panose="020B0604020202020204" pitchFamily="34" charset="0"/>
                          <a:cs typeface="Arial" panose="020B0604020202020204" pitchFamily="34" charset="0"/>
                        </a:rPr>
                        <a:t>SpO₂</a:t>
                      </a:r>
                    </a:p>
                  </a:txBody>
                  <a:tcPr marL="73152" marR="73152">
                    <a:solidFill>
                      <a:srgbClr val="FFFFFF"/>
                    </a:solidFill>
                  </a:tcPr>
                </a:tc>
                <a:tc>
                  <a:txBody>
                    <a:bodyPr/>
                    <a:lstStyle/>
                    <a:p>
                      <a:pPr>
                        <a:defRPr sz="1500" b="0">
                          <a:solidFill>
                            <a:srgbClr val="232D32"/>
                          </a:solidFill>
                        </a:defRPr>
                      </a:pPr>
                      <a:r>
                        <a:rPr sz="1400">
                          <a:latin typeface="Arial" panose="020B0604020202020204" pitchFamily="34" charset="0"/>
                          <a:cs typeface="Arial" panose="020B0604020202020204" pitchFamily="34" charset="0"/>
                        </a:rPr>
                        <a:t>93% room air</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Usually 95–100%; COPD targets may differ</a:t>
                      </a:r>
                    </a:p>
                  </a:txBody>
                  <a:tcPr marL="73152" marR="73152">
                    <a:solidFill>
                      <a:srgbClr val="FFFFFF"/>
                    </a:solidFill>
                  </a:tcPr>
                </a:tc>
                <a:extLst>
                  <a:ext uri="{0D108BD9-81ED-4DB2-BD59-A6C34878D82A}">
                    <a16:rowId xmlns:a16="http://schemas.microsoft.com/office/drawing/2014/main" val="1587618713"/>
                  </a:ext>
                </a:extLst>
              </a:tr>
              <a:tr h="518309">
                <a:tc>
                  <a:txBody>
                    <a:bodyPr/>
                    <a:lstStyle/>
                    <a:p>
                      <a:pPr>
                        <a:defRPr sz="1500" b="0">
                          <a:solidFill>
                            <a:srgbClr val="232D32"/>
                          </a:solidFill>
                        </a:defRPr>
                      </a:pPr>
                      <a:r>
                        <a:rPr sz="1400">
                          <a:latin typeface="Arial" panose="020B0604020202020204" pitchFamily="34" charset="0"/>
                          <a:cs typeface="Arial" panose="020B0604020202020204" pitchFamily="34" charset="0"/>
                        </a:rPr>
                        <a:t>Temperature</a:t>
                      </a:r>
                    </a:p>
                  </a:txBody>
                  <a:tcPr marL="73152" marR="73152">
                    <a:solidFill>
                      <a:srgbClr val="FFFFFF"/>
                    </a:solidFill>
                  </a:tcPr>
                </a:tc>
                <a:tc>
                  <a:txBody>
                    <a:bodyPr/>
                    <a:lstStyle/>
                    <a:p>
                      <a:pPr>
                        <a:defRPr sz="1500" b="0">
                          <a:solidFill>
                            <a:srgbClr val="232D32"/>
                          </a:solidFill>
                        </a:defRPr>
                      </a:pPr>
                      <a:r>
                        <a:rPr sz="1400">
                          <a:latin typeface="Arial" panose="020B0604020202020204" pitchFamily="34" charset="0"/>
                          <a:cs typeface="Arial" panose="020B0604020202020204" pitchFamily="34" charset="0"/>
                        </a:rPr>
                        <a:t>36.8°C</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Approximately 36.0–37.5°C</a:t>
                      </a:r>
                    </a:p>
                  </a:txBody>
                  <a:tcPr marL="73152" marR="73152">
                    <a:solidFill>
                      <a:srgbClr val="FFFFFF"/>
                    </a:solidFill>
                  </a:tcPr>
                </a:tc>
                <a:extLst>
                  <a:ext uri="{0D108BD9-81ED-4DB2-BD59-A6C34878D82A}">
                    <a16:rowId xmlns:a16="http://schemas.microsoft.com/office/drawing/2014/main" val="3690088412"/>
                  </a:ext>
                </a:extLst>
              </a:tr>
              <a:tr h="518309">
                <a:tc>
                  <a:txBody>
                    <a:bodyPr/>
                    <a:lstStyle/>
                    <a:p>
                      <a:pPr>
                        <a:defRPr sz="1500" b="0">
                          <a:solidFill>
                            <a:srgbClr val="232D32"/>
                          </a:solidFill>
                        </a:defRPr>
                      </a:pPr>
                      <a:r>
                        <a:rPr sz="1400">
                          <a:latin typeface="Arial" panose="020B0604020202020204" pitchFamily="34" charset="0"/>
                          <a:cs typeface="Arial" panose="020B0604020202020204" pitchFamily="34" charset="0"/>
                        </a:rPr>
                        <a:t>BMI</a:t>
                      </a:r>
                    </a:p>
                  </a:txBody>
                  <a:tcPr marL="73152" marR="73152">
                    <a:solidFill>
                      <a:srgbClr val="FFFFFF"/>
                    </a:solidFill>
                  </a:tcPr>
                </a:tc>
                <a:tc>
                  <a:txBody>
                    <a:bodyPr/>
                    <a:lstStyle/>
                    <a:p>
                      <a:pPr>
                        <a:defRPr sz="1500" b="0">
                          <a:solidFill>
                            <a:srgbClr val="232D32"/>
                          </a:solidFill>
                        </a:defRPr>
                      </a:pPr>
                      <a:r>
                        <a:rPr sz="1400">
                          <a:latin typeface="Arial" panose="020B0604020202020204" pitchFamily="34" charset="0"/>
                          <a:cs typeface="Arial" panose="020B0604020202020204" pitchFamily="34" charset="0"/>
                        </a:rPr>
                        <a:t>24.3 kg/m²</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18.5–24.9 kg/m²</a:t>
                      </a:r>
                    </a:p>
                  </a:txBody>
                  <a:tcPr marL="73152" marR="73152">
                    <a:solidFill>
                      <a:srgbClr val="FFFFFF"/>
                    </a:solidFill>
                  </a:tcPr>
                </a:tc>
                <a:extLst>
                  <a:ext uri="{0D108BD9-81ED-4DB2-BD59-A6C34878D82A}">
                    <a16:rowId xmlns:a16="http://schemas.microsoft.com/office/drawing/2014/main" val="2637838425"/>
                  </a:ext>
                </a:extLst>
              </a:tr>
              <a:tr h="951197">
                <a:tc>
                  <a:txBody>
                    <a:bodyPr/>
                    <a:lstStyle/>
                    <a:p>
                      <a:pPr>
                        <a:defRPr sz="1500" b="0">
                          <a:solidFill>
                            <a:srgbClr val="232D32"/>
                          </a:solidFill>
                        </a:defRPr>
                      </a:pPr>
                      <a:r>
                        <a:rPr sz="1400" dirty="0">
                          <a:latin typeface="Arial" panose="020B0604020202020204" pitchFamily="34" charset="0"/>
                          <a:cs typeface="Arial" panose="020B0604020202020204" pitchFamily="34" charset="0"/>
                        </a:rPr>
                        <a:t>Breathlessness</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4/10 on exertion</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More than expected in healthy adult activity</a:t>
                      </a:r>
                      <a:r>
                        <a:rPr lang="en-GB" sz="1400" dirty="0">
                          <a:latin typeface="Arial" panose="020B0604020202020204" pitchFamily="34" charset="0"/>
                          <a:cs typeface="Arial" panose="020B0604020202020204" pitchFamily="34" charset="0"/>
                        </a:rPr>
                        <a:t>. </a:t>
                      </a:r>
                      <a:r>
                        <a:rPr lang="en-GB" sz="1500" b="0" kern="1200" dirty="0">
                          <a:solidFill>
                            <a:schemeClr val="dk1"/>
                          </a:solidFill>
                          <a:effectLst/>
                          <a:latin typeface="+mn-lt"/>
                          <a:ea typeface="+mn-ea"/>
                          <a:cs typeface="+mn-cs"/>
                        </a:rPr>
                        <a:t>(Asthma and Lung UK, 2024), </a:t>
                      </a:r>
                      <a:r>
                        <a:rPr lang="en-GB" sz="1400" b="0" kern="1200" dirty="0">
                          <a:solidFill>
                            <a:schemeClr val="dk1"/>
                          </a:solidFill>
                          <a:effectLst/>
                          <a:latin typeface="Arial" panose="020B0604020202020204" pitchFamily="34" charset="0"/>
                          <a:ea typeface="+mn-ea"/>
                          <a:cs typeface="Arial" panose="020B0604020202020204" pitchFamily="34" charset="0"/>
                        </a:rPr>
                        <a:t>(Bouloukaki et al., 2024)</a:t>
                      </a:r>
                      <a:endParaRPr sz="1400" dirty="0">
                        <a:latin typeface="Arial" panose="020B0604020202020204" pitchFamily="34" charset="0"/>
                        <a:cs typeface="Arial" panose="020B0604020202020204" pitchFamily="34" charset="0"/>
                      </a:endParaRPr>
                    </a:p>
                  </a:txBody>
                  <a:tcPr marL="73152" marR="73152">
                    <a:solidFill>
                      <a:srgbClr val="FFFFFF"/>
                    </a:solidFill>
                  </a:tcPr>
                </a:tc>
                <a:extLst>
                  <a:ext uri="{0D108BD9-81ED-4DB2-BD59-A6C34878D82A}">
                    <a16:rowId xmlns:a16="http://schemas.microsoft.com/office/drawing/2014/main" val="3281897081"/>
                  </a:ext>
                </a:extLst>
              </a:tr>
            </a:tbl>
          </a:graphicData>
        </a:graphic>
      </p:graphicFrame>
      <p:graphicFrame>
        <p:nvGraphicFramePr>
          <p:cNvPr id="12" name="Table 11">
            <a:extLst>
              <a:ext uri="{FF2B5EF4-FFF2-40B4-BE49-F238E27FC236}">
                <a16:creationId xmlns:a16="http://schemas.microsoft.com/office/drawing/2014/main" id="{6198AE65-41EB-E411-8E00-EB8FEB5797D5}"/>
              </a:ext>
            </a:extLst>
          </p:cNvPr>
          <p:cNvGraphicFramePr>
            <a:graphicFrameLocks noGrp="1"/>
          </p:cNvGraphicFramePr>
          <p:nvPr>
            <p:extLst>
              <p:ext uri="{D42A27DB-BD31-4B8C-83A1-F6EECF244321}">
                <p14:modId xmlns:p14="http://schemas.microsoft.com/office/powerpoint/2010/main" val="912424097"/>
              </p:ext>
            </p:extLst>
          </p:nvPr>
        </p:nvGraphicFramePr>
        <p:xfrm>
          <a:off x="457200" y="905664"/>
          <a:ext cx="8229600" cy="701040"/>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3734878927"/>
                    </a:ext>
                  </a:extLst>
                </a:gridCol>
                <a:gridCol w="2743200">
                  <a:extLst>
                    <a:ext uri="{9D8B030D-6E8A-4147-A177-3AD203B41FA5}">
                      <a16:colId xmlns:a16="http://schemas.microsoft.com/office/drawing/2014/main" val="2943059505"/>
                    </a:ext>
                  </a:extLst>
                </a:gridCol>
                <a:gridCol w="2743200">
                  <a:extLst>
                    <a:ext uri="{9D8B030D-6E8A-4147-A177-3AD203B41FA5}">
                      <a16:colId xmlns:a16="http://schemas.microsoft.com/office/drawing/2014/main" val="2648048526"/>
                    </a:ext>
                  </a:extLst>
                </a:gridCol>
              </a:tblGrid>
              <a:tr h="694534">
                <a:tc>
                  <a:txBody>
                    <a:bodyPr/>
                    <a:lstStyle/>
                    <a:p>
                      <a:pPr>
                        <a:defRPr sz="1600" b="1">
                          <a:solidFill>
                            <a:srgbClr val="FFFFFF"/>
                          </a:solidFill>
                        </a:defRPr>
                      </a:pPr>
                      <a:r>
                        <a:rPr sz="2000" dirty="0"/>
                        <a:t>Measurement</a:t>
                      </a:r>
                    </a:p>
                  </a:txBody>
                  <a:tcPr marL="73152" marR="73152">
                    <a:solidFill>
                      <a:srgbClr val="1E374B"/>
                    </a:solidFill>
                  </a:tcPr>
                </a:tc>
                <a:tc>
                  <a:txBody>
                    <a:bodyPr/>
                    <a:lstStyle/>
                    <a:p>
                      <a:pPr>
                        <a:defRPr sz="1600" b="1">
                          <a:solidFill>
                            <a:srgbClr val="FFFFFF"/>
                          </a:solidFill>
                        </a:defRPr>
                      </a:pPr>
                      <a:r>
                        <a:rPr sz="2000" dirty="0"/>
                        <a:t>Daniel</a:t>
                      </a:r>
                    </a:p>
                  </a:txBody>
                  <a:tcPr marL="73152" marR="73152">
                    <a:solidFill>
                      <a:srgbClr val="1E374B"/>
                    </a:solidFill>
                  </a:tcPr>
                </a:tc>
                <a:tc>
                  <a:txBody>
                    <a:bodyPr/>
                    <a:lstStyle/>
                    <a:p>
                      <a:pPr>
                        <a:defRPr sz="1600" b="1">
                          <a:solidFill>
                            <a:srgbClr val="FFFFFF"/>
                          </a:solidFill>
                        </a:defRPr>
                      </a:pPr>
                      <a:r>
                        <a:rPr sz="2000" dirty="0"/>
                        <a:t>Typical healthy adult comparison</a:t>
                      </a:r>
                    </a:p>
                  </a:txBody>
                  <a:tcPr marL="73152" marR="73152">
                    <a:solidFill>
                      <a:srgbClr val="1E374B"/>
                    </a:solidFill>
                  </a:tcPr>
                </a:tc>
                <a:extLst>
                  <a:ext uri="{0D108BD9-81ED-4DB2-BD59-A6C34878D82A}">
                    <a16:rowId xmlns:a16="http://schemas.microsoft.com/office/drawing/2014/main" val="1620658738"/>
                  </a:ext>
                </a:extLst>
              </a:tr>
            </a:tbl>
          </a:graphicData>
        </a:graphic>
      </p:graphicFrame>
      <p:pic>
        <p:nvPicPr>
          <p:cNvPr id="25" name="Audio 24">
            <a:hlinkClick r:id="" action="ppaction://media"/>
            <a:extLst>
              <a:ext uri="{FF2B5EF4-FFF2-40B4-BE49-F238E27FC236}">
                <a16:creationId xmlns:a16="http://schemas.microsoft.com/office/drawing/2014/main" id="{943A2B4F-0B2F-91D9-D58C-21EB1CE1363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224036514"/>
      </p:ext>
    </p:extLst>
  </p:cSld>
  <p:clrMapOvr>
    <a:masterClrMapping/>
  </p:clrMapOvr>
  <mc:AlternateContent xmlns:mc="http://schemas.openxmlformats.org/markup-compatibility/2006">
    <mc:Choice xmlns:p14="http://schemas.microsoft.com/office/powerpoint/2010/main" Requires="p14">
      <p:transition spd="slow" p14:dur="2000" advTm="74149"/>
    </mc:Choice>
    <mc:Fallback>
      <p:transition spd="slow" advTm="741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D5DAA-74F9-7D45-65C9-4FA8616807FC}"/>
              </a:ext>
            </a:extLst>
          </p:cNvPr>
          <p:cNvSpPr>
            <a:spLocks noGrp="1"/>
          </p:cNvSpPr>
          <p:nvPr>
            <p:ph type="title"/>
          </p:nvPr>
        </p:nvSpPr>
        <p:spPr/>
        <p:txBody>
          <a:bodyPr/>
          <a:lstStyle/>
          <a:p>
            <a:r>
              <a:rPr lang="en-GB" dirty="0"/>
              <a:t> </a:t>
            </a:r>
            <a:r>
              <a:rPr lang="en-GB" sz="2800" b="1" dirty="0">
                <a:latin typeface="Arial" panose="020B0604020202020204" pitchFamily="34" charset="0"/>
                <a:cs typeface="Arial" panose="020B0604020202020204" pitchFamily="34" charset="0"/>
              </a:rPr>
              <a:t>Anatomy of the Respiratory System</a:t>
            </a:r>
          </a:p>
        </p:txBody>
      </p:sp>
      <p:sp>
        <p:nvSpPr>
          <p:cNvPr id="3" name="Content Placeholder 2">
            <a:extLst>
              <a:ext uri="{FF2B5EF4-FFF2-40B4-BE49-F238E27FC236}">
                <a16:creationId xmlns:a16="http://schemas.microsoft.com/office/drawing/2014/main" id="{AE4B6EA0-608A-734C-BF04-9F44E7095634}"/>
              </a:ext>
            </a:extLst>
          </p:cNvPr>
          <p:cNvSpPr>
            <a:spLocks noGrp="1"/>
          </p:cNvSpPr>
          <p:nvPr>
            <p:ph idx="1"/>
          </p:nvPr>
        </p:nvSpPr>
        <p:spPr/>
        <p:txBody>
          <a:bodyPr/>
          <a:lstStyle/>
          <a:p>
            <a:pPr>
              <a:lnSpc>
                <a:spcPct val="150000"/>
              </a:lnSpc>
            </a:pPr>
            <a:r>
              <a:rPr lang="en-GB" sz="1400" dirty="0">
                <a:latin typeface="Arial" panose="020B0604020202020204" pitchFamily="34" charset="0"/>
                <a:cs typeface="Arial" panose="020B0604020202020204" pitchFamily="34" charset="0"/>
              </a:rPr>
              <a:t>Air enters the respiratory system via the nose or mouth and passes sequentially through the pharynx, larynx, and trachea. (Belleza, 2018)</a:t>
            </a:r>
          </a:p>
          <a:p>
            <a:pPr>
              <a:lnSpc>
                <a:spcPct val="150000"/>
              </a:lnSpc>
            </a:pPr>
            <a:r>
              <a:rPr lang="en-GB" sz="1400" dirty="0">
                <a:latin typeface="Arial" panose="020B0604020202020204" pitchFamily="34" charset="0"/>
                <a:cs typeface="Arial" panose="020B0604020202020204" pitchFamily="34" charset="0"/>
              </a:rPr>
              <a:t>The trachea bifurcates into the right and left primary bronchi, which subsequently branch into progressively smaller bronchioles.</a:t>
            </a:r>
          </a:p>
          <a:p>
            <a:pPr>
              <a:lnSpc>
                <a:spcPct val="150000"/>
              </a:lnSpc>
            </a:pPr>
            <a:r>
              <a:rPr lang="en-GB" sz="1400" dirty="0">
                <a:latin typeface="Arial" panose="020B0604020202020204" pitchFamily="34" charset="0"/>
                <a:cs typeface="Arial" panose="020B0604020202020204" pitchFamily="34" charset="0"/>
              </a:rPr>
              <a:t>Bronchioles terminate in alveoli, which are surrounded by capillaries and serve as the primary sites for oxygen and carbon dioxide exchange.</a:t>
            </a:r>
          </a:p>
          <a:p>
            <a:pPr>
              <a:lnSpc>
                <a:spcPct val="150000"/>
              </a:lnSpc>
            </a:pPr>
            <a:r>
              <a:rPr lang="en-GB" sz="1400" dirty="0">
                <a:latin typeface="Arial" panose="020B0604020202020204" pitchFamily="34" charset="0"/>
                <a:cs typeface="Arial" panose="020B0604020202020204" pitchFamily="34" charset="0"/>
              </a:rPr>
              <a:t>The diaphragm, the principal muscle involved in respiration, facilitates the expansion and contraction of the lungs</a:t>
            </a:r>
            <a:r>
              <a:rPr lang="en-GB" sz="1400" dirty="0"/>
              <a:t>. </a:t>
            </a:r>
            <a:r>
              <a:rPr lang="en-GB" sz="1400" dirty="0">
                <a:latin typeface="Arial" panose="020B0604020202020204" pitchFamily="34" charset="0"/>
                <a:cs typeface="Arial" panose="020B0604020202020204" pitchFamily="34" charset="0"/>
              </a:rPr>
              <a:t>(Cleveland Clinic, 2024)</a:t>
            </a:r>
          </a:p>
          <a:p>
            <a:endParaRPr lang="en-GB" sz="1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CBA01C8B-D6BD-8C25-7434-C1B71703C2B1}"/>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AC500FDF-D8A2-B849-B720-1BE45A4E2492}"/>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13" name="Audio 12">
            <a:hlinkClick r:id="" action="ppaction://media"/>
            <a:extLst>
              <a:ext uri="{FF2B5EF4-FFF2-40B4-BE49-F238E27FC236}">
                <a16:creationId xmlns:a16="http://schemas.microsoft.com/office/drawing/2014/main" id="{C598EAE4-0C9B-E3B3-109F-B2EA404EB6F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5273253"/>
      </p:ext>
    </p:extLst>
  </p:cSld>
  <p:clrMapOvr>
    <a:masterClrMapping/>
  </p:clrMapOvr>
  <mc:AlternateContent xmlns:mc="http://schemas.openxmlformats.org/markup-compatibility/2006">
    <mc:Choice xmlns:p14="http://schemas.microsoft.com/office/powerpoint/2010/main" Requires="p14">
      <p:transition spd="slow" p14:dur="2000" advTm="46905"/>
    </mc:Choice>
    <mc:Fallback>
      <p:transition spd="slow" advTm="469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2E701-84C3-DBF2-7E92-D2B011D14A14}"/>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b="1"/>
              <a:t>Physiology and How COPD Changes It</a:t>
            </a:r>
          </a:p>
        </p:txBody>
      </p:sp>
      <p:sp>
        <p:nvSpPr>
          <p:cNvPr id="3" name="Content Placeholder 2">
            <a:extLst>
              <a:ext uri="{FF2B5EF4-FFF2-40B4-BE49-F238E27FC236}">
                <a16:creationId xmlns:a16="http://schemas.microsoft.com/office/drawing/2014/main" id="{3EDE39FB-6EBA-C419-616E-083351EFF7A5}"/>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1300"/>
              <a:t>Normal ventilation facilitates the movement of air into and out of the lungs, while gas exchange transfers oxygen into the bloodstream and removes carbon dioxide. (PHN, 2023)</a:t>
            </a:r>
          </a:p>
          <a:p>
            <a:pPr>
              <a:lnSpc>
                <a:spcPct val="90000"/>
              </a:lnSpc>
            </a:pPr>
            <a:r>
              <a:rPr lang="en-GB" sz="1300"/>
              <a:t>Chronic obstructive pulmonary disease (COPD) leads to airway inflammation, increased mucus production, and airway narrowing, which collectively impede airflow.</a:t>
            </a:r>
          </a:p>
          <a:p>
            <a:pPr>
              <a:lnSpc>
                <a:spcPct val="90000"/>
              </a:lnSpc>
            </a:pPr>
            <a:r>
              <a:rPr lang="en-GB" sz="1300"/>
              <a:t>Emphysema results in the destruction of alveolar walls, thereby reducing elastic recoil and decreasing the effective surface area available for gas exchange. (Roland, 2018)</a:t>
            </a:r>
          </a:p>
          <a:p>
            <a:pPr>
              <a:lnSpc>
                <a:spcPct val="90000"/>
              </a:lnSpc>
            </a:pPr>
            <a:r>
              <a:rPr lang="en-GB" sz="1300"/>
              <a:t>Air trapping and impaired gas exchange contribute to symptoms such as breathlessness, fatigue, wheezing, and diminished exercise tolerance.</a:t>
            </a:r>
          </a:p>
          <a:p>
            <a:pPr>
              <a:lnSpc>
                <a:spcPct val="90000"/>
              </a:lnSpc>
            </a:pPr>
            <a:endParaRPr lang="en-GB" sz="1300"/>
          </a:p>
        </p:txBody>
      </p:sp>
      <p:pic>
        <p:nvPicPr>
          <p:cNvPr id="12" name="Picture 11">
            <a:extLst>
              <a:ext uri="{FF2B5EF4-FFF2-40B4-BE49-F238E27FC236}">
                <a16:creationId xmlns:a16="http://schemas.microsoft.com/office/drawing/2014/main" id="{4367EB0B-4CD9-79F3-6866-BA1FF2F34A6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355976" y="1600201"/>
            <a:ext cx="4680520" cy="3052935"/>
          </a:xfrm>
          <a:prstGeom prst="rect">
            <a:avLst/>
          </a:prstGeom>
          <a:noFill/>
        </p:spPr>
      </p:pic>
      <p:sp>
        <p:nvSpPr>
          <p:cNvPr id="4" name="Date Placeholder 3">
            <a:extLst>
              <a:ext uri="{FF2B5EF4-FFF2-40B4-BE49-F238E27FC236}">
                <a16:creationId xmlns:a16="http://schemas.microsoft.com/office/drawing/2014/main" id="{FB02550F-0A6D-1574-553D-1C5FEC5E4B1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13/08/2026</a:t>
            </a:fld>
            <a:endParaRPr lang="en-GB" altLang="en-US" sz="900"/>
          </a:p>
        </p:txBody>
      </p:sp>
      <p:sp>
        <p:nvSpPr>
          <p:cNvPr id="5" name="Slide Number Placeholder 4">
            <a:extLst>
              <a:ext uri="{FF2B5EF4-FFF2-40B4-BE49-F238E27FC236}">
                <a16:creationId xmlns:a16="http://schemas.microsoft.com/office/drawing/2014/main" id="{656B9909-B585-9715-DBBC-FCDF9600081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8</a:t>
            </a:fld>
            <a:endParaRPr lang="en-GB" altLang="en-US"/>
          </a:p>
        </p:txBody>
      </p:sp>
      <p:sp>
        <p:nvSpPr>
          <p:cNvPr id="13" name="TextBox 12">
            <a:extLst>
              <a:ext uri="{FF2B5EF4-FFF2-40B4-BE49-F238E27FC236}">
                <a16:creationId xmlns:a16="http://schemas.microsoft.com/office/drawing/2014/main" id="{CA69F798-33C9-F134-1CE5-2C3C8FC60264}"/>
              </a:ext>
            </a:extLst>
          </p:cNvPr>
          <p:cNvSpPr txBox="1"/>
          <p:nvPr/>
        </p:nvSpPr>
        <p:spPr>
          <a:xfrm>
            <a:off x="5991077" y="4136758"/>
            <a:ext cx="2913392" cy="200055"/>
          </a:xfrm>
          <a:prstGeom prst="rect">
            <a:avLst/>
          </a:prstGeom>
          <a:solidFill>
            <a:srgbClr val="000000"/>
          </a:solidFill>
        </p:spPr>
        <p:txBody>
          <a:bodyPr wrap="square" rtlCol="0">
            <a:spAutoFit/>
          </a:bodyPr>
          <a:lstStyle/>
          <a:p>
            <a:pPr algn="r">
              <a:spcAft>
                <a:spcPts val="600"/>
              </a:spcAft>
            </a:pPr>
            <a:r>
              <a:rPr lang="en-GB" sz="700" dirty="0">
                <a:solidFill>
                  <a:srgbClr val="FFFFFF"/>
                </a:solidFill>
                <a:latin typeface="+mn-lt"/>
                <a:cs typeface="+mn-cs"/>
              </a:rPr>
              <a:t>online picture</a:t>
            </a:r>
          </a:p>
        </p:txBody>
      </p:sp>
      <p:pic>
        <p:nvPicPr>
          <p:cNvPr id="26" name="Audio 25">
            <a:hlinkClick r:id="" action="ppaction://media"/>
            <a:extLst>
              <a:ext uri="{FF2B5EF4-FFF2-40B4-BE49-F238E27FC236}">
                <a16:creationId xmlns:a16="http://schemas.microsoft.com/office/drawing/2014/main" id="{F5828CEF-ABA2-D897-5377-728D649B15F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161458987"/>
      </p:ext>
    </p:extLst>
  </p:cSld>
  <p:clrMapOvr>
    <a:masterClrMapping/>
  </p:clrMapOvr>
  <mc:AlternateContent xmlns:mc="http://schemas.openxmlformats.org/markup-compatibility/2006">
    <mc:Choice xmlns:p14="http://schemas.microsoft.com/office/powerpoint/2010/main" Requires="p14">
      <p:transition spd="slow" p14:dur="2000" advTm="32361"/>
    </mc:Choice>
    <mc:Fallback>
      <p:transition spd="slow" advTm="32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CB8D8-7E3D-D3BB-957F-9C2516C17FA1}"/>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Lifestyle and Health Behaviour</a:t>
            </a:r>
          </a:p>
        </p:txBody>
      </p:sp>
      <p:sp>
        <p:nvSpPr>
          <p:cNvPr id="3" name="Content Placeholder 2">
            <a:extLst>
              <a:ext uri="{FF2B5EF4-FFF2-40B4-BE49-F238E27FC236}">
                <a16:creationId xmlns:a16="http://schemas.microsoft.com/office/drawing/2014/main" id="{AC1A5C17-D8B8-D4CD-F12D-A57958864C7D}"/>
              </a:ext>
            </a:extLst>
          </p:cNvPr>
          <p:cNvSpPr>
            <a:spLocks noGrp="1"/>
          </p:cNvSpPr>
          <p:nvPr>
            <p:ph idx="1"/>
          </p:nvPr>
        </p:nvSpPr>
        <p:spPr/>
        <p:txBody>
          <a:bodyPr/>
          <a:lstStyle/>
          <a:p>
            <a:pPr>
              <a:lnSpc>
                <a:spcPct val="150000"/>
              </a:lnSpc>
            </a:pPr>
            <a:r>
              <a:rPr lang="en-GB" sz="1400" dirty="0">
                <a:latin typeface="Arial" panose="020B0604020202020204" pitchFamily="34" charset="0"/>
                <a:cs typeface="Arial" panose="020B0604020202020204" pitchFamily="34" charset="0"/>
              </a:rPr>
              <a:t>Daniel has ceased smoking, representing a significant positive health behaviour that reduces ongoing exposure to tobacco smoke.</a:t>
            </a:r>
          </a:p>
          <a:p>
            <a:pPr>
              <a:lnSpc>
                <a:spcPct val="150000"/>
              </a:lnSpc>
            </a:pPr>
            <a:r>
              <a:rPr lang="en-GB" sz="1400" dirty="0">
                <a:latin typeface="Arial" panose="020B0604020202020204" pitchFamily="34" charset="0"/>
                <a:cs typeface="Arial" panose="020B0604020202020204" pitchFamily="34" charset="0"/>
              </a:rPr>
              <a:t>He engages in less physical activity due to breathlessness, which impedes walking and performing household tasks.</a:t>
            </a:r>
          </a:p>
          <a:p>
            <a:pPr>
              <a:lnSpc>
                <a:spcPct val="150000"/>
              </a:lnSpc>
            </a:pPr>
            <a:r>
              <a:rPr lang="en-GB" sz="1400" dirty="0">
                <a:latin typeface="Arial" panose="020B0604020202020204" pitchFamily="34" charset="0"/>
                <a:cs typeface="Arial" panose="020B0604020202020204" pitchFamily="34" charset="0"/>
              </a:rPr>
              <a:t>His body mass index (BMI) remains within the healthy range. He is advised to maintain a balanced diet and ensure adequate hydration.</a:t>
            </a:r>
          </a:p>
          <a:p>
            <a:pPr>
              <a:lnSpc>
                <a:spcPct val="150000"/>
              </a:lnSpc>
            </a:pPr>
            <a:r>
              <a:rPr lang="en-GB" sz="1400" dirty="0">
                <a:latin typeface="Arial" panose="020B0604020202020204" pitchFamily="34" charset="0"/>
                <a:cs typeface="Arial" panose="020B0604020202020204" pitchFamily="34" charset="0"/>
              </a:rPr>
              <a:t>He consistently attends medical appointments and uses prescribed inhalers, although he occasionally misses doses.</a:t>
            </a:r>
          </a:p>
          <a:p>
            <a:pPr>
              <a:lnSpc>
                <a:spcPct val="150000"/>
              </a:lnSpc>
            </a:pPr>
            <a:r>
              <a:rPr lang="en-GB" sz="1400" dirty="0">
                <a:latin typeface="Arial" panose="020B0604020202020204" pitchFamily="34" charset="0"/>
                <a:cs typeface="Arial" panose="020B0604020202020204" pitchFamily="34" charset="0"/>
              </a:rPr>
              <a:t>Breathlessness may also limit social participation and elevate the risk of anxiety or social isolation. (Khan et al., 2017)</a:t>
            </a:r>
          </a:p>
          <a:p>
            <a:endParaRPr lang="en-GB" sz="1400" dirty="0"/>
          </a:p>
        </p:txBody>
      </p:sp>
      <p:sp>
        <p:nvSpPr>
          <p:cNvPr id="4" name="Date Placeholder 3">
            <a:extLst>
              <a:ext uri="{FF2B5EF4-FFF2-40B4-BE49-F238E27FC236}">
                <a16:creationId xmlns:a16="http://schemas.microsoft.com/office/drawing/2014/main" id="{DDFC3E2F-3852-45E7-D3AF-C5FC52700376}"/>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C0A53598-13A2-148E-9482-2B2E9751CEAA}"/>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18" name="Audio 17">
            <a:hlinkClick r:id="" action="ppaction://media"/>
            <a:extLst>
              <a:ext uri="{FF2B5EF4-FFF2-40B4-BE49-F238E27FC236}">
                <a16:creationId xmlns:a16="http://schemas.microsoft.com/office/drawing/2014/main" id="{292F8305-D1A3-2F87-B7DE-4C21C80D58C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756944260"/>
      </p:ext>
    </p:extLst>
  </p:cSld>
  <p:clrMapOvr>
    <a:masterClrMapping/>
  </p:clrMapOvr>
  <mc:AlternateContent xmlns:mc="http://schemas.openxmlformats.org/markup-compatibility/2006">
    <mc:Choice xmlns:p14="http://schemas.microsoft.com/office/powerpoint/2010/main" Requires="p14">
      <p:transition spd="slow" p14:dur="2000" advTm="61921"/>
    </mc:Choice>
    <mc:Fallback>
      <p:transition spd="slow" advTm="619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F6702-B7C7-50B1-C380-250885666112}"/>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Everyday Routine and Effects</a:t>
            </a:r>
          </a:p>
        </p:txBody>
      </p:sp>
      <p:sp>
        <p:nvSpPr>
          <p:cNvPr id="3" name="Content Placeholder 2">
            <a:extLst>
              <a:ext uri="{FF2B5EF4-FFF2-40B4-BE49-F238E27FC236}">
                <a16:creationId xmlns:a16="http://schemas.microsoft.com/office/drawing/2014/main" id="{1A5A7598-5C6A-E78A-875B-F9C5A94006D8}"/>
              </a:ext>
            </a:extLst>
          </p:cNvPr>
          <p:cNvSpPr>
            <a:spLocks noGrp="1"/>
          </p:cNvSpPr>
          <p:nvPr>
            <p:ph idx="1"/>
          </p:nvPr>
        </p:nvSpPr>
        <p:spPr/>
        <p:txBody>
          <a:bodyPr/>
          <a:lstStyle/>
          <a:p>
            <a:pPr>
              <a:lnSpc>
                <a:spcPct val="150000"/>
              </a:lnSpc>
            </a:pPr>
            <a:r>
              <a:rPr lang="en-GB" sz="1400" dirty="0">
                <a:latin typeface="Arial" panose="020B0604020202020204" pitchFamily="34" charset="0"/>
                <a:cs typeface="Arial" panose="020B0604020202020204" pitchFamily="34" charset="0"/>
              </a:rPr>
              <a:t>In the morning, the individual rises slowly, completes personal care activities, consumes breakfast, and takes prescribed medication.</a:t>
            </a:r>
          </a:p>
          <a:p>
            <a:pPr>
              <a:lnSpc>
                <a:spcPct val="150000"/>
              </a:lnSpc>
            </a:pPr>
            <a:r>
              <a:rPr lang="en-GB" sz="1400" dirty="0">
                <a:latin typeface="Arial" panose="020B0604020202020204" pitchFamily="34" charset="0"/>
                <a:cs typeface="Arial" panose="020B0604020202020204" pitchFamily="34" charset="0"/>
              </a:rPr>
              <a:t>During the day, light household tasks are completed using pacing strategies and scheduled rest breaks. The daughter assists with shopping and heavier household activities.</a:t>
            </a:r>
          </a:p>
          <a:p>
            <a:pPr>
              <a:lnSpc>
                <a:spcPct val="150000"/>
              </a:lnSpc>
            </a:pPr>
            <a:r>
              <a:rPr lang="en-GB" sz="1400" dirty="0">
                <a:latin typeface="Arial" panose="020B0604020202020204" pitchFamily="34" charset="0"/>
                <a:cs typeface="Arial" panose="020B0604020202020204" pitchFamily="34" charset="0"/>
              </a:rPr>
              <a:t>In the afternoon, the individual engages in short walks or prescribed exercise as tolerated, depending on symptom severity.</a:t>
            </a:r>
          </a:p>
          <a:p>
            <a:pPr>
              <a:lnSpc>
                <a:spcPct val="150000"/>
              </a:lnSpc>
            </a:pPr>
            <a:r>
              <a:rPr lang="en-GB" sz="1400" dirty="0">
                <a:latin typeface="Arial" panose="020B0604020202020204" pitchFamily="34" charset="0"/>
                <a:cs typeface="Arial" panose="020B0604020202020204" pitchFamily="34" charset="0"/>
              </a:rPr>
              <a:t>In the evening, the individual prepares a meal, takes medication, rests, and maintains contact with family members. </a:t>
            </a:r>
          </a:p>
          <a:p>
            <a:pPr>
              <a:lnSpc>
                <a:spcPct val="150000"/>
              </a:lnSpc>
            </a:pPr>
            <a:r>
              <a:rPr lang="en-GB" sz="1400" dirty="0">
                <a:latin typeface="Arial" panose="020B0604020202020204" pitchFamily="34" charset="0"/>
                <a:cs typeface="Arial" panose="020B0604020202020204" pitchFamily="34" charset="0"/>
              </a:rPr>
              <a:t>Chronic obstructive pulmonary disease (COPD) may result in increased fatigue and reduced speed when bathing, dressing, cleaning, shopping, and climbing stairs. (templatesdivi, 2022)</a:t>
            </a:r>
          </a:p>
          <a:p>
            <a:endParaRPr lang="en-GB" sz="1400" dirty="0"/>
          </a:p>
        </p:txBody>
      </p:sp>
      <p:sp>
        <p:nvSpPr>
          <p:cNvPr id="4" name="Date Placeholder 3">
            <a:extLst>
              <a:ext uri="{FF2B5EF4-FFF2-40B4-BE49-F238E27FC236}">
                <a16:creationId xmlns:a16="http://schemas.microsoft.com/office/drawing/2014/main" id="{C2559A65-103F-56F3-407E-C7049FC76460}"/>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EABA0DD6-E334-DD24-E9B6-D5FC57DCAEC6}"/>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16" name="Audio 15">
            <a:hlinkClick r:id="" action="ppaction://media"/>
            <a:extLst>
              <a:ext uri="{FF2B5EF4-FFF2-40B4-BE49-F238E27FC236}">
                <a16:creationId xmlns:a16="http://schemas.microsoft.com/office/drawing/2014/main" id="{B7479D03-22C4-4070-D9EE-E39A7D0A780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827374964"/>
      </p:ext>
    </p:extLst>
  </p:cSld>
  <p:clrMapOvr>
    <a:masterClrMapping/>
  </p:clrMapOvr>
  <mc:AlternateContent xmlns:mc="http://schemas.openxmlformats.org/markup-compatibility/2006">
    <mc:Choice xmlns:p14="http://schemas.microsoft.com/office/powerpoint/2010/main" Requires="p14">
      <p:transition spd="slow" p14:dur="2000" advTm="66555"/>
    </mc:Choice>
    <mc:Fallback>
      <p:transition spd="slow" advTm="665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6E4A5-583E-7E14-B238-B66D8E415406}"/>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Safe Management of Daily Life</a:t>
            </a:r>
          </a:p>
        </p:txBody>
      </p:sp>
      <p:sp>
        <p:nvSpPr>
          <p:cNvPr id="3" name="Content Placeholder 2">
            <a:extLst>
              <a:ext uri="{FF2B5EF4-FFF2-40B4-BE49-F238E27FC236}">
                <a16:creationId xmlns:a16="http://schemas.microsoft.com/office/drawing/2014/main" id="{1F5C7ECC-B759-008A-8243-F50F9186F0E0}"/>
              </a:ext>
            </a:extLst>
          </p:cNvPr>
          <p:cNvSpPr>
            <a:spLocks noGrp="1"/>
          </p:cNvSpPr>
          <p:nvPr>
            <p:ph idx="1"/>
          </p:nvPr>
        </p:nvSpPr>
        <p:spPr/>
        <p:txBody>
          <a:bodyPr/>
          <a:lstStyle/>
          <a:p>
            <a:pPr>
              <a:lnSpc>
                <a:spcPct val="150000"/>
              </a:lnSpc>
            </a:pPr>
            <a:r>
              <a:rPr lang="en-GB" sz="1400" dirty="0">
                <a:latin typeface="Arial" panose="020B0604020202020204" pitchFamily="34" charset="0"/>
                <a:cs typeface="Arial" panose="020B0604020202020204" pitchFamily="34" charset="0"/>
              </a:rPr>
              <a:t>Implement pacing strategies by dividing activities into manageable tasks and scheduling regular rest periods.</a:t>
            </a:r>
          </a:p>
          <a:p>
            <a:pPr>
              <a:lnSpc>
                <a:spcPct val="150000"/>
              </a:lnSpc>
            </a:pPr>
            <a:r>
              <a:rPr lang="en-GB" sz="1400" dirty="0">
                <a:latin typeface="Arial" panose="020B0604020202020204" pitchFamily="34" charset="0"/>
                <a:cs typeface="Arial" panose="020B0604020202020204" pitchFamily="34" charset="0"/>
              </a:rPr>
              <a:t>Adhere to the prescribed medication regimen and ensure regular review of inhaler technique.</a:t>
            </a:r>
          </a:p>
          <a:p>
            <a:pPr>
              <a:lnSpc>
                <a:spcPct val="150000"/>
              </a:lnSpc>
            </a:pPr>
            <a:r>
              <a:rPr lang="en-GB" sz="1400" dirty="0">
                <a:latin typeface="Arial" panose="020B0604020202020204" pitchFamily="34" charset="0"/>
                <a:cs typeface="Arial" panose="020B0604020202020204" pitchFamily="34" charset="0"/>
              </a:rPr>
              <a:t>Engage in suitable exercise programs and pulmonary rehabilitation as recommended.</a:t>
            </a:r>
          </a:p>
          <a:p>
            <a:pPr>
              <a:lnSpc>
                <a:spcPct val="150000"/>
              </a:lnSpc>
            </a:pPr>
            <a:r>
              <a:rPr lang="en-GB" sz="1400" dirty="0">
                <a:latin typeface="Arial" panose="020B0604020202020204" pitchFamily="34" charset="0"/>
                <a:cs typeface="Arial" panose="020B0604020202020204" pitchFamily="34" charset="0"/>
              </a:rPr>
              <a:t>Monitor symptoms and compare findings to Daniel's established baseline.</a:t>
            </a:r>
          </a:p>
          <a:p>
            <a:pPr>
              <a:lnSpc>
                <a:spcPct val="150000"/>
              </a:lnSpc>
            </a:pPr>
            <a:r>
              <a:rPr lang="en-GB" sz="1400" dirty="0">
                <a:latin typeface="Arial" panose="020B0604020202020204" pitchFamily="34" charset="0"/>
                <a:cs typeface="Arial" panose="020B0604020202020204" pitchFamily="34" charset="0"/>
              </a:rPr>
              <a:t>Minimise exposure to smoke, dust, and other respiratory irritants, and adhere to infection prevention and vaccination guidelines.</a:t>
            </a:r>
          </a:p>
          <a:p>
            <a:pPr>
              <a:lnSpc>
                <a:spcPct val="150000"/>
              </a:lnSpc>
            </a:pPr>
            <a:r>
              <a:rPr lang="en-GB" sz="1400" dirty="0">
                <a:latin typeface="Arial" panose="020B0604020202020204" pitchFamily="34" charset="0"/>
                <a:cs typeface="Arial" panose="020B0604020202020204" pitchFamily="34" charset="0"/>
              </a:rPr>
              <a:t>Maintain a clear action plan for symptom exacerbation and recognise indications for seeking urgent medical attention. (NHS , 2023)</a:t>
            </a:r>
          </a:p>
          <a:p>
            <a:pPr>
              <a:lnSpc>
                <a:spcPct val="150000"/>
              </a:lnSpc>
            </a:pPr>
            <a:endParaRPr lang="en-GB" sz="1400" dirty="0">
              <a:latin typeface="Arial" panose="020B0604020202020204" pitchFamily="34" charset="0"/>
              <a:cs typeface="Arial" panose="020B0604020202020204" pitchFamily="34" charset="0"/>
            </a:endParaRPr>
          </a:p>
          <a:p>
            <a:endParaRPr lang="en-GB" sz="1400" dirty="0"/>
          </a:p>
        </p:txBody>
      </p:sp>
      <p:sp>
        <p:nvSpPr>
          <p:cNvPr id="4" name="Date Placeholder 3">
            <a:extLst>
              <a:ext uri="{FF2B5EF4-FFF2-40B4-BE49-F238E27FC236}">
                <a16:creationId xmlns:a16="http://schemas.microsoft.com/office/drawing/2014/main" id="{C0C73987-0639-155E-355D-062B1745B0C5}"/>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89B911CC-9220-FA4B-9BC9-C644A57A547D}"/>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9" name="Audio 8">
            <a:hlinkClick r:id="" action="ppaction://media"/>
            <a:extLst>
              <a:ext uri="{FF2B5EF4-FFF2-40B4-BE49-F238E27FC236}">
                <a16:creationId xmlns:a16="http://schemas.microsoft.com/office/drawing/2014/main" id="{13AA83D7-EC4E-FCBF-9120-70439833767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634419243"/>
      </p:ext>
    </p:extLst>
  </p:cSld>
  <p:clrMapOvr>
    <a:masterClrMapping/>
  </p:clrMapOvr>
  <mc:AlternateContent xmlns:mc="http://schemas.openxmlformats.org/markup-compatibility/2006">
    <mc:Choice xmlns:p14="http://schemas.microsoft.com/office/powerpoint/2010/main" Requires="p14">
      <p:transition spd="slow" p14:dur="2000" advTm="73124"/>
    </mc:Choice>
    <mc:Fallback>
      <p:transition spd="slow" advTm="731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9E295-4C76-1F50-696C-05C0B8D950C8}"/>
              </a:ext>
            </a:extLst>
          </p:cNvPr>
          <p:cNvSpPr>
            <a:spLocks noGrp="1"/>
          </p:cNvSpPr>
          <p:nvPr>
            <p:ph type="title"/>
          </p:nvPr>
        </p:nvSpPr>
        <p:spPr>
          <a:xfrm>
            <a:off x="457200" y="274638"/>
            <a:ext cx="8229600" cy="634082"/>
          </a:xfrm>
        </p:spPr>
        <p:txBody>
          <a:bodyPr/>
          <a:lstStyle/>
          <a:p>
            <a:r>
              <a:rPr lang="en-GB" sz="2800" b="1" dirty="0">
                <a:latin typeface="Arial" panose="020B0604020202020204" pitchFamily="34" charset="0"/>
                <a:cs typeface="Arial" panose="020B0604020202020204" pitchFamily="34" charset="0"/>
              </a:rPr>
              <a:t>Risk Factors and What Can Be Reduced</a:t>
            </a:r>
          </a:p>
        </p:txBody>
      </p:sp>
      <p:graphicFrame>
        <p:nvGraphicFramePr>
          <p:cNvPr id="6" name="Content Placeholder 5">
            <a:extLst>
              <a:ext uri="{FF2B5EF4-FFF2-40B4-BE49-F238E27FC236}">
                <a16:creationId xmlns:a16="http://schemas.microsoft.com/office/drawing/2014/main" id="{DA5B9FE2-3480-1404-7016-49DE7D530A45}"/>
              </a:ext>
            </a:extLst>
          </p:cNvPr>
          <p:cNvGraphicFramePr>
            <a:graphicFrameLocks noGrp="1"/>
          </p:cNvGraphicFramePr>
          <p:nvPr>
            <p:ph idx="1"/>
            <p:extLst>
              <p:ext uri="{D42A27DB-BD31-4B8C-83A1-F6EECF244321}">
                <p14:modId xmlns:p14="http://schemas.microsoft.com/office/powerpoint/2010/main" val="2609243589"/>
              </p:ext>
            </p:extLst>
          </p:nvPr>
        </p:nvGraphicFramePr>
        <p:xfrm>
          <a:off x="457200" y="1008822"/>
          <a:ext cx="8229600" cy="475962"/>
        </p:xfrm>
        <a:graphic>
          <a:graphicData uri="http://schemas.openxmlformats.org/drawingml/2006/table">
            <a:tbl>
              <a:tblPr firstRow="1" bandRow="1">
                <a:tableStyleId>{5C22544A-7EE6-4342-B048-85BDC9FD1C3A}</a:tableStyleId>
              </a:tblPr>
              <a:tblGrid>
                <a:gridCol w="2743200">
                  <a:extLst>
                    <a:ext uri="{9D8B030D-6E8A-4147-A177-3AD203B41FA5}">
                      <a16:colId xmlns:a16="http://schemas.microsoft.com/office/drawing/2014/main" val="879134443"/>
                    </a:ext>
                  </a:extLst>
                </a:gridCol>
                <a:gridCol w="2743200">
                  <a:extLst>
                    <a:ext uri="{9D8B030D-6E8A-4147-A177-3AD203B41FA5}">
                      <a16:colId xmlns:a16="http://schemas.microsoft.com/office/drawing/2014/main" val="906847552"/>
                    </a:ext>
                  </a:extLst>
                </a:gridCol>
                <a:gridCol w="2743200">
                  <a:extLst>
                    <a:ext uri="{9D8B030D-6E8A-4147-A177-3AD203B41FA5}">
                      <a16:colId xmlns:a16="http://schemas.microsoft.com/office/drawing/2014/main" val="1775163823"/>
                    </a:ext>
                  </a:extLst>
                </a:gridCol>
              </a:tblGrid>
              <a:tr h="475962">
                <a:tc>
                  <a:txBody>
                    <a:bodyPr/>
                    <a:lstStyle/>
                    <a:p>
                      <a:pPr>
                        <a:defRPr sz="1600" b="1">
                          <a:solidFill>
                            <a:srgbClr val="FFFFFF"/>
                          </a:solidFill>
                        </a:defRPr>
                      </a:pPr>
                      <a:r>
                        <a:rPr sz="2000" dirty="0">
                          <a:latin typeface="Arial" panose="020B0604020202020204" pitchFamily="34" charset="0"/>
                          <a:cs typeface="Arial" panose="020B0604020202020204" pitchFamily="34" charset="0"/>
                        </a:rPr>
                        <a:t>Risk factor</a:t>
                      </a:r>
                    </a:p>
                  </a:txBody>
                  <a:tcPr marL="73152" marR="73152"/>
                </a:tc>
                <a:tc>
                  <a:txBody>
                    <a:bodyPr/>
                    <a:lstStyle/>
                    <a:p>
                      <a:pPr>
                        <a:defRPr sz="1600" b="1">
                          <a:solidFill>
                            <a:srgbClr val="FFFFFF"/>
                          </a:solidFill>
                        </a:defRPr>
                      </a:pPr>
                      <a:r>
                        <a:rPr sz="2000" dirty="0">
                          <a:latin typeface="Arial" panose="020B0604020202020204" pitchFamily="34" charset="0"/>
                          <a:cs typeface="Arial" panose="020B0604020202020204" pitchFamily="34" charset="0"/>
                        </a:rPr>
                        <a:t>Daniel's situation</a:t>
                      </a:r>
                    </a:p>
                  </a:txBody>
                  <a:tcPr marL="73152" marR="73152"/>
                </a:tc>
                <a:tc>
                  <a:txBody>
                    <a:bodyPr/>
                    <a:lstStyle/>
                    <a:p>
                      <a:pPr>
                        <a:defRPr sz="1600" b="1">
                          <a:solidFill>
                            <a:srgbClr val="FFFFFF"/>
                          </a:solidFill>
                        </a:defRPr>
                      </a:pPr>
                      <a:r>
                        <a:rPr sz="2000" dirty="0">
                          <a:latin typeface="Arial" panose="020B0604020202020204" pitchFamily="34" charset="0"/>
                          <a:cs typeface="Arial" panose="020B0604020202020204" pitchFamily="34" charset="0"/>
                        </a:rPr>
                        <a:t>Management</a:t>
                      </a:r>
                    </a:p>
                  </a:txBody>
                  <a:tcPr marL="73152" marR="73152"/>
                </a:tc>
                <a:extLst>
                  <a:ext uri="{0D108BD9-81ED-4DB2-BD59-A6C34878D82A}">
                    <a16:rowId xmlns:a16="http://schemas.microsoft.com/office/drawing/2014/main" val="357004064"/>
                  </a:ext>
                </a:extLst>
              </a:tr>
            </a:tbl>
          </a:graphicData>
        </a:graphic>
      </p:graphicFrame>
      <p:sp>
        <p:nvSpPr>
          <p:cNvPr id="4" name="Date Placeholder 3">
            <a:extLst>
              <a:ext uri="{FF2B5EF4-FFF2-40B4-BE49-F238E27FC236}">
                <a16:creationId xmlns:a16="http://schemas.microsoft.com/office/drawing/2014/main" id="{D2BC58B6-C810-2147-EB08-8EE1F89A8284}"/>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21B6B2F8-5B62-8B7D-2132-81CA62F92187}"/>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graphicFrame>
        <p:nvGraphicFramePr>
          <p:cNvPr id="7" name="Table 6">
            <a:extLst>
              <a:ext uri="{FF2B5EF4-FFF2-40B4-BE49-F238E27FC236}">
                <a16:creationId xmlns:a16="http://schemas.microsoft.com/office/drawing/2014/main" id="{B213C1F9-93C9-229F-FDED-F2A72D70E693}"/>
              </a:ext>
            </a:extLst>
          </p:cNvPr>
          <p:cNvGraphicFramePr>
            <a:graphicFrameLocks noGrp="1"/>
          </p:cNvGraphicFramePr>
          <p:nvPr>
            <p:extLst>
              <p:ext uri="{D42A27DB-BD31-4B8C-83A1-F6EECF244321}">
                <p14:modId xmlns:p14="http://schemas.microsoft.com/office/powerpoint/2010/main" val="2384006366"/>
              </p:ext>
            </p:extLst>
          </p:nvPr>
        </p:nvGraphicFramePr>
        <p:xfrm>
          <a:off x="711200" y="1729326"/>
          <a:ext cx="7975599" cy="3733800"/>
        </p:xfrm>
        <a:graphic>
          <a:graphicData uri="http://schemas.openxmlformats.org/drawingml/2006/table">
            <a:tbl>
              <a:tblPr firstRow="1" bandRow="1">
                <a:tableStyleId>{5C22544A-7EE6-4342-B048-85BDC9FD1C3A}</a:tableStyleId>
              </a:tblPr>
              <a:tblGrid>
                <a:gridCol w="2658533">
                  <a:extLst>
                    <a:ext uri="{9D8B030D-6E8A-4147-A177-3AD203B41FA5}">
                      <a16:colId xmlns:a16="http://schemas.microsoft.com/office/drawing/2014/main" val="2682784362"/>
                    </a:ext>
                  </a:extLst>
                </a:gridCol>
                <a:gridCol w="2658533">
                  <a:extLst>
                    <a:ext uri="{9D8B030D-6E8A-4147-A177-3AD203B41FA5}">
                      <a16:colId xmlns:a16="http://schemas.microsoft.com/office/drawing/2014/main" val="542703650"/>
                    </a:ext>
                  </a:extLst>
                </a:gridCol>
                <a:gridCol w="2658533">
                  <a:extLst>
                    <a:ext uri="{9D8B030D-6E8A-4147-A177-3AD203B41FA5}">
                      <a16:colId xmlns:a16="http://schemas.microsoft.com/office/drawing/2014/main" val="1356438410"/>
                    </a:ext>
                  </a:extLst>
                </a:gridCol>
              </a:tblGrid>
              <a:tr h="300366">
                <a:tc>
                  <a:txBody>
                    <a:bodyPr/>
                    <a:lstStyle/>
                    <a:p>
                      <a:pPr>
                        <a:defRPr sz="1500" b="0">
                          <a:solidFill>
                            <a:srgbClr val="232D32"/>
                          </a:solidFill>
                        </a:defRPr>
                      </a:pPr>
                      <a:r>
                        <a:rPr sz="1400">
                          <a:latin typeface="Arial" panose="020B0604020202020204" pitchFamily="34" charset="0"/>
                          <a:cs typeface="Arial" panose="020B0604020202020204" pitchFamily="34" charset="0"/>
                        </a:rPr>
                        <a:t>Smoking</a:t>
                      </a:r>
                    </a:p>
                  </a:txBody>
                  <a:tcPr marL="73152" marR="73152">
                    <a:solidFill>
                      <a:srgbClr val="FFFFFF"/>
                    </a:solidFill>
                  </a:tcPr>
                </a:tc>
                <a:tc>
                  <a:txBody>
                    <a:bodyPr/>
                    <a:lstStyle/>
                    <a:p>
                      <a:pPr>
                        <a:defRPr sz="1500" b="0">
                          <a:solidFill>
                            <a:srgbClr val="232D32"/>
                          </a:solidFill>
                        </a:defRPr>
                      </a:pPr>
                      <a:r>
                        <a:rPr sz="1400">
                          <a:latin typeface="Arial" panose="020B0604020202020204" pitchFamily="34" charset="0"/>
                          <a:cs typeface="Arial" panose="020B0604020202020204" pitchFamily="34" charset="0"/>
                        </a:rPr>
                        <a:t>35-year history; now stopped</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Maintain smoking abstinence</a:t>
                      </a:r>
                    </a:p>
                  </a:txBody>
                  <a:tcPr marL="73152" marR="73152">
                    <a:solidFill>
                      <a:srgbClr val="FFFFFF"/>
                    </a:solidFill>
                  </a:tcPr>
                </a:tc>
                <a:extLst>
                  <a:ext uri="{0D108BD9-81ED-4DB2-BD59-A6C34878D82A}">
                    <a16:rowId xmlns:a16="http://schemas.microsoft.com/office/drawing/2014/main" val="4018422171"/>
                  </a:ext>
                </a:extLst>
              </a:tr>
              <a:tr h="514912">
                <a:tc>
                  <a:txBody>
                    <a:bodyPr/>
                    <a:lstStyle/>
                    <a:p>
                      <a:pPr>
                        <a:defRPr sz="1500" b="0">
                          <a:solidFill>
                            <a:srgbClr val="232D32"/>
                          </a:solidFill>
                        </a:defRPr>
                      </a:pPr>
                      <a:r>
                        <a:rPr sz="1400">
                          <a:latin typeface="Arial" panose="020B0604020202020204" pitchFamily="34" charset="0"/>
                          <a:cs typeface="Arial" panose="020B0604020202020204" pitchFamily="34" charset="0"/>
                        </a:rPr>
                        <a:t>Occupational dust</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Long construction exposure</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Avoid further exposure; use controls/PPE when relevant</a:t>
                      </a:r>
                    </a:p>
                  </a:txBody>
                  <a:tcPr marL="73152" marR="73152">
                    <a:solidFill>
                      <a:srgbClr val="FFFFFF"/>
                    </a:solidFill>
                  </a:tcPr>
                </a:tc>
                <a:extLst>
                  <a:ext uri="{0D108BD9-81ED-4DB2-BD59-A6C34878D82A}">
                    <a16:rowId xmlns:a16="http://schemas.microsoft.com/office/drawing/2014/main" val="1396901479"/>
                  </a:ext>
                </a:extLst>
              </a:tr>
              <a:tr h="514912">
                <a:tc>
                  <a:txBody>
                    <a:bodyPr/>
                    <a:lstStyle/>
                    <a:p>
                      <a:pPr>
                        <a:defRPr sz="1500" b="0">
                          <a:solidFill>
                            <a:srgbClr val="232D32"/>
                          </a:solidFill>
                        </a:defRPr>
                      </a:pPr>
                      <a:r>
                        <a:rPr sz="1400">
                          <a:latin typeface="Arial" panose="020B0604020202020204" pitchFamily="34" charset="0"/>
                          <a:cs typeface="Arial" panose="020B0604020202020204" pitchFamily="34" charset="0"/>
                        </a:rPr>
                        <a:t>Age</a:t>
                      </a:r>
                    </a:p>
                  </a:txBody>
                  <a:tcPr marL="73152" marR="73152">
                    <a:solidFill>
                      <a:srgbClr val="FFFFFF"/>
                    </a:solidFill>
                  </a:tcPr>
                </a:tc>
                <a:tc>
                  <a:txBody>
                    <a:bodyPr/>
                    <a:lstStyle/>
                    <a:p>
                      <a:pPr>
                        <a:defRPr sz="1500" b="0">
                          <a:solidFill>
                            <a:srgbClr val="232D32"/>
                          </a:solidFill>
                        </a:defRPr>
                      </a:pPr>
                      <a:r>
                        <a:rPr sz="1400">
                          <a:latin typeface="Arial" panose="020B0604020202020204" pitchFamily="34" charset="0"/>
                          <a:cs typeface="Arial" panose="020B0604020202020204" pitchFamily="34" charset="0"/>
                        </a:rPr>
                        <a:t>67 years</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Cannot change; manage health proactively</a:t>
                      </a:r>
                    </a:p>
                  </a:txBody>
                  <a:tcPr marL="73152" marR="73152">
                    <a:solidFill>
                      <a:srgbClr val="FFFFFF"/>
                    </a:solidFill>
                  </a:tcPr>
                </a:tc>
                <a:extLst>
                  <a:ext uri="{0D108BD9-81ED-4DB2-BD59-A6C34878D82A}">
                    <a16:rowId xmlns:a16="http://schemas.microsoft.com/office/drawing/2014/main" val="2832743801"/>
                  </a:ext>
                </a:extLst>
              </a:tr>
              <a:tr h="514912">
                <a:tc>
                  <a:txBody>
                    <a:bodyPr/>
                    <a:lstStyle/>
                    <a:p>
                      <a:pPr>
                        <a:defRPr sz="1500" b="0">
                          <a:solidFill>
                            <a:srgbClr val="232D32"/>
                          </a:solidFill>
                        </a:defRPr>
                      </a:pPr>
                      <a:r>
                        <a:rPr sz="1400" dirty="0">
                          <a:latin typeface="Arial" panose="020B0604020202020204" pitchFamily="34" charset="0"/>
                          <a:cs typeface="Arial" panose="020B0604020202020204" pitchFamily="34" charset="0"/>
                        </a:rPr>
                        <a:t>Air pollution/irritants</a:t>
                      </a:r>
                    </a:p>
                  </a:txBody>
                  <a:tcPr marL="73152" marR="73152">
                    <a:solidFill>
                      <a:srgbClr val="FFFFFF"/>
                    </a:solidFill>
                  </a:tcPr>
                </a:tc>
                <a:tc>
                  <a:txBody>
                    <a:bodyPr/>
                    <a:lstStyle/>
                    <a:p>
                      <a:pPr>
                        <a:defRPr sz="1500" b="0">
                          <a:solidFill>
                            <a:srgbClr val="232D32"/>
                          </a:solidFill>
                        </a:defRPr>
                      </a:pPr>
                      <a:r>
                        <a:rPr sz="1400">
                          <a:latin typeface="Arial" panose="020B0604020202020204" pitchFamily="34" charset="0"/>
                          <a:cs typeface="Arial" panose="020B0604020202020204" pitchFamily="34" charset="0"/>
                        </a:rPr>
                        <a:t>Potential exposure</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Reduce exposure where practical</a:t>
                      </a:r>
                    </a:p>
                  </a:txBody>
                  <a:tcPr marL="73152" marR="73152">
                    <a:solidFill>
                      <a:srgbClr val="FFFFFF"/>
                    </a:solidFill>
                  </a:tcPr>
                </a:tc>
                <a:extLst>
                  <a:ext uri="{0D108BD9-81ED-4DB2-BD59-A6C34878D82A}">
                    <a16:rowId xmlns:a16="http://schemas.microsoft.com/office/drawing/2014/main" val="1679897867"/>
                  </a:ext>
                </a:extLst>
              </a:tr>
              <a:tr h="514912">
                <a:tc>
                  <a:txBody>
                    <a:bodyPr/>
                    <a:lstStyle/>
                    <a:p>
                      <a:pPr>
                        <a:defRPr sz="1500" b="0">
                          <a:solidFill>
                            <a:srgbClr val="232D32"/>
                          </a:solidFill>
                        </a:defRPr>
                      </a:pPr>
                      <a:r>
                        <a:rPr sz="1400">
                          <a:latin typeface="Arial" panose="020B0604020202020204" pitchFamily="34" charset="0"/>
                          <a:cs typeface="Arial" panose="020B0604020202020204" pitchFamily="34" charset="0"/>
                        </a:rPr>
                        <a:t>Infections</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May trigger exacerbations</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Vaccination and infection-control measures</a:t>
                      </a:r>
                    </a:p>
                  </a:txBody>
                  <a:tcPr marL="73152" marR="73152">
                    <a:solidFill>
                      <a:srgbClr val="FFFFFF"/>
                    </a:solidFill>
                  </a:tcPr>
                </a:tc>
                <a:extLst>
                  <a:ext uri="{0D108BD9-81ED-4DB2-BD59-A6C34878D82A}">
                    <a16:rowId xmlns:a16="http://schemas.microsoft.com/office/drawing/2014/main" val="1827482978"/>
                  </a:ext>
                </a:extLst>
              </a:tr>
              <a:tr h="514912">
                <a:tc>
                  <a:txBody>
                    <a:bodyPr/>
                    <a:lstStyle/>
                    <a:p>
                      <a:pPr>
                        <a:defRPr sz="1500" b="0">
                          <a:solidFill>
                            <a:srgbClr val="232D32"/>
                          </a:solidFill>
                        </a:defRPr>
                      </a:pPr>
                      <a:r>
                        <a:rPr sz="1400">
                          <a:latin typeface="Arial" panose="020B0604020202020204" pitchFamily="34" charset="0"/>
                          <a:cs typeface="Arial" panose="020B0604020202020204" pitchFamily="34" charset="0"/>
                        </a:rPr>
                        <a:t>Physical inactivity</a:t>
                      </a:r>
                    </a:p>
                  </a:txBody>
                  <a:tcPr marL="73152" marR="73152">
                    <a:solidFill>
                      <a:srgbClr val="FFFFFF"/>
                    </a:solidFill>
                  </a:tcPr>
                </a:tc>
                <a:tc>
                  <a:txBody>
                    <a:bodyPr/>
                    <a:lstStyle/>
                    <a:p>
                      <a:pPr>
                        <a:defRPr sz="1500" b="0">
                          <a:solidFill>
                            <a:srgbClr val="232D32"/>
                          </a:solidFill>
                        </a:defRPr>
                      </a:pPr>
                      <a:r>
                        <a:rPr sz="1400">
                          <a:latin typeface="Arial" panose="020B0604020202020204" pitchFamily="34" charset="0"/>
                          <a:cs typeface="Arial" panose="020B0604020202020204" pitchFamily="34" charset="0"/>
                        </a:rPr>
                        <a:t>Reduced due to breathlessness</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Pulmonary rehabilitation/activity</a:t>
                      </a:r>
                      <a:r>
                        <a:rPr lang="en-GB" sz="1400" dirty="0">
                          <a:latin typeface="Arial" panose="020B0604020202020204" pitchFamily="34" charset="0"/>
                          <a:cs typeface="Arial" panose="020B0604020202020204" pitchFamily="34" charset="0"/>
                        </a:rPr>
                        <a:t> </a:t>
                      </a:r>
                      <a:r>
                        <a:rPr lang="en-GB" sz="1500" b="0" kern="1200" dirty="0">
                          <a:solidFill>
                            <a:schemeClr val="dk1"/>
                          </a:solidFill>
                          <a:effectLst/>
                          <a:latin typeface="+mn-lt"/>
                          <a:ea typeface="+mn-ea"/>
                          <a:cs typeface="+mn-cs"/>
                        </a:rPr>
                        <a:t>(</a:t>
                      </a:r>
                      <a:r>
                        <a:rPr lang="en-GB" sz="1400" b="0" kern="1200" dirty="0">
                          <a:solidFill>
                            <a:schemeClr val="dk1"/>
                          </a:solidFill>
                          <a:effectLst/>
                          <a:latin typeface="Arial" panose="020B0604020202020204" pitchFamily="34" charset="0"/>
                          <a:ea typeface="+mn-ea"/>
                          <a:cs typeface="Arial" panose="020B0604020202020204" pitchFamily="34" charset="0"/>
                        </a:rPr>
                        <a:t>NICE, 2025a)</a:t>
                      </a:r>
                      <a:endParaRPr sz="1400" dirty="0">
                        <a:latin typeface="Arial" panose="020B0604020202020204" pitchFamily="34" charset="0"/>
                        <a:cs typeface="Arial" panose="020B0604020202020204" pitchFamily="34" charset="0"/>
                      </a:endParaRPr>
                    </a:p>
                  </a:txBody>
                  <a:tcPr marL="73152" marR="73152">
                    <a:solidFill>
                      <a:srgbClr val="FFFFFF"/>
                    </a:solidFill>
                  </a:tcPr>
                </a:tc>
                <a:extLst>
                  <a:ext uri="{0D108BD9-81ED-4DB2-BD59-A6C34878D82A}">
                    <a16:rowId xmlns:a16="http://schemas.microsoft.com/office/drawing/2014/main" val="1687236217"/>
                  </a:ext>
                </a:extLst>
              </a:tr>
              <a:tr h="514912">
                <a:tc>
                  <a:txBody>
                    <a:bodyPr/>
                    <a:lstStyle/>
                    <a:p>
                      <a:pPr>
                        <a:defRPr sz="1500" b="0">
                          <a:solidFill>
                            <a:srgbClr val="232D32"/>
                          </a:solidFill>
                        </a:defRPr>
                      </a:pPr>
                      <a:r>
                        <a:rPr sz="1400">
                          <a:latin typeface="Arial" panose="020B0604020202020204" pitchFamily="34" charset="0"/>
                          <a:cs typeface="Arial" panose="020B0604020202020204" pitchFamily="34" charset="0"/>
                        </a:rPr>
                        <a:t>Medication adherence</a:t>
                      </a:r>
                    </a:p>
                  </a:txBody>
                  <a:tcPr marL="73152" marR="73152">
                    <a:solidFill>
                      <a:srgbClr val="FFFFFF"/>
                    </a:solidFill>
                  </a:tcPr>
                </a:tc>
                <a:tc>
                  <a:txBody>
                    <a:bodyPr/>
                    <a:lstStyle/>
                    <a:p>
                      <a:pPr>
                        <a:defRPr sz="1500" b="0">
                          <a:solidFill>
                            <a:srgbClr val="232D32"/>
                          </a:solidFill>
                        </a:defRPr>
                      </a:pPr>
                      <a:r>
                        <a:rPr sz="1400">
                          <a:latin typeface="Arial" panose="020B0604020202020204" pitchFamily="34" charset="0"/>
                          <a:cs typeface="Arial" panose="020B0604020202020204" pitchFamily="34" charset="0"/>
                        </a:rPr>
                        <a:t>Occasional missed inhaler</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Education, reminders and review</a:t>
                      </a:r>
                    </a:p>
                  </a:txBody>
                  <a:tcPr marL="73152" marR="73152">
                    <a:solidFill>
                      <a:srgbClr val="FFFFFF"/>
                    </a:solidFill>
                  </a:tcPr>
                </a:tc>
                <a:extLst>
                  <a:ext uri="{0D108BD9-81ED-4DB2-BD59-A6C34878D82A}">
                    <a16:rowId xmlns:a16="http://schemas.microsoft.com/office/drawing/2014/main" val="1406482341"/>
                  </a:ext>
                </a:extLst>
              </a:tr>
              <a:tr h="300366">
                <a:tc>
                  <a:txBody>
                    <a:bodyPr/>
                    <a:lstStyle/>
                    <a:p>
                      <a:pPr>
                        <a:defRPr sz="1500" b="0">
                          <a:solidFill>
                            <a:srgbClr val="232D32"/>
                          </a:solidFill>
                        </a:defRPr>
                      </a:pPr>
                      <a:r>
                        <a:rPr sz="1400">
                          <a:latin typeface="Arial" panose="020B0604020202020204" pitchFamily="34" charset="0"/>
                          <a:cs typeface="Arial" panose="020B0604020202020204" pitchFamily="34" charset="0"/>
                        </a:rPr>
                        <a:t>Social isolation</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Lives alone</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Family/community support</a:t>
                      </a:r>
                    </a:p>
                  </a:txBody>
                  <a:tcPr marL="73152" marR="73152">
                    <a:solidFill>
                      <a:srgbClr val="FFFFFF"/>
                    </a:solidFill>
                  </a:tcPr>
                </a:tc>
                <a:extLst>
                  <a:ext uri="{0D108BD9-81ED-4DB2-BD59-A6C34878D82A}">
                    <a16:rowId xmlns:a16="http://schemas.microsoft.com/office/drawing/2014/main" val="3304299887"/>
                  </a:ext>
                </a:extLst>
              </a:tr>
            </a:tbl>
          </a:graphicData>
        </a:graphic>
      </p:graphicFrame>
      <p:pic>
        <p:nvPicPr>
          <p:cNvPr id="12" name="Audio 11">
            <a:hlinkClick r:id="" action="ppaction://media"/>
            <a:extLst>
              <a:ext uri="{FF2B5EF4-FFF2-40B4-BE49-F238E27FC236}">
                <a16:creationId xmlns:a16="http://schemas.microsoft.com/office/drawing/2014/main" id="{BAC73A3A-6DE5-745A-9058-7FC09534114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906596794"/>
      </p:ext>
    </p:extLst>
  </p:cSld>
  <p:clrMapOvr>
    <a:masterClrMapping/>
  </p:clrMapOvr>
  <mc:AlternateContent xmlns:mc="http://schemas.openxmlformats.org/markup-compatibility/2006">
    <mc:Choice xmlns:p14="http://schemas.microsoft.com/office/powerpoint/2010/main" Requires="p14">
      <p:transition spd="slow" p14:dur="2000" advTm="56126"/>
    </mc:Choice>
    <mc:Fallback>
      <p:transition spd="slow" advTm="56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C559C-E471-68AA-202D-043021057328}"/>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Communication in Care</a:t>
            </a:r>
          </a:p>
        </p:txBody>
      </p:sp>
      <p:sp>
        <p:nvSpPr>
          <p:cNvPr id="3" name="Content Placeholder 2">
            <a:extLst>
              <a:ext uri="{FF2B5EF4-FFF2-40B4-BE49-F238E27FC236}">
                <a16:creationId xmlns:a16="http://schemas.microsoft.com/office/drawing/2014/main" id="{822EC83C-ED09-3687-CEC9-638F4F85274E}"/>
              </a:ext>
            </a:extLst>
          </p:cNvPr>
          <p:cNvSpPr>
            <a:spLocks noGrp="1"/>
          </p:cNvSpPr>
          <p:nvPr>
            <p:ph idx="1"/>
          </p:nvPr>
        </p:nvSpPr>
        <p:spPr>
          <a:xfrm>
            <a:off x="457200" y="1417638"/>
            <a:ext cx="8229600" cy="4243609"/>
          </a:xfrm>
        </p:spPr>
        <p:txBody>
          <a:bodyPr/>
          <a:lstStyle/>
          <a:p>
            <a:pPr>
              <a:lnSpc>
                <a:spcPct val="150000"/>
              </a:lnSpc>
            </a:pPr>
            <a:r>
              <a:rPr lang="en-GB" sz="1400" dirty="0">
                <a:latin typeface="Arial" panose="020B0604020202020204" pitchFamily="34" charset="0"/>
                <a:cs typeface="Arial" panose="020B0604020202020204" pitchFamily="34" charset="0"/>
              </a:rPr>
              <a:t>Communicate in a calm and clear manner, allowing Daniel sufficient time to speak, especially during episodes of breathlessness.</a:t>
            </a:r>
          </a:p>
          <a:p>
            <a:pPr>
              <a:lnSpc>
                <a:spcPct val="150000"/>
              </a:lnSpc>
            </a:pPr>
            <a:r>
              <a:rPr lang="en-GB" sz="1400" dirty="0">
                <a:latin typeface="Arial" panose="020B0604020202020204" pitchFamily="34" charset="0"/>
                <a:cs typeface="Arial" panose="020B0604020202020204" pitchFamily="34" charset="0"/>
              </a:rPr>
              <a:t>Employ open-ended questions to elicit information about symptoms, concerns, preferences, and goals.</a:t>
            </a:r>
          </a:p>
          <a:p>
            <a:pPr>
              <a:lnSpc>
                <a:spcPct val="150000"/>
              </a:lnSpc>
            </a:pPr>
            <a:r>
              <a:rPr lang="en-GB" sz="1400" dirty="0">
                <a:latin typeface="Arial" panose="020B0604020202020204" pitchFamily="34" charset="0"/>
                <a:cs typeface="Arial" panose="020B0604020202020204" pitchFamily="34" charset="0"/>
              </a:rPr>
              <a:t>Assess Daniel’s understanding of inhaler technique, prescribed medications, and self-management guidance.</a:t>
            </a:r>
          </a:p>
          <a:p>
            <a:pPr>
              <a:lnSpc>
                <a:spcPct val="150000"/>
              </a:lnSpc>
            </a:pPr>
            <a:r>
              <a:rPr lang="en-GB" sz="1400" dirty="0">
                <a:latin typeface="Arial" panose="020B0604020202020204" pitchFamily="34" charset="0"/>
                <a:cs typeface="Arial" panose="020B0604020202020204" pitchFamily="34" charset="0"/>
              </a:rPr>
              <a:t>Monitor for non-verbal indicators, including increased respiratory effort, signs of distress, or fatigue.</a:t>
            </a:r>
          </a:p>
          <a:p>
            <a:pPr>
              <a:lnSpc>
                <a:spcPct val="150000"/>
              </a:lnSpc>
            </a:pPr>
            <a:r>
              <a:rPr lang="en-GB" sz="1400" dirty="0">
                <a:latin typeface="Arial" panose="020B0604020202020204" pitchFamily="34" charset="0"/>
                <a:cs typeface="Arial" panose="020B0604020202020204" pitchFamily="34" charset="0"/>
              </a:rPr>
              <a:t>Maintain confidentiality and share relevant information appropriately with the multidisciplinary team.</a:t>
            </a:r>
          </a:p>
          <a:p>
            <a:pPr>
              <a:lnSpc>
                <a:spcPct val="150000"/>
              </a:lnSpc>
            </a:pPr>
            <a:r>
              <a:rPr lang="en-GB" sz="1400" dirty="0">
                <a:latin typeface="Arial" panose="020B0604020202020204" pitchFamily="34" charset="0"/>
                <a:cs typeface="Arial" panose="020B0604020202020204" pitchFamily="34" charset="0"/>
              </a:rPr>
              <a:t>Facilitate shared decision-making to ensure Daniel remains actively involved in decisions regarding his care. (COPD Foundation, Inc, 2024)</a:t>
            </a:r>
          </a:p>
        </p:txBody>
      </p:sp>
      <p:sp>
        <p:nvSpPr>
          <p:cNvPr id="4" name="Date Placeholder 3">
            <a:extLst>
              <a:ext uri="{FF2B5EF4-FFF2-40B4-BE49-F238E27FC236}">
                <a16:creationId xmlns:a16="http://schemas.microsoft.com/office/drawing/2014/main" id="{B9AFE890-9331-05ED-DF19-C25FFB1F3092}"/>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81D6A9DE-A371-FC0D-CEAE-07937ECC8905}"/>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9" name="Audio 8">
            <a:hlinkClick r:id="" action="ppaction://media"/>
            <a:extLst>
              <a:ext uri="{FF2B5EF4-FFF2-40B4-BE49-F238E27FC236}">
                <a16:creationId xmlns:a16="http://schemas.microsoft.com/office/drawing/2014/main" id="{2107D0A4-0E43-A377-4B72-1A1432B66AFD}"/>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74699463"/>
      </p:ext>
    </p:extLst>
  </p:cSld>
  <p:clrMapOvr>
    <a:masterClrMapping/>
  </p:clrMapOvr>
  <mc:AlternateContent xmlns:mc="http://schemas.openxmlformats.org/markup-compatibility/2006">
    <mc:Choice xmlns:p14="http://schemas.microsoft.com/office/powerpoint/2010/main" Requires="p14">
      <p:transition spd="slow" p14:dur="2000" advTm="64126"/>
    </mc:Choice>
    <mc:Fallback>
      <p:transition spd="slow" advTm="64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EAC93-1F0B-F936-2228-AEAB018896DE}"/>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Ethical Considerations</a:t>
            </a:r>
          </a:p>
        </p:txBody>
      </p:sp>
      <p:sp>
        <p:nvSpPr>
          <p:cNvPr id="3" name="Content Placeholder 2">
            <a:extLst>
              <a:ext uri="{FF2B5EF4-FFF2-40B4-BE49-F238E27FC236}">
                <a16:creationId xmlns:a16="http://schemas.microsoft.com/office/drawing/2014/main" id="{D74F9B42-CBFA-DBC8-4702-E3CFB9432FF9}"/>
              </a:ext>
            </a:extLst>
          </p:cNvPr>
          <p:cNvSpPr>
            <a:spLocks noGrp="1"/>
          </p:cNvSpPr>
          <p:nvPr>
            <p:ph idx="1"/>
          </p:nvPr>
        </p:nvSpPr>
        <p:spPr/>
        <p:txBody>
          <a:bodyPr/>
          <a:lstStyle/>
          <a:p>
            <a:pPr>
              <a:lnSpc>
                <a:spcPct val="150000"/>
              </a:lnSpc>
            </a:pPr>
            <a:r>
              <a:rPr lang="en-GB" sz="1400" dirty="0">
                <a:latin typeface="Arial" panose="020B0604020202020204" pitchFamily="34" charset="0"/>
                <a:cs typeface="Arial" panose="020B0604020202020204" pitchFamily="34" charset="0"/>
              </a:rPr>
              <a:t>Autonomy: uphold Daniel's right to make informed decisions regarding his treatment and lifestyle.</a:t>
            </a:r>
          </a:p>
          <a:p>
            <a:pPr>
              <a:lnSpc>
                <a:spcPct val="150000"/>
              </a:lnSpc>
            </a:pPr>
            <a:r>
              <a:rPr lang="en-GB" sz="1400" dirty="0">
                <a:latin typeface="Arial" panose="020B0604020202020204" pitchFamily="34" charset="0"/>
                <a:cs typeface="Arial" panose="020B0604020202020204" pitchFamily="34" charset="0"/>
              </a:rPr>
              <a:t>Beneficence: implement interventions that are expected to enhance health, independence, and quality of life. (Denison, 2024)</a:t>
            </a:r>
          </a:p>
          <a:p>
            <a:pPr>
              <a:lnSpc>
                <a:spcPct val="150000"/>
              </a:lnSpc>
            </a:pPr>
            <a:r>
              <a:rPr lang="en-GB" sz="1400" dirty="0">
                <a:latin typeface="Arial" panose="020B0604020202020204" pitchFamily="34" charset="0"/>
                <a:cs typeface="Arial" panose="020B0604020202020204" pitchFamily="34" charset="0"/>
              </a:rPr>
              <a:t>Non-maleficence: prevent unnecessary harm and ensure timely escalation in cases of significant deterioration.</a:t>
            </a:r>
          </a:p>
          <a:p>
            <a:pPr>
              <a:lnSpc>
                <a:spcPct val="150000"/>
              </a:lnSpc>
            </a:pPr>
            <a:r>
              <a:rPr lang="en-GB" sz="1400" dirty="0">
                <a:latin typeface="Arial" panose="020B0604020202020204" pitchFamily="34" charset="0"/>
                <a:cs typeface="Arial" panose="020B0604020202020204" pitchFamily="34" charset="0"/>
              </a:rPr>
              <a:t>Justice: ensure equitable access to assessment, treatment, and support.</a:t>
            </a:r>
          </a:p>
          <a:p>
            <a:pPr>
              <a:lnSpc>
                <a:spcPct val="150000"/>
              </a:lnSpc>
            </a:pPr>
            <a:r>
              <a:rPr lang="en-GB" sz="1400" dirty="0">
                <a:latin typeface="Arial" panose="020B0604020202020204" pitchFamily="34" charset="0"/>
                <a:cs typeface="Arial" panose="020B0604020202020204" pitchFamily="34" charset="0"/>
              </a:rPr>
              <a:t>Dignity and respect: acknowledge Daniel's individual preferences, privacy, values, and independence. (Hassan, 2024)</a:t>
            </a:r>
          </a:p>
          <a:p>
            <a:endParaRPr lang="en-GB" sz="1400" dirty="0"/>
          </a:p>
        </p:txBody>
      </p:sp>
      <p:sp>
        <p:nvSpPr>
          <p:cNvPr id="4" name="Date Placeholder 3">
            <a:extLst>
              <a:ext uri="{FF2B5EF4-FFF2-40B4-BE49-F238E27FC236}">
                <a16:creationId xmlns:a16="http://schemas.microsoft.com/office/drawing/2014/main" id="{3AC397B7-6706-77CF-E8CC-FEB6A9095FCB}"/>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C4E1BBE8-30C9-C57E-1B3D-E9DFA300BB4E}"/>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11" name="Audio 10">
            <a:hlinkClick r:id="" action="ppaction://media"/>
            <a:extLst>
              <a:ext uri="{FF2B5EF4-FFF2-40B4-BE49-F238E27FC236}">
                <a16:creationId xmlns:a16="http://schemas.microsoft.com/office/drawing/2014/main" id="{B653D689-17FB-0008-DA9F-1451ADBCC09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747789408"/>
      </p:ext>
    </p:extLst>
  </p:cSld>
  <p:clrMapOvr>
    <a:masterClrMapping/>
  </p:clrMapOvr>
  <mc:AlternateContent xmlns:mc="http://schemas.openxmlformats.org/markup-compatibility/2006">
    <mc:Choice xmlns:p14="http://schemas.microsoft.com/office/powerpoint/2010/main" Requires="p14">
      <p:transition spd="slow" p14:dur="2000" advTm="7095"/>
    </mc:Choice>
    <mc:Fallback>
      <p:transition spd="slow" advTm="70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CF4E6-1DBE-0A17-E980-376BC5A46D8E}"/>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NHS and NICE Support</a:t>
            </a:r>
          </a:p>
        </p:txBody>
      </p:sp>
      <p:sp>
        <p:nvSpPr>
          <p:cNvPr id="3" name="Content Placeholder 2">
            <a:extLst>
              <a:ext uri="{FF2B5EF4-FFF2-40B4-BE49-F238E27FC236}">
                <a16:creationId xmlns:a16="http://schemas.microsoft.com/office/drawing/2014/main" id="{3611A26D-EAFF-77DE-9C7B-7138152157B7}"/>
              </a:ext>
            </a:extLst>
          </p:cNvPr>
          <p:cNvSpPr>
            <a:spLocks noGrp="1"/>
          </p:cNvSpPr>
          <p:nvPr>
            <p:ph idx="1"/>
          </p:nvPr>
        </p:nvSpPr>
        <p:spPr/>
        <p:txBody>
          <a:bodyPr/>
          <a:lstStyle/>
          <a:p>
            <a:pPr>
              <a:lnSpc>
                <a:spcPct val="150000"/>
              </a:lnSpc>
            </a:pPr>
            <a:r>
              <a:rPr lang="en-GB" sz="1400" dirty="0">
                <a:latin typeface="Arial" panose="020B0604020202020204" pitchFamily="34" charset="0"/>
                <a:cs typeface="Arial" panose="020B0604020202020204" pitchFamily="34" charset="0"/>
              </a:rPr>
              <a:t>NHS guidance for chronic obstructive pulmonary disease (COPD) emphasises smoking cessation, prescribed pharmacological treatment, increased physical activity, pulmonary rehabilitation, and effective self-management.</a:t>
            </a:r>
          </a:p>
          <a:p>
            <a:pPr>
              <a:lnSpc>
                <a:spcPct val="150000"/>
              </a:lnSpc>
            </a:pPr>
            <a:r>
              <a:rPr lang="en-GB" sz="1400" dirty="0">
                <a:latin typeface="Arial" panose="020B0604020202020204" pitchFamily="34" charset="0"/>
                <a:cs typeface="Arial" panose="020B0604020202020204" pitchFamily="34" charset="0"/>
              </a:rPr>
              <a:t>NICE COPD guidelines recommend personalised assessment and management strategies tailored to symptom severity, risk of exacerbations, and individual patient needs.</a:t>
            </a:r>
          </a:p>
          <a:p>
            <a:pPr>
              <a:lnSpc>
                <a:spcPct val="150000"/>
              </a:lnSpc>
            </a:pPr>
            <a:r>
              <a:rPr lang="en-GB" sz="1400" dirty="0">
                <a:latin typeface="Arial" panose="020B0604020202020204" pitchFamily="34" charset="0"/>
                <a:cs typeface="Arial" panose="020B0604020202020204" pitchFamily="34" charset="0"/>
              </a:rPr>
              <a:t>NICE further advises regular assessment of inhaler technique and adherence, as well as consideration of pulmonary rehabilitation for eligible patients.</a:t>
            </a:r>
          </a:p>
          <a:p>
            <a:pPr>
              <a:lnSpc>
                <a:spcPct val="150000"/>
              </a:lnSpc>
            </a:pPr>
            <a:r>
              <a:rPr lang="en-GB" sz="1400" dirty="0">
                <a:latin typeface="Arial" panose="020B0604020202020204" pitchFamily="34" charset="0"/>
                <a:cs typeface="Arial" panose="020B0604020202020204" pitchFamily="34" charset="0"/>
              </a:rPr>
              <a:t>Clinical guidelines emphasise the importance of recognising and promptly managing exacerbations, in addition to ensuring appropriate follow-up care.</a:t>
            </a:r>
          </a:p>
          <a:p>
            <a:pPr>
              <a:lnSpc>
                <a:spcPct val="150000"/>
              </a:lnSpc>
            </a:pPr>
            <a:r>
              <a:rPr lang="en-GB" sz="1400" dirty="0">
                <a:latin typeface="Arial" panose="020B0604020202020204" pitchFamily="34" charset="0"/>
                <a:cs typeface="Arial" panose="020B0604020202020204" pitchFamily="34" charset="0"/>
              </a:rPr>
              <a:t>Collectively, these principles facilitate the delivery of safe, person-centred, and evidence-based care for individuals such as Daniel.</a:t>
            </a:r>
          </a:p>
          <a:p>
            <a:endParaRPr lang="en-GB" sz="1400" dirty="0"/>
          </a:p>
        </p:txBody>
      </p:sp>
      <p:sp>
        <p:nvSpPr>
          <p:cNvPr id="4" name="Date Placeholder 3">
            <a:extLst>
              <a:ext uri="{FF2B5EF4-FFF2-40B4-BE49-F238E27FC236}">
                <a16:creationId xmlns:a16="http://schemas.microsoft.com/office/drawing/2014/main" id="{9EBD6E04-B480-F805-5CD3-E19B80568A4C}"/>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122F5253-3195-6CA8-1EBE-9F085E3C5C3B}"/>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pic>
        <p:nvPicPr>
          <p:cNvPr id="7" name="Audio 6">
            <a:hlinkClick r:id="" action="ppaction://media"/>
            <a:extLst>
              <a:ext uri="{FF2B5EF4-FFF2-40B4-BE49-F238E27FC236}">
                <a16:creationId xmlns:a16="http://schemas.microsoft.com/office/drawing/2014/main" id="{94858640-48D0-BBCD-ED4F-139E382CF12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068243878"/>
      </p:ext>
    </p:extLst>
  </p:cSld>
  <p:clrMapOvr>
    <a:masterClrMapping/>
  </p:clrMapOvr>
  <mc:AlternateContent xmlns:mc="http://schemas.openxmlformats.org/markup-compatibility/2006">
    <mc:Choice xmlns:p14="http://schemas.microsoft.com/office/powerpoint/2010/main" Requires="p14">
      <p:transition spd="slow" p14:dur="2000" advTm="70913"/>
    </mc:Choice>
    <mc:Fallback>
      <p:transition spd="slow" advTm="70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BD441-77C9-95F9-8644-6ACEC3947F75}"/>
              </a:ext>
            </a:extLst>
          </p:cNvPr>
          <p:cNvSpPr>
            <a:spLocks noGrp="1"/>
          </p:cNvSpPr>
          <p:nvPr>
            <p:ph type="title"/>
          </p:nvPr>
        </p:nvSpPr>
        <p:spPr>
          <a:xfrm>
            <a:off x="457200" y="136526"/>
            <a:ext cx="8229600" cy="556982"/>
          </a:xfrm>
        </p:spPr>
        <p:txBody>
          <a:bodyPr/>
          <a:lstStyle/>
          <a:p>
            <a:r>
              <a:rPr lang="en-GB" sz="2800" b="1" dirty="0">
                <a:latin typeface="Arial" panose="020B0604020202020204" pitchFamily="34" charset="0"/>
                <a:cs typeface="Arial" panose="020B0604020202020204" pitchFamily="34" charset="0"/>
              </a:rPr>
              <a:t>Evidence-Based Care Routine and Care Plan</a:t>
            </a:r>
          </a:p>
        </p:txBody>
      </p:sp>
      <p:graphicFrame>
        <p:nvGraphicFramePr>
          <p:cNvPr id="7" name="Content Placeholder 6">
            <a:extLst>
              <a:ext uri="{FF2B5EF4-FFF2-40B4-BE49-F238E27FC236}">
                <a16:creationId xmlns:a16="http://schemas.microsoft.com/office/drawing/2014/main" id="{9E447418-9D58-3C58-905A-81A4643E2232}"/>
              </a:ext>
            </a:extLst>
          </p:cNvPr>
          <p:cNvGraphicFramePr>
            <a:graphicFrameLocks noGrp="1"/>
          </p:cNvGraphicFramePr>
          <p:nvPr>
            <p:ph idx="1"/>
            <p:extLst>
              <p:ext uri="{D42A27DB-BD31-4B8C-83A1-F6EECF244321}">
                <p14:modId xmlns:p14="http://schemas.microsoft.com/office/powerpoint/2010/main" val="1963452700"/>
              </p:ext>
            </p:extLst>
          </p:nvPr>
        </p:nvGraphicFramePr>
        <p:xfrm>
          <a:off x="457200" y="1600200"/>
          <a:ext cx="8229600" cy="370840"/>
        </p:xfrm>
        <a:graphic>
          <a:graphicData uri="http://schemas.openxmlformats.org/drawingml/2006/table">
            <a:tbl>
              <a:tblPr firstRow="1" bandRow="1">
                <a:tableStyleId>{073A0DAA-6AF3-43AB-8588-CEC1D06C72B9}</a:tableStyleId>
              </a:tblPr>
              <a:tblGrid>
                <a:gridCol w="2057400">
                  <a:extLst>
                    <a:ext uri="{9D8B030D-6E8A-4147-A177-3AD203B41FA5}">
                      <a16:colId xmlns:a16="http://schemas.microsoft.com/office/drawing/2014/main" val="1172395876"/>
                    </a:ext>
                  </a:extLst>
                </a:gridCol>
                <a:gridCol w="2057400">
                  <a:extLst>
                    <a:ext uri="{9D8B030D-6E8A-4147-A177-3AD203B41FA5}">
                      <a16:colId xmlns:a16="http://schemas.microsoft.com/office/drawing/2014/main" val="1450619739"/>
                    </a:ext>
                  </a:extLst>
                </a:gridCol>
                <a:gridCol w="2057400">
                  <a:extLst>
                    <a:ext uri="{9D8B030D-6E8A-4147-A177-3AD203B41FA5}">
                      <a16:colId xmlns:a16="http://schemas.microsoft.com/office/drawing/2014/main" val="3941473977"/>
                    </a:ext>
                  </a:extLst>
                </a:gridCol>
                <a:gridCol w="2057400">
                  <a:extLst>
                    <a:ext uri="{9D8B030D-6E8A-4147-A177-3AD203B41FA5}">
                      <a16:colId xmlns:a16="http://schemas.microsoft.com/office/drawing/2014/main" val="59334260"/>
                    </a:ext>
                  </a:extLst>
                </a:gridCol>
              </a:tblGrid>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3029762372"/>
                  </a:ext>
                </a:extLst>
              </a:tr>
            </a:tbl>
          </a:graphicData>
        </a:graphic>
      </p:graphicFrame>
      <p:sp>
        <p:nvSpPr>
          <p:cNvPr id="4" name="Date Placeholder 3">
            <a:extLst>
              <a:ext uri="{FF2B5EF4-FFF2-40B4-BE49-F238E27FC236}">
                <a16:creationId xmlns:a16="http://schemas.microsoft.com/office/drawing/2014/main" id="{CD23F3A7-361A-EBE4-733B-E305F4F9EF49}"/>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41303C0F-8248-36F2-5887-9A54E4F2F368}"/>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graphicFrame>
        <p:nvGraphicFramePr>
          <p:cNvPr id="8" name="Table 7">
            <a:extLst>
              <a:ext uri="{FF2B5EF4-FFF2-40B4-BE49-F238E27FC236}">
                <a16:creationId xmlns:a16="http://schemas.microsoft.com/office/drawing/2014/main" id="{D995B103-F1BA-C6CE-E4E7-D80DE0286D50}"/>
              </a:ext>
            </a:extLst>
          </p:cNvPr>
          <p:cNvGraphicFramePr>
            <a:graphicFrameLocks noGrp="1"/>
          </p:cNvGraphicFramePr>
          <p:nvPr>
            <p:extLst>
              <p:ext uri="{D42A27DB-BD31-4B8C-83A1-F6EECF244321}">
                <p14:modId xmlns:p14="http://schemas.microsoft.com/office/powerpoint/2010/main" val="3305055804"/>
              </p:ext>
            </p:extLst>
          </p:nvPr>
        </p:nvGraphicFramePr>
        <p:xfrm>
          <a:off x="457200" y="1494198"/>
          <a:ext cx="8229600" cy="4167048"/>
        </p:xfrm>
        <a:graphic>
          <a:graphicData uri="http://schemas.openxmlformats.org/drawingml/2006/table">
            <a:tbl>
              <a:tblPr firstRow="1" bandRow="1">
                <a:tableStyleId>{5C22544A-7EE6-4342-B048-85BDC9FD1C3A}</a:tableStyleId>
              </a:tblPr>
              <a:tblGrid>
                <a:gridCol w="2057400">
                  <a:extLst>
                    <a:ext uri="{9D8B030D-6E8A-4147-A177-3AD203B41FA5}">
                      <a16:colId xmlns:a16="http://schemas.microsoft.com/office/drawing/2014/main" val="3395456509"/>
                    </a:ext>
                  </a:extLst>
                </a:gridCol>
                <a:gridCol w="2057400">
                  <a:extLst>
                    <a:ext uri="{9D8B030D-6E8A-4147-A177-3AD203B41FA5}">
                      <a16:colId xmlns:a16="http://schemas.microsoft.com/office/drawing/2014/main" val="2952493992"/>
                    </a:ext>
                  </a:extLst>
                </a:gridCol>
                <a:gridCol w="2057400">
                  <a:extLst>
                    <a:ext uri="{9D8B030D-6E8A-4147-A177-3AD203B41FA5}">
                      <a16:colId xmlns:a16="http://schemas.microsoft.com/office/drawing/2014/main" val="100967462"/>
                    </a:ext>
                  </a:extLst>
                </a:gridCol>
                <a:gridCol w="2057400">
                  <a:extLst>
                    <a:ext uri="{9D8B030D-6E8A-4147-A177-3AD203B41FA5}">
                      <a16:colId xmlns:a16="http://schemas.microsoft.com/office/drawing/2014/main" val="1212997103"/>
                    </a:ext>
                  </a:extLst>
                </a:gridCol>
              </a:tblGrid>
              <a:tr h="761568">
                <a:tc>
                  <a:txBody>
                    <a:bodyPr/>
                    <a:lstStyle/>
                    <a:p>
                      <a:pPr>
                        <a:defRPr sz="1500" b="0">
                          <a:solidFill>
                            <a:srgbClr val="232D32"/>
                          </a:solidFill>
                        </a:defRPr>
                      </a:pPr>
                      <a:r>
                        <a:rPr sz="1400">
                          <a:latin typeface="Arial" panose="020B0604020202020204" pitchFamily="34" charset="0"/>
                          <a:cs typeface="Arial" panose="020B0604020202020204" pitchFamily="34" charset="0"/>
                        </a:rPr>
                        <a:t>Breathlessness</a:t>
                      </a:r>
                    </a:p>
                  </a:txBody>
                  <a:tcPr marL="73152" marR="73152">
                    <a:solidFill>
                      <a:srgbClr val="FFFFFF"/>
                    </a:solidFill>
                  </a:tcPr>
                </a:tc>
                <a:tc>
                  <a:txBody>
                    <a:bodyPr/>
                    <a:lstStyle/>
                    <a:p>
                      <a:pPr>
                        <a:defRPr sz="1500" b="0">
                          <a:solidFill>
                            <a:srgbClr val="232D32"/>
                          </a:solidFill>
                        </a:defRPr>
                      </a:pPr>
                      <a:r>
                        <a:rPr sz="1400">
                          <a:latin typeface="Arial" panose="020B0604020202020204" pitchFamily="34" charset="0"/>
                          <a:cs typeface="Arial" panose="020B0604020202020204" pitchFamily="34" charset="0"/>
                        </a:rPr>
                        <a:t>Reduce impact</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Pacing, rest and appropriate breathing strategies</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Improved daily functioning</a:t>
                      </a:r>
                    </a:p>
                  </a:txBody>
                  <a:tcPr marL="73152" marR="73152">
                    <a:solidFill>
                      <a:srgbClr val="FFFFFF"/>
                    </a:solidFill>
                  </a:tcPr>
                </a:tc>
                <a:extLst>
                  <a:ext uri="{0D108BD9-81ED-4DB2-BD59-A6C34878D82A}">
                    <a16:rowId xmlns:a16="http://schemas.microsoft.com/office/drawing/2014/main" val="2387689558"/>
                  </a:ext>
                </a:extLst>
              </a:tr>
              <a:tr h="761568">
                <a:tc>
                  <a:txBody>
                    <a:bodyPr/>
                    <a:lstStyle/>
                    <a:p>
                      <a:pPr>
                        <a:defRPr sz="1500" b="0">
                          <a:solidFill>
                            <a:srgbClr val="232D32"/>
                          </a:solidFill>
                        </a:defRPr>
                      </a:pPr>
                      <a:r>
                        <a:rPr sz="1400">
                          <a:latin typeface="Arial" panose="020B0604020202020204" pitchFamily="34" charset="0"/>
                          <a:cs typeface="Arial" panose="020B0604020202020204" pitchFamily="34" charset="0"/>
                        </a:rPr>
                        <a:t>Exercise tolerance</a:t>
                      </a:r>
                    </a:p>
                  </a:txBody>
                  <a:tcPr marL="73152" marR="73152">
                    <a:solidFill>
                      <a:srgbClr val="FFFFFF"/>
                    </a:solidFill>
                  </a:tcPr>
                </a:tc>
                <a:tc>
                  <a:txBody>
                    <a:bodyPr/>
                    <a:lstStyle/>
                    <a:p>
                      <a:pPr>
                        <a:defRPr sz="1500" b="0">
                          <a:solidFill>
                            <a:srgbClr val="232D32"/>
                          </a:solidFill>
                        </a:defRPr>
                      </a:pPr>
                      <a:r>
                        <a:rPr sz="1400">
                          <a:latin typeface="Arial" panose="020B0604020202020204" pitchFamily="34" charset="0"/>
                          <a:cs typeface="Arial" panose="020B0604020202020204" pitchFamily="34" charset="0"/>
                        </a:rPr>
                        <a:t>Improve fitness safely</a:t>
                      </a:r>
                    </a:p>
                  </a:txBody>
                  <a:tcPr marL="73152" marR="73152">
                    <a:solidFill>
                      <a:srgbClr val="FFFFFF"/>
                    </a:solidFill>
                  </a:tcPr>
                </a:tc>
                <a:tc>
                  <a:txBody>
                    <a:bodyPr/>
                    <a:lstStyle/>
                    <a:p>
                      <a:pPr>
                        <a:defRPr sz="1500" b="0">
                          <a:solidFill>
                            <a:srgbClr val="232D32"/>
                          </a:solidFill>
                        </a:defRPr>
                      </a:pPr>
                      <a:r>
                        <a:rPr sz="1400">
                          <a:latin typeface="Arial" panose="020B0604020202020204" pitchFamily="34" charset="0"/>
                          <a:cs typeface="Arial" panose="020B0604020202020204" pitchFamily="34" charset="0"/>
                        </a:rPr>
                        <a:t>Pulmonary rehabilitation/appropriate activity</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Improved tolerance and confidence</a:t>
                      </a:r>
                    </a:p>
                  </a:txBody>
                  <a:tcPr marL="73152" marR="73152">
                    <a:solidFill>
                      <a:srgbClr val="FFFFFF"/>
                    </a:solidFill>
                  </a:tcPr>
                </a:tc>
                <a:extLst>
                  <a:ext uri="{0D108BD9-81ED-4DB2-BD59-A6C34878D82A}">
                    <a16:rowId xmlns:a16="http://schemas.microsoft.com/office/drawing/2014/main" val="2594435662"/>
                  </a:ext>
                </a:extLst>
              </a:tr>
              <a:tr h="761568">
                <a:tc>
                  <a:txBody>
                    <a:bodyPr/>
                    <a:lstStyle/>
                    <a:p>
                      <a:pPr>
                        <a:defRPr sz="1500" b="0">
                          <a:solidFill>
                            <a:srgbClr val="232D32"/>
                          </a:solidFill>
                        </a:defRPr>
                      </a:pPr>
                      <a:r>
                        <a:rPr sz="1400">
                          <a:latin typeface="Arial" panose="020B0604020202020204" pitchFamily="34" charset="0"/>
                          <a:cs typeface="Arial" panose="020B0604020202020204" pitchFamily="34" charset="0"/>
                        </a:rPr>
                        <a:t>Medication</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Effective treatment</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Adherence and inhaler-technique review</a:t>
                      </a:r>
                      <a:r>
                        <a:rPr lang="en-GB" sz="1400" dirty="0">
                          <a:latin typeface="Arial" panose="020B0604020202020204" pitchFamily="34" charset="0"/>
                          <a:cs typeface="Arial" panose="020B0604020202020204" pitchFamily="34" charset="0"/>
                        </a:rPr>
                        <a:t> </a:t>
                      </a:r>
                      <a:r>
                        <a:rPr lang="en-GB" sz="1500" b="0" kern="1200" dirty="0">
                          <a:solidFill>
                            <a:schemeClr val="dk1"/>
                          </a:solidFill>
                          <a:effectLst/>
                          <a:latin typeface="+mn-lt"/>
                          <a:ea typeface="+mn-ea"/>
                          <a:cs typeface="+mn-cs"/>
                        </a:rPr>
                        <a:t>(</a:t>
                      </a:r>
                      <a:r>
                        <a:rPr lang="en-GB" sz="1400" b="0" kern="1200" dirty="0">
                          <a:solidFill>
                            <a:schemeClr val="dk1"/>
                          </a:solidFill>
                          <a:effectLst/>
                          <a:latin typeface="Arial" panose="020B0604020202020204" pitchFamily="34" charset="0"/>
                          <a:ea typeface="+mn-ea"/>
                          <a:cs typeface="Arial" panose="020B0604020202020204" pitchFamily="34" charset="0"/>
                        </a:rPr>
                        <a:t>carentingGuide, 2019</a:t>
                      </a:r>
                      <a:r>
                        <a:rPr lang="en-GB" sz="1500" b="0" kern="1200" dirty="0">
                          <a:solidFill>
                            <a:schemeClr val="dk1"/>
                          </a:solidFill>
                          <a:effectLst/>
                          <a:latin typeface="+mn-lt"/>
                          <a:ea typeface="+mn-ea"/>
                          <a:cs typeface="+mn-cs"/>
                        </a:rPr>
                        <a:t>)</a:t>
                      </a:r>
                      <a:endParaRPr sz="1400" dirty="0">
                        <a:latin typeface="Arial" panose="020B0604020202020204" pitchFamily="34" charset="0"/>
                        <a:cs typeface="Arial" panose="020B0604020202020204" pitchFamily="34" charset="0"/>
                      </a:endParaRP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Correct, consistent use</a:t>
                      </a:r>
                    </a:p>
                  </a:txBody>
                  <a:tcPr marL="73152" marR="73152">
                    <a:solidFill>
                      <a:srgbClr val="FFFFFF"/>
                    </a:solidFill>
                  </a:tcPr>
                </a:tc>
                <a:extLst>
                  <a:ext uri="{0D108BD9-81ED-4DB2-BD59-A6C34878D82A}">
                    <a16:rowId xmlns:a16="http://schemas.microsoft.com/office/drawing/2014/main" val="3744323571"/>
                  </a:ext>
                </a:extLst>
              </a:tr>
              <a:tr h="560388">
                <a:tc>
                  <a:txBody>
                    <a:bodyPr/>
                    <a:lstStyle/>
                    <a:p>
                      <a:pPr>
                        <a:defRPr sz="1500" b="0">
                          <a:solidFill>
                            <a:srgbClr val="232D32"/>
                          </a:solidFill>
                        </a:defRPr>
                      </a:pPr>
                      <a:r>
                        <a:rPr sz="1400">
                          <a:latin typeface="Arial" panose="020B0604020202020204" pitchFamily="34" charset="0"/>
                          <a:cs typeface="Arial" panose="020B0604020202020204" pitchFamily="34" charset="0"/>
                        </a:rPr>
                        <a:t>Exacerbation risk</a:t>
                      </a:r>
                    </a:p>
                  </a:txBody>
                  <a:tcPr marL="73152" marR="73152">
                    <a:solidFill>
                      <a:srgbClr val="FFFFFF"/>
                    </a:solidFill>
                  </a:tcPr>
                </a:tc>
                <a:tc>
                  <a:txBody>
                    <a:bodyPr/>
                    <a:lstStyle/>
                    <a:p>
                      <a:pPr>
                        <a:defRPr sz="1500" b="0">
                          <a:solidFill>
                            <a:srgbClr val="232D32"/>
                          </a:solidFill>
                        </a:defRPr>
                      </a:pPr>
                      <a:r>
                        <a:rPr sz="1400">
                          <a:latin typeface="Arial" panose="020B0604020202020204" pitchFamily="34" charset="0"/>
                          <a:cs typeface="Arial" panose="020B0604020202020204" pitchFamily="34" charset="0"/>
                        </a:rPr>
                        <a:t>Early recognition</a:t>
                      </a:r>
                    </a:p>
                  </a:txBody>
                  <a:tcPr marL="73152" marR="73152">
                    <a:solidFill>
                      <a:srgbClr val="FFFFFF"/>
                    </a:solidFill>
                  </a:tcPr>
                </a:tc>
                <a:tc>
                  <a:txBody>
                    <a:bodyPr/>
                    <a:lstStyle/>
                    <a:p>
                      <a:pPr>
                        <a:defRPr sz="1500" b="0">
                          <a:solidFill>
                            <a:srgbClr val="232D32"/>
                          </a:solidFill>
                        </a:defRPr>
                      </a:pPr>
                      <a:r>
                        <a:rPr sz="1400">
                          <a:latin typeface="Arial" panose="020B0604020202020204" pitchFamily="34" charset="0"/>
                          <a:cs typeface="Arial" panose="020B0604020202020204" pitchFamily="34" charset="0"/>
                        </a:rPr>
                        <a:t>Monitor symptoms and action plan</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Prompt escalation when needed</a:t>
                      </a:r>
                    </a:p>
                  </a:txBody>
                  <a:tcPr marL="73152" marR="73152">
                    <a:solidFill>
                      <a:srgbClr val="FFFFFF"/>
                    </a:solidFill>
                  </a:tcPr>
                </a:tc>
                <a:extLst>
                  <a:ext uri="{0D108BD9-81ED-4DB2-BD59-A6C34878D82A}">
                    <a16:rowId xmlns:a16="http://schemas.microsoft.com/office/drawing/2014/main" val="1761969712"/>
                  </a:ext>
                </a:extLst>
              </a:tr>
              <a:tr h="560388">
                <a:tc>
                  <a:txBody>
                    <a:bodyPr/>
                    <a:lstStyle/>
                    <a:p>
                      <a:pPr>
                        <a:defRPr sz="1500" b="0">
                          <a:solidFill>
                            <a:srgbClr val="232D32"/>
                          </a:solidFill>
                        </a:defRPr>
                      </a:pPr>
                      <a:r>
                        <a:rPr sz="1400">
                          <a:latin typeface="Arial" panose="020B0604020202020204" pitchFamily="34" charset="0"/>
                          <a:cs typeface="Arial" panose="020B0604020202020204" pitchFamily="34" charset="0"/>
                        </a:rPr>
                        <a:t>Nutrition</a:t>
                      </a:r>
                    </a:p>
                  </a:txBody>
                  <a:tcPr marL="73152" marR="73152">
                    <a:solidFill>
                      <a:srgbClr val="FFFFFF"/>
                    </a:solidFill>
                  </a:tcPr>
                </a:tc>
                <a:tc>
                  <a:txBody>
                    <a:bodyPr/>
                    <a:lstStyle/>
                    <a:p>
                      <a:pPr>
                        <a:defRPr sz="1500" b="0">
                          <a:solidFill>
                            <a:srgbClr val="232D32"/>
                          </a:solidFill>
                        </a:defRPr>
                      </a:pPr>
                      <a:r>
                        <a:rPr sz="1400">
                          <a:latin typeface="Arial" panose="020B0604020202020204" pitchFamily="34" charset="0"/>
                          <a:cs typeface="Arial" panose="020B0604020202020204" pitchFamily="34" charset="0"/>
                        </a:rPr>
                        <a:t>Maintain strength</a:t>
                      </a:r>
                    </a:p>
                  </a:txBody>
                  <a:tcPr marL="73152" marR="73152">
                    <a:solidFill>
                      <a:srgbClr val="FFFFFF"/>
                    </a:solidFill>
                  </a:tcPr>
                </a:tc>
                <a:tc>
                  <a:txBody>
                    <a:bodyPr/>
                    <a:lstStyle/>
                    <a:p>
                      <a:pPr>
                        <a:defRPr sz="1500" b="0">
                          <a:solidFill>
                            <a:srgbClr val="232D32"/>
                          </a:solidFill>
                        </a:defRPr>
                      </a:pPr>
                      <a:r>
                        <a:rPr sz="1400">
                          <a:latin typeface="Arial" panose="020B0604020202020204" pitchFamily="34" charset="0"/>
                          <a:cs typeface="Arial" panose="020B0604020202020204" pitchFamily="34" charset="0"/>
                        </a:rPr>
                        <a:t>Balanced diet and weight monitoring</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Stable nutritional status</a:t>
                      </a:r>
                    </a:p>
                  </a:txBody>
                  <a:tcPr marL="73152" marR="73152">
                    <a:solidFill>
                      <a:srgbClr val="FFFFFF"/>
                    </a:solidFill>
                  </a:tcPr>
                </a:tc>
                <a:extLst>
                  <a:ext uri="{0D108BD9-81ED-4DB2-BD59-A6C34878D82A}">
                    <a16:rowId xmlns:a16="http://schemas.microsoft.com/office/drawing/2014/main" val="1581850992"/>
                  </a:ext>
                </a:extLst>
              </a:tr>
              <a:tr h="761568">
                <a:tc>
                  <a:txBody>
                    <a:bodyPr/>
                    <a:lstStyle/>
                    <a:p>
                      <a:pPr>
                        <a:defRPr sz="1500" b="0">
                          <a:solidFill>
                            <a:srgbClr val="232D32"/>
                          </a:solidFill>
                        </a:defRPr>
                      </a:pPr>
                      <a:r>
                        <a:rPr sz="1400">
                          <a:latin typeface="Arial" panose="020B0604020202020204" pitchFamily="34" charset="0"/>
                          <a:cs typeface="Arial" panose="020B0604020202020204" pitchFamily="34" charset="0"/>
                        </a:rPr>
                        <a:t>Independence</a:t>
                      </a:r>
                    </a:p>
                  </a:txBody>
                  <a:tcPr marL="73152" marR="73152">
                    <a:solidFill>
                      <a:srgbClr val="FFFFFF"/>
                    </a:solidFill>
                  </a:tcPr>
                </a:tc>
                <a:tc>
                  <a:txBody>
                    <a:bodyPr/>
                    <a:lstStyle/>
                    <a:p>
                      <a:pPr>
                        <a:defRPr sz="1500" b="0">
                          <a:solidFill>
                            <a:srgbClr val="232D32"/>
                          </a:solidFill>
                        </a:defRPr>
                      </a:pPr>
                      <a:r>
                        <a:rPr sz="1400">
                          <a:latin typeface="Arial" panose="020B0604020202020204" pitchFamily="34" charset="0"/>
                          <a:cs typeface="Arial" panose="020B0604020202020204" pitchFamily="34" charset="0"/>
                        </a:rPr>
                        <a:t>Maintain autonomy</a:t>
                      </a:r>
                    </a:p>
                  </a:txBody>
                  <a:tcPr marL="73152" marR="73152">
                    <a:solidFill>
                      <a:srgbClr val="FFFFFF"/>
                    </a:solidFill>
                  </a:tcPr>
                </a:tc>
                <a:tc>
                  <a:txBody>
                    <a:bodyPr/>
                    <a:lstStyle/>
                    <a:p>
                      <a:pPr>
                        <a:defRPr sz="1500" b="0">
                          <a:solidFill>
                            <a:srgbClr val="232D32"/>
                          </a:solidFill>
                        </a:defRPr>
                      </a:pPr>
                      <a:r>
                        <a:rPr sz="1400">
                          <a:latin typeface="Arial" panose="020B0604020202020204" pitchFamily="34" charset="0"/>
                          <a:cs typeface="Arial" panose="020B0604020202020204" pitchFamily="34" charset="0"/>
                        </a:rPr>
                        <a:t>Person-centred support and shared goals</a:t>
                      </a:r>
                    </a:p>
                  </a:txBody>
                  <a:tcPr marL="73152" marR="73152">
                    <a:solidFill>
                      <a:srgbClr val="FFFFFF"/>
                    </a:solidFill>
                  </a:tcPr>
                </a:tc>
                <a:tc>
                  <a:txBody>
                    <a:bodyPr/>
                    <a:lstStyle/>
                    <a:p>
                      <a:pPr>
                        <a:defRPr sz="1500" b="0">
                          <a:solidFill>
                            <a:srgbClr val="232D32"/>
                          </a:solidFill>
                        </a:defRPr>
                      </a:pPr>
                      <a:r>
                        <a:rPr sz="1400" dirty="0">
                          <a:latin typeface="Arial" panose="020B0604020202020204" pitchFamily="34" charset="0"/>
                          <a:cs typeface="Arial" panose="020B0604020202020204" pitchFamily="34" charset="0"/>
                        </a:rPr>
                        <a:t>Greater independence</a:t>
                      </a:r>
                    </a:p>
                  </a:txBody>
                  <a:tcPr marL="73152" marR="73152">
                    <a:solidFill>
                      <a:srgbClr val="FFFFFF"/>
                    </a:solidFill>
                  </a:tcPr>
                </a:tc>
                <a:extLst>
                  <a:ext uri="{0D108BD9-81ED-4DB2-BD59-A6C34878D82A}">
                    <a16:rowId xmlns:a16="http://schemas.microsoft.com/office/drawing/2014/main" val="2735107717"/>
                  </a:ext>
                </a:extLst>
              </a:tr>
            </a:tbl>
          </a:graphicData>
        </a:graphic>
      </p:graphicFrame>
      <p:graphicFrame>
        <p:nvGraphicFramePr>
          <p:cNvPr id="9" name="Table 8">
            <a:extLst>
              <a:ext uri="{FF2B5EF4-FFF2-40B4-BE49-F238E27FC236}">
                <a16:creationId xmlns:a16="http://schemas.microsoft.com/office/drawing/2014/main" id="{790D443D-F669-91D6-6809-93A49E9A176B}"/>
              </a:ext>
            </a:extLst>
          </p:cNvPr>
          <p:cNvGraphicFramePr>
            <a:graphicFrameLocks noGrp="1"/>
          </p:cNvGraphicFramePr>
          <p:nvPr>
            <p:extLst>
              <p:ext uri="{D42A27DB-BD31-4B8C-83A1-F6EECF244321}">
                <p14:modId xmlns:p14="http://schemas.microsoft.com/office/powerpoint/2010/main" val="4285014830"/>
              </p:ext>
            </p:extLst>
          </p:nvPr>
        </p:nvGraphicFramePr>
        <p:xfrm>
          <a:off x="457200" y="693508"/>
          <a:ext cx="8229600" cy="701040"/>
        </p:xfrm>
        <a:graphic>
          <a:graphicData uri="http://schemas.openxmlformats.org/drawingml/2006/table">
            <a:tbl>
              <a:tblPr firstRow="1" bandRow="1">
                <a:tableStyleId>{5C22544A-7EE6-4342-B048-85BDC9FD1C3A}</a:tableStyleId>
              </a:tblPr>
              <a:tblGrid>
                <a:gridCol w="2057400">
                  <a:extLst>
                    <a:ext uri="{9D8B030D-6E8A-4147-A177-3AD203B41FA5}">
                      <a16:colId xmlns:a16="http://schemas.microsoft.com/office/drawing/2014/main" val="650852426"/>
                    </a:ext>
                  </a:extLst>
                </a:gridCol>
                <a:gridCol w="2057400">
                  <a:extLst>
                    <a:ext uri="{9D8B030D-6E8A-4147-A177-3AD203B41FA5}">
                      <a16:colId xmlns:a16="http://schemas.microsoft.com/office/drawing/2014/main" val="2815900714"/>
                    </a:ext>
                  </a:extLst>
                </a:gridCol>
                <a:gridCol w="2057400">
                  <a:extLst>
                    <a:ext uri="{9D8B030D-6E8A-4147-A177-3AD203B41FA5}">
                      <a16:colId xmlns:a16="http://schemas.microsoft.com/office/drawing/2014/main" val="1841837626"/>
                    </a:ext>
                  </a:extLst>
                </a:gridCol>
                <a:gridCol w="2057400">
                  <a:extLst>
                    <a:ext uri="{9D8B030D-6E8A-4147-A177-3AD203B41FA5}">
                      <a16:colId xmlns:a16="http://schemas.microsoft.com/office/drawing/2014/main" val="2721495472"/>
                    </a:ext>
                  </a:extLst>
                </a:gridCol>
              </a:tblGrid>
              <a:tr h="556982">
                <a:tc>
                  <a:txBody>
                    <a:bodyPr/>
                    <a:lstStyle/>
                    <a:p>
                      <a:pPr>
                        <a:defRPr sz="1600" b="1">
                          <a:solidFill>
                            <a:srgbClr val="FFFFFF"/>
                          </a:solidFill>
                        </a:defRPr>
                      </a:pPr>
                      <a:r>
                        <a:rPr sz="2000">
                          <a:latin typeface="Arial" panose="020B0604020202020204" pitchFamily="34" charset="0"/>
                          <a:cs typeface="Arial" panose="020B0604020202020204" pitchFamily="34" charset="0"/>
                        </a:rPr>
                        <a:t>Need</a:t>
                      </a:r>
                    </a:p>
                  </a:txBody>
                  <a:tcPr marL="73152" marR="73152">
                    <a:solidFill>
                      <a:srgbClr val="1E374B"/>
                    </a:solidFill>
                  </a:tcPr>
                </a:tc>
                <a:tc>
                  <a:txBody>
                    <a:bodyPr/>
                    <a:lstStyle/>
                    <a:p>
                      <a:pPr>
                        <a:defRPr sz="1600" b="1">
                          <a:solidFill>
                            <a:srgbClr val="FFFFFF"/>
                          </a:solidFill>
                        </a:defRPr>
                      </a:pPr>
                      <a:r>
                        <a:rPr sz="2000">
                          <a:latin typeface="Arial" panose="020B0604020202020204" pitchFamily="34" charset="0"/>
                          <a:cs typeface="Arial" panose="020B0604020202020204" pitchFamily="34" charset="0"/>
                        </a:rPr>
                        <a:t>Goal</a:t>
                      </a:r>
                    </a:p>
                  </a:txBody>
                  <a:tcPr marL="73152" marR="73152">
                    <a:solidFill>
                      <a:srgbClr val="1E374B"/>
                    </a:solidFill>
                  </a:tcPr>
                </a:tc>
                <a:tc>
                  <a:txBody>
                    <a:bodyPr/>
                    <a:lstStyle/>
                    <a:p>
                      <a:pPr>
                        <a:defRPr sz="1600" b="1">
                          <a:solidFill>
                            <a:srgbClr val="FFFFFF"/>
                          </a:solidFill>
                        </a:defRPr>
                      </a:pPr>
                      <a:r>
                        <a:rPr sz="2000">
                          <a:latin typeface="Arial" panose="020B0604020202020204" pitchFamily="34" charset="0"/>
                          <a:cs typeface="Arial" panose="020B0604020202020204" pitchFamily="34" charset="0"/>
                        </a:rPr>
                        <a:t>Intervention</a:t>
                      </a:r>
                    </a:p>
                  </a:txBody>
                  <a:tcPr marL="73152" marR="73152">
                    <a:solidFill>
                      <a:srgbClr val="1E374B"/>
                    </a:solidFill>
                  </a:tcPr>
                </a:tc>
                <a:tc>
                  <a:txBody>
                    <a:bodyPr/>
                    <a:lstStyle/>
                    <a:p>
                      <a:pPr>
                        <a:defRPr sz="1600" b="1">
                          <a:solidFill>
                            <a:srgbClr val="FFFFFF"/>
                          </a:solidFill>
                        </a:defRPr>
                      </a:pPr>
                      <a:r>
                        <a:rPr sz="2000" dirty="0">
                          <a:latin typeface="Arial" panose="020B0604020202020204" pitchFamily="34" charset="0"/>
                          <a:cs typeface="Arial" panose="020B0604020202020204" pitchFamily="34" charset="0"/>
                        </a:rPr>
                        <a:t>Expected outcome</a:t>
                      </a:r>
                    </a:p>
                  </a:txBody>
                  <a:tcPr marL="73152" marR="73152">
                    <a:solidFill>
                      <a:srgbClr val="1E374B"/>
                    </a:solidFill>
                  </a:tcPr>
                </a:tc>
                <a:extLst>
                  <a:ext uri="{0D108BD9-81ED-4DB2-BD59-A6C34878D82A}">
                    <a16:rowId xmlns:a16="http://schemas.microsoft.com/office/drawing/2014/main" val="527922544"/>
                  </a:ext>
                </a:extLst>
              </a:tr>
            </a:tbl>
          </a:graphicData>
        </a:graphic>
      </p:graphicFrame>
      <p:pic>
        <p:nvPicPr>
          <p:cNvPr id="11" name="Audio 10">
            <a:hlinkClick r:id="" action="ppaction://media"/>
            <a:extLst>
              <a:ext uri="{FF2B5EF4-FFF2-40B4-BE49-F238E27FC236}">
                <a16:creationId xmlns:a16="http://schemas.microsoft.com/office/drawing/2014/main" id="{FD8D4970-0A00-4B33-6EB8-CE30F726D74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106060878"/>
      </p:ext>
    </p:extLst>
  </p:cSld>
  <p:clrMapOvr>
    <a:masterClrMapping/>
  </p:clrMapOvr>
  <mc:AlternateContent xmlns:mc="http://schemas.openxmlformats.org/markup-compatibility/2006">
    <mc:Choice xmlns:p14="http://schemas.microsoft.com/office/powerpoint/2010/main" Requires="p14">
      <p:transition spd="slow" p14:dur="2000" advTm="67743"/>
    </mc:Choice>
    <mc:Fallback>
      <p:transition spd="slow" advTm="677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02EF4-C67A-EC52-986B-EF86A96DD70B}"/>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Overall Recommendations</a:t>
            </a:r>
          </a:p>
        </p:txBody>
      </p:sp>
      <p:sp>
        <p:nvSpPr>
          <p:cNvPr id="3" name="Content Placeholder 2">
            <a:extLst>
              <a:ext uri="{FF2B5EF4-FFF2-40B4-BE49-F238E27FC236}">
                <a16:creationId xmlns:a16="http://schemas.microsoft.com/office/drawing/2014/main" id="{C5F37105-4975-32A2-F51E-2DE2460471AE}"/>
              </a:ext>
            </a:extLst>
          </p:cNvPr>
          <p:cNvSpPr>
            <a:spLocks noGrp="1"/>
          </p:cNvSpPr>
          <p:nvPr>
            <p:ph idx="1"/>
          </p:nvPr>
        </p:nvSpPr>
        <p:spPr/>
        <p:txBody>
          <a:bodyPr/>
          <a:lstStyle/>
          <a:p>
            <a:pPr>
              <a:lnSpc>
                <a:spcPct val="150000"/>
              </a:lnSpc>
            </a:pPr>
            <a:r>
              <a:rPr lang="en-GB" sz="1400" dirty="0">
                <a:latin typeface="Arial" panose="020B0604020202020204" pitchFamily="34" charset="0"/>
                <a:cs typeface="Arial" panose="020B0604020202020204" pitchFamily="34" charset="0"/>
              </a:rPr>
              <a:t>Ensure continued smoking abstinence and reduce exposure to respiratory irritants.</a:t>
            </a:r>
          </a:p>
          <a:p>
            <a:pPr>
              <a:lnSpc>
                <a:spcPct val="150000"/>
              </a:lnSpc>
            </a:pPr>
            <a:r>
              <a:rPr lang="en-GB" sz="1400" dirty="0">
                <a:latin typeface="Arial" panose="020B0604020202020204" pitchFamily="34" charset="0"/>
                <a:cs typeface="Arial" panose="020B0604020202020204" pitchFamily="34" charset="0"/>
              </a:rPr>
              <a:t>Encourage regular, suitable physical activity and initiate pulmonary rehabilitation as clinically indicated.</a:t>
            </a:r>
          </a:p>
          <a:p>
            <a:pPr>
              <a:lnSpc>
                <a:spcPct val="150000"/>
              </a:lnSpc>
            </a:pPr>
            <a:r>
              <a:rPr lang="en-GB" sz="1400" dirty="0">
                <a:latin typeface="Arial" panose="020B0604020202020204" pitchFamily="34" charset="0"/>
                <a:cs typeface="Arial" panose="020B0604020202020204" pitchFamily="34" charset="0"/>
              </a:rPr>
              <a:t>Assess medication adherence and evaluate inhaler technique. (NICE, 2018)</a:t>
            </a:r>
          </a:p>
          <a:p>
            <a:pPr>
              <a:lnSpc>
                <a:spcPct val="150000"/>
              </a:lnSpc>
            </a:pPr>
            <a:r>
              <a:rPr lang="en-GB" sz="1400" dirty="0">
                <a:latin typeface="Arial" panose="020B0604020202020204" pitchFamily="34" charset="0"/>
                <a:cs typeface="Arial" panose="020B0604020202020204" pitchFamily="34" charset="0"/>
              </a:rPr>
              <a:t>Monitor respiratory symptoms and deviations from Daniel's established baseline.</a:t>
            </a:r>
          </a:p>
          <a:p>
            <a:pPr>
              <a:lnSpc>
                <a:spcPct val="150000"/>
              </a:lnSpc>
            </a:pPr>
            <a:r>
              <a:rPr lang="en-GB" sz="1400" dirty="0">
                <a:latin typeface="Arial" panose="020B0604020202020204" pitchFamily="34" charset="0"/>
                <a:cs typeface="Arial" panose="020B0604020202020204" pitchFamily="34" charset="0"/>
              </a:rPr>
              <a:t>Promote balanced nutrition, adequate hydration, infection prevention, and social wellbeing.</a:t>
            </a:r>
          </a:p>
          <a:p>
            <a:pPr>
              <a:lnSpc>
                <a:spcPct val="150000"/>
              </a:lnSpc>
            </a:pPr>
            <a:r>
              <a:rPr lang="en-GB" sz="1400" dirty="0">
                <a:latin typeface="Arial" panose="020B0604020202020204" pitchFamily="34" charset="0"/>
                <a:cs typeface="Arial" panose="020B0604020202020204" pitchFamily="34" charset="0"/>
              </a:rPr>
              <a:t>Review the care plan regularly and modify it in response to changes in Daniel's health status, functional abilities, and personal preferences.</a:t>
            </a:r>
          </a:p>
          <a:p>
            <a:endParaRPr lang="en-GB" sz="1400" dirty="0"/>
          </a:p>
        </p:txBody>
      </p:sp>
      <p:sp>
        <p:nvSpPr>
          <p:cNvPr id="4" name="Date Placeholder 3">
            <a:extLst>
              <a:ext uri="{FF2B5EF4-FFF2-40B4-BE49-F238E27FC236}">
                <a16:creationId xmlns:a16="http://schemas.microsoft.com/office/drawing/2014/main" id="{A5FE2EC2-2E02-BF9B-A145-3BD9D9B7F071}"/>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612D0303-425A-2EBE-B07F-51A99A769831}"/>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9256016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FDCA9-A00E-AFED-06F0-46A005F40B16}"/>
              </a:ext>
            </a:extLst>
          </p:cNvPr>
          <p:cNvSpPr>
            <a:spLocks noGrp="1"/>
          </p:cNvSpPr>
          <p:nvPr>
            <p:ph type="title"/>
          </p:nvPr>
        </p:nvSpPr>
        <p:spPr/>
        <p:txBody>
          <a:bodyPr/>
          <a:lstStyle/>
          <a:p>
            <a:r>
              <a:rPr lang="en-GB" sz="28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4D37A04C-DC97-BA09-81BD-0A945B4AF517}"/>
              </a:ext>
            </a:extLst>
          </p:cNvPr>
          <p:cNvSpPr>
            <a:spLocks noGrp="1"/>
          </p:cNvSpPr>
          <p:nvPr>
            <p:ph idx="1"/>
          </p:nvPr>
        </p:nvSpPr>
        <p:spPr>
          <a:xfrm>
            <a:off x="457200" y="1417638"/>
            <a:ext cx="8229600" cy="4099595"/>
          </a:xfrm>
        </p:spPr>
        <p:txBody>
          <a:bodyPr/>
          <a:lstStyle/>
          <a:p>
            <a:pPr>
              <a:lnSpc>
                <a:spcPct val="150000"/>
              </a:lnSpc>
            </a:pPr>
            <a:r>
              <a:rPr lang="en-GB" sz="1400" dirty="0">
                <a:latin typeface="Arial" panose="020B0604020202020204" pitchFamily="34" charset="0"/>
                <a:cs typeface="Arial" panose="020B0604020202020204" pitchFamily="34" charset="0"/>
              </a:rPr>
              <a:t>Chronic obstructive pulmonary disease (COPD) is a long-term condition that can substantially impair respiratory function, autonomy, and overall quality of life.</a:t>
            </a:r>
          </a:p>
          <a:p>
            <a:pPr>
              <a:lnSpc>
                <a:spcPct val="150000"/>
              </a:lnSpc>
            </a:pPr>
            <a:r>
              <a:rPr lang="en-GB" sz="1400" dirty="0">
                <a:latin typeface="Arial" panose="020B0604020202020204" pitchFamily="34" charset="0"/>
                <a:cs typeface="Arial" panose="020B0604020202020204" pitchFamily="34" charset="0"/>
              </a:rPr>
              <a:t>A history of tobacco use and occupational exposure represent significant risk factors for COPD in this case, whereas smoking cessation constitutes a key positive health behaviour.</a:t>
            </a:r>
          </a:p>
          <a:p>
            <a:pPr>
              <a:lnSpc>
                <a:spcPct val="150000"/>
              </a:lnSpc>
            </a:pPr>
            <a:r>
              <a:rPr lang="en-GB" sz="1400" dirty="0">
                <a:latin typeface="Arial" panose="020B0604020202020204" pitchFamily="34" charset="0"/>
                <a:cs typeface="Arial" panose="020B0604020202020204" pitchFamily="34" charset="0"/>
              </a:rPr>
              <a:t>Implementing a person-centred approach may facilitate symptom management, promote physical activity, and support the maintenance of independence.</a:t>
            </a:r>
          </a:p>
          <a:p>
            <a:pPr>
              <a:lnSpc>
                <a:spcPct val="150000"/>
              </a:lnSpc>
            </a:pPr>
            <a:r>
              <a:rPr lang="en-GB" sz="1400" dirty="0">
                <a:latin typeface="Arial" panose="020B0604020202020204" pitchFamily="34" charset="0"/>
                <a:cs typeface="Arial" panose="020B0604020202020204" pitchFamily="34" charset="0"/>
              </a:rPr>
              <a:t>Effective communication, adherence to ethical standards, multidisciplinary collaboration, and reliance on evidence-based guidelines are essential components of optimal COPD care.</a:t>
            </a:r>
          </a:p>
          <a:p>
            <a:pPr>
              <a:lnSpc>
                <a:spcPct val="150000"/>
              </a:lnSpc>
            </a:pPr>
            <a:r>
              <a:rPr lang="en-GB" sz="1400" dirty="0">
                <a:latin typeface="Arial" panose="020B0604020202020204" pitchFamily="34" charset="0"/>
                <a:cs typeface="Arial" panose="020B0604020202020204" pitchFamily="34" charset="0"/>
              </a:rPr>
              <a:t>Principles established by the National Health Service (NHS) and the National Institute for Health and Care Excellence (NICE) underpin safe and individualised COPD management, emphasising symptom control, prevention of disease progression, and enhancement of quality of life.</a:t>
            </a:r>
          </a:p>
          <a:p>
            <a:endParaRPr lang="en-GB" sz="1400" dirty="0"/>
          </a:p>
        </p:txBody>
      </p:sp>
      <p:sp>
        <p:nvSpPr>
          <p:cNvPr id="4" name="Date Placeholder 3">
            <a:extLst>
              <a:ext uri="{FF2B5EF4-FFF2-40B4-BE49-F238E27FC236}">
                <a16:creationId xmlns:a16="http://schemas.microsoft.com/office/drawing/2014/main" id="{AF4C3221-F8BF-3CD4-46FF-8F340D13E27B}"/>
              </a:ext>
            </a:extLst>
          </p:cNvPr>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a:extLst>
              <a:ext uri="{FF2B5EF4-FFF2-40B4-BE49-F238E27FC236}">
                <a16:creationId xmlns:a16="http://schemas.microsoft.com/office/drawing/2014/main" id="{F374E19D-EF09-21B9-E5E1-44F101BC0727}"/>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pic>
        <p:nvPicPr>
          <p:cNvPr id="17" name="Audio 16">
            <a:hlinkClick r:id="" action="ppaction://media"/>
            <a:extLst>
              <a:ext uri="{FF2B5EF4-FFF2-40B4-BE49-F238E27FC236}">
                <a16:creationId xmlns:a16="http://schemas.microsoft.com/office/drawing/2014/main" id="{0A70524B-9EE7-01D1-29BF-36A4889A06B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950545041"/>
      </p:ext>
    </p:extLst>
  </p:cSld>
  <p:clrMapOvr>
    <a:masterClrMapping/>
  </p:clrMapOvr>
  <mc:AlternateContent xmlns:mc="http://schemas.openxmlformats.org/markup-compatibility/2006">
    <mc:Choice xmlns:p14="http://schemas.microsoft.com/office/powerpoint/2010/main" Requires="p14">
      <p:transition spd="slow" p14:dur="2000" advTm="93748"/>
    </mc:Choice>
    <mc:Fallback>
      <p:transition spd="slow" advTm="937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GB" sz="28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1412776"/>
            <a:ext cx="8229600" cy="4248472"/>
          </a:xfrm>
        </p:spPr>
        <p:txBody>
          <a:bodyPr anchor="ctr" anchorCtr="0"/>
          <a:lstStyle/>
          <a:p>
            <a:pPr marL="0" indent="0">
              <a:lnSpc>
                <a:spcPct val="150000"/>
              </a:lnSpc>
              <a:buNone/>
            </a:pPr>
            <a:r>
              <a:rPr lang="en-GB" sz="1200" dirty="0">
                <a:latin typeface="Arial" panose="020B0604020202020204" pitchFamily="34" charset="0"/>
                <a:cs typeface="Arial" panose="020B0604020202020204" pitchFamily="34" charset="0"/>
              </a:rPr>
              <a:t>Asthma and Lung UK (2024). </a:t>
            </a:r>
            <a:r>
              <a:rPr lang="en-GB" sz="1200" i="1" dirty="0">
                <a:latin typeface="Arial" panose="020B0604020202020204" pitchFamily="34" charset="0"/>
                <a:cs typeface="Arial" panose="020B0604020202020204" pitchFamily="34" charset="0"/>
              </a:rPr>
              <a:t>COPD assessment tools</a:t>
            </a:r>
            <a:r>
              <a:rPr lang="en-GB" sz="1200" dirty="0">
                <a:latin typeface="Arial" panose="020B0604020202020204" pitchFamily="34" charset="0"/>
                <a:cs typeface="Arial" panose="020B0604020202020204" pitchFamily="34" charset="0"/>
              </a:rPr>
              <a:t>. [online] </a:t>
            </a:r>
            <a:r>
              <a:rPr lang="en-GB" sz="1200" i="1" dirty="0">
                <a:latin typeface="Arial" panose="020B0604020202020204" pitchFamily="34" charset="0"/>
                <a:cs typeface="Arial" panose="020B0604020202020204" pitchFamily="34" charset="0"/>
              </a:rPr>
              <a:t>Asthma + Lung UK</a:t>
            </a:r>
            <a:r>
              <a:rPr lang="en-GB" sz="1200" dirty="0">
                <a:latin typeface="Arial" panose="020B0604020202020204" pitchFamily="34" charset="0"/>
                <a:cs typeface="Arial" panose="020B0604020202020204" pitchFamily="34" charset="0"/>
              </a:rPr>
              <a:t>. Available at: https://www.asthmaandlung.org.uk/healthcare-professionals/copd/assessment-tools [Accessed 12 Aug. 2026].</a:t>
            </a:r>
          </a:p>
          <a:p>
            <a:pPr marL="0" indent="0">
              <a:lnSpc>
                <a:spcPct val="150000"/>
              </a:lnSpc>
              <a:buNone/>
            </a:pPr>
            <a:r>
              <a:rPr lang="en-GB" sz="1200" dirty="0">
                <a:latin typeface="Arial" panose="020B0604020202020204" pitchFamily="34" charset="0"/>
                <a:cs typeface="Arial" panose="020B0604020202020204" pitchFamily="34" charset="0"/>
              </a:rPr>
              <a:t>Belleza, M. (2018). </a:t>
            </a:r>
            <a:r>
              <a:rPr lang="en-GB" sz="1200" i="1" dirty="0">
                <a:latin typeface="Arial" panose="020B0604020202020204" pitchFamily="34" charset="0"/>
                <a:cs typeface="Arial" panose="020B0604020202020204" pitchFamily="34" charset="0"/>
              </a:rPr>
              <a:t>Respiratory system anatomy and physiology - nurseslabs</a:t>
            </a:r>
            <a:r>
              <a:rPr lang="en-GB" sz="1200" dirty="0">
                <a:latin typeface="Arial" panose="020B0604020202020204" pitchFamily="34" charset="0"/>
                <a:cs typeface="Arial" panose="020B0604020202020204" pitchFamily="34" charset="0"/>
              </a:rPr>
              <a:t>. [online] </a:t>
            </a:r>
            <a:r>
              <a:rPr lang="en-GB" sz="1200" i="1" dirty="0">
                <a:latin typeface="Arial" panose="020B0604020202020204" pitchFamily="34" charset="0"/>
                <a:cs typeface="Arial" panose="020B0604020202020204" pitchFamily="34" charset="0"/>
              </a:rPr>
              <a:t>Nurseslabs</a:t>
            </a:r>
            <a:r>
              <a:rPr lang="en-GB" sz="1200" dirty="0">
                <a:latin typeface="Arial" panose="020B0604020202020204" pitchFamily="34" charset="0"/>
                <a:cs typeface="Arial" panose="020B0604020202020204" pitchFamily="34" charset="0"/>
              </a:rPr>
              <a:t>. Nurseslabs. Available at: https://nurseslabs.com/respiratory-system/ [Accessed 12 Aug. 2026].</a:t>
            </a:r>
          </a:p>
          <a:p>
            <a:pPr marL="0" indent="0">
              <a:lnSpc>
                <a:spcPct val="150000"/>
              </a:lnSpc>
              <a:buNone/>
            </a:pPr>
            <a:r>
              <a:rPr lang="en-GB" sz="1200" dirty="0">
                <a:latin typeface="Arial" panose="020B0604020202020204" pitchFamily="34" charset="0"/>
                <a:cs typeface="Arial" panose="020B0604020202020204" pitchFamily="34" charset="0"/>
              </a:rPr>
              <a:t>Bouloukaki, I., Christodoulakis, A., Margetaki, K. and Tsiligianni, I. (2024). Association of lifestyle behaviors with quality of life in patients with COPD: A cross-sectional study in primary care. </a:t>
            </a:r>
            <a:r>
              <a:rPr lang="en-GB" sz="1200" i="1" dirty="0">
                <a:latin typeface="Arial" panose="020B0604020202020204" pitchFamily="34" charset="0"/>
                <a:cs typeface="Arial" panose="020B0604020202020204" pitchFamily="34" charset="0"/>
              </a:rPr>
              <a:t>Journal of Clinical Medicine</a:t>
            </a:r>
            <a:r>
              <a:rPr lang="en-GB" sz="1200" dirty="0">
                <a:latin typeface="Arial" panose="020B0604020202020204" pitchFamily="34" charset="0"/>
                <a:cs typeface="Arial" panose="020B0604020202020204" pitchFamily="34" charset="0"/>
              </a:rPr>
              <a:t>, [online] 13(16), p.4793. doi:10.3390/jcm13164793.</a:t>
            </a:r>
          </a:p>
          <a:p>
            <a:pPr marL="0" indent="0">
              <a:lnSpc>
                <a:spcPct val="150000"/>
              </a:lnSpc>
              <a:buNone/>
            </a:pPr>
            <a:r>
              <a:rPr lang="en-GB" sz="1200" dirty="0">
                <a:latin typeface="Arial" panose="020B0604020202020204" pitchFamily="34" charset="0"/>
                <a:cs typeface="Arial" panose="020B0604020202020204" pitchFamily="34" charset="0"/>
              </a:rPr>
              <a:t>carentingGuide (2019). </a:t>
            </a:r>
            <a:r>
              <a:rPr lang="en-GB" sz="1200" i="1" dirty="0">
                <a:latin typeface="Arial" panose="020B0604020202020204" pitchFamily="34" charset="0"/>
                <a:cs typeface="Arial" panose="020B0604020202020204" pitchFamily="34" charset="0"/>
              </a:rPr>
              <a:t>Carents room</a:t>
            </a:r>
            <a:r>
              <a:rPr lang="en-GB" sz="1200" dirty="0">
                <a:latin typeface="Arial" panose="020B0604020202020204" pitchFamily="34" charset="0"/>
                <a:cs typeface="Arial" panose="020B0604020202020204" pitchFamily="34" charset="0"/>
              </a:rPr>
              <a:t>. [online] Carents.co.uk. Available at: https://carents.co.uk/carenting-guides/healthcare/long-term-conditions/copd/?msclkid=6b38698d4a6b1e35fd1d03f6839a3917&amp;utm_source=bing&amp;utm_medium=cpc&amp;utm_campaign=Carents%20Room%20%7C%20Always%20On&amp;utm_term=COPD%20care%20plan&amp;utm_content=COPD%20Care [Accessed 12 Aug. 2026].</a:t>
            </a:r>
          </a:p>
          <a:p>
            <a:pPr marL="0" indent="0">
              <a:lnSpc>
                <a:spcPct val="150000"/>
              </a:lnSpc>
              <a:buNone/>
            </a:pPr>
            <a:r>
              <a:rPr lang="en-GB" sz="1200" dirty="0">
                <a:latin typeface="Arial" panose="020B0604020202020204" pitchFamily="34" charset="0"/>
                <a:cs typeface="Arial" panose="020B0604020202020204" pitchFamily="34" charset="0"/>
              </a:rPr>
              <a:t>Cleveland Clinic (2024). </a:t>
            </a:r>
            <a:r>
              <a:rPr lang="en-GB" sz="1200" i="1" dirty="0">
                <a:latin typeface="Arial" panose="020B0604020202020204" pitchFamily="34" charset="0"/>
                <a:cs typeface="Arial" panose="020B0604020202020204" pitchFamily="34" charset="0"/>
              </a:rPr>
              <a:t>Respiratory system: Functions, facts, organs &amp; anatomy</a:t>
            </a:r>
            <a:r>
              <a:rPr lang="en-GB" sz="1200" dirty="0">
                <a:latin typeface="Arial" panose="020B0604020202020204" pitchFamily="34" charset="0"/>
                <a:cs typeface="Arial" panose="020B0604020202020204" pitchFamily="34" charset="0"/>
              </a:rPr>
              <a:t>. [online] </a:t>
            </a:r>
            <a:r>
              <a:rPr lang="en-GB" sz="1200" i="1" dirty="0">
                <a:latin typeface="Arial" panose="020B0604020202020204" pitchFamily="34" charset="0"/>
                <a:cs typeface="Arial" panose="020B0604020202020204" pitchFamily="34" charset="0"/>
              </a:rPr>
              <a:t>Cleveland Clinic</a:t>
            </a:r>
            <a:r>
              <a:rPr lang="en-GB" sz="1200" dirty="0">
                <a:latin typeface="Arial" panose="020B0604020202020204" pitchFamily="34" charset="0"/>
                <a:cs typeface="Arial" panose="020B0604020202020204" pitchFamily="34" charset="0"/>
              </a:rPr>
              <a:t>. Cleveland Clinic. Available at: https://my.clevelandclinic.org/health/body/21205-respiratory-system [Accessed 12 Aug. 2026].</a:t>
            </a:r>
          </a:p>
          <a:p>
            <a:pPr>
              <a:spcBef>
                <a:spcPts val="1600"/>
              </a:spcBef>
              <a:buFont typeface="Arial"/>
              <a:buChar char="•"/>
            </a:pPr>
            <a:endParaRPr lang="en-GB" sz="1100" dirty="0">
              <a:solidFill>
                <a:schemeClr val="tx1"/>
              </a:solidFill>
              <a:latin typeface="Arial" panose="020B0604020202020204" pitchFamily="34" charset="0"/>
              <a:cs typeface="Arial" panose="020B0604020202020204" pitchFamily="34" charset="0"/>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11/08/2026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20218175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233F5-2213-7D05-85EE-AFC6D9F94F64}"/>
              </a:ext>
            </a:extLst>
          </p:cNvPr>
          <p:cNvSpPr>
            <a:spLocks noGrp="1"/>
          </p:cNvSpPr>
          <p:nvPr>
            <p:ph type="title"/>
          </p:nvPr>
        </p:nvSpPr>
        <p:spPr>
          <a:xfrm>
            <a:off x="457200" y="274638"/>
            <a:ext cx="8229600" cy="461046"/>
          </a:xfrm>
        </p:spPr>
        <p:txBody>
          <a:bodyPr/>
          <a:lstStyle/>
          <a:p>
            <a:r>
              <a:rPr lang="en-GB" sz="28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2BEF3C14-F678-A574-5E5F-ADC9560A3018}"/>
              </a:ext>
            </a:extLst>
          </p:cNvPr>
          <p:cNvSpPr>
            <a:spLocks noGrp="1"/>
          </p:cNvSpPr>
          <p:nvPr>
            <p:ph idx="1"/>
          </p:nvPr>
        </p:nvSpPr>
        <p:spPr/>
        <p:txBody>
          <a:bodyPr/>
          <a:lstStyle/>
          <a:p>
            <a:pPr marL="0" indent="0">
              <a:lnSpc>
                <a:spcPct val="150000"/>
              </a:lnSpc>
              <a:buNone/>
            </a:pPr>
            <a:r>
              <a:rPr lang="en-GB" sz="1200" dirty="0">
                <a:latin typeface="Arial" panose="020B0604020202020204" pitchFamily="34" charset="0"/>
                <a:cs typeface="Arial" panose="020B0604020202020204" pitchFamily="34" charset="0"/>
              </a:rPr>
              <a:t>COPD Foundation, Inc (2024). </a:t>
            </a:r>
            <a:r>
              <a:rPr lang="en-GB" sz="1200" i="1" dirty="0">
                <a:latin typeface="Arial" panose="020B0604020202020204" pitchFamily="34" charset="0"/>
                <a:cs typeface="Arial" panose="020B0604020202020204" pitchFamily="34" charset="0"/>
              </a:rPr>
              <a:t>Improving communication with your health care team</a:t>
            </a:r>
            <a:r>
              <a:rPr lang="en-GB" sz="1200" dirty="0">
                <a:latin typeface="Arial" panose="020B0604020202020204" pitchFamily="34" charset="0"/>
                <a:cs typeface="Arial" panose="020B0604020202020204" pitchFamily="34" charset="0"/>
              </a:rPr>
              <a:t>. [online] </a:t>
            </a:r>
            <a:r>
              <a:rPr lang="en-GB" sz="1200" i="1" dirty="0">
                <a:latin typeface="Arial" panose="020B0604020202020204" pitchFamily="34" charset="0"/>
                <a:cs typeface="Arial" panose="020B0604020202020204" pitchFamily="34" charset="0"/>
              </a:rPr>
              <a:t>COPD Foundation</a:t>
            </a:r>
            <a:r>
              <a:rPr lang="en-GB" sz="1200" dirty="0">
                <a:latin typeface="Arial" panose="020B0604020202020204" pitchFamily="34" charset="0"/>
                <a:cs typeface="Arial" panose="020B0604020202020204" pitchFamily="34" charset="0"/>
              </a:rPr>
              <a:t>. COPD Foundation, Inc. Available at: https://www.copdfoundation.org/COPD360social/Community/COPD-Digest/Article/2070/Improving-Communication-with-Your-Health-Care-Team.aspx [Accessed 12 Aug. 2026].</a:t>
            </a:r>
          </a:p>
          <a:p>
            <a:pPr marL="0" indent="0">
              <a:lnSpc>
                <a:spcPct val="150000"/>
              </a:lnSpc>
              <a:buNone/>
            </a:pPr>
            <a:r>
              <a:rPr lang="en-GB" sz="1200" dirty="0">
                <a:latin typeface="Arial" panose="020B0604020202020204" pitchFamily="34" charset="0"/>
                <a:cs typeface="Arial" panose="020B0604020202020204" pitchFamily="34" charset="0"/>
              </a:rPr>
              <a:t>Denison, G. (2024). </a:t>
            </a:r>
            <a:r>
              <a:rPr lang="en-GB" sz="1200" i="1" dirty="0">
                <a:latin typeface="Arial" panose="020B0604020202020204" pitchFamily="34" charset="0"/>
                <a:cs typeface="Arial" panose="020B0604020202020204" pitchFamily="34" charset="0"/>
              </a:rPr>
              <a:t>Ethical considerations in research: Best practices and examples</a:t>
            </a:r>
            <a:r>
              <a:rPr lang="en-GB" sz="1200" dirty="0">
                <a:latin typeface="Arial" panose="020B0604020202020204" pitchFamily="34" charset="0"/>
                <a:cs typeface="Arial" panose="020B0604020202020204" pitchFamily="34" charset="0"/>
              </a:rPr>
              <a:t>. [online] </a:t>
            </a:r>
            <a:r>
              <a:rPr lang="en-GB" sz="1200" i="1" dirty="0">
                <a:latin typeface="Arial" panose="020B0604020202020204" pitchFamily="34" charset="0"/>
                <a:cs typeface="Arial" panose="020B0604020202020204" pitchFamily="34" charset="0"/>
              </a:rPr>
              <a:t>Prolific</a:t>
            </a:r>
            <a:r>
              <a:rPr lang="en-GB" sz="1200" dirty="0">
                <a:latin typeface="Arial" panose="020B0604020202020204" pitchFamily="34" charset="0"/>
                <a:cs typeface="Arial" panose="020B0604020202020204" pitchFamily="34" charset="0"/>
              </a:rPr>
              <a:t>. Available at: https://www.prolific.com/resources/ethical-considerations-in-research-best-practices-and-examples [Accessed 12 Aug. 2026].</a:t>
            </a:r>
          </a:p>
          <a:p>
            <a:pPr marL="0" indent="0">
              <a:lnSpc>
                <a:spcPct val="150000"/>
              </a:lnSpc>
              <a:buNone/>
            </a:pPr>
            <a:r>
              <a:rPr lang="en-GB" sz="1200" dirty="0">
                <a:latin typeface="Arial" panose="020B0604020202020204" pitchFamily="34" charset="0"/>
                <a:cs typeface="Arial" panose="020B0604020202020204" pitchFamily="34" charset="0"/>
              </a:rPr>
              <a:t>Hassan, M. (2024). </a:t>
            </a:r>
            <a:r>
              <a:rPr lang="en-GB" sz="1200" i="1" dirty="0">
                <a:latin typeface="Arial" panose="020B0604020202020204" pitchFamily="34" charset="0"/>
                <a:cs typeface="Arial" panose="020B0604020202020204" pitchFamily="34" charset="0"/>
              </a:rPr>
              <a:t>Ethical considerations - types, examples and writing guide</a:t>
            </a:r>
            <a:r>
              <a:rPr lang="en-GB" sz="1200" dirty="0">
                <a:latin typeface="Arial" panose="020B0604020202020204" pitchFamily="34" charset="0"/>
                <a:cs typeface="Arial" panose="020B0604020202020204" pitchFamily="34" charset="0"/>
              </a:rPr>
              <a:t>. [online] </a:t>
            </a:r>
            <a:r>
              <a:rPr lang="en-GB" sz="1200" i="1" dirty="0">
                <a:latin typeface="Arial" panose="020B0604020202020204" pitchFamily="34" charset="0"/>
                <a:cs typeface="Arial" panose="020B0604020202020204" pitchFamily="34" charset="0"/>
              </a:rPr>
              <a:t>Research Method</a:t>
            </a:r>
            <a:r>
              <a:rPr lang="en-GB" sz="1200" dirty="0">
                <a:latin typeface="Arial" panose="020B0604020202020204" pitchFamily="34" charset="0"/>
                <a:cs typeface="Arial" panose="020B0604020202020204" pitchFamily="34" charset="0"/>
              </a:rPr>
              <a:t>. Available at: https://researchmethod.net/ethical-considerations/ [Accessed 12 Aug. 2026].</a:t>
            </a:r>
          </a:p>
          <a:p>
            <a:pPr marL="0" indent="0">
              <a:lnSpc>
                <a:spcPct val="150000"/>
              </a:lnSpc>
              <a:buNone/>
            </a:pPr>
            <a:r>
              <a:rPr lang="en-GB" sz="1200" dirty="0">
                <a:latin typeface="Arial" panose="020B0604020202020204" pitchFamily="34" charset="0"/>
                <a:cs typeface="Arial" panose="020B0604020202020204" pitchFamily="34" charset="0"/>
              </a:rPr>
              <a:t>Khan, A., Dickens, A.P., Adab, P. and Jordan, R.E. (2017). Self-management behaviour and support among primary care COPD patients: Cross-sectional analysis of data from the birmingham chronic obstructive pulmonary disease cohort. </a:t>
            </a:r>
            <a:r>
              <a:rPr lang="en-GB" sz="1200" i="1" dirty="0">
                <a:latin typeface="Arial" panose="020B0604020202020204" pitchFamily="34" charset="0"/>
                <a:cs typeface="Arial" panose="020B0604020202020204" pitchFamily="34" charset="0"/>
              </a:rPr>
              <a:t>npj Primary Care Respiratory Medicine</a:t>
            </a:r>
            <a:r>
              <a:rPr lang="en-GB" sz="1200" dirty="0">
                <a:latin typeface="Arial" panose="020B0604020202020204" pitchFamily="34" charset="0"/>
                <a:cs typeface="Arial" panose="020B0604020202020204" pitchFamily="34" charset="0"/>
              </a:rPr>
              <a:t>, [online] 27(1). doi:10.1038/s41533-017-0046-6.</a:t>
            </a:r>
          </a:p>
          <a:p>
            <a:pPr marL="0" indent="0">
              <a:lnSpc>
                <a:spcPct val="150000"/>
              </a:lnSpc>
              <a:buNone/>
            </a:pPr>
            <a:r>
              <a:rPr lang="en-GB" sz="1200" dirty="0">
                <a:latin typeface="Arial" panose="020B0604020202020204" pitchFamily="34" charset="0"/>
                <a:cs typeface="Arial" panose="020B0604020202020204" pitchFamily="34" charset="0"/>
              </a:rPr>
              <a:t>NHS (2023). </a:t>
            </a:r>
            <a:r>
              <a:rPr lang="en-GB" sz="1200" i="1" dirty="0">
                <a:latin typeface="Arial" panose="020B0604020202020204" pitchFamily="34" charset="0"/>
                <a:cs typeface="Arial" panose="020B0604020202020204" pitchFamily="34" charset="0"/>
              </a:rPr>
              <a:t>Chronic obstructive pulmonary disease (COPD)</a:t>
            </a:r>
            <a:r>
              <a:rPr lang="en-GB" sz="1200" dirty="0">
                <a:latin typeface="Arial" panose="020B0604020202020204" pitchFamily="34" charset="0"/>
                <a:cs typeface="Arial" panose="020B0604020202020204" pitchFamily="34" charset="0"/>
              </a:rPr>
              <a:t>. [online] </a:t>
            </a:r>
            <a:r>
              <a:rPr lang="en-GB" sz="1200" i="1" dirty="0">
                <a:latin typeface="Arial" panose="020B0604020202020204" pitchFamily="34" charset="0"/>
                <a:cs typeface="Arial" panose="020B0604020202020204" pitchFamily="34" charset="0"/>
              </a:rPr>
              <a:t>NHS</a:t>
            </a:r>
            <a:r>
              <a:rPr lang="en-GB" sz="1200" dirty="0">
                <a:latin typeface="Arial" panose="020B0604020202020204" pitchFamily="34" charset="0"/>
                <a:cs typeface="Arial" panose="020B0604020202020204" pitchFamily="34" charset="0"/>
              </a:rPr>
              <a:t>. NHS. Available at: https://www.nhs.uk/conditions/chronic-obstructive-pulmonary-disease-copd/ [Accessed 11 Aug. 2026].</a:t>
            </a:r>
          </a:p>
          <a:p>
            <a:endParaRPr lang="en-GB" sz="1200" dirty="0"/>
          </a:p>
        </p:txBody>
      </p:sp>
      <p:sp>
        <p:nvSpPr>
          <p:cNvPr id="4" name="Date Placeholder 3">
            <a:extLst>
              <a:ext uri="{FF2B5EF4-FFF2-40B4-BE49-F238E27FC236}">
                <a16:creationId xmlns:a16="http://schemas.microsoft.com/office/drawing/2014/main" id="{4BEA1624-707D-F152-00B8-947880F3DB2A}"/>
              </a:ext>
            </a:extLst>
          </p:cNvPr>
          <p:cNvSpPr>
            <a:spLocks noGrp="1"/>
          </p:cNvSpPr>
          <p:nvPr>
            <p:ph type="dt" sz="half" idx="10"/>
          </p:nvPr>
        </p:nvSpPr>
        <p:spPr/>
        <p:txBody>
          <a:bodyPr/>
          <a:lstStyle/>
          <a:p>
            <a:pPr>
              <a:defRPr/>
            </a:pPr>
            <a:fld id="{2303D31F-598B-47EE-BA37-93F097A3D676}" type="datetime1">
              <a:rPr lang="en-GB" altLang="en-US" smtClean="0"/>
              <a:pPr>
                <a:defRPr/>
              </a:pPr>
              <a:t>12/08/2026</a:t>
            </a:fld>
            <a:endParaRPr lang="en-GB" altLang="en-US"/>
          </a:p>
        </p:txBody>
      </p:sp>
      <p:sp>
        <p:nvSpPr>
          <p:cNvPr id="5" name="Slide Number Placeholder 4">
            <a:extLst>
              <a:ext uri="{FF2B5EF4-FFF2-40B4-BE49-F238E27FC236}">
                <a16:creationId xmlns:a16="http://schemas.microsoft.com/office/drawing/2014/main" id="{8CD4E207-79E0-3CAE-7B79-77D29A7BEB63}"/>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12442540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8B3FC-2260-B52D-DAE0-47CC3E05E08B}"/>
              </a:ext>
            </a:extLst>
          </p:cNvPr>
          <p:cNvSpPr>
            <a:spLocks noGrp="1"/>
          </p:cNvSpPr>
          <p:nvPr>
            <p:ph type="title"/>
          </p:nvPr>
        </p:nvSpPr>
        <p:spPr>
          <a:xfrm>
            <a:off x="457200" y="274638"/>
            <a:ext cx="8229600" cy="562074"/>
          </a:xfrm>
        </p:spPr>
        <p:txBody>
          <a:bodyPr/>
          <a:lstStyle/>
          <a:p>
            <a:r>
              <a:rPr lang="en-GB" sz="28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E8B43834-5234-D825-2B0B-598667B0078D}"/>
              </a:ext>
            </a:extLst>
          </p:cNvPr>
          <p:cNvSpPr>
            <a:spLocks noGrp="1"/>
          </p:cNvSpPr>
          <p:nvPr>
            <p:ph idx="1"/>
          </p:nvPr>
        </p:nvSpPr>
        <p:spPr/>
        <p:txBody>
          <a:bodyPr/>
          <a:lstStyle/>
          <a:p>
            <a:pPr marL="0" indent="0">
              <a:lnSpc>
                <a:spcPct val="150000"/>
              </a:lnSpc>
              <a:buNone/>
            </a:pPr>
            <a:r>
              <a:rPr lang="en-GB" sz="1200" dirty="0">
                <a:latin typeface="Arial" panose="020B0604020202020204" pitchFamily="34" charset="0"/>
                <a:cs typeface="Arial" panose="020B0604020202020204" pitchFamily="34" charset="0"/>
              </a:rPr>
              <a:t>NHS (2023). </a:t>
            </a:r>
            <a:r>
              <a:rPr lang="en-GB" sz="1200" i="1" dirty="0">
                <a:latin typeface="Arial" panose="020B0604020202020204" pitchFamily="34" charset="0"/>
                <a:cs typeface="Arial" panose="020B0604020202020204" pitchFamily="34" charset="0"/>
              </a:rPr>
              <a:t>Living with chronic obstructive pulmonary disease (COPD)</a:t>
            </a:r>
            <a:r>
              <a:rPr lang="en-GB" sz="1200" dirty="0">
                <a:latin typeface="Arial" panose="020B0604020202020204" pitchFamily="34" charset="0"/>
                <a:cs typeface="Arial" panose="020B0604020202020204" pitchFamily="34" charset="0"/>
              </a:rPr>
              <a:t>. [online] </a:t>
            </a:r>
            <a:r>
              <a:rPr lang="en-GB" sz="1200" i="1" dirty="0">
                <a:latin typeface="Arial" panose="020B0604020202020204" pitchFamily="34" charset="0"/>
                <a:cs typeface="Arial" panose="020B0604020202020204" pitchFamily="34" charset="0"/>
              </a:rPr>
              <a:t>NHS</a:t>
            </a:r>
            <a:r>
              <a:rPr lang="en-GB" sz="1200" dirty="0">
                <a:latin typeface="Arial" panose="020B0604020202020204" pitchFamily="34" charset="0"/>
                <a:cs typeface="Arial" panose="020B0604020202020204" pitchFamily="34" charset="0"/>
              </a:rPr>
              <a:t>. NHS. Available at: https://www.nhs.uk/conditions/chronic-obstructive-pulmonary-disease-copd/living-with/ [Accessed 12 Aug. 2026].</a:t>
            </a:r>
          </a:p>
          <a:p>
            <a:pPr marL="0" indent="0">
              <a:lnSpc>
                <a:spcPct val="150000"/>
              </a:lnSpc>
              <a:buNone/>
            </a:pPr>
            <a:r>
              <a:rPr lang="en-GB" sz="1200" dirty="0">
                <a:latin typeface="Arial" panose="020B0604020202020204" pitchFamily="34" charset="0"/>
                <a:cs typeface="Arial" panose="020B0604020202020204" pitchFamily="34" charset="0"/>
              </a:rPr>
              <a:t>NICE (2018). </a:t>
            </a:r>
            <a:r>
              <a:rPr lang="en-GB" sz="1200" i="1" dirty="0">
                <a:latin typeface="Arial" panose="020B0604020202020204" pitchFamily="34" charset="0"/>
                <a:cs typeface="Arial" panose="020B0604020202020204" pitchFamily="34" charset="0"/>
              </a:rPr>
              <a:t>Recommendations | chronic obstructive pulmonary disease in over 16s: Diagnosis and management | guidance | NICE</a:t>
            </a:r>
            <a:r>
              <a:rPr lang="en-GB" sz="1200" dirty="0">
                <a:latin typeface="Arial" panose="020B0604020202020204" pitchFamily="34" charset="0"/>
                <a:cs typeface="Arial" panose="020B0604020202020204" pitchFamily="34" charset="0"/>
              </a:rPr>
              <a:t>. [online] </a:t>
            </a:r>
            <a:r>
              <a:rPr lang="en-GB" sz="1200" i="1" dirty="0">
                <a:latin typeface="Arial" panose="020B0604020202020204" pitchFamily="34" charset="0"/>
                <a:cs typeface="Arial" panose="020B0604020202020204" pitchFamily="34" charset="0"/>
              </a:rPr>
              <a:t>Nice.org.uk</a:t>
            </a:r>
            <a:r>
              <a:rPr lang="en-GB" sz="1200" dirty="0">
                <a:latin typeface="Arial" panose="020B0604020202020204" pitchFamily="34" charset="0"/>
                <a:cs typeface="Arial" panose="020B0604020202020204" pitchFamily="34" charset="0"/>
              </a:rPr>
              <a:t>. NICE. Available at: https://www.nice.org.uk/guidance/ng115/chapter/Recommendations [Accessed 12 Aug. 2026].</a:t>
            </a:r>
          </a:p>
          <a:p>
            <a:pPr marL="0" indent="0">
              <a:lnSpc>
                <a:spcPct val="150000"/>
              </a:lnSpc>
              <a:buNone/>
            </a:pPr>
            <a:r>
              <a:rPr lang="en-GB" sz="1200" dirty="0">
                <a:latin typeface="Arial" panose="020B0604020202020204" pitchFamily="34" charset="0"/>
                <a:cs typeface="Arial" panose="020B0604020202020204" pitchFamily="34" charset="0"/>
              </a:rPr>
              <a:t>NICE (2025a). </a:t>
            </a:r>
            <a:r>
              <a:rPr lang="en-GB" sz="1200" i="1" dirty="0">
                <a:latin typeface="Arial" panose="020B0604020202020204" pitchFamily="34" charset="0"/>
                <a:cs typeface="Arial" panose="020B0604020202020204" pitchFamily="34" charset="0"/>
              </a:rPr>
              <a:t>Chronic obstructive pulmonary disease: What are the risk factors?</a:t>
            </a:r>
            <a:r>
              <a:rPr lang="en-GB" sz="1200" dirty="0">
                <a:latin typeface="Arial" panose="020B0604020202020204" pitchFamily="34" charset="0"/>
                <a:cs typeface="Arial" panose="020B0604020202020204" pitchFamily="34" charset="0"/>
              </a:rPr>
              <a:t> [online] </a:t>
            </a:r>
            <a:r>
              <a:rPr lang="en-GB" sz="1200" i="1" dirty="0">
                <a:latin typeface="Arial" panose="020B0604020202020204" pitchFamily="34" charset="0"/>
                <a:cs typeface="Arial" panose="020B0604020202020204" pitchFamily="34" charset="0"/>
              </a:rPr>
              <a:t>National Institute for Health and Care Excellence </a:t>
            </a:r>
            <a:r>
              <a:rPr lang="en-GB" sz="1200" dirty="0">
                <a:latin typeface="Arial" panose="020B0604020202020204" pitchFamily="34" charset="0"/>
                <a:cs typeface="Arial" panose="020B0604020202020204" pitchFamily="34" charset="0"/>
              </a:rPr>
              <a:t>. Available at: https://cks.nice.org.uk/topics/chronic-obstructive-pulmonary-disease/background-information/risk-factors/ [Accessed 12 Aug. 2026].</a:t>
            </a:r>
          </a:p>
          <a:p>
            <a:pPr marL="0" indent="0">
              <a:lnSpc>
                <a:spcPct val="150000"/>
              </a:lnSpc>
              <a:buNone/>
            </a:pPr>
            <a:r>
              <a:rPr lang="en-GB" sz="1200" dirty="0">
                <a:latin typeface="Arial" panose="020B0604020202020204" pitchFamily="34" charset="0"/>
                <a:cs typeface="Arial" panose="020B0604020202020204" pitchFamily="34" charset="0"/>
              </a:rPr>
              <a:t>NICE (2025b). </a:t>
            </a:r>
            <a:r>
              <a:rPr lang="en-GB" sz="1200" i="1" dirty="0">
                <a:latin typeface="Arial" panose="020B0604020202020204" pitchFamily="34" charset="0"/>
                <a:cs typeface="Arial" panose="020B0604020202020204" pitchFamily="34" charset="0"/>
              </a:rPr>
              <a:t>Chronic obstructive pulmonary disease: What is it?</a:t>
            </a:r>
            <a:r>
              <a:rPr lang="en-GB" sz="1200" dirty="0">
                <a:latin typeface="Arial" panose="020B0604020202020204" pitchFamily="34" charset="0"/>
                <a:cs typeface="Arial" panose="020B0604020202020204" pitchFamily="34" charset="0"/>
              </a:rPr>
              <a:t> [online] </a:t>
            </a:r>
            <a:r>
              <a:rPr lang="en-GB" sz="1200" i="1" dirty="0">
                <a:latin typeface="Arial" panose="020B0604020202020204" pitchFamily="34" charset="0"/>
                <a:cs typeface="Arial" panose="020B0604020202020204" pitchFamily="34" charset="0"/>
              </a:rPr>
              <a:t>NICE</a:t>
            </a:r>
            <a:r>
              <a:rPr lang="en-GB" sz="1200" dirty="0">
                <a:latin typeface="Arial" panose="020B0604020202020204" pitchFamily="34" charset="0"/>
                <a:cs typeface="Arial" panose="020B0604020202020204" pitchFamily="34" charset="0"/>
              </a:rPr>
              <a:t>. Available at: https://cks.nice.org.uk/topics/chronic-obstructive-pulmonary-disease/background-information/definition/ [Accessed 11 Aug. 2026].</a:t>
            </a:r>
          </a:p>
          <a:p>
            <a:pPr marL="0" indent="0">
              <a:lnSpc>
                <a:spcPct val="150000"/>
              </a:lnSpc>
              <a:buNone/>
            </a:pPr>
            <a:r>
              <a:rPr lang="en-GB" sz="1200" dirty="0">
                <a:latin typeface="Arial" panose="020B0604020202020204" pitchFamily="34" charset="0"/>
                <a:cs typeface="Arial" panose="020B0604020202020204" pitchFamily="34" charset="0"/>
              </a:rPr>
              <a:t>PHN, A.C.R., BSN (2023). </a:t>
            </a:r>
            <a:r>
              <a:rPr lang="en-GB" sz="1200" i="1" dirty="0">
                <a:latin typeface="Arial" panose="020B0604020202020204" pitchFamily="34" charset="0"/>
                <a:cs typeface="Arial" panose="020B0604020202020204" pitchFamily="34" charset="0"/>
              </a:rPr>
              <a:t>Respiratory system anatomy and physiology</a:t>
            </a:r>
            <a:r>
              <a:rPr lang="en-GB" sz="1200" dirty="0">
                <a:latin typeface="Arial" panose="020B0604020202020204" pitchFamily="34" charset="0"/>
                <a:cs typeface="Arial" panose="020B0604020202020204" pitchFamily="34" charset="0"/>
              </a:rPr>
              <a:t>. [online] </a:t>
            </a:r>
            <a:r>
              <a:rPr lang="en-GB" sz="1200" i="1" dirty="0">
                <a:latin typeface="Arial" panose="020B0604020202020204" pitchFamily="34" charset="0"/>
                <a:cs typeface="Arial" panose="020B0604020202020204" pitchFamily="34" charset="0"/>
              </a:rPr>
              <a:t>NurseStudy.Net</a:t>
            </a:r>
            <a:r>
              <a:rPr lang="en-GB" sz="1200" dirty="0">
                <a:latin typeface="Arial" panose="020B0604020202020204" pitchFamily="34" charset="0"/>
                <a:cs typeface="Arial" panose="020B0604020202020204" pitchFamily="34" charset="0"/>
              </a:rPr>
              <a:t>. Available at: https://nursestudy.net/lungs-anatomy-and-physiology/ [Accessed 12 Aug. 2026].</a:t>
            </a:r>
          </a:p>
          <a:p>
            <a:endParaRPr lang="en-GB" sz="1200" dirty="0"/>
          </a:p>
        </p:txBody>
      </p:sp>
      <p:sp>
        <p:nvSpPr>
          <p:cNvPr id="4" name="Date Placeholder 3">
            <a:extLst>
              <a:ext uri="{FF2B5EF4-FFF2-40B4-BE49-F238E27FC236}">
                <a16:creationId xmlns:a16="http://schemas.microsoft.com/office/drawing/2014/main" id="{CAB3F4E7-11C8-17B3-0F4E-CB1FF1C02C58}"/>
              </a:ext>
            </a:extLst>
          </p:cNvPr>
          <p:cNvSpPr>
            <a:spLocks noGrp="1"/>
          </p:cNvSpPr>
          <p:nvPr>
            <p:ph type="dt" sz="half" idx="10"/>
          </p:nvPr>
        </p:nvSpPr>
        <p:spPr/>
        <p:txBody>
          <a:bodyPr/>
          <a:lstStyle/>
          <a:p>
            <a:pPr>
              <a:defRPr/>
            </a:pPr>
            <a:fld id="{2303D31F-598B-47EE-BA37-93F097A3D676}" type="datetime1">
              <a:rPr lang="en-GB" altLang="en-US" smtClean="0"/>
              <a:pPr>
                <a:defRPr/>
              </a:pPr>
              <a:t>12/08/2026</a:t>
            </a:fld>
            <a:endParaRPr lang="en-GB" altLang="en-US"/>
          </a:p>
        </p:txBody>
      </p:sp>
      <p:sp>
        <p:nvSpPr>
          <p:cNvPr id="5" name="Slide Number Placeholder 4">
            <a:extLst>
              <a:ext uri="{FF2B5EF4-FFF2-40B4-BE49-F238E27FC236}">
                <a16:creationId xmlns:a16="http://schemas.microsoft.com/office/drawing/2014/main" id="{912A4C05-6C57-24F9-C645-77111E0B497A}"/>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35916945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A9F00-AFCD-1FBB-57A9-E7D117C79BBC}"/>
              </a:ext>
            </a:extLst>
          </p:cNvPr>
          <p:cNvSpPr>
            <a:spLocks noGrp="1"/>
          </p:cNvSpPr>
          <p:nvPr>
            <p:ph type="title"/>
          </p:nvPr>
        </p:nvSpPr>
        <p:spPr>
          <a:xfrm>
            <a:off x="457200" y="274638"/>
            <a:ext cx="8229600" cy="634082"/>
          </a:xfrm>
        </p:spPr>
        <p:txBody>
          <a:bodyPr/>
          <a:lstStyle/>
          <a:p>
            <a:r>
              <a:rPr lang="en-GB" sz="2800"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A8B9EA98-0A5F-49AE-4CCD-9D7997ECEE82}"/>
              </a:ext>
            </a:extLst>
          </p:cNvPr>
          <p:cNvSpPr>
            <a:spLocks noGrp="1"/>
          </p:cNvSpPr>
          <p:nvPr>
            <p:ph idx="1"/>
          </p:nvPr>
        </p:nvSpPr>
        <p:spPr/>
        <p:txBody>
          <a:bodyPr/>
          <a:lstStyle/>
          <a:p>
            <a:pPr marL="0" indent="0">
              <a:lnSpc>
                <a:spcPct val="150000"/>
              </a:lnSpc>
              <a:buNone/>
            </a:pPr>
            <a:r>
              <a:rPr lang="en-GB" sz="1200" dirty="0">
                <a:latin typeface="Arial" panose="020B0604020202020204" pitchFamily="34" charset="0"/>
                <a:cs typeface="Arial" panose="020B0604020202020204" pitchFamily="34" charset="0"/>
              </a:rPr>
              <a:t>Roland, J. (2018). </a:t>
            </a:r>
            <a:r>
              <a:rPr lang="en-GB" sz="1200" i="1" dirty="0">
                <a:latin typeface="Arial" panose="020B0604020202020204" pitchFamily="34" charset="0"/>
                <a:cs typeface="Arial" panose="020B0604020202020204" pitchFamily="34" charset="0"/>
              </a:rPr>
              <a:t>What is the pathophysiology of COPD?</a:t>
            </a:r>
            <a:r>
              <a:rPr lang="en-GB" sz="1200" dirty="0">
                <a:latin typeface="Arial" panose="020B0604020202020204" pitchFamily="34" charset="0"/>
                <a:cs typeface="Arial" panose="020B0604020202020204" pitchFamily="34" charset="0"/>
              </a:rPr>
              <a:t> [online] </a:t>
            </a:r>
            <a:r>
              <a:rPr lang="en-GB" sz="1200" i="1" dirty="0">
                <a:latin typeface="Arial" panose="020B0604020202020204" pitchFamily="34" charset="0"/>
                <a:cs typeface="Arial" panose="020B0604020202020204" pitchFamily="34" charset="0"/>
              </a:rPr>
              <a:t>Healthline</a:t>
            </a:r>
            <a:r>
              <a:rPr lang="en-GB" sz="1200" dirty="0">
                <a:latin typeface="Arial" panose="020B0604020202020204" pitchFamily="34" charset="0"/>
                <a:cs typeface="Arial" panose="020B0604020202020204" pitchFamily="34" charset="0"/>
              </a:rPr>
              <a:t>. Healthline Media. Available at: https://www.healthline.com/health/copd/pathophysiology#effect-on-the-lungs [Accessed 12 Aug. 2026].</a:t>
            </a:r>
          </a:p>
          <a:p>
            <a:pPr marL="0" indent="0">
              <a:lnSpc>
                <a:spcPct val="150000"/>
              </a:lnSpc>
              <a:buNone/>
            </a:pPr>
            <a:r>
              <a:rPr lang="en-GB" sz="1200" dirty="0">
                <a:latin typeface="Arial" panose="020B0604020202020204" pitchFamily="34" charset="0"/>
                <a:cs typeface="Arial" panose="020B0604020202020204" pitchFamily="34" charset="0"/>
              </a:rPr>
              <a:t>templatesdivi (2022). </a:t>
            </a:r>
            <a:r>
              <a:rPr lang="en-GB" sz="1200" i="1" dirty="0">
                <a:latin typeface="Arial" panose="020B0604020202020204" pitchFamily="34" charset="0"/>
                <a:cs typeface="Arial" panose="020B0604020202020204" pitchFamily="34" charset="0"/>
              </a:rPr>
              <a:t>How COPD affects daily living</a:t>
            </a:r>
            <a:r>
              <a:rPr lang="en-GB" sz="1200" dirty="0">
                <a:latin typeface="Arial" panose="020B0604020202020204" pitchFamily="34" charset="0"/>
                <a:cs typeface="Arial" panose="020B0604020202020204" pitchFamily="34" charset="0"/>
              </a:rPr>
              <a:t>. [online] Lifeline. Available at: https://lifeline-therapy.com/blog/how-copd-affects-daily-living/ [Accessed 12 Aug. 2026].</a:t>
            </a:r>
          </a:p>
          <a:p>
            <a:pPr marL="0" indent="0">
              <a:lnSpc>
                <a:spcPct val="150000"/>
              </a:lnSpc>
              <a:buNone/>
            </a:pPr>
            <a:r>
              <a:rPr lang="en-GB" sz="1200" dirty="0">
                <a:latin typeface="Arial" panose="020B0604020202020204" pitchFamily="34" charset="0"/>
                <a:cs typeface="Arial" panose="020B0604020202020204" pitchFamily="34" charset="0"/>
              </a:rPr>
              <a:t>World Health Organisation (2024). </a:t>
            </a:r>
            <a:r>
              <a:rPr lang="en-GB" sz="1200" i="1" dirty="0">
                <a:latin typeface="Arial" panose="020B0604020202020204" pitchFamily="34" charset="0"/>
                <a:cs typeface="Arial" panose="020B0604020202020204" pitchFamily="34" charset="0"/>
              </a:rPr>
              <a:t>Chronic obstructive pulmonary disease (COPD)</a:t>
            </a:r>
            <a:r>
              <a:rPr lang="en-GB" sz="1200" dirty="0">
                <a:latin typeface="Arial" panose="020B0604020202020204" pitchFamily="34" charset="0"/>
                <a:cs typeface="Arial" panose="020B0604020202020204" pitchFamily="34" charset="0"/>
              </a:rPr>
              <a:t>. [online] </a:t>
            </a:r>
            <a:r>
              <a:rPr lang="en-GB" sz="1200" i="1" dirty="0">
                <a:latin typeface="Arial" panose="020B0604020202020204" pitchFamily="34" charset="0"/>
                <a:cs typeface="Arial" panose="020B0604020202020204" pitchFamily="34" charset="0"/>
              </a:rPr>
              <a:t>World Health Organisation</a:t>
            </a:r>
            <a:r>
              <a:rPr lang="en-GB" sz="1200" dirty="0">
                <a:latin typeface="Arial" panose="020B0604020202020204" pitchFamily="34" charset="0"/>
                <a:cs typeface="Arial" panose="020B0604020202020204" pitchFamily="34" charset="0"/>
              </a:rPr>
              <a:t>. Available at: https://www.who.int/news-room/fact-sheets/detail/chronic-obstructive-pulmonary-disease-(copd) [Accessed 11 Aug. 2026].</a:t>
            </a:r>
          </a:p>
          <a:p>
            <a:endParaRPr lang="en-GB" dirty="0"/>
          </a:p>
        </p:txBody>
      </p:sp>
      <p:sp>
        <p:nvSpPr>
          <p:cNvPr id="4" name="Date Placeholder 3">
            <a:extLst>
              <a:ext uri="{FF2B5EF4-FFF2-40B4-BE49-F238E27FC236}">
                <a16:creationId xmlns:a16="http://schemas.microsoft.com/office/drawing/2014/main" id="{0EE5A930-AF78-057A-DDA8-EB02A8D4CDA8}"/>
              </a:ext>
            </a:extLst>
          </p:cNvPr>
          <p:cNvSpPr>
            <a:spLocks noGrp="1"/>
          </p:cNvSpPr>
          <p:nvPr>
            <p:ph type="dt" sz="half" idx="10"/>
          </p:nvPr>
        </p:nvSpPr>
        <p:spPr/>
        <p:txBody>
          <a:bodyPr/>
          <a:lstStyle/>
          <a:p>
            <a:pPr>
              <a:defRPr/>
            </a:pPr>
            <a:fld id="{2303D31F-598B-47EE-BA37-93F097A3D676}" type="datetime1">
              <a:rPr lang="en-GB" altLang="en-US" smtClean="0"/>
              <a:pPr>
                <a:defRPr/>
              </a:pPr>
              <a:t>12/08/2026</a:t>
            </a:fld>
            <a:endParaRPr lang="en-GB" altLang="en-US"/>
          </a:p>
        </p:txBody>
      </p:sp>
      <p:sp>
        <p:nvSpPr>
          <p:cNvPr id="5" name="Slide Number Placeholder 4">
            <a:extLst>
              <a:ext uri="{FF2B5EF4-FFF2-40B4-BE49-F238E27FC236}">
                <a16:creationId xmlns:a16="http://schemas.microsoft.com/office/drawing/2014/main" id="{34475996-8D66-2E7B-583B-E259DFAC56B6}"/>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116382678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CA845005-2D0A-7340-9158-F7C2EED21ECD}">
  <we:reference id="wa200010001" version="1.0.0.1" store="en-GB" storeType="OMEX"/>
  <we:alternateReferences>
    <we:reference id="WA200010001" version="1.0.0.1" store="WA200010001" storeType="OMEX"/>
  </we:alternateReferences>
  <we:properties>
    <we:property name="claude.fileId" value="&quot;75df47eb-6b36-49c2-aa41-49fbd7b0be1f&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PPT template</Template>
  <TotalTime>26794</TotalTime>
  <Words>2618</Words>
  <Application>Microsoft Office PowerPoint</Application>
  <PresentationFormat>On-screen Show (4:3)</PresentationFormat>
  <Paragraphs>246</Paragraphs>
  <Slides>22</Slides>
  <Notes>0</Notes>
  <HiddenSlides>0</HiddenSlides>
  <MMClips>17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Myriad Pro</vt:lpstr>
      <vt:lpstr>Verdana</vt:lpstr>
      <vt:lpstr>20140311PresentationUWTSDTemplate</vt:lpstr>
      <vt:lpstr>PowerPoint Presentation</vt:lpstr>
      <vt:lpstr>Chronic Obstructive Pulmonary Disease (COPD) </vt:lpstr>
      <vt:lpstr>Introduction and Definition</vt:lpstr>
      <vt:lpstr>Fictional Patient: Mr Daniel Okello</vt:lpstr>
      <vt:lpstr>Demographic Information</vt:lpstr>
      <vt:lpstr>Health Measurements and Comparison</vt:lpstr>
      <vt:lpstr> Anatomy of the Respiratory System</vt:lpstr>
      <vt:lpstr>Physiology and How COPD Changes It</vt:lpstr>
      <vt:lpstr>Lifestyle and Health Behaviour</vt:lpstr>
      <vt:lpstr>Everyday Routine and Effects</vt:lpstr>
      <vt:lpstr>Safe Management of Daily Life</vt:lpstr>
      <vt:lpstr>Risk Factors and What Can Be Reduced</vt:lpstr>
      <vt:lpstr>Communication in Care</vt:lpstr>
      <vt:lpstr>Ethical Considerations</vt:lpstr>
      <vt:lpstr>NHS and NICE Support</vt:lpstr>
      <vt:lpstr>Evidence-Based Care Routine and Care Plan</vt:lpstr>
      <vt:lpstr>Overall Recommendations</vt:lpstr>
      <vt:lpstr>Conclusion</vt:lpstr>
      <vt:lpstr>References</vt:lpstr>
      <vt:lpstr>References</vt:lpstr>
      <vt:lpstr>References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Nairah Jade</cp:lastModifiedBy>
  <cp:revision>229</cp:revision>
  <cp:lastPrinted>2018-07-09T15:27:01Z</cp:lastPrinted>
  <dcterms:created xsi:type="dcterms:W3CDTF">2002-10-07T19:43:58Z</dcterms:created>
  <dcterms:modified xsi:type="dcterms:W3CDTF">2026-08-13T00:54:33Z</dcterms:modified>
</cp:coreProperties>
</file>