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9561E2-2FF1-104E-F599-644EDCD76A3F}" v="804" dt="2025-11-28T19:24:38.0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Hricko (2017325)" userId="S::2017325@student.uwtsd.ac.uk::5d3cfa09-99d8-49fd-aadb-8b6f04ce8b2d" providerId="AD" clId="Web-{009561E2-2FF1-104E-F599-644EDCD76A3F}"/>
    <pc:docChg chg="addSld modSld sldOrd addMainMaster delMainMaster">
      <pc:chgData name="Peter Hricko (2017325)" userId="S::2017325@student.uwtsd.ac.uk::5d3cfa09-99d8-49fd-aadb-8b6f04ce8b2d" providerId="AD" clId="Web-{009561E2-2FF1-104E-F599-644EDCD76A3F}" dt="2025-11-28T19:24:38.090" v="824"/>
      <pc:docMkLst>
        <pc:docMk/>
      </pc:docMkLst>
      <pc:sldChg chg="addSp delSp modSp mod setBg modClrScheme addAnim chgLayout">
        <pc:chgData name="Peter Hricko (2017325)" userId="S::2017325@student.uwtsd.ac.uk::5d3cfa09-99d8-49fd-aadb-8b6f04ce8b2d" providerId="AD" clId="Web-{009561E2-2FF1-104E-F599-644EDCD76A3F}" dt="2025-11-28T19:24:00.822" v="820"/>
        <pc:sldMkLst>
          <pc:docMk/>
          <pc:sldMk cId="109857222" sldId="256"/>
        </pc:sldMkLst>
        <pc:spChg chg="del mod">
          <ac:chgData name="Peter Hricko (2017325)" userId="S::2017325@student.uwtsd.ac.uk::5d3cfa09-99d8-49fd-aadb-8b6f04ce8b2d" providerId="AD" clId="Web-{009561E2-2FF1-104E-F599-644EDCD76A3F}" dt="2025-11-28T17:51:39.465" v="9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eter Hricko (2017325)" userId="S::2017325@student.uwtsd.ac.uk::5d3cfa09-99d8-49fd-aadb-8b6f04ce8b2d" providerId="AD" clId="Web-{009561E2-2FF1-104E-F599-644EDCD76A3F}" dt="2025-11-28T17:51:29.666" v="9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eter Hricko (2017325)" userId="S::2017325@student.uwtsd.ac.uk::5d3cfa09-99d8-49fd-aadb-8b6f04ce8b2d" providerId="AD" clId="Web-{009561E2-2FF1-104E-F599-644EDCD76A3F}" dt="2025-11-28T17:52:41.943" v="103" actId="14100"/>
          <ac:spMkLst>
            <pc:docMk/>
            <pc:sldMk cId="109857222" sldId="256"/>
            <ac:spMk id="7" creationId="{7E987B8D-6B03-63F1-EE85-F57DE7CA40AF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7:50:46.484" v="84"/>
          <ac:spMkLst>
            <pc:docMk/>
            <pc:sldMk cId="109857222" sldId="256"/>
            <ac:spMk id="9" creationId="{D3F13AAF-525E-4953-A67E-7B34FDB4D899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7:51:29.666" v="90"/>
          <ac:spMkLst>
            <pc:docMk/>
            <pc:sldMk cId="109857222" sldId="256"/>
            <ac:spMk id="16" creationId="{3268346D-5E77-4906-AC8D-57FB88F111CD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7:51:29.666" v="90"/>
          <ac:spMkLst>
            <pc:docMk/>
            <pc:sldMk cId="109857222" sldId="256"/>
            <ac:spMk id="18" creationId="{4168C6BE-41CC-4C4D-850F-F82321AE7B18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7:51:29.666" v="90"/>
          <ac:spMkLst>
            <pc:docMk/>
            <pc:sldMk cId="109857222" sldId="256"/>
            <ac:spMk id="25" creationId="{EEE96A74-B62B-4642-AB22-7776A5F48CE7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7:51:29.666" v="90"/>
          <ac:spMkLst>
            <pc:docMk/>
            <pc:sldMk cId="109857222" sldId="256"/>
            <ac:spMk id="29" creationId="{6FB613AD-00EA-4831-B6D3-32608400EFBD}"/>
          </ac:spMkLst>
        </pc:spChg>
        <pc:picChg chg="add mod ord">
          <ac:chgData name="Peter Hricko (2017325)" userId="S::2017325@student.uwtsd.ac.uk::5d3cfa09-99d8-49fd-aadb-8b6f04ce8b2d" providerId="AD" clId="Web-{009561E2-2FF1-104E-F599-644EDCD76A3F}" dt="2025-11-28T17:51:29.666" v="90"/>
          <ac:picMkLst>
            <pc:docMk/>
            <pc:sldMk cId="109857222" sldId="256"/>
            <ac:picMk id="4" creationId="{72EFE72F-8581-F8F2-B380-E0349EC795BC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7:51:29.666" v="90"/>
          <ac:picMkLst>
            <pc:docMk/>
            <pc:sldMk cId="109857222" sldId="256"/>
            <ac:picMk id="5" creationId="{9F6466D1-9B6E-2598-94EC-6B9CBF22A771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7:52:41.943" v="102" actId="14100"/>
          <ac:picMkLst>
            <pc:docMk/>
            <pc:sldMk cId="109857222" sldId="256"/>
            <ac:picMk id="6" creationId="{82B3E8EB-9B6B-ECCA-5C73-5C650F711894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7:50:46.484" v="84"/>
          <ac:cxnSpMkLst>
            <pc:docMk/>
            <pc:sldMk cId="109857222" sldId="256"/>
            <ac:cxnSpMk id="11" creationId="{32E97E5C-7A5F-424E-AAE4-654396E90799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7:51:29.666" v="90"/>
          <ac:cxnSpMkLst>
            <pc:docMk/>
            <pc:sldMk cId="109857222" sldId="256"/>
            <ac:cxnSpMk id="20" creationId="{4CBC1FDF-AE13-4731-B38F-2761BDFDBB0E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7:51:29.666" v="90"/>
          <ac:cxnSpMkLst>
            <pc:docMk/>
            <pc:sldMk cId="109857222" sldId="256"/>
            <ac:cxnSpMk id="27" creationId="{3A513CAD-9784-4D35-BAF9-1F7DDD697BDB}"/>
          </ac:cxnSpMkLst>
        </pc:cxnChg>
      </pc:sldChg>
      <pc:sldChg chg="addSp delSp modSp new mod setBg addAnim">
        <pc:chgData name="Peter Hricko (2017325)" userId="S::2017325@student.uwtsd.ac.uk::5d3cfa09-99d8-49fd-aadb-8b6f04ce8b2d" providerId="AD" clId="Web-{009561E2-2FF1-104E-F599-644EDCD76A3F}" dt="2025-11-28T19:23:27.975" v="816"/>
        <pc:sldMkLst>
          <pc:docMk/>
          <pc:sldMk cId="4045572797" sldId="257"/>
        </pc:sldMkLst>
        <pc:spChg chg="mod">
          <ac:chgData name="Peter Hricko (2017325)" userId="S::2017325@student.uwtsd.ac.uk::5d3cfa09-99d8-49fd-aadb-8b6f04ce8b2d" providerId="AD" clId="Web-{009561E2-2FF1-104E-F599-644EDCD76A3F}" dt="2025-11-28T17:59:26.417" v="182"/>
          <ac:spMkLst>
            <pc:docMk/>
            <pc:sldMk cId="4045572797" sldId="257"/>
            <ac:spMk id="2" creationId="{AE89554C-E892-BE9B-D2EA-956634B82EAA}"/>
          </ac:spMkLst>
        </pc:spChg>
        <pc:spChg chg="del">
          <ac:chgData name="Peter Hricko (2017325)" userId="S::2017325@student.uwtsd.ac.uk::5d3cfa09-99d8-49fd-aadb-8b6f04ce8b2d" providerId="AD" clId="Web-{009561E2-2FF1-104E-F599-644EDCD76A3F}" dt="2025-11-28T17:54:51.829" v="138"/>
          <ac:spMkLst>
            <pc:docMk/>
            <pc:sldMk cId="4045572797" sldId="257"/>
            <ac:spMk id="3" creationId="{FFD7B7E7-1327-B0BB-CD04-8FFA0DD2B0C9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7:55:31.503" v="156"/>
          <ac:spMkLst>
            <pc:docMk/>
            <pc:sldMk cId="4045572797" sldId="257"/>
            <ac:spMk id="5" creationId="{8BE730AC-2A0D-9B19-12A0-9E808B1DF715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7:57:19.070" v="158"/>
          <ac:spMkLst>
            <pc:docMk/>
            <pc:sldMk cId="4045572797" sldId="257"/>
            <ac:spMk id="8" creationId="{4226267A-CFD8-ED27-39B1-979CD2767C86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7:58:19.572" v="179"/>
          <ac:spMkLst>
            <pc:docMk/>
            <pc:sldMk cId="4045572797" sldId="257"/>
            <ac:spMk id="10" creationId="{BB639301-B3A4-2EC3-D524-3A9146FF64A9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7:59:34.964" v="183"/>
          <ac:spMkLst>
            <pc:docMk/>
            <pc:sldMk cId="4045572797" sldId="257"/>
            <ac:spMk id="17" creationId="{77E2A671-BAF8-1CD8-580D-DF0D5548066C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7:59:26.417" v="182"/>
          <ac:spMkLst>
            <pc:docMk/>
            <pc:sldMk cId="4045572797" sldId="257"/>
            <ac:spMk id="20" creationId="{1AEB7F98-32EC-40D3-89EE-C8433023163A}"/>
          </ac:spMkLst>
        </pc:spChg>
        <pc:picChg chg="add del mod ord">
          <ac:chgData name="Peter Hricko (2017325)" userId="S::2017325@student.uwtsd.ac.uk::5d3cfa09-99d8-49fd-aadb-8b6f04ce8b2d" providerId="AD" clId="Web-{009561E2-2FF1-104E-F599-644EDCD76A3F}" dt="2025-11-28T17:56:35.850" v="157"/>
          <ac:picMkLst>
            <pc:docMk/>
            <pc:sldMk cId="4045572797" sldId="257"/>
            <ac:picMk id="4" creationId="{0D5E0C0F-2BD9-3716-E27C-038C8A95AF99}"/>
          </ac:picMkLst>
        </pc:picChg>
        <pc:picChg chg="add mod ord">
          <ac:chgData name="Peter Hricko (2017325)" userId="S::2017325@student.uwtsd.ac.uk::5d3cfa09-99d8-49fd-aadb-8b6f04ce8b2d" providerId="AD" clId="Web-{009561E2-2FF1-104E-F599-644EDCD76A3F}" dt="2025-11-28T17:59:26.417" v="182"/>
          <ac:picMkLst>
            <pc:docMk/>
            <pc:sldMk cId="4045572797" sldId="257"/>
            <ac:picMk id="9" creationId="{9013DDB8-1ABD-C69F-5E6A-10A5B216339A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7:59:26.417" v="182"/>
          <ac:picMkLst>
            <pc:docMk/>
            <pc:sldMk cId="4045572797" sldId="257"/>
            <ac:picMk id="12" creationId="{88E5FF4F-571E-0F9E-864B-915665ECF436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7:59:26.417" v="182"/>
          <ac:picMkLst>
            <pc:docMk/>
            <pc:sldMk cId="4045572797" sldId="257"/>
            <ac:picMk id="13" creationId="{642A66BD-7894-E6CB-2BCA-2450FE104B50}"/>
          </ac:picMkLst>
        </pc:picChg>
        <pc:cxnChg chg="add">
          <ac:chgData name="Peter Hricko (2017325)" userId="S::2017325@student.uwtsd.ac.uk::5d3cfa09-99d8-49fd-aadb-8b6f04ce8b2d" providerId="AD" clId="Web-{009561E2-2FF1-104E-F599-644EDCD76A3F}" dt="2025-11-28T17:59:26.417" v="182"/>
          <ac:cxnSpMkLst>
            <pc:docMk/>
            <pc:sldMk cId="4045572797" sldId="257"/>
            <ac:cxnSpMk id="22" creationId="{5F9DBAEC-3457-411E-B9BF-3576C078BCD5}"/>
          </ac:cxnSpMkLst>
        </pc:cxnChg>
      </pc:sldChg>
      <pc:sldChg chg="addSp delSp modSp new mod setBg addAnim delAnim">
        <pc:chgData name="Peter Hricko (2017325)" userId="S::2017325@student.uwtsd.ac.uk::5d3cfa09-99d8-49fd-aadb-8b6f04ce8b2d" providerId="AD" clId="Web-{009561E2-2FF1-104E-F599-644EDCD76A3F}" dt="2025-11-28T19:23:04.676" v="812"/>
        <pc:sldMkLst>
          <pc:docMk/>
          <pc:sldMk cId="3859234064" sldId="258"/>
        </pc:sldMkLst>
        <pc:spChg chg="mod">
          <ac:chgData name="Peter Hricko (2017325)" userId="S::2017325@student.uwtsd.ac.uk::5d3cfa09-99d8-49fd-aadb-8b6f04ce8b2d" providerId="AD" clId="Web-{009561E2-2FF1-104E-F599-644EDCD76A3F}" dt="2025-11-28T18:06:58.861" v="250"/>
          <ac:spMkLst>
            <pc:docMk/>
            <pc:sldMk cId="3859234064" sldId="258"/>
            <ac:spMk id="2" creationId="{D0EF7302-8C83-88EC-A658-CDF8C13909BE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54.980" v="196"/>
          <ac:spMkLst>
            <pc:docMk/>
            <pc:sldMk cId="3859234064" sldId="258"/>
            <ac:spMk id="3" creationId="{A0C15456-B327-1488-1766-F85C9330A0F4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6:58.861" v="250"/>
          <ac:spMkLst>
            <pc:docMk/>
            <pc:sldMk cId="3859234064" sldId="258"/>
            <ac:spMk id="8" creationId="{6D2D76E3-BBAC-4D3C-9314-D3076FA9051A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39.761" v="191"/>
          <ac:spMkLst>
            <pc:docMk/>
            <pc:sldMk cId="3859234064" sldId="258"/>
            <ac:spMk id="17" creationId="{1F4CD6D0-88B6-45F4-AC60-54587D3C92A0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39.761" v="191"/>
          <ac:spMkLst>
            <pc:docMk/>
            <pc:sldMk cId="3859234064" sldId="258"/>
            <ac:spMk id="19" creationId="{DCFCE6BC-4706-49A2-816A-A44669F98A30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52.433" v="193"/>
          <ac:spMkLst>
            <pc:docMk/>
            <pc:sldMk cId="3859234064" sldId="258"/>
            <ac:spMk id="34" creationId="{3011B0B3-5679-4759-90B8-3B908C4CBD21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52.433" v="193"/>
          <ac:spMkLst>
            <pc:docMk/>
            <pc:sldMk cId="3859234064" sldId="258"/>
            <ac:spMk id="36" creationId="{767E5D14-5396-4D7B-996A-7BFD00576139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00:54.933" v="195"/>
          <ac:spMkLst>
            <pc:docMk/>
            <pc:sldMk cId="3859234064" sldId="258"/>
            <ac:spMk id="41" creationId="{44CA2EAD-E7C7-4F64-924A-52D34FD759C7}"/>
          </ac:spMkLst>
        </pc:spChg>
        <pc:spChg chg="add mod">
          <ac:chgData name="Peter Hricko (2017325)" userId="S::2017325@student.uwtsd.ac.uk::5d3cfa09-99d8-49fd-aadb-8b6f04ce8b2d" providerId="AD" clId="Web-{009561E2-2FF1-104E-F599-644EDCD76A3F}" dt="2025-11-28T19:01:41.387" v="619" actId="20577"/>
          <ac:spMkLst>
            <pc:docMk/>
            <pc:sldMk cId="3859234064" sldId="258"/>
            <ac:spMk id="110" creationId="{A0C15456-B327-1488-1766-F85C9330A0F4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06:58.861" v="250"/>
          <ac:spMkLst>
            <pc:docMk/>
            <pc:sldMk cId="3859234064" sldId="258"/>
            <ac:spMk id="116" creationId="{3268346D-5E77-4906-AC8D-57FB88F111CD}"/>
          </ac:spMkLst>
        </pc:spChg>
        <pc:grpChg chg="add del">
          <ac:chgData name="Peter Hricko (2017325)" userId="S::2017325@student.uwtsd.ac.uk::5d3cfa09-99d8-49fd-aadb-8b6f04ce8b2d" providerId="AD" clId="Web-{009561E2-2FF1-104E-F599-644EDCD76A3F}" dt="2025-11-28T18:06:58.861" v="250"/>
          <ac:grpSpMkLst>
            <pc:docMk/>
            <pc:sldMk cId="3859234064" sldId="258"/>
            <ac:grpSpMk id="10" creationId="{75C945D9-C3DE-4D90-9F29-7BE223AAF113}"/>
          </ac:grpSpMkLst>
        </pc:grpChg>
        <pc:grpChg chg="add del">
          <ac:chgData name="Peter Hricko (2017325)" userId="S::2017325@student.uwtsd.ac.uk::5d3cfa09-99d8-49fd-aadb-8b6f04ce8b2d" providerId="AD" clId="Web-{009561E2-2FF1-104E-F599-644EDCD76A3F}" dt="2025-11-28T18:00:39.761" v="191"/>
          <ac:grpSpMkLst>
            <pc:docMk/>
            <pc:sldMk cId="3859234064" sldId="258"/>
            <ac:grpSpMk id="11" creationId="{9494E066-0146-46E9-BAF1-C33240ABA294}"/>
          </ac:grpSpMkLst>
        </pc:grpChg>
        <pc:grpChg chg="add del">
          <ac:chgData name="Peter Hricko (2017325)" userId="S::2017325@student.uwtsd.ac.uk::5d3cfa09-99d8-49fd-aadb-8b6f04ce8b2d" providerId="AD" clId="Web-{009561E2-2FF1-104E-F599-644EDCD76A3F}" dt="2025-11-28T18:00:52.433" v="193"/>
          <ac:grpSpMkLst>
            <pc:docMk/>
            <pc:sldMk cId="3859234064" sldId="258"/>
            <ac:grpSpMk id="33" creationId="{9494E066-0146-46E9-BAF1-C33240ABA294}"/>
          </ac:grpSpMkLst>
        </pc:grpChg>
        <pc:grpChg chg="add del">
          <ac:chgData name="Peter Hricko (2017325)" userId="S::2017325@student.uwtsd.ac.uk::5d3cfa09-99d8-49fd-aadb-8b6f04ce8b2d" providerId="AD" clId="Web-{009561E2-2FF1-104E-F599-644EDCD76A3F}" dt="2025-11-28T18:00:52.433" v="193"/>
          <ac:grpSpMkLst>
            <pc:docMk/>
            <pc:sldMk cId="3859234064" sldId="258"/>
            <ac:grpSpMk id="37" creationId="{E14350AE-EC1C-4F25-89C0-954A46AD8132}"/>
          </ac:grpSpMkLst>
        </pc:grpChg>
        <pc:grpChg chg="add del">
          <ac:chgData name="Peter Hricko (2017325)" userId="S::2017325@student.uwtsd.ac.uk::5d3cfa09-99d8-49fd-aadb-8b6f04ce8b2d" providerId="AD" clId="Web-{009561E2-2FF1-104E-F599-644EDCD76A3F}" dt="2025-11-28T18:00:54.933" v="195"/>
          <ac:grpSpMkLst>
            <pc:docMk/>
            <pc:sldMk cId="3859234064" sldId="258"/>
            <ac:grpSpMk id="40" creationId="{9494E066-0146-46E9-BAF1-C33240ABA294}"/>
          </ac:grpSpMkLst>
        </pc:grpChg>
        <pc:grpChg chg="add del">
          <ac:chgData name="Peter Hricko (2017325)" userId="S::2017325@student.uwtsd.ac.uk::5d3cfa09-99d8-49fd-aadb-8b6f04ce8b2d" providerId="AD" clId="Web-{009561E2-2FF1-104E-F599-644EDCD76A3F}" dt="2025-11-28T18:06:58.861" v="250"/>
          <ac:grpSpMkLst>
            <pc:docMk/>
            <pc:sldMk cId="3859234064" sldId="258"/>
            <ac:grpSpMk id="55" creationId="{55C23123-3C5C-4A8B-AD1C-138D7B73D8D9}"/>
          </ac:grpSpMkLst>
        </pc:grpChg>
        <pc:picChg chg="add del">
          <ac:chgData name="Peter Hricko (2017325)" userId="S::2017325@student.uwtsd.ac.uk::5d3cfa09-99d8-49fd-aadb-8b6f04ce8b2d" providerId="AD" clId="Web-{009561E2-2FF1-104E-F599-644EDCD76A3F}" dt="2025-11-28T18:00:39.761" v="191"/>
          <ac:picMkLst>
            <pc:docMk/>
            <pc:sldMk cId="3859234064" sldId="258"/>
            <ac:picMk id="5" creationId="{05E2BA2A-6D15-95BD-B300-591BA16F39D2}"/>
          </ac:picMkLst>
        </pc:picChg>
        <pc:picChg chg="add del">
          <ac:chgData name="Peter Hricko (2017325)" userId="S::2017325@student.uwtsd.ac.uk::5d3cfa09-99d8-49fd-aadb-8b6f04ce8b2d" providerId="AD" clId="Web-{009561E2-2FF1-104E-F599-644EDCD76A3F}" dt="2025-11-28T18:00:52.433" v="193"/>
          <ac:picMkLst>
            <pc:docMk/>
            <pc:sldMk cId="3859234064" sldId="258"/>
            <ac:picMk id="35" creationId="{24AA4D0A-725E-FD94-B1DD-84306B270C30}"/>
          </ac:picMkLst>
        </pc:picChg>
        <pc:picChg chg="add del">
          <ac:chgData name="Peter Hricko (2017325)" userId="S::2017325@student.uwtsd.ac.uk::5d3cfa09-99d8-49fd-aadb-8b6f04ce8b2d" providerId="AD" clId="Web-{009561E2-2FF1-104E-F599-644EDCD76A3F}" dt="2025-11-28T18:00:54.933" v="195"/>
          <ac:picMkLst>
            <pc:docMk/>
            <pc:sldMk cId="3859234064" sldId="258"/>
            <ac:picMk id="42" creationId="{D33452AD-1E74-04FB-9C20-D71F84B80399}"/>
          </ac:picMkLst>
        </pc:picChg>
        <pc:picChg chg="add">
          <ac:chgData name="Peter Hricko (2017325)" userId="S::2017325@student.uwtsd.ac.uk::5d3cfa09-99d8-49fd-aadb-8b6f04ce8b2d" providerId="AD" clId="Web-{009561E2-2FF1-104E-F599-644EDCD76A3F}" dt="2025-11-28T18:06:58.861" v="250"/>
          <ac:picMkLst>
            <pc:docMk/>
            <pc:sldMk cId="3859234064" sldId="258"/>
            <ac:picMk id="112" creationId="{E46A8784-E3E1-A2A2-6BE8-DFF37E990989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8:00:39.761" v="191"/>
          <ac:cxnSpMkLst>
            <pc:docMk/>
            <pc:sldMk cId="3859234064" sldId="258"/>
            <ac:cxnSpMk id="9" creationId="{AE0C0B2A-3FD1-4235-A16E-0ED1E028A93E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00:39.761" v="191"/>
          <ac:cxnSpMkLst>
            <pc:docMk/>
            <pc:sldMk cId="3859234064" sldId="258"/>
            <ac:cxnSpMk id="21" creationId="{9E7C23BC-DAA6-40E1-8166-B8C4439D1430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00:52.433" v="193"/>
          <ac:cxnSpMkLst>
            <pc:docMk/>
            <pc:sldMk cId="3859234064" sldId="258"/>
            <ac:cxnSpMk id="32" creationId="{AE0C0B2A-3FD1-4235-A16E-0ED1E028A93E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00:54.933" v="195"/>
          <ac:cxnSpMkLst>
            <pc:docMk/>
            <pc:sldMk cId="3859234064" sldId="258"/>
            <ac:cxnSpMk id="39" creationId="{AE0C0B2A-3FD1-4235-A16E-0ED1E028A93E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00:54.933" v="195"/>
          <ac:cxnSpMkLst>
            <pc:docMk/>
            <pc:sldMk cId="3859234064" sldId="258"/>
            <ac:cxnSpMk id="43" creationId="{9E7C23BC-DAA6-40E1-8166-B8C4439D1430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06:58.861" v="250"/>
          <ac:cxnSpMkLst>
            <pc:docMk/>
            <pc:sldMk cId="3859234064" sldId="258"/>
            <ac:cxnSpMk id="53" creationId="{22725E2D-27B9-4A2E-B161-230C61B08082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8:06:58.861" v="250"/>
          <ac:cxnSpMkLst>
            <pc:docMk/>
            <pc:sldMk cId="3859234064" sldId="258"/>
            <ac:cxnSpMk id="118" creationId="{4CBC1FDF-AE13-4731-B38F-2761BDFDBB0E}"/>
          </ac:cxnSpMkLst>
        </pc:cxnChg>
      </pc:sldChg>
      <pc:sldChg chg="addSp delSp modSp new mod setBg addAnim modAnim modShow">
        <pc:chgData name="Peter Hricko (2017325)" userId="S::2017325@student.uwtsd.ac.uk::5d3cfa09-99d8-49fd-aadb-8b6f04ce8b2d" providerId="AD" clId="Web-{009561E2-2FF1-104E-F599-644EDCD76A3F}" dt="2025-11-28T19:21:45.777" v="794"/>
        <pc:sldMkLst>
          <pc:docMk/>
          <pc:sldMk cId="4092122515" sldId="259"/>
        </pc:sldMkLst>
        <pc:spChg chg="mod">
          <ac:chgData name="Peter Hricko (2017325)" userId="S::2017325@student.uwtsd.ac.uk::5d3cfa09-99d8-49fd-aadb-8b6f04ce8b2d" providerId="AD" clId="Web-{009561E2-2FF1-104E-F599-644EDCD76A3F}" dt="2025-11-28T18:08:32.815" v="270"/>
          <ac:spMkLst>
            <pc:docMk/>
            <pc:sldMk cId="4092122515" sldId="259"/>
            <ac:spMk id="2" creationId="{54B989DA-28B3-98FA-3B7C-D1C550253E49}"/>
          </ac:spMkLst>
        </pc:spChg>
        <pc:spChg chg="del">
          <ac:chgData name="Peter Hricko (2017325)" userId="S::2017325@student.uwtsd.ac.uk::5d3cfa09-99d8-49fd-aadb-8b6f04ce8b2d" providerId="AD" clId="Web-{009561E2-2FF1-104E-F599-644EDCD76A3F}" dt="2025-11-28T18:08:32.815" v="270"/>
          <ac:spMkLst>
            <pc:docMk/>
            <pc:sldMk cId="4092122515" sldId="259"/>
            <ac:spMk id="3" creationId="{2B728713-8CC9-FD99-C7CE-F7D695CFAD6B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10:53.160" v="280"/>
          <ac:spMkLst>
            <pc:docMk/>
            <pc:sldMk cId="4092122515" sldId="259"/>
            <ac:spMk id="6" creationId="{A08A84A8-0D7B-8084-6D34-F592637E74F7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08:32.815" v="270"/>
          <ac:spMkLst>
            <pc:docMk/>
            <pc:sldMk cId="4092122515" sldId="259"/>
            <ac:spMk id="17" creationId="{1F4CD6D0-88B6-45F4-AC60-54587D3C92A0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08:32.815" v="270"/>
          <ac:spMkLst>
            <pc:docMk/>
            <pc:sldMk cId="4092122515" sldId="259"/>
            <ac:spMk id="19" creationId="{DCFCE6BC-4706-49A2-816A-A44669F98A30}"/>
          </ac:spMkLst>
        </pc:spChg>
        <pc:grpChg chg="add">
          <ac:chgData name="Peter Hricko (2017325)" userId="S::2017325@student.uwtsd.ac.uk::5d3cfa09-99d8-49fd-aadb-8b6f04ce8b2d" providerId="AD" clId="Web-{009561E2-2FF1-104E-F599-644EDCD76A3F}" dt="2025-11-28T18:08:32.815" v="270"/>
          <ac:grpSpMkLst>
            <pc:docMk/>
            <pc:sldMk cId="4092122515" sldId="259"/>
            <ac:grpSpMk id="11" creationId="{9494E066-0146-46E9-BAF1-C33240ABA294}"/>
          </ac:grpSpMkLst>
        </pc:grpChg>
        <pc:picChg chg="add mod">
          <ac:chgData name="Peter Hricko (2017325)" userId="S::2017325@student.uwtsd.ac.uk::5d3cfa09-99d8-49fd-aadb-8b6f04ce8b2d" providerId="AD" clId="Web-{009561E2-2FF1-104E-F599-644EDCD76A3F}" dt="2025-11-28T18:10:57.488" v="281" actId="1076"/>
          <ac:picMkLst>
            <pc:docMk/>
            <pc:sldMk cId="4092122515" sldId="259"/>
            <ac:picMk id="4" creationId="{0361FB05-6C24-EBB5-800D-6A593DA28757}"/>
          </ac:picMkLst>
        </pc:picChg>
        <pc:picChg chg="add">
          <ac:chgData name="Peter Hricko (2017325)" userId="S::2017325@student.uwtsd.ac.uk::5d3cfa09-99d8-49fd-aadb-8b6f04ce8b2d" providerId="AD" clId="Web-{009561E2-2FF1-104E-F599-644EDCD76A3F}" dt="2025-11-28T18:08:32.815" v="270"/>
          <ac:picMkLst>
            <pc:docMk/>
            <pc:sldMk cId="4092122515" sldId="259"/>
            <ac:picMk id="5" creationId="{3DA7F893-7F6A-EE75-8171-DB43681162D6}"/>
          </ac:picMkLst>
        </pc:picChg>
        <pc:cxnChg chg="add">
          <ac:chgData name="Peter Hricko (2017325)" userId="S::2017325@student.uwtsd.ac.uk::5d3cfa09-99d8-49fd-aadb-8b6f04ce8b2d" providerId="AD" clId="Web-{009561E2-2FF1-104E-F599-644EDCD76A3F}" dt="2025-11-28T18:08:32.815" v="270"/>
          <ac:cxnSpMkLst>
            <pc:docMk/>
            <pc:sldMk cId="4092122515" sldId="259"/>
            <ac:cxnSpMk id="9" creationId="{AE0C0B2A-3FD1-4235-A16E-0ED1E028A93E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8:08:32.815" v="270"/>
          <ac:cxnSpMkLst>
            <pc:docMk/>
            <pc:sldMk cId="4092122515" sldId="259"/>
            <ac:cxnSpMk id="21" creationId="{9E7C23BC-DAA6-40E1-8166-B8C4439D1430}"/>
          </ac:cxnSpMkLst>
        </pc:cxnChg>
      </pc:sldChg>
      <pc:sldChg chg="addSp delSp modSp new addAnim modAnim">
        <pc:chgData name="Peter Hricko (2017325)" userId="S::2017325@student.uwtsd.ac.uk::5d3cfa09-99d8-49fd-aadb-8b6f04ce8b2d" providerId="AD" clId="Web-{009561E2-2FF1-104E-F599-644EDCD76A3F}" dt="2025-11-28T19:21:28.727" v="791"/>
        <pc:sldMkLst>
          <pc:docMk/>
          <pc:sldMk cId="532219237" sldId="260"/>
        </pc:sldMkLst>
        <pc:spChg chg="mod">
          <ac:chgData name="Peter Hricko (2017325)" userId="S::2017325@student.uwtsd.ac.uk::5d3cfa09-99d8-49fd-aadb-8b6f04ce8b2d" providerId="AD" clId="Web-{009561E2-2FF1-104E-F599-644EDCD76A3F}" dt="2025-11-28T18:16:55.619" v="318" actId="20577"/>
          <ac:spMkLst>
            <pc:docMk/>
            <pc:sldMk cId="532219237" sldId="260"/>
            <ac:spMk id="2" creationId="{4F3C96D9-84A3-2248-AE9D-1332C14DC0FE}"/>
          </ac:spMkLst>
        </pc:spChg>
        <pc:spChg chg="del">
          <ac:chgData name="Peter Hricko (2017325)" userId="S::2017325@student.uwtsd.ac.uk::5d3cfa09-99d8-49fd-aadb-8b6f04ce8b2d" providerId="AD" clId="Web-{009561E2-2FF1-104E-F599-644EDCD76A3F}" dt="2025-11-28T18:15:47.162" v="295"/>
          <ac:spMkLst>
            <pc:docMk/>
            <pc:sldMk cId="532219237" sldId="260"/>
            <ac:spMk id="3" creationId="{88CE99CB-23E3-F5E0-F34B-9357C38BFF91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16:25.680" v="313"/>
          <ac:spMkLst>
            <pc:docMk/>
            <pc:sldMk cId="532219237" sldId="260"/>
            <ac:spMk id="5" creationId="{CCBE4B20-9E62-0460-C708-DD5E19C4BB3B}"/>
          </ac:spMkLst>
        </pc:spChg>
        <pc:picChg chg="add mod ord">
          <ac:chgData name="Peter Hricko (2017325)" userId="S::2017325@student.uwtsd.ac.uk::5d3cfa09-99d8-49fd-aadb-8b6f04ce8b2d" providerId="AD" clId="Web-{009561E2-2FF1-104E-F599-644EDCD76A3F}" dt="2025-11-28T18:17:48.011" v="321" actId="1076"/>
          <ac:picMkLst>
            <pc:docMk/>
            <pc:sldMk cId="532219237" sldId="260"/>
            <ac:picMk id="4" creationId="{9CDC0973-C5A1-A8D5-6424-BDFD9F5CEE3B}"/>
          </ac:picMkLst>
        </pc:picChg>
      </pc:sldChg>
      <pc:sldChg chg="addSp delSp modSp new mod setBg addAnim">
        <pc:chgData name="Peter Hricko (2017325)" userId="S::2017325@student.uwtsd.ac.uk::5d3cfa09-99d8-49fd-aadb-8b6f04ce8b2d" providerId="AD" clId="Web-{009561E2-2FF1-104E-F599-644EDCD76A3F}" dt="2025-11-28T19:21:08.396" v="788"/>
        <pc:sldMkLst>
          <pc:docMk/>
          <pc:sldMk cId="1376785171" sldId="261"/>
        </pc:sldMkLst>
        <pc:spChg chg="mod">
          <ac:chgData name="Peter Hricko (2017325)" userId="S::2017325@student.uwtsd.ac.uk::5d3cfa09-99d8-49fd-aadb-8b6f04ce8b2d" providerId="AD" clId="Web-{009561E2-2FF1-104E-F599-644EDCD76A3F}" dt="2025-11-28T18:20:31.095" v="340" actId="20577"/>
          <ac:spMkLst>
            <pc:docMk/>
            <pc:sldMk cId="1376785171" sldId="261"/>
            <ac:spMk id="2" creationId="{E80FAC83-35B2-085F-C0D1-71368C77DE06}"/>
          </ac:spMkLst>
        </pc:spChg>
        <pc:spChg chg="del">
          <ac:chgData name="Peter Hricko (2017325)" userId="S::2017325@student.uwtsd.ac.uk::5d3cfa09-99d8-49fd-aadb-8b6f04ce8b2d" providerId="AD" clId="Web-{009561E2-2FF1-104E-F599-644EDCD76A3F}" dt="2025-11-28T18:20:05.671" v="336"/>
          <ac:spMkLst>
            <pc:docMk/>
            <pc:sldMk cId="1376785171" sldId="261"/>
            <ac:spMk id="3" creationId="{933B3794-EB34-96EF-5E9B-858926C89F4B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22:47.136" v="358"/>
          <ac:spMkLst>
            <pc:docMk/>
            <pc:sldMk cId="1376785171" sldId="261"/>
            <ac:spMk id="6" creationId="{F7874EF8-1D9D-AC81-1E25-29A27F221DEF}"/>
          </ac:spMkLst>
        </pc:spChg>
        <pc:spChg chg="add mod">
          <ac:chgData name="Peter Hricko (2017325)" userId="S::2017325@student.uwtsd.ac.uk::5d3cfa09-99d8-49fd-aadb-8b6f04ce8b2d" providerId="AD" clId="Web-{009561E2-2FF1-104E-F599-644EDCD76A3F}" dt="2025-11-28T18:26:28.629" v="374" actId="20577"/>
          <ac:spMkLst>
            <pc:docMk/>
            <pc:sldMk cId="1376785171" sldId="261"/>
            <ac:spMk id="8" creationId="{A7FC0384-9A76-7FD1-502E-A5A28C8FF6B6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20:05.671" v="336"/>
          <ac:spMkLst>
            <pc:docMk/>
            <pc:sldMk cId="1376785171" sldId="261"/>
            <ac:spMk id="17" creationId="{3011B0B3-5679-4759-90B8-3B908C4CBD21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20:05.671" v="336"/>
          <ac:spMkLst>
            <pc:docMk/>
            <pc:sldMk cId="1376785171" sldId="261"/>
            <ac:spMk id="19" creationId="{767E5D14-5396-4D7B-996A-7BFD00576139}"/>
          </ac:spMkLst>
        </pc:spChg>
        <pc:grpChg chg="add">
          <ac:chgData name="Peter Hricko (2017325)" userId="S::2017325@student.uwtsd.ac.uk::5d3cfa09-99d8-49fd-aadb-8b6f04ce8b2d" providerId="AD" clId="Web-{009561E2-2FF1-104E-F599-644EDCD76A3F}" dt="2025-11-28T18:20:05.671" v="336"/>
          <ac:grpSpMkLst>
            <pc:docMk/>
            <pc:sldMk cId="1376785171" sldId="261"/>
            <ac:grpSpMk id="11" creationId="{9494E066-0146-46E9-BAF1-C33240ABA294}"/>
          </ac:grpSpMkLst>
        </pc:grpChg>
        <pc:grpChg chg="add">
          <ac:chgData name="Peter Hricko (2017325)" userId="S::2017325@student.uwtsd.ac.uk::5d3cfa09-99d8-49fd-aadb-8b6f04ce8b2d" providerId="AD" clId="Web-{009561E2-2FF1-104E-F599-644EDCD76A3F}" dt="2025-11-28T18:20:05.671" v="336"/>
          <ac:grpSpMkLst>
            <pc:docMk/>
            <pc:sldMk cId="1376785171" sldId="261"/>
            <ac:grpSpMk id="21" creationId="{E14350AE-EC1C-4F25-89C0-954A46AD8132}"/>
          </ac:grpSpMkLst>
        </pc:grpChg>
        <pc:picChg chg="add mod">
          <ac:chgData name="Peter Hricko (2017325)" userId="S::2017325@student.uwtsd.ac.uk::5d3cfa09-99d8-49fd-aadb-8b6f04ce8b2d" providerId="AD" clId="Web-{009561E2-2FF1-104E-F599-644EDCD76A3F}" dt="2025-11-28T18:22:49.683" v="359" actId="1076"/>
          <ac:picMkLst>
            <pc:docMk/>
            <pc:sldMk cId="1376785171" sldId="261"/>
            <ac:picMk id="4" creationId="{CA6FCDD6-62D2-9615-8377-1E7080FCD08B}"/>
          </ac:picMkLst>
        </pc:picChg>
        <pc:picChg chg="add">
          <ac:chgData name="Peter Hricko (2017325)" userId="S::2017325@student.uwtsd.ac.uk::5d3cfa09-99d8-49fd-aadb-8b6f04ce8b2d" providerId="AD" clId="Web-{009561E2-2FF1-104E-F599-644EDCD76A3F}" dt="2025-11-28T18:20:05.671" v="336"/>
          <ac:picMkLst>
            <pc:docMk/>
            <pc:sldMk cId="1376785171" sldId="261"/>
            <ac:picMk id="5" creationId="{73A336AD-7176-5F51-1BE3-5044FDC881D4}"/>
          </ac:picMkLst>
        </pc:picChg>
        <pc:cxnChg chg="add">
          <ac:chgData name="Peter Hricko (2017325)" userId="S::2017325@student.uwtsd.ac.uk::5d3cfa09-99d8-49fd-aadb-8b6f04ce8b2d" providerId="AD" clId="Web-{009561E2-2FF1-104E-F599-644EDCD76A3F}" dt="2025-11-28T18:20:05.671" v="336"/>
          <ac:cxnSpMkLst>
            <pc:docMk/>
            <pc:sldMk cId="1376785171" sldId="261"/>
            <ac:cxnSpMk id="9" creationId="{AE0C0B2A-3FD1-4235-A16E-0ED1E028A93E}"/>
          </ac:cxnSpMkLst>
        </pc:cxnChg>
      </pc:sldChg>
      <pc:sldChg chg="addSp delSp modSp new mod setBg">
        <pc:chgData name="Peter Hricko (2017325)" userId="S::2017325@student.uwtsd.ac.uk::5d3cfa09-99d8-49fd-aadb-8b6f04ce8b2d" providerId="AD" clId="Web-{009561E2-2FF1-104E-F599-644EDCD76A3F}" dt="2025-11-28T18:31:44.663" v="418"/>
        <pc:sldMkLst>
          <pc:docMk/>
          <pc:sldMk cId="1616895031" sldId="262"/>
        </pc:sldMkLst>
        <pc:spChg chg="mod">
          <ac:chgData name="Peter Hricko (2017325)" userId="S::2017325@student.uwtsd.ac.uk::5d3cfa09-99d8-49fd-aadb-8b6f04ce8b2d" providerId="AD" clId="Web-{009561E2-2FF1-104E-F599-644EDCD76A3F}" dt="2025-11-28T18:31:44.663" v="418"/>
          <ac:spMkLst>
            <pc:docMk/>
            <pc:sldMk cId="1616895031" sldId="262"/>
            <ac:spMk id="2" creationId="{7BAA5783-F85F-AE83-B271-20E9ADCD9234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31:16.614" v="415"/>
          <ac:spMkLst>
            <pc:docMk/>
            <pc:sldMk cId="1616895031" sldId="262"/>
            <ac:spMk id="3" creationId="{6ABA53B9-36CF-1695-39C6-29666C74FAB5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31:02.129" v="411"/>
          <ac:spMkLst>
            <pc:docMk/>
            <pc:sldMk cId="1616895031" sldId="262"/>
            <ac:spMk id="5" creationId="{2295F8AF-8276-6E69-7545-B747C2C145B6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1:16.599" v="414"/>
          <ac:spMkLst>
            <pc:docMk/>
            <pc:sldMk cId="1616895031" sldId="262"/>
            <ac:spMk id="9" creationId="{DB66C9CD-6BF4-44CA-8078-0BB819080761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31:44.663" v="418"/>
          <ac:spMkLst>
            <pc:docMk/>
            <pc:sldMk cId="1616895031" sldId="262"/>
            <ac:spMk id="18" creationId="{DB66C9CD-6BF4-44CA-8078-0BB819080761}"/>
          </ac:spMkLst>
        </pc:spChg>
        <pc:graphicFrameChg chg="add del">
          <ac:chgData name="Peter Hricko (2017325)" userId="S::2017325@student.uwtsd.ac.uk::5d3cfa09-99d8-49fd-aadb-8b6f04ce8b2d" providerId="AD" clId="Web-{009561E2-2FF1-104E-F599-644EDCD76A3F}" dt="2025-11-28T18:31:16.599" v="414"/>
          <ac:graphicFrameMkLst>
            <pc:docMk/>
            <pc:sldMk cId="1616895031" sldId="262"/>
            <ac:graphicFrameMk id="6" creationId="{E04C37FC-BA14-8A28-EB99-F7FB4981CB3A}"/>
          </ac:graphicFrameMkLst>
        </pc:graphicFrameChg>
        <pc:graphicFrameChg chg="add mod modGraphic">
          <ac:chgData name="Peter Hricko (2017325)" userId="S::2017325@student.uwtsd.ac.uk::5d3cfa09-99d8-49fd-aadb-8b6f04ce8b2d" providerId="AD" clId="Web-{009561E2-2FF1-104E-F599-644EDCD76A3F}" dt="2025-11-28T18:31:44.663" v="418"/>
          <ac:graphicFrameMkLst>
            <pc:docMk/>
            <pc:sldMk cId="1616895031" sldId="262"/>
            <ac:graphicFrameMk id="13" creationId="{26F0CE2D-E3A2-F536-34F6-D3589905DC50}"/>
          </ac:graphicFrameMkLst>
        </pc:graphicFrameChg>
        <pc:picChg chg="add del mod">
          <ac:chgData name="Peter Hricko (2017325)" userId="S::2017325@student.uwtsd.ac.uk::5d3cfa09-99d8-49fd-aadb-8b6f04ce8b2d" providerId="AD" clId="Web-{009561E2-2FF1-104E-F599-644EDCD76A3F}" dt="2025-11-28T18:31:02.129" v="412"/>
          <ac:picMkLst>
            <pc:docMk/>
            <pc:sldMk cId="1616895031" sldId="262"/>
            <ac:picMk id="4" creationId="{0AEB538F-98DC-8046-1A35-F1E4886F0837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8:31:16.599" v="414"/>
          <ac:cxnSpMkLst>
            <pc:docMk/>
            <pc:sldMk cId="1616895031" sldId="262"/>
            <ac:cxnSpMk id="11" creationId="{D9BF9BF3-7E9D-458B-A5D2-E730C5FFD0CD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8:31:44.663" v="418"/>
          <ac:cxnSpMkLst>
            <pc:docMk/>
            <pc:sldMk cId="1616895031" sldId="262"/>
            <ac:cxnSpMk id="20" creationId="{D9BF9BF3-7E9D-458B-A5D2-E730C5FFD0CD}"/>
          </ac:cxnSpMkLst>
        </pc:cxnChg>
      </pc:sldChg>
      <pc:sldChg chg="addSp delSp modSp new mod ord setBg addAnim delAnim">
        <pc:chgData name="Peter Hricko (2017325)" userId="S::2017325@student.uwtsd.ac.uk::5d3cfa09-99d8-49fd-aadb-8b6f04ce8b2d" providerId="AD" clId="Web-{009561E2-2FF1-104E-F599-644EDCD76A3F}" dt="2025-11-28T18:52:21.484" v="541"/>
        <pc:sldMkLst>
          <pc:docMk/>
          <pc:sldMk cId="2312632808" sldId="263"/>
        </pc:sldMkLst>
        <pc:spChg chg="mod">
          <ac:chgData name="Peter Hricko (2017325)" userId="S::2017325@student.uwtsd.ac.uk::5d3cfa09-99d8-49fd-aadb-8b6f04ce8b2d" providerId="AD" clId="Web-{009561E2-2FF1-104E-F599-644EDCD76A3F}" dt="2025-11-28T18:38:26.845" v="468"/>
          <ac:spMkLst>
            <pc:docMk/>
            <pc:sldMk cId="2312632808" sldId="263"/>
            <ac:spMk id="2" creationId="{19E68E4B-B3AD-1714-00E8-1390BF66CE48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34:28.357" v="432"/>
          <ac:spMkLst>
            <pc:docMk/>
            <pc:sldMk cId="2312632808" sldId="263"/>
            <ac:spMk id="3" creationId="{6D92ED48-4304-9580-B948-69ABFF9C568D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4:28.342" v="431"/>
          <ac:spMkLst>
            <pc:docMk/>
            <pc:sldMk cId="2312632808" sldId="263"/>
            <ac:spMk id="9" creationId="{DB66C9CD-6BF4-44CA-8078-0BB819080761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4:28.342" v="431"/>
          <ac:spMkLst>
            <pc:docMk/>
            <pc:sldMk cId="2312632808" sldId="263"/>
            <ac:spMk id="11" creationId="{F883A8D1-ED1B-47A1-AA44-289C080EDDB9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7:58.466" v="463"/>
          <ac:spMkLst>
            <pc:docMk/>
            <pc:sldMk cId="2312632808" sldId="263"/>
            <ac:spMk id="13" creationId="{C279C8A1-C4E4-4DE9-934E-91221AC99393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37:58.466" v="463"/>
          <ac:spMkLst>
            <pc:docMk/>
            <pc:sldMk cId="2312632808" sldId="263"/>
            <ac:spMk id="16" creationId="{6D92ED48-4304-9580-B948-69ABFF9C568D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36:00.360" v="449"/>
          <ac:spMkLst>
            <pc:docMk/>
            <pc:sldMk cId="2312632808" sldId="263"/>
            <ac:spMk id="28" creationId="{2B11E004-0754-1152-47ED-DE9C6FDBF062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7:58.435" v="462"/>
          <ac:spMkLst>
            <pc:docMk/>
            <pc:sldMk cId="2312632808" sldId="263"/>
            <ac:spMk id="35" creationId="{DB66C9CD-6BF4-44CA-8078-0BB819080761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38:26.845" v="468"/>
          <ac:spMkLst>
            <pc:docMk/>
            <pc:sldMk cId="2312632808" sldId="263"/>
            <ac:spMk id="39" creationId="{C279C8A1-C4E4-4DE9-934E-91221AC99393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38:26.845" v="468"/>
          <ac:spMkLst>
            <pc:docMk/>
            <pc:sldMk cId="2312632808" sldId="263"/>
            <ac:spMk id="45" creationId="{3D2EE047-566C-48D4-9F44-4BB3B58FB300}"/>
          </ac:spMkLst>
        </pc:spChg>
        <pc:graphicFrameChg chg="add del">
          <ac:chgData name="Peter Hricko (2017325)" userId="S::2017325@student.uwtsd.ac.uk::5d3cfa09-99d8-49fd-aadb-8b6f04ce8b2d" providerId="AD" clId="Web-{009561E2-2FF1-104E-F599-644EDCD76A3F}" dt="2025-11-28T18:34:28.342" v="431"/>
          <ac:graphicFrameMkLst>
            <pc:docMk/>
            <pc:sldMk cId="2312632808" sldId="263"/>
            <ac:graphicFrameMk id="5" creationId="{9D7EF2F3-DF56-552E-BE81-F781309AB9C2}"/>
          </ac:graphicFrameMkLst>
        </pc:graphicFrameChg>
        <pc:graphicFrameChg chg="add mod ord modGraphic">
          <ac:chgData name="Peter Hricko (2017325)" userId="S::2017325@student.uwtsd.ac.uk::5d3cfa09-99d8-49fd-aadb-8b6f04ce8b2d" providerId="AD" clId="Web-{009561E2-2FF1-104E-F599-644EDCD76A3F}" dt="2025-11-28T18:38:26.845" v="468"/>
          <ac:graphicFrameMkLst>
            <pc:docMk/>
            <pc:sldMk cId="2312632808" sldId="263"/>
            <ac:graphicFrameMk id="32" creationId="{39BB36FB-289B-95F7-E7E1-A17D249EA50B}"/>
          </ac:graphicFrameMkLst>
        </pc:graphicFrameChg>
        <pc:picChg chg="add del mod">
          <ac:chgData name="Peter Hricko (2017325)" userId="S::2017325@student.uwtsd.ac.uk::5d3cfa09-99d8-49fd-aadb-8b6f04ce8b2d" providerId="AD" clId="Web-{009561E2-2FF1-104E-F599-644EDCD76A3F}" dt="2025-11-28T18:37:02.097" v="454"/>
          <ac:picMkLst>
            <pc:docMk/>
            <pc:sldMk cId="2312632808" sldId="263"/>
            <ac:picMk id="14" creationId="{BCA8DCFA-3F00-51AC-186E-389BBD777338}"/>
          </ac:picMkLst>
        </pc:picChg>
        <pc:picChg chg="add del mod">
          <ac:chgData name="Peter Hricko (2017325)" userId="S::2017325@student.uwtsd.ac.uk::5d3cfa09-99d8-49fd-aadb-8b6f04ce8b2d" providerId="AD" clId="Web-{009561E2-2FF1-104E-F599-644EDCD76A3F}" dt="2025-11-28T18:36:00.360" v="450"/>
          <ac:picMkLst>
            <pc:docMk/>
            <pc:sldMk cId="2312632808" sldId="263"/>
            <ac:picMk id="27" creationId="{814D522D-7FE6-BE0E-5AA5-EB394755FF67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8:38:33.049" v="469" actId="14100"/>
          <ac:picMkLst>
            <pc:docMk/>
            <pc:sldMk cId="2312632808" sldId="263"/>
            <ac:picMk id="30" creationId="{28C4FC44-D869-B28D-32B4-B4594BE60C7C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8:37:58.466" v="463"/>
          <ac:cxnSpMkLst>
            <pc:docMk/>
            <pc:sldMk cId="2312632808" sldId="263"/>
            <ac:cxnSpMk id="15" creationId="{26C7ED5D-77C4-4564-8B1A-E55609CF44C4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37:58.435" v="462"/>
          <ac:cxnSpMkLst>
            <pc:docMk/>
            <pc:sldMk cId="2312632808" sldId="263"/>
            <ac:cxnSpMk id="37" creationId="{CC9CF63D-A2A3-4ECF-BC53-4B0D56918FB4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8:38:26.845" v="468"/>
          <ac:cxnSpMkLst>
            <pc:docMk/>
            <pc:sldMk cId="2312632808" sldId="263"/>
            <ac:cxnSpMk id="40" creationId="{26C7ED5D-77C4-4564-8B1A-E55609CF44C4}"/>
          </ac:cxnSpMkLst>
        </pc:cxnChg>
      </pc:sldChg>
      <pc:sldChg chg="addSp delSp modSp new mod setBg addAnim delAnim modAnim">
        <pc:chgData name="Peter Hricko (2017325)" userId="S::2017325@student.uwtsd.ac.uk::5d3cfa09-99d8-49fd-aadb-8b6f04ce8b2d" providerId="AD" clId="Web-{009561E2-2FF1-104E-F599-644EDCD76A3F}" dt="2025-11-28T18:51:38.577" v="536"/>
        <pc:sldMkLst>
          <pc:docMk/>
          <pc:sldMk cId="2756824432" sldId="264"/>
        </pc:sldMkLst>
        <pc:spChg chg="mod">
          <ac:chgData name="Peter Hricko (2017325)" userId="S::2017325@student.uwtsd.ac.uk::5d3cfa09-99d8-49fd-aadb-8b6f04ce8b2d" providerId="AD" clId="Web-{009561E2-2FF1-104E-F599-644EDCD76A3F}" dt="2025-11-28T18:47:33.539" v="517"/>
          <ac:spMkLst>
            <pc:docMk/>
            <pc:sldMk cId="2756824432" sldId="264"/>
            <ac:spMk id="2" creationId="{961025B3-D69A-97DE-1D58-15BC669FC3FB}"/>
          </ac:spMkLst>
        </pc:spChg>
        <pc:spChg chg="del mod ord">
          <ac:chgData name="Peter Hricko (2017325)" userId="S::2017325@student.uwtsd.ac.uk::5d3cfa09-99d8-49fd-aadb-8b6f04ce8b2d" providerId="AD" clId="Web-{009561E2-2FF1-104E-F599-644EDCD76A3F}" dt="2025-11-28T18:46:33.224" v="513"/>
          <ac:spMkLst>
            <pc:docMk/>
            <pc:sldMk cId="2756824432" sldId="264"/>
            <ac:spMk id="3" creationId="{8EB46FE4-BBCA-57DD-1358-D19FF5766649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8:43:19.012" v="497"/>
          <ac:spMkLst>
            <pc:docMk/>
            <pc:sldMk cId="2756824432" sldId="264"/>
            <ac:spMk id="5" creationId="{735B186C-2808-C50B-48AB-16FED23F3D8C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44:36.829" v="507"/>
          <ac:spMkLst>
            <pc:docMk/>
            <pc:sldMk cId="2756824432" sldId="264"/>
            <ac:spMk id="9" creationId="{B65AA36A-D7CC-493C-A0EE-F8AC3564D17D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47:33.539" v="517"/>
          <ac:spMkLst>
            <pc:docMk/>
            <pc:sldMk cId="2756824432" sldId="264"/>
            <ac:spMk id="16" creationId="{3D2EE047-566C-48D4-9F44-4BB3B58FB300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8:47:33.508" v="516"/>
          <ac:spMkLst>
            <pc:docMk/>
            <pc:sldMk cId="2756824432" sldId="264"/>
            <ac:spMk id="24" creationId="{3D2EE047-566C-48D4-9F44-4BB3B58FB300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47:33.539" v="517"/>
          <ac:spMkLst>
            <pc:docMk/>
            <pc:sldMk cId="2756824432" sldId="264"/>
            <ac:spMk id="27" creationId="{DB66C9CD-6BF4-44CA-8078-0BB819080761}"/>
          </ac:spMkLst>
        </pc:spChg>
        <pc:graphicFrameChg chg="add del mod">
          <ac:chgData name="Peter Hricko (2017325)" userId="S::2017325@student.uwtsd.ac.uk::5d3cfa09-99d8-49fd-aadb-8b6f04ce8b2d" providerId="AD" clId="Web-{009561E2-2FF1-104E-F599-644EDCD76A3F}" dt="2025-11-28T18:47:33.539" v="517"/>
          <ac:graphicFrameMkLst>
            <pc:docMk/>
            <pc:sldMk cId="2756824432" sldId="264"/>
            <ac:graphicFrameMk id="18" creationId="{2185ADDD-09C8-D79F-4D01-E5A681B1244D}"/>
          </ac:graphicFrameMkLst>
        </pc:graphicFrameChg>
        <pc:graphicFrameChg chg="add del">
          <ac:chgData name="Peter Hricko (2017325)" userId="S::2017325@student.uwtsd.ac.uk::5d3cfa09-99d8-49fd-aadb-8b6f04ce8b2d" providerId="AD" clId="Web-{009561E2-2FF1-104E-F599-644EDCD76A3F}" dt="2025-11-28T18:47:33.508" v="516"/>
          <ac:graphicFrameMkLst>
            <pc:docMk/>
            <pc:sldMk cId="2756824432" sldId="264"/>
            <ac:graphicFrameMk id="20" creationId="{A82CC0CD-A8B5-FE37-5F91-F5D5EACA722C}"/>
          </ac:graphicFrameMkLst>
        </pc:graphicFrameChg>
        <pc:graphicFrameChg chg="add">
          <ac:chgData name="Peter Hricko (2017325)" userId="S::2017325@student.uwtsd.ac.uk::5d3cfa09-99d8-49fd-aadb-8b6f04ce8b2d" providerId="AD" clId="Web-{009561E2-2FF1-104E-F599-644EDCD76A3F}" dt="2025-11-28T18:47:33.539" v="517"/>
          <ac:graphicFrameMkLst>
            <pc:docMk/>
            <pc:sldMk cId="2756824432" sldId="264"/>
            <ac:graphicFrameMk id="28" creationId="{872B1A42-6BB5-2DF8-1EE8-13867C0F1384}"/>
          </ac:graphicFrameMkLst>
        </pc:graphicFrameChg>
        <pc:picChg chg="add mod">
          <ac:chgData name="Peter Hricko (2017325)" userId="S::2017325@student.uwtsd.ac.uk::5d3cfa09-99d8-49fd-aadb-8b6f04ce8b2d" providerId="AD" clId="Web-{009561E2-2FF1-104E-F599-644EDCD76A3F}" dt="2025-11-28T18:48:00.087" v="523" actId="14100"/>
          <ac:picMkLst>
            <pc:docMk/>
            <pc:sldMk cId="2756824432" sldId="264"/>
            <ac:picMk id="4" creationId="{D31B6484-468D-5713-F091-5172A2662223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8:44:36.829" v="507"/>
          <ac:cxnSpMkLst>
            <pc:docMk/>
            <pc:sldMk cId="2756824432" sldId="264"/>
            <ac:cxnSpMk id="11" creationId="{E1C2E33F-4B1D-4F8B-B721-96313EA29404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8:47:33.539" v="517"/>
          <ac:cxnSpMkLst>
            <pc:docMk/>
            <pc:sldMk cId="2756824432" sldId="264"/>
            <ac:cxnSpMk id="26" creationId="{C05D45D7-984D-4CDD-B1BC-0CF407C72275}"/>
          </ac:cxnSpMkLst>
        </pc:cxnChg>
      </pc:sldChg>
      <pc:sldChg chg="addSp delSp modSp new mod ord setBg addAnim delAnim modAnim">
        <pc:chgData name="Peter Hricko (2017325)" userId="S::2017325@student.uwtsd.ac.uk::5d3cfa09-99d8-49fd-aadb-8b6f04ce8b2d" providerId="AD" clId="Web-{009561E2-2FF1-104E-F599-644EDCD76A3F}" dt="2025-11-28T19:00:40.043" v="604"/>
        <pc:sldMkLst>
          <pc:docMk/>
          <pc:sldMk cId="276755458" sldId="265"/>
        </pc:sldMkLst>
        <pc:spChg chg="mod">
          <ac:chgData name="Peter Hricko (2017325)" userId="S::2017325@student.uwtsd.ac.uk::5d3cfa09-99d8-49fd-aadb-8b6f04ce8b2d" providerId="AD" clId="Web-{009561E2-2FF1-104E-F599-644EDCD76A3F}" dt="2025-11-28T18:55:57.502" v="562"/>
          <ac:spMkLst>
            <pc:docMk/>
            <pc:sldMk cId="276755458" sldId="265"/>
            <ac:spMk id="2" creationId="{369AD393-0116-4D34-573C-F7321AD30495}"/>
          </ac:spMkLst>
        </pc:spChg>
        <pc:spChg chg="del mod">
          <ac:chgData name="Peter Hricko (2017325)" userId="S::2017325@student.uwtsd.ac.uk::5d3cfa09-99d8-49fd-aadb-8b6f04ce8b2d" providerId="AD" clId="Web-{009561E2-2FF1-104E-F599-644EDCD76A3F}" dt="2025-11-28T18:55:57.502" v="562"/>
          <ac:spMkLst>
            <pc:docMk/>
            <pc:sldMk cId="276755458" sldId="265"/>
            <ac:spMk id="3" creationId="{799C7635-A13B-946C-27A1-D4410A5276AD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8:55:57.502" v="562"/>
          <ac:spMkLst>
            <pc:docMk/>
            <pc:sldMk cId="276755458" sldId="265"/>
            <ac:spMk id="9" creationId="{DB66C9CD-6BF4-44CA-8078-0BB819080761}"/>
          </ac:spMkLst>
        </pc:spChg>
        <pc:graphicFrameChg chg="add">
          <ac:chgData name="Peter Hricko (2017325)" userId="S::2017325@student.uwtsd.ac.uk::5d3cfa09-99d8-49fd-aadb-8b6f04ce8b2d" providerId="AD" clId="Web-{009561E2-2FF1-104E-F599-644EDCD76A3F}" dt="2025-11-28T18:55:57.502" v="562"/>
          <ac:graphicFrameMkLst>
            <pc:docMk/>
            <pc:sldMk cId="276755458" sldId="265"/>
            <ac:graphicFrameMk id="5" creationId="{36D51CCB-7B5F-9E49-1C4F-8F64CA6E0A82}"/>
          </ac:graphicFrameMkLst>
        </pc:graphicFrameChg>
        <pc:cxnChg chg="add">
          <ac:chgData name="Peter Hricko (2017325)" userId="S::2017325@student.uwtsd.ac.uk::5d3cfa09-99d8-49fd-aadb-8b6f04ce8b2d" providerId="AD" clId="Web-{009561E2-2FF1-104E-F599-644EDCD76A3F}" dt="2025-11-28T18:55:57.502" v="562"/>
          <ac:cxnSpMkLst>
            <pc:docMk/>
            <pc:sldMk cId="276755458" sldId="265"/>
            <ac:cxnSpMk id="11" creationId="{D9BF9BF3-7E9D-458B-A5D2-E730C5FFD0CD}"/>
          </ac:cxnSpMkLst>
        </pc:cxnChg>
      </pc:sldChg>
      <pc:sldChg chg="addSp delSp modSp new ord addAnim">
        <pc:chgData name="Peter Hricko (2017325)" userId="S::2017325@student.uwtsd.ac.uk::5d3cfa09-99d8-49fd-aadb-8b6f04ce8b2d" providerId="AD" clId="Web-{009561E2-2FF1-104E-F599-644EDCD76A3F}" dt="2025-11-28T19:20:45.924" v="785"/>
        <pc:sldMkLst>
          <pc:docMk/>
          <pc:sldMk cId="2797221583" sldId="266"/>
        </pc:sldMkLst>
        <pc:spChg chg="mod">
          <ac:chgData name="Peter Hricko (2017325)" userId="S::2017325@student.uwtsd.ac.uk::5d3cfa09-99d8-49fd-aadb-8b6f04ce8b2d" providerId="AD" clId="Web-{009561E2-2FF1-104E-F599-644EDCD76A3F}" dt="2025-11-28T19:05:31.302" v="662" actId="20577"/>
          <ac:spMkLst>
            <pc:docMk/>
            <pc:sldMk cId="2797221583" sldId="266"/>
            <ac:spMk id="2" creationId="{76386C44-3847-C6F8-DF0B-01DA5978714B}"/>
          </ac:spMkLst>
        </pc:spChg>
        <pc:spChg chg="del">
          <ac:chgData name="Peter Hricko (2017325)" userId="S::2017325@student.uwtsd.ac.uk::5d3cfa09-99d8-49fd-aadb-8b6f04ce8b2d" providerId="AD" clId="Web-{009561E2-2FF1-104E-F599-644EDCD76A3F}" dt="2025-11-28T19:04:15.538" v="637"/>
          <ac:spMkLst>
            <pc:docMk/>
            <pc:sldMk cId="2797221583" sldId="266"/>
            <ac:spMk id="3" creationId="{47553069-B26E-3C1C-27FD-2E5A6363BD56}"/>
          </ac:spMkLst>
        </pc:spChg>
        <pc:spChg chg="add del mod">
          <ac:chgData name="Peter Hricko (2017325)" userId="S::2017325@student.uwtsd.ac.uk::5d3cfa09-99d8-49fd-aadb-8b6f04ce8b2d" providerId="AD" clId="Web-{009561E2-2FF1-104E-F599-644EDCD76A3F}" dt="2025-11-28T19:05:16.018" v="659"/>
          <ac:spMkLst>
            <pc:docMk/>
            <pc:sldMk cId="2797221583" sldId="266"/>
            <ac:spMk id="5" creationId="{00CF1A18-A49E-E204-0EC4-0638D96F4F28}"/>
          </ac:spMkLst>
        </pc:spChg>
        <pc:picChg chg="add mod ord">
          <ac:chgData name="Peter Hricko (2017325)" userId="S::2017325@student.uwtsd.ac.uk::5d3cfa09-99d8-49fd-aadb-8b6f04ce8b2d" providerId="AD" clId="Web-{009561E2-2FF1-104E-F599-644EDCD76A3F}" dt="2025-11-28T19:05:19.503" v="660" actId="1076"/>
          <ac:picMkLst>
            <pc:docMk/>
            <pc:sldMk cId="2797221583" sldId="266"/>
            <ac:picMk id="4" creationId="{0AAF460B-2D7E-D55C-C99A-30541B6DB037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9:05:25.161" v="661" actId="1076"/>
          <ac:picMkLst>
            <pc:docMk/>
            <pc:sldMk cId="2797221583" sldId="266"/>
            <ac:picMk id="7" creationId="{9B1C6292-D60B-C383-0F36-F0DECA165F96}"/>
          </ac:picMkLst>
        </pc:picChg>
        <pc:picChg chg="add mod">
          <ac:chgData name="Peter Hricko (2017325)" userId="S::2017325@student.uwtsd.ac.uk::5d3cfa09-99d8-49fd-aadb-8b6f04ce8b2d" providerId="AD" clId="Web-{009561E2-2FF1-104E-F599-644EDCD76A3F}" dt="2025-11-28T19:05:05.767" v="655" actId="1076"/>
          <ac:picMkLst>
            <pc:docMk/>
            <pc:sldMk cId="2797221583" sldId="266"/>
            <ac:picMk id="8" creationId="{1DC85190-2B55-F659-7340-7DBF96B10193}"/>
          </ac:picMkLst>
        </pc:picChg>
      </pc:sldChg>
      <pc:sldChg chg="addSp delSp modSp new mod ord setBg addAnim">
        <pc:chgData name="Peter Hricko (2017325)" userId="S::2017325@student.uwtsd.ac.uk::5d3cfa09-99d8-49fd-aadb-8b6f04ce8b2d" providerId="AD" clId="Web-{009561E2-2FF1-104E-F599-644EDCD76A3F}" dt="2025-11-28T19:24:22.058" v="822"/>
        <pc:sldMkLst>
          <pc:docMk/>
          <pc:sldMk cId="3502906774" sldId="267"/>
        </pc:sldMkLst>
        <pc:spChg chg="del mod">
          <ac:chgData name="Peter Hricko (2017325)" userId="S::2017325@student.uwtsd.ac.uk::5d3cfa09-99d8-49fd-aadb-8b6f04ce8b2d" providerId="AD" clId="Web-{009561E2-2FF1-104E-F599-644EDCD76A3F}" dt="2025-11-28T19:15:46.516" v="743"/>
          <ac:spMkLst>
            <pc:docMk/>
            <pc:sldMk cId="3502906774" sldId="267"/>
            <ac:spMk id="2" creationId="{986CABA5-4346-0677-F3A4-A89A06842395}"/>
          </ac:spMkLst>
        </pc:spChg>
        <pc:spChg chg="mod">
          <ac:chgData name="Peter Hricko (2017325)" userId="S::2017325@student.uwtsd.ac.uk::5d3cfa09-99d8-49fd-aadb-8b6f04ce8b2d" providerId="AD" clId="Web-{009561E2-2FF1-104E-F599-644EDCD76A3F}" dt="2025-11-28T19:17:08.956" v="766" actId="1076"/>
          <ac:spMkLst>
            <pc:docMk/>
            <pc:sldMk cId="3502906774" sldId="267"/>
            <ac:spMk id="3" creationId="{6193ED89-AB57-A688-F303-79751F9F053A}"/>
          </ac:spMkLst>
        </pc:spChg>
        <pc:spChg chg="add del">
          <ac:chgData name="Peter Hricko (2017325)" userId="S::2017325@student.uwtsd.ac.uk::5d3cfa09-99d8-49fd-aadb-8b6f04ce8b2d" providerId="AD" clId="Web-{009561E2-2FF1-104E-F599-644EDCD76A3F}" dt="2025-11-28T19:14:11.404" v="728"/>
          <ac:spMkLst>
            <pc:docMk/>
            <pc:sldMk cId="3502906774" sldId="267"/>
            <ac:spMk id="10" creationId="{DB66C9CD-6BF4-44CA-8078-0BB819080761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9:15:10.359" v="732"/>
          <ac:spMkLst>
            <pc:docMk/>
            <pc:sldMk cId="3502906774" sldId="267"/>
            <ac:spMk id="13" creationId="{EEE96A74-B62B-4642-AB22-7776A5F48CE7}"/>
          </ac:spMkLst>
        </pc:spChg>
        <pc:picChg chg="add mod">
          <ac:chgData name="Peter Hricko (2017325)" userId="S::2017325@student.uwtsd.ac.uk::5d3cfa09-99d8-49fd-aadb-8b6f04ce8b2d" providerId="AD" clId="Web-{009561E2-2FF1-104E-F599-644EDCD76A3F}" dt="2025-11-28T19:17:16.128" v="768" actId="14100"/>
          <ac:picMkLst>
            <pc:docMk/>
            <pc:sldMk cId="3502906774" sldId="267"/>
            <ac:picMk id="4" creationId="{E815E2CD-DF67-67F5-0920-9E504555A51C}"/>
          </ac:picMkLst>
        </pc:picChg>
        <pc:picChg chg="add del">
          <ac:chgData name="Peter Hricko (2017325)" userId="S::2017325@student.uwtsd.ac.uk::5d3cfa09-99d8-49fd-aadb-8b6f04ce8b2d" providerId="AD" clId="Web-{009561E2-2FF1-104E-F599-644EDCD76A3F}" dt="2025-11-28T19:14:11.404" v="728"/>
          <ac:picMkLst>
            <pc:docMk/>
            <pc:sldMk cId="3502906774" sldId="267"/>
            <ac:picMk id="7" creationId="{570357C9-6CE3-8184-7927-A2851DF82E63}"/>
          </ac:picMkLst>
        </pc:picChg>
        <pc:cxnChg chg="add del">
          <ac:chgData name="Peter Hricko (2017325)" userId="S::2017325@student.uwtsd.ac.uk::5d3cfa09-99d8-49fd-aadb-8b6f04ce8b2d" providerId="AD" clId="Web-{009561E2-2FF1-104E-F599-644EDCD76A3F}" dt="2025-11-28T19:15:10.359" v="732"/>
          <ac:cxnSpMkLst>
            <pc:docMk/>
            <pc:sldMk cId="3502906774" sldId="267"/>
            <ac:cxnSpMk id="8" creationId="{653B9D3A-F8F6-4354-8088-6E520C2A64FC}"/>
          </ac:cxnSpMkLst>
        </pc:cxnChg>
        <pc:cxnChg chg="add del">
          <ac:chgData name="Peter Hricko (2017325)" userId="S::2017325@student.uwtsd.ac.uk::5d3cfa09-99d8-49fd-aadb-8b6f04ce8b2d" providerId="AD" clId="Web-{009561E2-2FF1-104E-F599-644EDCD76A3F}" dt="2025-11-28T19:14:11.404" v="728"/>
          <ac:cxnSpMkLst>
            <pc:docMk/>
            <pc:sldMk cId="3502906774" sldId="267"/>
            <ac:cxnSpMk id="12" creationId="{CC9CF63D-A2A3-4ECF-BC53-4B0D56918FB4}"/>
          </ac:cxnSpMkLst>
        </pc:cxnChg>
        <pc:cxnChg chg="add">
          <ac:chgData name="Peter Hricko (2017325)" userId="S::2017325@student.uwtsd.ac.uk::5d3cfa09-99d8-49fd-aadb-8b6f04ce8b2d" providerId="AD" clId="Web-{009561E2-2FF1-104E-F599-644EDCD76A3F}" dt="2025-11-28T19:15:10.359" v="732"/>
          <ac:cxnSpMkLst>
            <pc:docMk/>
            <pc:sldMk cId="3502906774" sldId="267"/>
            <ac:cxnSpMk id="15" creationId="{3A513CAD-9784-4D35-BAF9-1F7DDD697BDB}"/>
          </ac:cxnSpMkLst>
        </pc:cxnChg>
      </pc:sldChg>
      <pc:sldChg chg="addSp modSp new mod ord setBg addAnim">
        <pc:chgData name="Peter Hricko (2017325)" userId="S::2017325@student.uwtsd.ac.uk::5d3cfa09-99d8-49fd-aadb-8b6f04ce8b2d" providerId="AD" clId="Web-{009561E2-2FF1-104E-F599-644EDCD76A3F}" dt="2025-11-28T19:24:38.090" v="824"/>
        <pc:sldMkLst>
          <pc:docMk/>
          <pc:sldMk cId="3258426533" sldId="268"/>
        </pc:sldMkLst>
        <pc:spChg chg="mod">
          <ac:chgData name="Peter Hricko (2017325)" userId="S::2017325@student.uwtsd.ac.uk::5d3cfa09-99d8-49fd-aadb-8b6f04ce8b2d" providerId="AD" clId="Web-{009561E2-2FF1-104E-F599-644EDCD76A3F}" dt="2025-11-28T19:19:20.505" v="781"/>
          <ac:spMkLst>
            <pc:docMk/>
            <pc:sldMk cId="3258426533" sldId="268"/>
            <ac:spMk id="2" creationId="{C0B0ED84-030C-2BEC-3AE2-3B12DE722F87}"/>
          </ac:spMkLst>
        </pc:spChg>
        <pc:spChg chg="mod">
          <ac:chgData name="Peter Hricko (2017325)" userId="S::2017325@student.uwtsd.ac.uk::5d3cfa09-99d8-49fd-aadb-8b6f04ce8b2d" providerId="AD" clId="Web-{009561E2-2FF1-104E-F599-644EDCD76A3F}" dt="2025-11-28T19:19:20.505" v="781"/>
          <ac:spMkLst>
            <pc:docMk/>
            <pc:sldMk cId="3258426533" sldId="268"/>
            <ac:spMk id="3" creationId="{B3B14BBD-D620-659B-6AB0-89B6204F64B3}"/>
          </ac:spMkLst>
        </pc:spChg>
        <pc:spChg chg="add">
          <ac:chgData name="Peter Hricko (2017325)" userId="S::2017325@student.uwtsd.ac.uk::5d3cfa09-99d8-49fd-aadb-8b6f04ce8b2d" providerId="AD" clId="Web-{009561E2-2FF1-104E-F599-644EDCD76A3F}" dt="2025-11-28T19:19:20.505" v="781"/>
          <ac:spMkLst>
            <pc:docMk/>
            <pc:sldMk cId="3258426533" sldId="268"/>
            <ac:spMk id="8" creationId="{6D2D76E3-BBAC-4D3C-9314-D3076FA9051A}"/>
          </ac:spMkLst>
        </pc:spChg>
        <pc:grpChg chg="add">
          <ac:chgData name="Peter Hricko (2017325)" userId="S::2017325@student.uwtsd.ac.uk::5d3cfa09-99d8-49fd-aadb-8b6f04ce8b2d" providerId="AD" clId="Web-{009561E2-2FF1-104E-F599-644EDCD76A3F}" dt="2025-11-28T19:19:20.505" v="781"/>
          <ac:grpSpMkLst>
            <pc:docMk/>
            <pc:sldMk cId="3258426533" sldId="268"/>
            <ac:grpSpMk id="10" creationId="{75C945D9-C3DE-4D90-9F29-7BE223AAF113}"/>
          </ac:grpSpMkLst>
        </pc:grpChg>
        <pc:grpChg chg="add">
          <ac:chgData name="Peter Hricko (2017325)" userId="S::2017325@student.uwtsd.ac.uk::5d3cfa09-99d8-49fd-aadb-8b6f04ce8b2d" providerId="AD" clId="Web-{009561E2-2FF1-104E-F599-644EDCD76A3F}" dt="2025-11-28T19:19:20.505" v="781"/>
          <ac:grpSpMkLst>
            <pc:docMk/>
            <pc:sldMk cId="3258426533" sldId="268"/>
            <ac:grpSpMk id="55" creationId="{55C23123-3C5C-4A8B-AD1C-138D7B73D8D9}"/>
          </ac:grpSpMkLst>
        </pc:grpChg>
        <pc:cxnChg chg="add">
          <ac:chgData name="Peter Hricko (2017325)" userId="S::2017325@student.uwtsd.ac.uk::5d3cfa09-99d8-49fd-aadb-8b6f04ce8b2d" providerId="AD" clId="Web-{009561E2-2FF1-104E-F599-644EDCD76A3F}" dt="2025-11-28T19:19:20.505" v="781"/>
          <ac:cxnSpMkLst>
            <pc:docMk/>
            <pc:sldMk cId="3258426533" sldId="268"/>
            <ac:cxnSpMk id="53" creationId="{22725E2D-27B9-4A2E-B161-230C61B08082}"/>
          </ac:cxnSpMkLst>
        </pc:cxnChg>
      </pc:sldChg>
      <pc:sldMasterChg chg="del delSldLayout">
        <pc:chgData name="Peter Hricko (2017325)" userId="S::2017325@student.uwtsd.ac.uk::5d3cfa09-99d8-49fd-aadb-8b6f04ce8b2d" providerId="AD" clId="Web-{009561E2-2FF1-104E-F599-644EDCD76A3F}" dt="2025-11-28T17:46:16.941" v="0"/>
        <pc:sldMasterMkLst>
          <pc:docMk/>
          <pc:sldMasterMk cId="2460954070" sldId="2147483660"/>
        </pc:sldMasterMkLst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Peter Hricko (2017325)" userId="S::2017325@student.uwtsd.ac.uk::5d3cfa09-99d8-49fd-aadb-8b6f04ce8b2d" providerId="AD" clId="Web-{009561E2-2FF1-104E-F599-644EDCD76A3F}" dt="2025-11-28T17:46:16.941" v="0"/>
        <pc:sldMasterMkLst>
          <pc:docMk/>
          <pc:sldMasterMk cId="3078089451" sldId="2147483747"/>
        </pc:sldMasterMkLst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2132548849" sldId="2147483736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1898000152" sldId="2147483737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14159573" sldId="2147483738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2731743346" sldId="2147483739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643213825" sldId="2147483740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4061680170" sldId="2147483741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2891219218" sldId="2147483742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1289973563" sldId="2147483743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209847149" sldId="2147483744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2722791336" sldId="2147483745"/>
          </pc:sldLayoutMkLst>
        </pc:sldLayoutChg>
        <pc:sldLayoutChg chg="add">
          <pc:chgData name="Peter Hricko (2017325)" userId="S::2017325@student.uwtsd.ac.uk::5d3cfa09-99d8-49fd-aadb-8b6f04ce8b2d" providerId="AD" clId="Web-{009561E2-2FF1-104E-F599-644EDCD76A3F}" dt="2025-11-28T17:46:16.941" v="0"/>
          <pc:sldLayoutMkLst>
            <pc:docMk/>
            <pc:sldMasterMk cId="3078089451" sldId="2147483747"/>
            <pc:sldLayoutMk cId="3601071642" sldId="2147483746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BA36D7-27D5-48A9-A4A4-965465B9852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02F2670-8FC9-46DD-B20D-1A22BE6FA7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trust? </a:t>
          </a:r>
          <a:endParaRPr lang="en-US"/>
        </a:p>
      </dgm:t>
    </dgm:pt>
    <dgm:pt modelId="{A71D4104-C684-4D4F-A1C5-9A06D3E57246}" type="parTrans" cxnId="{514FE46C-14A7-41F6-BCCA-D46419452F3B}">
      <dgm:prSet/>
      <dgm:spPr/>
      <dgm:t>
        <a:bodyPr/>
        <a:lstStyle/>
        <a:p>
          <a:endParaRPr lang="en-US"/>
        </a:p>
      </dgm:t>
    </dgm:pt>
    <dgm:pt modelId="{D52D243A-B98D-40FF-989D-DF1288C56AF9}" type="sibTrans" cxnId="{514FE46C-14A7-41F6-BCCA-D46419452F3B}">
      <dgm:prSet/>
      <dgm:spPr/>
      <dgm:t>
        <a:bodyPr/>
        <a:lstStyle/>
        <a:p>
          <a:endParaRPr lang="en-US"/>
        </a:p>
      </dgm:t>
    </dgm:pt>
    <dgm:pt modelId="{12F73AF5-8DF5-4380-8759-FB3D0BA698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Trust is the confidence that your teammates will do what they say and support each other.</a:t>
          </a:r>
          <a:endParaRPr lang="en-US"/>
        </a:p>
      </dgm:t>
    </dgm:pt>
    <dgm:pt modelId="{E02BCDF5-AFA1-4166-AA66-D94ABD2541BD}" type="parTrans" cxnId="{E2696459-95BB-43E1-A27B-F23992ABBC7D}">
      <dgm:prSet/>
      <dgm:spPr/>
      <dgm:t>
        <a:bodyPr/>
        <a:lstStyle/>
        <a:p>
          <a:endParaRPr lang="en-US"/>
        </a:p>
      </dgm:t>
    </dgm:pt>
    <dgm:pt modelId="{52765FED-B771-4DF7-B01C-223DB3B768B4}" type="sibTrans" cxnId="{E2696459-95BB-43E1-A27B-F23992ABBC7D}">
      <dgm:prSet/>
      <dgm:spPr/>
      <dgm:t>
        <a:bodyPr/>
        <a:lstStyle/>
        <a:p>
          <a:endParaRPr lang="en-US"/>
        </a:p>
      </dgm:t>
    </dgm:pt>
    <dgm:pt modelId="{AD65A3FF-0BF3-4571-82B5-D39F56EA9F3E}" type="pres">
      <dgm:prSet presAssocID="{BDBA36D7-27D5-48A9-A4A4-965465B9852C}" presName="root" presStyleCnt="0">
        <dgm:presLayoutVars>
          <dgm:dir/>
          <dgm:resizeHandles val="exact"/>
        </dgm:presLayoutVars>
      </dgm:prSet>
      <dgm:spPr/>
    </dgm:pt>
    <dgm:pt modelId="{52C14B9D-C418-4B21-A34E-2BC742FD84FC}" type="pres">
      <dgm:prSet presAssocID="{102F2670-8FC9-46DD-B20D-1A22BE6FA748}" presName="compNode" presStyleCnt="0"/>
      <dgm:spPr/>
    </dgm:pt>
    <dgm:pt modelId="{C4CCBE8E-CC25-44C8-A1D2-A0745FCE2307}" type="pres">
      <dgm:prSet presAssocID="{102F2670-8FC9-46DD-B20D-1A22BE6FA74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6DF9B00-2D69-4626-B54B-30E873E0C75E}" type="pres">
      <dgm:prSet presAssocID="{102F2670-8FC9-46DD-B20D-1A22BE6FA748}" presName="spaceRect" presStyleCnt="0"/>
      <dgm:spPr/>
    </dgm:pt>
    <dgm:pt modelId="{3C52F617-5D3C-4E3B-9324-C62333195A52}" type="pres">
      <dgm:prSet presAssocID="{102F2670-8FC9-46DD-B20D-1A22BE6FA748}" presName="textRect" presStyleLbl="revTx" presStyleIdx="0" presStyleCnt="2">
        <dgm:presLayoutVars>
          <dgm:chMax val="1"/>
          <dgm:chPref val="1"/>
        </dgm:presLayoutVars>
      </dgm:prSet>
      <dgm:spPr/>
    </dgm:pt>
    <dgm:pt modelId="{7F3BD474-488F-416F-8FAB-768D8AE5C499}" type="pres">
      <dgm:prSet presAssocID="{D52D243A-B98D-40FF-989D-DF1288C56AF9}" presName="sibTrans" presStyleCnt="0"/>
      <dgm:spPr/>
    </dgm:pt>
    <dgm:pt modelId="{B0647423-324E-4E71-9D81-D51E571CF537}" type="pres">
      <dgm:prSet presAssocID="{12F73AF5-8DF5-4380-8759-FB3D0BA698A2}" presName="compNode" presStyleCnt="0"/>
      <dgm:spPr/>
    </dgm:pt>
    <dgm:pt modelId="{11D04101-418F-4173-BD07-8B64F9B66C25}" type="pres">
      <dgm:prSet presAssocID="{12F73AF5-8DF5-4380-8759-FB3D0BA698A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1B05D118-86B0-4195-BCA9-00DC1CCC0753}" type="pres">
      <dgm:prSet presAssocID="{12F73AF5-8DF5-4380-8759-FB3D0BA698A2}" presName="spaceRect" presStyleCnt="0"/>
      <dgm:spPr/>
    </dgm:pt>
    <dgm:pt modelId="{46B32DDE-B2F0-4246-88F8-A4D3978D354E}" type="pres">
      <dgm:prSet presAssocID="{12F73AF5-8DF5-4380-8759-FB3D0BA698A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5A36F62-94B3-45B3-9775-2C2889F3DD6A}" type="presOf" srcId="{12F73AF5-8DF5-4380-8759-FB3D0BA698A2}" destId="{46B32DDE-B2F0-4246-88F8-A4D3978D354E}" srcOrd="0" destOrd="0" presId="urn:microsoft.com/office/officeart/2018/2/layout/IconLabelList"/>
    <dgm:cxn modelId="{514FE46C-14A7-41F6-BCCA-D46419452F3B}" srcId="{BDBA36D7-27D5-48A9-A4A4-965465B9852C}" destId="{102F2670-8FC9-46DD-B20D-1A22BE6FA748}" srcOrd="0" destOrd="0" parTransId="{A71D4104-C684-4D4F-A1C5-9A06D3E57246}" sibTransId="{D52D243A-B98D-40FF-989D-DF1288C56AF9}"/>
    <dgm:cxn modelId="{A709F24E-DFD6-43C1-AC51-864378D687C9}" type="presOf" srcId="{102F2670-8FC9-46DD-B20D-1A22BE6FA748}" destId="{3C52F617-5D3C-4E3B-9324-C62333195A52}" srcOrd="0" destOrd="0" presId="urn:microsoft.com/office/officeart/2018/2/layout/IconLabelList"/>
    <dgm:cxn modelId="{E2696459-95BB-43E1-A27B-F23992ABBC7D}" srcId="{BDBA36D7-27D5-48A9-A4A4-965465B9852C}" destId="{12F73AF5-8DF5-4380-8759-FB3D0BA698A2}" srcOrd="1" destOrd="0" parTransId="{E02BCDF5-AFA1-4166-AA66-D94ABD2541BD}" sibTransId="{52765FED-B771-4DF7-B01C-223DB3B768B4}"/>
    <dgm:cxn modelId="{98C6D9A0-73D8-491D-B491-27A810EDEE61}" type="presOf" srcId="{BDBA36D7-27D5-48A9-A4A4-965465B9852C}" destId="{AD65A3FF-0BF3-4571-82B5-D39F56EA9F3E}" srcOrd="0" destOrd="0" presId="urn:microsoft.com/office/officeart/2018/2/layout/IconLabelList"/>
    <dgm:cxn modelId="{37362019-33B5-405F-A18C-0F7DA78CA842}" type="presParOf" srcId="{AD65A3FF-0BF3-4571-82B5-D39F56EA9F3E}" destId="{52C14B9D-C418-4B21-A34E-2BC742FD84FC}" srcOrd="0" destOrd="0" presId="urn:microsoft.com/office/officeart/2018/2/layout/IconLabelList"/>
    <dgm:cxn modelId="{78C21955-2005-49D0-92C0-AED93966D953}" type="presParOf" srcId="{52C14B9D-C418-4B21-A34E-2BC742FD84FC}" destId="{C4CCBE8E-CC25-44C8-A1D2-A0745FCE2307}" srcOrd="0" destOrd="0" presId="urn:microsoft.com/office/officeart/2018/2/layout/IconLabelList"/>
    <dgm:cxn modelId="{7479668D-49AF-4290-AE81-2E87D0F2EC3E}" type="presParOf" srcId="{52C14B9D-C418-4B21-A34E-2BC742FD84FC}" destId="{66DF9B00-2D69-4626-B54B-30E873E0C75E}" srcOrd="1" destOrd="0" presId="urn:microsoft.com/office/officeart/2018/2/layout/IconLabelList"/>
    <dgm:cxn modelId="{B09550F6-3E2B-4A2A-87DC-7FD548616ED4}" type="presParOf" srcId="{52C14B9D-C418-4B21-A34E-2BC742FD84FC}" destId="{3C52F617-5D3C-4E3B-9324-C62333195A52}" srcOrd="2" destOrd="0" presId="urn:microsoft.com/office/officeart/2018/2/layout/IconLabelList"/>
    <dgm:cxn modelId="{B95E4DF2-8DAF-42F4-9F75-B43ABA165B24}" type="presParOf" srcId="{AD65A3FF-0BF3-4571-82B5-D39F56EA9F3E}" destId="{7F3BD474-488F-416F-8FAB-768D8AE5C499}" srcOrd="1" destOrd="0" presId="urn:microsoft.com/office/officeart/2018/2/layout/IconLabelList"/>
    <dgm:cxn modelId="{8241A903-2303-45F4-972A-0FD67FD95AFF}" type="presParOf" srcId="{AD65A3FF-0BF3-4571-82B5-D39F56EA9F3E}" destId="{B0647423-324E-4E71-9D81-D51E571CF537}" srcOrd="2" destOrd="0" presId="urn:microsoft.com/office/officeart/2018/2/layout/IconLabelList"/>
    <dgm:cxn modelId="{36F9FAEA-647E-42C3-9AB2-9B2BE87D483D}" type="presParOf" srcId="{B0647423-324E-4E71-9D81-D51E571CF537}" destId="{11D04101-418F-4173-BD07-8B64F9B66C25}" srcOrd="0" destOrd="0" presId="urn:microsoft.com/office/officeart/2018/2/layout/IconLabelList"/>
    <dgm:cxn modelId="{BA41E33E-2760-43F9-88CE-CD066FAB0055}" type="presParOf" srcId="{B0647423-324E-4E71-9D81-D51E571CF537}" destId="{1B05D118-86B0-4195-BCA9-00DC1CCC0753}" srcOrd="1" destOrd="0" presId="urn:microsoft.com/office/officeart/2018/2/layout/IconLabelList"/>
    <dgm:cxn modelId="{82E72096-D743-4ED1-98AA-4737805305D1}" type="presParOf" srcId="{B0647423-324E-4E71-9D81-D51E571CF537}" destId="{46B32DDE-B2F0-4246-88F8-A4D3978D354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BFD28F-46D5-4B57-AE93-A38BBD1067C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D513E5B3-F130-4584-A5B6-A86FB19705E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Make decisions faster.</a:t>
          </a:r>
          <a:endParaRPr lang="en-US"/>
        </a:p>
      </dgm:t>
    </dgm:pt>
    <dgm:pt modelId="{0D9D6338-391A-418C-8551-17CC728CEFAD}" type="parTrans" cxnId="{B4C8FA1A-AA45-4062-981E-1BB39A78204C}">
      <dgm:prSet/>
      <dgm:spPr/>
      <dgm:t>
        <a:bodyPr/>
        <a:lstStyle/>
        <a:p>
          <a:endParaRPr lang="en-US"/>
        </a:p>
      </dgm:t>
    </dgm:pt>
    <dgm:pt modelId="{2524E90A-B44F-4225-9B92-DEA385A106C5}" type="sibTrans" cxnId="{B4C8FA1A-AA45-4062-981E-1BB39A78204C}">
      <dgm:prSet/>
      <dgm:spPr/>
      <dgm:t>
        <a:bodyPr/>
        <a:lstStyle/>
        <a:p>
          <a:endParaRPr lang="en-US"/>
        </a:p>
      </dgm:t>
    </dgm:pt>
    <dgm:pt modelId="{E86976DC-659F-413A-B375-C5E03CB2780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Build trust and transparency.</a:t>
          </a:r>
          <a:endParaRPr lang="en-US"/>
        </a:p>
      </dgm:t>
    </dgm:pt>
    <dgm:pt modelId="{C1EF05CB-6D93-4F0E-8C52-99C150A1627C}" type="parTrans" cxnId="{9D0F77F6-22FB-41E4-8294-09494BC0F974}">
      <dgm:prSet/>
      <dgm:spPr/>
      <dgm:t>
        <a:bodyPr/>
        <a:lstStyle/>
        <a:p>
          <a:endParaRPr lang="en-US"/>
        </a:p>
      </dgm:t>
    </dgm:pt>
    <dgm:pt modelId="{9D0C8C52-DDF9-4020-BDE0-2C49742857ED}" type="sibTrans" cxnId="{9D0F77F6-22FB-41E4-8294-09494BC0F974}">
      <dgm:prSet/>
      <dgm:spPr/>
      <dgm:t>
        <a:bodyPr/>
        <a:lstStyle/>
        <a:p>
          <a:endParaRPr lang="en-US"/>
        </a:p>
      </dgm:t>
    </dgm:pt>
    <dgm:pt modelId="{4F9C3F28-0B89-4391-88F0-88A816CE4E6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Improve alignment and productivity.</a:t>
          </a:r>
          <a:endParaRPr lang="en-US"/>
        </a:p>
      </dgm:t>
    </dgm:pt>
    <dgm:pt modelId="{9FFF0ABA-E80F-48A0-BAD4-A8474F5DF283}" type="parTrans" cxnId="{574FFC24-722B-4D70-BACE-7630DBE0BB7F}">
      <dgm:prSet/>
      <dgm:spPr/>
      <dgm:t>
        <a:bodyPr/>
        <a:lstStyle/>
        <a:p>
          <a:endParaRPr lang="en-US"/>
        </a:p>
      </dgm:t>
    </dgm:pt>
    <dgm:pt modelId="{88914868-5E8B-406C-9219-A50864CCE842}" type="sibTrans" cxnId="{574FFC24-722B-4D70-BACE-7630DBE0BB7F}">
      <dgm:prSet/>
      <dgm:spPr/>
      <dgm:t>
        <a:bodyPr/>
        <a:lstStyle/>
        <a:p>
          <a:endParaRPr lang="en-US"/>
        </a:p>
      </dgm:t>
    </dgm:pt>
    <dgm:pt modelId="{2591E4E9-00BD-4942-990F-7D2E054992C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Strengthen relationships.</a:t>
          </a:r>
          <a:endParaRPr lang="en-US"/>
        </a:p>
      </dgm:t>
    </dgm:pt>
    <dgm:pt modelId="{A8BF6C9F-2CEF-4E49-92CA-EB0BBED4523F}" type="parTrans" cxnId="{9780F2B0-B76B-46B5-B260-9B8EAB4F42E3}">
      <dgm:prSet/>
      <dgm:spPr/>
      <dgm:t>
        <a:bodyPr/>
        <a:lstStyle/>
        <a:p>
          <a:endParaRPr lang="en-US"/>
        </a:p>
      </dgm:t>
    </dgm:pt>
    <dgm:pt modelId="{C2F0A60D-3D75-47E8-9097-27F984799A42}" type="sibTrans" cxnId="{9780F2B0-B76B-46B5-B260-9B8EAB4F42E3}">
      <dgm:prSet/>
      <dgm:spPr/>
      <dgm:t>
        <a:bodyPr/>
        <a:lstStyle/>
        <a:p>
          <a:endParaRPr lang="en-US"/>
        </a:p>
      </dgm:t>
    </dgm:pt>
    <dgm:pt modelId="{01CC0F92-4432-4296-BA0D-DEDBE264A0B3}" type="pres">
      <dgm:prSet presAssocID="{01BFD28F-46D5-4B57-AE93-A38BBD1067C8}" presName="root" presStyleCnt="0">
        <dgm:presLayoutVars>
          <dgm:dir/>
          <dgm:resizeHandles val="exact"/>
        </dgm:presLayoutVars>
      </dgm:prSet>
      <dgm:spPr/>
    </dgm:pt>
    <dgm:pt modelId="{3E5821F2-2FDA-420D-A961-AF5932F83D4D}" type="pres">
      <dgm:prSet presAssocID="{D513E5B3-F130-4584-A5B6-A86FB19705EE}" presName="compNode" presStyleCnt="0"/>
      <dgm:spPr/>
    </dgm:pt>
    <dgm:pt modelId="{1AF8BC37-56A7-4135-82A6-01D78F573F01}" type="pres">
      <dgm:prSet presAssocID="{D513E5B3-F130-4584-A5B6-A86FB19705EE}" presName="iconBgRect" presStyleLbl="bgShp" presStyleIdx="0" presStyleCnt="4"/>
      <dgm:spPr/>
    </dgm:pt>
    <dgm:pt modelId="{D01E939B-6D8A-433A-AD54-9F41A54FED2D}" type="pres">
      <dgm:prSet presAssocID="{D513E5B3-F130-4584-A5B6-A86FB19705E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7078059-0834-41CC-978E-43E2ACF7DEF5}" type="pres">
      <dgm:prSet presAssocID="{D513E5B3-F130-4584-A5B6-A86FB19705EE}" presName="spaceRect" presStyleCnt="0"/>
      <dgm:spPr/>
    </dgm:pt>
    <dgm:pt modelId="{C838A878-CB4F-4F0D-9ADE-189B716F56E6}" type="pres">
      <dgm:prSet presAssocID="{D513E5B3-F130-4584-A5B6-A86FB19705EE}" presName="textRect" presStyleLbl="revTx" presStyleIdx="0" presStyleCnt="4">
        <dgm:presLayoutVars>
          <dgm:chMax val="1"/>
          <dgm:chPref val="1"/>
        </dgm:presLayoutVars>
      </dgm:prSet>
      <dgm:spPr/>
    </dgm:pt>
    <dgm:pt modelId="{560C05D2-C594-423B-A6F0-C007999F83BD}" type="pres">
      <dgm:prSet presAssocID="{2524E90A-B44F-4225-9B92-DEA385A106C5}" presName="sibTrans" presStyleCnt="0"/>
      <dgm:spPr/>
    </dgm:pt>
    <dgm:pt modelId="{29D7194E-77E8-4F05-A69C-537E8415355C}" type="pres">
      <dgm:prSet presAssocID="{E86976DC-659F-413A-B375-C5E03CB27802}" presName="compNode" presStyleCnt="0"/>
      <dgm:spPr/>
    </dgm:pt>
    <dgm:pt modelId="{651F7D62-24C8-4E98-A1F3-E61C4FFB675C}" type="pres">
      <dgm:prSet presAssocID="{E86976DC-659F-413A-B375-C5E03CB27802}" presName="iconBgRect" presStyleLbl="bgShp" presStyleIdx="1" presStyleCnt="4"/>
      <dgm:spPr/>
    </dgm:pt>
    <dgm:pt modelId="{6BFC07E0-53E4-40C5-8904-49DB086F850C}" type="pres">
      <dgm:prSet presAssocID="{E86976DC-659F-413A-B375-C5E03CB2780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D96C63B-BFF4-4F3E-BECD-CE5B15D59124}" type="pres">
      <dgm:prSet presAssocID="{E86976DC-659F-413A-B375-C5E03CB27802}" presName="spaceRect" presStyleCnt="0"/>
      <dgm:spPr/>
    </dgm:pt>
    <dgm:pt modelId="{21986F87-DA8D-4387-8AAA-8FF8ACA8FC0C}" type="pres">
      <dgm:prSet presAssocID="{E86976DC-659F-413A-B375-C5E03CB27802}" presName="textRect" presStyleLbl="revTx" presStyleIdx="1" presStyleCnt="4">
        <dgm:presLayoutVars>
          <dgm:chMax val="1"/>
          <dgm:chPref val="1"/>
        </dgm:presLayoutVars>
      </dgm:prSet>
      <dgm:spPr/>
    </dgm:pt>
    <dgm:pt modelId="{1EF6B242-DE2E-4087-8EFC-DEA0ED270870}" type="pres">
      <dgm:prSet presAssocID="{9D0C8C52-DDF9-4020-BDE0-2C49742857ED}" presName="sibTrans" presStyleCnt="0"/>
      <dgm:spPr/>
    </dgm:pt>
    <dgm:pt modelId="{40D07FDB-DD4B-471B-AEA1-6EA446C03BED}" type="pres">
      <dgm:prSet presAssocID="{4F9C3F28-0B89-4391-88F0-88A816CE4E69}" presName="compNode" presStyleCnt="0"/>
      <dgm:spPr/>
    </dgm:pt>
    <dgm:pt modelId="{1F7E1338-98E2-48A1-A9D8-008964612AC2}" type="pres">
      <dgm:prSet presAssocID="{4F9C3F28-0B89-4391-88F0-88A816CE4E69}" presName="iconBgRect" presStyleLbl="bgShp" presStyleIdx="2" presStyleCnt="4"/>
      <dgm:spPr/>
    </dgm:pt>
    <dgm:pt modelId="{069D2625-F4AA-4B4F-A02F-3886F040C670}" type="pres">
      <dgm:prSet presAssocID="{4F9C3F28-0B89-4391-88F0-88A816CE4E6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BBD2D29-19C5-4F82-B09A-30B3369522F2}" type="pres">
      <dgm:prSet presAssocID="{4F9C3F28-0B89-4391-88F0-88A816CE4E69}" presName="spaceRect" presStyleCnt="0"/>
      <dgm:spPr/>
    </dgm:pt>
    <dgm:pt modelId="{A66731DE-B3DA-496A-87DF-523B62488B01}" type="pres">
      <dgm:prSet presAssocID="{4F9C3F28-0B89-4391-88F0-88A816CE4E69}" presName="textRect" presStyleLbl="revTx" presStyleIdx="2" presStyleCnt="4">
        <dgm:presLayoutVars>
          <dgm:chMax val="1"/>
          <dgm:chPref val="1"/>
        </dgm:presLayoutVars>
      </dgm:prSet>
      <dgm:spPr/>
    </dgm:pt>
    <dgm:pt modelId="{E212465D-CA82-4DD0-A02A-DE8E36E2A7B4}" type="pres">
      <dgm:prSet presAssocID="{88914868-5E8B-406C-9219-A50864CCE842}" presName="sibTrans" presStyleCnt="0"/>
      <dgm:spPr/>
    </dgm:pt>
    <dgm:pt modelId="{7FFE5572-836D-4081-85E2-CF2220AD8ADF}" type="pres">
      <dgm:prSet presAssocID="{2591E4E9-00BD-4942-990F-7D2E054992C8}" presName="compNode" presStyleCnt="0"/>
      <dgm:spPr/>
    </dgm:pt>
    <dgm:pt modelId="{AAE34978-441E-4423-A3C5-00AB0DA1533F}" type="pres">
      <dgm:prSet presAssocID="{2591E4E9-00BD-4942-990F-7D2E054992C8}" presName="iconBgRect" presStyleLbl="bgShp" presStyleIdx="3" presStyleCnt="4"/>
      <dgm:spPr/>
    </dgm:pt>
    <dgm:pt modelId="{E091FB6C-90F1-4BBC-860E-C6B93E139888}" type="pres">
      <dgm:prSet presAssocID="{2591E4E9-00BD-4942-990F-7D2E054992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4A4D8D5-C62F-45B4-8FBB-33981182D573}" type="pres">
      <dgm:prSet presAssocID="{2591E4E9-00BD-4942-990F-7D2E054992C8}" presName="spaceRect" presStyleCnt="0"/>
      <dgm:spPr/>
    </dgm:pt>
    <dgm:pt modelId="{6452456C-D5F0-48EF-AF82-779660CDEFA4}" type="pres">
      <dgm:prSet presAssocID="{2591E4E9-00BD-4942-990F-7D2E054992C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4C8FA1A-AA45-4062-981E-1BB39A78204C}" srcId="{01BFD28F-46D5-4B57-AE93-A38BBD1067C8}" destId="{D513E5B3-F130-4584-A5B6-A86FB19705EE}" srcOrd="0" destOrd="0" parTransId="{0D9D6338-391A-418C-8551-17CC728CEFAD}" sibTransId="{2524E90A-B44F-4225-9B92-DEA385A106C5}"/>
    <dgm:cxn modelId="{574FFC24-722B-4D70-BACE-7630DBE0BB7F}" srcId="{01BFD28F-46D5-4B57-AE93-A38BBD1067C8}" destId="{4F9C3F28-0B89-4391-88F0-88A816CE4E69}" srcOrd="2" destOrd="0" parTransId="{9FFF0ABA-E80F-48A0-BAD4-A8474F5DF283}" sibTransId="{88914868-5E8B-406C-9219-A50864CCE842}"/>
    <dgm:cxn modelId="{D9DA7368-EE62-4194-AD84-AE5C14FF0E05}" type="presOf" srcId="{2591E4E9-00BD-4942-990F-7D2E054992C8}" destId="{6452456C-D5F0-48EF-AF82-779660CDEFA4}" srcOrd="0" destOrd="0" presId="urn:microsoft.com/office/officeart/2018/5/layout/IconCircleLabelList"/>
    <dgm:cxn modelId="{DD7D826D-BCB0-4ADC-AC4E-548A642D5A36}" type="presOf" srcId="{4F9C3F28-0B89-4391-88F0-88A816CE4E69}" destId="{A66731DE-B3DA-496A-87DF-523B62488B01}" srcOrd="0" destOrd="0" presId="urn:microsoft.com/office/officeart/2018/5/layout/IconCircleLabelList"/>
    <dgm:cxn modelId="{2A470D75-335B-47F3-875E-AA8CA00111ED}" type="presOf" srcId="{01BFD28F-46D5-4B57-AE93-A38BBD1067C8}" destId="{01CC0F92-4432-4296-BA0D-DEDBE264A0B3}" srcOrd="0" destOrd="0" presId="urn:microsoft.com/office/officeart/2018/5/layout/IconCircleLabelList"/>
    <dgm:cxn modelId="{D7CF16A9-E07D-460E-A770-A95EAD04F254}" type="presOf" srcId="{D513E5B3-F130-4584-A5B6-A86FB19705EE}" destId="{C838A878-CB4F-4F0D-9ADE-189B716F56E6}" srcOrd="0" destOrd="0" presId="urn:microsoft.com/office/officeart/2018/5/layout/IconCircleLabelList"/>
    <dgm:cxn modelId="{9780F2B0-B76B-46B5-B260-9B8EAB4F42E3}" srcId="{01BFD28F-46D5-4B57-AE93-A38BBD1067C8}" destId="{2591E4E9-00BD-4942-990F-7D2E054992C8}" srcOrd="3" destOrd="0" parTransId="{A8BF6C9F-2CEF-4E49-92CA-EB0BBED4523F}" sibTransId="{C2F0A60D-3D75-47E8-9097-27F984799A42}"/>
    <dgm:cxn modelId="{9D0F77F6-22FB-41E4-8294-09494BC0F974}" srcId="{01BFD28F-46D5-4B57-AE93-A38BBD1067C8}" destId="{E86976DC-659F-413A-B375-C5E03CB27802}" srcOrd="1" destOrd="0" parTransId="{C1EF05CB-6D93-4F0E-8C52-99C150A1627C}" sibTransId="{9D0C8C52-DDF9-4020-BDE0-2C49742857ED}"/>
    <dgm:cxn modelId="{D7922EFB-DC13-4369-91E7-FB2790BDC5B7}" type="presOf" srcId="{E86976DC-659F-413A-B375-C5E03CB27802}" destId="{21986F87-DA8D-4387-8AAA-8FF8ACA8FC0C}" srcOrd="0" destOrd="0" presId="urn:microsoft.com/office/officeart/2018/5/layout/IconCircleLabelList"/>
    <dgm:cxn modelId="{D57027CD-CE7B-4CE9-A697-AC62CBDC5BFB}" type="presParOf" srcId="{01CC0F92-4432-4296-BA0D-DEDBE264A0B3}" destId="{3E5821F2-2FDA-420D-A961-AF5932F83D4D}" srcOrd="0" destOrd="0" presId="urn:microsoft.com/office/officeart/2018/5/layout/IconCircleLabelList"/>
    <dgm:cxn modelId="{C418450F-9DB8-4325-B8FC-61AB6E2EADB3}" type="presParOf" srcId="{3E5821F2-2FDA-420D-A961-AF5932F83D4D}" destId="{1AF8BC37-56A7-4135-82A6-01D78F573F01}" srcOrd="0" destOrd="0" presId="urn:microsoft.com/office/officeart/2018/5/layout/IconCircleLabelList"/>
    <dgm:cxn modelId="{CC71DC0D-5289-493C-9497-D100851B69A3}" type="presParOf" srcId="{3E5821F2-2FDA-420D-A961-AF5932F83D4D}" destId="{D01E939B-6D8A-433A-AD54-9F41A54FED2D}" srcOrd="1" destOrd="0" presId="urn:microsoft.com/office/officeart/2018/5/layout/IconCircleLabelList"/>
    <dgm:cxn modelId="{D41D1030-D894-42F4-BB6E-D845072EA7BC}" type="presParOf" srcId="{3E5821F2-2FDA-420D-A961-AF5932F83D4D}" destId="{57078059-0834-41CC-978E-43E2ACF7DEF5}" srcOrd="2" destOrd="0" presId="urn:microsoft.com/office/officeart/2018/5/layout/IconCircleLabelList"/>
    <dgm:cxn modelId="{40619A4F-0120-4956-BF79-6A4B191B587B}" type="presParOf" srcId="{3E5821F2-2FDA-420D-A961-AF5932F83D4D}" destId="{C838A878-CB4F-4F0D-9ADE-189B716F56E6}" srcOrd="3" destOrd="0" presId="urn:microsoft.com/office/officeart/2018/5/layout/IconCircleLabelList"/>
    <dgm:cxn modelId="{66C58965-C09D-46EC-8C51-60D51A568C64}" type="presParOf" srcId="{01CC0F92-4432-4296-BA0D-DEDBE264A0B3}" destId="{560C05D2-C594-423B-A6F0-C007999F83BD}" srcOrd="1" destOrd="0" presId="urn:microsoft.com/office/officeart/2018/5/layout/IconCircleLabelList"/>
    <dgm:cxn modelId="{42FDBEE9-FB5F-433D-BF68-58C6339A4091}" type="presParOf" srcId="{01CC0F92-4432-4296-BA0D-DEDBE264A0B3}" destId="{29D7194E-77E8-4F05-A69C-537E8415355C}" srcOrd="2" destOrd="0" presId="urn:microsoft.com/office/officeart/2018/5/layout/IconCircleLabelList"/>
    <dgm:cxn modelId="{3DF9E41F-0487-4926-AA79-7095EED66581}" type="presParOf" srcId="{29D7194E-77E8-4F05-A69C-537E8415355C}" destId="{651F7D62-24C8-4E98-A1F3-E61C4FFB675C}" srcOrd="0" destOrd="0" presId="urn:microsoft.com/office/officeart/2018/5/layout/IconCircleLabelList"/>
    <dgm:cxn modelId="{E73DFF56-E470-4668-857C-B2AA24F71E5E}" type="presParOf" srcId="{29D7194E-77E8-4F05-A69C-537E8415355C}" destId="{6BFC07E0-53E4-40C5-8904-49DB086F850C}" srcOrd="1" destOrd="0" presId="urn:microsoft.com/office/officeart/2018/5/layout/IconCircleLabelList"/>
    <dgm:cxn modelId="{0580BB3B-5C51-4974-85B2-7D0FEE8737EB}" type="presParOf" srcId="{29D7194E-77E8-4F05-A69C-537E8415355C}" destId="{AD96C63B-BFF4-4F3E-BECD-CE5B15D59124}" srcOrd="2" destOrd="0" presId="urn:microsoft.com/office/officeart/2018/5/layout/IconCircleLabelList"/>
    <dgm:cxn modelId="{0E53653C-70A7-4F1C-A51C-B918EE725FD4}" type="presParOf" srcId="{29D7194E-77E8-4F05-A69C-537E8415355C}" destId="{21986F87-DA8D-4387-8AAA-8FF8ACA8FC0C}" srcOrd="3" destOrd="0" presId="urn:microsoft.com/office/officeart/2018/5/layout/IconCircleLabelList"/>
    <dgm:cxn modelId="{24F8F479-63A7-402C-B34E-214F295C30D2}" type="presParOf" srcId="{01CC0F92-4432-4296-BA0D-DEDBE264A0B3}" destId="{1EF6B242-DE2E-4087-8EFC-DEA0ED270870}" srcOrd="3" destOrd="0" presId="urn:microsoft.com/office/officeart/2018/5/layout/IconCircleLabelList"/>
    <dgm:cxn modelId="{2C32A1D5-2427-4DF7-93A7-ED374939725E}" type="presParOf" srcId="{01CC0F92-4432-4296-BA0D-DEDBE264A0B3}" destId="{40D07FDB-DD4B-471B-AEA1-6EA446C03BED}" srcOrd="4" destOrd="0" presId="urn:microsoft.com/office/officeart/2018/5/layout/IconCircleLabelList"/>
    <dgm:cxn modelId="{49AC7459-6D49-4655-840C-16BD77B0C310}" type="presParOf" srcId="{40D07FDB-DD4B-471B-AEA1-6EA446C03BED}" destId="{1F7E1338-98E2-48A1-A9D8-008964612AC2}" srcOrd="0" destOrd="0" presId="urn:microsoft.com/office/officeart/2018/5/layout/IconCircleLabelList"/>
    <dgm:cxn modelId="{8D6F91EF-8218-49BF-9ED7-2B967C9A0381}" type="presParOf" srcId="{40D07FDB-DD4B-471B-AEA1-6EA446C03BED}" destId="{069D2625-F4AA-4B4F-A02F-3886F040C670}" srcOrd="1" destOrd="0" presId="urn:microsoft.com/office/officeart/2018/5/layout/IconCircleLabelList"/>
    <dgm:cxn modelId="{E131DD1C-27CA-43AC-B2FA-B605A570BFA0}" type="presParOf" srcId="{40D07FDB-DD4B-471B-AEA1-6EA446C03BED}" destId="{6BBD2D29-19C5-4F82-B09A-30B3369522F2}" srcOrd="2" destOrd="0" presId="urn:microsoft.com/office/officeart/2018/5/layout/IconCircleLabelList"/>
    <dgm:cxn modelId="{C22D8093-1C7E-4258-9C4B-FE7AC94F7FB3}" type="presParOf" srcId="{40D07FDB-DD4B-471B-AEA1-6EA446C03BED}" destId="{A66731DE-B3DA-496A-87DF-523B62488B01}" srcOrd="3" destOrd="0" presId="urn:microsoft.com/office/officeart/2018/5/layout/IconCircleLabelList"/>
    <dgm:cxn modelId="{5BB3E6B3-E58C-4EBE-8064-BCA62E02911F}" type="presParOf" srcId="{01CC0F92-4432-4296-BA0D-DEDBE264A0B3}" destId="{E212465D-CA82-4DD0-A02A-DE8E36E2A7B4}" srcOrd="5" destOrd="0" presId="urn:microsoft.com/office/officeart/2018/5/layout/IconCircleLabelList"/>
    <dgm:cxn modelId="{25B2E3AE-6D4A-4645-ACCF-4032F7A6554F}" type="presParOf" srcId="{01CC0F92-4432-4296-BA0D-DEDBE264A0B3}" destId="{7FFE5572-836D-4081-85E2-CF2220AD8ADF}" srcOrd="6" destOrd="0" presId="urn:microsoft.com/office/officeart/2018/5/layout/IconCircleLabelList"/>
    <dgm:cxn modelId="{701BE330-418E-4BDB-84EA-D458FC0D18FA}" type="presParOf" srcId="{7FFE5572-836D-4081-85E2-CF2220AD8ADF}" destId="{AAE34978-441E-4423-A3C5-00AB0DA1533F}" srcOrd="0" destOrd="0" presId="urn:microsoft.com/office/officeart/2018/5/layout/IconCircleLabelList"/>
    <dgm:cxn modelId="{C26C6369-62B6-4E72-BF8B-454A9A29E7DC}" type="presParOf" srcId="{7FFE5572-836D-4081-85E2-CF2220AD8ADF}" destId="{E091FB6C-90F1-4BBC-860E-C6B93E139888}" srcOrd="1" destOrd="0" presId="urn:microsoft.com/office/officeart/2018/5/layout/IconCircleLabelList"/>
    <dgm:cxn modelId="{7B06CC7D-898F-4ADB-BFC5-734063F4AE85}" type="presParOf" srcId="{7FFE5572-836D-4081-85E2-CF2220AD8ADF}" destId="{44A4D8D5-C62F-45B4-8FBB-33981182D573}" srcOrd="2" destOrd="0" presId="urn:microsoft.com/office/officeart/2018/5/layout/IconCircleLabelList"/>
    <dgm:cxn modelId="{577545CA-FF00-4D3A-8C25-7A6AEE074115}" type="presParOf" srcId="{7FFE5572-836D-4081-85E2-CF2220AD8ADF}" destId="{6452456C-D5F0-48EF-AF82-779660CDEF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F07670-6218-43FD-93C9-05E6EE504C82}" type="doc">
      <dgm:prSet loTypeId="urn:microsoft.com/office/officeart/2016/7/layout/VerticalHollow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1F45AB4-83B3-4D7C-9182-C3773C47AEAB}">
      <dgm:prSet/>
      <dgm:spPr/>
      <dgm:t>
        <a:bodyPr/>
        <a:lstStyle/>
        <a:p>
          <a:r>
            <a:rPr lang="en-US"/>
            <a:t>Give</a:t>
          </a:r>
        </a:p>
      </dgm:t>
    </dgm:pt>
    <dgm:pt modelId="{C6EF47EF-FE8C-4068-AD56-6DBDC0EC6F30}" type="parTrans" cxnId="{B8F7E828-6662-4412-8979-F35D2EDEA19E}">
      <dgm:prSet/>
      <dgm:spPr/>
      <dgm:t>
        <a:bodyPr/>
        <a:lstStyle/>
        <a:p>
          <a:endParaRPr lang="en-US"/>
        </a:p>
      </dgm:t>
    </dgm:pt>
    <dgm:pt modelId="{4D3E0103-7563-4D5D-A362-81226D704219}" type="sibTrans" cxnId="{B8F7E828-6662-4412-8979-F35D2EDEA19E}">
      <dgm:prSet/>
      <dgm:spPr/>
      <dgm:t>
        <a:bodyPr/>
        <a:lstStyle/>
        <a:p>
          <a:endParaRPr lang="en-US"/>
        </a:p>
      </dgm:t>
    </dgm:pt>
    <dgm:pt modelId="{03ABC462-60BC-4FD2-BFC8-694BAD05A445}">
      <dgm:prSet/>
      <dgm:spPr/>
      <dgm:t>
        <a:bodyPr/>
        <a:lstStyle/>
        <a:p>
          <a:r>
            <a:rPr lang="en-US"/>
            <a:t>Give tasks to people based on their strengths and interests</a:t>
          </a:r>
        </a:p>
      </dgm:t>
    </dgm:pt>
    <dgm:pt modelId="{1C6105F0-97FD-4357-ADB8-DA121A9DF3AE}" type="parTrans" cxnId="{3C089694-179B-4DA8-B956-E6FF41919B48}">
      <dgm:prSet/>
      <dgm:spPr/>
      <dgm:t>
        <a:bodyPr/>
        <a:lstStyle/>
        <a:p>
          <a:endParaRPr lang="en-US"/>
        </a:p>
      </dgm:t>
    </dgm:pt>
    <dgm:pt modelId="{D55A8A05-D831-46D2-A97C-A7877DC49773}" type="sibTrans" cxnId="{3C089694-179B-4DA8-B956-E6FF41919B48}">
      <dgm:prSet/>
      <dgm:spPr/>
      <dgm:t>
        <a:bodyPr/>
        <a:lstStyle/>
        <a:p>
          <a:endParaRPr lang="en-US"/>
        </a:p>
      </dgm:t>
    </dgm:pt>
    <dgm:pt modelId="{E948C168-A8EA-4591-A9BA-425EF5A84803}">
      <dgm:prSet/>
      <dgm:spPr/>
      <dgm:t>
        <a:bodyPr/>
        <a:lstStyle/>
        <a:p>
          <a:r>
            <a:rPr lang="en-US"/>
            <a:t>Be</a:t>
          </a:r>
        </a:p>
      </dgm:t>
    </dgm:pt>
    <dgm:pt modelId="{07733E2C-BEB3-4BF0-ADC5-545A7AD57228}" type="parTrans" cxnId="{66D6A339-750E-4099-BC5D-CA58DBE06130}">
      <dgm:prSet/>
      <dgm:spPr/>
      <dgm:t>
        <a:bodyPr/>
        <a:lstStyle/>
        <a:p>
          <a:endParaRPr lang="en-US"/>
        </a:p>
      </dgm:t>
    </dgm:pt>
    <dgm:pt modelId="{F780740A-35FC-49C8-B408-F9BFE92F9BB9}" type="sibTrans" cxnId="{66D6A339-750E-4099-BC5D-CA58DBE06130}">
      <dgm:prSet/>
      <dgm:spPr/>
      <dgm:t>
        <a:bodyPr/>
        <a:lstStyle/>
        <a:p>
          <a:endParaRPr lang="en-US"/>
        </a:p>
      </dgm:t>
    </dgm:pt>
    <dgm:pt modelId="{0088AFD9-BAE0-49B1-90F5-EA3F8FF696E5}">
      <dgm:prSet/>
      <dgm:spPr/>
      <dgm:t>
        <a:bodyPr/>
        <a:lstStyle/>
        <a:p>
          <a:r>
            <a:rPr lang="en-US"/>
            <a:t>Be clear about the goals and expectations</a:t>
          </a:r>
        </a:p>
      </dgm:t>
    </dgm:pt>
    <dgm:pt modelId="{24BBCDB9-6918-4713-B16D-AA15C2ADDE7F}" type="parTrans" cxnId="{B28F6060-071E-47AD-B6E3-ADE104200557}">
      <dgm:prSet/>
      <dgm:spPr/>
      <dgm:t>
        <a:bodyPr/>
        <a:lstStyle/>
        <a:p>
          <a:endParaRPr lang="en-US"/>
        </a:p>
      </dgm:t>
    </dgm:pt>
    <dgm:pt modelId="{5F2AB9C6-9B24-42B4-8822-5BC7031F8FAE}" type="sibTrans" cxnId="{B28F6060-071E-47AD-B6E3-ADE104200557}">
      <dgm:prSet/>
      <dgm:spPr/>
      <dgm:t>
        <a:bodyPr/>
        <a:lstStyle/>
        <a:p>
          <a:endParaRPr lang="en-US"/>
        </a:p>
      </dgm:t>
    </dgm:pt>
    <dgm:pt modelId="{9DB3B159-CEF6-4C40-B3EE-30259DE5C538}">
      <dgm:prSet/>
      <dgm:spPr/>
      <dgm:t>
        <a:bodyPr/>
        <a:lstStyle/>
        <a:p>
          <a:r>
            <a:rPr lang="en-US"/>
            <a:t>Offer</a:t>
          </a:r>
        </a:p>
      </dgm:t>
    </dgm:pt>
    <dgm:pt modelId="{80FDF10D-2418-47B1-921E-2614D59DEE27}" type="parTrans" cxnId="{60042D1C-9679-46CA-A9EF-CC884C3E3719}">
      <dgm:prSet/>
      <dgm:spPr/>
      <dgm:t>
        <a:bodyPr/>
        <a:lstStyle/>
        <a:p>
          <a:endParaRPr lang="en-US"/>
        </a:p>
      </dgm:t>
    </dgm:pt>
    <dgm:pt modelId="{96B16E58-5851-4E89-A99F-2EDC249B70D7}" type="sibTrans" cxnId="{60042D1C-9679-46CA-A9EF-CC884C3E3719}">
      <dgm:prSet/>
      <dgm:spPr/>
      <dgm:t>
        <a:bodyPr/>
        <a:lstStyle/>
        <a:p>
          <a:endParaRPr lang="en-US"/>
        </a:p>
      </dgm:t>
    </dgm:pt>
    <dgm:pt modelId="{879D5B4A-94D0-43D2-B31E-1C1B9484C316}">
      <dgm:prSet/>
      <dgm:spPr/>
      <dgm:t>
        <a:bodyPr/>
        <a:lstStyle/>
        <a:p>
          <a:r>
            <a:rPr lang="en-US"/>
            <a:t>Offer support when needed, but avoid hovering</a:t>
          </a:r>
        </a:p>
      </dgm:t>
    </dgm:pt>
    <dgm:pt modelId="{DB3E4B31-9001-4D7D-BC65-683372A72A2F}" type="parTrans" cxnId="{56ADB6E5-C783-4A94-9BF6-57E7D19E57C3}">
      <dgm:prSet/>
      <dgm:spPr/>
      <dgm:t>
        <a:bodyPr/>
        <a:lstStyle/>
        <a:p>
          <a:endParaRPr lang="en-US"/>
        </a:p>
      </dgm:t>
    </dgm:pt>
    <dgm:pt modelId="{7D719317-79C7-4010-AAFF-4C78FE900F85}" type="sibTrans" cxnId="{56ADB6E5-C783-4A94-9BF6-57E7D19E57C3}">
      <dgm:prSet/>
      <dgm:spPr/>
      <dgm:t>
        <a:bodyPr/>
        <a:lstStyle/>
        <a:p>
          <a:endParaRPr lang="en-US"/>
        </a:p>
      </dgm:t>
    </dgm:pt>
    <dgm:pt modelId="{2E2710F8-210F-4778-82AC-9780603F3726}">
      <dgm:prSet/>
      <dgm:spPr/>
      <dgm:t>
        <a:bodyPr/>
        <a:lstStyle/>
        <a:p>
          <a:r>
            <a:rPr lang="en-US"/>
            <a:t>Allow</a:t>
          </a:r>
        </a:p>
      </dgm:t>
    </dgm:pt>
    <dgm:pt modelId="{DFFDAC0E-D930-4227-82C6-797C074286B1}" type="parTrans" cxnId="{84BA2256-FFEC-4F47-8A71-01D4A025B29E}">
      <dgm:prSet/>
      <dgm:spPr/>
      <dgm:t>
        <a:bodyPr/>
        <a:lstStyle/>
        <a:p>
          <a:endParaRPr lang="en-US"/>
        </a:p>
      </dgm:t>
    </dgm:pt>
    <dgm:pt modelId="{B802F87E-E4CF-4207-9884-1E4DF7AFB473}" type="sibTrans" cxnId="{84BA2256-FFEC-4F47-8A71-01D4A025B29E}">
      <dgm:prSet/>
      <dgm:spPr/>
      <dgm:t>
        <a:bodyPr/>
        <a:lstStyle/>
        <a:p>
          <a:endParaRPr lang="en-US"/>
        </a:p>
      </dgm:t>
    </dgm:pt>
    <dgm:pt modelId="{378E6E63-EA01-4B67-BD0B-75007B5BACE3}">
      <dgm:prSet/>
      <dgm:spPr/>
      <dgm:t>
        <a:bodyPr/>
        <a:lstStyle/>
        <a:p>
          <a:r>
            <a:rPr lang="en-US"/>
            <a:t>Allow room for mistakes so people can learn</a:t>
          </a:r>
        </a:p>
      </dgm:t>
    </dgm:pt>
    <dgm:pt modelId="{E26C1768-C387-404D-A0A1-6ACA5E4A3F80}" type="parTrans" cxnId="{B8AB33F5-BE52-4618-8047-0BEFAEAB7C3B}">
      <dgm:prSet/>
      <dgm:spPr/>
      <dgm:t>
        <a:bodyPr/>
        <a:lstStyle/>
        <a:p>
          <a:endParaRPr lang="en-US"/>
        </a:p>
      </dgm:t>
    </dgm:pt>
    <dgm:pt modelId="{7C8B9907-DD11-43DE-B3B7-E2685B534314}" type="sibTrans" cxnId="{B8AB33F5-BE52-4618-8047-0BEFAEAB7C3B}">
      <dgm:prSet/>
      <dgm:spPr/>
      <dgm:t>
        <a:bodyPr/>
        <a:lstStyle/>
        <a:p>
          <a:endParaRPr lang="en-US"/>
        </a:p>
      </dgm:t>
    </dgm:pt>
    <dgm:pt modelId="{C6943639-41AA-439C-93F7-F3EA4F40238B}">
      <dgm:prSet/>
      <dgm:spPr/>
      <dgm:t>
        <a:bodyPr/>
        <a:lstStyle/>
        <a:p>
          <a:r>
            <a:rPr lang="en-US"/>
            <a:t>Recognize</a:t>
          </a:r>
        </a:p>
      </dgm:t>
    </dgm:pt>
    <dgm:pt modelId="{FA31867D-B124-44CB-9AA0-AE75B2FF2F08}" type="parTrans" cxnId="{79C1F6A8-7BF7-48C0-85A3-813EA8DF2AD5}">
      <dgm:prSet/>
      <dgm:spPr/>
      <dgm:t>
        <a:bodyPr/>
        <a:lstStyle/>
        <a:p>
          <a:endParaRPr lang="en-US"/>
        </a:p>
      </dgm:t>
    </dgm:pt>
    <dgm:pt modelId="{E8C81B11-B596-4B2F-A179-C599AD5B3C05}" type="sibTrans" cxnId="{79C1F6A8-7BF7-48C0-85A3-813EA8DF2AD5}">
      <dgm:prSet/>
      <dgm:spPr/>
      <dgm:t>
        <a:bodyPr/>
        <a:lstStyle/>
        <a:p>
          <a:endParaRPr lang="en-US"/>
        </a:p>
      </dgm:t>
    </dgm:pt>
    <dgm:pt modelId="{FCE71818-B2E9-4BAA-BA08-627051A4E1B4}">
      <dgm:prSet/>
      <dgm:spPr/>
      <dgm:t>
        <a:bodyPr/>
        <a:lstStyle/>
        <a:p>
          <a:r>
            <a:rPr lang="en-US"/>
            <a:t>Recognize their effort and progres</a:t>
          </a:r>
        </a:p>
      </dgm:t>
    </dgm:pt>
    <dgm:pt modelId="{8D627B50-3114-44D8-8D44-D5B84A34F547}" type="parTrans" cxnId="{1EB2F092-29E5-4FB9-A178-EDBE19D38D9A}">
      <dgm:prSet/>
      <dgm:spPr/>
      <dgm:t>
        <a:bodyPr/>
        <a:lstStyle/>
        <a:p>
          <a:endParaRPr lang="en-US"/>
        </a:p>
      </dgm:t>
    </dgm:pt>
    <dgm:pt modelId="{A4406711-DDDC-4881-B85F-8120F04E8B65}" type="sibTrans" cxnId="{1EB2F092-29E5-4FB9-A178-EDBE19D38D9A}">
      <dgm:prSet/>
      <dgm:spPr/>
      <dgm:t>
        <a:bodyPr/>
        <a:lstStyle/>
        <a:p>
          <a:endParaRPr lang="en-US"/>
        </a:p>
      </dgm:t>
    </dgm:pt>
    <dgm:pt modelId="{158984F6-703C-42C2-AA1D-40665141757E}" type="pres">
      <dgm:prSet presAssocID="{23F07670-6218-43FD-93C9-05E6EE504C82}" presName="Name0" presStyleCnt="0">
        <dgm:presLayoutVars>
          <dgm:dir/>
          <dgm:animLvl val="lvl"/>
          <dgm:resizeHandles val="exact"/>
        </dgm:presLayoutVars>
      </dgm:prSet>
      <dgm:spPr/>
    </dgm:pt>
    <dgm:pt modelId="{93338E34-B57C-4738-A132-E0AFABA29E1B}" type="pres">
      <dgm:prSet presAssocID="{D1F45AB4-83B3-4D7C-9182-C3773C47AEAB}" presName="linNode" presStyleCnt="0"/>
      <dgm:spPr/>
    </dgm:pt>
    <dgm:pt modelId="{62CC6CED-72EA-4650-81EA-2BF34AB77D27}" type="pres">
      <dgm:prSet presAssocID="{D1F45AB4-83B3-4D7C-9182-C3773C47AEAB}" presName="parentText" presStyleLbl="solidFgAcc1" presStyleIdx="0" presStyleCnt="5">
        <dgm:presLayoutVars>
          <dgm:chMax val="1"/>
          <dgm:bulletEnabled/>
        </dgm:presLayoutVars>
      </dgm:prSet>
      <dgm:spPr/>
    </dgm:pt>
    <dgm:pt modelId="{AE91757F-2B35-4B84-9E36-E84922F6621C}" type="pres">
      <dgm:prSet presAssocID="{D1F45AB4-83B3-4D7C-9182-C3773C47AEAB}" presName="descendantText" presStyleLbl="alignNode1" presStyleIdx="0" presStyleCnt="5">
        <dgm:presLayoutVars>
          <dgm:bulletEnabled/>
        </dgm:presLayoutVars>
      </dgm:prSet>
      <dgm:spPr/>
    </dgm:pt>
    <dgm:pt modelId="{0B9A90F9-597C-41D2-A973-B5A0EF656E54}" type="pres">
      <dgm:prSet presAssocID="{4D3E0103-7563-4D5D-A362-81226D704219}" presName="sp" presStyleCnt="0"/>
      <dgm:spPr/>
    </dgm:pt>
    <dgm:pt modelId="{960126A1-1C48-4FA8-861E-BB72D603C40C}" type="pres">
      <dgm:prSet presAssocID="{E948C168-A8EA-4591-A9BA-425EF5A84803}" presName="linNode" presStyleCnt="0"/>
      <dgm:spPr/>
    </dgm:pt>
    <dgm:pt modelId="{491D0734-5562-4F04-B83D-A4184C44AB04}" type="pres">
      <dgm:prSet presAssocID="{E948C168-A8EA-4591-A9BA-425EF5A84803}" presName="parentText" presStyleLbl="solidFgAcc1" presStyleIdx="1" presStyleCnt="5">
        <dgm:presLayoutVars>
          <dgm:chMax val="1"/>
          <dgm:bulletEnabled/>
        </dgm:presLayoutVars>
      </dgm:prSet>
      <dgm:spPr/>
    </dgm:pt>
    <dgm:pt modelId="{4EABE323-E037-4999-A878-2BB438FEEC67}" type="pres">
      <dgm:prSet presAssocID="{E948C168-A8EA-4591-A9BA-425EF5A84803}" presName="descendantText" presStyleLbl="alignNode1" presStyleIdx="1" presStyleCnt="5">
        <dgm:presLayoutVars>
          <dgm:bulletEnabled/>
        </dgm:presLayoutVars>
      </dgm:prSet>
      <dgm:spPr/>
    </dgm:pt>
    <dgm:pt modelId="{2D3726C0-810A-416F-BB1A-5AA1D6198598}" type="pres">
      <dgm:prSet presAssocID="{F780740A-35FC-49C8-B408-F9BFE92F9BB9}" presName="sp" presStyleCnt="0"/>
      <dgm:spPr/>
    </dgm:pt>
    <dgm:pt modelId="{6A6F9932-7CE1-4F23-88A5-9E8251D46E3A}" type="pres">
      <dgm:prSet presAssocID="{9DB3B159-CEF6-4C40-B3EE-30259DE5C538}" presName="linNode" presStyleCnt="0"/>
      <dgm:spPr/>
    </dgm:pt>
    <dgm:pt modelId="{BC74FED1-17B5-4533-92A7-D4DAEF8FB117}" type="pres">
      <dgm:prSet presAssocID="{9DB3B159-CEF6-4C40-B3EE-30259DE5C538}" presName="parentText" presStyleLbl="solidFgAcc1" presStyleIdx="2" presStyleCnt="5">
        <dgm:presLayoutVars>
          <dgm:chMax val="1"/>
          <dgm:bulletEnabled/>
        </dgm:presLayoutVars>
      </dgm:prSet>
      <dgm:spPr/>
    </dgm:pt>
    <dgm:pt modelId="{E104B31C-71D8-48A3-8D67-C991820A9FAC}" type="pres">
      <dgm:prSet presAssocID="{9DB3B159-CEF6-4C40-B3EE-30259DE5C538}" presName="descendantText" presStyleLbl="alignNode1" presStyleIdx="2" presStyleCnt="5">
        <dgm:presLayoutVars>
          <dgm:bulletEnabled/>
        </dgm:presLayoutVars>
      </dgm:prSet>
      <dgm:spPr/>
    </dgm:pt>
    <dgm:pt modelId="{065CC057-AEF6-4ED6-9C68-1DAA91596367}" type="pres">
      <dgm:prSet presAssocID="{96B16E58-5851-4E89-A99F-2EDC249B70D7}" presName="sp" presStyleCnt="0"/>
      <dgm:spPr/>
    </dgm:pt>
    <dgm:pt modelId="{E9A426D0-D4FE-4BA2-AC15-F9E5946C3C59}" type="pres">
      <dgm:prSet presAssocID="{2E2710F8-210F-4778-82AC-9780603F3726}" presName="linNode" presStyleCnt="0"/>
      <dgm:spPr/>
    </dgm:pt>
    <dgm:pt modelId="{421D8DDF-F524-4E71-AC84-EDE003DE105F}" type="pres">
      <dgm:prSet presAssocID="{2E2710F8-210F-4778-82AC-9780603F3726}" presName="parentText" presStyleLbl="solidFgAcc1" presStyleIdx="3" presStyleCnt="5">
        <dgm:presLayoutVars>
          <dgm:chMax val="1"/>
          <dgm:bulletEnabled/>
        </dgm:presLayoutVars>
      </dgm:prSet>
      <dgm:spPr/>
    </dgm:pt>
    <dgm:pt modelId="{08C878A0-DA8C-46D9-9698-040F8F212BC5}" type="pres">
      <dgm:prSet presAssocID="{2E2710F8-210F-4778-82AC-9780603F3726}" presName="descendantText" presStyleLbl="alignNode1" presStyleIdx="3" presStyleCnt="5">
        <dgm:presLayoutVars>
          <dgm:bulletEnabled/>
        </dgm:presLayoutVars>
      </dgm:prSet>
      <dgm:spPr/>
    </dgm:pt>
    <dgm:pt modelId="{27CF12B2-389A-41AB-8182-7486ABDF0B7C}" type="pres">
      <dgm:prSet presAssocID="{B802F87E-E4CF-4207-9884-1E4DF7AFB473}" presName="sp" presStyleCnt="0"/>
      <dgm:spPr/>
    </dgm:pt>
    <dgm:pt modelId="{F6167077-BB93-499C-9225-681A86535579}" type="pres">
      <dgm:prSet presAssocID="{C6943639-41AA-439C-93F7-F3EA4F40238B}" presName="linNode" presStyleCnt="0"/>
      <dgm:spPr/>
    </dgm:pt>
    <dgm:pt modelId="{5EE46E47-AA97-4B14-9F3C-4BFEB96F9F3C}" type="pres">
      <dgm:prSet presAssocID="{C6943639-41AA-439C-93F7-F3EA4F40238B}" presName="parentText" presStyleLbl="solidFgAcc1" presStyleIdx="4" presStyleCnt="5">
        <dgm:presLayoutVars>
          <dgm:chMax val="1"/>
          <dgm:bulletEnabled/>
        </dgm:presLayoutVars>
      </dgm:prSet>
      <dgm:spPr/>
    </dgm:pt>
    <dgm:pt modelId="{1E227913-0BD4-481E-993F-D0962F34A9C5}" type="pres">
      <dgm:prSet presAssocID="{C6943639-41AA-439C-93F7-F3EA4F40238B}" presName="descendantText" presStyleLbl="alignNode1" presStyleIdx="4" presStyleCnt="5">
        <dgm:presLayoutVars>
          <dgm:bulletEnabled/>
        </dgm:presLayoutVars>
      </dgm:prSet>
      <dgm:spPr/>
    </dgm:pt>
  </dgm:ptLst>
  <dgm:cxnLst>
    <dgm:cxn modelId="{2278B900-67D5-4F18-8B08-425328221304}" type="presOf" srcId="{9DB3B159-CEF6-4C40-B3EE-30259DE5C538}" destId="{BC74FED1-17B5-4533-92A7-D4DAEF8FB117}" srcOrd="0" destOrd="0" presId="urn:microsoft.com/office/officeart/2016/7/layout/VerticalHollowActionList"/>
    <dgm:cxn modelId="{60042D1C-9679-46CA-A9EF-CC884C3E3719}" srcId="{23F07670-6218-43FD-93C9-05E6EE504C82}" destId="{9DB3B159-CEF6-4C40-B3EE-30259DE5C538}" srcOrd="2" destOrd="0" parTransId="{80FDF10D-2418-47B1-921E-2614D59DEE27}" sibTransId="{96B16E58-5851-4E89-A99F-2EDC249B70D7}"/>
    <dgm:cxn modelId="{B8F7E828-6662-4412-8979-F35D2EDEA19E}" srcId="{23F07670-6218-43FD-93C9-05E6EE504C82}" destId="{D1F45AB4-83B3-4D7C-9182-C3773C47AEAB}" srcOrd="0" destOrd="0" parTransId="{C6EF47EF-FE8C-4068-AD56-6DBDC0EC6F30}" sibTransId="{4D3E0103-7563-4D5D-A362-81226D704219}"/>
    <dgm:cxn modelId="{A8691432-1635-422E-833D-38AB3D32B6A7}" type="presOf" srcId="{0088AFD9-BAE0-49B1-90F5-EA3F8FF696E5}" destId="{4EABE323-E037-4999-A878-2BB438FEEC67}" srcOrd="0" destOrd="0" presId="urn:microsoft.com/office/officeart/2016/7/layout/VerticalHollowActionList"/>
    <dgm:cxn modelId="{66D6A339-750E-4099-BC5D-CA58DBE06130}" srcId="{23F07670-6218-43FD-93C9-05E6EE504C82}" destId="{E948C168-A8EA-4591-A9BA-425EF5A84803}" srcOrd="1" destOrd="0" parTransId="{07733E2C-BEB3-4BF0-ADC5-545A7AD57228}" sibTransId="{F780740A-35FC-49C8-B408-F9BFE92F9BB9}"/>
    <dgm:cxn modelId="{8A244440-FD81-4EF3-A087-F241453AD421}" type="presOf" srcId="{23F07670-6218-43FD-93C9-05E6EE504C82}" destId="{158984F6-703C-42C2-AA1D-40665141757E}" srcOrd="0" destOrd="0" presId="urn:microsoft.com/office/officeart/2016/7/layout/VerticalHollowActionList"/>
    <dgm:cxn modelId="{B28F6060-071E-47AD-B6E3-ADE104200557}" srcId="{E948C168-A8EA-4591-A9BA-425EF5A84803}" destId="{0088AFD9-BAE0-49B1-90F5-EA3F8FF696E5}" srcOrd="0" destOrd="0" parTransId="{24BBCDB9-6918-4713-B16D-AA15C2ADDE7F}" sibTransId="{5F2AB9C6-9B24-42B4-8822-5BC7031F8FAE}"/>
    <dgm:cxn modelId="{928DC760-5697-4A4E-B2C6-C09BBB93D521}" type="presOf" srcId="{879D5B4A-94D0-43D2-B31E-1C1B9484C316}" destId="{E104B31C-71D8-48A3-8D67-C991820A9FAC}" srcOrd="0" destOrd="0" presId="urn:microsoft.com/office/officeart/2016/7/layout/VerticalHollowActionList"/>
    <dgm:cxn modelId="{84BA2256-FFEC-4F47-8A71-01D4A025B29E}" srcId="{23F07670-6218-43FD-93C9-05E6EE504C82}" destId="{2E2710F8-210F-4778-82AC-9780603F3726}" srcOrd="3" destOrd="0" parTransId="{DFFDAC0E-D930-4227-82C6-797C074286B1}" sibTransId="{B802F87E-E4CF-4207-9884-1E4DF7AFB473}"/>
    <dgm:cxn modelId="{8204C578-2172-4DAC-AA42-945A28F3D2AC}" type="presOf" srcId="{03ABC462-60BC-4FD2-BFC8-694BAD05A445}" destId="{AE91757F-2B35-4B84-9E36-E84922F6621C}" srcOrd="0" destOrd="0" presId="urn:microsoft.com/office/officeart/2016/7/layout/VerticalHollowActionList"/>
    <dgm:cxn modelId="{62E2CE8F-641D-432B-B51A-F3678A5279C5}" type="presOf" srcId="{FCE71818-B2E9-4BAA-BA08-627051A4E1B4}" destId="{1E227913-0BD4-481E-993F-D0962F34A9C5}" srcOrd="0" destOrd="0" presId="urn:microsoft.com/office/officeart/2016/7/layout/VerticalHollowActionList"/>
    <dgm:cxn modelId="{1EB2F092-29E5-4FB9-A178-EDBE19D38D9A}" srcId="{C6943639-41AA-439C-93F7-F3EA4F40238B}" destId="{FCE71818-B2E9-4BAA-BA08-627051A4E1B4}" srcOrd="0" destOrd="0" parTransId="{8D627B50-3114-44D8-8D44-D5B84A34F547}" sibTransId="{A4406711-DDDC-4881-B85F-8120F04E8B65}"/>
    <dgm:cxn modelId="{3C089694-179B-4DA8-B956-E6FF41919B48}" srcId="{D1F45AB4-83B3-4D7C-9182-C3773C47AEAB}" destId="{03ABC462-60BC-4FD2-BFC8-694BAD05A445}" srcOrd="0" destOrd="0" parTransId="{1C6105F0-97FD-4357-ADB8-DA121A9DF3AE}" sibTransId="{D55A8A05-D831-46D2-A97C-A7877DC49773}"/>
    <dgm:cxn modelId="{79D1699C-4721-4285-AC59-FD4ED7A75688}" type="presOf" srcId="{378E6E63-EA01-4B67-BD0B-75007B5BACE3}" destId="{08C878A0-DA8C-46D9-9698-040F8F212BC5}" srcOrd="0" destOrd="0" presId="urn:microsoft.com/office/officeart/2016/7/layout/VerticalHollowActionList"/>
    <dgm:cxn modelId="{79C1F6A8-7BF7-48C0-85A3-813EA8DF2AD5}" srcId="{23F07670-6218-43FD-93C9-05E6EE504C82}" destId="{C6943639-41AA-439C-93F7-F3EA4F40238B}" srcOrd="4" destOrd="0" parTransId="{FA31867D-B124-44CB-9AA0-AE75B2FF2F08}" sibTransId="{E8C81B11-B596-4B2F-A179-C599AD5B3C05}"/>
    <dgm:cxn modelId="{794749AB-989C-46EC-8FD7-A0B6C16AD9F0}" type="presOf" srcId="{C6943639-41AA-439C-93F7-F3EA4F40238B}" destId="{5EE46E47-AA97-4B14-9F3C-4BFEB96F9F3C}" srcOrd="0" destOrd="0" presId="urn:microsoft.com/office/officeart/2016/7/layout/VerticalHollowActionList"/>
    <dgm:cxn modelId="{56ADB6E5-C783-4A94-9BF6-57E7D19E57C3}" srcId="{9DB3B159-CEF6-4C40-B3EE-30259DE5C538}" destId="{879D5B4A-94D0-43D2-B31E-1C1B9484C316}" srcOrd="0" destOrd="0" parTransId="{DB3E4B31-9001-4D7D-BC65-683372A72A2F}" sibTransId="{7D719317-79C7-4010-AAFF-4C78FE900F85}"/>
    <dgm:cxn modelId="{B37CC4EF-7300-451D-987E-963B61C24549}" type="presOf" srcId="{D1F45AB4-83B3-4D7C-9182-C3773C47AEAB}" destId="{62CC6CED-72EA-4650-81EA-2BF34AB77D27}" srcOrd="0" destOrd="0" presId="urn:microsoft.com/office/officeart/2016/7/layout/VerticalHollowActionList"/>
    <dgm:cxn modelId="{B8AB33F5-BE52-4618-8047-0BEFAEAB7C3B}" srcId="{2E2710F8-210F-4778-82AC-9780603F3726}" destId="{378E6E63-EA01-4B67-BD0B-75007B5BACE3}" srcOrd="0" destOrd="0" parTransId="{E26C1768-C387-404D-A0A1-6ACA5E4A3F80}" sibTransId="{7C8B9907-DD11-43DE-B3B7-E2685B534314}"/>
    <dgm:cxn modelId="{67AF3FFD-5F20-4292-B789-549BAA8604D0}" type="presOf" srcId="{E948C168-A8EA-4591-A9BA-425EF5A84803}" destId="{491D0734-5562-4F04-B83D-A4184C44AB04}" srcOrd="0" destOrd="0" presId="urn:microsoft.com/office/officeart/2016/7/layout/VerticalHollowActionList"/>
    <dgm:cxn modelId="{A3CB50FD-2E68-408D-8521-56BD1D073EEC}" type="presOf" srcId="{2E2710F8-210F-4778-82AC-9780603F3726}" destId="{421D8DDF-F524-4E71-AC84-EDE003DE105F}" srcOrd="0" destOrd="0" presId="urn:microsoft.com/office/officeart/2016/7/layout/VerticalHollowActionList"/>
    <dgm:cxn modelId="{B5B62C3F-6AE5-4201-AE17-D83EDD1BB84A}" type="presParOf" srcId="{158984F6-703C-42C2-AA1D-40665141757E}" destId="{93338E34-B57C-4738-A132-E0AFABA29E1B}" srcOrd="0" destOrd="0" presId="urn:microsoft.com/office/officeart/2016/7/layout/VerticalHollowActionList"/>
    <dgm:cxn modelId="{15982FAD-7686-40DE-A1FA-AC12D7F473B2}" type="presParOf" srcId="{93338E34-B57C-4738-A132-E0AFABA29E1B}" destId="{62CC6CED-72EA-4650-81EA-2BF34AB77D27}" srcOrd="0" destOrd="0" presId="urn:microsoft.com/office/officeart/2016/7/layout/VerticalHollowActionList"/>
    <dgm:cxn modelId="{28AD7681-279B-465F-8432-9CF8545D4DCC}" type="presParOf" srcId="{93338E34-B57C-4738-A132-E0AFABA29E1B}" destId="{AE91757F-2B35-4B84-9E36-E84922F6621C}" srcOrd="1" destOrd="0" presId="urn:microsoft.com/office/officeart/2016/7/layout/VerticalHollowActionList"/>
    <dgm:cxn modelId="{95AD98B3-6705-4619-BCBB-FA6E6325F033}" type="presParOf" srcId="{158984F6-703C-42C2-AA1D-40665141757E}" destId="{0B9A90F9-597C-41D2-A973-B5A0EF656E54}" srcOrd="1" destOrd="0" presId="urn:microsoft.com/office/officeart/2016/7/layout/VerticalHollowActionList"/>
    <dgm:cxn modelId="{6E77A11E-CBDD-434B-9583-482CAF9369FE}" type="presParOf" srcId="{158984F6-703C-42C2-AA1D-40665141757E}" destId="{960126A1-1C48-4FA8-861E-BB72D603C40C}" srcOrd="2" destOrd="0" presId="urn:microsoft.com/office/officeart/2016/7/layout/VerticalHollowActionList"/>
    <dgm:cxn modelId="{EFEE6717-CE73-493D-9C81-00D64A5C580B}" type="presParOf" srcId="{960126A1-1C48-4FA8-861E-BB72D603C40C}" destId="{491D0734-5562-4F04-B83D-A4184C44AB04}" srcOrd="0" destOrd="0" presId="urn:microsoft.com/office/officeart/2016/7/layout/VerticalHollowActionList"/>
    <dgm:cxn modelId="{E3DF1C3D-2462-4981-8EC5-C66CB83C965D}" type="presParOf" srcId="{960126A1-1C48-4FA8-861E-BB72D603C40C}" destId="{4EABE323-E037-4999-A878-2BB438FEEC67}" srcOrd="1" destOrd="0" presId="urn:microsoft.com/office/officeart/2016/7/layout/VerticalHollowActionList"/>
    <dgm:cxn modelId="{C36C1A4F-77F2-4385-BFB6-5AD2A7EF6968}" type="presParOf" srcId="{158984F6-703C-42C2-AA1D-40665141757E}" destId="{2D3726C0-810A-416F-BB1A-5AA1D6198598}" srcOrd="3" destOrd="0" presId="urn:microsoft.com/office/officeart/2016/7/layout/VerticalHollowActionList"/>
    <dgm:cxn modelId="{E3E6FDBC-44D4-4C53-B40C-B5F83358B6E6}" type="presParOf" srcId="{158984F6-703C-42C2-AA1D-40665141757E}" destId="{6A6F9932-7CE1-4F23-88A5-9E8251D46E3A}" srcOrd="4" destOrd="0" presId="urn:microsoft.com/office/officeart/2016/7/layout/VerticalHollowActionList"/>
    <dgm:cxn modelId="{7B4F6959-E1D4-46B9-82B7-7ED49F5EC143}" type="presParOf" srcId="{6A6F9932-7CE1-4F23-88A5-9E8251D46E3A}" destId="{BC74FED1-17B5-4533-92A7-D4DAEF8FB117}" srcOrd="0" destOrd="0" presId="urn:microsoft.com/office/officeart/2016/7/layout/VerticalHollowActionList"/>
    <dgm:cxn modelId="{87A3CCEA-6F65-4109-A7BF-B647ED5EBC0D}" type="presParOf" srcId="{6A6F9932-7CE1-4F23-88A5-9E8251D46E3A}" destId="{E104B31C-71D8-48A3-8D67-C991820A9FAC}" srcOrd="1" destOrd="0" presId="urn:microsoft.com/office/officeart/2016/7/layout/VerticalHollowActionList"/>
    <dgm:cxn modelId="{AF61C329-EA2E-4A2A-94F9-556076E23913}" type="presParOf" srcId="{158984F6-703C-42C2-AA1D-40665141757E}" destId="{065CC057-AEF6-4ED6-9C68-1DAA91596367}" srcOrd="5" destOrd="0" presId="urn:microsoft.com/office/officeart/2016/7/layout/VerticalHollowActionList"/>
    <dgm:cxn modelId="{49AAEA58-5A7A-4922-BE09-F2B01530CA5E}" type="presParOf" srcId="{158984F6-703C-42C2-AA1D-40665141757E}" destId="{E9A426D0-D4FE-4BA2-AC15-F9E5946C3C59}" srcOrd="6" destOrd="0" presId="urn:microsoft.com/office/officeart/2016/7/layout/VerticalHollowActionList"/>
    <dgm:cxn modelId="{4290BDCD-CB66-4151-A41F-4386254D9E94}" type="presParOf" srcId="{E9A426D0-D4FE-4BA2-AC15-F9E5946C3C59}" destId="{421D8DDF-F524-4E71-AC84-EDE003DE105F}" srcOrd="0" destOrd="0" presId="urn:microsoft.com/office/officeart/2016/7/layout/VerticalHollowActionList"/>
    <dgm:cxn modelId="{9991D44A-6085-4E6F-B842-F63447C8C891}" type="presParOf" srcId="{E9A426D0-D4FE-4BA2-AC15-F9E5946C3C59}" destId="{08C878A0-DA8C-46D9-9698-040F8F212BC5}" srcOrd="1" destOrd="0" presId="urn:microsoft.com/office/officeart/2016/7/layout/VerticalHollowActionList"/>
    <dgm:cxn modelId="{9E1CC327-32E0-4BA2-956A-FC59EC81F6CE}" type="presParOf" srcId="{158984F6-703C-42C2-AA1D-40665141757E}" destId="{27CF12B2-389A-41AB-8182-7486ABDF0B7C}" srcOrd="7" destOrd="0" presId="urn:microsoft.com/office/officeart/2016/7/layout/VerticalHollowActionList"/>
    <dgm:cxn modelId="{FC4DBEF8-E99A-48E3-8EE2-695FDBA4B008}" type="presParOf" srcId="{158984F6-703C-42C2-AA1D-40665141757E}" destId="{F6167077-BB93-499C-9225-681A86535579}" srcOrd="8" destOrd="0" presId="urn:microsoft.com/office/officeart/2016/7/layout/VerticalHollowActionList"/>
    <dgm:cxn modelId="{C80AF5D0-9C7C-4E8F-8216-C9D5E15FA639}" type="presParOf" srcId="{F6167077-BB93-499C-9225-681A86535579}" destId="{5EE46E47-AA97-4B14-9F3C-4BFEB96F9F3C}" srcOrd="0" destOrd="0" presId="urn:microsoft.com/office/officeart/2016/7/layout/VerticalHollowActionList"/>
    <dgm:cxn modelId="{BCFFF21A-2836-4D29-8B51-AA68C90D5456}" type="presParOf" srcId="{F6167077-BB93-499C-9225-681A86535579}" destId="{1E227913-0BD4-481E-993F-D0962F34A9C5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9ED8539-807D-455C-82D3-49D8E307155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7DA2314-8DB2-4C00-B1F9-6373F253A7EC}">
      <dgm:prSet/>
      <dgm:spPr/>
      <dgm:t>
        <a:bodyPr/>
        <a:lstStyle/>
        <a:p>
          <a:pPr>
            <a:defRPr cap="all"/>
          </a:pPr>
          <a:r>
            <a:rPr lang="en-GB"/>
            <a:t>Address issues early before they grow into bigger problems.</a:t>
          </a:r>
          <a:endParaRPr lang="en-US"/>
        </a:p>
      </dgm:t>
    </dgm:pt>
    <dgm:pt modelId="{F58F8F98-7FF8-469A-8894-FCE1CBC55B4F}" type="parTrans" cxnId="{06C61DA3-A6C6-4279-B9FB-D0C69CED0B98}">
      <dgm:prSet/>
      <dgm:spPr/>
      <dgm:t>
        <a:bodyPr/>
        <a:lstStyle/>
        <a:p>
          <a:endParaRPr lang="en-US"/>
        </a:p>
      </dgm:t>
    </dgm:pt>
    <dgm:pt modelId="{07C89E60-1358-4BCC-A582-D8AF81993C5E}" type="sibTrans" cxnId="{06C61DA3-A6C6-4279-B9FB-D0C69CED0B98}">
      <dgm:prSet/>
      <dgm:spPr/>
      <dgm:t>
        <a:bodyPr/>
        <a:lstStyle/>
        <a:p>
          <a:endParaRPr lang="en-US"/>
        </a:p>
      </dgm:t>
    </dgm:pt>
    <dgm:pt modelId="{84A325CD-729D-4857-AD7C-83B969E49DF1}">
      <dgm:prSet/>
      <dgm:spPr/>
      <dgm:t>
        <a:bodyPr/>
        <a:lstStyle/>
        <a:p>
          <a:pPr>
            <a:defRPr cap="all"/>
          </a:pPr>
          <a:r>
            <a:rPr lang="en-GB"/>
            <a:t>Listen to all sides and make sure everyone feels heard.</a:t>
          </a:r>
          <a:endParaRPr lang="en-US"/>
        </a:p>
      </dgm:t>
    </dgm:pt>
    <dgm:pt modelId="{775FCBDC-4E0E-4EFC-B19A-BB3F75848822}" type="parTrans" cxnId="{692B22B3-E71B-421F-A6CF-2A16855227D9}">
      <dgm:prSet/>
      <dgm:spPr/>
      <dgm:t>
        <a:bodyPr/>
        <a:lstStyle/>
        <a:p>
          <a:endParaRPr lang="en-US"/>
        </a:p>
      </dgm:t>
    </dgm:pt>
    <dgm:pt modelId="{A084579E-FD27-44DA-BC65-8D1C628BA1B9}" type="sibTrans" cxnId="{692B22B3-E71B-421F-A6CF-2A16855227D9}">
      <dgm:prSet/>
      <dgm:spPr/>
      <dgm:t>
        <a:bodyPr/>
        <a:lstStyle/>
        <a:p>
          <a:endParaRPr lang="en-US"/>
        </a:p>
      </dgm:t>
    </dgm:pt>
    <dgm:pt modelId="{C9960413-7BB8-4902-828B-A29D68C0D927}">
      <dgm:prSet/>
      <dgm:spPr/>
      <dgm:t>
        <a:bodyPr/>
        <a:lstStyle/>
        <a:p>
          <a:pPr>
            <a:defRPr cap="all"/>
          </a:pPr>
          <a:r>
            <a:rPr lang="en-GB"/>
            <a:t>Treat conflict as a chance to improve communication and processes.</a:t>
          </a:r>
          <a:endParaRPr lang="en-US"/>
        </a:p>
      </dgm:t>
    </dgm:pt>
    <dgm:pt modelId="{333DA3D8-876E-463F-859A-ECE86D2F4426}" type="parTrans" cxnId="{EB32E0D5-F575-4550-815B-582B99E06366}">
      <dgm:prSet/>
      <dgm:spPr/>
      <dgm:t>
        <a:bodyPr/>
        <a:lstStyle/>
        <a:p>
          <a:endParaRPr lang="en-US"/>
        </a:p>
      </dgm:t>
    </dgm:pt>
    <dgm:pt modelId="{19805F85-7FBE-419B-8A00-6C76B57F9A4E}" type="sibTrans" cxnId="{EB32E0D5-F575-4550-815B-582B99E06366}">
      <dgm:prSet/>
      <dgm:spPr/>
      <dgm:t>
        <a:bodyPr/>
        <a:lstStyle/>
        <a:p>
          <a:endParaRPr lang="en-US"/>
        </a:p>
      </dgm:t>
    </dgm:pt>
    <dgm:pt modelId="{823483F1-5CE6-42CD-84E2-D448E360A3B0}">
      <dgm:prSet/>
      <dgm:spPr/>
      <dgm:t>
        <a:bodyPr/>
        <a:lstStyle/>
        <a:p>
          <a:pPr>
            <a:defRPr cap="all"/>
          </a:pPr>
          <a:r>
            <a:rPr lang="en-GB"/>
            <a:t>Stay calm, objective, and solution-focused.</a:t>
          </a:r>
          <a:endParaRPr lang="en-US"/>
        </a:p>
      </dgm:t>
    </dgm:pt>
    <dgm:pt modelId="{A26CD635-FFD5-47A9-941D-689B9B5AA3B6}" type="parTrans" cxnId="{B2B1330A-F306-4295-ACEF-A434CB536B09}">
      <dgm:prSet/>
      <dgm:spPr/>
      <dgm:t>
        <a:bodyPr/>
        <a:lstStyle/>
        <a:p>
          <a:endParaRPr lang="en-US"/>
        </a:p>
      </dgm:t>
    </dgm:pt>
    <dgm:pt modelId="{5AC13B29-9532-4A88-BAC7-CA879A583DEC}" type="sibTrans" cxnId="{B2B1330A-F306-4295-ACEF-A434CB536B09}">
      <dgm:prSet/>
      <dgm:spPr/>
      <dgm:t>
        <a:bodyPr/>
        <a:lstStyle/>
        <a:p>
          <a:endParaRPr lang="en-US"/>
        </a:p>
      </dgm:t>
    </dgm:pt>
    <dgm:pt modelId="{1F3D248B-9C95-4CC6-9F1C-58A4FC42DC13}">
      <dgm:prSet/>
      <dgm:spPr/>
      <dgm:t>
        <a:bodyPr/>
        <a:lstStyle/>
        <a:p>
          <a:pPr>
            <a:defRPr cap="all"/>
          </a:pPr>
          <a:r>
            <a:rPr lang="en-GB"/>
            <a:t>Follow up afterward to ensure the solution is working and relationships remain strong.</a:t>
          </a:r>
          <a:endParaRPr lang="en-US"/>
        </a:p>
      </dgm:t>
    </dgm:pt>
    <dgm:pt modelId="{55932DFF-FCB0-4247-A71E-7AC975B05AB7}" type="parTrans" cxnId="{F0DEA0AF-1642-4982-8447-984D3A6D4F71}">
      <dgm:prSet/>
      <dgm:spPr/>
      <dgm:t>
        <a:bodyPr/>
        <a:lstStyle/>
        <a:p>
          <a:endParaRPr lang="en-US"/>
        </a:p>
      </dgm:t>
    </dgm:pt>
    <dgm:pt modelId="{85C6AE3D-D7A3-487E-B182-CEC65850D6B4}" type="sibTrans" cxnId="{F0DEA0AF-1642-4982-8447-984D3A6D4F71}">
      <dgm:prSet/>
      <dgm:spPr/>
      <dgm:t>
        <a:bodyPr/>
        <a:lstStyle/>
        <a:p>
          <a:endParaRPr lang="en-US"/>
        </a:p>
      </dgm:t>
    </dgm:pt>
    <dgm:pt modelId="{B67D2FE3-E1ED-4E0E-B9EC-8698C11629B3}" type="pres">
      <dgm:prSet presAssocID="{09ED8539-807D-455C-82D3-49D8E3071555}" presName="root" presStyleCnt="0">
        <dgm:presLayoutVars>
          <dgm:dir/>
          <dgm:resizeHandles val="exact"/>
        </dgm:presLayoutVars>
      </dgm:prSet>
      <dgm:spPr/>
    </dgm:pt>
    <dgm:pt modelId="{2997579D-7AC1-42CF-8471-77371ED673B7}" type="pres">
      <dgm:prSet presAssocID="{47DA2314-8DB2-4C00-B1F9-6373F253A7EC}" presName="compNode" presStyleCnt="0"/>
      <dgm:spPr/>
    </dgm:pt>
    <dgm:pt modelId="{812E7E44-449C-4DB2-AF2D-B20A9AC44378}" type="pres">
      <dgm:prSet presAssocID="{47DA2314-8DB2-4C00-B1F9-6373F253A7EC}" presName="iconBgRect" presStyleLbl="bgShp" presStyleIdx="0" presStyleCnt="5"/>
      <dgm:spPr/>
    </dgm:pt>
    <dgm:pt modelId="{D2224293-4B5F-4A2A-A2C3-84BC6C21E911}" type="pres">
      <dgm:prSet presAssocID="{47DA2314-8DB2-4C00-B1F9-6373F253A7E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F6AFC69-DEC3-4DB5-9DDA-CC22AFBFFF91}" type="pres">
      <dgm:prSet presAssocID="{47DA2314-8DB2-4C00-B1F9-6373F253A7EC}" presName="spaceRect" presStyleCnt="0"/>
      <dgm:spPr/>
    </dgm:pt>
    <dgm:pt modelId="{E44E1E45-66E5-413D-BDF6-135D2DFAF462}" type="pres">
      <dgm:prSet presAssocID="{47DA2314-8DB2-4C00-B1F9-6373F253A7EC}" presName="textRect" presStyleLbl="revTx" presStyleIdx="0" presStyleCnt="5">
        <dgm:presLayoutVars>
          <dgm:chMax val="1"/>
          <dgm:chPref val="1"/>
        </dgm:presLayoutVars>
      </dgm:prSet>
      <dgm:spPr/>
    </dgm:pt>
    <dgm:pt modelId="{48DC49AC-A85C-4F7D-BA0A-15CEFAE11364}" type="pres">
      <dgm:prSet presAssocID="{07C89E60-1358-4BCC-A582-D8AF81993C5E}" presName="sibTrans" presStyleCnt="0"/>
      <dgm:spPr/>
    </dgm:pt>
    <dgm:pt modelId="{F2A1813B-6AE5-4A33-8A92-BC77F29AD65C}" type="pres">
      <dgm:prSet presAssocID="{84A325CD-729D-4857-AD7C-83B969E49DF1}" presName="compNode" presStyleCnt="0"/>
      <dgm:spPr/>
    </dgm:pt>
    <dgm:pt modelId="{F9B0B312-64E2-4BE2-BC06-C4ADC51CD221}" type="pres">
      <dgm:prSet presAssocID="{84A325CD-729D-4857-AD7C-83B969E49DF1}" presName="iconBgRect" presStyleLbl="bgShp" presStyleIdx="1" presStyleCnt="5"/>
      <dgm:spPr/>
    </dgm:pt>
    <dgm:pt modelId="{2D0F5630-6919-4B59-8311-24400238010F}" type="pres">
      <dgm:prSet presAssocID="{84A325CD-729D-4857-AD7C-83B969E49DF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1250EDF7-DF7C-4661-902F-393311A67921}" type="pres">
      <dgm:prSet presAssocID="{84A325CD-729D-4857-AD7C-83B969E49DF1}" presName="spaceRect" presStyleCnt="0"/>
      <dgm:spPr/>
    </dgm:pt>
    <dgm:pt modelId="{62A18D9A-A884-436B-AD9B-77022F4118A1}" type="pres">
      <dgm:prSet presAssocID="{84A325CD-729D-4857-AD7C-83B969E49DF1}" presName="textRect" presStyleLbl="revTx" presStyleIdx="1" presStyleCnt="5">
        <dgm:presLayoutVars>
          <dgm:chMax val="1"/>
          <dgm:chPref val="1"/>
        </dgm:presLayoutVars>
      </dgm:prSet>
      <dgm:spPr/>
    </dgm:pt>
    <dgm:pt modelId="{1FC5E701-038F-420E-8ACE-352374CDD69E}" type="pres">
      <dgm:prSet presAssocID="{A084579E-FD27-44DA-BC65-8D1C628BA1B9}" presName="sibTrans" presStyleCnt="0"/>
      <dgm:spPr/>
    </dgm:pt>
    <dgm:pt modelId="{ADE019BF-F98D-4D0D-9A90-84EA31F44F3D}" type="pres">
      <dgm:prSet presAssocID="{C9960413-7BB8-4902-828B-A29D68C0D927}" presName="compNode" presStyleCnt="0"/>
      <dgm:spPr/>
    </dgm:pt>
    <dgm:pt modelId="{0CC9B943-6FD2-44F9-AA31-1C66FEB4DE9B}" type="pres">
      <dgm:prSet presAssocID="{C9960413-7BB8-4902-828B-A29D68C0D927}" presName="iconBgRect" presStyleLbl="bgShp" presStyleIdx="2" presStyleCnt="5"/>
      <dgm:spPr/>
    </dgm:pt>
    <dgm:pt modelId="{90BCD384-B796-44BF-BF54-01A99AE8CD13}" type="pres">
      <dgm:prSet presAssocID="{C9960413-7BB8-4902-828B-A29D68C0D92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Solid Fill"/>
        </a:ext>
      </dgm:extLst>
    </dgm:pt>
    <dgm:pt modelId="{2A18231B-E6DF-493F-A089-D9ECCBF82B0B}" type="pres">
      <dgm:prSet presAssocID="{C9960413-7BB8-4902-828B-A29D68C0D927}" presName="spaceRect" presStyleCnt="0"/>
      <dgm:spPr/>
    </dgm:pt>
    <dgm:pt modelId="{80644A61-B544-4E0B-83C1-C17EAB9F5D8F}" type="pres">
      <dgm:prSet presAssocID="{C9960413-7BB8-4902-828B-A29D68C0D927}" presName="textRect" presStyleLbl="revTx" presStyleIdx="2" presStyleCnt="5">
        <dgm:presLayoutVars>
          <dgm:chMax val="1"/>
          <dgm:chPref val="1"/>
        </dgm:presLayoutVars>
      </dgm:prSet>
      <dgm:spPr/>
    </dgm:pt>
    <dgm:pt modelId="{E13F2636-7AFB-4D58-BA1C-32449602529E}" type="pres">
      <dgm:prSet presAssocID="{19805F85-7FBE-419B-8A00-6C76B57F9A4E}" presName="sibTrans" presStyleCnt="0"/>
      <dgm:spPr/>
    </dgm:pt>
    <dgm:pt modelId="{D081830F-38D8-4E1E-BCE8-FED2D106EE09}" type="pres">
      <dgm:prSet presAssocID="{823483F1-5CE6-42CD-84E2-D448E360A3B0}" presName="compNode" presStyleCnt="0"/>
      <dgm:spPr/>
    </dgm:pt>
    <dgm:pt modelId="{1F3A7EA2-B666-45A0-8295-559D0268CA66}" type="pres">
      <dgm:prSet presAssocID="{823483F1-5CE6-42CD-84E2-D448E360A3B0}" presName="iconBgRect" presStyleLbl="bgShp" presStyleIdx="3" presStyleCnt="5"/>
      <dgm:spPr/>
    </dgm:pt>
    <dgm:pt modelId="{8BAF22AD-5C67-44C3-9128-3EA1D2327D05}" type="pres">
      <dgm:prSet presAssocID="{823483F1-5CE6-42CD-84E2-D448E360A3B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54ABA08-65BA-4FD3-8863-5343F99CAA93}" type="pres">
      <dgm:prSet presAssocID="{823483F1-5CE6-42CD-84E2-D448E360A3B0}" presName="spaceRect" presStyleCnt="0"/>
      <dgm:spPr/>
    </dgm:pt>
    <dgm:pt modelId="{929E094B-BAC6-41E7-A6D3-56EA43BE87E5}" type="pres">
      <dgm:prSet presAssocID="{823483F1-5CE6-42CD-84E2-D448E360A3B0}" presName="textRect" presStyleLbl="revTx" presStyleIdx="3" presStyleCnt="5">
        <dgm:presLayoutVars>
          <dgm:chMax val="1"/>
          <dgm:chPref val="1"/>
        </dgm:presLayoutVars>
      </dgm:prSet>
      <dgm:spPr/>
    </dgm:pt>
    <dgm:pt modelId="{C34DCDD5-0294-4C75-ABCE-44011EA0D894}" type="pres">
      <dgm:prSet presAssocID="{5AC13B29-9532-4A88-BAC7-CA879A583DEC}" presName="sibTrans" presStyleCnt="0"/>
      <dgm:spPr/>
    </dgm:pt>
    <dgm:pt modelId="{7BE26730-CAFE-48A9-B0E6-CC2054E4ED57}" type="pres">
      <dgm:prSet presAssocID="{1F3D248B-9C95-4CC6-9F1C-58A4FC42DC13}" presName="compNode" presStyleCnt="0"/>
      <dgm:spPr/>
    </dgm:pt>
    <dgm:pt modelId="{FD92A232-41FA-46D1-9C31-22949B26AD9D}" type="pres">
      <dgm:prSet presAssocID="{1F3D248B-9C95-4CC6-9F1C-58A4FC42DC13}" presName="iconBgRect" presStyleLbl="bgShp" presStyleIdx="4" presStyleCnt="5"/>
      <dgm:spPr/>
    </dgm:pt>
    <dgm:pt modelId="{064BB8CA-F2C2-4BBF-AF36-CD014E4FF605}" type="pres">
      <dgm:prSet presAssocID="{1F3D248B-9C95-4CC6-9F1C-58A4FC42DC1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BBF49DC-43F8-4F8A-8C59-056B4D9AC538}" type="pres">
      <dgm:prSet presAssocID="{1F3D248B-9C95-4CC6-9F1C-58A4FC42DC13}" presName="spaceRect" presStyleCnt="0"/>
      <dgm:spPr/>
    </dgm:pt>
    <dgm:pt modelId="{DDB81787-BD28-4C58-98E4-DCB33FF7729E}" type="pres">
      <dgm:prSet presAssocID="{1F3D248B-9C95-4CC6-9F1C-58A4FC42DC1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B2B1330A-F306-4295-ACEF-A434CB536B09}" srcId="{09ED8539-807D-455C-82D3-49D8E3071555}" destId="{823483F1-5CE6-42CD-84E2-D448E360A3B0}" srcOrd="3" destOrd="0" parTransId="{A26CD635-FFD5-47A9-941D-689B9B5AA3B6}" sibTransId="{5AC13B29-9532-4A88-BAC7-CA879A583DEC}"/>
    <dgm:cxn modelId="{04ABFA20-1E37-48EE-81AC-DDACEA00726B}" type="presOf" srcId="{1F3D248B-9C95-4CC6-9F1C-58A4FC42DC13}" destId="{DDB81787-BD28-4C58-98E4-DCB33FF7729E}" srcOrd="0" destOrd="0" presId="urn:microsoft.com/office/officeart/2018/5/layout/IconCircleLabelList"/>
    <dgm:cxn modelId="{4692F734-081C-4130-986E-9B3BE6352E3A}" type="presOf" srcId="{09ED8539-807D-455C-82D3-49D8E3071555}" destId="{B67D2FE3-E1ED-4E0E-B9EC-8698C11629B3}" srcOrd="0" destOrd="0" presId="urn:microsoft.com/office/officeart/2018/5/layout/IconCircleLabelList"/>
    <dgm:cxn modelId="{8080C435-BC7F-4FE0-945C-B19EEE0A8722}" type="presOf" srcId="{823483F1-5CE6-42CD-84E2-D448E360A3B0}" destId="{929E094B-BAC6-41E7-A6D3-56EA43BE87E5}" srcOrd="0" destOrd="0" presId="urn:microsoft.com/office/officeart/2018/5/layout/IconCircleLabelList"/>
    <dgm:cxn modelId="{B97E1D69-EE28-491E-B710-D01D1D615ED6}" type="presOf" srcId="{84A325CD-729D-4857-AD7C-83B969E49DF1}" destId="{62A18D9A-A884-436B-AD9B-77022F4118A1}" srcOrd="0" destOrd="0" presId="urn:microsoft.com/office/officeart/2018/5/layout/IconCircleLabelList"/>
    <dgm:cxn modelId="{368C4979-0670-49B0-8A46-A91A14A0A5D0}" type="presOf" srcId="{47DA2314-8DB2-4C00-B1F9-6373F253A7EC}" destId="{E44E1E45-66E5-413D-BDF6-135D2DFAF462}" srcOrd="0" destOrd="0" presId="urn:microsoft.com/office/officeart/2018/5/layout/IconCircleLabelList"/>
    <dgm:cxn modelId="{3838F48B-6665-4D7B-BD41-A84D21CB6554}" type="presOf" srcId="{C9960413-7BB8-4902-828B-A29D68C0D927}" destId="{80644A61-B544-4E0B-83C1-C17EAB9F5D8F}" srcOrd="0" destOrd="0" presId="urn:microsoft.com/office/officeart/2018/5/layout/IconCircleLabelList"/>
    <dgm:cxn modelId="{06C61DA3-A6C6-4279-B9FB-D0C69CED0B98}" srcId="{09ED8539-807D-455C-82D3-49D8E3071555}" destId="{47DA2314-8DB2-4C00-B1F9-6373F253A7EC}" srcOrd="0" destOrd="0" parTransId="{F58F8F98-7FF8-469A-8894-FCE1CBC55B4F}" sibTransId="{07C89E60-1358-4BCC-A582-D8AF81993C5E}"/>
    <dgm:cxn modelId="{F0DEA0AF-1642-4982-8447-984D3A6D4F71}" srcId="{09ED8539-807D-455C-82D3-49D8E3071555}" destId="{1F3D248B-9C95-4CC6-9F1C-58A4FC42DC13}" srcOrd="4" destOrd="0" parTransId="{55932DFF-FCB0-4247-A71E-7AC975B05AB7}" sibTransId="{85C6AE3D-D7A3-487E-B182-CEC65850D6B4}"/>
    <dgm:cxn modelId="{692B22B3-E71B-421F-A6CF-2A16855227D9}" srcId="{09ED8539-807D-455C-82D3-49D8E3071555}" destId="{84A325CD-729D-4857-AD7C-83B969E49DF1}" srcOrd="1" destOrd="0" parTransId="{775FCBDC-4E0E-4EFC-B19A-BB3F75848822}" sibTransId="{A084579E-FD27-44DA-BC65-8D1C628BA1B9}"/>
    <dgm:cxn modelId="{EB32E0D5-F575-4550-815B-582B99E06366}" srcId="{09ED8539-807D-455C-82D3-49D8E3071555}" destId="{C9960413-7BB8-4902-828B-A29D68C0D927}" srcOrd="2" destOrd="0" parTransId="{333DA3D8-876E-463F-859A-ECE86D2F4426}" sibTransId="{19805F85-7FBE-419B-8A00-6C76B57F9A4E}"/>
    <dgm:cxn modelId="{277F8365-0C55-4DFF-95ED-F65B6ABFD123}" type="presParOf" srcId="{B67D2FE3-E1ED-4E0E-B9EC-8698C11629B3}" destId="{2997579D-7AC1-42CF-8471-77371ED673B7}" srcOrd="0" destOrd="0" presId="urn:microsoft.com/office/officeart/2018/5/layout/IconCircleLabelList"/>
    <dgm:cxn modelId="{A2C9FE75-754E-4750-9514-55AB1B0E411D}" type="presParOf" srcId="{2997579D-7AC1-42CF-8471-77371ED673B7}" destId="{812E7E44-449C-4DB2-AF2D-B20A9AC44378}" srcOrd="0" destOrd="0" presId="urn:microsoft.com/office/officeart/2018/5/layout/IconCircleLabelList"/>
    <dgm:cxn modelId="{027A7041-2871-4516-ACC0-0993F666323B}" type="presParOf" srcId="{2997579D-7AC1-42CF-8471-77371ED673B7}" destId="{D2224293-4B5F-4A2A-A2C3-84BC6C21E911}" srcOrd="1" destOrd="0" presId="urn:microsoft.com/office/officeart/2018/5/layout/IconCircleLabelList"/>
    <dgm:cxn modelId="{CB1F10F5-8DE3-4C4D-886B-EA0064A26714}" type="presParOf" srcId="{2997579D-7AC1-42CF-8471-77371ED673B7}" destId="{AF6AFC69-DEC3-4DB5-9DDA-CC22AFBFFF91}" srcOrd="2" destOrd="0" presId="urn:microsoft.com/office/officeart/2018/5/layout/IconCircleLabelList"/>
    <dgm:cxn modelId="{EF9FDFD8-06C9-434D-896A-A8225BB3596E}" type="presParOf" srcId="{2997579D-7AC1-42CF-8471-77371ED673B7}" destId="{E44E1E45-66E5-413D-BDF6-135D2DFAF462}" srcOrd="3" destOrd="0" presId="urn:microsoft.com/office/officeart/2018/5/layout/IconCircleLabelList"/>
    <dgm:cxn modelId="{2CA6B5D2-2264-4038-A990-0157D46F3852}" type="presParOf" srcId="{B67D2FE3-E1ED-4E0E-B9EC-8698C11629B3}" destId="{48DC49AC-A85C-4F7D-BA0A-15CEFAE11364}" srcOrd="1" destOrd="0" presId="urn:microsoft.com/office/officeart/2018/5/layout/IconCircleLabelList"/>
    <dgm:cxn modelId="{A63942BF-640A-447F-BA15-E2F319D11683}" type="presParOf" srcId="{B67D2FE3-E1ED-4E0E-B9EC-8698C11629B3}" destId="{F2A1813B-6AE5-4A33-8A92-BC77F29AD65C}" srcOrd="2" destOrd="0" presId="urn:microsoft.com/office/officeart/2018/5/layout/IconCircleLabelList"/>
    <dgm:cxn modelId="{6F09283F-5722-4314-9B1E-66E05422DFBA}" type="presParOf" srcId="{F2A1813B-6AE5-4A33-8A92-BC77F29AD65C}" destId="{F9B0B312-64E2-4BE2-BC06-C4ADC51CD221}" srcOrd="0" destOrd="0" presId="urn:microsoft.com/office/officeart/2018/5/layout/IconCircleLabelList"/>
    <dgm:cxn modelId="{52615452-8EF0-4C16-9A5B-4E808C215F95}" type="presParOf" srcId="{F2A1813B-6AE5-4A33-8A92-BC77F29AD65C}" destId="{2D0F5630-6919-4B59-8311-24400238010F}" srcOrd="1" destOrd="0" presId="urn:microsoft.com/office/officeart/2018/5/layout/IconCircleLabelList"/>
    <dgm:cxn modelId="{19FAA1E2-EE4E-49D2-A984-653EB9A5C1D5}" type="presParOf" srcId="{F2A1813B-6AE5-4A33-8A92-BC77F29AD65C}" destId="{1250EDF7-DF7C-4661-902F-393311A67921}" srcOrd="2" destOrd="0" presId="urn:microsoft.com/office/officeart/2018/5/layout/IconCircleLabelList"/>
    <dgm:cxn modelId="{3D105533-71EF-4744-914F-6D2D8250C421}" type="presParOf" srcId="{F2A1813B-6AE5-4A33-8A92-BC77F29AD65C}" destId="{62A18D9A-A884-436B-AD9B-77022F4118A1}" srcOrd="3" destOrd="0" presId="urn:microsoft.com/office/officeart/2018/5/layout/IconCircleLabelList"/>
    <dgm:cxn modelId="{E704B5D9-4889-4C28-9413-7B938E660DDD}" type="presParOf" srcId="{B67D2FE3-E1ED-4E0E-B9EC-8698C11629B3}" destId="{1FC5E701-038F-420E-8ACE-352374CDD69E}" srcOrd="3" destOrd="0" presId="urn:microsoft.com/office/officeart/2018/5/layout/IconCircleLabelList"/>
    <dgm:cxn modelId="{A3B31D24-47F8-40F4-9026-C5C66B1AC72A}" type="presParOf" srcId="{B67D2FE3-E1ED-4E0E-B9EC-8698C11629B3}" destId="{ADE019BF-F98D-4D0D-9A90-84EA31F44F3D}" srcOrd="4" destOrd="0" presId="urn:microsoft.com/office/officeart/2018/5/layout/IconCircleLabelList"/>
    <dgm:cxn modelId="{B068F67B-4B6A-48F7-8670-841D16047DF1}" type="presParOf" srcId="{ADE019BF-F98D-4D0D-9A90-84EA31F44F3D}" destId="{0CC9B943-6FD2-44F9-AA31-1C66FEB4DE9B}" srcOrd="0" destOrd="0" presId="urn:microsoft.com/office/officeart/2018/5/layout/IconCircleLabelList"/>
    <dgm:cxn modelId="{41313FA1-ECF3-43AE-8E30-8C2F368FDC8B}" type="presParOf" srcId="{ADE019BF-F98D-4D0D-9A90-84EA31F44F3D}" destId="{90BCD384-B796-44BF-BF54-01A99AE8CD13}" srcOrd="1" destOrd="0" presId="urn:microsoft.com/office/officeart/2018/5/layout/IconCircleLabelList"/>
    <dgm:cxn modelId="{A2903CFA-8A2A-4C75-9D89-0A518B5854F9}" type="presParOf" srcId="{ADE019BF-F98D-4D0D-9A90-84EA31F44F3D}" destId="{2A18231B-E6DF-493F-A089-D9ECCBF82B0B}" srcOrd="2" destOrd="0" presId="urn:microsoft.com/office/officeart/2018/5/layout/IconCircleLabelList"/>
    <dgm:cxn modelId="{D5BB95B0-18E5-433D-B0A7-196F288C259F}" type="presParOf" srcId="{ADE019BF-F98D-4D0D-9A90-84EA31F44F3D}" destId="{80644A61-B544-4E0B-83C1-C17EAB9F5D8F}" srcOrd="3" destOrd="0" presId="urn:microsoft.com/office/officeart/2018/5/layout/IconCircleLabelList"/>
    <dgm:cxn modelId="{5DA4001E-3F06-40F7-8D48-9CFDC3B93562}" type="presParOf" srcId="{B67D2FE3-E1ED-4E0E-B9EC-8698C11629B3}" destId="{E13F2636-7AFB-4D58-BA1C-32449602529E}" srcOrd="5" destOrd="0" presId="urn:microsoft.com/office/officeart/2018/5/layout/IconCircleLabelList"/>
    <dgm:cxn modelId="{FD04DF16-B084-4872-BB89-EEE50BA23D27}" type="presParOf" srcId="{B67D2FE3-E1ED-4E0E-B9EC-8698C11629B3}" destId="{D081830F-38D8-4E1E-BCE8-FED2D106EE09}" srcOrd="6" destOrd="0" presId="urn:microsoft.com/office/officeart/2018/5/layout/IconCircleLabelList"/>
    <dgm:cxn modelId="{D985B475-216B-4CA8-8868-A7CD4A15383E}" type="presParOf" srcId="{D081830F-38D8-4E1E-BCE8-FED2D106EE09}" destId="{1F3A7EA2-B666-45A0-8295-559D0268CA66}" srcOrd="0" destOrd="0" presId="urn:microsoft.com/office/officeart/2018/5/layout/IconCircleLabelList"/>
    <dgm:cxn modelId="{36B96BD3-BAEE-4169-A612-FA8909FF591E}" type="presParOf" srcId="{D081830F-38D8-4E1E-BCE8-FED2D106EE09}" destId="{8BAF22AD-5C67-44C3-9128-3EA1D2327D05}" srcOrd="1" destOrd="0" presId="urn:microsoft.com/office/officeart/2018/5/layout/IconCircleLabelList"/>
    <dgm:cxn modelId="{C40D4745-52AC-4F6C-A0AD-4F7388A13654}" type="presParOf" srcId="{D081830F-38D8-4E1E-BCE8-FED2D106EE09}" destId="{B54ABA08-65BA-4FD3-8863-5343F99CAA93}" srcOrd="2" destOrd="0" presId="urn:microsoft.com/office/officeart/2018/5/layout/IconCircleLabelList"/>
    <dgm:cxn modelId="{4AFEA738-3A8E-4E51-8BF9-F571DC2CB83E}" type="presParOf" srcId="{D081830F-38D8-4E1E-BCE8-FED2D106EE09}" destId="{929E094B-BAC6-41E7-A6D3-56EA43BE87E5}" srcOrd="3" destOrd="0" presId="urn:microsoft.com/office/officeart/2018/5/layout/IconCircleLabelList"/>
    <dgm:cxn modelId="{FB894537-DFF6-40C0-955A-A8C78EF6445C}" type="presParOf" srcId="{B67D2FE3-E1ED-4E0E-B9EC-8698C11629B3}" destId="{C34DCDD5-0294-4C75-ABCE-44011EA0D894}" srcOrd="7" destOrd="0" presId="urn:microsoft.com/office/officeart/2018/5/layout/IconCircleLabelList"/>
    <dgm:cxn modelId="{B69CDD8E-7DAF-4987-B27E-A845CAD1925B}" type="presParOf" srcId="{B67D2FE3-E1ED-4E0E-B9EC-8698C11629B3}" destId="{7BE26730-CAFE-48A9-B0E6-CC2054E4ED57}" srcOrd="8" destOrd="0" presId="urn:microsoft.com/office/officeart/2018/5/layout/IconCircleLabelList"/>
    <dgm:cxn modelId="{0F1B3143-8214-42D4-BEBB-308C527D2686}" type="presParOf" srcId="{7BE26730-CAFE-48A9-B0E6-CC2054E4ED57}" destId="{FD92A232-41FA-46D1-9C31-22949B26AD9D}" srcOrd="0" destOrd="0" presId="urn:microsoft.com/office/officeart/2018/5/layout/IconCircleLabelList"/>
    <dgm:cxn modelId="{D66AEAD2-47DE-4B1E-995D-B108CAFA4821}" type="presParOf" srcId="{7BE26730-CAFE-48A9-B0E6-CC2054E4ED57}" destId="{064BB8CA-F2C2-4BBF-AF36-CD014E4FF605}" srcOrd="1" destOrd="0" presId="urn:microsoft.com/office/officeart/2018/5/layout/IconCircleLabelList"/>
    <dgm:cxn modelId="{51B2B05A-768E-4040-A6EB-7483B5F15898}" type="presParOf" srcId="{7BE26730-CAFE-48A9-B0E6-CC2054E4ED57}" destId="{EBBF49DC-43F8-4F8A-8C59-056B4D9AC538}" srcOrd="2" destOrd="0" presId="urn:microsoft.com/office/officeart/2018/5/layout/IconCircleLabelList"/>
    <dgm:cxn modelId="{F070BF60-0384-4057-99B1-1634B24F852F}" type="presParOf" srcId="{7BE26730-CAFE-48A9-B0E6-CC2054E4ED57}" destId="{DDB81787-BD28-4C58-98E4-DCB33FF7729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CBE8E-CC25-44C8-A1D2-A0745FCE2307}">
      <dsp:nvSpPr>
        <dsp:cNvPr id="0" name=""/>
        <dsp:cNvSpPr/>
      </dsp:nvSpPr>
      <dsp:spPr>
        <a:xfrm>
          <a:off x="1890506" y="20847"/>
          <a:ext cx="1731375" cy="1731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2F617-5D3C-4E3B-9324-C62333195A52}">
      <dsp:nvSpPr>
        <dsp:cNvPr id="0" name=""/>
        <dsp:cNvSpPr/>
      </dsp:nvSpPr>
      <dsp:spPr>
        <a:xfrm>
          <a:off x="832443" y="2184914"/>
          <a:ext cx="384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What is trust? </a:t>
          </a:r>
          <a:endParaRPr lang="en-US" sz="1500" kern="1200"/>
        </a:p>
      </dsp:txBody>
      <dsp:txXfrm>
        <a:off x="832443" y="2184914"/>
        <a:ext cx="3847500" cy="720000"/>
      </dsp:txXfrm>
    </dsp:sp>
    <dsp:sp modelId="{11D04101-418F-4173-BD07-8B64F9B66C25}">
      <dsp:nvSpPr>
        <dsp:cNvPr id="0" name=""/>
        <dsp:cNvSpPr/>
      </dsp:nvSpPr>
      <dsp:spPr>
        <a:xfrm>
          <a:off x="6411318" y="20847"/>
          <a:ext cx="1731375" cy="1731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32DDE-B2F0-4246-88F8-A4D3978D354E}">
      <dsp:nvSpPr>
        <dsp:cNvPr id="0" name=""/>
        <dsp:cNvSpPr/>
      </dsp:nvSpPr>
      <dsp:spPr>
        <a:xfrm>
          <a:off x="5353256" y="2184914"/>
          <a:ext cx="3847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Trust is the confidence that your teammates will do what they say and support each other.</a:t>
          </a:r>
          <a:endParaRPr lang="en-US" sz="1500" kern="1200"/>
        </a:p>
      </dsp:txBody>
      <dsp:txXfrm>
        <a:off x="5353256" y="2184914"/>
        <a:ext cx="38475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F8BC37-56A7-4135-82A6-01D78F573F01}">
      <dsp:nvSpPr>
        <dsp:cNvPr id="0" name=""/>
        <dsp:cNvSpPr/>
      </dsp:nvSpPr>
      <dsp:spPr>
        <a:xfrm>
          <a:off x="393271" y="31487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E939B-6D8A-433A-AD54-9F41A54FED2D}">
      <dsp:nvSpPr>
        <dsp:cNvPr id="0" name=""/>
        <dsp:cNvSpPr/>
      </dsp:nvSpPr>
      <dsp:spPr>
        <a:xfrm>
          <a:off x="627271" y="265487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38A878-CB4F-4F0D-9ADE-189B716F56E6}">
      <dsp:nvSpPr>
        <dsp:cNvPr id="0" name=""/>
        <dsp:cNvSpPr/>
      </dsp:nvSpPr>
      <dsp:spPr>
        <a:xfrm>
          <a:off x="42271" y="147148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Make decisions faster.</a:t>
          </a:r>
          <a:endParaRPr lang="en-US" sz="1500" kern="1200"/>
        </a:p>
      </dsp:txBody>
      <dsp:txXfrm>
        <a:off x="42271" y="1471487"/>
        <a:ext cx="1800000" cy="720000"/>
      </dsp:txXfrm>
    </dsp:sp>
    <dsp:sp modelId="{651F7D62-24C8-4E98-A1F3-E61C4FFB675C}">
      <dsp:nvSpPr>
        <dsp:cNvPr id="0" name=""/>
        <dsp:cNvSpPr/>
      </dsp:nvSpPr>
      <dsp:spPr>
        <a:xfrm>
          <a:off x="2508271" y="31487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C07E0-53E4-40C5-8904-49DB086F850C}">
      <dsp:nvSpPr>
        <dsp:cNvPr id="0" name=""/>
        <dsp:cNvSpPr/>
      </dsp:nvSpPr>
      <dsp:spPr>
        <a:xfrm>
          <a:off x="2742271" y="265487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86F87-DA8D-4387-8AAA-8FF8ACA8FC0C}">
      <dsp:nvSpPr>
        <dsp:cNvPr id="0" name=""/>
        <dsp:cNvSpPr/>
      </dsp:nvSpPr>
      <dsp:spPr>
        <a:xfrm>
          <a:off x="2157271" y="147148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Build trust and transparency.</a:t>
          </a:r>
          <a:endParaRPr lang="en-US" sz="1500" kern="1200"/>
        </a:p>
      </dsp:txBody>
      <dsp:txXfrm>
        <a:off x="2157271" y="1471487"/>
        <a:ext cx="1800000" cy="720000"/>
      </dsp:txXfrm>
    </dsp:sp>
    <dsp:sp modelId="{1F7E1338-98E2-48A1-A9D8-008964612AC2}">
      <dsp:nvSpPr>
        <dsp:cNvPr id="0" name=""/>
        <dsp:cNvSpPr/>
      </dsp:nvSpPr>
      <dsp:spPr>
        <a:xfrm>
          <a:off x="4623271" y="31487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9D2625-F4AA-4B4F-A02F-3886F040C670}">
      <dsp:nvSpPr>
        <dsp:cNvPr id="0" name=""/>
        <dsp:cNvSpPr/>
      </dsp:nvSpPr>
      <dsp:spPr>
        <a:xfrm>
          <a:off x="4857271" y="265487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731DE-B3DA-496A-87DF-523B62488B01}">
      <dsp:nvSpPr>
        <dsp:cNvPr id="0" name=""/>
        <dsp:cNvSpPr/>
      </dsp:nvSpPr>
      <dsp:spPr>
        <a:xfrm>
          <a:off x="4272271" y="147148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Improve alignment and productivity.</a:t>
          </a:r>
          <a:endParaRPr lang="en-US" sz="1500" kern="1200"/>
        </a:p>
      </dsp:txBody>
      <dsp:txXfrm>
        <a:off x="4272271" y="1471487"/>
        <a:ext cx="1800000" cy="720000"/>
      </dsp:txXfrm>
    </dsp:sp>
    <dsp:sp modelId="{AAE34978-441E-4423-A3C5-00AB0DA1533F}">
      <dsp:nvSpPr>
        <dsp:cNvPr id="0" name=""/>
        <dsp:cNvSpPr/>
      </dsp:nvSpPr>
      <dsp:spPr>
        <a:xfrm>
          <a:off x="2508271" y="2641487"/>
          <a:ext cx="1098000" cy="1098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1FB6C-90F1-4BBC-860E-C6B93E139888}">
      <dsp:nvSpPr>
        <dsp:cNvPr id="0" name=""/>
        <dsp:cNvSpPr/>
      </dsp:nvSpPr>
      <dsp:spPr>
        <a:xfrm>
          <a:off x="2742271" y="2875487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52456C-D5F0-48EF-AF82-779660CDEFA4}">
      <dsp:nvSpPr>
        <dsp:cNvPr id="0" name=""/>
        <dsp:cNvSpPr/>
      </dsp:nvSpPr>
      <dsp:spPr>
        <a:xfrm>
          <a:off x="2157271" y="4081487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Strengthen relationships.</a:t>
          </a:r>
          <a:endParaRPr lang="en-US" sz="1500" kern="1200"/>
        </a:p>
      </dsp:txBody>
      <dsp:txXfrm>
        <a:off x="2157271" y="4081487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91757F-2B35-4B84-9E36-E84922F6621C}">
      <dsp:nvSpPr>
        <dsp:cNvPr id="0" name=""/>
        <dsp:cNvSpPr/>
      </dsp:nvSpPr>
      <dsp:spPr>
        <a:xfrm>
          <a:off x="1265760" y="1700"/>
          <a:ext cx="5063040" cy="74624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237" tIns="189545" rIns="98237" bIns="18954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Give tasks to people based on their strengths and interests</a:t>
          </a:r>
        </a:p>
      </dsp:txBody>
      <dsp:txXfrm>
        <a:off x="1265760" y="1700"/>
        <a:ext cx="5063040" cy="746240"/>
      </dsp:txXfrm>
    </dsp:sp>
    <dsp:sp modelId="{62CC6CED-72EA-4650-81EA-2BF34AB77D27}">
      <dsp:nvSpPr>
        <dsp:cNvPr id="0" name=""/>
        <dsp:cNvSpPr/>
      </dsp:nvSpPr>
      <dsp:spPr>
        <a:xfrm>
          <a:off x="0" y="1700"/>
          <a:ext cx="1265760" cy="74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80" tIns="73712" rIns="66980" bIns="7371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Give</a:t>
          </a:r>
        </a:p>
      </dsp:txBody>
      <dsp:txXfrm>
        <a:off x="0" y="1700"/>
        <a:ext cx="1265760" cy="746240"/>
      </dsp:txXfrm>
    </dsp:sp>
    <dsp:sp modelId="{4EABE323-E037-4999-A878-2BB438FEEC67}">
      <dsp:nvSpPr>
        <dsp:cNvPr id="0" name=""/>
        <dsp:cNvSpPr/>
      </dsp:nvSpPr>
      <dsp:spPr>
        <a:xfrm>
          <a:off x="1265760" y="792715"/>
          <a:ext cx="5063040" cy="746240"/>
        </a:xfrm>
        <a:prstGeom prst="rect">
          <a:avLst/>
        </a:prstGeom>
        <a:solidFill>
          <a:schemeClr val="accent2">
            <a:hueOff val="-1520001"/>
            <a:satOff val="-4286"/>
            <a:lumOff val="-1814"/>
            <a:alphaOff val="0"/>
          </a:schemeClr>
        </a:solidFill>
        <a:ln w="9525" cap="flat" cmpd="sng" algn="ctr">
          <a:solidFill>
            <a:schemeClr val="accent2">
              <a:hueOff val="-1520001"/>
              <a:satOff val="-4286"/>
              <a:lumOff val="-18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237" tIns="189545" rIns="98237" bIns="18954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Be clear about the goals and expectations</a:t>
          </a:r>
        </a:p>
      </dsp:txBody>
      <dsp:txXfrm>
        <a:off x="1265760" y="792715"/>
        <a:ext cx="5063040" cy="746240"/>
      </dsp:txXfrm>
    </dsp:sp>
    <dsp:sp modelId="{491D0734-5562-4F04-B83D-A4184C44AB04}">
      <dsp:nvSpPr>
        <dsp:cNvPr id="0" name=""/>
        <dsp:cNvSpPr/>
      </dsp:nvSpPr>
      <dsp:spPr>
        <a:xfrm>
          <a:off x="0" y="792715"/>
          <a:ext cx="1265760" cy="74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1520001"/>
              <a:satOff val="-4286"/>
              <a:lumOff val="-18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80" tIns="73712" rIns="66980" bIns="7371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Be</a:t>
          </a:r>
        </a:p>
      </dsp:txBody>
      <dsp:txXfrm>
        <a:off x="0" y="792715"/>
        <a:ext cx="1265760" cy="746240"/>
      </dsp:txXfrm>
    </dsp:sp>
    <dsp:sp modelId="{E104B31C-71D8-48A3-8D67-C991820A9FAC}">
      <dsp:nvSpPr>
        <dsp:cNvPr id="0" name=""/>
        <dsp:cNvSpPr/>
      </dsp:nvSpPr>
      <dsp:spPr>
        <a:xfrm>
          <a:off x="1265760" y="1583729"/>
          <a:ext cx="5063040" cy="746240"/>
        </a:xfrm>
        <a:prstGeom prst="rect">
          <a:avLst/>
        </a:prstGeom>
        <a:solidFill>
          <a:schemeClr val="accent2">
            <a:hueOff val="-3040001"/>
            <a:satOff val="-8572"/>
            <a:lumOff val="-3627"/>
            <a:alphaOff val="0"/>
          </a:schemeClr>
        </a:solidFill>
        <a:ln w="9525" cap="flat" cmpd="sng" algn="ctr">
          <a:solidFill>
            <a:schemeClr val="accent2">
              <a:hueOff val="-3040001"/>
              <a:satOff val="-8572"/>
              <a:lumOff val="-362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237" tIns="189545" rIns="98237" bIns="18954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Offer support when needed, but avoid hovering</a:t>
          </a:r>
        </a:p>
      </dsp:txBody>
      <dsp:txXfrm>
        <a:off x="1265760" y="1583729"/>
        <a:ext cx="5063040" cy="746240"/>
      </dsp:txXfrm>
    </dsp:sp>
    <dsp:sp modelId="{BC74FED1-17B5-4533-92A7-D4DAEF8FB117}">
      <dsp:nvSpPr>
        <dsp:cNvPr id="0" name=""/>
        <dsp:cNvSpPr/>
      </dsp:nvSpPr>
      <dsp:spPr>
        <a:xfrm>
          <a:off x="0" y="1583729"/>
          <a:ext cx="1265760" cy="74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3040001"/>
              <a:satOff val="-8572"/>
              <a:lumOff val="-362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80" tIns="73712" rIns="66980" bIns="7371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Offer</a:t>
          </a:r>
        </a:p>
      </dsp:txBody>
      <dsp:txXfrm>
        <a:off x="0" y="1583729"/>
        <a:ext cx="1265760" cy="746240"/>
      </dsp:txXfrm>
    </dsp:sp>
    <dsp:sp modelId="{08C878A0-DA8C-46D9-9698-040F8F212BC5}">
      <dsp:nvSpPr>
        <dsp:cNvPr id="0" name=""/>
        <dsp:cNvSpPr/>
      </dsp:nvSpPr>
      <dsp:spPr>
        <a:xfrm>
          <a:off x="1265760" y="2374744"/>
          <a:ext cx="5063040" cy="746240"/>
        </a:xfrm>
        <a:prstGeom prst="rect">
          <a:avLst/>
        </a:prstGeom>
        <a:solidFill>
          <a:schemeClr val="accent2">
            <a:hueOff val="-4560002"/>
            <a:satOff val="-12858"/>
            <a:lumOff val="-5441"/>
            <a:alphaOff val="0"/>
          </a:schemeClr>
        </a:solidFill>
        <a:ln w="9525" cap="flat" cmpd="sng" algn="ctr">
          <a:solidFill>
            <a:schemeClr val="accent2">
              <a:hueOff val="-4560002"/>
              <a:satOff val="-12858"/>
              <a:lumOff val="-54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237" tIns="189545" rIns="98237" bIns="18954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Allow room for mistakes so people can learn</a:t>
          </a:r>
        </a:p>
      </dsp:txBody>
      <dsp:txXfrm>
        <a:off x="1265760" y="2374744"/>
        <a:ext cx="5063040" cy="746240"/>
      </dsp:txXfrm>
    </dsp:sp>
    <dsp:sp modelId="{421D8DDF-F524-4E71-AC84-EDE003DE105F}">
      <dsp:nvSpPr>
        <dsp:cNvPr id="0" name=""/>
        <dsp:cNvSpPr/>
      </dsp:nvSpPr>
      <dsp:spPr>
        <a:xfrm>
          <a:off x="0" y="2374744"/>
          <a:ext cx="1265760" cy="74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4560002"/>
              <a:satOff val="-12858"/>
              <a:lumOff val="-54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80" tIns="73712" rIns="66980" bIns="7371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Allow</a:t>
          </a:r>
        </a:p>
      </dsp:txBody>
      <dsp:txXfrm>
        <a:off x="0" y="2374744"/>
        <a:ext cx="1265760" cy="746240"/>
      </dsp:txXfrm>
    </dsp:sp>
    <dsp:sp modelId="{1E227913-0BD4-481E-993F-D0962F34A9C5}">
      <dsp:nvSpPr>
        <dsp:cNvPr id="0" name=""/>
        <dsp:cNvSpPr/>
      </dsp:nvSpPr>
      <dsp:spPr>
        <a:xfrm>
          <a:off x="1265760" y="3165759"/>
          <a:ext cx="5063040" cy="746240"/>
        </a:xfrm>
        <a:prstGeom prst="rect">
          <a:avLst/>
        </a:prstGeom>
        <a:solidFill>
          <a:schemeClr val="accent2">
            <a:hueOff val="-6080002"/>
            <a:satOff val="-17144"/>
            <a:lumOff val="-7255"/>
            <a:alphaOff val="0"/>
          </a:schemeClr>
        </a:solidFill>
        <a:ln w="9525" cap="flat" cmpd="sng" algn="ctr">
          <a:solidFill>
            <a:schemeClr val="accent2">
              <a:hueOff val="-6080002"/>
              <a:satOff val="-17144"/>
              <a:lumOff val="-72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8237" tIns="189545" rIns="98237" bIns="189545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Recognize their effort and progres</a:t>
          </a:r>
        </a:p>
      </dsp:txBody>
      <dsp:txXfrm>
        <a:off x="1265760" y="3165759"/>
        <a:ext cx="5063040" cy="746240"/>
      </dsp:txXfrm>
    </dsp:sp>
    <dsp:sp modelId="{5EE46E47-AA97-4B14-9F3C-4BFEB96F9F3C}">
      <dsp:nvSpPr>
        <dsp:cNvPr id="0" name=""/>
        <dsp:cNvSpPr/>
      </dsp:nvSpPr>
      <dsp:spPr>
        <a:xfrm>
          <a:off x="0" y="3165759"/>
          <a:ext cx="1265760" cy="74624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-6080002"/>
              <a:satOff val="-17144"/>
              <a:lumOff val="-72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980" tIns="73712" rIns="66980" bIns="73712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Recognize</a:t>
          </a:r>
        </a:p>
      </dsp:txBody>
      <dsp:txXfrm>
        <a:off x="0" y="3165759"/>
        <a:ext cx="1265760" cy="7462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2E7E44-449C-4DB2-AF2D-B20A9AC44378}">
      <dsp:nvSpPr>
        <dsp:cNvPr id="0" name=""/>
        <dsp:cNvSpPr/>
      </dsp:nvSpPr>
      <dsp:spPr>
        <a:xfrm>
          <a:off x="344940" y="385144"/>
          <a:ext cx="1073337" cy="10733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24293-4B5F-4A2A-A2C3-84BC6C21E911}">
      <dsp:nvSpPr>
        <dsp:cNvPr id="0" name=""/>
        <dsp:cNvSpPr/>
      </dsp:nvSpPr>
      <dsp:spPr>
        <a:xfrm>
          <a:off x="573684" y="613888"/>
          <a:ext cx="615849" cy="6158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4E1E45-66E5-413D-BDF6-135D2DFAF462}">
      <dsp:nvSpPr>
        <dsp:cNvPr id="0" name=""/>
        <dsp:cNvSpPr/>
      </dsp:nvSpPr>
      <dsp:spPr>
        <a:xfrm>
          <a:off x="1824" y="1792800"/>
          <a:ext cx="1759570" cy="747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Address issues early before they grow into bigger problems.</a:t>
          </a:r>
          <a:endParaRPr lang="en-US" sz="1100" kern="1200"/>
        </a:p>
      </dsp:txBody>
      <dsp:txXfrm>
        <a:off x="1824" y="1792800"/>
        <a:ext cx="1759570" cy="747817"/>
      </dsp:txXfrm>
    </dsp:sp>
    <dsp:sp modelId="{F9B0B312-64E2-4BE2-BC06-C4ADC51CD221}">
      <dsp:nvSpPr>
        <dsp:cNvPr id="0" name=""/>
        <dsp:cNvSpPr/>
      </dsp:nvSpPr>
      <dsp:spPr>
        <a:xfrm>
          <a:off x="2412435" y="385144"/>
          <a:ext cx="1073337" cy="10733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F5630-6919-4B59-8311-24400238010F}">
      <dsp:nvSpPr>
        <dsp:cNvPr id="0" name=""/>
        <dsp:cNvSpPr/>
      </dsp:nvSpPr>
      <dsp:spPr>
        <a:xfrm>
          <a:off x="2641180" y="613888"/>
          <a:ext cx="615849" cy="6158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18D9A-A884-436B-AD9B-77022F4118A1}">
      <dsp:nvSpPr>
        <dsp:cNvPr id="0" name=""/>
        <dsp:cNvSpPr/>
      </dsp:nvSpPr>
      <dsp:spPr>
        <a:xfrm>
          <a:off x="2069319" y="1792800"/>
          <a:ext cx="1759570" cy="747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Listen to all sides and make sure everyone feels heard.</a:t>
          </a:r>
          <a:endParaRPr lang="en-US" sz="1100" kern="1200"/>
        </a:p>
      </dsp:txBody>
      <dsp:txXfrm>
        <a:off x="2069319" y="1792800"/>
        <a:ext cx="1759570" cy="747817"/>
      </dsp:txXfrm>
    </dsp:sp>
    <dsp:sp modelId="{0CC9B943-6FD2-44F9-AA31-1C66FEB4DE9B}">
      <dsp:nvSpPr>
        <dsp:cNvPr id="0" name=""/>
        <dsp:cNvSpPr/>
      </dsp:nvSpPr>
      <dsp:spPr>
        <a:xfrm>
          <a:off x="4479931" y="385144"/>
          <a:ext cx="1073337" cy="10733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CD384-B796-44BF-BF54-01A99AE8CD13}">
      <dsp:nvSpPr>
        <dsp:cNvPr id="0" name=""/>
        <dsp:cNvSpPr/>
      </dsp:nvSpPr>
      <dsp:spPr>
        <a:xfrm>
          <a:off x="4708675" y="613888"/>
          <a:ext cx="615849" cy="6158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644A61-B544-4E0B-83C1-C17EAB9F5D8F}">
      <dsp:nvSpPr>
        <dsp:cNvPr id="0" name=""/>
        <dsp:cNvSpPr/>
      </dsp:nvSpPr>
      <dsp:spPr>
        <a:xfrm>
          <a:off x="4136814" y="1792800"/>
          <a:ext cx="1759570" cy="747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Treat conflict as a chance to improve communication and processes.</a:t>
          </a:r>
          <a:endParaRPr lang="en-US" sz="1100" kern="1200"/>
        </a:p>
      </dsp:txBody>
      <dsp:txXfrm>
        <a:off x="4136814" y="1792800"/>
        <a:ext cx="1759570" cy="747817"/>
      </dsp:txXfrm>
    </dsp:sp>
    <dsp:sp modelId="{1F3A7EA2-B666-45A0-8295-559D0268CA66}">
      <dsp:nvSpPr>
        <dsp:cNvPr id="0" name=""/>
        <dsp:cNvSpPr/>
      </dsp:nvSpPr>
      <dsp:spPr>
        <a:xfrm>
          <a:off x="6547426" y="385144"/>
          <a:ext cx="1073337" cy="10733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AF22AD-5C67-44C3-9128-3EA1D2327D05}">
      <dsp:nvSpPr>
        <dsp:cNvPr id="0" name=""/>
        <dsp:cNvSpPr/>
      </dsp:nvSpPr>
      <dsp:spPr>
        <a:xfrm>
          <a:off x="6776170" y="613888"/>
          <a:ext cx="615849" cy="6158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9E094B-BAC6-41E7-A6D3-56EA43BE87E5}">
      <dsp:nvSpPr>
        <dsp:cNvPr id="0" name=""/>
        <dsp:cNvSpPr/>
      </dsp:nvSpPr>
      <dsp:spPr>
        <a:xfrm>
          <a:off x="6204309" y="1792800"/>
          <a:ext cx="1759570" cy="747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Stay calm, objective, and solution-focused.</a:t>
          </a:r>
          <a:endParaRPr lang="en-US" sz="1100" kern="1200"/>
        </a:p>
      </dsp:txBody>
      <dsp:txXfrm>
        <a:off x="6204309" y="1792800"/>
        <a:ext cx="1759570" cy="747817"/>
      </dsp:txXfrm>
    </dsp:sp>
    <dsp:sp modelId="{FD92A232-41FA-46D1-9C31-22949B26AD9D}">
      <dsp:nvSpPr>
        <dsp:cNvPr id="0" name=""/>
        <dsp:cNvSpPr/>
      </dsp:nvSpPr>
      <dsp:spPr>
        <a:xfrm>
          <a:off x="8614921" y="385144"/>
          <a:ext cx="1073337" cy="107333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4BB8CA-F2C2-4BBF-AF36-CD014E4FF605}">
      <dsp:nvSpPr>
        <dsp:cNvPr id="0" name=""/>
        <dsp:cNvSpPr/>
      </dsp:nvSpPr>
      <dsp:spPr>
        <a:xfrm>
          <a:off x="8843665" y="613888"/>
          <a:ext cx="615849" cy="6158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81787-BD28-4C58-98E4-DCB33FF7729E}">
      <dsp:nvSpPr>
        <dsp:cNvPr id="0" name=""/>
        <dsp:cNvSpPr/>
      </dsp:nvSpPr>
      <dsp:spPr>
        <a:xfrm>
          <a:off x="8271805" y="1792800"/>
          <a:ext cx="1759570" cy="747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Follow up afterward to ensure the solution is working and relationships remain strong.</a:t>
          </a:r>
          <a:endParaRPr lang="en-US" sz="1100" kern="1200"/>
        </a:p>
      </dsp:txBody>
      <dsp:txXfrm>
        <a:off x="8271805" y="1792800"/>
        <a:ext cx="1759570" cy="747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89973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47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27913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07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548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680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000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59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743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213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11/28/2025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2192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11/28/2025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8089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36" r:id="rId5"/>
    <p:sldLayoutId id="2147483741" r:id="rId6"/>
    <p:sldLayoutId id="2147483737" r:id="rId7"/>
    <p:sldLayoutId id="2147483738" r:id="rId8"/>
    <p:sldLayoutId id="2147483739" r:id="rId9"/>
    <p:sldLayoutId id="2147483740" r:id="rId10"/>
    <p:sldLayoutId id="214748374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researchoutreach.org/articles/what-team-communication-can-tell-us-about-team-effectiveness/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pngall.com/team-work-png/download/13214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ta.pressbooks.pub/teamworkstudent/chapter/understanding-yourself-as-a-team-member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cienceforwork.com/blog/teamwork-training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urses.lumenlearning.com/suny-esc-communicationforprofessionals/chapter/working-in-team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esheninger.blogspot.com/2019/09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getmespark.com/getting-the-most-out-of-your-consulting-partnerships/" TargetMode="Externa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image" Target="../media/image3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bs.edu/faculty/Pages/item.aspx?num=7817" TargetMode="External"/><Relationship Id="rId7" Type="http://schemas.openxmlformats.org/officeDocument/2006/relationships/image" Target="../media/image38.jpeg"/><Relationship Id="rId2" Type="http://schemas.openxmlformats.org/officeDocument/2006/relationships/hyperlink" Target="https://doi.org/10.2307/26669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sycnet.apa.org/record/1966-05832-001" TargetMode="External"/><Relationship Id="rId5" Type="http://schemas.openxmlformats.org/officeDocument/2006/relationships/hyperlink" Target="https://www.ttisi.com/thomas-kilmann-conflict-mode-instrument" TargetMode="External"/><Relationship Id="rId4" Type="http://schemas.openxmlformats.org/officeDocument/2006/relationships/hyperlink" Target="https://www.tablegroup.com/books/dysfunctions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43552" y="450000"/>
            <a:ext cx="6107460" cy="2484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40000"/>
              </a:lnSpc>
            </a:pPr>
            <a:r>
              <a:rPr lang="en-US" sz="1900"/>
              <a:t>Name: Peter Hricko</a:t>
            </a:r>
          </a:p>
          <a:p>
            <a:pPr algn="l">
              <a:lnSpc>
                <a:spcPct val="140000"/>
              </a:lnSpc>
            </a:pPr>
            <a:r>
              <a:rPr lang="en-US" sz="1900"/>
              <a:t>Module: BMSW4009 Team Working and Communication </a:t>
            </a:r>
          </a:p>
          <a:p>
            <a:pPr algn="l">
              <a:lnSpc>
                <a:spcPct val="140000"/>
              </a:lnSpc>
            </a:pPr>
            <a:r>
              <a:rPr lang="en-US" sz="1900"/>
              <a:t>Student number </a:t>
            </a:r>
          </a:p>
          <a:p>
            <a:pPr algn="l">
              <a:lnSpc>
                <a:spcPct val="140000"/>
              </a:lnSpc>
            </a:pPr>
            <a:r>
              <a:rPr lang="en-US" sz="1900"/>
              <a:t>Date:01/12/2025</a:t>
            </a: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FB613AD-00EA-4831-B6D3-32608400E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5" name="Picture 4" descr="Industrial Engineering MSc | University of Wales Trinity Saint David ...">
            <a:extLst>
              <a:ext uri="{FF2B5EF4-FFF2-40B4-BE49-F238E27FC236}">
                <a16:creationId xmlns:a16="http://schemas.microsoft.com/office/drawing/2014/main" id="{9F6466D1-9B6E-2598-94EC-6B9CBF22A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851" y="4017600"/>
            <a:ext cx="3312576" cy="2300400"/>
          </a:xfrm>
          <a:prstGeom prst="rect">
            <a:avLst/>
          </a:prstGeom>
        </p:spPr>
      </p:pic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72EFE72F-8581-F8F2-B380-E0349EC795B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452" r="-2" b="14005"/>
          <a:stretch>
            <a:fillRect/>
          </a:stretch>
        </p:blipFill>
        <p:spPr>
          <a:xfrm>
            <a:off x="6229412" y="4275139"/>
            <a:ext cx="5421600" cy="1785321"/>
          </a:xfrm>
          <a:prstGeom prst="rect">
            <a:avLst/>
          </a:prstGeom>
        </p:spPr>
      </p:pic>
      <p:pic>
        <p:nvPicPr>
          <p:cNvPr id="6" name="Picture 5" descr="A group of people holding hands&#10;&#10;AI-generated content may be incorrect.">
            <a:extLst>
              <a:ext uri="{FF2B5EF4-FFF2-40B4-BE49-F238E27FC236}">
                <a16:creationId xmlns:a16="http://schemas.microsoft.com/office/drawing/2014/main" id="{82B3E8EB-9B6B-ECCA-5C73-5C650F71189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3011" y="407294"/>
            <a:ext cx="3983554" cy="2458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E987B8D-6B03-63F1-EE85-F57DE7CA40AF}"/>
              </a:ext>
            </a:extLst>
          </p:cNvPr>
          <p:cNvSpPr txBox="1"/>
          <p:nvPr/>
        </p:nvSpPr>
        <p:spPr>
          <a:xfrm>
            <a:off x="422946" y="3070001"/>
            <a:ext cx="3983685" cy="11358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9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9554C-E892-BE9B-D2EA-956634B82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750" y="536575"/>
            <a:ext cx="3892550" cy="1453003"/>
          </a:xfrm>
        </p:spPr>
        <p:txBody>
          <a:bodyPr wrap="square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Topic: How to build Effective relationship within a Team!</a:t>
            </a:r>
            <a:endParaRPr lang="en-GB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F9DBAEC-3457-411E-B9BF-3576C078B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60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 descr="Teamwork Team Blackboard · Gratis afbeelding op Pixabay">
            <a:extLst>
              <a:ext uri="{FF2B5EF4-FFF2-40B4-BE49-F238E27FC236}">
                <a16:creationId xmlns:a16="http://schemas.microsoft.com/office/drawing/2014/main" id="{88E5FF4F-571E-0F9E-864B-915665ECF4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785" b="8937"/>
          <a:stretch>
            <a:fillRect/>
          </a:stretch>
        </p:blipFill>
        <p:spPr>
          <a:xfrm>
            <a:off x="4981200" y="10"/>
            <a:ext cx="7210800" cy="3430790"/>
          </a:xfrm>
          <a:prstGeom prst="rect">
            <a:avLst/>
          </a:prstGeom>
        </p:spPr>
      </p:pic>
      <p:pic>
        <p:nvPicPr>
          <p:cNvPr id="9" name="Content Placeholder 8" descr="A group of people standing around a puzzle&#10;&#10;AI-generated content may be incorrect.">
            <a:extLst>
              <a:ext uri="{FF2B5EF4-FFF2-40B4-BE49-F238E27FC236}">
                <a16:creationId xmlns:a16="http://schemas.microsoft.com/office/drawing/2014/main" id="{9013DDB8-1ABD-C69F-5E6A-10A5B21633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5887" r="-2" b="-2"/>
          <a:stretch>
            <a:fillRect/>
          </a:stretch>
        </p:blipFill>
        <p:spPr>
          <a:xfrm>
            <a:off x="4981199" y="3427200"/>
            <a:ext cx="3607200" cy="3430800"/>
          </a:xfrm>
          <a:prstGeom prst="rect">
            <a:avLst/>
          </a:prstGeom>
        </p:spPr>
      </p:pic>
      <p:pic>
        <p:nvPicPr>
          <p:cNvPr id="13" name="Picture 12" descr="climbing helping team work , success concept | climbing help… | Flickr">
            <a:extLst>
              <a:ext uri="{FF2B5EF4-FFF2-40B4-BE49-F238E27FC236}">
                <a16:creationId xmlns:a16="http://schemas.microsoft.com/office/drawing/2014/main" id="{642A66BD-7894-E6CB-2BCA-2450FE104B5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887" r="27032" b="-3"/>
          <a:stretch>
            <a:fillRect/>
          </a:stretch>
        </p:blipFill>
        <p:spPr>
          <a:xfrm>
            <a:off x="8584800" y="3427200"/>
            <a:ext cx="3607200" cy="343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57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3268346D-5E77-4906-AC8D-57FB88F11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F7302-8C83-88EC-A658-CDF8C1390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395297"/>
            <a:ext cx="4078800" cy="1594282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u="sng"/>
              <a:t>Content</a:t>
            </a:r>
            <a:endParaRPr lang="en-GB" b="1"/>
          </a:p>
        </p:txBody>
      </p:sp>
      <p:pic>
        <p:nvPicPr>
          <p:cNvPr id="112" name="Picture 111" descr="Colourful carved figures of humans">
            <a:extLst>
              <a:ext uri="{FF2B5EF4-FFF2-40B4-BE49-F238E27FC236}">
                <a16:creationId xmlns:a16="http://schemas.microsoft.com/office/drawing/2014/main" id="{E46A8784-E3E1-A2A2-6BE8-DFF37E9909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660" r="17847" b="-10"/>
          <a:stretch>
            <a:fillRect/>
          </a:stretch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  <p:cxnSp>
        <p:nvCxnSpPr>
          <p:cNvPr id="118" name="Straight Connector 117">
            <a:extLst>
              <a:ext uri="{FF2B5EF4-FFF2-40B4-BE49-F238E27FC236}">
                <a16:creationId xmlns:a16="http://schemas.microsoft.com/office/drawing/2014/main" id="{4CBC1FDF-AE13-4731-B38F-2761BDFDB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" name="Content Placeholder 2">
            <a:extLst>
              <a:ext uri="{FF2B5EF4-FFF2-40B4-BE49-F238E27FC236}">
                <a16:creationId xmlns:a16="http://schemas.microsoft.com/office/drawing/2014/main" id="{A0C15456-B327-1488-1766-F85C9330A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369" y="1995956"/>
            <a:ext cx="4078800" cy="46516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/>
              <a:t>How to build an effective team</a:t>
            </a:r>
            <a:endParaRPr lang="en-GB" sz="1400" b="1" u="sng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Define a Clear Purpose and Goals</a:t>
            </a:r>
            <a:endParaRPr lang="en-GB" sz="1400" b="1" u="sng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Select the Right People</a:t>
            </a:r>
            <a:endParaRPr lang="en-GB" sz="1400" b="1" u="sng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Establish Trust and Psychological Safety</a:t>
            </a:r>
            <a:endParaRPr lang="en-GB" sz="1400" b="1" u="sng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Create Strong Communication Norms</a:t>
            </a:r>
            <a:endParaRPr lang="en-GB" sz="1400" b="1" u="sng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Empower and Delegate</a:t>
            </a:r>
            <a:endParaRPr lang="en-GB" sz="1400" b="1" u="sng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ea typeface="+mn-lt"/>
                <a:cs typeface="+mn-lt"/>
              </a:rPr>
              <a:t>Manage Conflict Constructivel</a:t>
            </a:r>
            <a:r>
              <a:rPr lang="en-GB" sz="1400" dirty="0">
                <a:ea typeface="+mn-lt"/>
                <a:cs typeface="+mn-lt"/>
              </a:rPr>
              <a:t>y</a:t>
            </a:r>
            <a:endParaRPr lang="en-GB" sz="1400" dirty="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solidFill>
                  <a:srgbClr val="000000">
                    <a:alpha val="60000"/>
                  </a:srgbClr>
                </a:solidFill>
              </a:rPr>
              <a:t>conclusion</a:t>
            </a:r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solidFill>
                  <a:srgbClr val="000000">
                    <a:alpha val="60000"/>
                  </a:srgbClr>
                </a:solidFill>
              </a:rPr>
              <a:t>References</a:t>
            </a:r>
            <a:endParaRPr lang="en-GB" dirty="0"/>
          </a:p>
          <a:p>
            <a:pPr marL="457200" indent="-457200">
              <a:lnSpc>
                <a:spcPct val="140000"/>
              </a:lnSpc>
              <a:buAutoNum type="arabicParenR"/>
            </a:pPr>
            <a:r>
              <a:rPr lang="en-GB" sz="1400" b="1" u="sng" dirty="0">
                <a:solidFill>
                  <a:srgbClr val="000000">
                    <a:alpha val="60000"/>
                  </a:srgbClr>
                </a:solidFill>
              </a:rPr>
              <a:t>Ai statement </a:t>
            </a:r>
          </a:p>
          <a:p>
            <a:pPr marL="457200" indent="-457200">
              <a:lnSpc>
                <a:spcPct val="140000"/>
              </a:lnSpc>
              <a:buAutoNum type="arabicParenR"/>
            </a:pPr>
            <a:endParaRPr lang="en-GB" sz="1300"/>
          </a:p>
          <a:p>
            <a:pPr marL="457200" indent="-457200">
              <a:lnSpc>
                <a:spcPct val="140000"/>
              </a:lnSpc>
              <a:buAutoNum type="arabicParenR"/>
            </a:pPr>
            <a:endParaRPr lang="en-GB" sz="1300"/>
          </a:p>
          <a:p>
            <a:pPr marL="457200" indent="-457200">
              <a:lnSpc>
                <a:spcPct val="140000"/>
              </a:lnSpc>
              <a:buAutoNum type="arabicParenR"/>
            </a:pPr>
            <a:endParaRPr lang="en-GB" sz="1300">
              <a:solidFill>
                <a:srgbClr val="000000">
                  <a:alpha val="60000"/>
                </a:srgbClr>
              </a:solidFill>
            </a:endParaRPr>
          </a:p>
          <a:p>
            <a:pPr marL="457200" indent="-457200">
              <a:lnSpc>
                <a:spcPct val="140000"/>
              </a:lnSpc>
              <a:buAutoNum type="arabicParenR"/>
            </a:pPr>
            <a:endParaRPr lang="en-GB" sz="1300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923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3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3DA7F893-7F6A-EE75-8171-DB43681162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96" r="-2" b="-2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CFCE6BC-4706-49A2-816A-A44669F98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B989DA-28B3-98FA-3B7C-D1C550253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7200" y="1096965"/>
            <a:ext cx="7977600" cy="2085696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>
                <a:solidFill>
                  <a:srgbClr val="FFFFFF"/>
                </a:solidFill>
              </a:rPr>
              <a:t>How to build an Effective Team?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diagram of a team&#10;&#10;AI-generated content may be incorrect.">
            <a:extLst>
              <a:ext uri="{FF2B5EF4-FFF2-40B4-BE49-F238E27FC236}">
                <a16:creationId xmlns:a16="http://schemas.microsoft.com/office/drawing/2014/main" id="{0361FB05-6C24-EBB5-800D-6A593DA287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38" y="2653549"/>
            <a:ext cx="4944158" cy="4362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12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C96D9-84A3-2248-AE9D-1332C14DC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 Define a clear purpose and goals</a:t>
            </a:r>
            <a:endParaRPr lang="en-US" b="1" u="sng"/>
          </a:p>
        </p:txBody>
      </p:sp>
      <p:pic>
        <p:nvPicPr>
          <p:cNvPr id="4" name="Content Placeholder 3" descr="A diagram of teamwork&#10;&#10;AI-generated content may be incorrect.">
            <a:extLst>
              <a:ext uri="{FF2B5EF4-FFF2-40B4-BE49-F238E27FC236}">
                <a16:creationId xmlns:a16="http://schemas.microsoft.com/office/drawing/2014/main" id="{9CDC0973-C5A1-A8D5-6424-BDFD9F5CEE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0516" y="1479980"/>
            <a:ext cx="8692348" cy="5378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219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E0C0B2A-3FD1-4235-A16E-0ED1E028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494E066-0146-46E9-BAF1-C33240ABA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3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ShapeType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3A336AD-7176-5F51-1BE3-5044FDC881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131" r="-2" b="16868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767E5D14-5396-4D7B-996A-7BFD00576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" y="1"/>
            <a:ext cx="10033000" cy="6858000"/>
          </a:xfrm>
          <a:prstGeom prst="rect">
            <a:avLst/>
          </a:prstGeom>
          <a:gradFill flip="none" rotWithShape="1">
            <a:gsLst>
              <a:gs pos="40000">
                <a:srgbClr val="000000">
                  <a:alpha val="35000"/>
                </a:srgbClr>
              </a:gs>
              <a:gs pos="60000">
                <a:srgbClr val="000000">
                  <a:alpha val="35000"/>
                </a:srgbClr>
              </a:gs>
              <a:gs pos="20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80000">
                <a:srgbClr val="000000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0FAC83-35B2-085F-C0D1-71368C77D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2517" y="-1058"/>
            <a:ext cx="7797800" cy="1532951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800" b="1" u="sng" dirty="0">
                <a:solidFill>
                  <a:srgbClr val="00B0F0"/>
                </a:solidFill>
              </a:rPr>
              <a:t>Selecting the right people 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E14350AE-EC1C-4F25-89C0-954A46AD8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4987925" y="2840038"/>
            <a:chExt cx="2216150" cy="1177924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E4B8450-1C95-4531-850D-7F686ACF7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69F795D-66E2-4432-87F1-7E13EA568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E870852C-150C-4471-870D-11A27F465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9" name="Freeform 68">
                  <a:extLst>
                    <a:ext uri="{FF2B5EF4-FFF2-40B4-BE49-F238E27FC236}">
                      <a16:creationId xmlns:a16="http://schemas.microsoft.com/office/drawing/2014/main" id="{81089950-4556-4EE5-B23C-9FA83C28F1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0" name="Freeform 69">
                  <a:extLst>
                    <a:ext uri="{FF2B5EF4-FFF2-40B4-BE49-F238E27FC236}">
                      <a16:creationId xmlns:a16="http://schemas.microsoft.com/office/drawing/2014/main" id="{12CF34BC-E280-4CBF-AF4A-7F778162E8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Line 70">
                  <a:extLst>
                    <a:ext uri="{FF2B5EF4-FFF2-40B4-BE49-F238E27FC236}">
                      <a16:creationId xmlns:a16="http://schemas.microsoft.com/office/drawing/2014/main" id="{22B8AF45-EA47-4AF8-B61A-9803450AE8D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443807CF-0501-40E7-BFD0-D82647E71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6" name="Freeform 68">
                  <a:extLst>
                    <a:ext uri="{FF2B5EF4-FFF2-40B4-BE49-F238E27FC236}">
                      <a16:creationId xmlns:a16="http://schemas.microsoft.com/office/drawing/2014/main" id="{776C808B-231E-40AC-849E-C32F2B8E2F4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7" name="Freeform 69">
                  <a:extLst>
                    <a:ext uri="{FF2B5EF4-FFF2-40B4-BE49-F238E27FC236}">
                      <a16:creationId xmlns:a16="http://schemas.microsoft.com/office/drawing/2014/main" id="{2363355C-504A-42FE-8E50-40CA0B20AF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Line 70">
                  <a:extLst>
                    <a:ext uri="{FF2B5EF4-FFF2-40B4-BE49-F238E27FC236}">
                      <a16:creationId xmlns:a16="http://schemas.microsoft.com/office/drawing/2014/main" id="{938C58D4-333C-44D7-B4AB-5550D5C880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CA6FCDD6-62D2-9615-8377-1E7080FCD0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-4388" y="3005538"/>
            <a:ext cx="4686609" cy="385258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FC0384-9A76-7FD1-502E-A5A28C8FF6B6}"/>
              </a:ext>
            </a:extLst>
          </p:cNvPr>
          <p:cNvSpPr txBox="1"/>
          <p:nvPr/>
        </p:nvSpPr>
        <p:spPr>
          <a:xfrm>
            <a:off x="6096495" y="3322283"/>
            <a:ext cx="571448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Look for individuals who bring the </a:t>
            </a:r>
            <a:r>
              <a:rPr lang="en-GB" sz="2400" b="1" i="1" dirty="0">
                <a:solidFill>
                  <a:schemeClr val="bg1"/>
                </a:solidFill>
                <a:ea typeface="+mn-lt"/>
                <a:cs typeface="+mn-lt"/>
              </a:rPr>
              <a:t>specific skills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 and expertise the team needs.</a:t>
            </a:r>
            <a:endParaRPr lang="en-US" sz="2400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Focus not only on what they can do today, but their </a:t>
            </a:r>
            <a:r>
              <a:rPr lang="en-GB" sz="2400" b="1" i="1" dirty="0">
                <a:solidFill>
                  <a:schemeClr val="bg1"/>
                </a:solidFill>
                <a:ea typeface="+mn-lt"/>
                <a:cs typeface="+mn-lt"/>
              </a:rPr>
              <a:t>ability to learn and grow</a:t>
            </a:r>
            <a:r>
              <a:rPr lang="en-GB" sz="2400" b="1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GB" sz="2400" b="1" dirty="0">
              <a:solidFill>
                <a:schemeClr val="bg1"/>
              </a:solidFill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78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A5783-F85F-AE83-B271-20E9ADCD9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51461"/>
            <a:ext cx="10213200" cy="1390902"/>
          </a:xfrm>
        </p:spPr>
        <p:txBody>
          <a:bodyPr anchor="ctr">
            <a:normAutofit/>
          </a:bodyPr>
          <a:lstStyle/>
          <a:p>
            <a:pPr marL="285750" indent="-285750" algn="ctr">
              <a:lnSpc>
                <a:spcPct val="90000"/>
              </a:lnSpc>
              <a:buFont typeface="Arial"/>
              <a:buChar char="•"/>
            </a:pPr>
            <a:r>
              <a:rPr lang="en-GB" sz="4400" b="1" u="sng">
                <a:latin typeface="Avenir Next LT Pro"/>
              </a:rPr>
              <a:t>Establish Trust and Psychological Safety</a:t>
            </a:r>
            <a:endParaRPr lang="en-GB" sz="44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26F0CE2D-E3A2-F536-34F6-D3589905D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334321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6895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D2EE047-566C-48D4-9F44-4BB3B58F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E68E4B-B3AD-1714-00E8-1390BF66C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45926"/>
            <a:ext cx="3531600" cy="1815882"/>
          </a:xfrm>
        </p:spPr>
        <p:txBody>
          <a:bodyPr anchor="t">
            <a:normAutofit/>
          </a:bodyPr>
          <a:lstStyle/>
          <a:p>
            <a:r>
              <a:rPr lang="en-GB" b="1" u="sng">
                <a:latin typeface="Avenir Next LT Pro"/>
              </a:rPr>
              <a:t>Create Strong Communication Norms</a:t>
            </a:r>
            <a:endParaRPr lang="en-US" b="1"/>
          </a:p>
        </p:txBody>
      </p:sp>
      <p:pic>
        <p:nvPicPr>
          <p:cNvPr id="30" name="Picture 29" descr="5 Secrets of Effective Communication: Tips for Leaders">
            <a:extLst>
              <a:ext uri="{FF2B5EF4-FFF2-40B4-BE49-F238E27FC236}">
                <a16:creationId xmlns:a16="http://schemas.microsoft.com/office/drawing/2014/main" id="{28C4FC44-D869-B28D-32B4-B4594BE60C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58" r="1" b="1"/>
          <a:stretch>
            <a:fillRect/>
          </a:stretch>
        </p:blipFill>
        <p:spPr>
          <a:xfrm>
            <a:off x="169334" y="2772833"/>
            <a:ext cx="4326466" cy="2996141"/>
          </a:xfrm>
          <a:prstGeom prst="rect">
            <a:avLst/>
          </a:prstGeom>
        </p:spPr>
      </p:pic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39BB36FB-289B-95F7-E7E1-A17D249EA5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6721823"/>
              </p:ext>
            </p:extLst>
          </p:nvPr>
        </p:nvGraphicFramePr>
        <p:xfrm>
          <a:off x="4997457" y="935999"/>
          <a:ext cx="6114543" cy="4832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1263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2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1025B3-D69A-97DE-1D58-15BC669FC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6328800" cy="1112836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latin typeface="Avenir Next LT Pro"/>
              </a:rPr>
              <a:t>Empower and Delegate ?</a:t>
            </a:r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05D45D7-984D-4CDD-B1BC-0CF407C72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2485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halkboard with white text&#10;&#10;AI-generated content may be incorrect.">
            <a:extLst>
              <a:ext uri="{FF2B5EF4-FFF2-40B4-BE49-F238E27FC236}">
                <a16:creationId xmlns:a16="http://schemas.microsoft.com/office/drawing/2014/main" id="{D31B6484-468D-5713-F091-5172A26622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3638" b="21518"/>
          <a:stretch>
            <a:fillRect/>
          </a:stretch>
        </p:blipFill>
        <p:spPr>
          <a:xfrm>
            <a:off x="7528984" y="1860051"/>
            <a:ext cx="4206695" cy="3931648"/>
          </a:xfrm>
          <a:prstGeom prst="rect">
            <a:avLst/>
          </a:prstGeom>
        </p:spPr>
      </p:pic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872B1A42-6BB5-2DF8-1EE8-13867C0F13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0394021"/>
              </p:ext>
            </p:extLst>
          </p:nvPr>
        </p:nvGraphicFramePr>
        <p:xfrm>
          <a:off x="989400" y="1864801"/>
          <a:ext cx="6328800" cy="3913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56824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AD393-0116-4D34-573C-F7321AD30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51461"/>
            <a:ext cx="10213200" cy="1390902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b="1" u="sng">
                <a:latin typeface="Avenir Next LT Pro"/>
              </a:rPr>
              <a:t>Manage Conflict Constructively</a:t>
            </a:r>
            <a:endParaRPr lang="en-US" sz="4800" b="1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D51CCB-7B5F-9E49-1C4F-8F64CA6E0A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0557959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75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86C44-3847-C6F8-DF0B-01DA59787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u="sng" dirty="0"/>
              <a:t>Conclusion</a:t>
            </a:r>
            <a:endParaRPr lang="en-US" dirty="0"/>
          </a:p>
        </p:txBody>
      </p:sp>
      <p:pic>
        <p:nvPicPr>
          <p:cNvPr id="4" name="Content Placeholder 3" descr="A group of people holding a puzzle piece&#10;&#10;AI-generated content may be incorrect.">
            <a:extLst>
              <a:ext uri="{FF2B5EF4-FFF2-40B4-BE49-F238E27FC236}">
                <a16:creationId xmlns:a16="http://schemas.microsoft.com/office/drawing/2014/main" id="{0AAF460B-2D7E-D55C-C99A-30541B6DB0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18566" y="3006138"/>
            <a:ext cx="3810000" cy="2857500"/>
          </a:xfrm>
          <a:prstGeom prst="rect">
            <a:avLst/>
          </a:prstGeom>
        </p:spPr>
      </p:pic>
      <p:pic>
        <p:nvPicPr>
          <p:cNvPr id="7" name="Picture 6" descr="Teamwork Team Zahnrad · Kostenloses Bild auf Pixabay">
            <a:extLst>
              <a:ext uri="{FF2B5EF4-FFF2-40B4-BE49-F238E27FC236}">
                <a16:creationId xmlns:a16="http://schemas.microsoft.com/office/drawing/2014/main" id="{9B1C6292-D60B-C383-0F36-F0DECA165F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9652" y="2567608"/>
            <a:ext cx="5554870" cy="3699566"/>
          </a:xfrm>
          <a:prstGeom prst="rect">
            <a:avLst/>
          </a:prstGeom>
        </p:spPr>
      </p:pic>
      <p:pic>
        <p:nvPicPr>
          <p:cNvPr id="8" name="Picture 7" descr="Meeting Relationship Business · Free image on Pixabay">
            <a:extLst>
              <a:ext uri="{FF2B5EF4-FFF2-40B4-BE49-F238E27FC236}">
                <a16:creationId xmlns:a16="http://schemas.microsoft.com/office/drawing/2014/main" id="{1DC85190-2B55-F659-7340-7DBF96B101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4970" y="3004378"/>
            <a:ext cx="3334026" cy="283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2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3ED89-AB57-A688-F303-79751F9F0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3369" y="1051581"/>
            <a:ext cx="6548617" cy="580270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59410" indent="-359410">
              <a:lnSpc>
                <a:spcPct val="140000"/>
              </a:lnSpc>
            </a:pPr>
            <a:r>
              <a:rPr lang="en-GB" sz="1400" b="1" dirty="0">
                <a:ea typeface="+mn-lt"/>
                <a:cs typeface="+mn-lt"/>
              </a:rPr>
              <a:t>1)Edmondson, A.C., 1999.</a:t>
            </a:r>
            <a:r>
              <a:rPr lang="en-GB" sz="1400" dirty="0">
                <a:ea typeface="+mn-lt"/>
                <a:cs typeface="+mn-lt"/>
              </a:rPr>
              <a:t> Psychological safety and learning </a:t>
            </a:r>
            <a:r>
              <a:rPr lang="en-GB" sz="1400" dirty="0" err="1">
                <a:ea typeface="+mn-lt"/>
                <a:cs typeface="+mn-lt"/>
              </a:rPr>
              <a:t>behavior</a:t>
            </a:r>
            <a:r>
              <a:rPr lang="en-GB" sz="1400" dirty="0">
                <a:ea typeface="+mn-lt"/>
                <a:cs typeface="+mn-lt"/>
              </a:rPr>
              <a:t> in work teams. </a:t>
            </a:r>
            <a:r>
              <a:rPr lang="en-GB" sz="1400" i="1" dirty="0">
                <a:ea typeface="+mn-lt"/>
                <a:cs typeface="+mn-lt"/>
              </a:rPr>
              <a:t>Administrative Science Quarterly</a:t>
            </a:r>
            <a:r>
              <a:rPr lang="en-GB" sz="1400" dirty="0">
                <a:ea typeface="+mn-lt"/>
                <a:cs typeface="+mn-lt"/>
              </a:rPr>
              <a:t>, 44(2), pp.350–383.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https://doi.org/10.2307/2666999</a:t>
            </a:r>
            <a:endParaRPr lang="en-GB" sz="1400" b="1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b="1" dirty="0">
                <a:ea typeface="+mn-lt"/>
                <a:cs typeface="+mn-lt"/>
              </a:rPr>
              <a:t>2)Hackman, J.R., 2002.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i="1" dirty="0">
                <a:ea typeface="+mn-lt"/>
                <a:cs typeface="+mn-lt"/>
              </a:rPr>
              <a:t>Leading teams: Setting the stage for great performances.</a:t>
            </a:r>
            <a:r>
              <a:rPr lang="en-GB" sz="1400" dirty="0">
                <a:ea typeface="+mn-lt"/>
                <a:cs typeface="+mn-lt"/>
              </a:rPr>
              <a:t> Boston, MA: Harvard Business School Press.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https://www.hbs.edu/faculty/Pages/item.aspx?num=7817</a:t>
            </a:r>
            <a:endParaRPr lang="en-GB" sz="14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b="1" dirty="0">
                <a:ea typeface="+mn-lt"/>
                <a:cs typeface="+mn-lt"/>
              </a:rPr>
              <a:t>3)Lencioni, P., 2002.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i="1" dirty="0">
                <a:ea typeface="+mn-lt"/>
                <a:cs typeface="+mn-lt"/>
              </a:rPr>
              <a:t>The five dysfunctions of a team: A leadership fable.</a:t>
            </a:r>
            <a:r>
              <a:rPr lang="en-GB" sz="1400" dirty="0">
                <a:ea typeface="+mn-lt"/>
                <a:cs typeface="+mn-lt"/>
              </a:rPr>
              <a:t> San Francisco: Jossey-Bass.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4"/>
              </a:rPr>
              <a:t>https://www.tablegroup.com/books/dysfunctions/</a:t>
            </a:r>
            <a:endParaRPr lang="en-GB" sz="14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b="1" dirty="0">
                <a:ea typeface="+mn-lt"/>
                <a:cs typeface="+mn-lt"/>
              </a:rPr>
              <a:t>4)Thomas, K.W. &amp; Kilmann, R.H., 2008.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i="1" dirty="0">
                <a:ea typeface="+mn-lt"/>
                <a:cs typeface="+mn-lt"/>
              </a:rPr>
              <a:t>Thomas–Kilmann Conflict Mode Instrument (TKI).</a:t>
            </a:r>
            <a:r>
              <a:rPr lang="en-GB" sz="1400" dirty="0">
                <a:ea typeface="+mn-lt"/>
                <a:cs typeface="+mn-lt"/>
              </a:rPr>
              <a:t> Mountain View, CA: CPP.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5"/>
              </a:rPr>
              <a:t>https://www.ttisi.com/thomas-kilmann-conflict-mode-instrument</a:t>
            </a:r>
            <a:endParaRPr lang="en-GB" sz="1400">
              <a:solidFill>
                <a:srgbClr val="000000">
                  <a:alpha val="60000"/>
                </a:srgbClr>
              </a:solidFill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r>
              <a:rPr lang="en-GB" sz="1400" b="1" dirty="0">
                <a:ea typeface="+mn-lt"/>
                <a:cs typeface="+mn-lt"/>
              </a:rPr>
              <a:t>5)Tuckman, B.W., 1965.</a:t>
            </a:r>
            <a:r>
              <a:rPr lang="en-GB" sz="1400" dirty="0">
                <a:ea typeface="+mn-lt"/>
                <a:cs typeface="+mn-lt"/>
              </a:rPr>
              <a:t> Developmental sequence in small groups. </a:t>
            </a:r>
            <a:r>
              <a:rPr lang="en-GB" sz="1400" i="1" dirty="0">
                <a:ea typeface="+mn-lt"/>
                <a:cs typeface="+mn-lt"/>
              </a:rPr>
              <a:t>Psychological Bulletin</a:t>
            </a:r>
            <a:r>
              <a:rPr lang="en-GB" sz="1400" dirty="0">
                <a:ea typeface="+mn-lt"/>
                <a:cs typeface="+mn-lt"/>
              </a:rPr>
              <a:t>, 63(6), pp.384–399.</a:t>
            </a:r>
            <a:br>
              <a:rPr lang="en-GB" sz="1400" dirty="0">
                <a:ea typeface="+mn-lt"/>
                <a:cs typeface="+mn-lt"/>
              </a:rPr>
            </a:br>
            <a:r>
              <a:rPr lang="en-GB" sz="1400" dirty="0">
                <a:ea typeface="+mn-lt"/>
                <a:cs typeface="+mn-lt"/>
              </a:rPr>
              <a:t> Available at: </a:t>
            </a:r>
            <a:r>
              <a:rPr lang="en-GB" sz="1400" dirty="0">
                <a:ea typeface="+mn-lt"/>
                <a:cs typeface="+mn-lt"/>
                <a:hlinkClick r:id="rId6"/>
              </a:rPr>
              <a:t>https://psycnet.apa.org/record/1966-05832-001</a:t>
            </a:r>
            <a:endParaRPr lang="en-GB" sz="1400" dirty="0"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700"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700"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700">
              <a:ea typeface="+mn-lt"/>
              <a:cs typeface="+mn-lt"/>
            </a:endParaRPr>
          </a:p>
          <a:p>
            <a:pPr marL="359410" indent="-359410">
              <a:lnSpc>
                <a:spcPct val="140000"/>
              </a:lnSpc>
            </a:pPr>
            <a:endParaRPr lang="en-GB" sz="700">
              <a:ea typeface="+mn-lt"/>
              <a:cs typeface="+mn-lt"/>
            </a:endParaRPr>
          </a:p>
        </p:txBody>
      </p:sp>
      <p:pic>
        <p:nvPicPr>
          <p:cNvPr id="4" name="Picture 3" descr="How we handle references in executive search | Mary Croydon posted on ...">
            <a:extLst>
              <a:ext uri="{FF2B5EF4-FFF2-40B4-BE49-F238E27FC236}">
                <a16:creationId xmlns:a16="http://schemas.microsoft.com/office/drawing/2014/main" id="{E815E2CD-DF67-67F5-0920-9E504555A51C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46862" b="3138"/>
          <a:stretch>
            <a:fillRect/>
          </a:stretch>
        </p:blipFill>
        <p:spPr>
          <a:xfrm>
            <a:off x="671782" y="711867"/>
            <a:ext cx="4993084" cy="2807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90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0ED84-030C-2BEC-3AE2-3B12DE722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b="1" u="sng" dirty="0"/>
              <a:t>AI STATEMENT.</a:t>
            </a:r>
            <a:endParaRPr lang="en-US" b="1" u="sng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14BBD-D620-659B-6AB0-89B6204F6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600" y="2877018"/>
            <a:ext cx="4078800" cy="2901482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359410">
              <a:lnSpc>
                <a:spcPct val="140000"/>
              </a:lnSpc>
            </a:pPr>
            <a:r>
              <a:rPr lang="en-GB" sz="1700" b="1">
                <a:ea typeface="+mn-lt"/>
                <a:cs typeface="+mn-lt"/>
              </a:rPr>
              <a:t>I confirm that I did not use any generative Artificial Intelligence tools (such as ChatGPT or similar systems) to produce, edit, or support the content of this assignment. All work is entirely my own.</a:t>
            </a:r>
            <a:endParaRPr lang="en-GB" sz="1700" b="1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258426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FrostyVTI</vt:lpstr>
      <vt:lpstr>PowerPoint Presentation</vt:lpstr>
      <vt:lpstr>Topic: How to build Effective relationship within a Team!</vt:lpstr>
      <vt:lpstr>Content</vt:lpstr>
      <vt:lpstr>How to build an Effective Team?</vt:lpstr>
      <vt:lpstr> Define a clear purpose and goals</vt:lpstr>
      <vt:lpstr>Selecting the right people </vt:lpstr>
      <vt:lpstr>Establish Trust and Psychological Safety</vt:lpstr>
      <vt:lpstr>Create Strong Communication Norms</vt:lpstr>
      <vt:lpstr>Empower and Delegate ?</vt:lpstr>
      <vt:lpstr>Manage Conflict Constructively</vt:lpstr>
      <vt:lpstr>Conclusion</vt:lpstr>
      <vt:lpstr>PowerPoint Presentation</vt:lpstr>
      <vt:lpstr>AI STATEMENT.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385</cp:revision>
  <dcterms:created xsi:type="dcterms:W3CDTF">2025-11-28T17:45:34Z</dcterms:created>
  <dcterms:modified xsi:type="dcterms:W3CDTF">2025-11-28T19:24:45Z</dcterms:modified>
</cp:coreProperties>
</file>