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tags/tag16.xml" ContentType="application/vnd.openxmlformats-officedocument.presentationml.tags+xml"/>
  <Override PartName="/ppt/notesSlides/notesSlide17.xml" ContentType="application/vnd.openxmlformats-officedocument.presentationml.notesSlide+xml"/>
  <Override PartName="/ppt/tags/tag17.xml" ContentType="application/vnd.openxmlformats-officedocument.presentationml.tags+xml"/>
  <Override PartName="/ppt/notesSlides/notesSlide18.xml" ContentType="application/vnd.openxmlformats-officedocument.presentationml.notesSlide+xml"/>
  <Override PartName="/ppt/tags/tag18.xml" ContentType="application/vnd.openxmlformats-officedocument.presentationml.tags+xml"/>
  <Override PartName="/ppt/notesSlides/notesSlide19.xml" ContentType="application/vnd.openxmlformats-officedocument.presentationml.notesSlide+xml"/>
  <Override PartName="/ppt/tags/tag19.xml" ContentType="application/vnd.openxmlformats-officedocument.presentationml.tags+xml"/>
  <Override PartName="/ppt/notesSlides/notesSlide20.xml" ContentType="application/vnd.openxmlformats-officedocument.presentationml.notesSlide+xml"/>
  <Override PartName="/ppt/tags/tag20.xml" ContentType="application/vnd.openxmlformats-officedocument.presentationml.tags+xml"/>
  <Override PartName="/ppt/notesSlides/notesSlide21.xml" ContentType="application/vnd.openxmlformats-officedocument.presentationml.notesSlide+xml"/>
  <Override PartName="/ppt/tags/tag21.xml" ContentType="application/vnd.openxmlformats-officedocument.presentationml.tags+xml"/>
  <Override PartName="/ppt/notesSlides/notesSlide22.xml" ContentType="application/vnd.openxmlformats-officedocument.presentationml.notesSlide+xml"/>
  <Override PartName="/ppt/tags/tag22.xml" ContentType="application/vnd.openxmlformats-officedocument.presentationml.tags+xml"/>
  <Override PartName="/ppt/notesSlides/notesSlide23.xml" ContentType="application/vnd.openxmlformats-officedocument.presentationml.notesSlide+xml"/>
  <Override PartName="/ppt/tags/tag23.xml" ContentType="application/vnd.openxmlformats-officedocument.presentationml.tags+xml"/>
  <Override PartName="/ppt/notesSlides/notesSlide24.xml" ContentType="application/vnd.openxmlformats-officedocument.presentationml.notesSlide+xml"/>
  <Override PartName="/ppt/tags/tag24.xml" ContentType="application/vnd.openxmlformats-officedocument.presentationml.tags+xml"/>
  <Override PartName="/ppt/notesSlides/notesSlide25.xml" ContentType="application/vnd.openxmlformats-officedocument.presentationml.notesSlide+xml"/>
  <Override PartName="/ppt/tags/tag25.xml" ContentType="application/vnd.openxmlformats-officedocument.presentationml.tags+xml"/>
  <Override PartName="/ppt/notesSlides/notesSlide26.xml" ContentType="application/vnd.openxmlformats-officedocument.presentationml.notesSlide+xml"/>
  <Override PartName="/ppt/tags/tag26.xml" ContentType="application/vnd.openxmlformats-officedocument.presentationml.tags+xml"/>
  <Override PartName="/ppt/notesSlides/notesSlide27.xml" ContentType="application/vnd.openxmlformats-officedocument.presentationml.notesSlide+xml"/>
  <Override PartName="/ppt/tags/tag27.xml" ContentType="application/vnd.openxmlformats-officedocument.presentationml.tags+xml"/>
  <Override PartName="/ppt/notesSlides/notesSlide28.xml" ContentType="application/vnd.openxmlformats-officedocument.presentationml.notesSlide+xml"/>
  <Override PartName="/ppt/tags/tag28.xml" ContentType="application/vnd.openxmlformats-officedocument.presentationml.tags+xml"/>
  <Override PartName="/ppt/notesSlides/notesSlide29.xml" ContentType="application/vnd.openxmlformats-officedocument.presentationml.notesSlide+xml"/>
  <Override PartName="/ppt/tags/tag29.xml" ContentType="application/vnd.openxmlformats-officedocument.presentationml.tags+xml"/>
  <Override PartName="/ppt/notesSlides/notesSlide30.xml" ContentType="application/vnd.openxmlformats-officedocument.presentationml.notesSlide+xml"/>
  <Override PartName="/ppt/tags/tag30.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41"/>
  </p:notesMasterIdLst>
  <p:sldIdLst>
    <p:sldId id="719" r:id="rId7"/>
    <p:sldId id="301" r:id="rId8"/>
    <p:sldId id="302" r:id="rId9"/>
    <p:sldId id="983" r:id="rId10"/>
    <p:sldId id="1031" r:id="rId11"/>
    <p:sldId id="984" r:id="rId12"/>
    <p:sldId id="985" r:id="rId13"/>
    <p:sldId id="1032" r:id="rId14"/>
    <p:sldId id="989" r:id="rId15"/>
    <p:sldId id="990" r:id="rId16"/>
    <p:sldId id="1023" r:id="rId17"/>
    <p:sldId id="1033" r:id="rId18"/>
    <p:sldId id="1024" r:id="rId19"/>
    <p:sldId id="991" r:id="rId20"/>
    <p:sldId id="1034" r:id="rId21"/>
    <p:sldId id="994" r:id="rId22"/>
    <p:sldId id="1025" r:id="rId23"/>
    <p:sldId id="995" r:id="rId24"/>
    <p:sldId id="996" r:id="rId25"/>
    <p:sldId id="1026" r:id="rId26"/>
    <p:sldId id="997" r:id="rId27"/>
    <p:sldId id="1000" r:id="rId28"/>
    <p:sldId id="1035" r:id="rId29"/>
    <p:sldId id="1001" r:id="rId30"/>
    <p:sldId id="1028" r:id="rId31"/>
    <p:sldId id="1002" r:id="rId32"/>
    <p:sldId id="1004" r:id="rId33"/>
    <p:sldId id="1005" r:id="rId34"/>
    <p:sldId id="1010" r:id="rId35"/>
    <p:sldId id="1011" r:id="rId36"/>
    <p:sldId id="1012" r:id="rId37"/>
    <p:sldId id="1013" r:id="rId38"/>
    <p:sldId id="1030" r:id="rId39"/>
    <p:sldId id="72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8B20B2-56F9-4FE3-96FB-B2C0C78146B4}" v="9" dt="2025-01-29T06:33:40.9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8" autoAdjust="0"/>
    <p:restoredTop sz="77253"/>
  </p:normalViewPr>
  <p:slideViewPr>
    <p:cSldViewPr snapToGrid="0">
      <p:cViewPr varScale="1">
        <p:scale>
          <a:sx n="76" d="100"/>
          <a:sy n="76" d="100"/>
        </p:scale>
        <p:origin x="669"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EB2D651B-0737-47D8-AE33-397790393CB7}"/>
    <pc:docChg chg="modSld">
      <pc:chgData name="Stalin Jacob Wilson Packia Dhas" userId="050d7d71-3621-4503-95e8-1c9a9d962492" providerId="ADAL" clId="{EB2D651B-0737-47D8-AE33-397790393CB7}" dt="2025-01-29T07:28:44.398" v="8" actId="6549"/>
      <pc:docMkLst>
        <pc:docMk/>
      </pc:docMkLst>
      <pc:sldChg chg="modNotesTx">
        <pc:chgData name="Stalin Jacob Wilson Packia Dhas" userId="050d7d71-3621-4503-95e8-1c9a9d962492" providerId="ADAL" clId="{EB2D651B-0737-47D8-AE33-397790393CB7}" dt="2025-01-29T07:27:53.168" v="0" actId="6549"/>
        <pc:sldMkLst>
          <pc:docMk/>
          <pc:sldMk cId="1725597741" sldId="984"/>
        </pc:sldMkLst>
      </pc:sldChg>
      <pc:sldChg chg="modNotesTx">
        <pc:chgData name="Stalin Jacob Wilson Packia Dhas" userId="050d7d71-3621-4503-95e8-1c9a9d962492" providerId="ADAL" clId="{EB2D651B-0737-47D8-AE33-397790393CB7}" dt="2025-01-29T07:28:09.045" v="2" actId="6549"/>
        <pc:sldMkLst>
          <pc:docMk/>
          <pc:sldMk cId="235556518" sldId="990"/>
        </pc:sldMkLst>
      </pc:sldChg>
      <pc:sldChg chg="modNotesTx">
        <pc:chgData name="Stalin Jacob Wilson Packia Dhas" userId="050d7d71-3621-4503-95e8-1c9a9d962492" providerId="ADAL" clId="{EB2D651B-0737-47D8-AE33-397790393CB7}" dt="2025-01-29T07:28:26.331" v="5" actId="6549"/>
        <pc:sldMkLst>
          <pc:docMk/>
          <pc:sldMk cId="2987144371" sldId="994"/>
        </pc:sldMkLst>
      </pc:sldChg>
      <pc:sldChg chg="modNotesTx">
        <pc:chgData name="Stalin Jacob Wilson Packia Dhas" userId="050d7d71-3621-4503-95e8-1c9a9d962492" providerId="ADAL" clId="{EB2D651B-0737-47D8-AE33-397790393CB7}" dt="2025-01-29T07:28:40.116" v="7" actId="6549"/>
        <pc:sldMkLst>
          <pc:docMk/>
          <pc:sldMk cId="2137129562" sldId="1001"/>
        </pc:sldMkLst>
      </pc:sldChg>
      <pc:sldChg chg="modNotesTx">
        <pc:chgData name="Stalin Jacob Wilson Packia Dhas" userId="050d7d71-3621-4503-95e8-1c9a9d962492" providerId="ADAL" clId="{EB2D651B-0737-47D8-AE33-397790393CB7}" dt="2025-01-29T07:28:16.546" v="3" actId="6549"/>
        <pc:sldMkLst>
          <pc:docMk/>
          <pc:sldMk cId="3259519716" sldId="1024"/>
        </pc:sldMkLst>
      </pc:sldChg>
      <pc:sldChg chg="modNotesTx">
        <pc:chgData name="Stalin Jacob Wilson Packia Dhas" userId="050d7d71-3621-4503-95e8-1c9a9d962492" providerId="ADAL" clId="{EB2D651B-0737-47D8-AE33-397790393CB7}" dt="2025-01-29T07:28:44.398" v="8" actId="6549"/>
        <pc:sldMkLst>
          <pc:docMk/>
          <pc:sldMk cId="3296273820" sldId="1028"/>
        </pc:sldMkLst>
      </pc:sldChg>
      <pc:sldChg chg="modNotesTx">
        <pc:chgData name="Stalin Jacob Wilson Packia Dhas" userId="050d7d71-3621-4503-95e8-1c9a9d962492" providerId="ADAL" clId="{EB2D651B-0737-47D8-AE33-397790393CB7}" dt="2025-01-29T07:27:58.574" v="1" actId="6549"/>
        <pc:sldMkLst>
          <pc:docMk/>
          <pc:sldMk cId="1101912876" sldId="1032"/>
        </pc:sldMkLst>
      </pc:sldChg>
      <pc:sldChg chg="modNotesTx">
        <pc:chgData name="Stalin Jacob Wilson Packia Dhas" userId="050d7d71-3621-4503-95e8-1c9a9d962492" providerId="ADAL" clId="{EB2D651B-0737-47D8-AE33-397790393CB7}" dt="2025-01-29T07:28:22.329" v="4" actId="6549"/>
        <pc:sldMkLst>
          <pc:docMk/>
          <pc:sldMk cId="3410257671" sldId="1034"/>
        </pc:sldMkLst>
      </pc:sldChg>
      <pc:sldChg chg="modNotesTx">
        <pc:chgData name="Stalin Jacob Wilson Packia Dhas" userId="050d7d71-3621-4503-95e8-1c9a9d962492" providerId="ADAL" clId="{EB2D651B-0737-47D8-AE33-397790393CB7}" dt="2025-01-29T07:28:35.765" v="6" actId="6549"/>
        <pc:sldMkLst>
          <pc:docMk/>
          <pc:sldMk cId="307395309" sldId="1035"/>
        </pc:sldMkLst>
      </pc:sldChg>
    </pc:docChg>
  </pc:docChgLst>
  <pc:docChgLst>
    <pc:chgData name="Stalin Jacob Wilson Packia Dhas" userId="050d7d71-3621-4503-95e8-1c9a9d962492" providerId="ADAL" clId="{D68B20B2-56F9-4FE3-96FB-B2C0C78146B4}"/>
    <pc:docChg chg="undo custSel addSld delSld modSld">
      <pc:chgData name="Stalin Jacob Wilson Packia Dhas" userId="050d7d71-3621-4503-95e8-1c9a9d962492" providerId="ADAL" clId="{D68B20B2-56F9-4FE3-96FB-B2C0C78146B4}" dt="2025-01-29T07:23:50.810" v="2270" actId="403"/>
      <pc:docMkLst>
        <pc:docMk/>
      </pc:docMkLst>
      <pc:sldChg chg="del">
        <pc:chgData name="Stalin Jacob Wilson Packia Dhas" userId="050d7d71-3621-4503-95e8-1c9a9d962492" providerId="ADAL" clId="{D68B20B2-56F9-4FE3-96FB-B2C0C78146B4}" dt="2025-01-28T23:22:33.996" v="281" actId="47"/>
        <pc:sldMkLst>
          <pc:docMk/>
          <pc:sldMk cId="0" sldId="272"/>
        </pc:sldMkLst>
      </pc:sldChg>
      <pc:sldChg chg="del">
        <pc:chgData name="Stalin Jacob Wilson Packia Dhas" userId="050d7d71-3621-4503-95e8-1c9a9d962492" providerId="ADAL" clId="{D68B20B2-56F9-4FE3-96FB-B2C0C78146B4}" dt="2025-01-28T23:22:34.655" v="286" actId="47"/>
        <pc:sldMkLst>
          <pc:docMk/>
          <pc:sldMk cId="0" sldId="277"/>
        </pc:sldMkLst>
      </pc:sldChg>
      <pc:sldChg chg="del">
        <pc:chgData name="Stalin Jacob Wilson Packia Dhas" userId="050d7d71-3621-4503-95e8-1c9a9d962492" providerId="ADAL" clId="{D68B20B2-56F9-4FE3-96FB-B2C0C78146B4}" dt="2025-01-28T23:22:40.907" v="303" actId="47"/>
        <pc:sldMkLst>
          <pc:docMk/>
          <pc:sldMk cId="0" sldId="279"/>
        </pc:sldMkLst>
      </pc:sldChg>
      <pc:sldChg chg="del">
        <pc:chgData name="Stalin Jacob Wilson Packia Dhas" userId="050d7d71-3621-4503-95e8-1c9a9d962492" providerId="ADAL" clId="{D68B20B2-56F9-4FE3-96FB-B2C0C78146B4}" dt="2025-01-28T23:22:34.144" v="282" actId="47"/>
        <pc:sldMkLst>
          <pc:docMk/>
          <pc:sldMk cId="0" sldId="282"/>
        </pc:sldMkLst>
      </pc:sldChg>
      <pc:sldChg chg="del">
        <pc:chgData name="Stalin Jacob Wilson Packia Dhas" userId="050d7d71-3621-4503-95e8-1c9a9d962492" providerId="ADAL" clId="{D68B20B2-56F9-4FE3-96FB-B2C0C78146B4}" dt="2025-01-28T23:22:35.102" v="289" actId="47"/>
        <pc:sldMkLst>
          <pc:docMk/>
          <pc:sldMk cId="0" sldId="283"/>
        </pc:sldMkLst>
      </pc:sldChg>
      <pc:sldChg chg="del">
        <pc:chgData name="Stalin Jacob Wilson Packia Dhas" userId="050d7d71-3621-4503-95e8-1c9a9d962492" providerId="ADAL" clId="{D68B20B2-56F9-4FE3-96FB-B2C0C78146B4}" dt="2025-01-28T23:22:36.319" v="291" actId="47"/>
        <pc:sldMkLst>
          <pc:docMk/>
          <pc:sldMk cId="0" sldId="284"/>
        </pc:sldMkLst>
      </pc:sldChg>
      <pc:sldChg chg="del">
        <pc:chgData name="Stalin Jacob Wilson Packia Dhas" userId="050d7d71-3621-4503-95e8-1c9a9d962492" providerId="ADAL" clId="{D68B20B2-56F9-4FE3-96FB-B2C0C78146B4}" dt="2025-01-28T23:22:41.714" v="304" actId="47"/>
        <pc:sldMkLst>
          <pc:docMk/>
          <pc:sldMk cId="0" sldId="288"/>
        </pc:sldMkLst>
      </pc:sldChg>
      <pc:sldChg chg="del">
        <pc:chgData name="Stalin Jacob Wilson Packia Dhas" userId="050d7d71-3621-4503-95e8-1c9a9d962492" providerId="ADAL" clId="{D68B20B2-56F9-4FE3-96FB-B2C0C78146B4}" dt="2025-01-28T23:22:38.628" v="299" actId="47"/>
        <pc:sldMkLst>
          <pc:docMk/>
          <pc:sldMk cId="0" sldId="293"/>
        </pc:sldMkLst>
      </pc:sldChg>
      <pc:sldChg chg="del">
        <pc:chgData name="Stalin Jacob Wilson Packia Dhas" userId="050d7d71-3621-4503-95e8-1c9a9d962492" providerId="ADAL" clId="{D68B20B2-56F9-4FE3-96FB-B2C0C78146B4}" dt="2025-01-28T23:22:26.906" v="252" actId="47"/>
        <pc:sldMkLst>
          <pc:docMk/>
          <pc:sldMk cId="0" sldId="294"/>
        </pc:sldMkLst>
      </pc:sldChg>
      <pc:sldChg chg="del">
        <pc:chgData name="Stalin Jacob Wilson Packia Dhas" userId="050d7d71-3621-4503-95e8-1c9a9d962492" providerId="ADAL" clId="{D68B20B2-56F9-4FE3-96FB-B2C0C78146B4}" dt="2025-01-28T23:22:27.887" v="254" actId="47"/>
        <pc:sldMkLst>
          <pc:docMk/>
          <pc:sldMk cId="0" sldId="295"/>
        </pc:sldMkLst>
      </pc:sldChg>
      <pc:sldChg chg="del">
        <pc:chgData name="Stalin Jacob Wilson Packia Dhas" userId="050d7d71-3621-4503-95e8-1c9a9d962492" providerId="ADAL" clId="{D68B20B2-56F9-4FE3-96FB-B2C0C78146B4}" dt="2025-01-28T23:22:28.972" v="257" actId="47"/>
        <pc:sldMkLst>
          <pc:docMk/>
          <pc:sldMk cId="0" sldId="296"/>
        </pc:sldMkLst>
      </pc:sldChg>
      <pc:sldChg chg="del">
        <pc:chgData name="Stalin Jacob Wilson Packia Dhas" userId="050d7d71-3621-4503-95e8-1c9a9d962492" providerId="ADAL" clId="{D68B20B2-56F9-4FE3-96FB-B2C0C78146B4}" dt="2025-01-28T23:22:33.863" v="280" actId="47"/>
        <pc:sldMkLst>
          <pc:docMk/>
          <pc:sldMk cId="0" sldId="297"/>
        </pc:sldMkLst>
      </pc:sldChg>
      <pc:sldChg chg="del">
        <pc:chgData name="Stalin Jacob Wilson Packia Dhas" userId="050d7d71-3621-4503-95e8-1c9a9d962492" providerId="ADAL" clId="{D68B20B2-56F9-4FE3-96FB-B2C0C78146B4}" dt="2025-01-28T23:22:34.269" v="283" actId="47"/>
        <pc:sldMkLst>
          <pc:docMk/>
          <pc:sldMk cId="0" sldId="298"/>
        </pc:sldMkLst>
      </pc:sldChg>
      <pc:sldChg chg="del">
        <pc:chgData name="Stalin Jacob Wilson Packia Dhas" userId="050d7d71-3621-4503-95e8-1c9a9d962492" providerId="ADAL" clId="{D68B20B2-56F9-4FE3-96FB-B2C0C78146B4}" dt="2025-01-28T23:22:34.945" v="288" actId="47"/>
        <pc:sldMkLst>
          <pc:docMk/>
          <pc:sldMk cId="0" sldId="299"/>
        </pc:sldMkLst>
      </pc:sldChg>
      <pc:sldChg chg="del">
        <pc:chgData name="Stalin Jacob Wilson Packia Dhas" userId="050d7d71-3621-4503-95e8-1c9a9d962492" providerId="ADAL" clId="{D68B20B2-56F9-4FE3-96FB-B2C0C78146B4}" dt="2025-01-28T23:22:35.203" v="290" actId="47"/>
        <pc:sldMkLst>
          <pc:docMk/>
          <pc:sldMk cId="0" sldId="300"/>
        </pc:sldMkLst>
      </pc:sldChg>
      <pc:sldChg chg="modSp mod">
        <pc:chgData name="Stalin Jacob Wilson Packia Dhas" userId="050d7d71-3621-4503-95e8-1c9a9d962492" providerId="ADAL" clId="{D68B20B2-56F9-4FE3-96FB-B2C0C78146B4}" dt="2025-01-28T23:40:51.164" v="493" actId="20577"/>
        <pc:sldMkLst>
          <pc:docMk/>
          <pc:sldMk cId="3657130640" sldId="301"/>
        </pc:sldMkLst>
        <pc:spChg chg="mod">
          <ac:chgData name="Stalin Jacob Wilson Packia Dhas" userId="050d7d71-3621-4503-95e8-1c9a9d962492" providerId="ADAL" clId="{D68B20B2-56F9-4FE3-96FB-B2C0C78146B4}" dt="2025-01-28T22:56:17.931" v="3" actId="122"/>
          <ac:spMkLst>
            <pc:docMk/>
            <pc:sldMk cId="3657130640" sldId="301"/>
            <ac:spMk id="2" creationId="{00000000-0000-0000-0000-000000000000}"/>
          </ac:spMkLst>
        </pc:spChg>
        <pc:spChg chg="mod">
          <ac:chgData name="Stalin Jacob Wilson Packia Dhas" userId="050d7d71-3621-4503-95e8-1c9a9d962492" providerId="ADAL" clId="{D68B20B2-56F9-4FE3-96FB-B2C0C78146B4}" dt="2025-01-28T23:40:42.153" v="482" actId="12"/>
          <ac:spMkLst>
            <pc:docMk/>
            <pc:sldMk cId="3657130640" sldId="301"/>
            <ac:spMk id="3" creationId="{00000000-0000-0000-0000-000000000000}"/>
          </ac:spMkLst>
        </pc:spChg>
        <pc:spChg chg="mod">
          <ac:chgData name="Stalin Jacob Wilson Packia Dhas" userId="050d7d71-3621-4503-95e8-1c9a9d962492" providerId="ADAL" clId="{D68B20B2-56F9-4FE3-96FB-B2C0C78146B4}" dt="2025-01-28T23:40:51.164" v="493" actId="20577"/>
          <ac:spMkLst>
            <pc:docMk/>
            <pc:sldMk cId="3657130640" sldId="301"/>
            <ac:spMk id="4" creationId="{7E2EBC05-CB4F-406D-2F45-D8D94E4ABFE4}"/>
          </ac:spMkLst>
        </pc:spChg>
      </pc:sldChg>
      <pc:sldChg chg="modSp mod">
        <pc:chgData name="Stalin Jacob Wilson Packia Dhas" userId="050d7d71-3621-4503-95e8-1c9a9d962492" providerId="ADAL" clId="{D68B20B2-56F9-4FE3-96FB-B2C0C78146B4}" dt="2025-01-29T00:07:18.110" v="498" actId="403"/>
        <pc:sldMkLst>
          <pc:docMk/>
          <pc:sldMk cId="3192266062" sldId="302"/>
        </pc:sldMkLst>
        <pc:spChg chg="mod">
          <ac:chgData name="Stalin Jacob Wilson Packia Dhas" userId="050d7d71-3621-4503-95e8-1c9a9d962492" providerId="ADAL" clId="{D68B20B2-56F9-4FE3-96FB-B2C0C78146B4}" dt="2025-01-29T00:07:18.110" v="498" actId="403"/>
          <ac:spMkLst>
            <pc:docMk/>
            <pc:sldMk cId="3192266062" sldId="302"/>
            <ac:spMk id="3" creationId="{00000000-0000-0000-0000-000000000000}"/>
          </ac:spMkLst>
        </pc:spChg>
      </pc:sldChg>
      <pc:sldChg chg="del">
        <pc:chgData name="Stalin Jacob Wilson Packia Dhas" userId="050d7d71-3621-4503-95e8-1c9a9d962492" providerId="ADAL" clId="{D68B20B2-56F9-4FE3-96FB-B2C0C78146B4}" dt="2025-01-28T23:22:37.081" v="296" actId="47"/>
        <pc:sldMkLst>
          <pc:docMk/>
          <pc:sldMk cId="0" sldId="303"/>
        </pc:sldMkLst>
      </pc:sldChg>
      <pc:sldChg chg="del">
        <pc:chgData name="Stalin Jacob Wilson Packia Dhas" userId="050d7d71-3621-4503-95e8-1c9a9d962492" providerId="ADAL" clId="{D68B20B2-56F9-4FE3-96FB-B2C0C78146B4}" dt="2025-01-28T23:22:36.632" v="293" actId="47"/>
        <pc:sldMkLst>
          <pc:docMk/>
          <pc:sldMk cId="0" sldId="304"/>
        </pc:sldMkLst>
      </pc:sldChg>
      <pc:sldChg chg="del">
        <pc:chgData name="Stalin Jacob Wilson Packia Dhas" userId="050d7d71-3621-4503-95e8-1c9a9d962492" providerId="ADAL" clId="{D68B20B2-56F9-4FE3-96FB-B2C0C78146B4}" dt="2025-01-28T23:22:36.912" v="295" actId="47"/>
        <pc:sldMkLst>
          <pc:docMk/>
          <pc:sldMk cId="0" sldId="305"/>
        </pc:sldMkLst>
      </pc:sldChg>
      <pc:sldChg chg="del">
        <pc:chgData name="Stalin Jacob Wilson Packia Dhas" userId="050d7d71-3621-4503-95e8-1c9a9d962492" providerId="ADAL" clId="{D68B20B2-56F9-4FE3-96FB-B2C0C78146B4}" dt="2025-01-28T23:22:38.740" v="300" actId="47"/>
        <pc:sldMkLst>
          <pc:docMk/>
          <pc:sldMk cId="0" sldId="307"/>
        </pc:sldMkLst>
      </pc:sldChg>
      <pc:sldChg chg="del">
        <pc:chgData name="Stalin Jacob Wilson Packia Dhas" userId="050d7d71-3621-4503-95e8-1c9a9d962492" providerId="ADAL" clId="{D68B20B2-56F9-4FE3-96FB-B2C0C78146B4}" dt="2025-01-28T23:22:38.932" v="301" actId="47"/>
        <pc:sldMkLst>
          <pc:docMk/>
          <pc:sldMk cId="0" sldId="309"/>
        </pc:sldMkLst>
      </pc:sldChg>
      <pc:sldChg chg="del">
        <pc:chgData name="Stalin Jacob Wilson Packia Dhas" userId="050d7d71-3621-4503-95e8-1c9a9d962492" providerId="ADAL" clId="{D68B20B2-56F9-4FE3-96FB-B2C0C78146B4}" dt="2025-01-28T23:22:40.556" v="302" actId="47"/>
        <pc:sldMkLst>
          <pc:docMk/>
          <pc:sldMk cId="0" sldId="312"/>
        </pc:sldMkLst>
      </pc:sldChg>
      <pc:sldChg chg="del">
        <pc:chgData name="Stalin Jacob Wilson Packia Dhas" userId="050d7d71-3621-4503-95e8-1c9a9d962492" providerId="ADAL" clId="{D68B20B2-56F9-4FE3-96FB-B2C0C78146B4}" dt="2025-01-28T23:22:37.172" v="297" actId="47"/>
        <pc:sldMkLst>
          <pc:docMk/>
          <pc:sldMk cId="0" sldId="313"/>
        </pc:sldMkLst>
      </pc:sldChg>
      <pc:sldChg chg="del">
        <pc:chgData name="Stalin Jacob Wilson Packia Dhas" userId="050d7d71-3621-4503-95e8-1c9a9d962492" providerId="ADAL" clId="{D68B20B2-56F9-4FE3-96FB-B2C0C78146B4}" dt="2025-01-28T23:22:44.344" v="305" actId="47"/>
        <pc:sldMkLst>
          <pc:docMk/>
          <pc:sldMk cId="0" sldId="315"/>
        </pc:sldMkLst>
      </pc:sldChg>
      <pc:sldChg chg="modSp add del mod">
        <pc:chgData name="Stalin Jacob Wilson Packia Dhas" userId="050d7d71-3621-4503-95e8-1c9a9d962492" providerId="ADAL" clId="{D68B20B2-56F9-4FE3-96FB-B2C0C78146B4}" dt="2025-01-28T23:01:19.173" v="12" actId="47"/>
        <pc:sldMkLst>
          <pc:docMk/>
          <pc:sldMk cId="2342478232" sldId="628"/>
        </pc:sldMkLst>
        <pc:spChg chg="mod">
          <ac:chgData name="Stalin Jacob Wilson Packia Dhas" userId="050d7d71-3621-4503-95e8-1c9a9d962492" providerId="ADAL" clId="{D68B20B2-56F9-4FE3-96FB-B2C0C78146B4}" dt="2025-01-28T23:01:16.670" v="11" actId="6549"/>
          <ac:spMkLst>
            <pc:docMk/>
            <pc:sldMk cId="2342478232" sldId="628"/>
            <ac:spMk id="3" creationId="{8DD71079-F12C-42FA-A11E-E6E4B4C5DF69}"/>
          </ac:spMkLst>
        </pc:spChg>
      </pc:sldChg>
      <pc:sldChg chg="del">
        <pc:chgData name="Stalin Jacob Wilson Packia Dhas" userId="050d7d71-3621-4503-95e8-1c9a9d962492" providerId="ADAL" clId="{D68B20B2-56F9-4FE3-96FB-B2C0C78146B4}" dt="2025-01-28T23:22:34.550" v="285" actId="47"/>
        <pc:sldMkLst>
          <pc:docMk/>
          <pc:sldMk cId="0" sldId="740"/>
        </pc:sldMkLst>
      </pc:sldChg>
      <pc:sldChg chg="del">
        <pc:chgData name="Stalin Jacob Wilson Packia Dhas" userId="050d7d71-3621-4503-95e8-1c9a9d962492" providerId="ADAL" clId="{D68B20B2-56F9-4FE3-96FB-B2C0C78146B4}" dt="2025-01-28T23:22:34.792" v="287" actId="47"/>
        <pc:sldMkLst>
          <pc:docMk/>
          <pc:sldMk cId="0" sldId="741"/>
        </pc:sldMkLst>
      </pc:sldChg>
      <pc:sldChg chg="del">
        <pc:chgData name="Stalin Jacob Wilson Packia Dhas" userId="050d7d71-3621-4503-95e8-1c9a9d962492" providerId="ADAL" clId="{D68B20B2-56F9-4FE3-96FB-B2C0C78146B4}" dt="2025-01-28T23:22:36.490" v="292" actId="47"/>
        <pc:sldMkLst>
          <pc:docMk/>
          <pc:sldMk cId="0" sldId="743"/>
        </pc:sldMkLst>
      </pc:sldChg>
      <pc:sldChg chg="del">
        <pc:chgData name="Stalin Jacob Wilson Packia Dhas" userId="050d7d71-3621-4503-95e8-1c9a9d962492" providerId="ADAL" clId="{D68B20B2-56F9-4FE3-96FB-B2C0C78146B4}" dt="2025-01-28T23:22:36.736" v="294" actId="47"/>
        <pc:sldMkLst>
          <pc:docMk/>
          <pc:sldMk cId="0" sldId="744"/>
        </pc:sldMkLst>
      </pc:sldChg>
      <pc:sldChg chg="del">
        <pc:chgData name="Stalin Jacob Wilson Packia Dhas" userId="050d7d71-3621-4503-95e8-1c9a9d962492" providerId="ADAL" clId="{D68B20B2-56F9-4FE3-96FB-B2C0C78146B4}" dt="2025-01-28T23:22:37.278" v="298" actId="47"/>
        <pc:sldMkLst>
          <pc:docMk/>
          <pc:sldMk cId="0" sldId="745"/>
        </pc:sldMkLst>
      </pc:sldChg>
      <pc:sldChg chg="del">
        <pc:chgData name="Stalin Jacob Wilson Packia Dhas" userId="050d7d71-3621-4503-95e8-1c9a9d962492" providerId="ADAL" clId="{D68B20B2-56F9-4FE3-96FB-B2C0C78146B4}" dt="2025-01-28T23:22:27.443" v="253" actId="47"/>
        <pc:sldMkLst>
          <pc:docMk/>
          <pc:sldMk cId="1070482482" sldId="746"/>
        </pc:sldMkLst>
      </pc:sldChg>
      <pc:sldChg chg="del">
        <pc:chgData name="Stalin Jacob Wilson Packia Dhas" userId="050d7d71-3621-4503-95e8-1c9a9d962492" providerId="ADAL" clId="{D68B20B2-56F9-4FE3-96FB-B2C0C78146B4}" dt="2025-01-28T23:22:28.670" v="256" actId="47"/>
        <pc:sldMkLst>
          <pc:docMk/>
          <pc:sldMk cId="439044146" sldId="747"/>
        </pc:sldMkLst>
      </pc:sldChg>
      <pc:sldChg chg="del">
        <pc:chgData name="Stalin Jacob Wilson Packia Dhas" userId="050d7d71-3621-4503-95e8-1c9a9d962492" providerId="ADAL" clId="{D68B20B2-56F9-4FE3-96FB-B2C0C78146B4}" dt="2025-01-28T23:22:34.410" v="284" actId="47"/>
        <pc:sldMkLst>
          <pc:docMk/>
          <pc:sldMk cId="2809303985" sldId="753"/>
        </pc:sldMkLst>
      </pc:sldChg>
      <pc:sldChg chg="del">
        <pc:chgData name="Stalin Jacob Wilson Packia Dhas" userId="050d7d71-3621-4503-95e8-1c9a9d962492" providerId="ADAL" clId="{D68B20B2-56F9-4FE3-96FB-B2C0C78146B4}" dt="2025-01-28T23:22:29.290" v="258" actId="47"/>
        <pc:sldMkLst>
          <pc:docMk/>
          <pc:sldMk cId="2201371819" sldId="755"/>
        </pc:sldMkLst>
      </pc:sldChg>
      <pc:sldChg chg="del">
        <pc:chgData name="Stalin Jacob Wilson Packia Dhas" userId="050d7d71-3621-4503-95e8-1c9a9d962492" providerId="ADAL" clId="{D68B20B2-56F9-4FE3-96FB-B2C0C78146B4}" dt="2025-01-28T23:22:30.067" v="261" actId="47"/>
        <pc:sldMkLst>
          <pc:docMk/>
          <pc:sldMk cId="1482472882" sldId="756"/>
        </pc:sldMkLst>
      </pc:sldChg>
      <pc:sldChg chg="del">
        <pc:chgData name="Stalin Jacob Wilson Packia Dhas" userId="050d7d71-3621-4503-95e8-1c9a9d962492" providerId="ADAL" clId="{D68B20B2-56F9-4FE3-96FB-B2C0C78146B4}" dt="2025-01-28T23:22:30.498" v="263" actId="47"/>
        <pc:sldMkLst>
          <pc:docMk/>
          <pc:sldMk cId="1292952229" sldId="757"/>
        </pc:sldMkLst>
      </pc:sldChg>
      <pc:sldChg chg="del">
        <pc:chgData name="Stalin Jacob Wilson Packia Dhas" userId="050d7d71-3621-4503-95e8-1c9a9d962492" providerId="ADAL" clId="{D68B20B2-56F9-4FE3-96FB-B2C0C78146B4}" dt="2025-01-28T23:22:30.788" v="264" actId="47"/>
        <pc:sldMkLst>
          <pc:docMk/>
          <pc:sldMk cId="3028219920" sldId="758"/>
        </pc:sldMkLst>
      </pc:sldChg>
      <pc:sldChg chg="del">
        <pc:chgData name="Stalin Jacob Wilson Packia Dhas" userId="050d7d71-3621-4503-95e8-1c9a9d962492" providerId="ADAL" clId="{D68B20B2-56F9-4FE3-96FB-B2C0C78146B4}" dt="2025-01-28T23:22:32.261" v="269" actId="47"/>
        <pc:sldMkLst>
          <pc:docMk/>
          <pc:sldMk cId="212425569" sldId="759"/>
        </pc:sldMkLst>
      </pc:sldChg>
      <pc:sldChg chg="del">
        <pc:chgData name="Stalin Jacob Wilson Packia Dhas" userId="050d7d71-3621-4503-95e8-1c9a9d962492" providerId="ADAL" clId="{D68B20B2-56F9-4FE3-96FB-B2C0C78146B4}" dt="2025-01-28T23:22:32.657" v="272" actId="47"/>
        <pc:sldMkLst>
          <pc:docMk/>
          <pc:sldMk cId="3120782128" sldId="760"/>
        </pc:sldMkLst>
      </pc:sldChg>
      <pc:sldChg chg="del">
        <pc:chgData name="Stalin Jacob Wilson Packia Dhas" userId="050d7d71-3621-4503-95e8-1c9a9d962492" providerId="ADAL" clId="{D68B20B2-56F9-4FE3-96FB-B2C0C78146B4}" dt="2025-01-28T23:22:30.258" v="262" actId="47"/>
        <pc:sldMkLst>
          <pc:docMk/>
          <pc:sldMk cId="3943672802" sldId="761"/>
        </pc:sldMkLst>
      </pc:sldChg>
      <pc:sldChg chg="del">
        <pc:chgData name="Stalin Jacob Wilson Packia Dhas" userId="050d7d71-3621-4503-95e8-1c9a9d962492" providerId="ADAL" clId="{D68B20B2-56F9-4FE3-96FB-B2C0C78146B4}" dt="2025-01-28T23:22:31.407" v="266" actId="47"/>
        <pc:sldMkLst>
          <pc:docMk/>
          <pc:sldMk cId="811670058" sldId="762"/>
        </pc:sldMkLst>
      </pc:sldChg>
      <pc:sldChg chg="del">
        <pc:chgData name="Stalin Jacob Wilson Packia Dhas" userId="050d7d71-3621-4503-95e8-1c9a9d962492" providerId="ADAL" clId="{D68B20B2-56F9-4FE3-96FB-B2C0C78146B4}" dt="2025-01-28T23:22:29.538" v="259" actId="47"/>
        <pc:sldMkLst>
          <pc:docMk/>
          <pc:sldMk cId="3947883369" sldId="763"/>
        </pc:sldMkLst>
      </pc:sldChg>
      <pc:sldChg chg="del">
        <pc:chgData name="Stalin Jacob Wilson Packia Dhas" userId="050d7d71-3621-4503-95e8-1c9a9d962492" providerId="ADAL" clId="{D68B20B2-56F9-4FE3-96FB-B2C0C78146B4}" dt="2025-01-28T23:22:33.122" v="275" actId="47"/>
        <pc:sldMkLst>
          <pc:docMk/>
          <pc:sldMk cId="1184979779" sldId="764"/>
        </pc:sldMkLst>
      </pc:sldChg>
      <pc:sldChg chg="del">
        <pc:chgData name="Stalin Jacob Wilson Packia Dhas" userId="050d7d71-3621-4503-95e8-1c9a9d962492" providerId="ADAL" clId="{D68B20B2-56F9-4FE3-96FB-B2C0C78146B4}" dt="2025-01-28T23:22:28.349" v="255" actId="47"/>
        <pc:sldMkLst>
          <pc:docMk/>
          <pc:sldMk cId="3120281185" sldId="765"/>
        </pc:sldMkLst>
      </pc:sldChg>
      <pc:sldChg chg="del">
        <pc:chgData name="Stalin Jacob Wilson Packia Dhas" userId="050d7d71-3621-4503-95e8-1c9a9d962492" providerId="ADAL" clId="{D68B20B2-56F9-4FE3-96FB-B2C0C78146B4}" dt="2025-01-28T23:22:33.721" v="279" actId="47"/>
        <pc:sldMkLst>
          <pc:docMk/>
          <pc:sldMk cId="3069673477" sldId="766"/>
        </pc:sldMkLst>
      </pc:sldChg>
      <pc:sldChg chg="del">
        <pc:chgData name="Stalin Jacob Wilson Packia Dhas" userId="050d7d71-3621-4503-95e8-1c9a9d962492" providerId="ADAL" clId="{D68B20B2-56F9-4FE3-96FB-B2C0C78146B4}" dt="2025-01-28T23:22:33.440" v="277" actId="47"/>
        <pc:sldMkLst>
          <pc:docMk/>
          <pc:sldMk cId="2159826265" sldId="767"/>
        </pc:sldMkLst>
      </pc:sldChg>
      <pc:sldChg chg="del">
        <pc:chgData name="Stalin Jacob Wilson Packia Dhas" userId="050d7d71-3621-4503-95e8-1c9a9d962492" providerId="ADAL" clId="{D68B20B2-56F9-4FE3-96FB-B2C0C78146B4}" dt="2025-01-28T23:22:33.595" v="278" actId="47"/>
        <pc:sldMkLst>
          <pc:docMk/>
          <pc:sldMk cId="2615740282" sldId="768"/>
        </pc:sldMkLst>
      </pc:sldChg>
      <pc:sldChg chg="del">
        <pc:chgData name="Stalin Jacob Wilson Packia Dhas" userId="050d7d71-3621-4503-95e8-1c9a9d962492" providerId="ADAL" clId="{D68B20B2-56F9-4FE3-96FB-B2C0C78146B4}" dt="2025-01-28T23:22:32.814" v="273" actId="47"/>
        <pc:sldMkLst>
          <pc:docMk/>
          <pc:sldMk cId="0" sldId="769"/>
        </pc:sldMkLst>
      </pc:sldChg>
      <pc:sldChg chg="del">
        <pc:chgData name="Stalin Jacob Wilson Packia Dhas" userId="050d7d71-3621-4503-95e8-1c9a9d962492" providerId="ADAL" clId="{D68B20B2-56F9-4FE3-96FB-B2C0C78146B4}" dt="2025-01-28T23:22:32.955" v="274" actId="47"/>
        <pc:sldMkLst>
          <pc:docMk/>
          <pc:sldMk cId="0" sldId="771"/>
        </pc:sldMkLst>
      </pc:sldChg>
      <pc:sldChg chg="del">
        <pc:chgData name="Stalin Jacob Wilson Packia Dhas" userId="050d7d71-3621-4503-95e8-1c9a9d962492" providerId="ADAL" clId="{D68B20B2-56F9-4FE3-96FB-B2C0C78146B4}" dt="2025-01-28T23:22:29.811" v="260" actId="47"/>
        <pc:sldMkLst>
          <pc:docMk/>
          <pc:sldMk cId="0" sldId="772"/>
        </pc:sldMkLst>
      </pc:sldChg>
      <pc:sldChg chg="del">
        <pc:chgData name="Stalin Jacob Wilson Packia Dhas" userId="050d7d71-3621-4503-95e8-1c9a9d962492" providerId="ADAL" clId="{D68B20B2-56F9-4FE3-96FB-B2C0C78146B4}" dt="2025-01-28T23:22:31.699" v="267" actId="47"/>
        <pc:sldMkLst>
          <pc:docMk/>
          <pc:sldMk cId="1250583308" sldId="773"/>
        </pc:sldMkLst>
      </pc:sldChg>
      <pc:sldChg chg="del">
        <pc:chgData name="Stalin Jacob Wilson Packia Dhas" userId="050d7d71-3621-4503-95e8-1c9a9d962492" providerId="ADAL" clId="{D68B20B2-56F9-4FE3-96FB-B2C0C78146B4}" dt="2025-01-28T23:22:32.119" v="268" actId="47"/>
        <pc:sldMkLst>
          <pc:docMk/>
          <pc:sldMk cId="1627493808" sldId="774"/>
        </pc:sldMkLst>
      </pc:sldChg>
      <pc:sldChg chg="del">
        <pc:chgData name="Stalin Jacob Wilson Packia Dhas" userId="050d7d71-3621-4503-95e8-1c9a9d962492" providerId="ADAL" clId="{D68B20B2-56F9-4FE3-96FB-B2C0C78146B4}" dt="2025-01-28T23:22:33.254" v="276" actId="47"/>
        <pc:sldMkLst>
          <pc:docMk/>
          <pc:sldMk cId="2616602503" sldId="775"/>
        </pc:sldMkLst>
      </pc:sldChg>
      <pc:sldChg chg="del">
        <pc:chgData name="Stalin Jacob Wilson Packia Dhas" userId="050d7d71-3621-4503-95e8-1c9a9d962492" providerId="ADAL" clId="{D68B20B2-56F9-4FE3-96FB-B2C0C78146B4}" dt="2025-01-28T23:22:31.173" v="265" actId="47"/>
        <pc:sldMkLst>
          <pc:docMk/>
          <pc:sldMk cId="634901528" sldId="776"/>
        </pc:sldMkLst>
      </pc:sldChg>
      <pc:sldChg chg="del">
        <pc:chgData name="Stalin Jacob Wilson Packia Dhas" userId="050d7d71-3621-4503-95e8-1c9a9d962492" providerId="ADAL" clId="{D68B20B2-56F9-4FE3-96FB-B2C0C78146B4}" dt="2025-01-28T23:22:32.393" v="270" actId="47"/>
        <pc:sldMkLst>
          <pc:docMk/>
          <pc:sldMk cId="3175645496" sldId="777"/>
        </pc:sldMkLst>
      </pc:sldChg>
      <pc:sldChg chg="del">
        <pc:chgData name="Stalin Jacob Wilson Packia Dhas" userId="050d7d71-3621-4503-95e8-1c9a9d962492" providerId="ADAL" clId="{D68B20B2-56F9-4FE3-96FB-B2C0C78146B4}" dt="2025-01-28T23:22:32.538" v="271" actId="47"/>
        <pc:sldMkLst>
          <pc:docMk/>
          <pc:sldMk cId="4026282140" sldId="778"/>
        </pc:sldMkLst>
      </pc:sldChg>
      <pc:sldChg chg="add del">
        <pc:chgData name="Stalin Jacob Wilson Packia Dhas" userId="050d7d71-3621-4503-95e8-1c9a9d962492" providerId="ADAL" clId="{D68B20B2-56F9-4FE3-96FB-B2C0C78146B4}" dt="2025-01-28T23:01:21.240" v="13" actId="47"/>
        <pc:sldMkLst>
          <pc:docMk/>
          <pc:sldMk cId="828078351" sldId="982"/>
        </pc:sldMkLst>
      </pc:sldChg>
      <pc:sldChg chg="modSp add mod modNotesTx">
        <pc:chgData name="Stalin Jacob Wilson Packia Dhas" userId="050d7d71-3621-4503-95e8-1c9a9d962492" providerId="ADAL" clId="{D68B20B2-56F9-4FE3-96FB-B2C0C78146B4}" dt="2025-01-29T00:31:22.491" v="1080" actId="2710"/>
        <pc:sldMkLst>
          <pc:docMk/>
          <pc:sldMk cId="1731709501" sldId="983"/>
        </pc:sldMkLst>
        <pc:spChg chg="mod">
          <ac:chgData name="Stalin Jacob Wilson Packia Dhas" userId="050d7d71-3621-4503-95e8-1c9a9d962492" providerId="ADAL" clId="{D68B20B2-56F9-4FE3-96FB-B2C0C78146B4}" dt="2025-01-29T00:31:22.491" v="1080" actId="2710"/>
          <ac:spMkLst>
            <pc:docMk/>
            <pc:sldMk cId="1731709501" sldId="983"/>
            <ac:spMk id="2" creationId="{5E1113AB-7D7A-4C21-89F0-8D32D453398D}"/>
          </ac:spMkLst>
        </pc:spChg>
        <pc:spChg chg="mod">
          <ac:chgData name="Stalin Jacob Wilson Packia Dhas" userId="050d7d71-3621-4503-95e8-1c9a9d962492" providerId="ADAL" clId="{D68B20B2-56F9-4FE3-96FB-B2C0C78146B4}" dt="2025-01-29T00:07:30.353" v="499" actId="14100"/>
          <ac:spMkLst>
            <pc:docMk/>
            <pc:sldMk cId="1731709501" sldId="983"/>
            <ac:spMk id="3" creationId="{26A4DE67-FB35-79EE-DB78-CCE4E1DBD6ED}"/>
          </ac:spMkLst>
        </pc:spChg>
        <pc:spChg chg="mod">
          <ac:chgData name="Stalin Jacob Wilson Packia Dhas" userId="050d7d71-3621-4503-95e8-1c9a9d962492" providerId="ADAL" clId="{D68B20B2-56F9-4FE3-96FB-B2C0C78146B4}" dt="2025-01-28T23:01:44.403" v="18" actId="6549"/>
          <ac:spMkLst>
            <pc:docMk/>
            <pc:sldMk cId="1731709501" sldId="983"/>
            <ac:spMk id="8194" creationId="{00000000-0000-0000-0000-000000000000}"/>
          </ac:spMkLst>
        </pc:spChg>
      </pc:sldChg>
      <pc:sldChg chg="modSp add mod modNotesTx">
        <pc:chgData name="Stalin Jacob Wilson Packia Dhas" userId="050d7d71-3621-4503-95e8-1c9a9d962492" providerId="ADAL" clId="{D68B20B2-56F9-4FE3-96FB-B2C0C78146B4}" dt="2025-01-29T00:26:52.413" v="1047" actId="113"/>
        <pc:sldMkLst>
          <pc:docMk/>
          <pc:sldMk cId="1725597741" sldId="984"/>
        </pc:sldMkLst>
        <pc:spChg chg="mod">
          <ac:chgData name="Stalin Jacob Wilson Packia Dhas" userId="050d7d71-3621-4503-95e8-1c9a9d962492" providerId="ADAL" clId="{D68B20B2-56F9-4FE3-96FB-B2C0C78146B4}" dt="2025-01-29T00:20:06.042" v="526" actId="1076"/>
          <ac:spMkLst>
            <pc:docMk/>
            <pc:sldMk cId="1725597741" sldId="984"/>
            <ac:spMk id="2" creationId="{DECE821B-D036-7558-47FA-09A03787E110}"/>
          </ac:spMkLst>
        </pc:spChg>
        <pc:spChg chg="mod">
          <ac:chgData name="Stalin Jacob Wilson Packia Dhas" userId="050d7d71-3621-4503-95e8-1c9a9d962492" providerId="ADAL" clId="{D68B20B2-56F9-4FE3-96FB-B2C0C78146B4}" dt="2025-01-28T23:03:38.196" v="30" actId="404"/>
          <ac:spMkLst>
            <pc:docMk/>
            <pc:sldMk cId="1725597741" sldId="984"/>
            <ac:spMk id="8194" creationId="{00000000-0000-0000-0000-000000000000}"/>
          </ac:spMkLst>
        </pc:spChg>
        <pc:picChg chg="mod">
          <ac:chgData name="Stalin Jacob Wilson Packia Dhas" userId="050d7d71-3621-4503-95e8-1c9a9d962492" providerId="ADAL" clId="{D68B20B2-56F9-4FE3-96FB-B2C0C78146B4}" dt="2025-01-29T00:20:02.169" v="525" actId="1076"/>
          <ac:picMkLst>
            <pc:docMk/>
            <pc:sldMk cId="1725597741" sldId="984"/>
            <ac:picMk id="3" creationId="{A779A2ED-687A-4568-B819-FC8FCED55739}"/>
          </ac:picMkLst>
        </pc:picChg>
      </pc:sldChg>
      <pc:sldChg chg="delSp modSp add mod modNotesTx">
        <pc:chgData name="Stalin Jacob Wilson Packia Dhas" userId="050d7d71-3621-4503-95e8-1c9a9d962492" providerId="ADAL" clId="{D68B20B2-56F9-4FE3-96FB-B2C0C78146B4}" dt="2025-01-29T00:31:08.603" v="1078" actId="1076"/>
        <pc:sldMkLst>
          <pc:docMk/>
          <pc:sldMk cId="2930770496" sldId="985"/>
        </pc:sldMkLst>
        <pc:spChg chg="mod">
          <ac:chgData name="Stalin Jacob Wilson Packia Dhas" userId="050d7d71-3621-4503-95e8-1c9a9d962492" providerId="ADAL" clId="{D68B20B2-56F9-4FE3-96FB-B2C0C78146B4}" dt="2025-01-29T00:31:08.603" v="1078" actId="1076"/>
          <ac:spMkLst>
            <pc:docMk/>
            <pc:sldMk cId="2930770496" sldId="985"/>
            <ac:spMk id="3" creationId="{5C528506-4ED4-137A-E051-521449259654}"/>
          </ac:spMkLst>
        </pc:spChg>
        <pc:spChg chg="mod">
          <ac:chgData name="Stalin Jacob Wilson Packia Dhas" userId="050d7d71-3621-4503-95e8-1c9a9d962492" providerId="ADAL" clId="{D68B20B2-56F9-4FE3-96FB-B2C0C78146B4}" dt="2025-01-28T23:04:12.630" v="36" actId="14100"/>
          <ac:spMkLst>
            <pc:docMk/>
            <pc:sldMk cId="2930770496" sldId="985"/>
            <ac:spMk id="8194" creationId="{00000000-0000-0000-0000-000000000000}"/>
          </ac:spMkLst>
        </pc:spChg>
        <pc:picChg chg="del mod">
          <ac:chgData name="Stalin Jacob Wilson Packia Dhas" userId="050d7d71-3621-4503-95e8-1c9a9d962492" providerId="ADAL" clId="{D68B20B2-56F9-4FE3-96FB-B2C0C78146B4}" dt="2025-01-29T00:30:46.234" v="1075" actId="478"/>
          <ac:picMkLst>
            <pc:docMk/>
            <pc:sldMk cId="2930770496" sldId="985"/>
            <ac:picMk id="2" creationId="{637AC5AF-9AFA-4E11-80A6-D9853EF9F75E}"/>
          </ac:picMkLst>
        </pc:picChg>
      </pc:sldChg>
      <pc:sldChg chg="modSp add del mod">
        <pc:chgData name="Stalin Jacob Wilson Packia Dhas" userId="050d7d71-3621-4503-95e8-1c9a9d962492" providerId="ADAL" clId="{D68B20B2-56F9-4FE3-96FB-B2C0C78146B4}" dt="2025-01-28T23:04:46.671" v="44" actId="47"/>
        <pc:sldMkLst>
          <pc:docMk/>
          <pc:sldMk cId="3982502434" sldId="986"/>
        </pc:sldMkLst>
        <pc:spChg chg="mod">
          <ac:chgData name="Stalin Jacob Wilson Packia Dhas" userId="050d7d71-3621-4503-95e8-1c9a9d962492" providerId="ADAL" clId="{D68B20B2-56F9-4FE3-96FB-B2C0C78146B4}" dt="2025-01-28T23:04:45.132" v="43" actId="1076"/>
          <ac:spMkLst>
            <pc:docMk/>
            <pc:sldMk cId="3982502434" sldId="986"/>
            <ac:spMk id="8194" creationId="{00000000-0000-0000-0000-000000000000}"/>
          </ac:spMkLst>
        </pc:spChg>
      </pc:sldChg>
      <pc:sldChg chg="modSp add del mod">
        <pc:chgData name="Stalin Jacob Wilson Packia Dhas" userId="050d7d71-3621-4503-95e8-1c9a9d962492" providerId="ADAL" clId="{D68B20B2-56F9-4FE3-96FB-B2C0C78146B4}" dt="2025-01-28T23:05:18.535" v="52" actId="47"/>
        <pc:sldMkLst>
          <pc:docMk/>
          <pc:sldMk cId="4151837327" sldId="987"/>
        </pc:sldMkLst>
        <pc:spChg chg="mod">
          <ac:chgData name="Stalin Jacob Wilson Packia Dhas" userId="050d7d71-3621-4503-95e8-1c9a9d962492" providerId="ADAL" clId="{D68B20B2-56F9-4FE3-96FB-B2C0C78146B4}" dt="2025-01-28T23:05:13.163" v="51" actId="6549"/>
          <ac:spMkLst>
            <pc:docMk/>
            <pc:sldMk cId="4151837327" sldId="987"/>
            <ac:spMk id="8194" creationId="{00000000-0000-0000-0000-000000000000}"/>
          </ac:spMkLst>
        </pc:spChg>
      </pc:sldChg>
      <pc:sldChg chg="add del">
        <pc:chgData name="Stalin Jacob Wilson Packia Dhas" userId="050d7d71-3621-4503-95e8-1c9a9d962492" providerId="ADAL" clId="{D68B20B2-56F9-4FE3-96FB-B2C0C78146B4}" dt="2025-01-28T23:05:57.378" v="57" actId="47"/>
        <pc:sldMkLst>
          <pc:docMk/>
          <pc:sldMk cId="4139331356" sldId="988"/>
        </pc:sldMkLst>
      </pc:sldChg>
      <pc:sldChg chg="modSp add mod modNotesTx">
        <pc:chgData name="Stalin Jacob Wilson Packia Dhas" userId="050d7d71-3621-4503-95e8-1c9a9d962492" providerId="ADAL" clId="{D68B20B2-56F9-4FE3-96FB-B2C0C78146B4}" dt="2025-01-29T00:44:40.768" v="1551" actId="113"/>
        <pc:sldMkLst>
          <pc:docMk/>
          <pc:sldMk cId="640886607" sldId="989"/>
        </pc:sldMkLst>
        <pc:spChg chg="mod">
          <ac:chgData name="Stalin Jacob Wilson Packia Dhas" userId="050d7d71-3621-4503-95e8-1c9a9d962492" providerId="ADAL" clId="{D68B20B2-56F9-4FE3-96FB-B2C0C78146B4}" dt="2025-01-29T00:44:40.768" v="1551" actId="113"/>
          <ac:spMkLst>
            <pc:docMk/>
            <pc:sldMk cId="640886607" sldId="989"/>
            <ac:spMk id="4" creationId="{E8EDC189-F9C5-4BCC-94E6-937CB5FF6ABD}"/>
          </ac:spMkLst>
        </pc:spChg>
        <pc:spChg chg="mod">
          <ac:chgData name="Stalin Jacob Wilson Packia Dhas" userId="050d7d71-3621-4503-95e8-1c9a9d962492" providerId="ADAL" clId="{D68B20B2-56F9-4FE3-96FB-B2C0C78146B4}" dt="2025-01-28T23:06:21.004" v="65" actId="207"/>
          <ac:spMkLst>
            <pc:docMk/>
            <pc:sldMk cId="640886607" sldId="989"/>
            <ac:spMk id="8194" creationId="{00000000-0000-0000-0000-000000000000}"/>
          </ac:spMkLst>
        </pc:spChg>
        <pc:picChg chg="mod">
          <ac:chgData name="Stalin Jacob Wilson Packia Dhas" userId="050d7d71-3621-4503-95e8-1c9a9d962492" providerId="ADAL" clId="{D68B20B2-56F9-4FE3-96FB-B2C0C78146B4}" dt="2025-01-29T00:42:51.687" v="1545" actId="1076"/>
          <ac:picMkLst>
            <pc:docMk/>
            <pc:sldMk cId="640886607" sldId="989"/>
            <ac:picMk id="5" creationId="{AD9A645E-3C58-4EC6-BEBA-A08DF99645BA}"/>
          </ac:picMkLst>
        </pc:picChg>
      </pc:sldChg>
      <pc:sldChg chg="modSp add mod modNotesTx">
        <pc:chgData name="Stalin Jacob Wilson Packia Dhas" userId="050d7d71-3621-4503-95e8-1c9a9d962492" providerId="ADAL" clId="{D68B20B2-56F9-4FE3-96FB-B2C0C78146B4}" dt="2025-01-29T00:58:15.650" v="1605" actId="113"/>
        <pc:sldMkLst>
          <pc:docMk/>
          <pc:sldMk cId="235556518" sldId="990"/>
        </pc:sldMkLst>
        <pc:spChg chg="mod">
          <ac:chgData name="Stalin Jacob Wilson Packia Dhas" userId="050d7d71-3621-4503-95e8-1c9a9d962492" providerId="ADAL" clId="{D68B20B2-56F9-4FE3-96FB-B2C0C78146B4}" dt="2025-01-28T23:07:11.010" v="76" actId="1076"/>
          <ac:spMkLst>
            <pc:docMk/>
            <pc:sldMk cId="235556518" sldId="990"/>
            <ac:spMk id="4" creationId="{FBDF40F2-8B96-649C-77C6-CA929F49EC6A}"/>
          </ac:spMkLst>
        </pc:spChg>
        <pc:spChg chg="mod">
          <ac:chgData name="Stalin Jacob Wilson Packia Dhas" userId="050d7d71-3621-4503-95e8-1c9a9d962492" providerId="ADAL" clId="{D68B20B2-56F9-4FE3-96FB-B2C0C78146B4}" dt="2025-01-29T00:44:55.493" v="1552" actId="20577"/>
          <ac:spMkLst>
            <pc:docMk/>
            <pc:sldMk cId="235556518" sldId="990"/>
            <ac:spMk id="8194" creationId="{00000000-0000-0000-0000-000000000000}"/>
          </ac:spMkLst>
        </pc:spChg>
      </pc:sldChg>
      <pc:sldChg chg="modSp add mod modNotesTx">
        <pc:chgData name="Stalin Jacob Wilson Packia Dhas" userId="050d7d71-3621-4503-95e8-1c9a9d962492" providerId="ADAL" clId="{D68B20B2-56F9-4FE3-96FB-B2C0C78146B4}" dt="2025-01-29T01:11:00.544" v="1926" actId="6549"/>
        <pc:sldMkLst>
          <pc:docMk/>
          <pc:sldMk cId="3842702861" sldId="991"/>
        </pc:sldMkLst>
        <pc:spChg chg="mod">
          <ac:chgData name="Stalin Jacob Wilson Packia Dhas" userId="050d7d71-3621-4503-95e8-1c9a9d962492" providerId="ADAL" clId="{D68B20B2-56F9-4FE3-96FB-B2C0C78146B4}" dt="2025-01-29T01:10:32.738" v="1920" actId="6549"/>
          <ac:spMkLst>
            <pc:docMk/>
            <pc:sldMk cId="3842702861" sldId="991"/>
            <ac:spMk id="4" creationId="{A3F0E98C-44D9-4E60-ADC3-B436A86404F6}"/>
          </ac:spMkLst>
        </pc:spChg>
        <pc:spChg chg="mod">
          <ac:chgData name="Stalin Jacob Wilson Packia Dhas" userId="050d7d71-3621-4503-95e8-1c9a9d962492" providerId="ADAL" clId="{D68B20B2-56F9-4FE3-96FB-B2C0C78146B4}" dt="2025-01-28T23:09:39.195" v="104" actId="207"/>
          <ac:spMkLst>
            <pc:docMk/>
            <pc:sldMk cId="3842702861" sldId="991"/>
            <ac:spMk id="8194" creationId="{00000000-0000-0000-0000-000000000000}"/>
          </ac:spMkLst>
        </pc:spChg>
        <pc:picChg chg="mod">
          <ac:chgData name="Stalin Jacob Wilson Packia Dhas" userId="050d7d71-3621-4503-95e8-1c9a9d962492" providerId="ADAL" clId="{D68B20B2-56F9-4FE3-96FB-B2C0C78146B4}" dt="2025-01-29T01:10:12.320" v="1917" actId="1076"/>
          <ac:picMkLst>
            <pc:docMk/>
            <pc:sldMk cId="3842702861" sldId="991"/>
            <ac:picMk id="5" creationId="{8081E4E7-F008-4A6D-9FE5-522100B2C4C8}"/>
          </ac:picMkLst>
        </pc:picChg>
      </pc:sldChg>
      <pc:sldChg chg="modSp add del mod">
        <pc:chgData name="Stalin Jacob Wilson Packia Dhas" userId="050d7d71-3621-4503-95e8-1c9a9d962492" providerId="ADAL" clId="{D68B20B2-56F9-4FE3-96FB-B2C0C78146B4}" dt="2025-01-28T23:10:33.191" v="109" actId="47"/>
        <pc:sldMkLst>
          <pc:docMk/>
          <pc:sldMk cId="1612892458" sldId="992"/>
        </pc:sldMkLst>
        <pc:spChg chg="mod">
          <ac:chgData name="Stalin Jacob Wilson Packia Dhas" userId="050d7d71-3621-4503-95e8-1c9a9d962492" providerId="ADAL" clId="{D68B20B2-56F9-4FE3-96FB-B2C0C78146B4}" dt="2025-01-28T23:10:22.256" v="107" actId="1076"/>
          <ac:spMkLst>
            <pc:docMk/>
            <pc:sldMk cId="1612892458" sldId="992"/>
            <ac:spMk id="6" creationId="{AD4BB352-B4DB-4B46-841F-1244DD3E0FEC}"/>
          </ac:spMkLst>
        </pc:spChg>
        <pc:spChg chg="mod">
          <ac:chgData name="Stalin Jacob Wilson Packia Dhas" userId="050d7d71-3621-4503-95e8-1c9a9d962492" providerId="ADAL" clId="{D68B20B2-56F9-4FE3-96FB-B2C0C78146B4}" dt="2025-01-28T23:10:26.698" v="108" actId="1076"/>
          <ac:spMkLst>
            <pc:docMk/>
            <pc:sldMk cId="1612892458" sldId="992"/>
            <ac:spMk id="8194" creationId="{00000000-0000-0000-0000-000000000000}"/>
          </ac:spMkLst>
        </pc:spChg>
      </pc:sldChg>
      <pc:sldChg chg="modSp add del mod">
        <pc:chgData name="Stalin Jacob Wilson Packia Dhas" userId="050d7d71-3621-4503-95e8-1c9a9d962492" providerId="ADAL" clId="{D68B20B2-56F9-4FE3-96FB-B2C0C78146B4}" dt="2025-01-28T23:12:53.785" v="116" actId="47"/>
        <pc:sldMkLst>
          <pc:docMk/>
          <pc:sldMk cId="463457283" sldId="993"/>
        </pc:sldMkLst>
        <pc:spChg chg="mod">
          <ac:chgData name="Stalin Jacob Wilson Packia Dhas" userId="050d7d71-3621-4503-95e8-1c9a9d962492" providerId="ADAL" clId="{D68B20B2-56F9-4FE3-96FB-B2C0C78146B4}" dt="2025-01-28T23:11:11.501" v="115" actId="20577"/>
          <ac:spMkLst>
            <pc:docMk/>
            <pc:sldMk cId="463457283" sldId="993"/>
            <ac:spMk id="8194" creationId="{00000000-0000-0000-0000-000000000000}"/>
          </ac:spMkLst>
        </pc:spChg>
      </pc:sldChg>
      <pc:sldChg chg="modSp add mod modNotesTx">
        <pc:chgData name="Stalin Jacob Wilson Packia Dhas" userId="050d7d71-3621-4503-95e8-1c9a9d962492" providerId="ADAL" clId="{D68B20B2-56F9-4FE3-96FB-B2C0C78146B4}" dt="2025-01-29T01:21:20.094" v="1987" actId="6549"/>
        <pc:sldMkLst>
          <pc:docMk/>
          <pc:sldMk cId="2987144371" sldId="994"/>
        </pc:sldMkLst>
        <pc:spChg chg="mod">
          <ac:chgData name="Stalin Jacob Wilson Packia Dhas" userId="050d7d71-3621-4503-95e8-1c9a9d962492" providerId="ADAL" clId="{D68B20B2-56F9-4FE3-96FB-B2C0C78146B4}" dt="2025-01-29T01:21:20.094" v="1987" actId="6549"/>
          <ac:spMkLst>
            <pc:docMk/>
            <pc:sldMk cId="2987144371" sldId="994"/>
            <ac:spMk id="2" creationId="{7D2E437B-8664-5E27-1F9A-CE8E10DD1FAF}"/>
          </ac:spMkLst>
        </pc:spChg>
        <pc:spChg chg="mod">
          <ac:chgData name="Stalin Jacob Wilson Packia Dhas" userId="050d7d71-3621-4503-95e8-1c9a9d962492" providerId="ADAL" clId="{D68B20B2-56F9-4FE3-96FB-B2C0C78146B4}" dt="2025-01-28T23:13:10.573" v="121" actId="207"/>
          <ac:spMkLst>
            <pc:docMk/>
            <pc:sldMk cId="2987144371" sldId="994"/>
            <ac:spMk id="8194" creationId="{00000000-0000-0000-0000-000000000000}"/>
          </ac:spMkLst>
        </pc:spChg>
      </pc:sldChg>
      <pc:sldChg chg="modSp add mod modNotesTx">
        <pc:chgData name="Stalin Jacob Wilson Packia Dhas" userId="050d7d71-3621-4503-95e8-1c9a9d962492" providerId="ADAL" clId="{D68B20B2-56F9-4FE3-96FB-B2C0C78146B4}" dt="2025-01-29T01:23:21.093" v="1997" actId="207"/>
        <pc:sldMkLst>
          <pc:docMk/>
          <pc:sldMk cId="3718142167" sldId="995"/>
        </pc:sldMkLst>
        <pc:spChg chg="mod">
          <ac:chgData name="Stalin Jacob Wilson Packia Dhas" userId="050d7d71-3621-4503-95e8-1c9a9d962492" providerId="ADAL" clId="{D68B20B2-56F9-4FE3-96FB-B2C0C78146B4}" dt="2025-01-29T01:23:04.413" v="1992" actId="1076"/>
          <ac:spMkLst>
            <pc:docMk/>
            <pc:sldMk cId="3718142167" sldId="995"/>
            <ac:spMk id="3" creationId="{4182644A-7883-96CA-C0AE-920E9C03B81A}"/>
          </ac:spMkLst>
        </pc:spChg>
        <pc:spChg chg="mod">
          <ac:chgData name="Stalin Jacob Wilson Packia Dhas" userId="050d7d71-3621-4503-95e8-1c9a9d962492" providerId="ADAL" clId="{D68B20B2-56F9-4FE3-96FB-B2C0C78146B4}" dt="2025-01-29T01:23:21.093" v="1997" actId="207"/>
          <ac:spMkLst>
            <pc:docMk/>
            <pc:sldMk cId="3718142167" sldId="995"/>
            <ac:spMk id="8194" creationId="{00000000-0000-0000-0000-000000000000}"/>
          </ac:spMkLst>
        </pc:spChg>
      </pc:sldChg>
      <pc:sldChg chg="addSp modSp add mod modNotesTx">
        <pc:chgData name="Stalin Jacob Wilson Packia Dhas" userId="050d7d71-3621-4503-95e8-1c9a9d962492" providerId="ADAL" clId="{D68B20B2-56F9-4FE3-96FB-B2C0C78146B4}" dt="2025-01-29T01:30:50.721" v="2003" actId="1076"/>
        <pc:sldMkLst>
          <pc:docMk/>
          <pc:sldMk cId="2177357381" sldId="996"/>
        </pc:sldMkLst>
        <pc:spChg chg="mod">
          <ac:chgData name="Stalin Jacob Wilson Packia Dhas" userId="050d7d71-3621-4503-95e8-1c9a9d962492" providerId="ADAL" clId="{D68B20B2-56F9-4FE3-96FB-B2C0C78146B4}" dt="2025-01-29T01:26:05.826" v="2000" actId="113"/>
          <ac:spMkLst>
            <pc:docMk/>
            <pc:sldMk cId="2177357381" sldId="996"/>
            <ac:spMk id="4" creationId="{DA776227-43C4-D558-BFD8-7EA445B0E77B}"/>
          </ac:spMkLst>
        </pc:spChg>
        <pc:spChg chg="mod">
          <ac:chgData name="Stalin Jacob Wilson Packia Dhas" userId="050d7d71-3621-4503-95e8-1c9a9d962492" providerId="ADAL" clId="{D68B20B2-56F9-4FE3-96FB-B2C0C78146B4}" dt="2025-01-28T23:14:29.278" v="140" actId="207"/>
          <ac:spMkLst>
            <pc:docMk/>
            <pc:sldMk cId="2177357381" sldId="996"/>
            <ac:spMk id="8194" creationId="{00000000-0000-0000-0000-000000000000}"/>
          </ac:spMkLst>
        </pc:spChg>
        <pc:picChg chg="mod">
          <ac:chgData name="Stalin Jacob Wilson Packia Dhas" userId="050d7d71-3621-4503-95e8-1c9a9d962492" providerId="ADAL" clId="{D68B20B2-56F9-4FE3-96FB-B2C0C78146B4}" dt="2025-01-28T23:14:37.103" v="141" actId="1076"/>
          <ac:picMkLst>
            <pc:docMk/>
            <pc:sldMk cId="2177357381" sldId="996"/>
            <ac:picMk id="6" creationId="{146EB96B-23FE-48BB-8507-6DB539DE3CB3}"/>
          </ac:picMkLst>
        </pc:picChg>
        <pc:picChg chg="add mod">
          <ac:chgData name="Stalin Jacob Wilson Packia Dhas" userId="050d7d71-3621-4503-95e8-1c9a9d962492" providerId="ADAL" clId="{D68B20B2-56F9-4FE3-96FB-B2C0C78146B4}" dt="2025-01-29T01:30:50.721" v="2003" actId="1076"/>
          <ac:picMkLst>
            <pc:docMk/>
            <pc:sldMk cId="2177357381" sldId="996"/>
            <ac:picMk id="1026" creationId="{33B1185B-BBCD-B3F6-64B8-24556BDCA48F}"/>
          </ac:picMkLst>
        </pc:picChg>
      </pc:sldChg>
      <pc:sldChg chg="modSp add mod modNotesTx">
        <pc:chgData name="Stalin Jacob Wilson Packia Dhas" userId="050d7d71-3621-4503-95e8-1c9a9d962492" providerId="ADAL" clId="{D68B20B2-56F9-4FE3-96FB-B2C0C78146B4}" dt="2025-01-28T23:16:05.164" v="160" actId="403"/>
        <pc:sldMkLst>
          <pc:docMk/>
          <pc:sldMk cId="2661894642" sldId="997"/>
        </pc:sldMkLst>
        <pc:spChg chg="mod">
          <ac:chgData name="Stalin Jacob Wilson Packia Dhas" userId="050d7d71-3621-4503-95e8-1c9a9d962492" providerId="ADAL" clId="{D68B20B2-56F9-4FE3-96FB-B2C0C78146B4}" dt="2025-01-28T23:16:05.164" v="160" actId="403"/>
          <ac:spMkLst>
            <pc:docMk/>
            <pc:sldMk cId="2661894642" sldId="997"/>
            <ac:spMk id="2" creationId="{0101D897-9C7E-4E52-8F87-8698BD92DF2F}"/>
          </ac:spMkLst>
        </pc:spChg>
        <pc:spChg chg="mod">
          <ac:chgData name="Stalin Jacob Wilson Packia Dhas" userId="050d7d71-3621-4503-95e8-1c9a9d962492" providerId="ADAL" clId="{D68B20B2-56F9-4FE3-96FB-B2C0C78146B4}" dt="2025-01-28T23:15:51.195" v="157" actId="207"/>
          <ac:spMkLst>
            <pc:docMk/>
            <pc:sldMk cId="2661894642" sldId="997"/>
            <ac:spMk id="8194" creationId="{00000000-0000-0000-0000-000000000000}"/>
          </ac:spMkLst>
        </pc:spChg>
        <pc:picChg chg="mod">
          <ac:chgData name="Stalin Jacob Wilson Packia Dhas" userId="050d7d71-3621-4503-95e8-1c9a9d962492" providerId="ADAL" clId="{D68B20B2-56F9-4FE3-96FB-B2C0C78146B4}" dt="2025-01-28T23:15:42.173" v="153" actId="1076"/>
          <ac:picMkLst>
            <pc:docMk/>
            <pc:sldMk cId="2661894642" sldId="997"/>
            <ac:picMk id="5" creationId="{9633B923-A5BA-4F39-BBB4-7C75EABF78D5}"/>
          </ac:picMkLst>
        </pc:picChg>
      </pc:sldChg>
      <pc:sldChg chg="add del">
        <pc:chgData name="Stalin Jacob Wilson Packia Dhas" userId="050d7d71-3621-4503-95e8-1c9a9d962492" providerId="ADAL" clId="{D68B20B2-56F9-4FE3-96FB-B2C0C78146B4}" dt="2025-01-28T23:16:10.739" v="161" actId="47"/>
        <pc:sldMkLst>
          <pc:docMk/>
          <pc:sldMk cId="3465130216" sldId="998"/>
        </pc:sldMkLst>
      </pc:sldChg>
      <pc:sldChg chg="add del">
        <pc:chgData name="Stalin Jacob Wilson Packia Dhas" userId="050d7d71-3621-4503-95e8-1c9a9d962492" providerId="ADAL" clId="{D68B20B2-56F9-4FE3-96FB-B2C0C78146B4}" dt="2025-01-28T23:16:16.932" v="162" actId="47"/>
        <pc:sldMkLst>
          <pc:docMk/>
          <pc:sldMk cId="2075258409" sldId="999"/>
        </pc:sldMkLst>
      </pc:sldChg>
      <pc:sldChg chg="delSp modSp add mod modNotesTx">
        <pc:chgData name="Stalin Jacob Wilson Packia Dhas" userId="050d7d71-3621-4503-95e8-1c9a9d962492" providerId="ADAL" clId="{D68B20B2-56F9-4FE3-96FB-B2C0C78146B4}" dt="2025-01-29T06:28:07.996" v="2019" actId="14100"/>
        <pc:sldMkLst>
          <pc:docMk/>
          <pc:sldMk cId="2294262889" sldId="1000"/>
        </pc:sldMkLst>
        <pc:spChg chg="mod">
          <ac:chgData name="Stalin Jacob Wilson Packia Dhas" userId="050d7d71-3621-4503-95e8-1c9a9d962492" providerId="ADAL" clId="{D68B20B2-56F9-4FE3-96FB-B2C0C78146B4}" dt="2025-01-29T06:28:07.996" v="2019" actId="14100"/>
          <ac:spMkLst>
            <pc:docMk/>
            <pc:sldMk cId="2294262889" sldId="1000"/>
            <ac:spMk id="3" creationId="{C60C0191-A1B1-4D03-BF6E-E7368A05F7B6}"/>
          </ac:spMkLst>
        </pc:spChg>
        <pc:spChg chg="del mod">
          <ac:chgData name="Stalin Jacob Wilson Packia Dhas" userId="050d7d71-3621-4503-95e8-1c9a9d962492" providerId="ADAL" clId="{D68B20B2-56F9-4FE3-96FB-B2C0C78146B4}" dt="2025-01-29T06:27:41.992" v="2014" actId="478"/>
          <ac:spMkLst>
            <pc:docMk/>
            <pc:sldMk cId="2294262889" sldId="1000"/>
            <ac:spMk id="5" creationId="{CE78EC3F-11D7-45D2-8707-3F8D408EA0F1}"/>
          </ac:spMkLst>
        </pc:spChg>
        <pc:spChg chg="del mod">
          <ac:chgData name="Stalin Jacob Wilson Packia Dhas" userId="050d7d71-3621-4503-95e8-1c9a9d962492" providerId="ADAL" clId="{D68B20B2-56F9-4FE3-96FB-B2C0C78146B4}" dt="2025-01-29T06:27:38.870" v="2013" actId="478"/>
          <ac:spMkLst>
            <pc:docMk/>
            <pc:sldMk cId="2294262889" sldId="1000"/>
            <ac:spMk id="8" creationId="{2BCEEA09-4E43-44C4-8DB1-007D573EEEB7}"/>
          </ac:spMkLst>
        </pc:spChg>
        <pc:spChg chg="del mod">
          <ac:chgData name="Stalin Jacob Wilson Packia Dhas" userId="050d7d71-3621-4503-95e8-1c9a9d962492" providerId="ADAL" clId="{D68B20B2-56F9-4FE3-96FB-B2C0C78146B4}" dt="2025-01-29T06:27:36.014" v="2012" actId="478"/>
          <ac:spMkLst>
            <pc:docMk/>
            <pc:sldMk cId="2294262889" sldId="1000"/>
            <ac:spMk id="10" creationId="{317A53A5-C2B8-4A99-8234-95B0A19D749F}"/>
          </ac:spMkLst>
        </pc:spChg>
        <pc:spChg chg="mod">
          <ac:chgData name="Stalin Jacob Wilson Packia Dhas" userId="050d7d71-3621-4503-95e8-1c9a9d962492" providerId="ADAL" clId="{D68B20B2-56F9-4FE3-96FB-B2C0C78146B4}" dt="2025-01-28T23:17:24.795" v="178" actId="207"/>
          <ac:spMkLst>
            <pc:docMk/>
            <pc:sldMk cId="2294262889" sldId="1000"/>
            <ac:spMk id="8194" creationId="{00000000-0000-0000-0000-000000000000}"/>
          </ac:spMkLst>
        </pc:spChg>
        <pc:picChg chg="del mod">
          <ac:chgData name="Stalin Jacob Wilson Packia Dhas" userId="050d7d71-3621-4503-95e8-1c9a9d962492" providerId="ADAL" clId="{D68B20B2-56F9-4FE3-96FB-B2C0C78146B4}" dt="2025-01-29T06:27:28.639" v="2008" actId="478"/>
          <ac:picMkLst>
            <pc:docMk/>
            <pc:sldMk cId="2294262889" sldId="1000"/>
            <ac:picMk id="4" creationId="{869103F7-8D92-44E5-9176-2AAF86B44A21}"/>
          </ac:picMkLst>
        </pc:picChg>
        <pc:picChg chg="del mod">
          <ac:chgData name="Stalin Jacob Wilson Packia Dhas" userId="050d7d71-3621-4503-95e8-1c9a9d962492" providerId="ADAL" clId="{D68B20B2-56F9-4FE3-96FB-B2C0C78146B4}" dt="2025-01-29T06:27:29.790" v="2009" actId="478"/>
          <ac:picMkLst>
            <pc:docMk/>
            <pc:sldMk cId="2294262889" sldId="1000"/>
            <ac:picMk id="6" creationId="{5FDF5CED-D0BE-445D-B302-BEE739E811F2}"/>
          </ac:picMkLst>
        </pc:picChg>
        <pc:picChg chg="del mod">
          <ac:chgData name="Stalin Jacob Wilson Packia Dhas" userId="050d7d71-3621-4503-95e8-1c9a9d962492" providerId="ADAL" clId="{D68B20B2-56F9-4FE3-96FB-B2C0C78146B4}" dt="2025-01-29T06:27:30.927" v="2010" actId="478"/>
          <ac:picMkLst>
            <pc:docMk/>
            <pc:sldMk cId="2294262889" sldId="1000"/>
            <ac:picMk id="7" creationId="{011B26A9-C170-4E75-A5F2-F9D9F38B4313}"/>
          </ac:picMkLst>
        </pc:picChg>
      </pc:sldChg>
      <pc:sldChg chg="modSp add mod modNotesTx">
        <pc:chgData name="Stalin Jacob Wilson Packia Dhas" userId="050d7d71-3621-4503-95e8-1c9a9d962492" providerId="ADAL" clId="{D68B20B2-56F9-4FE3-96FB-B2C0C78146B4}" dt="2025-01-29T06:59:30.401" v="2186" actId="1076"/>
        <pc:sldMkLst>
          <pc:docMk/>
          <pc:sldMk cId="2137129562" sldId="1001"/>
        </pc:sldMkLst>
        <pc:spChg chg="mod">
          <ac:chgData name="Stalin Jacob Wilson Packia Dhas" userId="050d7d71-3621-4503-95e8-1c9a9d962492" providerId="ADAL" clId="{D68B20B2-56F9-4FE3-96FB-B2C0C78146B4}" dt="2025-01-29T06:35:32.401" v="2147" actId="403"/>
          <ac:spMkLst>
            <pc:docMk/>
            <pc:sldMk cId="2137129562" sldId="1001"/>
            <ac:spMk id="5" creationId="{A01D3B3A-82A0-C349-0BDE-E331C206AB6F}"/>
          </ac:spMkLst>
        </pc:spChg>
        <pc:spChg chg="mod">
          <ac:chgData name="Stalin Jacob Wilson Packia Dhas" userId="050d7d71-3621-4503-95e8-1c9a9d962492" providerId="ADAL" clId="{D68B20B2-56F9-4FE3-96FB-B2C0C78146B4}" dt="2025-01-28T23:18:23.502" v="188" actId="207"/>
          <ac:spMkLst>
            <pc:docMk/>
            <pc:sldMk cId="2137129562" sldId="1001"/>
            <ac:spMk id="8194" creationId="{00000000-0000-0000-0000-000000000000}"/>
          </ac:spMkLst>
        </pc:spChg>
        <pc:graphicFrameChg chg="mod modGraphic">
          <ac:chgData name="Stalin Jacob Wilson Packia Dhas" userId="050d7d71-3621-4503-95e8-1c9a9d962492" providerId="ADAL" clId="{D68B20B2-56F9-4FE3-96FB-B2C0C78146B4}" dt="2025-01-29T06:59:30.401" v="2186" actId="1076"/>
          <ac:graphicFrameMkLst>
            <pc:docMk/>
            <pc:sldMk cId="2137129562" sldId="1001"/>
            <ac:graphicFrameMk id="6" creationId="{06F063C4-050C-7952-C740-BEFE6F8DD4B3}"/>
          </ac:graphicFrameMkLst>
        </pc:graphicFrameChg>
      </pc:sldChg>
      <pc:sldChg chg="modSp add mod modNotesTx">
        <pc:chgData name="Stalin Jacob Wilson Packia Dhas" userId="050d7d71-3621-4503-95e8-1c9a9d962492" providerId="ADAL" clId="{D68B20B2-56F9-4FE3-96FB-B2C0C78146B4}" dt="2025-01-29T07:01:31.255" v="2231" actId="6549"/>
        <pc:sldMkLst>
          <pc:docMk/>
          <pc:sldMk cId="693569686" sldId="1002"/>
        </pc:sldMkLst>
        <pc:spChg chg="mod">
          <ac:chgData name="Stalin Jacob Wilson Packia Dhas" userId="050d7d71-3621-4503-95e8-1c9a9d962492" providerId="ADAL" clId="{D68B20B2-56F9-4FE3-96FB-B2C0C78146B4}" dt="2025-01-29T07:01:31.255" v="2231" actId="6549"/>
          <ac:spMkLst>
            <pc:docMk/>
            <pc:sldMk cId="693569686" sldId="1002"/>
            <ac:spMk id="4" creationId="{3B1A6518-04CA-4D5C-800A-2FB15DAFC0E9}"/>
          </ac:spMkLst>
        </pc:spChg>
        <pc:spChg chg="mod">
          <ac:chgData name="Stalin Jacob Wilson Packia Dhas" userId="050d7d71-3621-4503-95e8-1c9a9d962492" providerId="ADAL" clId="{D68B20B2-56F9-4FE3-96FB-B2C0C78146B4}" dt="2025-01-28T23:19:23.078" v="206" actId="6549"/>
          <ac:spMkLst>
            <pc:docMk/>
            <pc:sldMk cId="693569686" sldId="1002"/>
            <ac:spMk id="8194" creationId="{00000000-0000-0000-0000-000000000000}"/>
          </ac:spMkLst>
        </pc:spChg>
        <pc:picChg chg="mod">
          <ac:chgData name="Stalin Jacob Wilson Packia Dhas" userId="050d7d71-3621-4503-95e8-1c9a9d962492" providerId="ADAL" clId="{D68B20B2-56F9-4FE3-96FB-B2C0C78146B4}" dt="2025-01-29T06:59:21.689" v="2185" actId="14100"/>
          <ac:picMkLst>
            <pc:docMk/>
            <pc:sldMk cId="693569686" sldId="1002"/>
            <ac:picMk id="5" creationId="{A4371222-AA4F-4346-9B6A-44EAE5966B9D}"/>
          </ac:picMkLst>
        </pc:picChg>
      </pc:sldChg>
      <pc:sldChg chg="modSp add del mod">
        <pc:chgData name="Stalin Jacob Wilson Packia Dhas" userId="050d7d71-3621-4503-95e8-1c9a9d962492" providerId="ADAL" clId="{D68B20B2-56F9-4FE3-96FB-B2C0C78146B4}" dt="2025-01-28T23:19:45.020" v="212" actId="47"/>
        <pc:sldMkLst>
          <pc:docMk/>
          <pc:sldMk cId="2449238291" sldId="1003"/>
        </pc:sldMkLst>
        <pc:spChg chg="mod">
          <ac:chgData name="Stalin Jacob Wilson Packia Dhas" userId="050d7d71-3621-4503-95e8-1c9a9d962492" providerId="ADAL" clId="{D68B20B2-56F9-4FE3-96FB-B2C0C78146B4}" dt="2025-01-28T23:19:42.173" v="211" actId="1076"/>
          <ac:spMkLst>
            <pc:docMk/>
            <pc:sldMk cId="2449238291" sldId="1003"/>
            <ac:spMk id="8194" creationId="{00000000-0000-0000-0000-000000000000}"/>
          </ac:spMkLst>
        </pc:spChg>
      </pc:sldChg>
      <pc:sldChg chg="modSp add mod modNotesTx">
        <pc:chgData name="Stalin Jacob Wilson Packia Dhas" userId="050d7d71-3621-4503-95e8-1c9a9d962492" providerId="ADAL" clId="{D68B20B2-56F9-4FE3-96FB-B2C0C78146B4}" dt="2025-01-29T07:17:28.223" v="2249" actId="20577"/>
        <pc:sldMkLst>
          <pc:docMk/>
          <pc:sldMk cId="289754014" sldId="1004"/>
        </pc:sldMkLst>
        <pc:spChg chg="mod">
          <ac:chgData name="Stalin Jacob Wilson Packia Dhas" userId="050d7d71-3621-4503-95e8-1c9a9d962492" providerId="ADAL" clId="{D68B20B2-56F9-4FE3-96FB-B2C0C78146B4}" dt="2025-01-29T07:01:47.848" v="2233" actId="1076"/>
          <ac:spMkLst>
            <pc:docMk/>
            <pc:sldMk cId="289754014" sldId="1004"/>
            <ac:spMk id="2" creationId="{4FF69945-3AF0-4650-8694-C0F6D7792082}"/>
          </ac:spMkLst>
        </pc:spChg>
        <pc:spChg chg="mod">
          <ac:chgData name="Stalin Jacob Wilson Packia Dhas" userId="050d7d71-3621-4503-95e8-1c9a9d962492" providerId="ADAL" clId="{D68B20B2-56F9-4FE3-96FB-B2C0C78146B4}" dt="2025-01-29T07:01:54.580" v="2234" actId="14100"/>
          <ac:spMkLst>
            <pc:docMk/>
            <pc:sldMk cId="289754014" sldId="1004"/>
            <ac:spMk id="4" creationId="{2FE6B010-939E-EE0E-C7A0-30349E561AD9}"/>
          </ac:spMkLst>
        </pc:spChg>
        <pc:spChg chg="mod">
          <ac:chgData name="Stalin Jacob Wilson Packia Dhas" userId="050d7d71-3621-4503-95e8-1c9a9d962492" providerId="ADAL" clId="{D68B20B2-56F9-4FE3-96FB-B2C0C78146B4}" dt="2025-01-28T23:19:57.005" v="217" actId="6549"/>
          <ac:spMkLst>
            <pc:docMk/>
            <pc:sldMk cId="289754014" sldId="1004"/>
            <ac:spMk id="8194" creationId="{00000000-0000-0000-0000-000000000000}"/>
          </ac:spMkLst>
        </pc:spChg>
        <pc:picChg chg="mod">
          <ac:chgData name="Stalin Jacob Wilson Packia Dhas" userId="050d7d71-3621-4503-95e8-1c9a9d962492" providerId="ADAL" clId="{D68B20B2-56F9-4FE3-96FB-B2C0C78146B4}" dt="2025-01-28T23:19:59.795" v="218" actId="1076"/>
          <ac:picMkLst>
            <pc:docMk/>
            <pc:sldMk cId="289754014" sldId="1004"/>
            <ac:picMk id="3" creationId="{955E8A5D-98C4-4B43-8E54-BF8B88F4DA10}"/>
          </ac:picMkLst>
        </pc:picChg>
      </pc:sldChg>
      <pc:sldChg chg="modSp add mod modNotesTx">
        <pc:chgData name="Stalin Jacob Wilson Packia Dhas" userId="050d7d71-3621-4503-95e8-1c9a9d962492" providerId="ADAL" clId="{D68B20B2-56F9-4FE3-96FB-B2C0C78146B4}" dt="2025-01-29T07:19:56.243" v="2256" actId="1076"/>
        <pc:sldMkLst>
          <pc:docMk/>
          <pc:sldMk cId="2831300245" sldId="1005"/>
        </pc:sldMkLst>
        <pc:spChg chg="mod">
          <ac:chgData name="Stalin Jacob Wilson Packia Dhas" userId="050d7d71-3621-4503-95e8-1c9a9d962492" providerId="ADAL" clId="{D68B20B2-56F9-4FE3-96FB-B2C0C78146B4}" dt="2025-01-29T07:19:53.084" v="2255" actId="1076"/>
          <ac:spMkLst>
            <pc:docMk/>
            <pc:sldMk cId="2831300245" sldId="1005"/>
            <ac:spMk id="5" creationId="{5D87140A-B6B4-44A5-A5C8-F9A0A5F4BB5F}"/>
          </ac:spMkLst>
        </pc:spChg>
        <pc:spChg chg="mod">
          <ac:chgData name="Stalin Jacob Wilson Packia Dhas" userId="050d7d71-3621-4503-95e8-1c9a9d962492" providerId="ADAL" clId="{D68B20B2-56F9-4FE3-96FB-B2C0C78146B4}" dt="2025-01-28T23:20:26.186" v="227" actId="207"/>
          <ac:spMkLst>
            <pc:docMk/>
            <pc:sldMk cId="2831300245" sldId="1005"/>
            <ac:spMk id="8194" creationId="{00000000-0000-0000-0000-000000000000}"/>
          </ac:spMkLst>
        </pc:spChg>
        <pc:picChg chg="mod">
          <ac:chgData name="Stalin Jacob Wilson Packia Dhas" userId="050d7d71-3621-4503-95e8-1c9a9d962492" providerId="ADAL" clId="{D68B20B2-56F9-4FE3-96FB-B2C0C78146B4}" dt="2025-01-29T07:19:56.243" v="2256" actId="1076"/>
          <ac:picMkLst>
            <pc:docMk/>
            <pc:sldMk cId="2831300245" sldId="1005"/>
            <ac:picMk id="4" creationId="{6F68574C-3937-439E-BF80-A1E8681BA244}"/>
          </ac:picMkLst>
        </pc:picChg>
      </pc:sldChg>
      <pc:sldChg chg="modSp add del mod">
        <pc:chgData name="Stalin Jacob Wilson Packia Dhas" userId="050d7d71-3621-4503-95e8-1c9a9d962492" providerId="ADAL" clId="{D68B20B2-56F9-4FE3-96FB-B2C0C78146B4}" dt="2025-01-28T23:21:17.519" v="239" actId="47"/>
        <pc:sldMkLst>
          <pc:docMk/>
          <pc:sldMk cId="1761060976" sldId="1006"/>
        </pc:sldMkLst>
        <pc:spChg chg="mod">
          <ac:chgData name="Stalin Jacob Wilson Packia Dhas" userId="050d7d71-3621-4503-95e8-1c9a9d962492" providerId="ADAL" clId="{D68B20B2-56F9-4FE3-96FB-B2C0C78146B4}" dt="2025-01-28T23:20:56" v="238" actId="1076"/>
          <ac:spMkLst>
            <pc:docMk/>
            <pc:sldMk cId="1761060976" sldId="1006"/>
            <ac:spMk id="8194" creationId="{00000000-0000-0000-0000-000000000000}"/>
          </ac:spMkLst>
        </pc:spChg>
      </pc:sldChg>
      <pc:sldChg chg="modSp add del mod">
        <pc:chgData name="Stalin Jacob Wilson Packia Dhas" userId="050d7d71-3621-4503-95e8-1c9a9d962492" providerId="ADAL" clId="{D68B20B2-56F9-4FE3-96FB-B2C0C78146B4}" dt="2025-01-28T23:21:18.922" v="240" actId="47"/>
        <pc:sldMkLst>
          <pc:docMk/>
          <pc:sldMk cId="2075069170" sldId="1007"/>
        </pc:sldMkLst>
        <pc:spChg chg="mod">
          <ac:chgData name="Stalin Jacob Wilson Packia Dhas" userId="050d7d71-3621-4503-95e8-1c9a9d962492" providerId="ADAL" clId="{D68B20B2-56F9-4FE3-96FB-B2C0C78146B4}" dt="2025-01-28T23:01:00.611" v="8" actId="27636"/>
          <ac:spMkLst>
            <pc:docMk/>
            <pc:sldMk cId="2075069170" sldId="1007"/>
            <ac:spMk id="8194" creationId="{00000000-0000-0000-0000-000000000000}"/>
          </ac:spMkLst>
        </pc:spChg>
      </pc:sldChg>
      <pc:sldChg chg="add del">
        <pc:chgData name="Stalin Jacob Wilson Packia Dhas" userId="050d7d71-3621-4503-95e8-1c9a9d962492" providerId="ADAL" clId="{D68B20B2-56F9-4FE3-96FB-B2C0C78146B4}" dt="2025-01-28T23:21:19.688" v="241" actId="47"/>
        <pc:sldMkLst>
          <pc:docMk/>
          <pc:sldMk cId="3332355574" sldId="1008"/>
        </pc:sldMkLst>
      </pc:sldChg>
      <pc:sldChg chg="modSp add del mod modNotesTx">
        <pc:chgData name="Stalin Jacob Wilson Packia Dhas" userId="050d7d71-3621-4503-95e8-1c9a9d962492" providerId="ADAL" clId="{D68B20B2-56F9-4FE3-96FB-B2C0C78146B4}" dt="2025-01-29T07:20:26.250" v="2258" actId="47"/>
        <pc:sldMkLst>
          <pc:docMk/>
          <pc:sldMk cId="1522265084" sldId="1009"/>
        </pc:sldMkLst>
        <pc:spChg chg="mod">
          <ac:chgData name="Stalin Jacob Wilson Packia Dhas" userId="050d7d71-3621-4503-95e8-1c9a9d962492" providerId="ADAL" clId="{D68B20B2-56F9-4FE3-96FB-B2C0C78146B4}" dt="2025-01-29T07:20:11.196" v="2257" actId="6549"/>
          <ac:spMkLst>
            <pc:docMk/>
            <pc:sldMk cId="1522265084" sldId="1009"/>
            <ac:spMk id="4" creationId="{898EFF81-0B5F-417A-8439-59108BC649A5}"/>
          </ac:spMkLst>
        </pc:spChg>
        <pc:spChg chg="mod">
          <ac:chgData name="Stalin Jacob Wilson Packia Dhas" userId="050d7d71-3621-4503-95e8-1c9a9d962492" providerId="ADAL" clId="{D68B20B2-56F9-4FE3-96FB-B2C0C78146B4}" dt="2025-01-28T23:33:33.404" v="392" actId="404"/>
          <ac:spMkLst>
            <pc:docMk/>
            <pc:sldMk cId="1522265084" sldId="1009"/>
            <ac:spMk id="8194" creationId="{00000000-0000-0000-0000-000000000000}"/>
          </ac:spMkLst>
        </pc:spChg>
      </pc:sldChg>
      <pc:sldChg chg="modSp add mod modNotesTx">
        <pc:chgData name="Stalin Jacob Wilson Packia Dhas" userId="050d7d71-3621-4503-95e8-1c9a9d962492" providerId="ADAL" clId="{D68B20B2-56F9-4FE3-96FB-B2C0C78146B4}" dt="2025-01-29T07:20:58.200" v="2260" actId="403"/>
        <pc:sldMkLst>
          <pc:docMk/>
          <pc:sldMk cId="2803094307" sldId="1010"/>
        </pc:sldMkLst>
        <pc:spChg chg="mod">
          <ac:chgData name="Stalin Jacob Wilson Packia Dhas" userId="050d7d71-3621-4503-95e8-1c9a9d962492" providerId="ADAL" clId="{D68B20B2-56F9-4FE3-96FB-B2C0C78146B4}" dt="2025-01-29T07:20:58.200" v="2260" actId="403"/>
          <ac:spMkLst>
            <pc:docMk/>
            <pc:sldMk cId="2803094307" sldId="1010"/>
            <ac:spMk id="2" creationId="{8A16CFE5-2DBF-4EF4-B963-87B01DB2435C}"/>
          </ac:spMkLst>
        </pc:spChg>
        <pc:spChg chg="mod">
          <ac:chgData name="Stalin Jacob Wilson Packia Dhas" userId="050d7d71-3621-4503-95e8-1c9a9d962492" providerId="ADAL" clId="{D68B20B2-56F9-4FE3-96FB-B2C0C78146B4}" dt="2025-01-28T23:33:56.128" v="399" actId="207"/>
          <ac:spMkLst>
            <pc:docMk/>
            <pc:sldMk cId="2803094307" sldId="1010"/>
            <ac:spMk id="8194" creationId="{00000000-0000-0000-0000-000000000000}"/>
          </ac:spMkLst>
        </pc:spChg>
        <pc:picChg chg="mod">
          <ac:chgData name="Stalin Jacob Wilson Packia Dhas" userId="050d7d71-3621-4503-95e8-1c9a9d962492" providerId="ADAL" clId="{D68B20B2-56F9-4FE3-96FB-B2C0C78146B4}" dt="2025-01-29T07:20:46.212" v="2259" actId="1076"/>
          <ac:picMkLst>
            <pc:docMk/>
            <pc:sldMk cId="2803094307" sldId="1010"/>
            <ac:picMk id="4" creationId="{45C4793C-B6C8-4E62-86F7-0BCB22597BF1}"/>
          </ac:picMkLst>
        </pc:picChg>
      </pc:sldChg>
      <pc:sldChg chg="modSp add mod modNotesTx">
        <pc:chgData name="Stalin Jacob Wilson Packia Dhas" userId="050d7d71-3621-4503-95e8-1c9a9d962492" providerId="ADAL" clId="{D68B20B2-56F9-4FE3-96FB-B2C0C78146B4}" dt="2025-01-29T07:22:25.763" v="2267" actId="113"/>
        <pc:sldMkLst>
          <pc:docMk/>
          <pc:sldMk cId="1825375636" sldId="1011"/>
        </pc:sldMkLst>
        <pc:spChg chg="mod">
          <ac:chgData name="Stalin Jacob Wilson Packia Dhas" userId="050d7d71-3621-4503-95e8-1c9a9d962492" providerId="ADAL" clId="{D68B20B2-56F9-4FE3-96FB-B2C0C78146B4}" dt="2025-01-29T07:22:25.763" v="2267" actId="113"/>
          <ac:spMkLst>
            <pc:docMk/>
            <pc:sldMk cId="1825375636" sldId="1011"/>
            <ac:spMk id="3" creationId="{FF568972-894F-4A39-8547-59BE1E9002C5}"/>
          </ac:spMkLst>
        </pc:spChg>
        <pc:spChg chg="mod">
          <ac:chgData name="Stalin Jacob Wilson Packia Dhas" userId="050d7d71-3621-4503-95e8-1c9a9d962492" providerId="ADAL" clId="{D68B20B2-56F9-4FE3-96FB-B2C0C78146B4}" dt="2025-01-28T23:34:22.511" v="406" actId="207"/>
          <ac:spMkLst>
            <pc:docMk/>
            <pc:sldMk cId="1825375636" sldId="1011"/>
            <ac:spMk id="8194" creationId="{00000000-0000-0000-0000-000000000000}"/>
          </ac:spMkLst>
        </pc:spChg>
      </pc:sldChg>
      <pc:sldChg chg="modSp add mod modNotesTx">
        <pc:chgData name="Stalin Jacob Wilson Packia Dhas" userId="050d7d71-3621-4503-95e8-1c9a9d962492" providerId="ADAL" clId="{D68B20B2-56F9-4FE3-96FB-B2C0C78146B4}" dt="2025-01-28T23:35:41.237" v="424" actId="6549"/>
        <pc:sldMkLst>
          <pc:docMk/>
          <pc:sldMk cId="1973728661" sldId="1012"/>
        </pc:sldMkLst>
        <pc:spChg chg="mod">
          <ac:chgData name="Stalin Jacob Wilson Packia Dhas" userId="050d7d71-3621-4503-95e8-1c9a9d962492" providerId="ADAL" clId="{D68B20B2-56F9-4FE3-96FB-B2C0C78146B4}" dt="2025-01-28T23:35:36.169" v="423" actId="1076"/>
          <ac:spMkLst>
            <pc:docMk/>
            <pc:sldMk cId="1973728661" sldId="1012"/>
            <ac:spMk id="3" creationId="{FF568972-894F-4A39-8547-59BE1E9002C5}"/>
          </ac:spMkLst>
        </pc:spChg>
        <pc:spChg chg="mod">
          <ac:chgData name="Stalin Jacob Wilson Packia Dhas" userId="050d7d71-3621-4503-95e8-1c9a9d962492" providerId="ADAL" clId="{D68B20B2-56F9-4FE3-96FB-B2C0C78146B4}" dt="2025-01-28T23:35:28.419" v="421" actId="1076"/>
          <ac:spMkLst>
            <pc:docMk/>
            <pc:sldMk cId="1973728661" sldId="1012"/>
            <ac:spMk id="5" creationId="{A2202D47-EDF6-42B0-A8BE-F11427E94F9E}"/>
          </ac:spMkLst>
        </pc:spChg>
        <pc:spChg chg="mod">
          <ac:chgData name="Stalin Jacob Wilson Packia Dhas" userId="050d7d71-3621-4503-95e8-1c9a9d962492" providerId="ADAL" clId="{D68B20B2-56F9-4FE3-96FB-B2C0C78146B4}" dt="2025-01-28T23:35:19.745" v="419" actId="1076"/>
          <ac:spMkLst>
            <pc:docMk/>
            <pc:sldMk cId="1973728661" sldId="1012"/>
            <ac:spMk id="8" creationId="{32FB052B-8B97-43B4-B699-8172EDD725D5}"/>
          </ac:spMkLst>
        </pc:spChg>
        <pc:spChg chg="mod">
          <ac:chgData name="Stalin Jacob Wilson Packia Dhas" userId="050d7d71-3621-4503-95e8-1c9a9d962492" providerId="ADAL" clId="{D68B20B2-56F9-4FE3-96FB-B2C0C78146B4}" dt="2025-01-28T23:34:54.956" v="412" actId="20577"/>
          <ac:spMkLst>
            <pc:docMk/>
            <pc:sldMk cId="1973728661" sldId="1012"/>
            <ac:spMk id="8194" creationId="{00000000-0000-0000-0000-000000000000}"/>
          </ac:spMkLst>
        </pc:spChg>
        <pc:picChg chg="mod">
          <ac:chgData name="Stalin Jacob Wilson Packia Dhas" userId="050d7d71-3621-4503-95e8-1c9a9d962492" providerId="ADAL" clId="{D68B20B2-56F9-4FE3-96FB-B2C0C78146B4}" dt="2025-01-28T23:35:22.983" v="420" actId="1076"/>
          <ac:picMkLst>
            <pc:docMk/>
            <pc:sldMk cId="1973728661" sldId="1012"/>
            <ac:picMk id="2" creationId="{139FFCE6-3839-4ADF-B3CD-23B1FE6E0730}"/>
          </ac:picMkLst>
        </pc:picChg>
        <pc:picChg chg="mod">
          <ac:chgData name="Stalin Jacob Wilson Packia Dhas" userId="050d7d71-3621-4503-95e8-1c9a9d962492" providerId="ADAL" clId="{D68B20B2-56F9-4FE3-96FB-B2C0C78146B4}" dt="2025-01-28T23:35:15.857" v="418" actId="1076"/>
          <ac:picMkLst>
            <pc:docMk/>
            <pc:sldMk cId="1973728661" sldId="1012"/>
            <ac:picMk id="4" creationId="{28EA0DD2-8693-42D8-A276-2ED3A5BC121E}"/>
          </ac:picMkLst>
        </pc:picChg>
      </pc:sldChg>
      <pc:sldChg chg="add modNotesTx">
        <pc:chgData name="Stalin Jacob Wilson Packia Dhas" userId="050d7d71-3621-4503-95e8-1c9a9d962492" providerId="ADAL" clId="{D68B20B2-56F9-4FE3-96FB-B2C0C78146B4}" dt="2025-01-28T23:36:04.377" v="429" actId="6549"/>
        <pc:sldMkLst>
          <pc:docMk/>
          <pc:sldMk cId="2990900276" sldId="1013"/>
        </pc:sldMkLst>
      </pc:sldChg>
      <pc:sldChg chg="add del">
        <pc:chgData name="Stalin Jacob Wilson Packia Dhas" userId="050d7d71-3621-4503-95e8-1c9a9d962492" providerId="ADAL" clId="{D68B20B2-56F9-4FE3-96FB-B2C0C78146B4}" dt="2025-01-28T23:22:14.110" v="250" actId="47"/>
        <pc:sldMkLst>
          <pc:docMk/>
          <pc:sldMk cId="3848996526" sldId="1014"/>
        </pc:sldMkLst>
      </pc:sldChg>
      <pc:sldChg chg="modSp add del mod modNotesTx">
        <pc:chgData name="Stalin Jacob Wilson Packia Dhas" userId="050d7d71-3621-4503-95e8-1c9a9d962492" providerId="ADAL" clId="{D68B20B2-56F9-4FE3-96FB-B2C0C78146B4}" dt="2025-01-29T06:49:45.998" v="2170" actId="47"/>
        <pc:sldMkLst>
          <pc:docMk/>
          <pc:sldMk cId="1871766537" sldId="1015"/>
        </pc:sldMkLst>
        <pc:spChg chg="mod">
          <ac:chgData name="Stalin Jacob Wilson Packia Dhas" userId="050d7d71-3621-4503-95e8-1c9a9d962492" providerId="ADAL" clId="{D68B20B2-56F9-4FE3-96FB-B2C0C78146B4}" dt="2025-01-28T23:35:56.426" v="428" actId="20577"/>
          <ac:spMkLst>
            <pc:docMk/>
            <pc:sldMk cId="1871766537" sldId="1015"/>
            <ac:spMk id="8194" creationId="{00000000-0000-0000-0000-000000000000}"/>
          </ac:spMkLst>
        </pc:spChg>
      </pc:sldChg>
      <pc:sldChg chg="add del">
        <pc:chgData name="Stalin Jacob Wilson Packia Dhas" userId="050d7d71-3621-4503-95e8-1c9a9d962492" providerId="ADAL" clId="{D68B20B2-56F9-4FE3-96FB-B2C0C78146B4}" dt="2025-01-28T23:22:25.920" v="251" actId="47"/>
        <pc:sldMkLst>
          <pc:docMk/>
          <pc:sldMk cId="863547045" sldId="1016"/>
        </pc:sldMkLst>
      </pc:sldChg>
      <pc:sldChg chg="add del">
        <pc:chgData name="Stalin Jacob Wilson Packia Dhas" userId="050d7d71-3621-4503-95e8-1c9a9d962492" providerId="ADAL" clId="{D68B20B2-56F9-4FE3-96FB-B2C0C78146B4}" dt="2025-01-28T23:05:58.491" v="58" actId="47"/>
        <pc:sldMkLst>
          <pc:docMk/>
          <pc:sldMk cId="3730370418" sldId="1017"/>
        </pc:sldMkLst>
      </pc:sldChg>
      <pc:sldChg chg="modSp add mod modNotesTx">
        <pc:chgData name="Stalin Jacob Wilson Packia Dhas" userId="050d7d71-3621-4503-95e8-1c9a9d962492" providerId="ADAL" clId="{D68B20B2-56F9-4FE3-96FB-B2C0C78146B4}" dt="2025-01-29T00:53:19.306" v="1580" actId="113"/>
        <pc:sldMkLst>
          <pc:docMk/>
          <pc:sldMk cId="1199947962" sldId="1023"/>
        </pc:sldMkLst>
        <pc:spChg chg="mod">
          <ac:chgData name="Stalin Jacob Wilson Packia Dhas" userId="050d7d71-3621-4503-95e8-1c9a9d962492" providerId="ADAL" clId="{D68B20B2-56F9-4FE3-96FB-B2C0C78146B4}" dt="2025-01-29T00:53:19.306" v="1580" actId="113"/>
          <ac:spMkLst>
            <pc:docMk/>
            <pc:sldMk cId="1199947962" sldId="1023"/>
            <ac:spMk id="5" creationId="{BB42531C-6814-A91E-A803-2000FD8E2E86}"/>
          </ac:spMkLst>
        </pc:spChg>
        <pc:spChg chg="mod">
          <ac:chgData name="Stalin Jacob Wilson Packia Dhas" userId="050d7d71-3621-4503-95e8-1c9a9d962492" providerId="ADAL" clId="{D68B20B2-56F9-4FE3-96FB-B2C0C78146B4}" dt="2025-01-28T23:08:16.780" v="85" actId="20577"/>
          <ac:spMkLst>
            <pc:docMk/>
            <pc:sldMk cId="1199947962" sldId="1023"/>
            <ac:spMk id="8194" creationId="{00000000-0000-0000-0000-000000000000}"/>
          </ac:spMkLst>
        </pc:spChg>
      </pc:sldChg>
      <pc:sldChg chg="modSp add mod modNotesTx">
        <pc:chgData name="Stalin Jacob Wilson Packia Dhas" userId="050d7d71-3621-4503-95e8-1c9a9d962492" providerId="ADAL" clId="{D68B20B2-56F9-4FE3-96FB-B2C0C78146B4}" dt="2025-01-29T01:05:39.872" v="1881" actId="113"/>
        <pc:sldMkLst>
          <pc:docMk/>
          <pc:sldMk cId="3259519716" sldId="1024"/>
        </pc:sldMkLst>
        <pc:spChg chg="mod">
          <ac:chgData name="Stalin Jacob Wilson Packia Dhas" userId="050d7d71-3621-4503-95e8-1c9a9d962492" providerId="ADAL" clId="{D68B20B2-56F9-4FE3-96FB-B2C0C78146B4}" dt="2025-01-29T01:00:13.329" v="1607" actId="1076"/>
          <ac:spMkLst>
            <pc:docMk/>
            <pc:sldMk cId="3259519716" sldId="1024"/>
            <ac:spMk id="2" creationId="{44FD8B70-829E-9A40-7F83-CBD4ED36BE83}"/>
          </ac:spMkLst>
        </pc:spChg>
        <pc:spChg chg="mod">
          <ac:chgData name="Stalin Jacob Wilson Packia Dhas" userId="050d7d71-3621-4503-95e8-1c9a9d962492" providerId="ADAL" clId="{D68B20B2-56F9-4FE3-96FB-B2C0C78146B4}" dt="2025-01-29T00:56:20.074" v="1591" actId="113"/>
          <ac:spMkLst>
            <pc:docMk/>
            <pc:sldMk cId="3259519716" sldId="1024"/>
            <ac:spMk id="5" creationId="{BB42531C-6814-A91E-A803-2000FD8E2E86}"/>
          </ac:spMkLst>
        </pc:spChg>
        <pc:spChg chg="mod">
          <ac:chgData name="Stalin Jacob Wilson Packia Dhas" userId="050d7d71-3621-4503-95e8-1c9a9d962492" providerId="ADAL" clId="{D68B20B2-56F9-4FE3-96FB-B2C0C78146B4}" dt="2025-01-28T23:08:49.274" v="94" actId="20577"/>
          <ac:spMkLst>
            <pc:docMk/>
            <pc:sldMk cId="3259519716" sldId="1024"/>
            <ac:spMk id="8194" creationId="{00000000-0000-0000-0000-000000000000}"/>
          </ac:spMkLst>
        </pc:spChg>
        <pc:picChg chg="mod">
          <ac:chgData name="Stalin Jacob Wilson Packia Dhas" userId="050d7d71-3621-4503-95e8-1c9a9d962492" providerId="ADAL" clId="{D68B20B2-56F9-4FE3-96FB-B2C0C78146B4}" dt="2025-01-29T01:03:19.547" v="1643" actId="1076"/>
          <ac:picMkLst>
            <pc:docMk/>
            <pc:sldMk cId="3259519716" sldId="1024"/>
            <ac:picMk id="6" creationId="{07718203-FBD7-4ED9-AFF6-283C3BB0FC3F}"/>
          </ac:picMkLst>
        </pc:picChg>
      </pc:sldChg>
      <pc:sldChg chg="modSp add mod modNotesTx">
        <pc:chgData name="Stalin Jacob Wilson Packia Dhas" userId="050d7d71-3621-4503-95e8-1c9a9d962492" providerId="ADAL" clId="{D68B20B2-56F9-4FE3-96FB-B2C0C78146B4}" dt="2025-01-29T01:24:48.352" v="1998"/>
        <pc:sldMkLst>
          <pc:docMk/>
          <pc:sldMk cId="1937095777" sldId="1025"/>
        </pc:sldMkLst>
        <pc:spChg chg="mod">
          <ac:chgData name="Stalin Jacob Wilson Packia Dhas" userId="050d7d71-3621-4503-95e8-1c9a9d962492" providerId="ADAL" clId="{D68B20B2-56F9-4FE3-96FB-B2C0C78146B4}" dt="2025-01-29T01:22:14.920" v="1990" actId="1076"/>
          <ac:spMkLst>
            <pc:docMk/>
            <pc:sldMk cId="1937095777" sldId="1025"/>
            <ac:spMk id="2" creationId="{FCA060EF-90DC-3A7E-C39F-A8C59E94A012}"/>
          </ac:spMkLst>
        </pc:spChg>
        <pc:spChg chg="mod">
          <ac:chgData name="Stalin Jacob Wilson Packia Dhas" userId="050d7d71-3621-4503-95e8-1c9a9d962492" providerId="ADAL" clId="{D68B20B2-56F9-4FE3-96FB-B2C0C78146B4}" dt="2025-01-28T23:13:43.648" v="131" actId="207"/>
          <ac:spMkLst>
            <pc:docMk/>
            <pc:sldMk cId="1937095777" sldId="1025"/>
            <ac:spMk id="8194" creationId="{00000000-0000-0000-0000-000000000000}"/>
          </ac:spMkLst>
        </pc:spChg>
        <pc:picChg chg="mod">
          <ac:chgData name="Stalin Jacob Wilson Packia Dhas" userId="050d7d71-3621-4503-95e8-1c9a9d962492" providerId="ADAL" clId="{D68B20B2-56F9-4FE3-96FB-B2C0C78146B4}" dt="2025-01-29T01:22:17.638" v="1991" actId="1076"/>
          <ac:picMkLst>
            <pc:docMk/>
            <pc:sldMk cId="1937095777" sldId="1025"/>
            <ac:picMk id="3" creationId="{D389BA10-AD71-4B46-B406-7BD143E23275}"/>
          </ac:picMkLst>
        </pc:picChg>
      </pc:sldChg>
      <pc:sldChg chg="modSp add mod modNotesTx">
        <pc:chgData name="Stalin Jacob Wilson Packia Dhas" userId="050d7d71-3621-4503-95e8-1c9a9d962492" providerId="ADAL" clId="{D68B20B2-56F9-4FE3-96FB-B2C0C78146B4}" dt="2025-01-28T23:15:17.766" v="151" actId="6549"/>
        <pc:sldMkLst>
          <pc:docMk/>
          <pc:sldMk cId="2140112029" sldId="1026"/>
        </pc:sldMkLst>
        <pc:spChg chg="mod">
          <ac:chgData name="Stalin Jacob Wilson Packia Dhas" userId="050d7d71-3621-4503-95e8-1c9a9d962492" providerId="ADAL" clId="{D68B20B2-56F9-4FE3-96FB-B2C0C78146B4}" dt="2025-01-28T23:15:15.588" v="150" actId="1076"/>
          <ac:spMkLst>
            <pc:docMk/>
            <pc:sldMk cId="2140112029" sldId="1026"/>
            <ac:spMk id="2" creationId="{9385993B-558D-15BB-5CD9-BD614D76593C}"/>
          </ac:spMkLst>
        </pc:spChg>
        <pc:spChg chg="mod">
          <ac:chgData name="Stalin Jacob Wilson Packia Dhas" userId="050d7d71-3621-4503-95e8-1c9a9d962492" providerId="ADAL" clId="{D68B20B2-56F9-4FE3-96FB-B2C0C78146B4}" dt="2025-01-28T23:15:03.615" v="147" actId="207"/>
          <ac:spMkLst>
            <pc:docMk/>
            <pc:sldMk cId="2140112029" sldId="1026"/>
            <ac:spMk id="8194" creationId="{00000000-0000-0000-0000-000000000000}"/>
          </ac:spMkLst>
        </pc:spChg>
      </pc:sldChg>
      <pc:sldChg chg="delSp modSp add mod modNotesTx">
        <pc:chgData name="Stalin Jacob Wilson Packia Dhas" userId="050d7d71-3621-4503-95e8-1c9a9d962492" providerId="ADAL" clId="{D68B20B2-56F9-4FE3-96FB-B2C0C78146B4}" dt="2025-01-29T06:59:37.966" v="2187" actId="1076"/>
        <pc:sldMkLst>
          <pc:docMk/>
          <pc:sldMk cId="3296273820" sldId="1028"/>
        </pc:sldMkLst>
        <pc:spChg chg="del mod">
          <ac:chgData name="Stalin Jacob Wilson Packia Dhas" userId="050d7d71-3621-4503-95e8-1c9a9d962492" providerId="ADAL" clId="{D68B20B2-56F9-4FE3-96FB-B2C0C78146B4}" dt="2025-01-29T06:36:55.604" v="2151"/>
          <ac:spMkLst>
            <pc:docMk/>
            <pc:sldMk cId="3296273820" sldId="1028"/>
            <ac:spMk id="5" creationId="{A01D3B3A-82A0-C349-0BDE-E331C206AB6F}"/>
          </ac:spMkLst>
        </pc:spChg>
        <pc:spChg chg="mod">
          <ac:chgData name="Stalin Jacob Wilson Packia Dhas" userId="050d7d71-3621-4503-95e8-1c9a9d962492" providerId="ADAL" clId="{D68B20B2-56F9-4FE3-96FB-B2C0C78146B4}" dt="2025-01-28T23:18:45.404" v="196" actId="207"/>
          <ac:spMkLst>
            <pc:docMk/>
            <pc:sldMk cId="3296273820" sldId="1028"/>
            <ac:spMk id="8194" creationId="{00000000-0000-0000-0000-000000000000}"/>
          </ac:spMkLst>
        </pc:spChg>
        <pc:graphicFrameChg chg="mod modGraphic">
          <ac:chgData name="Stalin Jacob Wilson Packia Dhas" userId="050d7d71-3621-4503-95e8-1c9a9d962492" providerId="ADAL" clId="{D68B20B2-56F9-4FE3-96FB-B2C0C78146B4}" dt="2025-01-29T06:59:37.966" v="2187" actId="1076"/>
          <ac:graphicFrameMkLst>
            <pc:docMk/>
            <pc:sldMk cId="3296273820" sldId="1028"/>
            <ac:graphicFrameMk id="6" creationId="{06F063C4-050C-7952-C740-BEFE6F8DD4B3}"/>
          </ac:graphicFrameMkLst>
        </pc:graphicFrameChg>
      </pc:sldChg>
      <pc:sldChg chg="modSp add mod modNotesTx">
        <pc:chgData name="Stalin Jacob Wilson Packia Dhas" userId="050d7d71-3621-4503-95e8-1c9a9d962492" providerId="ADAL" clId="{D68B20B2-56F9-4FE3-96FB-B2C0C78146B4}" dt="2025-01-29T07:23:50.810" v="2270" actId="403"/>
        <pc:sldMkLst>
          <pc:docMk/>
          <pc:sldMk cId="2898256183" sldId="1030"/>
        </pc:sldMkLst>
        <pc:spChg chg="mod">
          <ac:chgData name="Stalin Jacob Wilson Packia Dhas" userId="050d7d71-3621-4503-95e8-1c9a9d962492" providerId="ADAL" clId="{D68B20B2-56F9-4FE3-96FB-B2C0C78146B4}" dt="2025-01-29T07:23:50.810" v="2270" actId="403"/>
          <ac:spMkLst>
            <pc:docMk/>
            <pc:sldMk cId="2898256183" sldId="1030"/>
            <ac:spMk id="3" creationId="{DCF8FD97-79B9-A0F5-1724-BF0F039D9AFD}"/>
          </ac:spMkLst>
        </pc:spChg>
        <pc:spChg chg="mod">
          <ac:chgData name="Stalin Jacob Wilson Packia Dhas" userId="050d7d71-3621-4503-95e8-1c9a9d962492" providerId="ADAL" clId="{D68B20B2-56F9-4FE3-96FB-B2C0C78146B4}" dt="2025-01-28T23:22:08.686" v="249" actId="207"/>
          <ac:spMkLst>
            <pc:docMk/>
            <pc:sldMk cId="2898256183" sldId="1030"/>
            <ac:spMk id="8194" creationId="{00000000-0000-0000-0000-000000000000}"/>
          </ac:spMkLst>
        </pc:spChg>
      </pc:sldChg>
      <pc:sldChg chg="modSp add mod modNotesTx">
        <pc:chgData name="Stalin Jacob Wilson Packia Dhas" userId="050d7d71-3621-4503-95e8-1c9a9d962492" providerId="ADAL" clId="{D68B20B2-56F9-4FE3-96FB-B2C0C78146B4}" dt="2025-01-29T00:31:14.519" v="1079" actId="1076"/>
        <pc:sldMkLst>
          <pc:docMk/>
          <pc:sldMk cId="2751501127" sldId="1031"/>
        </pc:sldMkLst>
        <pc:spChg chg="mod">
          <ac:chgData name="Stalin Jacob Wilson Packia Dhas" userId="050d7d71-3621-4503-95e8-1c9a9d962492" providerId="ADAL" clId="{D68B20B2-56F9-4FE3-96FB-B2C0C78146B4}" dt="2025-01-29T00:31:14.519" v="1079" actId="1076"/>
          <ac:spMkLst>
            <pc:docMk/>
            <pc:sldMk cId="2751501127" sldId="1031"/>
            <ac:spMk id="2" creationId="{5C90B749-A9C2-1385-3B1E-42675C118D14}"/>
          </ac:spMkLst>
        </pc:spChg>
      </pc:sldChg>
      <pc:sldChg chg="delSp modSp add mod modNotesTx">
        <pc:chgData name="Stalin Jacob Wilson Packia Dhas" userId="050d7d71-3621-4503-95e8-1c9a9d962492" providerId="ADAL" clId="{D68B20B2-56F9-4FE3-96FB-B2C0C78146B4}" dt="2025-01-29T00:38:52.793" v="1517" actId="14100"/>
        <pc:sldMkLst>
          <pc:docMk/>
          <pc:sldMk cId="1101912876" sldId="1032"/>
        </pc:sldMkLst>
        <pc:spChg chg="del mod">
          <ac:chgData name="Stalin Jacob Wilson Packia Dhas" userId="050d7d71-3621-4503-95e8-1c9a9d962492" providerId="ADAL" clId="{D68B20B2-56F9-4FE3-96FB-B2C0C78146B4}" dt="2025-01-29T00:37:14.768" v="1514"/>
          <ac:spMkLst>
            <pc:docMk/>
            <pc:sldMk cId="1101912876" sldId="1032"/>
            <ac:spMk id="3" creationId="{14EDC48F-988B-2656-DB51-AD45B10BC754}"/>
          </ac:spMkLst>
        </pc:spChg>
        <pc:picChg chg="mod">
          <ac:chgData name="Stalin Jacob Wilson Packia Dhas" userId="050d7d71-3621-4503-95e8-1c9a9d962492" providerId="ADAL" clId="{D68B20B2-56F9-4FE3-96FB-B2C0C78146B4}" dt="2025-01-29T00:38:52.793" v="1517" actId="14100"/>
          <ac:picMkLst>
            <pc:docMk/>
            <pc:sldMk cId="1101912876" sldId="1032"/>
            <ac:picMk id="2" creationId="{3E7A0D21-27E0-7C81-9481-E7D02A478BD6}"/>
          </ac:picMkLst>
        </pc:picChg>
      </pc:sldChg>
      <pc:sldChg chg="modSp add mod">
        <pc:chgData name="Stalin Jacob Wilson Packia Dhas" userId="050d7d71-3621-4503-95e8-1c9a9d962492" providerId="ADAL" clId="{D68B20B2-56F9-4FE3-96FB-B2C0C78146B4}" dt="2025-01-29T00:55:41.204" v="1586" actId="113"/>
        <pc:sldMkLst>
          <pc:docMk/>
          <pc:sldMk cId="515058365" sldId="1033"/>
        </pc:sldMkLst>
        <pc:spChg chg="mod">
          <ac:chgData name="Stalin Jacob Wilson Packia Dhas" userId="050d7d71-3621-4503-95e8-1c9a9d962492" providerId="ADAL" clId="{D68B20B2-56F9-4FE3-96FB-B2C0C78146B4}" dt="2025-01-29T00:55:41.204" v="1586" actId="113"/>
          <ac:spMkLst>
            <pc:docMk/>
            <pc:sldMk cId="515058365" sldId="1033"/>
            <ac:spMk id="5" creationId="{C33C807E-A707-8A25-51BE-C09E7C18B95D}"/>
          </ac:spMkLst>
        </pc:spChg>
      </pc:sldChg>
      <pc:sldChg chg="delSp modSp add mod modNotesTx">
        <pc:chgData name="Stalin Jacob Wilson Packia Dhas" userId="050d7d71-3621-4503-95e8-1c9a9d962492" providerId="ADAL" clId="{D68B20B2-56F9-4FE3-96FB-B2C0C78146B4}" dt="2025-01-29T01:15:52.738" v="1953" actId="113"/>
        <pc:sldMkLst>
          <pc:docMk/>
          <pc:sldMk cId="3410257671" sldId="1034"/>
        </pc:sldMkLst>
        <pc:spChg chg="mod">
          <ac:chgData name="Stalin Jacob Wilson Packia Dhas" userId="050d7d71-3621-4503-95e8-1c9a9d962492" providerId="ADAL" clId="{D68B20B2-56F9-4FE3-96FB-B2C0C78146B4}" dt="2025-01-29T01:15:52.738" v="1953" actId="113"/>
          <ac:spMkLst>
            <pc:docMk/>
            <pc:sldMk cId="3410257671" sldId="1034"/>
            <ac:spMk id="4" creationId="{385C573C-2120-A321-871C-A1BB267EB0DB}"/>
          </ac:spMkLst>
        </pc:spChg>
        <pc:picChg chg="del">
          <ac:chgData name="Stalin Jacob Wilson Packia Dhas" userId="050d7d71-3621-4503-95e8-1c9a9d962492" providerId="ADAL" clId="{D68B20B2-56F9-4FE3-96FB-B2C0C78146B4}" dt="2025-01-29T01:10:41.333" v="1922" actId="478"/>
          <ac:picMkLst>
            <pc:docMk/>
            <pc:sldMk cId="3410257671" sldId="1034"/>
            <ac:picMk id="5" creationId="{023B1ABE-47D5-F695-6CF1-0470495F550A}"/>
          </ac:picMkLst>
        </pc:picChg>
      </pc:sldChg>
      <pc:sldChg chg="addSp delSp modSp add mod modNotesTx">
        <pc:chgData name="Stalin Jacob Wilson Packia Dhas" userId="050d7d71-3621-4503-95e8-1c9a9d962492" providerId="ADAL" clId="{D68B20B2-56F9-4FE3-96FB-B2C0C78146B4}" dt="2025-01-29T06:35:08.903" v="2146" actId="20577"/>
        <pc:sldMkLst>
          <pc:docMk/>
          <pc:sldMk cId="307395309" sldId="1035"/>
        </pc:sldMkLst>
        <pc:spChg chg="mod">
          <ac:chgData name="Stalin Jacob Wilson Packia Dhas" userId="050d7d71-3621-4503-95e8-1c9a9d962492" providerId="ADAL" clId="{D68B20B2-56F9-4FE3-96FB-B2C0C78146B4}" dt="2025-01-29T06:33:59.610" v="2036" actId="14100"/>
          <ac:spMkLst>
            <pc:docMk/>
            <pc:sldMk cId="307395309" sldId="1035"/>
            <ac:spMk id="2" creationId="{2A36BF75-5569-0441-6297-061188B20E22}"/>
          </ac:spMkLst>
        </pc:spChg>
        <pc:spChg chg="mod">
          <ac:chgData name="Stalin Jacob Wilson Packia Dhas" userId="050d7d71-3621-4503-95e8-1c9a9d962492" providerId="ADAL" clId="{D68B20B2-56F9-4FE3-96FB-B2C0C78146B4}" dt="2025-01-29T06:28:20.103" v="2022" actId="14100"/>
          <ac:spMkLst>
            <pc:docMk/>
            <pc:sldMk cId="307395309" sldId="1035"/>
            <ac:spMk id="3" creationId="{71EFDFA9-7509-54ED-200D-B473688E566F}"/>
          </ac:spMkLst>
        </pc:spChg>
        <pc:spChg chg="del">
          <ac:chgData name="Stalin Jacob Wilson Packia Dhas" userId="050d7d71-3621-4503-95e8-1c9a9d962492" providerId="ADAL" clId="{D68B20B2-56F9-4FE3-96FB-B2C0C78146B4}" dt="2025-01-29T06:33:26.705" v="2029" actId="478"/>
          <ac:spMkLst>
            <pc:docMk/>
            <pc:sldMk cId="307395309" sldId="1035"/>
            <ac:spMk id="5" creationId="{10AD2F00-E5D8-1058-9B29-D2CB3A86D0C4}"/>
          </ac:spMkLst>
        </pc:spChg>
        <pc:spChg chg="del">
          <ac:chgData name="Stalin Jacob Wilson Packia Dhas" userId="050d7d71-3621-4503-95e8-1c9a9d962492" providerId="ADAL" clId="{D68B20B2-56F9-4FE3-96FB-B2C0C78146B4}" dt="2025-01-29T06:33:31.383" v="2030" actId="478"/>
          <ac:spMkLst>
            <pc:docMk/>
            <pc:sldMk cId="307395309" sldId="1035"/>
            <ac:spMk id="8" creationId="{758E0263-3CD0-CEF1-F005-31F23A79A2F7}"/>
          </ac:spMkLst>
        </pc:spChg>
        <pc:spChg chg="del">
          <ac:chgData name="Stalin Jacob Wilson Packia Dhas" userId="050d7d71-3621-4503-95e8-1c9a9d962492" providerId="ADAL" clId="{D68B20B2-56F9-4FE3-96FB-B2C0C78146B4}" dt="2025-01-29T06:33:34.236" v="2031" actId="478"/>
          <ac:spMkLst>
            <pc:docMk/>
            <pc:sldMk cId="307395309" sldId="1035"/>
            <ac:spMk id="10" creationId="{AC3DB441-E34B-17B4-8E45-66D6D0EA9616}"/>
          </ac:spMkLst>
        </pc:spChg>
        <pc:picChg chg="del">
          <ac:chgData name="Stalin Jacob Wilson Packia Dhas" userId="050d7d71-3621-4503-95e8-1c9a9d962492" providerId="ADAL" clId="{D68B20B2-56F9-4FE3-96FB-B2C0C78146B4}" dt="2025-01-29T06:33:35.621" v="2032" actId="478"/>
          <ac:picMkLst>
            <pc:docMk/>
            <pc:sldMk cId="307395309" sldId="1035"/>
            <ac:picMk id="4" creationId="{D9A39149-5ED0-58F4-9AA4-51F881A7BF90}"/>
          </ac:picMkLst>
        </pc:picChg>
        <pc:picChg chg="del">
          <ac:chgData name="Stalin Jacob Wilson Packia Dhas" userId="050d7d71-3621-4503-95e8-1c9a9d962492" providerId="ADAL" clId="{D68B20B2-56F9-4FE3-96FB-B2C0C78146B4}" dt="2025-01-29T06:33:17.435" v="2026" actId="478"/>
          <ac:picMkLst>
            <pc:docMk/>
            <pc:sldMk cId="307395309" sldId="1035"/>
            <ac:picMk id="6" creationId="{B8E90132-33A9-F382-2A4B-26C166C8FF26}"/>
          </ac:picMkLst>
        </pc:picChg>
        <pc:picChg chg="del mod">
          <ac:chgData name="Stalin Jacob Wilson Packia Dhas" userId="050d7d71-3621-4503-95e8-1c9a9d962492" providerId="ADAL" clId="{D68B20B2-56F9-4FE3-96FB-B2C0C78146B4}" dt="2025-01-29T06:33:42.252" v="2035" actId="478"/>
          <ac:picMkLst>
            <pc:docMk/>
            <pc:sldMk cId="307395309" sldId="1035"/>
            <ac:picMk id="7" creationId="{0E32288C-9965-9F3C-31C1-85C06F08A79C}"/>
          </ac:picMkLst>
        </pc:picChg>
        <pc:picChg chg="add mod">
          <ac:chgData name="Stalin Jacob Wilson Packia Dhas" userId="050d7d71-3621-4503-95e8-1c9a9d962492" providerId="ADAL" clId="{D68B20B2-56F9-4FE3-96FB-B2C0C78146B4}" dt="2025-01-29T06:33:40.935" v="2034" actId="14100"/>
          <ac:picMkLst>
            <pc:docMk/>
            <pc:sldMk cId="307395309" sldId="1035"/>
            <ac:picMk id="2050" creationId="{FAC00512-2824-6E29-148A-DD6B292F6A6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29/01/2025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dirty="0"/>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855985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BF6B7-D438-A9E0-690A-1609A6A1A7BE}"/>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5AD53CA5-3B19-B656-F09E-2EB4514581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a:extLst>
              <a:ext uri="{FF2B5EF4-FFF2-40B4-BE49-F238E27FC236}">
                <a16:creationId xmlns:a16="http://schemas.microsoft.com/office/drawing/2014/main" id="{F13AC71A-D127-F530-C24E-8D65E381EB7F}"/>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D93BCF1-83F9-CA45-7B2D-6CF06717C9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41807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604719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06456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BD211-4B4C-BF43-929D-9EFC59329979}"/>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946DEB0B-1007-03B8-1A8E-537D051C55D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a:extLst>
              <a:ext uri="{FF2B5EF4-FFF2-40B4-BE49-F238E27FC236}">
                <a16:creationId xmlns:a16="http://schemas.microsoft.com/office/drawing/2014/main" id="{C67C4616-1113-500C-B964-6AF4A2C54EEE}"/>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85DDF9FE-0A67-71D4-8299-A30B052E11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999614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543871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984458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69504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4FED4-1730-E6DA-7A1A-F86DD5363E70}"/>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7C942170-5DAD-5CAF-FF76-B9EAFAFC2D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a:extLst>
              <a:ext uri="{FF2B5EF4-FFF2-40B4-BE49-F238E27FC236}">
                <a16:creationId xmlns:a16="http://schemas.microsoft.com/office/drawing/2014/main" id="{78C560B4-225A-217A-8B50-D52D0D579E9F}"/>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AF9869F-3636-715F-61E4-85D2939349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058914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b="0" dirty="0"/>
          </a:p>
        </p:txBody>
      </p:sp>
    </p:spTree>
    <p:extLst>
      <p:ext uri="{BB962C8B-B14F-4D97-AF65-F5344CB8AC3E}">
        <p14:creationId xmlns:p14="http://schemas.microsoft.com/office/powerpoint/2010/main" val="2333732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187821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6B411-9917-30E1-D1C4-63F9BFD32B48}"/>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B2DAA2D1-99E3-2B54-EAE1-71B8FEDFB95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a:extLst>
              <a:ext uri="{FF2B5EF4-FFF2-40B4-BE49-F238E27FC236}">
                <a16:creationId xmlns:a16="http://schemas.microsoft.com/office/drawing/2014/main" id="{E18608F5-DE80-4DCB-1F3E-D0BE17EB44FB}"/>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5AF7C2B6-D5C0-D401-5AF1-B8607C49913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2670962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5694515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t>Hot-Swappable:</a:t>
            </a:r>
            <a:endParaRPr lang="en-GB" dirty="0"/>
          </a:p>
          <a:p>
            <a:pPr>
              <a:buFont typeface="Arial" panose="020B0604020202020204" pitchFamily="34" charset="0"/>
              <a:buChar char="•"/>
            </a:pPr>
            <a:r>
              <a:rPr lang="en-GB" dirty="0"/>
              <a:t>Refers to the ability to replace or connect a drive without powering down the system. Common in external drives and some enterprise-level internal setups.</a:t>
            </a:r>
          </a:p>
          <a:p>
            <a:pPr>
              <a:buFontTx/>
              <a:buNone/>
            </a:pPr>
            <a:endParaRPr lang="en-GB" b="0" dirty="0"/>
          </a:p>
        </p:txBody>
      </p:sp>
    </p:spTree>
    <p:extLst>
      <p:ext uri="{BB962C8B-B14F-4D97-AF65-F5344CB8AC3E}">
        <p14:creationId xmlns:p14="http://schemas.microsoft.com/office/powerpoint/2010/main" val="41075692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213303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5956680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507942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62865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9019539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F4E0C-7BF0-9A6A-186B-4C5317DBD2C1}"/>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F4D64B94-1120-0CD2-664B-4625CC0DC68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a:extLst>
              <a:ext uri="{FF2B5EF4-FFF2-40B4-BE49-F238E27FC236}">
                <a16:creationId xmlns:a16="http://schemas.microsoft.com/office/drawing/2014/main" id="{EC3B8083-D788-E1E8-4A51-6AC621FF821E}"/>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28838215-8EB4-42B2-28C2-2C97941E6D4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196849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7421288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0501754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0309773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b="0" dirty="0"/>
              <a:t>Secure Digital</a:t>
            </a:r>
          </a:p>
        </p:txBody>
      </p:sp>
    </p:spTree>
    <p:extLst>
      <p:ext uri="{BB962C8B-B14F-4D97-AF65-F5344CB8AC3E}">
        <p14:creationId xmlns:p14="http://schemas.microsoft.com/office/powerpoint/2010/main" val="10023507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0014884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2089709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0639369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6752927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6061975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801346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34</a:t>
            </a:fld>
            <a:endParaRPr lang="en-GB" dirty="0"/>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1626BB-56F3-4E5D-82AF-EED8AACD93C4}" type="datetime1">
              <a:rPr lang="en-GB" smtClean="0"/>
              <a:t>29/01/2025</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2/ 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3.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tags" Target="../tags/tag7.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5.xml"/><Relationship Id="rId1" Type="http://schemas.openxmlformats.org/officeDocument/2006/relationships/tags" Target="../tags/tag10.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tags" Target="../tags/tag11.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tags" Target="../tags/tag14.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tags" Target="../tags/tag15.xml"/><Relationship Id="rId5" Type="http://schemas.openxmlformats.org/officeDocument/2006/relationships/image" Target="../media/image13.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16.xml"/><Relationship Id="rId5" Type="http://schemas.openxmlformats.org/officeDocument/2006/relationships/image" Target="../media/image15.jpe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17.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18.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tags" Target="../tags/tag19.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5.xml"/><Relationship Id="rId1" Type="http://schemas.openxmlformats.org/officeDocument/2006/relationships/tags" Target="../tags/tag20.xml"/><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tags" Target="../tags/tag2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2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23.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5.xml"/><Relationship Id="rId1" Type="http://schemas.openxmlformats.org/officeDocument/2006/relationships/tags" Target="../tags/tag24.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tags" Target="../tags/tag25.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tags" Target="../tags/tag26.xml"/><Relationship Id="rId5" Type="http://schemas.openxmlformats.org/officeDocument/2006/relationships/image" Target="../media/image23.png"/><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27.xml"/><Relationship Id="rId5" Type="http://schemas.openxmlformats.org/officeDocument/2006/relationships/image" Target="../media/image25.png"/><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5.xml"/><Relationship Id="rId1" Type="http://schemas.openxmlformats.org/officeDocument/2006/relationships/tags" Target="../tags/tag28.xml"/><Relationship Id="rId5" Type="http://schemas.openxmlformats.org/officeDocument/2006/relationships/image" Target="../media/image27.png"/><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29.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tags" Target="../tags/tag30.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542" y="-129124"/>
            <a:ext cx="734623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79" y="1378040"/>
            <a:ext cx="9718085" cy="5398210"/>
          </a:xfrm>
        </p:spPr>
        <p:txBody>
          <a:bodyPr>
            <a:normAutofit/>
          </a:bodyPr>
          <a:lstStyle/>
          <a:p>
            <a:pPr marL="431800" indent="-342900"/>
            <a:r>
              <a:rPr lang="en-US" altLang="en-US" sz="2400" dirty="0"/>
              <a:t>Select the Case and Fans</a:t>
            </a:r>
          </a:p>
          <a:p>
            <a:pPr marL="431800" indent="-342900"/>
            <a:r>
              <a:rPr lang="en-US" altLang="en-US" sz="2400" dirty="0"/>
              <a:t>Select a Power Supply</a:t>
            </a:r>
          </a:p>
          <a:p>
            <a:pPr marL="431800" indent="-342900"/>
            <a:r>
              <a:rPr lang="en-US" altLang="en-US" sz="2400" dirty="0"/>
              <a:t>Select the Motherboard</a:t>
            </a:r>
          </a:p>
          <a:p>
            <a:pPr marL="431800" indent="-342900"/>
            <a:r>
              <a:rPr lang="en-US" altLang="en-US" sz="2400" dirty="0"/>
              <a:t>Select the CPU and CPU Cooling</a:t>
            </a:r>
          </a:p>
          <a:p>
            <a:pPr marL="431800" indent="-342900"/>
            <a:r>
              <a:rPr lang="en-US" altLang="en-US" sz="2400" dirty="0"/>
              <a:t>Select the RAM</a:t>
            </a:r>
          </a:p>
          <a:p>
            <a:pPr marL="431800" indent="-342900"/>
            <a:r>
              <a:rPr lang="en-US" altLang="en-US" sz="2400" dirty="0"/>
              <a:t>Select Hard Drives</a:t>
            </a:r>
          </a:p>
          <a:p>
            <a:pPr marL="431800" indent="-342900"/>
            <a:r>
              <a:rPr lang="en-US" altLang="en-US" sz="2400" dirty="0"/>
              <a:t>Select Adapter Cards</a:t>
            </a:r>
          </a:p>
          <a:p>
            <a:pPr marL="431800" indent="-342900"/>
            <a:r>
              <a:rPr lang="en-US" altLang="en-US" sz="2400" dirty="0"/>
              <a:t>Select a Media Reader</a:t>
            </a:r>
          </a:p>
          <a:p>
            <a:pPr marL="431800" indent="-342900"/>
            <a:r>
              <a:rPr lang="en-US" altLang="en-US" sz="2400" dirty="0"/>
              <a:t>Select External Storage</a:t>
            </a:r>
          </a:p>
          <a:p>
            <a:pPr marL="431800" indent="-342900"/>
            <a:r>
              <a:rPr lang="en-US" altLang="en-US" sz="2400" dirty="0"/>
              <a:t>Install the Front Panel Cables</a:t>
            </a:r>
            <a:endParaRPr lang="en-GB" sz="2400" dirty="0">
              <a:effectLst/>
              <a:ea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Lecture 2/ 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GB" dirty="0"/>
              <a:t>Demonstrate the ability to select and assemble compatible hardware components, including the case, motherboard, CPU, RAM, storage, and adapter cards, to build a fully functional computer system.</a:t>
            </a:r>
          </a:p>
          <a:p>
            <a:r>
              <a:rPr lang="en-GB" dirty="0"/>
              <a:t>Develop the skills to install and configure front panel cables, cooling systems, and external storage solutions to ensure optimal system performance and functionality.</a:t>
            </a:r>
            <a:endParaRPr lang="en-IN" sz="40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Lecture 2/ 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4901" y="0"/>
            <a:ext cx="11594969" cy="1325563"/>
          </a:xfrm>
        </p:spPr>
        <p:txBody>
          <a:bodyPr/>
          <a:lstStyle/>
          <a:p>
            <a:pPr algn="ctr"/>
            <a:r>
              <a:rPr lang="en-US" altLang="en-US" dirty="0">
                <a:solidFill>
                  <a:schemeClr val="bg1"/>
                </a:solidFill>
              </a:rPr>
              <a:t>Select the Case and Fans</a:t>
            </a:r>
          </a:p>
        </p:txBody>
      </p:sp>
      <p:sp>
        <p:nvSpPr>
          <p:cNvPr id="2" name="TextBox 1">
            <a:extLst>
              <a:ext uri="{FF2B5EF4-FFF2-40B4-BE49-F238E27FC236}">
                <a16:creationId xmlns:a16="http://schemas.microsoft.com/office/drawing/2014/main" id="{5E1113AB-7D7A-4C21-89F0-8D32D453398D}"/>
              </a:ext>
            </a:extLst>
          </p:cNvPr>
          <p:cNvSpPr txBox="1"/>
          <p:nvPr/>
        </p:nvSpPr>
        <p:spPr>
          <a:xfrm>
            <a:off x="393108" y="1611086"/>
            <a:ext cx="11052657" cy="3046988"/>
          </a:xfrm>
          <a:prstGeom prst="rect">
            <a:avLst/>
          </a:prstGeom>
          <a:noFill/>
        </p:spPr>
        <p:txBody>
          <a:bodyPr wrap="square" rtlCol="0">
            <a:spAutoFit/>
          </a:bodyPr>
          <a:lstStyle/>
          <a:p>
            <a:pPr marL="380990" indent="-380990">
              <a:lnSpc>
                <a:spcPct val="150000"/>
              </a:lnSpc>
              <a:buFont typeface="Arial" panose="020B0604020202020204" pitchFamily="34" charset="0"/>
              <a:buChar char="•"/>
            </a:pPr>
            <a:r>
              <a:rPr lang="en-US" sz="2800" dirty="0"/>
              <a:t>The </a:t>
            </a:r>
            <a:r>
              <a:rPr lang="en-US" sz="2800" b="1" dirty="0"/>
              <a:t>choice of motherboard and external components influences the selection of the case and power supply. </a:t>
            </a:r>
          </a:p>
          <a:p>
            <a:pPr marL="380990" indent="-380990">
              <a:lnSpc>
                <a:spcPct val="150000"/>
              </a:lnSpc>
              <a:buFont typeface="Arial" panose="020B0604020202020204" pitchFamily="34" charset="0"/>
              <a:buChar char="•"/>
            </a:pPr>
            <a:r>
              <a:rPr lang="en-US" sz="2800" dirty="0"/>
              <a:t>The </a:t>
            </a:r>
            <a:r>
              <a:rPr lang="en-US" sz="2800" b="1" dirty="0"/>
              <a:t>motherboard form factor must be matched </a:t>
            </a:r>
            <a:r>
              <a:rPr lang="en-US" sz="2800" dirty="0"/>
              <a:t>with the correct </a:t>
            </a:r>
            <a:r>
              <a:rPr lang="en-US" sz="2800" b="1" dirty="0"/>
              <a:t>type of computer case and power supply.</a:t>
            </a:r>
          </a:p>
          <a:p>
            <a:r>
              <a:rPr lang="en-US" sz="2400" dirty="0"/>
              <a:t>.</a:t>
            </a:r>
          </a:p>
        </p:txBody>
      </p:sp>
      <p:sp>
        <p:nvSpPr>
          <p:cNvPr id="3" name="Footer Placeholder 2">
            <a:extLst>
              <a:ext uri="{FF2B5EF4-FFF2-40B4-BE49-F238E27FC236}">
                <a16:creationId xmlns:a16="http://schemas.microsoft.com/office/drawing/2014/main" id="{26A4DE67-FB35-79EE-DB78-CCE4E1DBD6ED}"/>
              </a:ext>
            </a:extLst>
          </p:cNvPr>
          <p:cNvSpPr>
            <a:spLocks noGrp="1"/>
          </p:cNvSpPr>
          <p:nvPr>
            <p:ph type="ftr" sz="quarter" idx="11"/>
          </p:nvPr>
        </p:nvSpPr>
        <p:spPr>
          <a:xfrm>
            <a:off x="3172022" y="6461781"/>
            <a:ext cx="4864565" cy="365125"/>
          </a:xfrm>
        </p:spPr>
        <p:txBody>
          <a:bodyPr/>
          <a:lstStyle/>
          <a:p>
            <a:r>
              <a:rPr lang="en-GB" dirty="0"/>
              <a:t>Lecture 2/ Computer Systems Fundamentals </a:t>
            </a:r>
          </a:p>
        </p:txBody>
      </p:sp>
      <p:sp>
        <p:nvSpPr>
          <p:cNvPr id="4" name="Slide Number Placeholder 3">
            <a:extLst>
              <a:ext uri="{FF2B5EF4-FFF2-40B4-BE49-F238E27FC236}">
                <a16:creationId xmlns:a16="http://schemas.microsoft.com/office/drawing/2014/main" id="{CEBC671F-1324-ED48-904E-1EECDBBFB110}"/>
              </a:ext>
            </a:extLst>
          </p:cNvPr>
          <p:cNvSpPr>
            <a:spLocks noGrp="1"/>
          </p:cNvSpPr>
          <p:nvPr>
            <p:ph type="sldNum" sz="quarter" idx="12"/>
          </p:nvPr>
        </p:nvSpPr>
        <p:spPr/>
        <p:txBody>
          <a:bodyPr/>
          <a:lstStyle/>
          <a:p>
            <a:fld id="{AC82685A-BD3A-4230-8D85-804689F67293}" type="slidenum">
              <a:rPr lang="en-GB" smtClean="0"/>
              <a:t>4</a:t>
            </a:fld>
            <a:endParaRPr lang="en-GB" dirty="0"/>
          </a:p>
        </p:txBody>
      </p:sp>
    </p:spTree>
    <p:custDataLst>
      <p:tags r:id="rId1"/>
    </p:custDataLst>
    <p:extLst>
      <p:ext uri="{BB962C8B-B14F-4D97-AF65-F5344CB8AC3E}">
        <p14:creationId xmlns:p14="http://schemas.microsoft.com/office/powerpoint/2010/main" val="1731709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6010D-8A99-0964-F9DB-A79BC19E8977}"/>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1F81F7D6-5977-82C5-2329-92787E21ADFC}"/>
              </a:ext>
            </a:extLst>
          </p:cNvPr>
          <p:cNvSpPr>
            <a:spLocks noGrp="1" noChangeArrowheads="1"/>
          </p:cNvSpPr>
          <p:nvPr>
            <p:ph type="title"/>
          </p:nvPr>
        </p:nvSpPr>
        <p:spPr>
          <a:xfrm>
            <a:off x="244901" y="0"/>
            <a:ext cx="11594969" cy="1325563"/>
          </a:xfrm>
        </p:spPr>
        <p:txBody>
          <a:bodyPr/>
          <a:lstStyle/>
          <a:p>
            <a:pPr algn="ctr"/>
            <a:r>
              <a:rPr lang="en-US" altLang="en-US" dirty="0">
                <a:solidFill>
                  <a:schemeClr val="bg1"/>
                </a:solidFill>
              </a:rPr>
              <a:t>Select the Case and Fans</a:t>
            </a:r>
          </a:p>
        </p:txBody>
      </p:sp>
      <p:sp>
        <p:nvSpPr>
          <p:cNvPr id="2" name="TextBox 1">
            <a:extLst>
              <a:ext uri="{FF2B5EF4-FFF2-40B4-BE49-F238E27FC236}">
                <a16:creationId xmlns:a16="http://schemas.microsoft.com/office/drawing/2014/main" id="{5C90B749-A9C2-1385-3B1E-42675C118D14}"/>
              </a:ext>
            </a:extLst>
          </p:cNvPr>
          <p:cNvSpPr txBox="1"/>
          <p:nvPr/>
        </p:nvSpPr>
        <p:spPr>
          <a:xfrm>
            <a:off x="399414" y="1325563"/>
            <a:ext cx="11052657" cy="4893647"/>
          </a:xfrm>
          <a:prstGeom prst="rect">
            <a:avLst/>
          </a:prstGeom>
          <a:noFill/>
        </p:spPr>
        <p:txBody>
          <a:bodyPr wrap="square" rtlCol="0">
            <a:spAutoFit/>
          </a:bodyPr>
          <a:lstStyle/>
          <a:p>
            <a:r>
              <a:rPr lang="en-US" sz="2400" dirty="0"/>
              <a:t>Factors affecting the choice of a computer case include:</a:t>
            </a:r>
          </a:p>
          <a:p>
            <a:pPr marL="380990" indent="-380990">
              <a:buFont typeface="Arial" panose="020B0604020202020204" pitchFamily="34" charset="0"/>
              <a:buChar char="•"/>
            </a:pPr>
            <a:r>
              <a:rPr lang="en-US" sz="2400" b="1" dirty="0"/>
              <a:t>Model Type </a:t>
            </a:r>
            <a:r>
              <a:rPr lang="en-US" sz="2400" dirty="0"/>
              <a:t>– The </a:t>
            </a:r>
            <a:r>
              <a:rPr lang="en-US" sz="2400" b="1" dirty="0"/>
              <a:t>motherboard</a:t>
            </a:r>
            <a:r>
              <a:rPr lang="en-US" sz="2400" dirty="0"/>
              <a:t> determines the </a:t>
            </a:r>
            <a:r>
              <a:rPr lang="en-US" sz="2400" b="1" dirty="0"/>
              <a:t>type of case </a:t>
            </a:r>
            <a:r>
              <a:rPr lang="en-US" sz="2400" dirty="0"/>
              <a:t>you can use. The size and shape must match.</a:t>
            </a:r>
          </a:p>
          <a:p>
            <a:pPr marL="380990" indent="-380990">
              <a:buFont typeface="Arial" panose="020B0604020202020204" pitchFamily="34" charset="0"/>
              <a:buChar char="•"/>
            </a:pPr>
            <a:r>
              <a:rPr lang="en-US" sz="2400" b="1" dirty="0"/>
              <a:t>Size</a:t>
            </a:r>
            <a:r>
              <a:rPr lang="en-US" sz="2400" dirty="0"/>
              <a:t> – A computer with </a:t>
            </a:r>
            <a:r>
              <a:rPr lang="en-US" sz="2400" b="1" dirty="0"/>
              <a:t>many components </a:t>
            </a:r>
            <a:r>
              <a:rPr lang="en-US" sz="2400" dirty="0"/>
              <a:t>will need </a:t>
            </a:r>
            <a:r>
              <a:rPr lang="en-US" sz="2400" b="1" dirty="0"/>
              <a:t>more room for airflow </a:t>
            </a:r>
            <a:r>
              <a:rPr lang="en-US" sz="2400" dirty="0"/>
              <a:t>to keep the system cool.</a:t>
            </a:r>
          </a:p>
          <a:p>
            <a:pPr marL="380990" indent="-380990">
              <a:buFont typeface="Arial" panose="020B0604020202020204" pitchFamily="34" charset="0"/>
              <a:buChar char="•"/>
            </a:pPr>
            <a:r>
              <a:rPr lang="en-US" sz="2400" b="1" dirty="0"/>
              <a:t>Power Supply </a:t>
            </a:r>
            <a:r>
              <a:rPr lang="en-US" sz="2400" dirty="0"/>
              <a:t>– Match the </a:t>
            </a:r>
            <a:r>
              <a:rPr lang="en-US" sz="2400" b="1" dirty="0"/>
              <a:t>power supply rating </a:t>
            </a:r>
            <a:r>
              <a:rPr lang="en-US" sz="2400" dirty="0"/>
              <a:t>and </a:t>
            </a:r>
            <a:r>
              <a:rPr lang="en-US" sz="2400" b="1" dirty="0"/>
              <a:t>connection type to the motherboard.</a:t>
            </a:r>
          </a:p>
          <a:p>
            <a:pPr marL="380990" indent="-380990">
              <a:buFont typeface="Arial" panose="020B0604020202020204" pitchFamily="34" charset="0"/>
              <a:buChar char="•"/>
            </a:pPr>
            <a:r>
              <a:rPr lang="en-US" sz="2400" b="1" dirty="0"/>
              <a:t>Appearance </a:t>
            </a:r>
            <a:r>
              <a:rPr lang="en-US" sz="2400" dirty="0"/>
              <a:t>– There are many </a:t>
            </a:r>
            <a:r>
              <a:rPr lang="en-US" sz="2400" b="1" dirty="0"/>
              <a:t>case designs </a:t>
            </a:r>
            <a:r>
              <a:rPr lang="en-US" sz="2400" dirty="0"/>
              <a:t>to choose from.</a:t>
            </a:r>
          </a:p>
          <a:p>
            <a:pPr marL="380990" indent="-380990">
              <a:buFont typeface="Arial" panose="020B0604020202020204" pitchFamily="34" charset="0"/>
              <a:buChar char="•"/>
            </a:pPr>
            <a:r>
              <a:rPr lang="en-US" sz="2400" b="1" dirty="0"/>
              <a:t>Status Display </a:t>
            </a:r>
            <a:r>
              <a:rPr lang="en-US" sz="2400" dirty="0"/>
              <a:t>– </a:t>
            </a:r>
            <a:r>
              <a:rPr lang="en-US" sz="2400" b="1" dirty="0"/>
              <a:t>LEDs</a:t>
            </a:r>
            <a:r>
              <a:rPr lang="en-US" sz="2400" dirty="0"/>
              <a:t> mounted on outside of case tell you if the </a:t>
            </a:r>
            <a:r>
              <a:rPr lang="en-US" sz="2400" b="1" dirty="0"/>
              <a:t>system has power</a:t>
            </a:r>
            <a:r>
              <a:rPr lang="en-US" sz="2400" dirty="0"/>
              <a:t>, when the </a:t>
            </a:r>
            <a:r>
              <a:rPr lang="en-US" sz="2400" b="1" dirty="0"/>
              <a:t>hard drive is in use</a:t>
            </a:r>
            <a:r>
              <a:rPr lang="en-US" sz="2400" dirty="0"/>
              <a:t>, and when the </a:t>
            </a:r>
            <a:r>
              <a:rPr lang="en-US" sz="2400" b="1" dirty="0"/>
              <a:t>computer is in sleep or hibernate mode</a:t>
            </a:r>
            <a:r>
              <a:rPr lang="en-US" sz="2400" dirty="0"/>
              <a:t>.</a:t>
            </a:r>
          </a:p>
          <a:p>
            <a:pPr marL="380990" indent="-380990">
              <a:buFont typeface="Arial" panose="020B0604020202020204" pitchFamily="34" charset="0"/>
              <a:buChar char="•"/>
            </a:pPr>
            <a:r>
              <a:rPr lang="en-US" sz="2400" b="1" dirty="0"/>
              <a:t>Vents </a:t>
            </a:r>
            <a:r>
              <a:rPr lang="en-US" sz="2400" dirty="0"/>
              <a:t>– All cases have a </a:t>
            </a:r>
            <a:r>
              <a:rPr lang="en-US" sz="2400" b="1" dirty="0"/>
              <a:t>vent on the power supply</a:t>
            </a:r>
            <a:r>
              <a:rPr lang="en-US" sz="2400" dirty="0"/>
              <a:t>, and some have a </a:t>
            </a:r>
            <a:r>
              <a:rPr lang="en-US" sz="2400" b="1" dirty="0"/>
              <a:t>vent in the back </a:t>
            </a:r>
            <a:r>
              <a:rPr lang="en-US" sz="2400" dirty="0"/>
              <a:t>to draw air out of into the system. Some cases have even more vents.</a:t>
            </a:r>
          </a:p>
        </p:txBody>
      </p:sp>
      <p:sp>
        <p:nvSpPr>
          <p:cNvPr id="3" name="Footer Placeholder 2">
            <a:extLst>
              <a:ext uri="{FF2B5EF4-FFF2-40B4-BE49-F238E27FC236}">
                <a16:creationId xmlns:a16="http://schemas.microsoft.com/office/drawing/2014/main" id="{741998C5-9D62-7F87-86A0-82F2DC8199C0}"/>
              </a:ext>
            </a:extLst>
          </p:cNvPr>
          <p:cNvSpPr>
            <a:spLocks noGrp="1"/>
          </p:cNvSpPr>
          <p:nvPr>
            <p:ph type="ftr" sz="quarter" idx="11"/>
          </p:nvPr>
        </p:nvSpPr>
        <p:spPr>
          <a:xfrm>
            <a:off x="3172022" y="6461781"/>
            <a:ext cx="4864565" cy="365125"/>
          </a:xfrm>
        </p:spPr>
        <p:txBody>
          <a:bodyPr/>
          <a:lstStyle/>
          <a:p>
            <a:r>
              <a:rPr lang="en-GB" dirty="0"/>
              <a:t>Lecture 2/ Computer Systems Fundamentals </a:t>
            </a:r>
          </a:p>
        </p:txBody>
      </p:sp>
      <p:sp>
        <p:nvSpPr>
          <p:cNvPr id="4" name="Slide Number Placeholder 3">
            <a:extLst>
              <a:ext uri="{FF2B5EF4-FFF2-40B4-BE49-F238E27FC236}">
                <a16:creationId xmlns:a16="http://schemas.microsoft.com/office/drawing/2014/main" id="{CC210F7C-03AE-E64C-407A-851B347FA00E}"/>
              </a:ext>
            </a:extLst>
          </p:cNvPr>
          <p:cNvSpPr>
            <a:spLocks noGrp="1"/>
          </p:cNvSpPr>
          <p:nvPr>
            <p:ph type="sldNum" sz="quarter" idx="12"/>
          </p:nvPr>
        </p:nvSpPr>
        <p:spPr/>
        <p:txBody>
          <a:bodyPr/>
          <a:lstStyle/>
          <a:p>
            <a:fld id="{AC82685A-BD3A-4230-8D85-804689F67293}" type="slidenum">
              <a:rPr lang="en-GB" smtClean="0"/>
              <a:t>5</a:t>
            </a:fld>
            <a:endParaRPr lang="en-GB" dirty="0"/>
          </a:p>
        </p:txBody>
      </p:sp>
    </p:spTree>
    <p:custDataLst>
      <p:tags r:id="rId1"/>
    </p:custDataLst>
    <p:extLst>
      <p:ext uri="{BB962C8B-B14F-4D97-AF65-F5344CB8AC3E}">
        <p14:creationId xmlns:p14="http://schemas.microsoft.com/office/powerpoint/2010/main" val="2751501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55191"/>
            <a:ext cx="12192000" cy="1010068"/>
          </a:xfrm>
        </p:spPr>
        <p:txBody>
          <a:bodyPr>
            <a:normAutofit/>
          </a:bodyPr>
          <a:lstStyle/>
          <a:p>
            <a:pPr algn="ctr"/>
            <a:r>
              <a:rPr lang="en-US" altLang="en-US" sz="3600" dirty="0">
                <a:solidFill>
                  <a:schemeClr val="bg1"/>
                </a:solidFill>
              </a:rPr>
              <a:t>Select the Case and Fans (Cont.)</a:t>
            </a:r>
          </a:p>
        </p:txBody>
      </p:sp>
      <p:sp>
        <p:nvSpPr>
          <p:cNvPr id="2" name="TextBox 1">
            <a:extLst>
              <a:ext uri="{FF2B5EF4-FFF2-40B4-BE49-F238E27FC236}">
                <a16:creationId xmlns:a16="http://schemas.microsoft.com/office/drawing/2014/main" id="{DECE821B-D036-7558-47FA-09A03787E110}"/>
              </a:ext>
            </a:extLst>
          </p:cNvPr>
          <p:cNvSpPr txBox="1"/>
          <p:nvPr/>
        </p:nvSpPr>
        <p:spPr>
          <a:xfrm>
            <a:off x="233329" y="1282083"/>
            <a:ext cx="11586333" cy="830997"/>
          </a:xfrm>
          <a:prstGeom prst="rect">
            <a:avLst/>
          </a:prstGeom>
          <a:noFill/>
        </p:spPr>
        <p:txBody>
          <a:bodyPr wrap="square" rtlCol="0">
            <a:spAutoFit/>
          </a:bodyPr>
          <a:lstStyle/>
          <a:p>
            <a:r>
              <a:rPr lang="en-US" sz="2400" dirty="0"/>
              <a:t>Case fans should be installed to move cooler air into the computer case while moving heat out of the case</a:t>
            </a:r>
            <a:r>
              <a:rPr lang="en-US" sz="1867" dirty="0"/>
              <a:t>.</a:t>
            </a:r>
          </a:p>
        </p:txBody>
      </p:sp>
      <p:pic>
        <p:nvPicPr>
          <p:cNvPr id="3" name="Picture 2" descr="&quot;Select the Case and Fans (Cont.)&quot; &#10;The figure is titled &quot;Factors to consider when choosing a case fan.&quot; and it contains a table of seven factors to evaluate when choosing a case fan and the considerations of each choice. Factor 1: Case size Consider...Larger cases often require larger fans because smaller fans cannot create enough air flow. Factor 2: Fan speed Consider...Larger fans can spin more slowly than smaller fans, which reduces fan noise. Factor 3: Number of components Consider...Multiple components in a computer create additional heat which requires more fans, larger fans, or faster fans. Factor 4: Physical environment Consider...The case fans must be able to disperse enough heat to keep the interior of the case cool. Factor 5: Number of mounting places available Consider...Different cases have different numbers of mounting places for fans. Factor 6: Location of mounting places available Consider...Different cases have different locations for mounting fans. Factor 7: Electrical connections Consider...Some case fans are connected directly to the motherboard, while others are connected directly to the power supply.">
            <a:extLst>
              <a:ext uri="{FF2B5EF4-FFF2-40B4-BE49-F238E27FC236}">
                <a16:creationId xmlns:a16="http://schemas.microsoft.com/office/drawing/2014/main" id="{A779A2ED-687A-4568-B819-FC8FCED55739}"/>
              </a:ext>
            </a:extLst>
          </p:cNvPr>
          <p:cNvPicPr>
            <a:picLocks noChangeAspect="1"/>
          </p:cNvPicPr>
          <p:nvPr/>
        </p:nvPicPr>
        <p:blipFill>
          <a:blip r:embed="rId4"/>
          <a:stretch>
            <a:fillRect/>
          </a:stretch>
        </p:blipFill>
        <p:spPr>
          <a:xfrm>
            <a:off x="1470687" y="2329904"/>
            <a:ext cx="9271000" cy="4203700"/>
          </a:xfrm>
          <a:prstGeom prst="rect">
            <a:avLst/>
          </a:prstGeom>
          <a:ln>
            <a:solidFill>
              <a:schemeClr val="accent1"/>
            </a:solidFill>
          </a:ln>
        </p:spPr>
      </p:pic>
      <p:sp>
        <p:nvSpPr>
          <p:cNvPr id="4" name="Footer Placeholder 3">
            <a:extLst>
              <a:ext uri="{FF2B5EF4-FFF2-40B4-BE49-F238E27FC236}">
                <a16:creationId xmlns:a16="http://schemas.microsoft.com/office/drawing/2014/main" id="{F1D0A71E-6F11-28C0-4471-AED684BF01BB}"/>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C92BC16A-ED6D-CAC3-0358-DD5DAC96B239}"/>
              </a:ext>
            </a:extLst>
          </p:cNvPr>
          <p:cNvSpPr>
            <a:spLocks noGrp="1"/>
          </p:cNvSpPr>
          <p:nvPr>
            <p:ph type="sldNum" sz="quarter" idx="12"/>
          </p:nvPr>
        </p:nvSpPr>
        <p:spPr/>
        <p:txBody>
          <a:bodyPr/>
          <a:lstStyle/>
          <a:p>
            <a:fld id="{AC82685A-BD3A-4230-8D85-804689F67293}" type="slidenum">
              <a:rPr lang="en-GB" smtClean="0"/>
              <a:t>6</a:t>
            </a:fld>
            <a:endParaRPr lang="en-GB" dirty="0"/>
          </a:p>
        </p:txBody>
      </p:sp>
    </p:spTree>
    <p:custDataLst>
      <p:tags r:id="rId1"/>
    </p:custDataLst>
    <p:extLst>
      <p:ext uri="{BB962C8B-B14F-4D97-AF65-F5344CB8AC3E}">
        <p14:creationId xmlns:p14="http://schemas.microsoft.com/office/powerpoint/2010/main" val="1725597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31389" y="1"/>
            <a:ext cx="11594969" cy="1154036"/>
          </a:xfrm>
        </p:spPr>
        <p:txBody>
          <a:bodyPr/>
          <a:lstStyle/>
          <a:p>
            <a:pPr algn="ctr"/>
            <a:r>
              <a:rPr lang="en-US" altLang="en-US" dirty="0">
                <a:solidFill>
                  <a:schemeClr val="bg1"/>
                </a:solidFill>
              </a:rPr>
              <a:t>Select a Power Supply</a:t>
            </a:r>
          </a:p>
        </p:txBody>
      </p:sp>
      <p:sp>
        <p:nvSpPr>
          <p:cNvPr id="3" name="TextBox 2">
            <a:extLst>
              <a:ext uri="{FF2B5EF4-FFF2-40B4-BE49-F238E27FC236}">
                <a16:creationId xmlns:a16="http://schemas.microsoft.com/office/drawing/2014/main" id="{5C528506-4ED4-137A-E051-521449259654}"/>
              </a:ext>
            </a:extLst>
          </p:cNvPr>
          <p:cNvSpPr txBox="1"/>
          <p:nvPr/>
        </p:nvSpPr>
        <p:spPr>
          <a:xfrm>
            <a:off x="416311" y="1545852"/>
            <a:ext cx="11220641" cy="3359061"/>
          </a:xfrm>
          <a:prstGeom prst="rect">
            <a:avLst/>
          </a:prstGeom>
          <a:noFill/>
        </p:spPr>
        <p:txBody>
          <a:bodyPr wrap="square" rtlCol="0">
            <a:spAutoFit/>
          </a:bodyPr>
          <a:lstStyle/>
          <a:p>
            <a:pPr marL="380990" indent="-380990">
              <a:lnSpc>
                <a:spcPct val="150000"/>
              </a:lnSpc>
              <a:buFont typeface="Arial" panose="020B0604020202020204" pitchFamily="34" charset="0"/>
              <a:buChar char="•"/>
            </a:pPr>
            <a:r>
              <a:rPr lang="en-US" sz="2400" dirty="0"/>
              <a:t>Power supplies convert </a:t>
            </a:r>
            <a:r>
              <a:rPr lang="en-US" sz="2400" b="1" dirty="0"/>
              <a:t>AC input to DC output </a:t>
            </a:r>
            <a:r>
              <a:rPr lang="en-US" sz="2400" dirty="0"/>
              <a:t>voltages. </a:t>
            </a:r>
          </a:p>
          <a:p>
            <a:pPr marL="380990" indent="-380990">
              <a:lnSpc>
                <a:spcPct val="150000"/>
              </a:lnSpc>
              <a:buFont typeface="Arial" panose="020B0604020202020204" pitchFamily="34" charset="0"/>
              <a:buChar char="•"/>
            </a:pPr>
            <a:r>
              <a:rPr lang="en-US" sz="2400" dirty="0"/>
              <a:t>Power supplies typically provide </a:t>
            </a:r>
            <a:r>
              <a:rPr lang="en-US" sz="2400" b="1" dirty="0"/>
              <a:t>voltages of 3.3V, 5V, and 12V.</a:t>
            </a:r>
            <a:endParaRPr lang="en-US" sz="2400" dirty="0"/>
          </a:p>
          <a:p>
            <a:pPr marL="380990" indent="-380990">
              <a:lnSpc>
                <a:spcPct val="150000"/>
              </a:lnSpc>
              <a:buFont typeface="Arial" panose="020B0604020202020204" pitchFamily="34" charset="0"/>
              <a:buChar char="•"/>
            </a:pPr>
            <a:r>
              <a:rPr lang="en-US" sz="2400" dirty="0"/>
              <a:t>The power supply must </a:t>
            </a:r>
            <a:r>
              <a:rPr lang="en-US" sz="2400" b="1" dirty="0"/>
              <a:t>provide enough power for the installed components </a:t>
            </a:r>
            <a:r>
              <a:rPr lang="en-US" sz="2400" dirty="0"/>
              <a:t>and </a:t>
            </a:r>
            <a:r>
              <a:rPr lang="en-US" sz="2400" b="1" dirty="0"/>
              <a:t>allow for other components that may be added later. </a:t>
            </a:r>
          </a:p>
          <a:p>
            <a:pPr marL="380990" indent="-380990">
              <a:lnSpc>
                <a:spcPct val="150000"/>
              </a:lnSpc>
              <a:buFont typeface="Arial" panose="020B0604020202020204" pitchFamily="34" charset="0"/>
              <a:buChar char="•"/>
            </a:pPr>
            <a:r>
              <a:rPr lang="en-US" sz="2400" dirty="0"/>
              <a:t>If you choose a power supply that powers only the </a:t>
            </a:r>
            <a:r>
              <a:rPr lang="en-US" sz="2400" b="1" dirty="0"/>
              <a:t>current components</a:t>
            </a:r>
            <a:r>
              <a:rPr lang="en-US" sz="2400" dirty="0"/>
              <a:t>, you </a:t>
            </a:r>
            <a:r>
              <a:rPr lang="en-US" sz="2400" b="1" dirty="0"/>
              <a:t>might need to replace the power supply when other components are upgraded.</a:t>
            </a:r>
          </a:p>
        </p:txBody>
      </p:sp>
      <p:sp>
        <p:nvSpPr>
          <p:cNvPr id="4" name="Footer Placeholder 3">
            <a:extLst>
              <a:ext uri="{FF2B5EF4-FFF2-40B4-BE49-F238E27FC236}">
                <a16:creationId xmlns:a16="http://schemas.microsoft.com/office/drawing/2014/main" id="{332D0785-6E1E-33D2-F6BB-2F4B06D69D6E}"/>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83E1021D-B377-2D9B-D52E-11093951C579}"/>
              </a:ext>
            </a:extLst>
          </p:cNvPr>
          <p:cNvSpPr>
            <a:spLocks noGrp="1"/>
          </p:cNvSpPr>
          <p:nvPr>
            <p:ph type="sldNum" sz="quarter" idx="12"/>
          </p:nvPr>
        </p:nvSpPr>
        <p:spPr/>
        <p:txBody>
          <a:bodyPr/>
          <a:lstStyle/>
          <a:p>
            <a:fld id="{AC82685A-BD3A-4230-8D85-804689F67293}" type="slidenum">
              <a:rPr lang="en-GB" smtClean="0"/>
              <a:t>7</a:t>
            </a:fld>
            <a:endParaRPr lang="en-GB" dirty="0"/>
          </a:p>
        </p:txBody>
      </p:sp>
    </p:spTree>
    <p:custDataLst>
      <p:tags r:id="rId1"/>
    </p:custDataLst>
    <p:extLst>
      <p:ext uri="{BB962C8B-B14F-4D97-AF65-F5344CB8AC3E}">
        <p14:creationId xmlns:p14="http://schemas.microsoft.com/office/powerpoint/2010/main" val="2930770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85813-74C9-81F5-A53F-342EC6598AD0}"/>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5D0C8627-843F-1380-FA5E-98A2F25CBDD7}"/>
              </a:ext>
            </a:extLst>
          </p:cNvPr>
          <p:cNvSpPr>
            <a:spLocks noGrp="1" noChangeArrowheads="1"/>
          </p:cNvSpPr>
          <p:nvPr>
            <p:ph type="title"/>
          </p:nvPr>
        </p:nvSpPr>
        <p:spPr>
          <a:xfrm>
            <a:off x="131389" y="1"/>
            <a:ext cx="11594969" cy="1154036"/>
          </a:xfrm>
        </p:spPr>
        <p:txBody>
          <a:bodyPr/>
          <a:lstStyle/>
          <a:p>
            <a:pPr algn="ctr"/>
            <a:r>
              <a:rPr lang="en-US" altLang="en-US" dirty="0">
                <a:solidFill>
                  <a:schemeClr val="bg1"/>
                </a:solidFill>
              </a:rPr>
              <a:t>Select a Power Supply</a:t>
            </a:r>
          </a:p>
        </p:txBody>
      </p:sp>
      <p:pic>
        <p:nvPicPr>
          <p:cNvPr id="2" name="Picture 1" descr="&quot;Select a Power Supply&quot;&#10;Graphic is titled &quot;Factors to consider when choosing a power supply.&quot; and it contains a table of five factors to consider when choosing a power supply and the considerations for each factor. Factor 1: Type of motherboard Consider, The power supply must be compatible with the motherboard. Factor 2: Required wattage Consider, Add the wattage for each component. If the wattage is not listed on a component, calculate it by multiplying its voltage and amperage. If the component requires different levels of wattage, use the higher requirement. Factor 3: Number of components Consider, Make sure the power supply provides enough wattage to support the number and types of components plus another 25% at a minimum. Factor 4: Type of components Consider, Make sure the power supply provides the right types of power connectors. Factor 5: Type of case Consider, Make sure the power supply can be mounted in the desired case.">
            <a:extLst>
              <a:ext uri="{FF2B5EF4-FFF2-40B4-BE49-F238E27FC236}">
                <a16:creationId xmlns:a16="http://schemas.microsoft.com/office/drawing/2014/main" id="{3E7A0D21-27E0-7C81-9481-E7D02A478BD6}"/>
              </a:ext>
            </a:extLst>
          </p:cNvPr>
          <p:cNvPicPr>
            <a:picLocks noChangeAspect="1"/>
          </p:cNvPicPr>
          <p:nvPr/>
        </p:nvPicPr>
        <p:blipFill>
          <a:blip r:embed="rId4"/>
          <a:stretch>
            <a:fillRect/>
          </a:stretch>
        </p:blipFill>
        <p:spPr>
          <a:xfrm>
            <a:off x="310007" y="1770392"/>
            <a:ext cx="11280801" cy="3395043"/>
          </a:xfrm>
          <a:prstGeom prst="rect">
            <a:avLst/>
          </a:prstGeom>
          <a:ln>
            <a:solidFill>
              <a:schemeClr val="accent1"/>
            </a:solidFill>
          </a:ln>
        </p:spPr>
      </p:pic>
      <p:sp>
        <p:nvSpPr>
          <p:cNvPr id="4" name="Footer Placeholder 3">
            <a:extLst>
              <a:ext uri="{FF2B5EF4-FFF2-40B4-BE49-F238E27FC236}">
                <a16:creationId xmlns:a16="http://schemas.microsoft.com/office/drawing/2014/main" id="{FB73F53D-0FFA-3507-ED15-304152BCAF9D}"/>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BE176BFE-F7BF-9EE8-0C72-675454EDD5A3}"/>
              </a:ext>
            </a:extLst>
          </p:cNvPr>
          <p:cNvSpPr>
            <a:spLocks noGrp="1"/>
          </p:cNvSpPr>
          <p:nvPr>
            <p:ph type="sldNum" sz="quarter" idx="12"/>
          </p:nvPr>
        </p:nvSpPr>
        <p:spPr/>
        <p:txBody>
          <a:bodyPr/>
          <a:lstStyle/>
          <a:p>
            <a:fld id="{AC82685A-BD3A-4230-8D85-804689F67293}" type="slidenum">
              <a:rPr lang="en-GB" smtClean="0"/>
              <a:t>8</a:t>
            </a:fld>
            <a:endParaRPr lang="en-GB" dirty="0"/>
          </a:p>
        </p:txBody>
      </p:sp>
    </p:spTree>
    <p:custDataLst>
      <p:tags r:id="rId1"/>
    </p:custDataLst>
    <p:extLst>
      <p:ext uri="{BB962C8B-B14F-4D97-AF65-F5344CB8AC3E}">
        <p14:creationId xmlns:p14="http://schemas.microsoft.com/office/powerpoint/2010/main" val="1101912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5374" y="0"/>
            <a:ext cx="11594969" cy="1325563"/>
          </a:xfrm>
        </p:spPr>
        <p:txBody>
          <a:bodyPr/>
          <a:lstStyle/>
          <a:p>
            <a:pPr algn="ctr"/>
            <a:r>
              <a:rPr lang="en-US" altLang="en-US" dirty="0">
                <a:solidFill>
                  <a:schemeClr val="bg1"/>
                </a:solidFill>
              </a:rPr>
              <a:t>Select the Motherboard</a:t>
            </a:r>
          </a:p>
        </p:txBody>
      </p:sp>
      <p:sp>
        <p:nvSpPr>
          <p:cNvPr id="4" name="TextBox 3">
            <a:extLst>
              <a:ext uri="{FF2B5EF4-FFF2-40B4-BE49-F238E27FC236}">
                <a16:creationId xmlns:a16="http://schemas.microsoft.com/office/drawing/2014/main" id="{E8EDC189-F9C5-4BCC-94E6-937CB5FF6ABD}"/>
              </a:ext>
            </a:extLst>
          </p:cNvPr>
          <p:cNvSpPr txBox="1"/>
          <p:nvPr/>
        </p:nvSpPr>
        <p:spPr>
          <a:xfrm>
            <a:off x="126561" y="1225689"/>
            <a:ext cx="8853477" cy="4524315"/>
          </a:xfrm>
          <a:prstGeom prst="rect">
            <a:avLst/>
          </a:prstGeom>
          <a:noFill/>
        </p:spPr>
        <p:txBody>
          <a:bodyPr wrap="square" rtlCol="0">
            <a:spAutoFit/>
          </a:bodyPr>
          <a:lstStyle/>
          <a:p>
            <a:r>
              <a:rPr lang="en-US" sz="2400" dirty="0"/>
              <a:t>When selecting a replacement/ new motherboard, make sure that it supports or accommodates:</a:t>
            </a:r>
          </a:p>
          <a:p>
            <a:pPr marL="380990" indent="-380990">
              <a:buFont typeface="Arial" panose="020B0604020202020204" pitchFamily="34" charset="0"/>
              <a:buChar char="•"/>
            </a:pPr>
            <a:r>
              <a:rPr lang="en-US" sz="2400" dirty="0"/>
              <a:t>CPU</a:t>
            </a:r>
          </a:p>
          <a:p>
            <a:pPr marL="380990" indent="-380990">
              <a:buFont typeface="Arial" panose="020B0604020202020204" pitchFamily="34" charset="0"/>
              <a:buChar char="•"/>
            </a:pPr>
            <a:r>
              <a:rPr lang="en-US" sz="2400" dirty="0"/>
              <a:t>RAM</a:t>
            </a:r>
          </a:p>
          <a:p>
            <a:pPr marL="380990" indent="-380990">
              <a:buFont typeface="Arial" panose="020B0604020202020204" pitchFamily="34" charset="0"/>
              <a:buChar char="•"/>
            </a:pPr>
            <a:r>
              <a:rPr lang="en-US" sz="2400" dirty="0"/>
              <a:t>Video adapter, other adapter cards</a:t>
            </a:r>
          </a:p>
          <a:p>
            <a:pPr marL="380990" indent="-380990">
              <a:buFont typeface="Arial" panose="020B0604020202020204" pitchFamily="34" charset="0"/>
              <a:buChar char="•"/>
            </a:pPr>
            <a:r>
              <a:rPr lang="en-US" sz="2400" b="1" dirty="0"/>
              <a:t>Socket and chipset on motherboard </a:t>
            </a:r>
            <a:r>
              <a:rPr lang="en-US" sz="2400" dirty="0"/>
              <a:t>are compatible with the CPU</a:t>
            </a:r>
          </a:p>
          <a:p>
            <a:pPr marL="380990" indent="-380990">
              <a:buFont typeface="Arial" panose="020B0604020202020204" pitchFamily="34" charset="0"/>
              <a:buChar char="•"/>
            </a:pPr>
            <a:r>
              <a:rPr lang="en-US" sz="2400" dirty="0"/>
              <a:t>The </a:t>
            </a:r>
            <a:r>
              <a:rPr lang="en-US" sz="2400" b="1" dirty="0"/>
              <a:t>existing heat sink and fan assembly </a:t>
            </a:r>
            <a:r>
              <a:rPr lang="en-US" sz="2400" dirty="0"/>
              <a:t>when reusing the CPU </a:t>
            </a:r>
          </a:p>
          <a:p>
            <a:pPr marL="380990" indent="-380990">
              <a:buFont typeface="Arial" panose="020B0604020202020204" pitchFamily="34" charset="0"/>
              <a:buChar char="•"/>
            </a:pPr>
            <a:r>
              <a:rPr lang="en-US" sz="2400" dirty="0"/>
              <a:t>The </a:t>
            </a:r>
            <a:r>
              <a:rPr lang="en-US" sz="2400" b="1" dirty="0"/>
              <a:t>number/type of expansion slots</a:t>
            </a:r>
            <a:r>
              <a:rPr lang="en-US" sz="2400" dirty="0"/>
              <a:t>. They must match the existing adapter cards and allow for new cards</a:t>
            </a:r>
          </a:p>
          <a:p>
            <a:pPr marL="380990" indent="-380990">
              <a:buFont typeface="Arial" panose="020B0604020202020204" pitchFamily="34" charset="0"/>
              <a:buChar char="•"/>
            </a:pPr>
            <a:r>
              <a:rPr lang="en-US" sz="2400" dirty="0"/>
              <a:t>The </a:t>
            </a:r>
            <a:r>
              <a:rPr lang="en-US" sz="2400" b="1" dirty="0"/>
              <a:t>existing power supply connections </a:t>
            </a:r>
            <a:r>
              <a:rPr lang="en-US" sz="2400" dirty="0"/>
              <a:t>must </a:t>
            </a:r>
            <a:r>
              <a:rPr lang="en-US" sz="2400" b="1" dirty="0"/>
              <a:t>fit the new motherboard. </a:t>
            </a:r>
          </a:p>
          <a:p>
            <a:pPr marL="380990" indent="-380990">
              <a:buFont typeface="Arial" panose="020B0604020202020204" pitchFamily="34" charset="0"/>
              <a:buChar char="•"/>
            </a:pPr>
            <a:r>
              <a:rPr lang="en-US" sz="2400" dirty="0"/>
              <a:t>New motherboard must </a:t>
            </a:r>
            <a:r>
              <a:rPr lang="en-US" sz="2400" b="1" dirty="0"/>
              <a:t>fit into the current computer case</a:t>
            </a:r>
            <a:r>
              <a:rPr lang="en-US" sz="2400" dirty="0"/>
              <a:t>.</a:t>
            </a:r>
          </a:p>
        </p:txBody>
      </p:sp>
      <p:pic>
        <p:nvPicPr>
          <p:cNvPr id="5" name="Picture 4" descr="&quot;Select the Motherboard&quot;&#10;This image contains a photograph of a generic motherboard.">
            <a:extLst>
              <a:ext uri="{FF2B5EF4-FFF2-40B4-BE49-F238E27FC236}">
                <a16:creationId xmlns:a16="http://schemas.microsoft.com/office/drawing/2014/main" id="{AD9A645E-3C58-4EC6-BEBA-A08DF99645BA}"/>
              </a:ext>
            </a:extLst>
          </p:cNvPr>
          <p:cNvPicPr>
            <a:picLocks noChangeAspect="1"/>
          </p:cNvPicPr>
          <p:nvPr/>
        </p:nvPicPr>
        <p:blipFill>
          <a:blip r:embed="rId4"/>
          <a:stretch>
            <a:fillRect/>
          </a:stretch>
        </p:blipFill>
        <p:spPr>
          <a:xfrm>
            <a:off x="8759322" y="1176572"/>
            <a:ext cx="3432678" cy="2113665"/>
          </a:xfrm>
          <a:prstGeom prst="rect">
            <a:avLst/>
          </a:prstGeom>
        </p:spPr>
      </p:pic>
      <p:sp>
        <p:nvSpPr>
          <p:cNvPr id="2" name="Footer Placeholder 1">
            <a:extLst>
              <a:ext uri="{FF2B5EF4-FFF2-40B4-BE49-F238E27FC236}">
                <a16:creationId xmlns:a16="http://schemas.microsoft.com/office/drawing/2014/main" id="{917A31CC-9A9E-C398-2998-13FE6EC2FE5A}"/>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40691937-1EF1-F967-A359-3B4D96468AB8}"/>
              </a:ext>
            </a:extLst>
          </p:cNvPr>
          <p:cNvSpPr>
            <a:spLocks noGrp="1"/>
          </p:cNvSpPr>
          <p:nvPr>
            <p:ph type="sldNum" sz="quarter" idx="12"/>
          </p:nvPr>
        </p:nvSpPr>
        <p:spPr/>
        <p:txBody>
          <a:bodyPr/>
          <a:lstStyle/>
          <a:p>
            <a:fld id="{AC82685A-BD3A-4230-8D85-804689F67293}" type="slidenum">
              <a:rPr lang="en-GB" smtClean="0"/>
              <a:t>9</a:t>
            </a:fld>
            <a:endParaRPr lang="en-GB" dirty="0"/>
          </a:p>
        </p:txBody>
      </p:sp>
    </p:spTree>
    <p:custDataLst>
      <p:tags r:id="rId1"/>
    </p:custDataLst>
    <p:extLst>
      <p:ext uri="{BB962C8B-B14F-4D97-AF65-F5344CB8AC3E}">
        <p14:creationId xmlns:p14="http://schemas.microsoft.com/office/powerpoint/2010/main" val="640886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4184"/>
            <a:ext cx="11594969" cy="1325563"/>
          </a:xfrm>
        </p:spPr>
        <p:txBody>
          <a:bodyPr>
            <a:normAutofit/>
          </a:bodyPr>
          <a:lstStyle/>
          <a:p>
            <a:pPr algn="ctr"/>
            <a:r>
              <a:rPr lang="en-US" altLang="en-US" sz="4000" dirty="0">
                <a:solidFill>
                  <a:schemeClr val="bg1"/>
                </a:solidFill>
              </a:rPr>
              <a:t>Select the CPU </a:t>
            </a:r>
            <a:br>
              <a:rPr lang="en-US" altLang="en-US" sz="4000" dirty="0">
                <a:solidFill>
                  <a:schemeClr val="bg1"/>
                </a:solidFill>
              </a:rPr>
            </a:br>
            <a:r>
              <a:rPr lang="en-US" altLang="en-US" sz="4000" dirty="0">
                <a:solidFill>
                  <a:schemeClr val="bg1"/>
                </a:solidFill>
              </a:rPr>
              <a:t>and CPU Cooling</a:t>
            </a:r>
          </a:p>
        </p:txBody>
      </p:sp>
      <p:sp>
        <p:nvSpPr>
          <p:cNvPr id="4" name="TextBox 3">
            <a:extLst>
              <a:ext uri="{FF2B5EF4-FFF2-40B4-BE49-F238E27FC236}">
                <a16:creationId xmlns:a16="http://schemas.microsoft.com/office/drawing/2014/main" id="{FBDF40F2-8B96-649C-77C6-CA929F49EC6A}"/>
              </a:ext>
            </a:extLst>
          </p:cNvPr>
          <p:cNvSpPr txBox="1"/>
          <p:nvPr/>
        </p:nvSpPr>
        <p:spPr>
          <a:xfrm>
            <a:off x="405088" y="1321379"/>
            <a:ext cx="11381821" cy="1938992"/>
          </a:xfrm>
          <a:prstGeom prst="rect">
            <a:avLst/>
          </a:prstGeom>
          <a:noFill/>
        </p:spPr>
        <p:txBody>
          <a:bodyPr wrap="square" rtlCol="0">
            <a:spAutoFit/>
          </a:bodyPr>
          <a:lstStyle/>
          <a:p>
            <a:pPr marL="380990" indent="-380990">
              <a:buFont typeface="Arial" panose="020B0604020202020204" pitchFamily="34" charset="0"/>
              <a:buChar char="•"/>
            </a:pPr>
            <a:r>
              <a:rPr lang="en-US" sz="2400" dirty="0"/>
              <a:t>Before you buy a CPU, make sure that it is compatible with the existing motherboard. </a:t>
            </a:r>
          </a:p>
          <a:p>
            <a:pPr marL="380990" indent="-380990">
              <a:buFont typeface="Arial" panose="020B0604020202020204" pitchFamily="34" charset="0"/>
              <a:buChar char="•"/>
            </a:pPr>
            <a:r>
              <a:rPr lang="en-US" sz="2400" dirty="0"/>
              <a:t>Manufacturers’ websites are a good resource to investigate the compatibility between CPUs and other devices. </a:t>
            </a:r>
          </a:p>
          <a:p>
            <a:pPr marL="380990" indent="-380990">
              <a:buFont typeface="Arial" panose="020B0604020202020204" pitchFamily="34" charset="0"/>
              <a:buChar char="•"/>
            </a:pPr>
            <a:r>
              <a:rPr lang="en-US" sz="2400" dirty="0"/>
              <a:t>The following tables list the various Intel and AMD sockets available and their supported processors.</a:t>
            </a:r>
          </a:p>
        </p:txBody>
      </p:sp>
      <p:pic>
        <p:nvPicPr>
          <p:cNvPr id="2" name="Picture 1" descr="&quot;Select the CPU and CPU Cooling&quot;&#10;This is the first table and it is titled &quot;Intel Socket Architecture&quot; and consists of two columns with six rows. Columns are titled &quot;Intel Socket&quot; and &quot;Architecture&quot; Row 1: Intel Socket: 775 Architecture: LGA. Row 2: Intel Socket: 1155 Architecture: LGA. Row 3: Intel Socket: 1156 Architecture: LGA. Row 4: Intel Socket: 1150 Architecture: LGA. Row 5: Intel Socket: 1366 Architecture: LGA. Row 6: Intel Socket: 2011 Architecture: LGA. ">
            <a:extLst>
              <a:ext uri="{FF2B5EF4-FFF2-40B4-BE49-F238E27FC236}">
                <a16:creationId xmlns:a16="http://schemas.microsoft.com/office/drawing/2014/main" id="{A2FFF850-8FCB-4B28-88C1-5C017B3E381A}"/>
              </a:ext>
            </a:extLst>
          </p:cNvPr>
          <p:cNvPicPr>
            <a:picLocks noChangeAspect="1"/>
          </p:cNvPicPr>
          <p:nvPr/>
        </p:nvPicPr>
        <p:blipFill>
          <a:blip r:embed="rId4"/>
          <a:stretch>
            <a:fillRect/>
          </a:stretch>
        </p:blipFill>
        <p:spPr>
          <a:xfrm>
            <a:off x="1277681" y="3393645"/>
            <a:ext cx="3556000" cy="2374900"/>
          </a:xfrm>
          <a:prstGeom prst="rect">
            <a:avLst/>
          </a:prstGeom>
        </p:spPr>
      </p:pic>
      <p:pic>
        <p:nvPicPr>
          <p:cNvPr id="3" name="Picture 2" descr="&quot;Select the CPU and CPU Cooling&quot;&#10;This is the second table and it is titled &quot;AMD Socket Architecture&quot; and consists of two columns with five rows. Row 1: AMD Socket: AM3 Architecture: Pin Grid Array (PGA). Row 2: AMD Socket: AM3+ Architecture: PGA. Row 3: AMD Socket: FM1 Architecture: PGA. Row 4: AMD Socket: FM2 Architecture: PGA. Row 5: AMD Socket: FM2+ Architecture: PGA. ">
            <a:extLst>
              <a:ext uri="{FF2B5EF4-FFF2-40B4-BE49-F238E27FC236}">
                <a16:creationId xmlns:a16="http://schemas.microsoft.com/office/drawing/2014/main" id="{338F45B9-BC17-4108-8D40-89D065955389}"/>
              </a:ext>
            </a:extLst>
          </p:cNvPr>
          <p:cNvPicPr>
            <a:picLocks noChangeAspect="1"/>
          </p:cNvPicPr>
          <p:nvPr/>
        </p:nvPicPr>
        <p:blipFill>
          <a:blip r:embed="rId5"/>
          <a:stretch>
            <a:fillRect/>
          </a:stretch>
        </p:blipFill>
        <p:spPr>
          <a:xfrm>
            <a:off x="6642026" y="3575049"/>
            <a:ext cx="3517900" cy="2082800"/>
          </a:xfrm>
          <a:prstGeom prst="rect">
            <a:avLst/>
          </a:prstGeom>
        </p:spPr>
      </p:pic>
      <p:sp>
        <p:nvSpPr>
          <p:cNvPr id="5" name="Footer Placeholder 4">
            <a:extLst>
              <a:ext uri="{FF2B5EF4-FFF2-40B4-BE49-F238E27FC236}">
                <a16:creationId xmlns:a16="http://schemas.microsoft.com/office/drawing/2014/main" id="{5BDF4455-5C2E-EC5D-FEF7-C3EA1C2B680A}"/>
              </a:ext>
            </a:extLst>
          </p:cNvPr>
          <p:cNvSpPr>
            <a:spLocks noGrp="1"/>
          </p:cNvSpPr>
          <p:nvPr>
            <p:ph type="ftr" sz="quarter" idx="11"/>
          </p:nvPr>
        </p:nvSpPr>
        <p:spPr/>
        <p:txBody>
          <a:bodyPr/>
          <a:lstStyle/>
          <a:p>
            <a:r>
              <a:rPr lang="en-GB"/>
              <a:t>Lecture 2/ Computer Systems Fundamentals </a:t>
            </a:r>
            <a:endParaRPr lang="en-GB" dirty="0"/>
          </a:p>
        </p:txBody>
      </p:sp>
      <p:sp>
        <p:nvSpPr>
          <p:cNvPr id="6" name="Slide Number Placeholder 5">
            <a:extLst>
              <a:ext uri="{FF2B5EF4-FFF2-40B4-BE49-F238E27FC236}">
                <a16:creationId xmlns:a16="http://schemas.microsoft.com/office/drawing/2014/main" id="{A59AA5D5-2F53-A891-815F-D77CE1B29884}"/>
              </a:ext>
            </a:extLst>
          </p:cNvPr>
          <p:cNvSpPr>
            <a:spLocks noGrp="1"/>
          </p:cNvSpPr>
          <p:nvPr>
            <p:ph type="sldNum" sz="quarter" idx="12"/>
          </p:nvPr>
        </p:nvSpPr>
        <p:spPr/>
        <p:txBody>
          <a:bodyPr/>
          <a:lstStyle/>
          <a:p>
            <a:fld id="{AC82685A-BD3A-4230-8D85-804689F67293}" type="slidenum">
              <a:rPr lang="en-GB" smtClean="0"/>
              <a:t>10</a:t>
            </a:fld>
            <a:endParaRPr lang="en-GB" dirty="0"/>
          </a:p>
        </p:txBody>
      </p:sp>
    </p:spTree>
    <p:custDataLst>
      <p:tags r:id="rId1"/>
    </p:custDataLst>
    <p:extLst>
      <p:ext uri="{BB962C8B-B14F-4D97-AF65-F5344CB8AC3E}">
        <p14:creationId xmlns:p14="http://schemas.microsoft.com/office/powerpoint/2010/main" val="235556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3789" y="0"/>
            <a:ext cx="11594969" cy="1325563"/>
          </a:xfrm>
        </p:spPr>
        <p:txBody>
          <a:bodyPr>
            <a:normAutofit/>
          </a:bodyPr>
          <a:lstStyle/>
          <a:p>
            <a:pPr algn="ctr"/>
            <a:r>
              <a:rPr lang="en-US" altLang="en-US" sz="3600" dirty="0">
                <a:solidFill>
                  <a:schemeClr val="bg1"/>
                </a:solidFill>
              </a:rPr>
              <a:t>Select the CPU and </a:t>
            </a:r>
            <a:br>
              <a:rPr lang="en-US" altLang="en-US" sz="3600" dirty="0">
                <a:solidFill>
                  <a:schemeClr val="bg1"/>
                </a:solidFill>
              </a:rPr>
            </a:br>
            <a:r>
              <a:rPr lang="en-US" altLang="en-US" sz="3600" dirty="0">
                <a:solidFill>
                  <a:schemeClr val="bg1"/>
                </a:solidFill>
              </a:rPr>
              <a:t>CPU Cooling (Cont. 1)</a:t>
            </a:r>
          </a:p>
        </p:txBody>
      </p:sp>
      <p:sp>
        <p:nvSpPr>
          <p:cNvPr id="5" name="TextBox 4">
            <a:extLst>
              <a:ext uri="{FF2B5EF4-FFF2-40B4-BE49-F238E27FC236}">
                <a16:creationId xmlns:a16="http://schemas.microsoft.com/office/drawing/2014/main" id="{BB42531C-6814-A91E-A803-2000FD8E2E86}"/>
              </a:ext>
            </a:extLst>
          </p:cNvPr>
          <p:cNvSpPr txBox="1"/>
          <p:nvPr/>
        </p:nvSpPr>
        <p:spPr>
          <a:xfrm>
            <a:off x="296393" y="1473545"/>
            <a:ext cx="11344866" cy="4247317"/>
          </a:xfrm>
          <a:prstGeom prst="rect">
            <a:avLst/>
          </a:prstGeom>
          <a:noFill/>
        </p:spPr>
        <p:txBody>
          <a:bodyPr wrap="square" rtlCol="0">
            <a:spAutoFit/>
          </a:bodyPr>
          <a:lstStyle/>
          <a:p>
            <a:pPr marL="380990" indent="-380990">
              <a:spcBef>
                <a:spcPts val="600"/>
              </a:spcBef>
              <a:spcAft>
                <a:spcPts val="600"/>
              </a:spcAft>
              <a:buFont typeface="Arial" panose="020B0604020202020204" pitchFamily="34" charset="0"/>
              <a:buChar char="•"/>
            </a:pPr>
            <a:r>
              <a:rPr lang="en-US" sz="2400" dirty="0"/>
              <a:t>The </a:t>
            </a:r>
            <a:r>
              <a:rPr lang="en-US" sz="2400" b="1" dirty="0"/>
              <a:t>speed of a modern processor is measured in GHz</a:t>
            </a:r>
            <a:r>
              <a:rPr lang="en-US" sz="2400" dirty="0"/>
              <a:t>. </a:t>
            </a:r>
          </a:p>
          <a:p>
            <a:pPr marL="380990" indent="-380990">
              <a:spcBef>
                <a:spcPts val="600"/>
              </a:spcBef>
              <a:spcAft>
                <a:spcPts val="600"/>
              </a:spcAft>
              <a:buFont typeface="Arial" panose="020B0604020202020204" pitchFamily="34" charset="0"/>
              <a:buChar char="•"/>
            </a:pPr>
            <a:r>
              <a:rPr lang="en-US" sz="2400" dirty="0"/>
              <a:t>A </a:t>
            </a:r>
            <a:r>
              <a:rPr lang="en-US" sz="2400" b="1" dirty="0"/>
              <a:t>maximum speed rating</a:t>
            </a:r>
            <a:r>
              <a:rPr lang="en-US" sz="2400" dirty="0"/>
              <a:t> refers to the </a:t>
            </a:r>
            <a:r>
              <a:rPr lang="en-US" sz="2400" b="1" dirty="0"/>
              <a:t>maximum speed at which a processor can function without errors.</a:t>
            </a:r>
            <a:r>
              <a:rPr lang="en-US" sz="2400" dirty="0"/>
              <a:t> Two primary factors can limit the speed of a processor:</a:t>
            </a:r>
          </a:p>
          <a:p>
            <a:pPr marL="990575" lvl="1" indent="-380990">
              <a:spcBef>
                <a:spcPts val="600"/>
              </a:spcBef>
              <a:spcAft>
                <a:spcPts val="600"/>
              </a:spcAft>
              <a:buFont typeface="Arial" panose="020B0604020202020204" pitchFamily="34" charset="0"/>
              <a:buChar char="•"/>
            </a:pPr>
            <a:r>
              <a:rPr lang="en-US" sz="2400" b="1" dirty="0"/>
              <a:t>Transmission Delay </a:t>
            </a:r>
            <a:r>
              <a:rPr lang="en-US" sz="2400" dirty="0"/>
              <a:t>- The processor chip is a </a:t>
            </a:r>
            <a:r>
              <a:rPr lang="en-US" sz="2400" b="1" dirty="0"/>
              <a:t>collection of transistors </a:t>
            </a:r>
            <a:r>
              <a:rPr lang="en-US" sz="2400" dirty="0"/>
              <a:t>interconnected by wires. Transmitting data through the </a:t>
            </a:r>
            <a:r>
              <a:rPr lang="en-US" sz="2400" b="1" dirty="0"/>
              <a:t>transistors and wires creates delays.</a:t>
            </a:r>
          </a:p>
          <a:p>
            <a:pPr marL="990575" lvl="1" indent="-380990">
              <a:spcBef>
                <a:spcPts val="600"/>
              </a:spcBef>
              <a:spcAft>
                <a:spcPts val="600"/>
              </a:spcAft>
              <a:buFont typeface="Arial" panose="020B0604020202020204" pitchFamily="34" charset="0"/>
              <a:buChar char="•"/>
            </a:pPr>
            <a:r>
              <a:rPr lang="en-US" sz="2400" b="1" dirty="0"/>
              <a:t>Heat Generation</a:t>
            </a:r>
            <a:r>
              <a:rPr lang="en-US" sz="2400" dirty="0"/>
              <a:t> - As the </a:t>
            </a:r>
            <a:r>
              <a:rPr lang="en-US" sz="2400" b="1" dirty="0"/>
              <a:t>transistors change state from on to off or off to on, </a:t>
            </a:r>
            <a:r>
              <a:rPr lang="en-US" sz="2400" dirty="0"/>
              <a:t>a </a:t>
            </a:r>
            <a:r>
              <a:rPr lang="en-US" sz="2400" b="1" dirty="0"/>
              <a:t>small amount of heat is generated</a:t>
            </a:r>
            <a:r>
              <a:rPr lang="en-US" sz="2400" dirty="0"/>
              <a:t>. The amount of </a:t>
            </a:r>
            <a:r>
              <a:rPr lang="en-US" sz="2400" b="1" dirty="0"/>
              <a:t>heat generated increases as the speed of the processor increases</a:t>
            </a:r>
            <a:r>
              <a:rPr lang="en-US" sz="2400" dirty="0"/>
              <a:t>. When the processor becomes too hot, it begins to produce errors.</a:t>
            </a:r>
          </a:p>
        </p:txBody>
      </p:sp>
      <p:sp>
        <p:nvSpPr>
          <p:cNvPr id="2" name="Footer Placeholder 1">
            <a:extLst>
              <a:ext uri="{FF2B5EF4-FFF2-40B4-BE49-F238E27FC236}">
                <a16:creationId xmlns:a16="http://schemas.microsoft.com/office/drawing/2014/main" id="{A75BFE6B-AFAE-E1CB-4EB4-B3D64F5FE83B}"/>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C6329379-5F38-D8D5-4512-E20939BE471B}"/>
              </a:ext>
            </a:extLst>
          </p:cNvPr>
          <p:cNvSpPr>
            <a:spLocks noGrp="1"/>
          </p:cNvSpPr>
          <p:nvPr>
            <p:ph type="sldNum" sz="quarter" idx="12"/>
          </p:nvPr>
        </p:nvSpPr>
        <p:spPr/>
        <p:txBody>
          <a:bodyPr/>
          <a:lstStyle/>
          <a:p>
            <a:fld id="{AC82685A-BD3A-4230-8D85-804689F67293}" type="slidenum">
              <a:rPr lang="en-GB" smtClean="0"/>
              <a:t>11</a:t>
            </a:fld>
            <a:endParaRPr lang="en-GB" dirty="0"/>
          </a:p>
        </p:txBody>
      </p:sp>
    </p:spTree>
    <p:custDataLst>
      <p:tags r:id="rId1"/>
    </p:custDataLst>
    <p:extLst>
      <p:ext uri="{BB962C8B-B14F-4D97-AF65-F5344CB8AC3E}">
        <p14:creationId xmlns:p14="http://schemas.microsoft.com/office/powerpoint/2010/main" val="1199947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E2F64-CC0B-E97E-A8DC-98D803C295BC}"/>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1B20885B-CA3E-C54E-FEA6-A4F74217192A}"/>
              </a:ext>
            </a:extLst>
          </p:cNvPr>
          <p:cNvSpPr>
            <a:spLocks noGrp="1" noChangeArrowheads="1"/>
          </p:cNvSpPr>
          <p:nvPr>
            <p:ph type="title"/>
          </p:nvPr>
        </p:nvSpPr>
        <p:spPr>
          <a:xfrm>
            <a:off x="223789" y="0"/>
            <a:ext cx="11594969" cy="1325563"/>
          </a:xfrm>
        </p:spPr>
        <p:txBody>
          <a:bodyPr>
            <a:normAutofit/>
          </a:bodyPr>
          <a:lstStyle/>
          <a:p>
            <a:pPr algn="ctr"/>
            <a:r>
              <a:rPr lang="en-US" altLang="en-US" sz="3600" dirty="0">
                <a:solidFill>
                  <a:schemeClr val="bg1"/>
                </a:solidFill>
              </a:rPr>
              <a:t>Select the CPU and </a:t>
            </a:r>
            <a:br>
              <a:rPr lang="en-US" altLang="en-US" sz="3600" dirty="0">
                <a:solidFill>
                  <a:schemeClr val="bg1"/>
                </a:solidFill>
              </a:rPr>
            </a:br>
            <a:r>
              <a:rPr lang="en-US" altLang="en-US" sz="3600" dirty="0">
                <a:solidFill>
                  <a:schemeClr val="bg1"/>
                </a:solidFill>
              </a:rPr>
              <a:t>CPU Cooling (Cont. 1)</a:t>
            </a:r>
          </a:p>
        </p:txBody>
      </p:sp>
      <p:sp>
        <p:nvSpPr>
          <p:cNvPr id="5" name="TextBox 4">
            <a:extLst>
              <a:ext uri="{FF2B5EF4-FFF2-40B4-BE49-F238E27FC236}">
                <a16:creationId xmlns:a16="http://schemas.microsoft.com/office/drawing/2014/main" id="{C33C807E-A707-8A25-51BE-C09E7C18B95D}"/>
              </a:ext>
            </a:extLst>
          </p:cNvPr>
          <p:cNvSpPr txBox="1"/>
          <p:nvPr/>
        </p:nvSpPr>
        <p:spPr>
          <a:xfrm>
            <a:off x="441273" y="1637506"/>
            <a:ext cx="11594969" cy="3877985"/>
          </a:xfrm>
          <a:prstGeom prst="rect">
            <a:avLst/>
          </a:prstGeom>
          <a:noFill/>
        </p:spPr>
        <p:txBody>
          <a:bodyPr wrap="square" rtlCol="0">
            <a:spAutoFit/>
          </a:bodyPr>
          <a:lstStyle/>
          <a:p>
            <a:pPr marL="380990" indent="-380990">
              <a:spcBef>
                <a:spcPts val="600"/>
              </a:spcBef>
              <a:spcAft>
                <a:spcPts val="600"/>
              </a:spcAft>
              <a:buFont typeface="Arial" panose="020B0604020202020204" pitchFamily="34" charset="0"/>
              <a:buChar char="•"/>
            </a:pPr>
            <a:r>
              <a:rPr lang="en-US" sz="2400" dirty="0"/>
              <a:t>The </a:t>
            </a:r>
            <a:r>
              <a:rPr lang="en-US" sz="2400" b="1" dirty="0"/>
              <a:t>front-side bus (FSB) </a:t>
            </a:r>
            <a:r>
              <a:rPr lang="en-US" sz="2400" dirty="0"/>
              <a:t>is the </a:t>
            </a:r>
            <a:r>
              <a:rPr lang="en-US" sz="2400" b="1" dirty="0"/>
              <a:t>path between the CPU and the Northbridge</a:t>
            </a:r>
            <a:r>
              <a:rPr lang="en-US" sz="2400" dirty="0"/>
              <a:t>. It is used to connect various components, such as the chipset, expansion cards, and RAM. </a:t>
            </a:r>
          </a:p>
          <a:p>
            <a:pPr marL="380990" indent="-380990">
              <a:spcBef>
                <a:spcPts val="600"/>
              </a:spcBef>
              <a:spcAft>
                <a:spcPts val="600"/>
              </a:spcAft>
              <a:buFont typeface="Arial" panose="020B0604020202020204" pitchFamily="34" charset="0"/>
              <a:buChar char="•"/>
            </a:pPr>
            <a:r>
              <a:rPr lang="en-US" sz="2400" dirty="0"/>
              <a:t>Data can </a:t>
            </a:r>
            <a:r>
              <a:rPr lang="en-US" sz="2400" b="1" dirty="0"/>
              <a:t>travel in both directions across the FSB</a:t>
            </a:r>
            <a:r>
              <a:rPr lang="en-US" sz="2400" dirty="0"/>
              <a:t>. The frequency of the bus is measured in </a:t>
            </a:r>
            <a:r>
              <a:rPr lang="en-US" sz="2400" b="1" dirty="0" err="1"/>
              <a:t>MHz</a:t>
            </a:r>
            <a:r>
              <a:rPr lang="en-US" sz="2400" dirty="0" err="1"/>
              <a:t>.</a:t>
            </a:r>
            <a:r>
              <a:rPr lang="en-US" sz="2400" dirty="0"/>
              <a:t> </a:t>
            </a:r>
          </a:p>
          <a:p>
            <a:pPr marL="380990" indent="-380990">
              <a:spcBef>
                <a:spcPts val="600"/>
              </a:spcBef>
              <a:spcAft>
                <a:spcPts val="600"/>
              </a:spcAft>
              <a:buFont typeface="Arial" panose="020B0604020202020204" pitchFamily="34" charset="0"/>
              <a:buChar char="•"/>
            </a:pPr>
            <a:r>
              <a:rPr lang="en-US" sz="2400" b="1" dirty="0"/>
              <a:t>The frequency at which a CPU operates </a:t>
            </a:r>
            <a:r>
              <a:rPr lang="en-US" sz="2400" dirty="0"/>
              <a:t>is determined by applying a </a:t>
            </a:r>
            <a:r>
              <a:rPr lang="en-US" sz="2400" b="1" dirty="0"/>
              <a:t>clock multiplier to the FSB speed</a:t>
            </a:r>
            <a:r>
              <a:rPr lang="en-US" sz="2400" dirty="0"/>
              <a:t>. For example, a processor running at 3200 MHz might be using a 400 MHz FSB. </a:t>
            </a:r>
            <a:r>
              <a:rPr lang="en-US" sz="2400" b="1" dirty="0"/>
              <a:t>3200 MHz divided by 400 MHz is 8, </a:t>
            </a:r>
            <a:r>
              <a:rPr lang="en-US" sz="2400" dirty="0"/>
              <a:t>so the CPU is eight times faster than the FSB.</a:t>
            </a:r>
          </a:p>
          <a:p>
            <a:pPr marL="380990" indent="-380990">
              <a:spcBef>
                <a:spcPts val="600"/>
              </a:spcBef>
              <a:spcAft>
                <a:spcPts val="600"/>
              </a:spcAft>
              <a:buFont typeface="Arial" panose="020B0604020202020204" pitchFamily="34" charset="0"/>
              <a:buChar char="•"/>
            </a:pPr>
            <a:r>
              <a:rPr lang="en-US" sz="2400" b="1" dirty="0"/>
              <a:t>Processors are further classified as 32-bit and 64-bit</a:t>
            </a:r>
            <a:r>
              <a:rPr lang="en-US" sz="2400" dirty="0"/>
              <a:t>. The primary difference is the </a:t>
            </a:r>
            <a:r>
              <a:rPr lang="en-US" sz="2400" b="1" dirty="0"/>
              <a:t>number of instructions that can be handled by the processor at one time</a:t>
            </a:r>
            <a:r>
              <a:rPr lang="en-US" sz="2400" dirty="0"/>
              <a:t>.</a:t>
            </a:r>
          </a:p>
        </p:txBody>
      </p:sp>
      <p:sp>
        <p:nvSpPr>
          <p:cNvPr id="2" name="Footer Placeholder 1">
            <a:extLst>
              <a:ext uri="{FF2B5EF4-FFF2-40B4-BE49-F238E27FC236}">
                <a16:creationId xmlns:a16="http://schemas.microsoft.com/office/drawing/2014/main" id="{2F2D0B9D-7522-8105-A479-89E8EA205D12}"/>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9BA7F211-7B70-26D9-5A88-D660525DB28C}"/>
              </a:ext>
            </a:extLst>
          </p:cNvPr>
          <p:cNvSpPr>
            <a:spLocks noGrp="1"/>
          </p:cNvSpPr>
          <p:nvPr>
            <p:ph type="sldNum" sz="quarter" idx="12"/>
          </p:nvPr>
        </p:nvSpPr>
        <p:spPr/>
        <p:txBody>
          <a:bodyPr/>
          <a:lstStyle/>
          <a:p>
            <a:fld id="{AC82685A-BD3A-4230-8D85-804689F67293}" type="slidenum">
              <a:rPr lang="en-GB" smtClean="0"/>
              <a:t>12</a:t>
            </a:fld>
            <a:endParaRPr lang="en-GB" dirty="0"/>
          </a:p>
        </p:txBody>
      </p:sp>
    </p:spTree>
    <p:custDataLst>
      <p:tags r:id="rId1"/>
    </p:custDataLst>
    <p:extLst>
      <p:ext uri="{BB962C8B-B14F-4D97-AF65-F5344CB8AC3E}">
        <p14:creationId xmlns:p14="http://schemas.microsoft.com/office/powerpoint/2010/main" val="515058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69227" y="0"/>
            <a:ext cx="11594969" cy="1325563"/>
          </a:xfrm>
        </p:spPr>
        <p:txBody>
          <a:bodyPr/>
          <a:lstStyle/>
          <a:p>
            <a:pPr algn="ctr"/>
            <a:r>
              <a:rPr lang="en-US" altLang="en-US" dirty="0">
                <a:solidFill>
                  <a:schemeClr val="bg1"/>
                </a:solidFill>
              </a:rPr>
              <a:t>Select the CPU and </a:t>
            </a:r>
            <a:br>
              <a:rPr lang="en-US" altLang="en-US" dirty="0">
                <a:solidFill>
                  <a:schemeClr val="bg1"/>
                </a:solidFill>
              </a:rPr>
            </a:br>
            <a:r>
              <a:rPr lang="en-US" altLang="en-US" dirty="0">
                <a:solidFill>
                  <a:schemeClr val="bg1"/>
                </a:solidFill>
              </a:rPr>
              <a:t>CPU Cooling (Cont. 2)</a:t>
            </a:r>
          </a:p>
        </p:txBody>
      </p:sp>
      <p:sp>
        <p:nvSpPr>
          <p:cNvPr id="5" name="TextBox 4">
            <a:extLst>
              <a:ext uri="{FF2B5EF4-FFF2-40B4-BE49-F238E27FC236}">
                <a16:creationId xmlns:a16="http://schemas.microsoft.com/office/drawing/2014/main" id="{BB42531C-6814-A91E-A803-2000FD8E2E86}"/>
              </a:ext>
            </a:extLst>
          </p:cNvPr>
          <p:cNvSpPr txBox="1"/>
          <p:nvPr/>
        </p:nvSpPr>
        <p:spPr>
          <a:xfrm>
            <a:off x="472965" y="1382202"/>
            <a:ext cx="10532315" cy="1938992"/>
          </a:xfrm>
          <a:prstGeom prst="rect">
            <a:avLst/>
          </a:prstGeom>
          <a:noFill/>
        </p:spPr>
        <p:txBody>
          <a:bodyPr wrap="square" rtlCol="0">
            <a:spAutoFit/>
          </a:bodyPr>
          <a:lstStyle/>
          <a:p>
            <a:pPr marL="380990" indent="-380990">
              <a:buFont typeface="Arial" panose="020B0604020202020204" pitchFamily="34" charset="0"/>
              <a:buChar char="•"/>
            </a:pPr>
            <a:r>
              <a:rPr lang="en-US" sz="2400" dirty="0"/>
              <a:t>The CPU is one of the most expensive and sensitive components in the computer case. </a:t>
            </a:r>
          </a:p>
          <a:p>
            <a:pPr marL="380990" indent="-380990">
              <a:buFont typeface="Arial" panose="020B0604020202020204" pitchFamily="34" charset="0"/>
              <a:buChar char="•"/>
            </a:pPr>
            <a:r>
              <a:rPr lang="en-US" sz="2400" dirty="0"/>
              <a:t>The CPU can become very hot; therefore, most </a:t>
            </a:r>
            <a:r>
              <a:rPr lang="en-US" sz="2400" b="1" dirty="0"/>
              <a:t>CPUs require an air-cooled or liquid cooled heat sink, combined with a fan for cooling.</a:t>
            </a:r>
          </a:p>
          <a:p>
            <a:pPr marL="380990" indent="-380990">
              <a:buFont typeface="Arial" panose="020B0604020202020204" pitchFamily="34" charset="0"/>
              <a:buChar char="•"/>
            </a:pPr>
            <a:r>
              <a:rPr lang="en-US" sz="2400" dirty="0"/>
              <a:t>The table lists several factors to consider when choosing a CPU cooling system.</a:t>
            </a:r>
          </a:p>
        </p:txBody>
      </p:sp>
      <p:sp>
        <p:nvSpPr>
          <p:cNvPr id="2" name="TextBox 1">
            <a:extLst>
              <a:ext uri="{FF2B5EF4-FFF2-40B4-BE49-F238E27FC236}">
                <a16:creationId xmlns:a16="http://schemas.microsoft.com/office/drawing/2014/main" id="{44FD8B70-829E-9A40-7F83-CBD4ED36BE83}"/>
              </a:ext>
            </a:extLst>
          </p:cNvPr>
          <p:cNvSpPr txBox="1"/>
          <p:nvPr/>
        </p:nvSpPr>
        <p:spPr>
          <a:xfrm>
            <a:off x="4127937" y="3848831"/>
            <a:ext cx="3956500" cy="379656"/>
          </a:xfrm>
          <a:prstGeom prst="rect">
            <a:avLst/>
          </a:prstGeom>
          <a:noFill/>
        </p:spPr>
        <p:txBody>
          <a:bodyPr wrap="square" rtlCol="0">
            <a:spAutoFit/>
          </a:bodyPr>
          <a:lstStyle/>
          <a:p>
            <a:r>
              <a:rPr lang="en-US" sz="1867" b="1" dirty="0"/>
              <a:t>Choosing a CPU Cooling System</a:t>
            </a:r>
          </a:p>
        </p:txBody>
      </p:sp>
      <p:pic>
        <p:nvPicPr>
          <p:cNvPr id="6" name="Picture 5" descr="&quot;Select the CPU and CPU Cooling (Cont. 2)&quot;&#10;This table is titled &quot;Choosing a CPU Cooling System&quot; and contains a table which consists of two columns with four rows.Columns are titled &quot;Factors&quot; and &quot;Consider...&quot;.Row 1: Factor: Socket Type Consider...The heat sink or fan type must match the socket type of the motherboard.Row 2: Factor: Motherboard physical specifications Consider...The heat sink or fan mus not interfere with any components attached to the motherboard. Row 3: Factor: Case size Consider...The heat sink or fan must fit within the case. Row 4: Physical environment Consider... the heat sink or fan must be able to disperse enough heat to keep the CPU cool in warm environments.">
            <a:extLst>
              <a:ext uri="{FF2B5EF4-FFF2-40B4-BE49-F238E27FC236}">
                <a16:creationId xmlns:a16="http://schemas.microsoft.com/office/drawing/2014/main" id="{07718203-FBD7-4ED9-AFF6-283C3BB0FC3F}"/>
              </a:ext>
            </a:extLst>
          </p:cNvPr>
          <p:cNvPicPr>
            <a:picLocks noChangeAspect="1"/>
          </p:cNvPicPr>
          <p:nvPr/>
        </p:nvPicPr>
        <p:blipFill>
          <a:blip r:embed="rId4"/>
          <a:stretch>
            <a:fillRect/>
          </a:stretch>
        </p:blipFill>
        <p:spPr>
          <a:xfrm>
            <a:off x="1337561" y="4386284"/>
            <a:ext cx="9258300" cy="1917700"/>
          </a:xfrm>
          <a:prstGeom prst="rect">
            <a:avLst/>
          </a:prstGeom>
        </p:spPr>
      </p:pic>
      <p:sp>
        <p:nvSpPr>
          <p:cNvPr id="3" name="Footer Placeholder 2">
            <a:extLst>
              <a:ext uri="{FF2B5EF4-FFF2-40B4-BE49-F238E27FC236}">
                <a16:creationId xmlns:a16="http://schemas.microsoft.com/office/drawing/2014/main" id="{40B1785B-EC43-E500-A584-CDC6BCABF7C1}"/>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EB234126-7599-0CBA-4A49-984FE53B9735}"/>
              </a:ext>
            </a:extLst>
          </p:cNvPr>
          <p:cNvSpPr>
            <a:spLocks noGrp="1"/>
          </p:cNvSpPr>
          <p:nvPr>
            <p:ph type="sldNum" sz="quarter" idx="12"/>
          </p:nvPr>
        </p:nvSpPr>
        <p:spPr/>
        <p:txBody>
          <a:bodyPr/>
          <a:lstStyle/>
          <a:p>
            <a:fld id="{AC82685A-BD3A-4230-8D85-804689F67293}" type="slidenum">
              <a:rPr lang="en-GB" smtClean="0"/>
              <a:t>13</a:t>
            </a:fld>
            <a:endParaRPr lang="en-GB" dirty="0"/>
          </a:p>
        </p:txBody>
      </p:sp>
    </p:spTree>
    <p:custDataLst>
      <p:tags r:id="rId1"/>
    </p:custDataLst>
    <p:extLst>
      <p:ext uri="{BB962C8B-B14F-4D97-AF65-F5344CB8AC3E}">
        <p14:creationId xmlns:p14="http://schemas.microsoft.com/office/powerpoint/2010/main" val="3259519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81839" y="0"/>
            <a:ext cx="11594969" cy="1325563"/>
          </a:xfrm>
        </p:spPr>
        <p:txBody>
          <a:bodyPr/>
          <a:lstStyle/>
          <a:p>
            <a:pPr algn="ctr"/>
            <a:r>
              <a:rPr lang="en-US" altLang="en-US" dirty="0">
                <a:solidFill>
                  <a:schemeClr val="bg1"/>
                </a:solidFill>
              </a:rPr>
              <a:t>Select the RAM</a:t>
            </a:r>
          </a:p>
        </p:txBody>
      </p:sp>
      <p:sp>
        <p:nvSpPr>
          <p:cNvPr id="4" name="TextBox 3">
            <a:extLst>
              <a:ext uri="{FF2B5EF4-FFF2-40B4-BE49-F238E27FC236}">
                <a16:creationId xmlns:a16="http://schemas.microsoft.com/office/drawing/2014/main" id="{A3F0E98C-44D9-4E60-ADC3-B436A86404F6}"/>
              </a:ext>
            </a:extLst>
          </p:cNvPr>
          <p:cNvSpPr txBox="1"/>
          <p:nvPr/>
        </p:nvSpPr>
        <p:spPr>
          <a:xfrm>
            <a:off x="264826" y="1515238"/>
            <a:ext cx="10222396" cy="3421578"/>
          </a:xfrm>
          <a:prstGeom prst="rect">
            <a:avLst/>
          </a:prstGeom>
          <a:noFill/>
        </p:spPr>
        <p:txBody>
          <a:bodyPr wrap="square" rtlCol="0">
            <a:spAutoFit/>
          </a:bodyPr>
          <a:lstStyle/>
          <a:p>
            <a:pPr>
              <a:spcBef>
                <a:spcPts val="600"/>
              </a:spcBef>
              <a:spcAft>
                <a:spcPts val="600"/>
              </a:spcAft>
            </a:pPr>
            <a:r>
              <a:rPr lang="en-US" sz="2400" dirty="0"/>
              <a:t>New RAM may be needed when an application locks up or the computer displays frequent error messages. To determine if the problem is the RAM.</a:t>
            </a:r>
          </a:p>
          <a:p>
            <a:pPr marL="342900" indent="-342900">
              <a:spcBef>
                <a:spcPts val="600"/>
              </a:spcBef>
              <a:spcAft>
                <a:spcPts val="600"/>
              </a:spcAft>
              <a:buFont typeface="Arial" panose="020B0604020202020204" pitchFamily="34" charset="0"/>
              <a:buChar char="•"/>
            </a:pPr>
            <a:r>
              <a:rPr lang="en-GB" sz="2400" b="1" dirty="0"/>
              <a:t>Test:</a:t>
            </a:r>
            <a:r>
              <a:rPr lang="en-GB" sz="2400" dirty="0"/>
              <a:t> Run diagnostics in BIOS to confirm RAM issues.</a:t>
            </a:r>
          </a:p>
          <a:p>
            <a:pPr marL="342900" indent="-342900">
              <a:spcBef>
                <a:spcPts val="600"/>
              </a:spcBef>
              <a:spcAft>
                <a:spcPts val="600"/>
              </a:spcAft>
              <a:buFont typeface="Arial" panose="020B0604020202020204" pitchFamily="34" charset="0"/>
              <a:buChar char="•"/>
            </a:pPr>
            <a:r>
              <a:rPr lang="en-GB" sz="2400" b="1" dirty="0"/>
              <a:t>Verify Compatibility:</a:t>
            </a:r>
            <a:r>
              <a:rPr lang="en-GB" sz="2400" dirty="0"/>
              <a:t> Check the speed and type (e.g., DDR3, DDR4) of the RAM supported by the chipset.</a:t>
            </a:r>
          </a:p>
          <a:p>
            <a:pPr marL="342900" indent="-342900">
              <a:spcBef>
                <a:spcPts val="600"/>
              </a:spcBef>
              <a:spcAft>
                <a:spcPts val="600"/>
              </a:spcAft>
              <a:buFont typeface="Arial" panose="020B0604020202020204" pitchFamily="34" charset="0"/>
              <a:buChar char="•"/>
            </a:pPr>
            <a:r>
              <a:rPr lang="en-GB" sz="2400" b="1" dirty="0"/>
              <a:t>Replace or Upgrade:</a:t>
            </a:r>
            <a:r>
              <a:rPr lang="en-GB" sz="2400" dirty="0"/>
              <a:t> Install new RAM matching the system’s requirements.</a:t>
            </a:r>
            <a:endParaRPr lang="en-GB" sz="2400" b="0" dirty="0"/>
          </a:p>
          <a:p>
            <a:r>
              <a:rPr lang="en-US" sz="1867" dirty="0"/>
              <a:t> </a:t>
            </a:r>
          </a:p>
          <a:p>
            <a:endParaRPr lang="en-US" sz="1867" dirty="0"/>
          </a:p>
        </p:txBody>
      </p:sp>
      <p:pic>
        <p:nvPicPr>
          <p:cNvPr id="5" name="Picture 4" descr="&quot;Select the RAM&quot;&#10;The image is a photograph depicting two RAM memory sticks.">
            <a:extLst>
              <a:ext uri="{FF2B5EF4-FFF2-40B4-BE49-F238E27FC236}">
                <a16:creationId xmlns:a16="http://schemas.microsoft.com/office/drawing/2014/main" id="{8081E4E7-F008-4A6D-9FE5-522100B2C4C8}"/>
              </a:ext>
            </a:extLst>
          </p:cNvPr>
          <p:cNvPicPr>
            <a:picLocks noChangeAspect="1"/>
          </p:cNvPicPr>
          <p:nvPr/>
        </p:nvPicPr>
        <p:blipFill>
          <a:blip r:embed="rId4"/>
          <a:stretch>
            <a:fillRect/>
          </a:stretch>
        </p:blipFill>
        <p:spPr>
          <a:xfrm>
            <a:off x="6310581" y="4189577"/>
            <a:ext cx="5466227" cy="2272204"/>
          </a:xfrm>
          <a:prstGeom prst="rect">
            <a:avLst/>
          </a:prstGeom>
        </p:spPr>
      </p:pic>
      <p:sp>
        <p:nvSpPr>
          <p:cNvPr id="2" name="Footer Placeholder 1">
            <a:extLst>
              <a:ext uri="{FF2B5EF4-FFF2-40B4-BE49-F238E27FC236}">
                <a16:creationId xmlns:a16="http://schemas.microsoft.com/office/drawing/2014/main" id="{F47A7204-FE8A-E8B4-2C38-3AB7B3107153}"/>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05742A9D-97E2-BF08-641D-22B32EEC1402}"/>
              </a:ext>
            </a:extLst>
          </p:cNvPr>
          <p:cNvSpPr>
            <a:spLocks noGrp="1"/>
          </p:cNvSpPr>
          <p:nvPr>
            <p:ph type="sldNum" sz="quarter" idx="12"/>
          </p:nvPr>
        </p:nvSpPr>
        <p:spPr/>
        <p:txBody>
          <a:bodyPr/>
          <a:lstStyle/>
          <a:p>
            <a:fld id="{AC82685A-BD3A-4230-8D85-804689F67293}" type="slidenum">
              <a:rPr lang="en-GB" smtClean="0"/>
              <a:t>14</a:t>
            </a:fld>
            <a:endParaRPr lang="en-GB" dirty="0"/>
          </a:p>
        </p:txBody>
      </p:sp>
    </p:spTree>
    <p:custDataLst>
      <p:tags r:id="rId1"/>
    </p:custDataLst>
    <p:extLst>
      <p:ext uri="{BB962C8B-B14F-4D97-AF65-F5344CB8AC3E}">
        <p14:creationId xmlns:p14="http://schemas.microsoft.com/office/powerpoint/2010/main" val="3842702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7CF7D-0E5B-C2AC-8F01-540B89024995}"/>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A46C37AA-5EFE-FA69-F3B3-90C209B4AD85}"/>
              </a:ext>
            </a:extLst>
          </p:cNvPr>
          <p:cNvSpPr>
            <a:spLocks noGrp="1" noChangeArrowheads="1"/>
          </p:cNvSpPr>
          <p:nvPr>
            <p:ph type="title"/>
          </p:nvPr>
        </p:nvSpPr>
        <p:spPr>
          <a:xfrm>
            <a:off x="181839" y="0"/>
            <a:ext cx="11594969" cy="1325563"/>
          </a:xfrm>
        </p:spPr>
        <p:txBody>
          <a:bodyPr/>
          <a:lstStyle/>
          <a:p>
            <a:pPr algn="ctr"/>
            <a:r>
              <a:rPr lang="en-US" altLang="en-US" dirty="0">
                <a:solidFill>
                  <a:schemeClr val="bg1"/>
                </a:solidFill>
              </a:rPr>
              <a:t>Select the RAM</a:t>
            </a:r>
          </a:p>
        </p:txBody>
      </p:sp>
      <p:sp>
        <p:nvSpPr>
          <p:cNvPr id="4" name="TextBox 3">
            <a:extLst>
              <a:ext uri="{FF2B5EF4-FFF2-40B4-BE49-F238E27FC236}">
                <a16:creationId xmlns:a16="http://schemas.microsoft.com/office/drawing/2014/main" id="{385C573C-2120-A321-871C-A1BB267EB0DB}"/>
              </a:ext>
            </a:extLst>
          </p:cNvPr>
          <p:cNvSpPr txBox="1"/>
          <p:nvPr/>
        </p:nvSpPr>
        <p:spPr>
          <a:xfrm>
            <a:off x="264826" y="1515238"/>
            <a:ext cx="10222396" cy="3719031"/>
          </a:xfrm>
          <a:prstGeom prst="rect">
            <a:avLst/>
          </a:prstGeom>
          <a:noFill/>
        </p:spPr>
        <p:txBody>
          <a:bodyPr wrap="square" rtlCol="0">
            <a:spAutoFit/>
          </a:bodyPr>
          <a:lstStyle/>
          <a:p>
            <a:endParaRPr lang="en-US" sz="1867" dirty="0"/>
          </a:p>
          <a:p>
            <a:pPr>
              <a:spcBef>
                <a:spcPts val="600"/>
              </a:spcBef>
              <a:spcAft>
                <a:spcPts val="600"/>
              </a:spcAft>
            </a:pPr>
            <a:r>
              <a:rPr lang="en-US" sz="2400" dirty="0"/>
              <a:t>Memory may also be categorized as unbuffered or buffered:</a:t>
            </a:r>
          </a:p>
          <a:p>
            <a:pPr marL="380990" indent="-380990">
              <a:spcBef>
                <a:spcPts val="600"/>
              </a:spcBef>
              <a:spcAft>
                <a:spcPts val="600"/>
              </a:spcAft>
              <a:buFont typeface="Arial" panose="020B0604020202020204" pitchFamily="34" charset="0"/>
              <a:buChar char="•"/>
            </a:pPr>
            <a:r>
              <a:rPr lang="en-US" sz="2400" b="1" dirty="0"/>
              <a:t>Unbuffered memory</a:t>
            </a:r>
            <a:r>
              <a:rPr lang="en-US" sz="2400" dirty="0"/>
              <a:t> – This is </a:t>
            </a:r>
            <a:r>
              <a:rPr lang="en-US" sz="2400" b="1" dirty="0"/>
              <a:t>regular memory for computers</a:t>
            </a:r>
            <a:r>
              <a:rPr lang="en-US" sz="2400" dirty="0"/>
              <a:t>. The computer </a:t>
            </a:r>
            <a:r>
              <a:rPr lang="en-US" sz="2400" b="1" dirty="0"/>
              <a:t>reads data directly from the memory banks </a:t>
            </a:r>
            <a:r>
              <a:rPr lang="en-US" sz="2400" dirty="0"/>
              <a:t>making it faster than buffered memory. </a:t>
            </a:r>
          </a:p>
          <a:p>
            <a:pPr marL="380990" indent="-380990">
              <a:spcBef>
                <a:spcPts val="600"/>
              </a:spcBef>
              <a:spcAft>
                <a:spcPts val="600"/>
              </a:spcAft>
              <a:buFont typeface="Arial" panose="020B0604020202020204" pitchFamily="34" charset="0"/>
              <a:buChar char="•"/>
            </a:pPr>
            <a:r>
              <a:rPr lang="en-US" sz="2400" b="1" dirty="0"/>
              <a:t>Buffered memory</a:t>
            </a:r>
            <a:r>
              <a:rPr lang="en-US" sz="2400" dirty="0"/>
              <a:t> – Specialized memory for </a:t>
            </a:r>
            <a:r>
              <a:rPr lang="en-US" sz="2400" b="1" dirty="0"/>
              <a:t>servers and high-end workstations</a:t>
            </a:r>
            <a:r>
              <a:rPr lang="en-US" sz="2400" dirty="0"/>
              <a:t> that use a large amount of RAM. These have a </a:t>
            </a:r>
            <a:r>
              <a:rPr lang="en-US" sz="2400" b="1" dirty="0"/>
              <a:t>control chip built into the module </a:t>
            </a:r>
            <a:r>
              <a:rPr lang="en-US" sz="2400" dirty="0"/>
              <a:t>that assists the memory controller in managing large quantities of RAM. </a:t>
            </a:r>
          </a:p>
        </p:txBody>
      </p:sp>
      <p:sp>
        <p:nvSpPr>
          <p:cNvPr id="2" name="Footer Placeholder 1">
            <a:extLst>
              <a:ext uri="{FF2B5EF4-FFF2-40B4-BE49-F238E27FC236}">
                <a16:creationId xmlns:a16="http://schemas.microsoft.com/office/drawing/2014/main" id="{7DE3F86E-A55A-D19E-6CC6-0E828E26AA94}"/>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21F9D680-5447-D419-4A5B-0C3363F4EEDA}"/>
              </a:ext>
            </a:extLst>
          </p:cNvPr>
          <p:cNvSpPr>
            <a:spLocks noGrp="1"/>
          </p:cNvSpPr>
          <p:nvPr>
            <p:ph type="sldNum" sz="quarter" idx="12"/>
          </p:nvPr>
        </p:nvSpPr>
        <p:spPr/>
        <p:txBody>
          <a:bodyPr/>
          <a:lstStyle/>
          <a:p>
            <a:fld id="{AC82685A-BD3A-4230-8D85-804689F67293}" type="slidenum">
              <a:rPr lang="en-GB" smtClean="0"/>
              <a:t>15</a:t>
            </a:fld>
            <a:endParaRPr lang="en-GB" dirty="0"/>
          </a:p>
        </p:txBody>
      </p:sp>
    </p:spTree>
    <p:custDataLst>
      <p:tags r:id="rId1"/>
    </p:custDataLst>
    <p:extLst>
      <p:ext uri="{BB962C8B-B14F-4D97-AF65-F5344CB8AC3E}">
        <p14:creationId xmlns:p14="http://schemas.microsoft.com/office/powerpoint/2010/main" val="3410257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5982" y="0"/>
            <a:ext cx="11594969" cy="1325563"/>
          </a:xfrm>
        </p:spPr>
        <p:txBody>
          <a:bodyPr/>
          <a:lstStyle/>
          <a:p>
            <a:pPr algn="ctr"/>
            <a:r>
              <a:rPr lang="en-US" altLang="en-US" dirty="0">
                <a:solidFill>
                  <a:schemeClr val="bg1"/>
                </a:solidFill>
              </a:rPr>
              <a:t>Select Hard Drives</a:t>
            </a:r>
          </a:p>
        </p:txBody>
      </p:sp>
      <p:sp>
        <p:nvSpPr>
          <p:cNvPr id="2" name="TextBox 1">
            <a:extLst>
              <a:ext uri="{FF2B5EF4-FFF2-40B4-BE49-F238E27FC236}">
                <a16:creationId xmlns:a16="http://schemas.microsoft.com/office/drawing/2014/main" id="{7D2E437B-8664-5E27-1F9A-CE8E10DD1FAF}"/>
              </a:ext>
            </a:extLst>
          </p:cNvPr>
          <p:cNvSpPr txBox="1"/>
          <p:nvPr/>
        </p:nvSpPr>
        <p:spPr>
          <a:xfrm>
            <a:off x="422245" y="1515238"/>
            <a:ext cx="11051457" cy="4154984"/>
          </a:xfrm>
          <a:prstGeom prst="rect">
            <a:avLst/>
          </a:prstGeom>
          <a:noFill/>
        </p:spPr>
        <p:txBody>
          <a:bodyPr wrap="square" rtlCol="0">
            <a:spAutoFit/>
          </a:bodyPr>
          <a:lstStyle/>
          <a:p>
            <a:pPr marL="380990" indent="-380990">
              <a:buFont typeface="Arial" panose="020B0604020202020204" pitchFamily="34" charset="0"/>
              <a:buChar char="•"/>
            </a:pPr>
            <a:r>
              <a:rPr lang="en-US" sz="2400" dirty="0"/>
              <a:t>Signs that an internal storage device is </a:t>
            </a:r>
            <a:r>
              <a:rPr lang="en-US" sz="2400" b="1" dirty="0"/>
              <a:t>failing might be unusual noises</a:t>
            </a:r>
            <a:r>
              <a:rPr lang="en-US" sz="2400" dirty="0"/>
              <a:t>, </a:t>
            </a:r>
            <a:r>
              <a:rPr lang="en-US" sz="2400" b="1" dirty="0"/>
              <a:t>unusual vibrations, error messages, or even corrupt data or applications that do not load.</a:t>
            </a:r>
          </a:p>
          <a:p>
            <a:pPr marL="380990" indent="-380990">
              <a:buFont typeface="Arial" panose="020B0604020202020204" pitchFamily="34" charset="0"/>
              <a:buChar char="•"/>
            </a:pPr>
            <a:r>
              <a:rPr lang="en-US" sz="2400" b="1" dirty="0"/>
              <a:t>Internal drives </a:t>
            </a:r>
            <a:r>
              <a:rPr lang="en-US" sz="2400" dirty="0"/>
              <a:t>usually </a:t>
            </a:r>
            <a:r>
              <a:rPr lang="en-US" sz="2400" b="1" dirty="0"/>
              <a:t>connect to the motherboard with SATA </a:t>
            </a:r>
            <a:r>
              <a:rPr lang="en-US" sz="2400" dirty="0"/>
              <a:t>while external drives connect with </a:t>
            </a:r>
            <a:r>
              <a:rPr lang="en-US" sz="2400" b="1" dirty="0"/>
              <a:t>USB, </a:t>
            </a:r>
            <a:r>
              <a:rPr lang="en-US" sz="2400" b="1" dirty="0" err="1"/>
              <a:t>eSATA</a:t>
            </a:r>
            <a:r>
              <a:rPr lang="en-US" sz="2400" b="1" dirty="0"/>
              <a:t>, or Thunderbolt</a:t>
            </a:r>
            <a:r>
              <a:rPr lang="en-US" sz="2400" dirty="0"/>
              <a:t>. </a:t>
            </a:r>
          </a:p>
          <a:p>
            <a:pPr marL="380990" indent="-380990">
              <a:buFont typeface="Arial" panose="020B0604020202020204" pitchFamily="34" charset="0"/>
              <a:buChar char="•"/>
            </a:pPr>
            <a:r>
              <a:rPr lang="en-US" sz="2400" dirty="0"/>
              <a:t>Legacy motherboards may only offer the </a:t>
            </a:r>
            <a:r>
              <a:rPr lang="en-US" sz="2400" b="1" dirty="0"/>
              <a:t>IDE or EIDE interface</a:t>
            </a:r>
            <a:r>
              <a:rPr lang="en-US" sz="2400" dirty="0"/>
              <a:t>. </a:t>
            </a:r>
          </a:p>
          <a:p>
            <a:pPr marL="380990" indent="-380990">
              <a:buFont typeface="Arial" panose="020B0604020202020204" pitchFamily="34" charset="0"/>
              <a:buChar char="•"/>
            </a:pPr>
            <a:r>
              <a:rPr lang="en-US" sz="2400" dirty="0"/>
              <a:t>When selecting a </a:t>
            </a:r>
            <a:r>
              <a:rPr lang="en-US" sz="2400" b="1" dirty="0"/>
              <a:t>HDD</a:t>
            </a:r>
            <a:r>
              <a:rPr lang="en-US" sz="2400" dirty="0"/>
              <a:t>, it is important to choose </a:t>
            </a:r>
            <a:r>
              <a:rPr lang="en-US" sz="2400" b="1" dirty="0"/>
              <a:t>one that is compatible with the interfaces offered by the motherboard.</a:t>
            </a:r>
          </a:p>
          <a:p>
            <a:pPr marL="380990" indent="-380990">
              <a:buFont typeface="Arial" panose="020B0604020202020204" pitchFamily="34" charset="0"/>
              <a:buChar char="•"/>
            </a:pPr>
            <a:r>
              <a:rPr lang="en-US" sz="2400" dirty="0"/>
              <a:t>Most internal HDDs are available in the </a:t>
            </a:r>
            <a:r>
              <a:rPr lang="en-US" sz="2400" b="1" dirty="0"/>
              <a:t>3.5 inch (8.9 cm) form factor</a:t>
            </a:r>
            <a:r>
              <a:rPr lang="en-US" sz="2400" dirty="0"/>
              <a:t>, however 2.5 inch (6.4 cm) drives are becoming popular. </a:t>
            </a:r>
            <a:r>
              <a:rPr lang="en-US" sz="2400" b="1" dirty="0"/>
              <a:t>SSDs are generally available in the 2.5 inch (6.4 cm) form factor.</a:t>
            </a:r>
          </a:p>
          <a:p>
            <a:pPr marL="380990" indent="-380990">
              <a:buFont typeface="Arial" panose="020B0604020202020204" pitchFamily="34" charset="0"/>
              <a:buChar char="•"/>
            </a:pPr>
            <a:r>
              <a:rPr lang="en-US" sz="2400" b="1" dirty="0"/>
              <a:t>Note</a:t>
            </a:r>
            <a:r>
              <a:rPr lang="en-US" sz="2400" dirty="0"/>
              <a:t>: SATA and </a:t>
            </a:r>
            <a:r>
              <a:rPr lang="en-US" sz="2400" dirty="0" err="1"/>
              <a:t>eSATA</a:t>
            </a:r>
            <a:r>
              <a:rPr lang="en-US" sz="2400" dirty="0"/>
              <a:t> cables are similar but they are not interchangeable.</a:t>
            </a:r>
          </a:p>
        </p:txBody>
      </p:sp>
      <p:sp>
        <p:nvSpPr>
          <p:cNvPr id="3" name="Footer Placeholder 2">
            <a:extLst>
              <a:ext uri="{FF2B5EF4-FFF2-40B4-BE49-F238E27FC236}">
                <a16:creationId xmlns:a16="http://schemas.microsoft.com/office/drawing/2014/main" id="{131F1C93-6DF4-46DC-8C20-D167BA2BDECF}"/>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2EBE54B1-CB3B-B91D-CBEF-E1B2916A39C1}"/>
              </a:ext>
            </a:extLst>
          </p:cNvPr>
          <p:cNvSpPr>
            <a:spLocks noGrp="1"/>
          </p:cNvSpPr>
          <p:nvPr>
            <p:ph type="sldNum" sz="quarter" idx="12"/>
          </p:nvPr>
        </p:nvSpPr>
        <p:spPr/>
        <p:txBody>
          <a:bodyPr/>
          <a:lstStyle/>
          <a:p>
            <a:fld id="{AC82685A-BD3A-4230-8D85-804689F67293}" type="slidenum">
              <a:rPr lang="en-GB" smtClean="0"/>
              <a:t>16</a:t>
            </a:fld>
            <a:endParaRPr lang="en-GB" dirty="0"/>
          </a:p>
        </p:txBody>
      </p:sp>
    </p:spTree>
    <p:custDataLst>
      <p:tags r:id="rId1"/>
    </p:custDataLst>
    <p:extLst>
      <p:ext uri="{BB962C8B-B14F-4D97-AF65-F5344CB8AC3E}">
        <p14:creationId xmlns:p14="http://schemas.microsoft.com/office/powerpoint/2010/main" val="29871443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46700" y="0"/>
            <a:ext cx="11594969" cy="1325563"/>
          </a:xfrm>
        </p:spPr>
        <p:txBody>
          <a:bodyPr/>
          <a:lstStyle/>
          <a:p>
            <a:pPr algn="ctr"/>
            <a:r>
              <a:rPr lang="en-US" altLang="en-US" dirty="0">
                <a:solidFill>
                  <a:schemeClr val="bg1"/>
                </a:solidFill>
              </a:rPr>
              <a:t>Select Hard Drives (Cont.)</a:t>
            </a:r>
          </a:p>
        </p:txBody>
      </p:sp>
      <p:sp>
        <p:nvSpPr>
          <p:cNvPr id="2" name="TextBox 1">
            <a:extLst>
              <a:ext uri="{FF2B5EF4-FFF2-40B4-BE49-F238E27FC236}">
                <a16:creationId xmlns:a16="http://schemas.microsoft.com/office/drawing/2014/main" id="{FCA060EF-90DC-3A7E-C39F-A8C59E94A012}"/>
              </a:ext>
            </a:extLst>
          </p:cNvPr>
          <p:cNvSpPr txBox="1"/>
          <p:nvPr/>
        </p:nvSpPr>
        <p:spPr>
          <a:xfrm>
            <a:off x="409941" y="1337838"/>
            <a:ext cx="10642436" cy="461665"/>
          </a:xfrm>
          <a:prstGeom prst="rect">
            <a:avLst/>
          </a:prstGeom>
          <a:noFill/>
        </p:spPr>
        <p:txBody>
          <a:bodyPr wrap="square" rtlCol="0">
            <a:spAutoFit/>
          </a:bodyPr>
          <a:lstStyle/>
          <a:p>
            <a:r>
              <a:rPr lang="en-US" sz="2400" dirty="0"/>
              <a:t>Factors to consider when purchasing a new hard disk drive are listed in the figure.</a:t>
            </a:r>
          </a:p>
        </p:txBody>
      </p:sp>
      <p:pic>
        <p:nvPicPr>
          <p:cNvPr id="3" name="Picture 2" descr="&quot;Select Hard Drives&quot;&#10;Graphic is titled &quot;Purchasing a New Hard Disk Drive&quot; and contains two images. Image 1 is a photograph depicting a hard disk drive. Image 2 is a bulleted list of six New Hard Drive Factors. Bullet 1: Internal or external. Bullet 2: HDD, SSD, or SSHD. Bullet 3: Hot-swappable. Bullet 4: Heat generation. Bullet 5: Noise generation. Bullet 6: Power Requirements.">
            <a:extLst>
              <a:ext uri="{FF2B5EF4-FFF2-40B4-BE49-F238E27FC236}">
                <a16:creationId xmlns:a16="http://schemas.microsoft.com/office/drawing/2014/main" id="{D389BA10-AD71-4B46-B406-7BD143E23275}"/>
              </a:ext>
            </a:extLst>
          </p:cNvPr>
          <p:cNvPicPr>
            <a:picLocks noChangeAspect="1"/>
          </p:cNvPicPr>
          <p:nvPr/>
        </p:nvPicPr>
        <p:blipFill>
          <a:blip r:embed="rId4"/>
          <a:stretch>
            <a:fillRect/>
          </a:stretch>
        </p:blipFill>
        <p:spPr>
          <a:xfrm>
            <a:off x="1164578" y="2084258"/>
            <a:ext cx="10045700" cy="4216400"/>
          </a:xfrm>
          <a:prstGeom prst="rect">
            <a:avLst/>
          </a:prstGeom>
          <a:ln w="19050">
            <a:solidFill>
              <a:schemeClr val="tx1"/>
            </a:solidFill>
          </a:ln>
        </p:spPr>
      </p:pic>
      <p:sp>
        <p:nvSpPr>
          <p:cNvPr id="4" name="Footer Placeholder 3">
            <a:extLst>
              <a:ext uri="{FF2B5EF4-FFF2-40B4-BE49-F238E27FC236}">
                <a16:creationId xmlns:a16="http://schemas.microsoft.com/office/drawing/2014/main" id="{B455F28C-9F59-7AB2-FB0C-BCAF63F2A8C3}"/>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57983E87-BA03-0DEE-D7FD-0B2E525936AA}"/>
              </a:ext>
            </a:extLst>
          </p:cNvPr>
          <p:cNvSpPr>
            <a:spLocks noGrp="1"/>
          </p:cNvSpPr>
          <p:nvPr>
            <p:ph type="sldNum" sz="quarter" idx="12"/>
          </p:nvPr>
        </p:nvSpPr>
        <p:spPr/>
        <p:txBody>
          <a:bodyPr/>
          <a:lstStyle/>
          <a:p>
            <a:fld id="{AC82685A-BD3A-4230-8D85-804689F67293}" type="slidenum">
              <a:rPr lang="en-GB" smtClean="0"/>
              <a:t>17</a:t>
            </a:fld>
            <a:endParaRPr lang="en-GB" dirty="0"/>
          </a:p>
        </p:txBody>
      </p:sp>
    </p:spTree>
    <p:custDataLst>
      <p:tags r:id="rId1"/>
    </p:custDataLst>
    <p:extLst>
      <p:ext uri="{BB962C8B-B14F-4D97-AF65-F5344CB8AC3E}">
        <p14:creationId xmlns:p14="http://schemas.microsoft.com/office/powerpoint/2010/main" val="1937095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88404" y="-9876"/>
            <a:ext cx="11594969" cy="1325563"/>
          </a:xfrm>
        </p:spPr>
        <p:txBody>
          <a:bodyPr/>
          <a:lstStyle/>
          <a:p>
            <a:pPr algn="ctr"/>
            <a:r>
              <a:rPr lang="en-US" altLang="en-US" dirty="0">
                <a:solidFill>
                  <a:schemeClr val="bg1"/>
                </a:solidFill>
              </a:rPr>
              <a:t>Select Optical Drives</a:t>
            </a:r>
          </a:p>
        </p:txBody>
      </p:sp>
      <p:pic>
        <p:nvPicPr>
          <p:cNvPr id="2" name="Picture 1" descr="&quot;Select Optical Drives&quot;&#10;There are two figures on this page. The first is of a DVD drive with a list titled new optical drive factors. Bullet 1: Connector type. Bullet 2: Reading capability. Bullet 3: Writing capability. Bullet 4: Optical media type. The title of the next figure is Optical Drive Capabilities. It is a table.">
            <a:extLst>
              <a:ext uri="{FF2B5EF4-FFF2-40B4-BE49-F238E27FC236}">
                <a16:creationId xmlns:a16="http://schemas.microsoft.com/office/drawing/2014/main" id="{06C29499-0B7C-4CF7-96E2-55169233B3FD}"/>
              </a:ext>
            </a:extLst>
          </p:cNvPr>
          <p:cNvPicPr>
            <a:picLocks noChangeAspect="1"/>
          </p:cNvPicPr>
          <p:nvPr/>
        </p:nvPicPr>
        <p:blipFill>
          <a:blip r:embed="rId4"/>
          <a:stretch>
            <a:fillRect/>
          </a:stretch>
        </p:blipFill>
        <p:spPr>
          <a:xfrm>
            <a:off x="416288" y="2011809"/>
            <a:ext cx="5679712" cy="3871780"/>
          </a:xfrm>
          <a:prstGeom prst="rect">
            <a:avLst/>
          </a:prstGeom>
        </p:spPr>
      </p:pic>
      <p:sp>
        <p:nvSpPr>
          <p:cNvPr id="5" name="TextBox 4">
            <a:extLst>
              <a:ext uri="{FF2B5EF4-FFF2-40B4-BE49-F238E27FC236}">
                <a16:creationId xmlns:a16="http://schemas.microsoft.com/office/drawing/2014/main" id="{E7260DC9-0122-4F4F-AFEB-5858C56BEDDA}"/>
              </a:ext>
            </a:extLst>
          </p:cNvPr>
          <p:cNvSpPr txBox="1"/>
          <p:nvPr/>
        </p:nvSpPr>
        <p:spPr>
          <a:xfrm>
            <a:off x="7592195" y="2363699"/>
            <a:ext cx="2607893" cy="379656"/>
          </a:xfrm>
          <a:prstGeom prst="rect">
            <a:avLst/>
          </a:prstGeom>
          <a:noFill/>
        </p:spPr>
        <p:txBody>
          <a:bodyPr wrap="none" rtlCol="0">
            <a:spAutoFit/>
          </a:bodyPr>
          <a:lstStyle/>
          <a:p>
            <a:r>
              <a:rPr lang="en-US" sz="1867" dirty="0"/>
              <a:t>Optical Drive Capabilities</a:t>
            </a:r>
          </a:p>
        </p:txBody>
      </p:sp>
      <p:pic>
        <p:nvPicPr>
          <p:cNvPr id="4" name="Picture 3">
            <a:extLst>
              <a:ext uri="{FF2B5EF4-FFF2-40B4-BE49-F238E27FC236}">
                <a16:creationId xmlns:a16="http://schemas.microsoft.com/office/drawing/2014/main" id="{A762B914-79E3-4655-A1D8-2620DEDE6E59}"/>
              </a:ext>
            </a:extLst>
          </p:cNvPr>
          <p:cNvPicPr>
            <a:picLocks noChangeAspect="1"/>
          </p:cNvPicPr>
          <p:nvPr/>
        </p:nvPicPr>
        <p:blipFill>
          <a:blip r:embed="rId5"/>
          <a:stretch>
            <a:fillRect/>
          </a:stretch>
        </p:blipFill>
        <p:spPr>
          <a:xfrm>
            <a:off x="6533529" y="3049372"/>
            <a:ext cx="5449844" cy="1796651"/>
          </a:xfrm>
          <a:prstGeom prst="rect">
            <a:avLst/>
          </a:prstGeom>
        </p:spPr>
      </p:pic>
      <p:sp>
        <p:nvSpPr>
          <p:cNvPr id="3" name="TextBox 2">
            <a:extLst>
              <a:ext uri="{FF2B5EF4-FFF2-40B4-BE49-F238E27FC236}">
                <a16:creationId xmlns:a16="http://schemas.microsoft.com/office/drawing/2014/main" id="{4182644A-7883-96CA-C0AE-920E9C03B81A}"/>
              </a:ext>
            </a:extLst>
          </p:cNvPr>
          <p:cNvSpPr txBox="1"/>
          <p:nvPr/>
        </p:nvSpPr>
        <p:spPr>
          <a:xfrm>
            <a:off x="778715" y="1231098"/>
            <a:ext cx="10634569" cy="379656"/>
          </a:xfrm>
          <a:prstGeom prst="rect">
            <a:avLst/>
          </a:prstGeom>
          <a:noFill/>
        </p:spPr>
        <p:txBody>
          <a:bodyPr wrap="square" rtlCol="0">
            <a:spAutoFit/>
          </a:bodyPr>
          <a:lstStyle/>
          <a:p>
            <a:r>
              <a:rPr lang="en-US" sz="1867" dirty="0"/>
              <a:t>Factors to consider when purchasing an optical drive are listed below the figure.</a:t>
            </a:r>
          </a:p>
        </p:txBody>
      </p:sp>
      <p:sp>
        <p:nvSpPr>
          <p:cNvPr id="6" name="Footer Placeholder 5">
            <a:extLst>
              <a:ext uri="{FF2B5EF4-FFF2-40B4-BE49-F238E27FC236}">
                <a16:creationId xmlns:a16="http://schemas.microsoft.com/office/drawing/2014/main" id="{1BB56DFA-795C-9520-2398-F81530A743AE}"/>
              </a:ext>
            </a:extLst>
          </p:cNvPr>
          <p:cNvSpPr>
            <a:spLocks noGrp="1"/>
          </p:cNvSpPr>
          <p:nvPr>
            <p:ph type="ftr" sz="quarter" idx="11"/>
          </p:nvPr>
        </p:nvSpPr>
        <p:spPr/>
        <p:txBody>
          <a:bodyPr/>
          <a:lstStyle/>
          <a:p>
            <a:r>
              <a:rPr lang="en-GB"/>
              <a:t>Lecture 2/ Computer Systems Fundamentals </a:t>
            </a:r>
            <a:endParaRPr lang="en-GB" dirty="0"/>
          </a:p>
        </p:txBody>
      </p:sp>
      <p:sp>
        <p:nvSpPr>
          <p:cNvPr id="7" name="Slide Number Placeholder 6">
            <a:extLst>
              <a:ext uri="{FF2B5EF4-FFF2-40B4-BE49-F238E27FC236}">
                <a16:creationId xmlns:a16="http://schemas.microsoft.com/office/drawing/2014/main" id="{E8177AAA-70DB-FB3E-6D73-27F4FA537FD6}"/>
              </a:ext>
            </a:extLst>
          </p:cNvPr>
          <p:cNvSpPr>
            <a:spLocks noGrp="1"/>
          </p:cNvSpPr>
          <p:nvPr>
            <p:ph type="sldNum" sz="quarter" idx="12"/>
          </p:nvPr>
        </p:nvSpPr>
        <p:spPr/>
        <p:txBody>
          <a:bodyPr/>
          <a:lstStyle/>
          <a:p>
            <a:fld id="{AC82685A-BD3A-4230-8D85-804689F67293}" type="slidenum">
              <a:rPr lang="en-GB" smtClean="0"/>
              <a:t>18</a:t>
            </a:fld>
            <a:endParaRPr lang="en-GB" dirty="0"/>
          </a:p>
        </p:txBody>
      </p:sp>
    </p:spTree>
    <p:custDataLst>
      <p:tags r:id="rId1"/>
    </p:custDataLst>
    <p:extLst>
      <p:ext uri="{BB962C8B-B14F-4D97-AF65-F5344CB8AC3E}">
        <p14:creationId xmlns:p14="http://schemas.microsoft.com/office/powerpoint/2010/main" val="3718142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Install the Hard Drive</a:t>
            </a:r>
          </a:p>
        </p:txBody>
      </p:sp>
      <p:sp>
        <p:nvSpPr>
          <p:cNvPr id="2" name="TextBox 1">
            <a:extLst>
              <a:ext uri="{FF2B5EF4-FFF2-40B4-BE49-F238E27FC236}">
                <a16:creationId xmlns:a16="http://schemas.microsoft.com/office/drawing/2014/main" id="{31E6500E-06AA-FF7C-E0EA-6D8A70CABD1C}"/>
              </a:ext>
            </a:extLst>
          </p:cNvPr>
          <p:cNvSpPr txBox="1"/>
          <p:nvPr/>
        </p:nvSpPr>
        <p:spPr>
          <a:xfrm>
            <a:off x="78658" y="1203255"/>
            <a:ext cx="10925605" cy="379656"/>
          </a:xfrm>
          <a:prstGeom prst="rect">
            <a:avLst/>
          </a:prstGeom>
          <a:noFill/>
        </p:spPr>
        <p:txBody>
          <a:bodyPr wrap="square" rtlCol="0">
            <a:spAutoFit/>
          </a:bodyPr>
          <a:lstStyle/>
          <a:p>
            <a:r>
              <a:rPr lang="en-US" sz="1867" dirty="0"/>
              <a:t>A computer case holds drives in drive bays. The table describes the three most common types of drive bays.</a:t>
            </a:r>
          </a:p>
        </p:txBody>
      </p:sp>
      <p:pic>
        <p:nvPicPr>
          <p:cNvPr id="6" name="Picture 5" descr="&quot;Install the Hard Drive&quot;&#10;This figure is table with two columns and three rows titled &quot;Types of Drive Bays&quot;. Column titles are &quot;Drive Bay Width&quot; and &quot;Description&quot;. Row 1: Drive Bay Width is 5.25 inches (13.34 cm.). Description is a 2-item bulleted list. First bullet: commonly used for Optical Drives. Second bullet: Most full-size tower cases will have two or more bays. Row 2: Drive Bay Width is 3.5 inches (8.9 cm.). Description is a 3-item bulleted list. First bullet: Commonly used for 3.5 inch HDDs. Second bullet: Provide additional USB ports or smart card readers. Third bullet: Most full-size tower cases will have two or more internal bays. Row 3: Drive Bay Width is 2.5 inches (6.35 cm.). Description is a 3-item bulleted list. First bullet: Intended for smaller 2.5inch HDDs and SSDs. Second bullet: Smaller width bay. Third bullet: Becoming increasingly popular in newer cases.">
            <a:extLst>
              <a:ext uri="{FF2B5EF4-FFF2-40B4-BE49-F238E27FC236}">
                <a16:creationId xmlns:a16="http://schemas.microsoft.com/office/drawing/2014/main" id="{146EB96B-23FE-48BB-8507-6DB539DE3CB3}"/>
              </a:ext>
            </a:extLst>
          </p:cNvPr>
          <p:cNvPicPr>
            <a:picLocks noChangeAspect="1"/>
          </p:cNvPicPr>
          <p:nvPr/>
        </p:nvPicPr>
        <p:blipFill>
          <a:blip r:embed="rId4"/>
          <a:stretch>
            <a:fillRect/>
          </a:stretch>
        </p:blipFill>
        <p:spPr>
          <a:xfrm>
            <a:off x="1813043" y="1853828"/>
            <a:ext cx="7215677" cy="2029100"/>
          </a:xfrm>
          <a:prstGeom prst="rect">
            <a:avLst/>
          </a:prstGeom>
        </p:spPr>
      </p:pic>
      <p:sp>
        <p:nvSpPr>
          <p:cNvPr id="4" name="TextBox 3">
            <a:extLst>
              <a:ext uri="{FF2B5EF4-FFF2-40B4-BE49-F238E27FC236}">
                <a16:creationId xmlns:a16="http://schemas.microsoft.com/office/drawing/2014/main" id="{DA776227-43C4-D558-BFD8-7EA445B0E77B}"/>
              </a:ext>
            </a:extLst>
          </p:cNvPr>
          <p:cNvSpPr txBox="1"/>
          <p:nvPr/>
        </p:nvSpPr>
        <p:spPr>
          <a:xfrm>
            <a:off x="78658" y="4411193"/>
            <a:ext cx="10925605" cy="1816266"/>
          </a:xfrm>
          <a:prstGeom prst="rect">
            <a:avLst/>
          </a:prstGeom>
          <a:noFill/>
        </p:spPr>
        <p:txBody>
          <a:bodyPr wrap="square" rtlCol="0">
            <a:spAutoFit/>
          </a:bodyPr>
          <a:lstStyle/>
          <a:p>
            <a:pPr marL="380990" indent="-380990">
              <a:buFont typeface="Arial" panose="020B0604020202020204" pitchFamily="34" charset="0"/>
              <a:buChar char="•"/>
            </a:pPr>
            <a:r>
              <a:rPr lang="en-US" sz="1867" dirty="0"/>
              <a:t>To install an HDD, find an empty hard drive bay in the case that will accommodate the width of the drive, as shown in the figure. </a:t>
            </a:r>
          </a:p>
          <a:p>
            <a:pPr marL="380990" indent="-380990">
              <a:buFont typeface="Arial" panose="020B0604020202020204" pitchFamily="34" charset="0"/>
              <a:buChar char="•"/>
            </a:pPr>
            <a:r>
              <a:rPr lang="en-US" sz="1867" dirty="0"/>
              <a:t>When installing multiple drives in a case, it is recommended to maintain some space between the drives to help airflow and enhance cooling. </a:t>
            </a:r>
          </a:p>
          <a:p>
            <a:pPr marL="380990" indent="-380990">
              <a:buFont typeface="Arial" panose="020B0604020202020204" pitchFamily="34" charset="0"/>
              <a:buChar char="•"/>
            </a:pPr>
            <a:r>
              <a:rPr lang="en-US" sz="1867" dirty="0"/>
              <a:t>Also, mount the drive with the </a:t>
            </a:r>
            <a:r>
              <a:rPr lang="en-US" sz="1867" b="1" dirty="0"/>
              <a:t>metal side face up</a:t>
            </a:r>
            <a:r>
              <a:rPr lang="en-US" sz="1867" dirty="0"/>
              <a:t>. This metal face </a:t>
            </a:r>
            <a:r>
              <a:rPr lang="en-US" sz="1867" b="1" dirty="0"/>
              <a:t>helps to dissipate heat from the hard drive.</a:t>
            </a:r>
          </a:p>
        </p:txBody>
      </p:sp>
      <p:sp>
        <p:nvSpPr>
          <p:cNvPr id="3" name="Footer Placeholder 2">
            <a:extLst>
              <a:ext uri="{FF2B5EF4-FFF2-40B4-BE49-F238E27FC236}">
                <a16:creationId xmlns:a16="http://schemas.microsoft.com/office/drawing/2014/main" id="{74D53D21-6BB5-2C3F-1F78-D98E1AFA9E91}"/>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3EC6E72D-5682-608A-8120-2D436E113881}"/>
              </a:ext>
            </a:extLst>
          </p:cNvPr>
          <p:cNvSpPr>
            <a:spLocks noGrp="1"/>
          </p:cNvSpPr>
          <p:nvPr>
            <p:ph type="sldNum" sz="quarter" idx="12"/>
          </p:nvPr>
        </p:nvSpPr>
        <p:spPr/>
        <p:txBody>
          <a:bodyPr/>
          <a:lstStyle/>
          <a:p>
            <a:fld id="{AC82685A-BD3A-4230-8D85-804689F67293}" type="slidenum">
              <a:rPr lang="en-GB" smtClean="0"/>
              <a:t>19</a:t>
            </a:fld>
            <a:endParaRPr lang="en-GB" dirty="0"/>
          </a:p>
        </p:txBody>
      </p:sp>
      <p:pic>
        <p:nvPicPr>
          <p:cNvPr id="1026" name="Picture 2" descr="Tempered glass case with 5.25&quot; bays | Overclock.net">
            <a:extLst>
              <a:ext uri="{FF2B5EF4-FFF2-40B4-BE49-F238E27FC236}">
                <a16:creationId xmlns:a16="http://schemas.microsoft.com/office/drawing/2014/main" id="{33B1185B-BBCD-B3F6-64B8-24556BDCA4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64816" y="1563967"/>
            <a:ext cx="1827184" cy="2866171"/>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1773573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17745"/>
            <a:ext cx="11594969" cy="1325563"/>
          </a:xfrm>
        </p:spPr>
        <p:txBody>
          <a:bodyPr/>
          <a:lstStyle/>
          <a:p>
            <a:pPr algn="ctr"/>
            <a:r>
              <a:rPr lang="en-US" altLang="en-US" dirty="0">
                <a:solidFill>
                  <a:schemeClr val="bg1"/>
                </a:solidFill>
              </a:rPr>
              <a:t>Install the Hard Drive (Cont.)</a:t>
            </a:r>
          </a:p>
        </p:txBody>
      </p:sp>
      <p:pic>
        <p:nvPicPr>
          <p:cNvPr id="3" name="Picture 2" descr="&quot;Install the Hard Drive&quot;&#10;This figure is a photograph titled &quot;Secure the HDD&quot;. Photograph depicts the hard drive installed in the case with the two screw holes aligned. A screwdriver is shown tightening a screw to secure the drive to the case.">
            <a:extLst>
              <a:ext uri="{FF2B5EF4-FFF2-40B4-BE49-F238E27FC236}">
                <a16:creationId xmlns:a16="http://schemas.microsoft.com/office/drawing/2014/main" id="{46186BD8-4A46-4447-BB04-77DA0A4B073E}"/>
              </a:ext>
            </a:extLst>
          </p:cNvPr>
          <p:cNvPicPr>
            <a:picLocks noChangeAspect="1"/>
          </p:cNvPicPr>
          <p:nvPr/>
        </p:nvPicPr>
        <p:blipFill>
          <a:blip r:embed="rId4"/>
          <a:stretch>
            <a:fillRect/>
          </a:stretch>
        </p:blipFill>
        <p:spPr>
          <a:xfrm>
            <a:off x="2754232" y="2794422"/>
            <a:ext cx="6683536" cy="2824029"/>
          </a:xfrm>
          <a:prstGeom prst="rect">
            <a:avLst/>
          </a:prstGeom>
        </p:spPr>
      </p:pic>
      <p:sp>
        <p:nvSpPr>
          <p:cNvPr id="2" name="TextBox 1">
            <a:extLst>
              <a:ext uri="{FF2B5EF4-FFF2-40B4-BE49-F238E27FC236}">
                <a16:creationId xmlns:a16="http://schemas.microsoft.com/office/drawing/2014/main" id="{9385993B-558D-15BB-5CD9-BD614D76593C}"/>
              </a:ext>
            </a:extLst>
          </p:cNvPr>
          <p:cNvSpPr txBox="1"/>
          <p:nvPr/>
        </p:nvSpPr>
        <p:spPr>
          <a:xfrm>
            <a:off x="298515" y="1492740"/>
            <a:ext cx="10540181" cy="830997"/>
          </a:xfrm>
          <a:prstGeom prst="rect">
            <a:avLst/>
          </a:prstGeom>
          <a:noFill/>
        </p:spPr>
        <p:txBody>
          <a:bodyPr wrap="square" rtlCol="0">
            <a:spAutoFit/>
          </a:bodyPr>
          <a:lstStyle/>
          <a:p>
            <a:r>
              <a:rPr lang="en-US" sz="2400" b="1" dirty="0"/>
              <a:t>Installation Tip</a:t>
            </a:r>
            <a:r>
              <a:rPr lang="en-US" sz="2400" dirty="0"/>
              <a:t>: Slightly hand-tighten all the screws before tightening any of them with a screwdriver. This will make it easier to tighten the last two screws.</a:t>
            </a:r>
          </a:p>
        </p:txBody>
      </p:sp>
      <p:sp>
        <p:nvSpPr>
          <p:cNvPr id="4" name="Footer Placeholder 3">
            <a:extLst>
              <a:ext uri="{FF2B5EF4-FFF2-40B4-BE49-F238E27FC236}">
                <a16:creationId xmlns:a16="http://schemas.microsoft.com/office/drawing/2014/main" id="{B0E6F175-15D6-54DA-9A0A-D9B11DC57FB5}"/>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539A95B0-5E75-32DA-C6D4-F19067999269}"/>
              </a:ext>
            </a:extLst>
          </p:cNvPr>
          <p:cNvSpPr>
            <a:spLocks noGrp="1"/>
          </p:cNvSpPr>
          <p:nvPr>
            <p:ph type="sldNum" sz="quarter" idx="12"/>
          </p:nvPr>
        </p:nvSpPr>
        <p:spPr/>
        <p:txBody>
          <a:bodyPr/>
          <a:lstStyle/>
          <a:p>
            <a:fld id="{AC82685A-BD3A-4230-8D85-804689F67293}" type="slidenum">
              <a:rPr lang="en-GB" smtClean="0"/>
              <a:t>20</a:t>
            </a:fld>
            <a:endParaRPr lang="en-GB" dirty="0"/>
          </a:p>
        </p:txBody>
      </p:sp>
    </p:spTree>
    <p:custDataLst>
      <p:tags r:id="rId1"/>
    </p:custDataLst>
    <p:extLst>
      <p:ext uri="{BB962C8B-B14F-4D97-AF65-F5344CB8AC3E}">
        <p14:creationId xmlns:p14="http://schemas.microsoft.com/office/powerpoint/2010/main" val="21401120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84537" y="-61033"/>
            <a:ext cx="11594969" cy="1325563"/>
          </a:xfrm>
        </p:spPr>
        <p:txBody>
          <a:bodyPr/>
          <a:lstStyle/>
          <a:p>
            <a:pPr algn="ctr"/>
            <a:r>
              <a:rPr lang="en-US" altLang="en-US" dirty="0">
                <a:solidFill>
                  <a:schemeClr val="bg1"/>
                </a:solidFill>
              </a:rPr>
              <a:t>Install the Optical Drive</a:t>
            </a:r>
          </a:p>
        </p:txBody>
      </p:sp>
      <p:sp>
        <p:nvSpPr>
          <p:cNvPr id="2" name="TextBox 1">
            <a:extLst>
              <a:ext uri="{FF2B5EF4-FFF2-40B4-BE49-F238E27FC236}">
                <a16:creationId xmlns:a16="http://schemas.microsoft.com/office/drawing/2014/main" id="{0101D897-9C7E-4E52-8F87-8698BD92DF2F}"/>
              </a:ext>
            </a:extLst>
          </p:cNvPr>
          <p:cNvSpPr txBox="1"/>
          <p:nvPr/>
        </p:nvSpPr>
        <p:spPr>
          <a:xfrm>
            <a:off x="484537" y="1521899"/>
            <a:ext cx="6221339" cy="4688528"/>
          </a:xfrm>
          <a:prstGeom prst="rect">
            <a:avLst/>
          </a:prstGeom>
          <a:noFill/>
        </p:spPr>
        <p:txBody>
          <a:bodyPr wrap="square" rtlCol="0">
            <a:spAutoFit/>
          </a:bodyPr>
          <a:lstStyle/>
          <a:p>
            <a:r>
              <a:rPr lang="en-US" sz="2000" b="1" dirty="0"/>
              <a:t>Step 1</a:t>
            </a:r>
            <a:r>
              <a:rPr lang="en-US" sz="2000" dirty="0"/>
              <a:t>. From the front of the case, choose the drive bay that you want to hold the drive. Remove the faceplate from that bay if necessary.</a:t>
            </a:r>
          </a:p>
          <a:p>
            <a:r>
              <a:rPr lang="en-US" sz="2000" b="1" dirty="0"/>
              <a:t>Step 2</a:t>
            </a:r>
            <a:r>
              <a:rPr lang="en-US" sz="2000" dirty="0"/>
              <a:t>: Position the optical drive so that it aligns with the 5.25 inch (13.34 cm.) drive bay opening at the front of the case, as shown in the figure.</a:t>
            </a:r>
          </a:p>
          <a:p>
            <a:r>
              <a:rPr lang="en-US" sz="2000" b="1" dirty="0"/>
              <a:t>Step 3</a:t>
            </a:r>
            <a:r>
              <a:rPr lang="en-US" sz="2000" dirty="0"/>
              <a:t>. Insert the optical drive into the drive bay so that the optical drive screw holes align with the screw holes in the case.</a:t>
            </a:r>
          </a:p>
          <a:p>
            <a:r>
              <a:rPr lang="en-US" sz="2000" b="1" dirty="0"/>
              <a:t>Step 4</a:t>
            </a:r>
            <a:r>
              <a:rPr lang="en-US" sz="2000" dirty="0"/>
              <a:t>. Secure the optical drive to the case using the proper screws.</a:t>
            </a:r>
          </a:p>
          <a:p>
            <a:r>
              <a:rPr lang="en-US" sz="2000" b="1" dirty="0"/>
              <a:t>Installation Tip</a:t>
            </a:r>
            <a:r>
              <a:rPr lang="en-US" sz="2000" dirty="0"/>
              <a:t>: Slightly hand-tighten all the screws before tightening any of them with a screw driver. This will make it easier to tighten the last two screws.</a:t>
            </a:r>
          </a:p>
          <a:p>
            <a:endParaRPr lang="en-US" sz="1867" dirty="0"/>
          </a:p>
        </p:txBody>
      </p:sp>
      <p:pic>
        <p:nvPicPr>
          <p:cNvPr id="5" name="Picture 4" descr="&quot;Install the Optical Drive&quot;&#10;Photograph picturing a computer tower case, with two hands installing a drive into an opening in the case.">
            <a:extLst>
              <a:ext uri="{FF2B5EF4-FFF2-40B4-BE49-F238E27FC236}">
                <a16:creationId xmlns:a16="http://schemas.microsoft.com/office/drawing/2014/main" id="{9633B923-A5BA-4F39-BBB4-7C75EABF78D5}"/>
              </a:ext>
            </a:extLst>
          </p:cNvPr>
          <p:cNvPicPr>
            <a:picLocks noChangeAspect="1"/>
          </p:cNvPicPr>
          <p:nvPr/>
        </p:nvPicPr>
        <p:blipFill>
          <a:blip r:embed="rId4"/>
          <a:stretch>
            <a:fillRect/>
          </a:stretch>
        </p:blipFill>
        <p:spPr>
          <a:xfrm>
            <a:off x="7812306" y="1143000"/>
            <a:ext cx="4267200" cy="5715000"/>
          </a:xfrm>
          <a:prstGeom prst="rect">
            <a:avLst/>
          </a:prstGeom>
        </p:spPr>
      </p:pic>
      <p:sp>
        <p:nvSpPr>
          <p:cNvPr id="3" name="Footer Placeholder 2">
            <a:extLst>
              <a:ext uri="{FF2B5EF4-FFF2-40B4-BE49-F238E27FC236}">
                <a16:creationId xmlns:a16="http://schemas.microsoft.com/office/drawing/2014/main" id="{3D849661-0CB4-129C-FD63-B2C76CE1F3F9}"/>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6FDDE5F6-FF71-CAB3-8301-E891568C4CF8}"/>
              </a:ext>
            </a:extLst>
          </p:cNvPr>
          <p:cNvSpPr>
            <a:spLocks noGrp="1"/>
          </p:cNvSpPr>
          <p:nvPr>
            <p:ph type="sldNum" sz="quarter" idx="12"/>
          </p:nvPr>
        </p:nvSpPr>
        <p:spPr/>
        <p:txBody>
          <a:bodyPr/>
          <a:lstStyle/>
          <a:p>
            <a:fld id="{AC82685A-BD3A-4230-8D85-804689F67293}" type="slidenum">
              <a:rPr lang="en-GB" smtClean="0"/>
              <a:t>21</a:t>
            </a:fld>
            <a:endParaRPr lang="en-GB" dirty="0"/>
          </a:p>
        </p:txBody>
      </p:sp>
    </p:spTree>
    <p:custDataLst>
      <p:tags r:id="rId1"/>
    </p:custDataLst>
    <p:extLst>
      <p:ext uri="{BB962C8B-B14F-4D97-AF65-F5344CB8AC3E}">
        <p14:creationId xmlns:p14="http://schemas.microsoft.com/office/powerpoint/2010/main" val="26618946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74669" y="69598"/>
            <a:ext cx="11594969" cy="1325563"/>
          </a:xfrm>
        </p:spPr>
        <p:txBody>
          <a:bodyPr/>
          <a:lstStyle/>
          <a:p>
            <a:pPr algn="ctr"/>
            <a:r>
              <a:rPr lang="en-US" altLang="en-US" dirty="0">
                <a:solidFill>
                  <a:schemeClr val="bg1"/>
                </a:solidFill>
              </a:rPr>
              <a:t>Select Adapter Cards</a:t>
            </a:r>
          </a:p>
        </p:txBody>
      </p:sp>
      <p:sp>
        <p:nvSpPr>
          <p:cNvPr id="3" name="TextBox 2">
            <a:extLst>
              <a:ext uri="{FF2B5EF4-FFF2-40B4-BE49-F238E27FC236}">
                <a16:creationId xmlns:a16="http://schemas.microsoft.com/office/drawing/2014/main" id="{C60C0191-A1B1-4D03-BF6E-E7368A05F7B6}"/>
              </a:ext>
            </a:extLst>
          </p:cNvPr>
          <p:cNvSpPr txBox="1"/>
          <p:nvPr/>
        </p:nvSpPr>
        <p:spPr>
          <a:xfrm>
            <a:off x="473243" y="1336389"/>
            <a:ext cx="10581538" cy="3539430"/>
          </a:xfrm>
          <a:prstGeom prst="rect">
            <a:avLst/>
          </a:prstGeom>
          <a:noFill/>
        </p:spPr>
        <p:txBody>
          <a:bodyPr wrap="square" rtlCol="0">
            <a:spAutoFit/>
          </a:bodyPr>
          <a:lstStyle/>
          <a:p>
            <a:r>
              <a:rPr lang="en-US" sz="2800" dirty="0"/>
              <a:t>Adapter cards are designed for a specific task and add extra functionality to a computer. There are a variety of adapter cards:</a:t>
            </a:r>
          </a:p>
          <a:p>
            <a:pPr marL="380990" indent="-380990">
              <a:buFont typeface="Arial" panose="020B0604020202020204" pitchFamily="34" charset="0"/>
              <a:buChar char="•"/>
            </a:pPr>
            <a:r>
              <a:rPr lang="en-US" sz="2800" dirty="0"/>
              <a:t>Graphics</a:t>
            </a:r>
          </a:p>
          <a:p>
            <a:pPr marL="380990" indent="-380990">
              <a:buFont typeface="Arial" panose="020B0604020202020204" pitchFamily="34" charset="0"/>
              <a:buChar char="•"/>
            </a:pPr>
            <a:r>
              <a:rPr lang="en-US" sz="2800" dirty="0"/>
              <a:t>Sound</a:t>
            </a:r>
          </a:p>
          <a:p>
            <a:pPr marL="380990" indent="-380990">
              <a:buFont typeface="Arial" panose="020B0604020202020204" pitchFamily="34" charset="0"/>
              <a:buChar char="•"/>
            </a:pPr>
            <a:r>
              <a:rPr lang="en-US" sz="2800" dirty="0"/>
              <a:t>Storage Controller</a:t>
            </a:r>
          </a:p>
          <a:p>
            <a:pPr marL="380990" indent="-380990">
              <a:buFont typeface="Arial" panose="020B0604020202020204" pitchFamily="34" charset="0"/>
              <a:buChar char="•"/>
            </a:pPr>
            <a:r>
              <a:rPr lang="en-US" sz="2800" dirty="0"/>
              <a:t>I/O</a:t>
            </a:r>
          </a:p>
          <a:p>
            <a:pPr marL="380990" indent="-380990">
              <a:buFont typeface="Arial" panose="020B0604020202020204" pitchFamily="34" charset="0"/>
              <a:buChar char="•"/>
            </a:pPr>
            <a:r>
              <a:rPr lang="en-US" sz="2800" dirty="0"/>
              <a:t>NIC</a:t>
            </a:r>
          </a:p>
          <a:p>
            <a:pPr marL="380990" indent="-380990">
              <a:buFont typeface="Arial" panose="020B0604020202020204" pitchFamily="34" charset="0"/>
              <a:buChar char="•"/>
            </a:pPr>
            <a:r>
              <a:rPr lang="en-US" sz="2800" dirty="0"/>
              <a:t>Capture</a:t>
            </a:r>
          </a:p>
        </p:txBody>
      </p:sp>
      <p:sp>
        <p:nvSpPr>
          <p:cNvPr id="2" name="Footer Placeholder 1">
            <a:extLst>
              <a:ext uri="{FF2B5EF4-FFF2-40B4-BE49-F238E27FC236}">
                <a16:creationId xmlns:a16="http://schemas.microsoft.com/office/drawing/2014/main" id="{5871E986-EC71-A37E-9375-C151D03C158D}"/>
              </a:ext>
            </a:extLst>
          </p:cNvPr>
          <p:cNvSpPr>
            <a:spLocks noGrp="1"/>
          </p:cNvSpPr>
          <p:nvPr>
            <p:ph type="ftr" sz="quarter" idx="11"/>
          </p:nvPr>
        </p:nvSpPr>
        <p:spPr/>
        <p:txBody>
          <a:bodyPr/>
          <a:lstStyle/>
          <a:p>
            <a:r>
              <a:rPr lang="en-GB"/>
              <a:t>Lecture 2/ Computer Systems Fundamentals </a:t>
            </a:r>
            <a:endParaRPr lang="en-GB" dirty="0"/>
          </a:p>
        </p:txBody>
      </p:sp>
      <p:sp>
        <p:nvSpPr>
          <p:cNvPr id="9" name="Slide Number Placeholder 8">
            <a:extLst>
              <a:ext uri="{FF2B5EF4-FFF2-40B4-BE49-F238E27FC236}">
                <a16:creationId xmlns:a16="http://schemas.microsoft.com/office/drawing/2014/main" id="{AAB9AB40-19B8-2197-E54E-1EDE6E46D46F}"/>
              </a:ext>
            </a:extLst>
          </p:cNvPr>
          <p:cNvSpPr>
            <a:spLocks noGrp="1"/>
          </p:cNvSpPr>
          <p:nvPr>
            <p:ph type="sldNum" sz="quarter" idx="12"/>
          </p:nvPr>
        </p:nvSpPr>
        <p:spPr/>
        <p:txBody>
          <a:bodyPr/>
          <a:lstStyle/>
          <a:p>
            <a:fld id="{AC82685A-BD3A-4230-8D85-804689F67293}" type="slidenum">
              <a:rPr lang="en-GB" smtClean="0"/>
              <a:t>22</a:t>
            </a:fld>
            <a:endParaRPr lang="en-GB" dirty="0"/>
          </a:p>
        </p:txBody>
      </p:sp>
    </p:spTree>
    <p:custDataLst>
      <p:tags r:id="rId1"/>
    </p:custDataLst>
    <p:extLst>
      <p:ext uri="{BB962C8B-B14F-4D97-AF65-F5344CB8AC3E}">
        <p14:creationId xmlns:p14="http://schemas.microsoft.com/office/powerpoint/2010/main" val="22942628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9AF0E-2EE8-4F8A-D1B7-470A1EB232BC}"/>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556975BA-B77F-FC7F-4961-C8797B7C7605}"/>
              </a:ext>
            </a:extLst>
          </p:cNvPr>
          <p:cNvSpPr>
            <a:spLocks noGrp="1" noChangeArrowheads="1"/>
          </p:cNvSpPr>
          <p:nvPr>
            <p:ph type="title"/>
          </p:nvPr>
        </p:nvSpPr>
        <p:spPr>
          <a:xfrm>
            <a:off x="474669" y="69598"/>
            <a:ext cx="11594969" cy="1325563"/>
          </a:xfrm>
        </p:spPr>
        <p:txBody>
          <a:bodyPr/>
          <a:lstStyle/>
          <a:p>
            <a:pPr algn="ctr"/>
            <a:r>
              <a:rPr lang="en-US" altLang="en-US" dirty="0">
                <a:solidFill>
                  <a:schemeClr val="bg1"/>
                </a:solidFill>
              </a:rPr>
              <a:t>Select Adapter Cards</a:t>
            </a:r>
          </a:p>
        </p:txBody>
      </p:sp>
      <p:sp>
        <p:nvSpPr>
          <p:cNvPr id="3" name="TextBox 2">
            <a:extLst>
              <a:ext uri="{FF2B5EF4-FFF2-40B4-BE49-F238E27FC236}">
                <a16:creationId xmlns:a16="http://schemas.microsoft.com/office/drawing/2014/main" id="{71EFDFA9-7509-54ED-200D-B473688E566F}"/>
              </a:ext>
            </a:extLst>
          </p:cNvPr>
          <p:cNvSpPr txBox="1"/>
          <p:nvPr/>
        </p:nvSpPr>
        <p:spPr>
          <a:xfrm>
            <a:off x="473243" y="1336389"/>
            <a:ext cx="7631501" cy="3970318"/>
          </a:xfrm>
          <a:prstGeom prst="rect">
            <a:avLst/>
          </a:prstGeom>
          <a:noFill/>
        </p:spPr>
        <p:txBody>
          <a:bodyPr wrap="square" rtlCol="0">
            <a:spAutoFit/>
          </a:bodyPr>
          <a:lstStyle/>
          <a:p>
            <a:r>
              <a:rPr lang="en-US" sz="2800" dirty="0"/>
              <a:t>Adapter cards are inserted into two types of expansion slots on a motherboard:</a:t>
            </a:r>
          </a:p>
          <a:p>
            <a:pPr marL="380990" indent="-380990">
              <a:buFont typeface="Arial" panose="020B0604020202020204" pitchFamily="34" charset="0"/>
              <a:buChar char="•"/>
            </a:pPr>
            <a:r>
              <a:rPr lang="en-US" sz="2800" dirty="0"/>
              <a:t>Peripheral Component Interconnect (PCI)</a:t>
            </a:r>
          </a:p>
          <a:p>
            <a:pPr marL="380990" indent="-380990">
              <a:buFont typeface="Arial" panose="020B0604020202020204" pitchFamily="34" charset="0"/>
              <a:buChar char="•"/>
            </a:pPr>
            <a:r>
              <a:rPr lang="en-US" sz="2800" dirty="0"/>
              <a:t>PCI Express (PCIe) – PCIe has four types of slots; x1, x4, x8, and x16. </a:t>
            </a:r>
          </a:p>
          <a:p>
            <a:endParaRPr lang="en-US" sz="2800" dirty="0"/>
          </a:p>
          <a:p>
            <a:r>
              <a:rPr lang="en-US" sz="2800" b="1" dirty="0"/>
              <a:t>Note</a:t>
            </a:r>
            <a:r>
              <a:rPr lang="en-US" sz="2800" dirty="0"/>
              <a:t>: If the motherboard does not have a compatible expansion slot, an external device may be an option. </a:t>
            </a:r>
          </a:p>
        </p:txBody>
      </p:sp>
      <p:sp>
        <p:nvSpPr>
          <p:cNvPr id="2" name="Footer Placeholder 1">
            <a:extLst>
              <a:ext uri="{FF2B5EF4-FFF2-40B4-BE49-F238E27FC236}">
                <a16:creationId xmlns:a16="http://schemas.microsoft.com/office/drawing/2014/main" id="{2A36BF75-5569-0441-6297-061188B20E22}"/>
              </a:ext>
            </a:extLst>
          </p:cNvPr>
          <p:cNvSpPr>
            <a:spLocks noGrp="1"/>
          </p:cNvSpPr>
          <p:nvPr>
            <p:ph type="ftr" sz="quarter" idx="11"/>
          </p:nvPr>
        </p:nvSpPr>
        <p:spPr>
          <a:xfrm>
            <a:off x="4175787" y="6461781"/>
            <a:ext cx="4981092" cy="365125"/>
          </a:xfrm>
        </p:spPr>
        <p:txBody>
          <a:bodyPr/>
          <a:lstStyle/>
          <a:p>
            <a:r>
              <a:rPr lang="en-GB" dirty="0"/>
              <a:t>Lecture 2/ Computer Systems Fundamentals </a:t>
            </a:r>
          </a:p>
        </p:txBody>
      </p:sp>
      <p:sp>
        <p:nvSpPr>
          <p:cNvPr id="9" name="Slide Number Placeholder 8">
            <a:extLst>
              <a:ext uri="{FF2B5EF4-FFF2-40B4-BE49-F238E27FC236}">
                <a16:creationId xmlns:a16="http://schemas.microsoft.com/office/drawing/2014/main" id="{CAD47E05-F7D1-B398-46AF-8660E553B0BD}"/>
              </a:ext>
            </a:extLst>
          </p:cNvPr>
          <p:cNvSpPr>
            <a:spLocks noGrp="1"/>
          </p:cNvSpPr>
          <p:nvPr>
            <p:ph type="sldNum" sz="quarter" idx="12"/>
          </p:nvPr>
        </p:nvSpPr>
        <p:spPr/>
        <p:txBody>
          <a:bodyPr/>
          <a:lstStyle/>
          <a:p>
            <a:fld id="{AC82685A-BD3A-4230-8D85-804689F67293}" type="slidenum">
              <a:rPr lang="en-GB" smtClean="0"/>
              <a:t>23</a:t>
            </a:fld>
            <a:endParaRPr lang="en-GB" dirty="0"/>
          </a:p>
        </p:txBody>
      </p:sp>
      <p:pic>
        <p:nvPicPr>
          <p:cNvPr id="2050" name="Picture 2" descr="All You Need to Know about PCIe ...">
            <a:extLst>
              <a:ext uri="{FF2B5EF4-FFF2-40B4-BE49-F238E27FC236}">
                <a16:creationId xmlns:a16="http://schemas.microsoft.com/office/drawing/2014/main" id="{FAC00512-2824-6E29-148A-DD6B292F6A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48463" y="1473698"/>
            <a:ext cx="3225113" cy="241572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3953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01D3B3A-82A0-C349-0BDE-E331C206AB6F}"/>
              </a:ext>
            </a:extLst>
          </p:cNvPr>
          <p:cNvSpPr txBox="1"/>
          <p:nvPr/>
        </p:nvSpPr>
        <p:spPr>
          <a:xfrm>
            <a:off x="315310" y="1217188"/>
            <a:ext cx="10194085" cy="1231106"/>
          </a:xfrm>
          <a:prstGeom prst="rect">
            <a:avLst/>
          </a:prstGeom>
          <a:noFill/>
        </p:spPr>
        <p:txBody>
          <a:bodyPr wrap="square" rtlCol="0">
            <a:spAutoFit/>
          </a:bodyPr>
          <a:lstStyle/>
          <a:p>
            <a:r>
              <a:rPr lang="en-US" sz="2000" dirty="0"/>
              <a:t>Before purchasing an adapter card, consider the following questions:</a:t>
            </a:r>
          </a:p>
          <a:p>
            <a:pPr marL="228594" indent="-228594">
              <a:buFont typeface="Arial" panose="020B0604020202020204" pitchFamily="34" charset="0"/>
              <a:buChar char="•"/>
            </a:pPr>
            <a:r>
              <a:rPr lang="en-US" dirty="0"/>
              <a:t>What are the user’s current and future needs?</a:t>
            </a:r>
          </a:p>
          <a:p>
            <a:pPr marL="228594" indent="-228594">
              <a:buFont typeface="Arial" panose="020B0604020202020204" pitchFamily="34" charset="0"/>
              <a:buChar char="•"/>
            </a:pPr>
            <a:r>
              <a:rPr lang="en-US" dirty="0"/>
              <a:t>Is there an open and compatible expansion slot available?</a:t>
            </a:r>
          </a:p>
          <a:p>
            <a:pPr marL="228594" indent="-228594">
              <a:buFont typeface="Arial" panose="020B0604020202020204" pitchFamily="34" charset="0"/>
              <a:buChar char="•"/>
            </a:pPr>
            <a:r>
              <a:rPr lang="en-US" dirty="0"/>
              <a:t>What are the possible configuration options?</a:t>
            </a:r>
          </a:p>
        </p:txBody>
      </p:sp>
      <p:sp>
        <p:nvSpPr>
          <p:cNvPr id="8194" name="Rectangle 2"/>
          <p:cNvSpPr>
            <a:spLocks noGrp="1" noChangeArrowheads="1"/>
          </p:cNvSpPr>
          <p:nvPr>
            <p:ph type="title"/>
          </p:nvPr>
        </p:nvSpPr>
        <p:spPr>
          <a:xfrm>
            <a:off x="1" y="55191"/>
            <a:ext cx="12192000" cy="1010068"/>
          </a:xfrm>
        </p:spPr>
        <p:txBody>
          <a:bodyPr>
            <a:normAutofit fontScale="90000"/>
          </a:bodyPr>
          <a:lstStyle/>
          <a:p>
            <a:pPr algn="ctr"/>
            <a:r>
              <a:rPr lang="en-US" altLang="en-US" dirty="0">
                <a:solidFill>
                  <a:schemeClr val="bg1"/>
                </a:solidFill>
              </a:rPr>
              <a:t>Other Factors for </a:t>
            </a:r>
            <a:br>
              <a:rPr lang="en-US" altLang="en-US" dirty="0">
                <a:solidFill>
                  <a:schemeClr val="bg1"/>
                </a:solidFill>
              </a:rPr>
            </a:br>
            <a:r>
              <a:rPr lang="en-US" altLang="en-US" dirty="0">
                <a:solidFill>
                  <a:schemeClr val="bg1"/>
                </a:solidFill>
              </a:rPr>
              <a:t>Adapter Card Selection</a:t>
            </a:r>
          </a:p>
        </p:txBody>
      </p:sp>
      <p:graphicFrame>
        <p:nvGraphicFramePr>
          <p:cNvPr id="6" name="Content Placeholder 3">
            <a:extLst>
              <a:ext uri="{FF2B5EF4-FFF2-40B4-BE49-F238E27FC236}">
                <a16:creationId xmlns:a16="http://schemas.microsoft.com/office/drawing/2014/main" id="{06F063C4-050C-7952-C740-BEFE6F8DD4B3}"/>
              </a:ext>
            </a:extLst>
          </p:cNvPr>
          <p:cNvGraphicFramePr>
            <a:graphicFrameLocks/>
          </p:cNvGraphicFramePr>
          <p:nvPr>
            <p:extLst>
              <p:ext uri="{D42A27DB-BD31-4B8C-83A1-F6EECF244321}">
                <p14:modId xmlns:p14="http://schemas.microsoft.com/office/powerpoint/2010/main" val="4285111057"/>
              </p:ext>
            </p:extLst>
          </p:nvPr>
        </p:nvGraphicFramePr>
        <p:xfrm>
          <a:off x="1926139" y="2506249"/>
          <a:ext cx="8360096" cy="4000717"/>
        </p:xfrm>
        <a:graphic>
          <a:graphicData uri="http://schemas.openxmlformats.org/drawingml/2006/table">
            <a:tbl>
              <a:tblPr firstRow="1" bandRow="1">
                <a:tableStyleId>{5C22544A-7EE6-4342-B048-85BDC9FD1C3A}</a:tableStyleId>
              </a:tblPr>
              <a:tblGrid>
                <a:gridCol w="2948421">
                  <a:extLst>
                    <a:ext uri="{9D8B030D-6E8A-4147-A177-3AD203B41FA5}">
                      <a16:colId xmlns:a16="http://schemas.microsoft.com/office/drawing/2014/main" val="20001"/>
                    </a:ext>
                  </a:extLst>
                </a:gridCol>
                <a:gridCol w="5411675">
                  <a:extLst>
                    <a:ext uri="{9D8B030D-6E8A-4147-A177-3AD203B41FA5}">
                      <a16:colId xmlns:a16="http://schemas.microsoft.com/office/drawing/2014/main" val="20002"/>
                    </a:ext>
                  </a:extLst>
                </a:gridCol>
              </a:tblGrid>
              <a:tr h="372646">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600" dirty="0"/>
                        <a:t>Adapter Card</a:t>
                      </a:r>
                    </a:p>
                  </a:txBody>
                  <a:tcPr anchor="ctr"/>
                </a:tc>
                <a:tc>
                  <a:txBody>
                    <a:bodyPr/>
                    <a:lstStyle/>
                    <a:p>
                      <a:r>
                        <a:rPr lang="en-US" sz="1600" dirty="0"/>
                        <a:t>Consideration</a:t>
                      </a:r>
                    </a:p>
                  </a:txBody>
                  <a:tcPr anchor="ctr"/>
                </a:tc>
                <a:extLst>
                  <a:ext uri="{0D108BD9-81ED-4DB2-BD59-A6C34878D82A}">
                    <a16:rowId xmlns:a16="http://schemas.microsoft.com/office/drawing/2014/main" val="10000"/>
                  </a:ext>
                </a:extLst>
              </a:tr>
              <a:tr h="981734">
                <a:tc>
                  <a:txBody>
                    <a:bodyPr/>
                    <a:lstStyle/>
                    <a:p>
                      <a:pPr algn="ctr"/>
                      <a:r>
                        <a:rPr lang="en-US" sz="1500" b="1" dirty="0"/>
                        <a:t>Graphics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Amount and speed of video RAM (VRAM)</a:t>
                      </a:r>
                    </a:p>
                    <a:p>
                      <a:pPr marL="171450" indent="-171450">
                        <a:buFont typeface="Arial" panose="020B0604020202020204" pitchFamily="34" charset="0"/>
                        <a:buChar char="•"/>
                      </a:pPr>
                      <a:r>
                        <a:rPr lang="en-US" sz="1500" dirty="0"/>
                        <a:t>Graphics Processor Unit (GPU)</a:t>
                      </a:r>
                    </a:p>
                    <a:p>
                      <a:pPr marL="171450" indent="-171450">
                        <a:buFont typeface="Arial" panose="020B0604020202020204" pitchFamily="34" charset="0"/>
                        <a:buChar char="•"/>
                      </a:pPr>
                      <a:r>
                        <a:rPr lang="en-US" sz="1500" dirty="0"/>
                        <a:t>Maximum Resolution</a:t>
                      </a:r>
                    </a:p>
                  </a:txBody>
                  <a:tcPr anchor="ctr"/>
                </a:tc>
                <a:extLst>
                  <a:ext uri="{0D108BD9-81ED-4DB2-BD59-A6C34878D82A}">
                    <a16:rowId xmlns:a16="http://schemas.microsoft.com/office/drawing/2014/main" val="10002"/>
                  </a:ext>
                </a:extLst>
              </a:tr>
              <a:tr h="981734">
                <a:tc>
                  <a:txBody>
                    <a:bodyPr/>
                    <a:lstStyle/>
                    <a:p>
                      <a:pPr algn="ctr"/>
                      <a:r>
                        <a:rPr lang="en-US" sz="1500" b="1" dirty="0"/>
                        <a:t>Sound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Digital signal processor (DSP)</a:t>
                      </a:r>
                    </a:p>
                    <a:p>
                      <a:pPr marL="171450" indent="-171450">
                        <a:buFont typeface="Arial" panose="020B0604020202020204" pitchFamily="34" charset="0"/>
                        <a:buChar char="•"/>
                      </a:pPr>
                      <a:r>
                        <a:rPr lang="en-US" sz="1500" dirty="0"/>
                        <a:t>Port and connection types</a:t>
                      </a:r>
                    </a:p>
                    <a:p>
                      <a:pPr marL="171450" indent="-171450">
                        <a:buFont typeface="Arial" panose="020B0604020202020204" pitchFamily="34" charset="0"/>
                        <a:buChar char="•"/>
                      </a:pPr>
                      <a:r>
                        <a:rPr lang="en-US" sz="1500" dirty="0"/>
                        <a:t>Signal-to-noise ratio</a:t>
                      </a:r>
                    </a:p>
                  </a:txBody>
                  <a:tcPr anchor="ctr"/>
                </a:tc>
                <a:extLst>
                  <a:ext uri="{0D108BD9-81ED-4DB2-BD59-A6C34878D82A}">
                    <a16:rowId xmlns:a16="http://schemas.microsoft.com/office/drawing/2014/main" val="2276622034"/>
                  </a:ext>
                </a:extLst>
              </a:tr>
              <a:tr h="1616391">
                <a:tc>
                  <a:txBody>
                    <a:bodyPr/>
                    <a:lstStyle/>
                    <a:p>
                      <a:pPr algn="ctr"/>
                      <a:r>
                        <a:rPr lang="en-US" sz="1500" b="1" dirty="0"/>
                        <a:t>Storage Controller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Connector quantity</a:t>
                      </a:r>
                    </a:p>
                    <a:p>
                      <a:pPr marL="171450" indent="-171450">
                        <a:buFont typeface="Arial" panose="020B0604020202020204" pitchFamily="34" charset="0"/>
                        <a:buChar char="•"/>
                      </a:pPr>
                      <a:r>
                        <a:rPr lang="en-US" sz="1500" dirty="0"/>
                        <a:t>Internal or external connectors</a:t>
                      </a:r>
                    </a:p>
                    <a:p>
                      <a:pPr marL="171450" indent="-171450">
                        <a:buFont typeface="Arial" panose="020B0604020202020204" pitchFamily="34" charset="0"/>
                        <a:buChar char="•"/>
                      </a:pPr>
                      <a:r>
                        <a:rPr lang="en-US" sz="1500" dirty="0"/>
                        <a:t>Card size</a:t>
                      </a:r>
                    </a:p>
                    <a:p>
                      <a:pPr marL="171450" indent="-171450">
                        <a:buFont typeface="Arial" panose="020B0604020202020204" pitchFamily="34" charset="0"/>
                        <a:buChar char="•"/>
                      </a:pPr>
                      <a:r>
                        <a:rPr lang="en-US" sz="1500" dirty="0"/>
                        <a:t>Controller card RAM</a:t>
                      </a:r>
                    </a:p>
                    <a:p>
                      <a:pPr marL="171450" indent="-171450">
                        <a:buFont typeface="Arial" panose="020B0604020202020204" pitchFamily="34" charset="0"/>
                        <a:buChar char="•"/>
                      </a:pPr>
                      <a:r>
                        <a:rPr lang="en-US" sz="1500" dirty="0"/>
                        <a:t>Controller card processor</a:t>
                      </a:r>
                    </a:p>
                  </a:txBody>
                  <a:tcPr anchor="ctr"/>
                </a:tc>
                <a:extLst>
                  <a:ext uri="{0D108BD9-81ED-4DB2-BD59-A6C34878D82A}">
                    <a16:rowId xmlns:a16="http://schemas.microsoft.com/office/drawing/2014/main" val="3435557263"/>
                  </a:ext>
                </a:extLst>
              </a:tr>
            </a:tbl>
          </a:graphicData>
        </a:graphic>
      </p:graphicFrame>
      <p:sp>
        <p:nvSpPr>
          <p:cNvPr id="2" name="Footer Placeholder 1">
            <a:extLst>
              <a:ext uri="{FF2B5EF4-FFF2-40B4-BE49-F238E27FC236}">
                <a16:creationId xmlns:a16="http://schemas.microsoft.com/office/drawing/2014/main" id="{B8BC9B02-8AE9-69EB-5260-4805A7BFC175}"/>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5781F77F-1B5B-C2DD-52AC-77CC582CFE05}"/>
              </a:ext>
            </a:extLst>
          </p:cNvPr>
          <p:cNvSpPr>
            <a:spLocks noGrp="1"/>
          </p:cNvSpPr>
          <p:nvPr>
            <p:ph type="sldNum" sz="quarter" idx="12"/>
          </p:nvPr>
        </p:nvSpPr>
        <p:spPr/>
        <p:txBody>
          <a:bodyPr/>
          <a:lstStyle/>
          <a:p>
            <a:fld id="{AC82685A-BD3A-4230-8D85-804689F67293}" type="slidenum">
              <a:rPr lang="en-GB" smtClean="0"/>
              <a:t>24</a:t>
            </a:fld>
            <a:endParaRPr lang="en-GB" dirty="0"/>
          </a:p>
        </p:txBody>
      </p:sp>
    </p:spTree>
    <p:custDataLst>
      <p:tags r:id="rId1"/>
    </p:custDataLst>
    <p:extLst>
      <p:ext uri="{BB962C8B-B14F-4D97-AF65-F5344CB8AC3E}">
        <p14:creationId xmlns:p14="http://schemas.microsoft.com/office/powerpoint/2010/main" val="21371295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55191"/>
            <a:ext cx="12192000" cy="1010068"/>
          </a:xfrm>
        </p:spPr>
        <p:txBody>
          <a:bodyPr>
            <a:normAutofit fontScale="90000"/>
          </a:bodyPr>
          <a:lstStyle/>
          <a:p>
            <a:pPr algn="ctr"/>
            <a:r>
              <a:rPr lang="en-US" altLang="en-US" dirty="0">
                <a:solidFill>
                  <a:schemeClr val="bg1"/>
                </a:solidFill>
              </a:rPr>
              <a:t>Other Factors for </a:t>
            </a:r>
            <a:br>
              <a:rPr lang="en-US" altLang="en-US" dirty="0">
                <a:solidFill>
                  <a:schemeClr val="bg1"/>
                </a:solidFill>
              </a:rPr>
            </a:br>
            <a:r>
              <a:rPr lang="en-US" altLang="en-US" dirty="0">
                <a:solidFill>
                  <a:schemeClr val="bg1"/>
                </a:solidFill>
              </a:rPr>
              <a:t>Adapter Card Selection (Cont.)</a:t>
            </a:r>
          </a:p>
        </p:txBody>
      </p:sp>
      <p:graphicFrame>
        <p:nvGraphicFramePr>
          <p:cNvPr id="6" name="Content Placeholder 3">
            <a:extLst>
              <a:ext uri="{FF2B5EF4-FFF2-40B4-BE49-F238E27FC236}">
                <a16:creationId xmlns:a16="http://schemas.microsoft.com/office/drawing/2014/main" id="{06F063C4-050C-7952-C740-BEFE6F8DD4B3}"/>
              </a:ext>
            </a:extLst>
          </p:cNvPr>
          <p:cNvGraphicFramePr>
            <a:graphicFrameLocks/>
          </p:cNvGraphicFramePr>
          <p:nvPr>
            <p:extLst>
              <p:ext uri="{D42A27DB-BD31-4B8C-83A1-F6EECF244321}">
                <p14:modId xmlns:p14="http://schemas.microsoft.com/office/powerpoint/2010/main" val="3310894477"/>
              </p:ext>
            </p:extLst>
          </p:nvPr>
        </p:nvGraphicFramePr>
        <p:xfrm>
          <a:off x="2296460" y="2001310"/>
          <a:ext cx="7619454" cy="3856516"/>
        </p:xfrm>
        <a:graphic>
          <a:graphicData uri="http://schemas.openxmlformats.org/drawingml/2006/table">
            <a:tbl>
              <a:tblPr firstRow="1" bandRow="1">
                <a:tableStyleId>{5C22544A-7EE6-4342-B048-85BDC9FD1C3A}</a:tableStyleId>
              </a:tblPr>
              <a:tblGrid>
                <a:gridCol w="3025823">
                  <a:extLst>
                    <a:ext uri="{9D8B030D-6E8A-4147-A177-3AD203B41FA5}">
                      <a16:colId xmlns:a16="http://schemas.microsoft.com/office/drawing/2014/main" val="20001"/>
                    </a:ext>
                  </a:extLst>
                </a:gridCol>
                <a:gridCol w="4593631">
                  <a:extLst>
                    <a:ext uri="{9D8B030D-6E8A-4147-A177-3AD203B41FA5}">
                      <a16:colId xmlns:a16="http://schemas.microsoft.com/office/drawing/2014/main" val="20002"/>
                    </a:ext>
                  </a:extLst>
                </a:gridCol>
              </a:tblGrid>
              <a:tr h="381796">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600" dirty="0"/>
                        <a:t>Adapter Card</a:t>
                      </a:r>
                    </a:p>
                  </a:txBody>
                  <a:tcPr anchor="ctr"/>
                </a:tc>
                <a:tc>
                  <a:txBody>
                    <a:bodyPr/>
                    <a:lstStyle/>
                    <a:p>
                      <a:r>
                        <a:rPr lang="en-US" sz="1600" dirty="0"/>
                        <a:t>Consideration</a:t>
                      </a:r>
                    </a:p>
                  </a:txBody>
                  <a:tcPr anchor="ctr"/>
                </a:tc>
                <a:extLst>
                  <a:ext uri="{0D108BD9-81ED-4DB2-BD59-A6C34878D82A}">
                    <a16:rowId xmlns:a16="http://schemas.microsoft.com/office/drawing/2014/main" val="10000"/>
                  </a:ext>
                </a:extLst>
              </a:tr>
              <a:tr h="985520">
                <a:tc>
                  <a:txBody>
                    <a:bodyPr/>
                    <a:lstStyle/>
                    <a:p>
                      <a:pPr algn="ctr"/>
                      <a:r>
                        <a:rPr lang="en-US" sz="1500" b="1" dirty="0"/>
                        <a:t>I/O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I/O port type</a:t>
                      </a:r>
                    </a:p>
                    <a:p>
                      <a:pPr marL="171450" indent="-171450">
                        <a:buFont typeface="Arial" panose="020B0604020202020204" pitchFamily="34" charset="0"/>
                        <a:buChar char="•"/>
                      </a:pPr>
                      <a:r>
                        <a:rPr lang="en-US" sz="1500" dirty="0"/>
                        <a:t>I/O port quantity</a:t>
                      </a:r>
                    </a:p>
                    <a:p>
                      <a:pPr marL="171450" indent="-171450">
                        <a:buFont typeface="Arial" panose="020B0604020202020204" pitchFamily="34" charset="0"/>
                        <a:buChar char="•"/>
                      </a:pPr>
                      <a:r>
                        <a:rPr lang="en-US" sz="1500" dirty="0"/>
                        <a:t> Additional power requirements</a:t>
                      </a:r>
                    </a:p>
                  </a:txBody>
                  <a:tcPr anchor="ctr"/>
                </a:tc>
                <a:extLst>
                  <a:ext uri="{0D108BD9-81ED-4DB2-BD59-A6C34878D82A}">
                    <a16:rowId xmlns:a16="http://schemas.microsoft.com/office/drawing/2014/main" val="10002"/>
                  </a:ext>
                </a:extLst>
              </a:tr>
              <a:tr h="1209040">
                <a:tc>
                  <a:txBody>
                    <a:bodyPr/>
                    <a:lstStyle/>
                    <a:p>
                      <a:pPr algn="ctr"/>
                      <a:r>
                        <a:rPr lang="en-US" sz="1500" b="1" dirty="0"/>
                        <a:t>NIC</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Speed</a:t>
                      </a:r>
                    </a:p>
                    <a:p>
                      <a:pPr marL="171450" indent="-171450">
                        <a:buFont typeface="Arial" panose="020B0604020202020204" pitchFamily="34" charset="0"/>
                        <a:buChar char="•"/>
                      </a:pPr>
                      <a:r>
                        <a:rPr lang="en-US" sz="1500" dirty="0"/>
                        <a:t>Connector type</a:t>
                      </a:r>
                    </a:p>
                    <a:p>
                      <a:pPr marL="171450" indent="-171450">
                        <a:buFont typeface="Arial" panose="020B0604020202020204" pitchFamily="34" charset="0"/>
                        <a:buChar char="•"/>
                      </a:pPr>
                      <a:r>
                        <a:rPr lang="en-US" sz="1500" dirty="0"/>
                        <a:t>Wired or wireless connection</a:t>
                      </a:r>
                    </a:p>
                    <a:p>
                      <a:pPr marL="171450" indent="-171450">
                        <a:buFont typeface="Arial" panose="020B0604020202020204" pitchFamily="34" charset="0"/>
                        <a:buChar char="•"/>
                      </a:pPr>
                      <a:r>
                        <a:rPr lang="en-US" sz="1500" dirty="0"/>
                        <a:t>Standards compatibility</a:t>
                      </a:r>
                    </a:p>
                  </a:txBody>
                  <a:tcPr anchor="ctr"/>
                </a:tc>
                <a:extLst>
                  <a:ext uri="{0D108BD9-81ED-4DB2-BD59-A6C34878D82A}">
                    <a16:rowId xmlns:a16="http://schemas.microsoft.com/office/drawing/2014/main" val="2276622034"/>
                  </a:ext>
                </a:extLst>
              </a:tr>
              <a:tr h="1209040">
                <a:tc>
                  <a:txBody>
                    <a:bodyPr/>
                    <a:lstStyle/>
                    <a:p>
                      <a:pPr algn="ctr"/>
                      <a:r>
                        <a:rPr lang="en-US" sz="1500" b="1" dirty="0"/>
                        <a:t>Capture Card</a:t>
                      </a:r>
                    </a:p>
                  </a:txBody>
                  <a:tcPr anchor="ctr"/>
                </a:tc>
                <a:tc>
                  <a:txBody>
                    <a:bodyPr/>
                    <a:lstStyle/>
                    <a:p>
                      <a:pPr marL="171450" indent="-171450">
                        <a:buFont typeface="Arial" panose="020B0604020202020204" pitchFamily="34" charset="0"/>
                        <a:buChar char="•"/>
                      </a:pPr>
                      <a:r>
                        <a:rPr lang="en-US" sz="1500" dirty="0"/>
                        <a:t>Storage</a:t>
                      </a:r>
                    </a:p>
                    <a:p>
                      <a:pPr marL="171450" indent="-171450">
                        <a:buFont typeface="Arial" panose="020B0604020202020204" pitchFamily="34" charset="0"/>
                        <a:buChar char="•"/>
                      </a:pPr>
                      <a:r>
                        <a:rPr lang="en-US" sz="1500" dirty="0"/>
                        <a:t>Resolution and frame rate</a:t>
                      </a:r>
                    </a:p>
                    <a:p>
                      <a:pPr marL="171450" indent="-171450">
                        <a:buFont typeface="Arial" panose="020B0604020202020204" pitchFamily="34" charset="0"/>
                        <a:buChar char="•"/>
                      </a:pPr>
                      <a:r>
                        <a:rPr lang="en-US" sz="1500" dirty="0"/>
                        <a:t>I/O port</a:t>
                      </a:r>
                    </a:p>
                    <a:p>
                      <a:pPr marL="171450" indent="-171450">
                        <a:buFont typeface="Arial" panose="020B0604020202020204" pitchFamily="34" charset="0"/>
                        <a:buChar char="•"/>
                      </a:pPr>
                      <a:r>
                        <a:rPr lang="en-US" sz="1500" dirty="0"/>
                        <a:t>Format standards</a:t>
                      </a:r>
                    </a:p>
                    <a:p>
                      <a:pPr marL="171450" indent="-171450">
                        <a:buFont typeface="Arial" panose="020B0604020202020204" pitchFamily="34" charset="0"/>
                        <a:buChar char="•"/>
                      </a:pPr>
                      <a:r>
                        <a:rPr lang="en-US" sz="1500" dirty="0"/>
                        <a:t>Input interface types</a:t>
                      </a:r>
                    </a:p>
                  </a:txBody>
                  <a:tcPr anchor="ctr"/>
                </a:tc>
                <a:extLst>
                  <a:ext uri="{0D108BD9-81ED-4DB2-BD59-A6C34878D82A}">
                    <a16:rowId xmlns:a16="http://schemas.microsoft.com/office/drawing/2014/main" val="3435557263"/>
                  </a:ext>
                </a:extLst>
              </a:tr>
            </a:tbl>
          </a:graphicData>
        </a:graphic>
      </p:graphicFrame>
      <p:sp>
        <p:nvSpPr>
          <p:cNvPr id="2" name="Footer Placeholder 1">
            <a:extLst>
              <a:ext uri="{FF2B5EF4-FFF2-40B4-BE49-F238E27FC236}">
                <a16:creationId xmlns:a16="http://schemas.microsoft.com/office/drawing/2014/main" id="{6D80ED34-6E41-9CB3-9EDB-4B03B2F978EC}"/>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3D8AF5EA-86AC-34E1-ABA3-4ACD0CC1CB9A}"/>
              </a:ext>
            </a:extLst>
          </p:cNvPr>
          <p:cNvSpPr>
            <a:spLocks noGrp="1"/>
          </p:cNvSpPr>
          <p:nvPr>
            <p:ph type="sldNum" sz="quarter" idx="12"/>
          </p:nvPr>
        </p:nvSpPr>
        <p:spPr/>
        <p:txBody>
          <a:bodyPr/>
          <a:lstStyle/>
          <a:p>
            <a:fld id="{AC82685A-BD3A-4230-8D85-804689F67293}" type="slidenum">
              <a:rPr lang="en-GB" smtClean="0"/>
              <a:t>25</a:t>
            </a:fld>
            <a:endParaRPr lang="en-GB" dirty="0"/>
          </a:p>
        </p:txBody>
      </p:sp>
    </p:spTree>
    <p:custDataLst>
      <p:tags r:id="rId1"/>
    </p:custDataLst>
    <p:extLst>
      <p:ext uri="{BB962C8B-B14F-4D97-AF65-F5344CB8AC3E}">
        <p14:creationId xmlns:p14="http://schemas.microsoft.com/office/powerpoint/2010/main" val="32962738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55191"/>
            <a:ext cx="12192000" cy="1034708"/>
          </a:xfrm>
        </p:spPr>
        <p:txBody>
          <a:bodyPr/>
          <a:lstStyle/>
          <a:p>
            <a:pPr algn="ctr"/>
            <a:r>
              <a:rPr lang="en-US" altLang="en-US" dirty="0">
                <a:solidFill>
                  <a:schemeClr val="bg1"/>
                </a:solidFill>
              </a:rPr>
              <a:t>Install the Adapter Cards</a:t>
            </a:r>
          </a:p>
        </p:txBody>
      </p:sp>
      <p:sp>
        <p:nvSpPr>
          <p:cNvPr id="4" name="TextBox 3">
            <a:extLst>
              <a:ext uri="{FF2B5EF4-FFF2-40B4-BE49-F238E27FC236}">
                <a16:creationId xmlns:a16="http://schemas.microsoft.com/office/drawing/2014/main" id="{3B1A6518-04CA-4D5C-800A-2FB15DAFC0E9}"/>
              </a:ext>
            </a:extLst>
          </p:cNvPr>
          <p:cNvSpPr txBox="1"/>
          <p:nvPr/>
        </p:nvSpPr>
        <p:spPr>
          <a:xfrm>
            <a:off x="91158" y="1089899"/>
            <a:ext cx="6399794" cy="4154984"/>
          </a:xfrm>
          <a:prstGeom prst="rect">
            <a:avLst/>
          </a:prstGeom>
          <a:noFill/>
        </p:spPr>
        <p:txBody>
          <a:bodyPr wrap="square" rtlCol="0">
            <a:spAutoFit/>
          </a:bodyPr>
          <a:lstStyle/>
          <a:p>
            <a:r>
              <a:rPr lang="en-US" sz="2400" dirty="0"/>
              <a:t>Expansion cards are installed into an appropriate slot on the motherboard. </a:t>
            </a:r>
          </a:p>
          <a:p>
            <a:endParaRPr lang="en-US" sz="2400" b="1" dirty="0"/>
          </a:p>
          <a:p>
            <a:pPr marL="380990" indent="-380990">
              <a:buFont typeface="Arial" panose="020B0604020202020204" pitchFamily="34" charset="0"/>
              <a:buChar char="•"/>
            </a:pPr>
            <a:r>
              <a:rPr lang="en-US" sz="2400" dirty="0"/>
              <a:t>Many video adapter cards require </a:t>
            </a:r>
            <a:r>
              <a:rPr lang="en-US" sz="2400" b="1" dirty="0"/>
              <a:t>separate power </a:t>
            </a:r>
            <a:r>
              <a:rPr lang="en-US" sz="2400" dirty="0"/>
              <a:t>from the power supply using a </a:t>
            </a:r>
            <a:r>
              <a:rPr lang="en-US" sz="2400" b="1" dirty="0"/>
              <a:t>6-pin or 8-pin power connector.</a:t>
            </a:r>
          </a:p>
          <a:p>
            <a:pPr marL="380990" indent="-380990">
              <a:buFont typeface="Arial" panose="020B0604020202020204" pitchFamily="34" charset="0"/>
              <a:buChar char="•"/>
            </a:pPr>
            <a:r>
              <a:rPr lang="en-US" sz="2400" b="1" dirty="0"/>
              <a:t>Research the length of the video card</a:t>
            </a:r>
            <a:r>
              <a:rPr lang="en-US" sz="2400" dirty="0"/>
              <a:t>. Longer cards may not be </a:t>
            </a:r>
            <a:r>
              <a:rPr lang="en-US" sz="2400" b="1" dirty="0"/>
              <a:t>compatible</a:t>
            </a:r>
            <a:r>
              <a:rPr lang="en-US" sz="2400" dirty="0"/>
              <a:t> with certain motherboards. Some adapter cards may come with mounting brackets of different heights to accommodate these cases.</a:t>
            </a:r>
          </a:p>
        </p:txBody>
      </p:sp>
      <p:pic>
        <p:nvPicPr>
          <p:cNvPr id="5" name="Picture 4" descr="&quot;Install the Adapter Cards&quot;&#10;Graphic titled &quot;Remove Metal Cover&quot;. Graphic consists of photograph of the inside of a computer case showing the expansion slot covers. A hand is removing a slot cover from the case.">
            <a:extLst>
              <a:ext uri="{FF2B5EF4-FFF2-40B4-BE49-F238E27FC236}">
                <a16:creationId xmlns:a16="http://schemas.microsoft.com/office/drawing/2014/main" id="{A4371222-AA4F-4346-9B6A-44EAE5966B9D}"/>
              </a:ext>
            </a:extLst>
          </p:cNvPr>
          <p:cNvPicPr>
            <a:picLocks noChangeAspect="1"/>
          </p:cNvPicPr>
          <p:nvPr/>
        </p:nvPicPr>
        <p:blipFill>
          <a:blip r:embed="rId4"/>
          <a:stretch>
            <a:fillRect/>
          </a:stretch>
        </p:blipFill>
        <p:spPr>
          <a:xfrm>
            <a:off x="6567924" y="1996225"/>
            <a:ext cx="5374559" cy="3284453"/>
          </a:xfrm>
          <a:prstGeom prst="rect">
            <a:avLst/>
          </a:prstGeom>
        </p:spPr>
      </p:pic>
      <p:sp>
        <p:nvSpPr>
          <p:cNvPr id="2" name="Footer Placeholder 1">
            <a:extLst>
              <a:ext uri="{FF2B5EF4-FFF2-40B4-BE49-F238E27FC236}">
                <a16:creationId xmlns:a16="http://schemas.microsoft.com/office/drawing/2014/main" id="{4ABAE2FC-F1A6-03AD-8703-AED2248F0C9C}"/>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B78E0C44-5035-3698-853F-3A4DEFBC4212}"/>
              </a:ext>
            </a:extLst>
          </p:cNvPr>
          <p:cNvSpPr>
            <a:spLocks noGrp="1"/>
          </p:cNvSpPr>
          <p:nvPr>
            <p:ph type="sldNum" sz="quarter" idx="12"/>
          </p:nvPr>
        </p:nvSpPr>
        <p:spPr/>
        <p:txBody>
          <a:bodyPr/>
          <a:lstStyle/>
          <a:p>
            <a:fld id="{AC82685A-BD3A-4230-8D85-804689F67293}" type="slidenum">
              <a:rPr lang="en-GB" smtClean="0"/>
              <a:t>26</a:t>
            </a:fld>
            <a:endParaRPr lang="en-GB" dirty="0"/>
          </a:p>
        </p:txBody>
      </p:sp>
    </p:spTree>
    <p:custDataLst>
      <p:tags r:id="rId1"/>
    </p:custDataLst>
    <p:extLst>
      <p:ext uri="{BB962C8B-B14F-4D97-AF65-F5344CB8AC3E}">
        <p14:creationId xmlns:p14="http://schemas.microsoft.com/office/powerpoint/2010/main" val="6935696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71924" y="0"/>
            <a:ext cx="11594969" cy="1325563"/>
          </a:xfrm>
        </p:spPr>
        <p:txBody>
          <a:bodyPr/>
          <a:lstStyle/>
          <a:p>
            <a:pPr algn="ctr"/>
            <a:r>
              <a:rPr lang="en-US" altLang="en-US" dirty="0">
                <a:solidFill>
                  <a:schemeClr val="bg1"/>
                </a:solidFill>
              </a:rPr>
              <a:t>Select a Media Reader</a:t>
            </a:r>
          </a:p>
        </p:txBody>
      </p:sp>
      <p:sp>
        <p:nvSpPr>
          <p:cNvPr id="2" name="Rectangle 1">
            <a:extLst>
              <a:ext uri="{FF2B5EF4-FFF2-40B4-BE49-F238E27FC236}">
                <a16:creationId xmlns:a16="http://schemas.microsoft.com/office/drawing/2014/main" id="{4FF69945-3AF0-4650-8694-C0F6D7792082}"/>
              </a:ext>
            </a:extLst>
          </p:cNvPr>
          <p:cNvSpPr/>
          <p:nvPr/>
        </p:nvSpPr>
        <p:spPr>
          <a:xfrm>
            <a:off x="827876" y="1046739"/>
            <a:ext cx="5533669" cy="5693866"/>
          </a:xfrm>
          <a:prstGeom prst="rect">
            <a:avLst/>
          </a:prstGeom>
        </p:spPr>
        <p:txBody>
          <a:bodyPr wrap="square">
            <a:spAutoFit/>
          </a:bodyPr>
          <a:lstStyle/>
          <a:p>
            <a:r>
              <a:rPr lang="en-US" sz="2800" dirty="0"/>
              <a:t>Several media card formats have been developed over the years including:</a:t>
            </a:r>
          </a:p>
          <a:p>
            <a:endParaRPr lang="en-US" sz="2800" dirty="0"/>
          </a:p>
          <a:p>
            <a:pPr>
              <a:buFont typeface="Arial" panose="020B0604020202020204" pitchFamily="34" charset="0"/>
              <a:buChar char="•"/>
            </a:pPr>
            <a:r>
              <a:rPr lang="en-US" sz="2800" b="1" dirty="0"/>
              <a:t>Secure digital (SD)</a:t>
            </a:r>
          </a:p>
          <a:p>
            <a:pPr>
              <a:buFont typeface="Arial" panose="020B0604020202020204" pitchFamily="34" charset="0"/>
              <a:buChar char="•"/>
            </a:pPr>
            <a:r>
              <a:rPr lang="en-US" sz="2800" b="1" dirty="0"/>
              <a:t>MicroSD</a:t>
            </a:r>
            <a:r>
              <a:rPr lang="en-US" sz="2800" dirty="0"/>
              <a:t> </a:t>
            </a:r>
          </a:p>
          <a:p>
            <a:pPr>
              <a:buFont typeface="Arial" panose="020B0604020202020204" pitchFamily="34" charset="0"/>
              <a:buChar char="•"/>
            </a:pPr>
            <a:r>
              <a:rPr lang="en-US" sz="2800" b="1" dirty="0"/>
              <a:t>MiniSD</a:t>
            </a:r>
            <a:r>
              <a:rPr lang="en-US" sz="2800" dirty="0"/>
              <a:t> </a:t>
            </a:r>
          </a:p>
          <a:p>
            <a:pPr>
              <a:buFont typeface="Arial" panose="020B0604020202020204" pitchFamily="34" charset="0"/>
              <a:buChar char="•"/>
            </a:pPr>
            <a:r>
              <a:rPr lang="en-US" sz="2800" b="1" dirty="0"/>
              <a:t>CompactFlash</a:t>
            </a:r>
            <a:endParaRPr lang="en-US" sz="2800" dirty="0"/>
          </a:p>
          <a:p>
            <a:pPr>
              <a:buFont typeface="Arial" panose="020B0604020202020204" pitchFamily="34" charset="0"/>
              <a:buChar char="•"/>
            </a:pPr>
            <a:r>
              <a:rPr lang="en-US" sz="2800" b="1" dirty="0"/>
              <a:t>Memory</a:t>
            </a:r>
            <a:r>
              <a:rPr lang="en-US" sz="2800" dirty="0"/>
              <a:t> </a:t>
            </a:r>
            <a:r>
              <a:rPr lang="en-US" sz="2800" b="1" dirty="0"/>
              <a:t>Stick</a:t>
            </a:r>
            <a:r>
              <a:rPr lang="en-US" sz="2800" dirty="0"/>
              <a:t> </a:t>
            </a:r>
          </a:p>
          <a:p>
            <a:pPr>
              <a:buFont typeface="Arial" panose="020B0604020202020204" pitchFamily="34" charset="0"/>
              <a:buChar char="•"/>
            </a:pPr>
            <a:r>
              <a:rPr lang="en-US" sz="2800" b="1" dirty="0" err="1"/>
              <a:t>xD</a:t>
            </a:r>
            <a:endParaRPr lang="en-US" sz="2800" b="1" dirty="0"/>
          </a:p>
          <a:p>
            <a:endParaRPr lang="en-US" sz="2800" dirty="0"/>
          </a:p>
          <a:p>
            <a:r>
              <a:rPr lang="en-US" sz="2800" dirty="0"/>
              <a:t>Choose a media reader based on current and future needs. </a:t>
            </a:r>
          </a:p>
        </p:txBody>
      </p:sp>
      <p:pic>
        <p:nvPicPr>
          <p:cNvPr id="3" name="Picture 2" descr="&quot;Select a Media Reader&quot;&#10;The image is titled &quot;Purchasing a new media reader&quot; and contains a photograph of a media reader with a list of New Media Reader Factors. List of factors: Media cards supported, internal or external, size, connector type.">
            <a:extLst>
              <a:ext uri="{FF2B5EF4-FFF2-40B4-BE49-F238E27FC236}">
                <a16:creationId xmlns:a16="http://schemas.microsoft.com/office/drawing/2014/main" id="{955E8A5D-98C4-4B43-8E54-BF8B88F4DA10}"/>
              </a:ext>
            </a:extLst>
          </p:cNvPr>
          <p:cNvPicPr>
            <a:picLocks noChangeAspect="1"/>
          </p:cNvPicPr>
          <p:nvPr/>
        </p:nvPicPr>
        <p:blipFill>
          <a:blip r:embed="rId4"/>
          <a:stretch>
            <a:fillRect/>
          </a:stretch>
        </p:blipFill>
        <p:spPr>
          <a:xfrm>
            <a:off x="7236635" y="1393183"/>
            <a:ext cx="3968131" cy="4419481"/>
          </a:xfrm>
          <a:prstGeom prst="rect">
            <a:avLst/>
          </a:prstGeom>
        </p:spPr>
      </p:pic>
      <p:sp>
        <p:nvSpPr>
          <p:cNvPr id="4" name="Footer Placeholder 3">
            <a:extLst>
              <a:ext uri="{FF2B5EF4-FFF2-40B4-BE49-F238E27FC236}">
                <a16:creationId xmlns:a16="http://schemas.microsoft.com/office/drawing/2014/main" id="{2FE6B010-939E-EE0E-C7A0-30349E561AD9}"/>
              </a:ext>
            </a:extLst>
          </p:cNvPr>
          <p:cNvSpPr>
            <a:spLocks noGrp="1"/>
          </p:cNvSpPr>
          <p:nvPr>
            <p:ph type="ftr" sz="quarter" idx="11"/>
          </p:nvPr>
        </p:nvSpPr>
        <p:spPr>
          <a:xfrm>
            <a:off x="4175786" y="6461781"/>
            <a:ext cx="5058365" cy="365125"/>
          </a:xfrm>
        </p:spPr>
        <p:txBody>
          <a:bodyPr/>
          <a:lstStyle/>
          <a:p>
            <a:r>
              <a:rPr lang="en-GB" dirty="0"/>
              <a:t>Lecture 2/ Computer Systems Fundamentals </a:t>
            </a:r>
          </a:p>
        </p:txBody>
      </p:sp>
      <p:sp>
        <p:nvSpPr>
          <p:cNvPr id="5" name="Slide Number Placeholder 4">
            <a:extLst>
              <a:ext uri="{FF2B5EF4-FFF2-40B4-BE49-F238E27FC236}">
                <a16:creationId xmlns:a16="http://schemas.microsoft.com/office/drawing/2014/main" id="{43197202-0233-E601-2A30-313E7A7EB6C6}"/>
              </a:ext>
            </a:extLst>
          </p:cNvPr>
          <p:cNvSpPr>
            <a:spLocks noGrp="1"/>
          </p:cNvSpPr>
          <p:nvPr>
            <p:ph type="sldNum" sz="quarter" idx="12"/>
          </p:nvPr>
        </p:nvSpPr>
        <p:spPr/>
        <p:txBody>
          <a:bodyPr/>
          <a:lstStyle/>
          <a:p>
            <a:fld id="{AC82685A-BD3A-4230-8D85-804689F67293}" type="slidenum">
              <a:rPr lang="en-GB" smtClean="0"/>
              <a:t>27</a:t>
            </a:fld>
            <a:endParaRPr lang="en-GB" dirty="0"/>
          </a:p>
        </p:txBody>
      </p:sp>
    </p:spTree>
    <p:custDataLst>
      <p:tags r:id="rId1"/>
    </p:custDataLst>
    <p:extLst>
      <p:ext uri="{BB962C8B-B14F-4D97-AF65-F5344CB8AC3E}">
        <p14:creationId xmlns:p14="http://schemas.microsoft.com/office/powerpoint/2010/main" val="289754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Select External Storage</a:t>
            </a:r>
          </a:p>
        </p:txBody>
      </p:sp>
      <p:sp>
        <p:nvSpPr>
          <p:cNvPr id="5" name="TextBox 4">
            <a:extLst>
              <a:ext uri="{FF2B5EF4-FFF2-40B4-BE49-F238E27FC236}">
                <a16:creationId xmlns:a16="http://schemas.microsoft.com/office/drawing/2014/main" id="{5D87140A-B6B4-44A5-A5C8-F9A0A5F4BB5F}"/>
              </a:ext>
            </a:extLst>
          </p:cNvPr>
          <p:cNvSpPr txBox="1"/>
          <p:nvPr/>
        </p:nvSpPr>
        <p:spPr>
          <a:xfrm>
            <a:off x="71395" y="1262183"/>
            <a:ext cx="5833567" cy="5262979"/>
          </a:xfrm>
          <a:prstGeom prst="rect">
            <a:avLst/>
          </a:prstGeom>
          <a:noFill/>
        </p:spPr>
        <p:txBody>
          <a:bodyPr wrap="square" rtlCol="0">
            <a:spAutoFit/>
          </a:bodyPr>
          <a:lstStyle/>
          <a:p>
            <a:r>
              <a:rPr lang="en-US" sz="2400" dirty="0"/>
              <a:t>External USB flash drives, sometimes called thumb drives, are commonly used as removable external storage. External storage devices connect to an external port using USB, eSATA, or Thunderbolt ports.</a:t>
            </a:r>
          </a:p>
          <a:p>
            <a:endParaRPr lang="en-US" sz="2400" dirty="0"/>
          </a:p>
          <a:p>
            <a:r>
              <a:rPr lang="en-US" sz="2400" dirty="0"/>
              <a:t>Choose the correct type of external storage for your customer’s needs. For example, if your customer needs to transfer a small amount of data, such as a single presentation, an external flash drive is a good choice. If your customer needs to back up or transfer large amounts of data, choose an external hard drive.</a:t>
            </a:r>
          </a:p>
        </p:txBody>
      </p:sp>
      <p:pic>
        <p:nvPicPr>
          <p:cNvPr id="4" name="Picture 3" descr="&quot;Select External Storage&quot;&#10;Graphic is titled &quot;Purchasing a New External Storage Factors&quot; and contains a photograph of an external flash drive and a list of New External Storage Factors. List of factors: Port type, storage capacity, speed, portability, and power requirements. The figure on this page shows an image of an external flash drive. The figure also lists the following factors to be considered before purchasing a new external storage solution: Port type, storage capacity, speed, portability, power requirements.">
            <a:extLst>
              <a:ext uri="{FF2B5EF4-FFF2-40B4-BE49-F238E27FC236}">
                <a16:creationId xmlns:a16="http://schemas.microsoft.com/office/drawing/2014/main" id="{6F68574C-3937-439E-BF80-A1E8681BA244}"/>
              </a:ext>
            </a:extLst>
          </p:cNvPr>
          <p:cNvPicPr>
            <a:picLocks noChangeAspect="1"/>
          </p:cNvPicPr>
          <p:nvPr/>
        </p:nvPicPr>
        <p:blipFill>
          <a:blip r:embed="rId4"/>
          <a:stretch>
            <a:fillRect/>
          </a:stretch>
        </p:blipFill>
        <p:spPr>
          <a:xfrm>
            <a:off x="5681939" y="2232719"/>
            <a:ext cx="6434568" cy="2681873"/>
          </a:xfrm>
          <a:prstGeom prst="rect">
            <a:avLst/>
          </a:prstGeom>
        </p:spPr>
      </p:pic>
      <p:sp>
        <p:nvSpPr>
          <p:cNvPr id="2" name="Footer Placeholder 1">
            <a:extLst>
              <a:ext uri="{FF2B5EF4-FFF2-40B4-BE49-F238E27FC236}">
                <a16:creationId xmlns:a16="http://schemas.microsoft.com/office/drawing/2014/main" id="{0C900A9E-CE22-AFD0-479E-DDE14636CBED}"/>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859DC3E8-5456-E392-5366-646566E42DB0}"/>
              </a:ext>
            </a:extLst>
          </p:cNvPr>
          <p:cNvSpPr>
            <a:spLocks noGrp="1"/>
          </p:cNvSpPr>
          <p:nvPr>
            <p:ph type="sldNum" sz="quarter" idx="12"/>
          </p:nvPr>
        </p:nvSpPr>
        <p:spPr/>
        <p:txBody>
          <a:bodyPr/>
          <a:lstStyle/>
          <a:p>
            <a:fld id="{AC82685A-BD3A-4230-8D85-804689F67293}" type="slidenum">
              <a:rPr lang="en-GB" smtClean="0"/>
              <a:t>28</a:t>
            </a:fld>
            <a:endParaRPr lang="en-GB" dirty="0"/>
          </a:p>
        </p:txBody>
      </p:sp>
    </p:spTree>
    <p:custDataLst>
      <p:tags r:id="rId1"/>
    </p:custDataLst>
    <p:extLst>
      <p:ext uri="{BB962C8B-B14F-4D97-AF65-F5344CB8AC3E}">
        <p14:creationId xmlns:p14="http://schemas.microsoft.com/office/powerpoint/2010/main" val="28313002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02556" y="69368"/>
            <a:ext cx="11594969" cy="1325563"/>
          </a:xfrm>
        </p:spPr>
        <p:txBody>
          <a:bodyPr>
            <a:normAutofit/>
          </a:bodyPr>
          <a:lstStyle/>
          <a:p>
            <a:pPr algn="ctr"/>
            <a:r>
              <a:rPr lang="en-US" altLang="en-US" sz="4000" dirty="0">
                <a:solidFill>
                  <a:schemeClr val="bg1"/>
                </a:solidFill>
              </a:rPr>
              <a:t>Install the Front Panel Cables</a:t>
            </a:r>
          </a:p>
        </p:txBody>
      </p:sp>
      <p:sp>
        <p:nvSpPr>
          <p:cNvPr id="2" name="TextBox 1">
            <a:extLst>
              <a:ext uri="{FF2B5EF4-FFF2-40B4-BE49-F238E27FC236}">
                <a16:creationId xmlns:a16="http://schemas.microsoft.com/office/drawing/2014/main" id="{8A16CFE5-2DBF-4EF4-B963-87B01DB2435C}"/>
              </a:ext>
            </a:extLst>
          </p:cNvPr>
          <p:cNvSpPr txBox="1"/>
          <p:nvPr/>
        </p:nvSpPr>
        <p:spPr>
          <a:xfrm>
            <a:off x="120970" y="1213008"/>
            <a:ext cx="3306847" cy="4401205"/>
          </a:xfrm>
          <a:prstGeom prst="rect">
            <a:avLst/>
          </a:prstGeom>
          <a:noFill/>
        </p:spPr>
        <p:txBody>
          <a:bodyPr wrap="square" rtlCol="0">
            <a:spAutoFit/>
          </a:bodyPr>
          <a:lstStyle/>
          <a:p>
            <a:pPr marL="380990" indent="-380990">
              <a:buFont typeface="Arial" panose="020B0604020202020204" pitchFamily="34" charset="0"/>
              <a:buChar char="•"/>
            </a:pPr>
            <a:r>
              <a:rPr lang="en-US" sz="2000" dirty="0"/>
              <a:t>A computer case typically has a power button and visible activity lights on the front of the case. </a:t>
            </a:r>
          </a:p>
          <a:p>
            <a:pPr marL="380990" indent="-380990">
              <a:buFont typeface="Arial" panose="020B0604020202020204" pitchFamily="34" charset="0"/>
              <a:buChar char="•"/>
            </a:pPr>
            <a:r>
              <a:rPr lang="en-US" sz="2000" dirty="0"/>
              <a:t>The case will include front panel cables that must be connected to a common system panel connector on a motherboard. </a:t>
            </a:r>
          </a:p>
          <a:p>
            <a:pPr marL="380990" indent="-380990">
              <a:buFont typeface="Arial" panose="020B0604020202020204" pitchFamily="34" charset="0"/>
              <a:buChar char="•"/>
            </a:pPr>
            <a:r>
              <a:rPr lang="en-US" sz="2000" dirty="0"/>
              <a:t>Writing on the motherboard near the system panel connector shows where each cable is connected.</a:t>
            </a:r>
          </a:p>
        </p:txBody>
      </p:sp>
      <p:pic>
        <p:nvPicPr>
          <p:cNvPr id="4" name="Picture 3" descr="&quot;Front Panel and System Panel Connectors&quot;&#10;There are two images. Image 1 is titled &quot;Front Panel Connectors&quot; and shows a photograph of connector wires for HDD LEDs, Reset SW, +P LED, -P LED, and POWER SW. Image 1 is titled &quot;System Panel Connector&quot; and contains a photograph of a portion of the motherboard where the front panel wires should be connected. ">
            <a:extLst>
              <a:ext uri="{FF2B5EF4-FFF2-40B4-BE49-F238E27FC236}">
                <a16:creationId xmlns:a16="http://schemas.microsoft.com/office/drawing/2014/main" id="{45C4793C-B6C8-4E62-86F7-0BCB22597BF1}"/>
              </a:ext>
            </a:extLst>
          </p:cNvPr>
          <p:cNvPicPr>
            <a:picLocks noChangeAspect="1"/>
          </p:cNvPicPr>
          <p:nvPr/>
        </p:nvPicPr>
        <p:blipFill>
          <a:blip r:embed="rId4"/>
          <a:stretch>
            <a:fillRect/>
          </a:stretch>
        </p:blipFill>
        <p:spPr>
          <a:xfrm>
            <a:off x="3767543" y="1213008"/>
            <a:ext cx="3187700" cy="3657600"/>
          </a:xfrm>
          <a:prstGeom prst="rect">
            <a:avLst/>
          </a:prstGeom>
        </p:spPr>
      </p:pic>
      <p:sp>
        <p:nvSpPr>
          <p:cNvPr id="5" name="TextBox 4">
            <a:extLst>
              <a:ext uri="{FF2B5EF4-FFF2-40B4-BE49-F238E27FC236}">
                <a16:creationId xmlns:a16="http://schemas.microsoft.com/office/drawing/2014/main" id="{A2202D47-EDF6-42B0-A8BE-F11427E94F9E}"/>
              </a:ext>
            </a:extLst>
          </p:cNvPr>
          <p:cNvSpPr txBox="1"/>
          <p:nvPr/>
        </p:nvSpPr>
        <p:spPr>
          <a:xfrm>
            <a:off x="3849374" y="4919900"/>
            <a:ext cx="2446504" cy="379656"/>
          </a:xfrm>
          <a:prstGeom prst="rect">
            <a:avLst/>
          </a:prstGeom>
          <a:noFill/>
        </p:spPr>
        <p:txBody>
          <a:bodyPr wrap="none" rtlCol="0">
            <a:spAutoFit/>
          </a:bodyPr>
          <a:lstStyle/>
          <a:p>
            <a:r>
              <a:rPr lang="en-US" sz="1867" dirty="0"/>
              <a:t>Front Panel Connectors</a:t>
            </a:r>
          </a:p>
        </p:txBody>
      </p:sp>
      <p:pic>
        <p:nvPicPr>
          <p:cNvPr id="6" name="Picture 5">
            <a:extLst>
              <a:ext uri="{FF2B5EF4-FFF2-40B4-BE49-F238E27FC236}">
                <a16:creationId xmlns:a16="http://schemas.microsoft.com/office/drawing/2014/main" id="{F1AFD5F8-F35F-4CCA-8200-5C2DF3FF85CF}"/>
              </a:ext>
            </a:extLst>
          </p:cNvPr>
          <p:cNvPicPr>
            <a:picLocks noChangeAspect="1"/>
          </p:cNvPicPr>
          <p:nvPr/>
        </p:nvPicPr>
        <p:blipFill>
          <a:blip r:embed="rId5"/>
          <a:stretch>
            <a:fillRect/>
          </a:stretch>
        </p:blipFill>
        <p:spPr>
          <a:xfrm>
            <a:off x="7096036" y="1266372"/>
            <a:ext cx="4514851" cy="2711451"/>
          </a:xfrm>
          <a:prstGeom prst="rect">
            <a:avLst/>
          </a:prstGeom>
        </p:spPr>
      </p:pic>
      <p:sp>
        <p:nvSpPr>
          <p:cNvPr id="8" name="TextBox 7">
            <a:extLst>
              <a:ext uri="{FF2B5EF4-FFF2-40B4-BE49-F238E27FC236}">
                <a16:creationId xmlns:a16="http://schemas.microsoft.com/office/drawing/2014/main" id="{32FB052B-8B97-43B4-B699-8172EDD725D5}"/>
              </a:ext>
            </a:extLst>
          </p:cNvPr>
          <p:cNvSpPr txBox="1"/>
          <p:nvPr/>
        </p:nvSpPr>
        <p:spPr>
          <a:xfrm>
            <a:off x="7970390" y="4008987"/>
            <a:ext cx="2529603" cy="379656"/>
          </a:xfrm>
          <a:prstGeom prst="rect">
            <a:avLst/>
          </a:prstGeom>
          <a:noFill/>
        </p:spPr>
        <p:txBody>
          <a:bodyPr wrap="none" rtlCol="0">
            <a:spAutoFit/>
          </a:bodyPr>
          <a:lstStyle/>
          <a:p>
            <a:r>
              <a:rPr lang="en-US" sz="1867" dirty="0"/>
              <a:t>System Panel Connector</a:t>
            </a:r>
          </a:p>
        </p:txBody>
      </p:sp>
      <p:sp>
        <p:nvSpPr>
          <p:cNvPr id="3" name="Footer Placeholder 2">
            <a:extLst>
              <a:ext uri="{FF2B5EF4-FFF2-40B4-BE49-F238E27FC236}">
                <a16:creationId xmlns:a16="http://schemas.microsoft.com/office/drawing/2014/main" id="{8CB17975-E18C-30E4-1DE2-5CEFEFB4D953}"/>
              </a:ext>
            </a:extLst>
          </p:cNvPr>
          <p:cNvSpPr>
            <a:spLocks noGrp="1"/>
          </p:cNvSpPr>
          <p:nvPr>
            <p:ph type="ftr" sz="quarter" idx="11"/>
          </p:nvPr>
        </p:nvSpPr>
        <p:spPr/>
        <p:txBody>
          <a:bodyPr/>
          <a:lstStyle/>
          <a:p>
            <a:r>
              <a:rPr lang="en-GB"/>
              <a:t>Lecture 2/ Computer Systems Fundamentals </a:t>
            </a:r>
            <a:endParaRPr lang="en-GB" dirty="0"/>
          </a:p>
        </p:txBody>
      </p:sp>
      <p:sp>
        <p:nvSpPr>
          <p:cNvPr id="7" name="Slide Number Placeholder 6">
            <a:extLst>
              <a:ext uri="{FF2B5EF4-FFF2-40B4-BE49-F238E27FC236}">
                <a16:creationId xmlns:a16="http://schemas.microsoft.com/office/drawing/2014/main" id="{2C663896-4CA9-9051-DDED-F2B4C822FEC8}"/>
              </a:ext>
            </a:extLst>
          </p:cNvPr>
          <p:cNvSpPr>
            <a:spLocks noGrp="1"/>
          </p:cNvSpPr>
          <p:nvPr>
            <p:ph type="sldNum" sz="quarter" idx="12"/>
          </p:nvPr>
        </p:nvSpPr>
        <p:spPr/>
        <p:txBody>
          <a:bodyPr/>
          <a:lstStyle/>
          <a:p>
            <a:fld id="{AC82685A-BD3A-4230-8D85-804689F67293}" type="slidenum">
              <a:rPr lang="en-GB" smtClean="0"/>
              <a:t>29</a:t>
            </a:fld>
            <a:endParaRPr lang="en-GB" dirty="0"/>
          </a:p>
        </p:txBody>
      </p:sp>
    </p:spTree>
    <p:custDataLst>
      <p:tags r:id="rId1"/>
    </p:custDataLst>
    <p:extLst>
      <p:ext uri="{BB962C8B-B14F-4D97-AF65-F5344CB8AC3E}">
        <p14:creationId xmlns:p14="http://schemas.microsoft.com/office/powerpoint/2010/main" val="28030943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97031" y="-55119"/>
            <a:ext cx="11594969" cy="1325563"/>
          </a:xfrm>
        </p:spPr>
        <p:txBody>
          <a:bodyPr>
            <a:normAutofit/>
          </a:bodyPr>
          <a:lstStyle/>
          <a:p>
            <a:pPr algn="ctr"/>
            <a:r>
              <a:rPr lang="en-US" altLang="en-US" sz="3600" dirty="0">
                <a:solidFill>
                  <a:schemeClr val="bg1"/>
                </a:solidFill>
              </a:rPr>
              <a:t>Install the Front Panel Cables (Cont.)</a:t>
            </a:r>
          </a:p>
        </p:txBody>
      </p:sp>
      <p:sp>
        <p:nvSpPr>
          <p:cNvPr id="5" name="TextBox 4">
            <a:extLst>
              <a:ext uri="{FF2B5EF4-FFF2-40B4-BE49-F238E27FC236}">
                <a16:creationId xmlns:a16="http://schemas.microsoft.com/office/drawing/2014/main" id="{A2202D47-EDF6-42B0-A8BE-F11427E94F9E}"/>
              </a:ext>
            </a:extLst>
          </p:cNvPr>
          <p:cNvSpPr txBox="1"/>
          <p:nvPr/>
        </p:nvSpPr>
        <p:spPr>
          <a:xfrm>
            <a:off x="4369962" y="5052553"/>
            <a:ext cx="2236381" cy="379656"/>
          </a:xfrm>
          <a:prstGeom prst="rect">
            <a:avLst/>
          </a:prstGeom>
          <a:noFill/>
        </p:spPr>
        <p:txBody>
          <a:bodyPr wrap="none" rtlCol="0">
            <a:spAutoFit/>
          </a:bodyPr>
          <a:lstStyle/>
          <a:p>
            <a:r>
              <a:rPr lang="en-US" sz="1867" dirty="0"/>
              <a:t>Pin 1 Arrow Indicator</a:t>
            </a:r>
          </a:p>
        </p:txBody>
      </p:sp>
      <p:sp>
        <p:nvSpPr>
          <p:cNvPr id="8" name="TextBox 7">
            <a:extLst>
              <a:ext uri="{FF2B5EF4-FFF2-40B4-BE49-F238E27FC236}">
                <a16:creationId xmlns:a16="http://schemas.microsoft.com/office/drawing/2014/main" id="{32FB052B-8B97-43B4-B699-8172EDD725D5}"/>
              </a:ext>
            </a:extLst>
          </p:cNvPr>
          <p:cNvSpPr txBox="1"/>
          <p:nvPr/>
        </p:nvSpPr>
        <p:spPr>
          <a:xfrm>
            <a:off x="8164519" y="3955891"/>
            <a:ext cx="3063403" cy="666977"/>
          </a:xfrm>
          <a:prstGeom prst="rect">
            <a:avLst/>
          </a:prstGeom>
          <a:noFill/>
        </p:spPr>
        <p:txBody>
          <a:bodyPr wrap="none" rtlCol="0">
            <a:spAutoFit/>
          </a:bodyPr>
          <a:lstStyle/>
          <a:p>
            <a:pPr algn="ctr"/>
            <a:r>
              <a:rPr lang="en-US" sz="1867" dirty="0"/>
              <a:t>System Panel Connector Pin 1</a:t>
            </a:r>
          </a:p>
          <a:p>
            <a:pPr algn="ctr"/>
            <a:r>
              <a:rPr lang="en-US" sz="1867" dirty="0"/>
              <a:t> Indicator</a:t>
            </a:r>
          </a:p>
        </p:txBody>
      </p:sp>
      <p:sp>
        <p:nvSpPr>
          <p:cNvPr id="3" name="TextBox 2">
            <a:extLst>
              <a:ext uri="{FF2B5EF4-FFF2-40B4-BE49-F238E27FC236}">
                <a16:creationId xmlns:a16="http://schemas.microsoft.com/office/drawing/2014/main" id="{FF568972-894F-4A39-8547-59BE1E9002C5}"/>
              </a:ext>
            </a:extLst>
          </p:cNvPr>
          <p:cNvSpPr txBox="1"/>
          <p:nvPr/>
        </p:nvSpPr>
        <p:spPr>
          <a:xfrm>
            <a:off x="188780" y="1378722"/>
            <a:ext cx="3430183" cy="5293757"/>
          </a:xfrm>
          <a:prstGeom prst="rect">
            <a:avLst/>
          </a:prstGeom>
          <a:noFill/>
        </p:spPr>
        <p:txBody>
          <a:bodyPr wrap="square" rtlCol="0">
            <a:spAutoFit/>
          </a:bodyPr>
          <a:lstStyle/>
          <a:p>
            <a:r>
              <a:rPr lang="en-US" sz="2000" dirty="0"/>
              <a:t>System panel connectors include:</a:t>
            </a:r>
          </a:p>
          <a:p>
            <a:pPr marL="228594" indent="-228594">
              <a:buFont typeface="Arial" panose="020B0604020202020204" pitchFamily="34" charset="0"/>
              <a:buChar char="•"/>
            </a:pPr>
            <a:r>
              <a:rPr lang="en-US" sz="2000" dirty="0"/>
              <a:t>Power Button </a:t>
            </a:r>
          </a:p>
          <a:p>
            <a:pPr marL="228594" indent="-228594">
              <a:buFont typeface="Arial" panose="020B0604020202020204" pitchFamily="34" charset="0"/>
              <a:buChar char="•"/>
            </a:pPr>
            <a:r>
              <a:rPr lang="en-US" sz="2000" dirty="0"/>
              <a:t>Reset Button</a:t>
            </a:r>
          </a:p>
          <a:p>
            <a:pPr marL="228594" indent="-228594">
              <a:buFont typeface="Arial" panose="020B0604020202020204" pitchFamily="34" charset="0"/>
              <a:buChar char="•"/>
            </a:pPr>
            <a:r>
              <a:rPr lang="en-US" sz="2000" dirty="0"/>
              <a:t>Power LED</a:t>
            </a:r>
          </a:p>
          <a:p>
            <a:pPr marL="228594" indent="-228594">
              <a:buFont typeface="Arial" panose="020B0604020202020204" pitchFamily="34" charset="0"/>
              <a:buChar char="•"/>
            </a:pPr>
            <a:r>
              <a:rPr lang="en-US" sz="2000" dirty="0"/>
              <a:t>Drive Activity LEDs</a:t>
            </a:r>
          </a:p>
          <a:p>
            <a:pPr marL="228594" indent="-228594">
              <a:buFont typeface="Arial" panose="020B0604020202020204" pitchFamily="34" charset="0"/>
              <a:buChar char="•"/>
            </a:pPr>
            <a:r>
              <a:rPr lang="en-US" sz="2000" dirty="0"/>
              <a:t>System Speaker</a:t>
            </a:r>
          </a:p>
          <a:p>
            <a:pPr marL="228594" indent="-228594">
              <a:buFont typeface="Arial" panose="020B0604020202020204" pitchFamily="34" charset="0"/>
              <a:buChar char="•"/>
            </a:pPr>
            <a:r>
              <a:rPr lang="en-US" sz="2000" dirty="0"/>
              <a:t>Audio</a:t>
            </a:r>
          </a:p>
          <a:p>
            <a:endParaRPr lang="en-US" dirty="0"/>
          </a:p>
          <a:p>
            <a:r>
              <a:rPr lang="en-US" sz="2000" dirty="0"/>
              <a:t>System panel connectors are not keyed. However, each front panel cable usually </a:t>
            </a:r>
            <a:r>
              <a:rPr lang="en-US" sz="2000" b="1" dirty="0"/>
              <a:t>has a small arrow indicating pin 1</a:t>
            </a:r>
            <a:r>
              <a:rPr lang="en-US" sz="2000" dirty="0"/>
              <a:t>, and each pair of LED pins on the </a:t>
            </a:r>
            <a:r>
              <a:rPr lang="en-US" sz="2000" b="1" dirty="0"/>
              <a:t>motherboard system panel connector has pin 1 marked with a plus sign (+).</a:t>
            </a:r>
          </a:p>
        </p:txBody>
      </p:sp>
      <p:pic>
        <p:nvPicPr>
          <p:cNvPr id="7" name="Picture 6" descr="&quot;Pin 1 arrow indicator and system panel connector&quot;&#10;There are two images. Image 1 is titled &quot;Pin 1 Arrow Indicator&quot; and contains a photograph of a panel connector with pin 1 highlighted and labeled. Image 2 is titled &quot;System Panel Connector Pin 1 Indicator&quot; and contains a photograph of a portion of the motherboard where the front panel wires are connected. Pin 1 location and indicator for the HDD LED are circled and labeled. ">
            <a:extLst>
              <a:ext uri="{FF2B5EF4-FFF2-40B4-BE49-F238E27FC236}">
                <a16:creationId xmlns:a16="http://schemas.microsoft.com/office/drawing/2014/main" id="{3BE1C7A1-36F0-448A-94AD-CBE23561457D}"/>
              </a:ext>
            </a:extLst>
          </p:cNvPr>
          <p:cNvPicPr>
            <a:picLocks noChangeAspect="1"/>
          </p:cNvPicPr>
          <p:nvPr/>
        </p:nvPicPr>
        <p:blipFill>
          <a:blip r:embed="rId4"/>
          <a:stretch>
            <a:fillRect/>
          </a:stretch>
        </p:blipFill>
        <p:spPr>
          <a:xfrm>
            <a:off x="3863713" y="1378721"/>
            <a:ext cx="3594079" cy="3565555"/>
          </a:xfrm>
          <a:prstGeom prst="rect">
            <a:avLst/>
          </a:prstGeom>
        </p:spPr>
      </p:pic>
      <p:pic>
        <p:nvPicPr>
          <p:cNvPr id="9" name="Picture 8">
            <a:extLst>
              <a:ext uri="{FF2B5EF4-FFF2-40B4-BE49-F238E27FC236}">
                <a16:creationId xmlns:a16="http://schemas.microsoft.com/office/drawing/2014/main" id="{35A24F5B-784B-43BE-B834-B355E95FAF8D}"/>
              </a:ext>
            </a:extLst>
          </p:cNvPr>
          <p:cNvPicPr>
            <a:picLocks noChangeAspect="1"/>
          </p:cNvPicPr>
          <p:nvPr/>
        </p:nvPicPr>
        <p:blipFill>
          <a:blip r:embed="rId5"/>
          <a:stretch>
            <a:fillRect/>
          </a:stretch>
        </p:blipFill>
        <p:spPr>
          <a:xfrm>
            <a:off x="7812877" y="1473111"/>
            <a:ext cx="3935731" cy="2423741"/>
          </a:xfrm>
          <a:prstGeom prst="rect">
            <a:avLst/>
          </a:prstGeom>
        </p:spPr>
      </p:pic>
      <p:sp>
        <p:nvSpPr>
          <p:cNvPr id="2" name="Footer Placeholder 1">
            <a:extLst>
              <a:ext uri="{FF2B5EF4-FFF2-40B4-BE49-F238E27FC236}">
                <a16:creationId xmlns:a16="http://schemas.microsoft.com/office/drawing/2014/main" id="{81DF3BF3-A4C3-15FC-58BD-3AD2063D2DB4}"/>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08262A2D-59C1-0596-069E-9FA7A02C86E3}"/>
              </a:ext>
            </a:extLst>
          </p:cNvPr>
          <p:cNvSpPr>
            <a:spLocks noGrp="1"/>
          </p:cNvSpPr>
          <p:nvPr>
            <p:ph type="sldNum" sz="quarter" idx="12"/>
          </p:nvPr>
        </p:nvSpPr>
        <p:spPr/>
        <p:txBody>
          <a:bodyPr/>
          <a:lstStyle/>
          <a:p>
            <a:fld id="{AC82685A-BD3A-4230-8D85-804689F67293}" type="slidenum">
              <a:rPr lang="en-GB" smtClean="0"/>
              <a:t>30</a:t>
            </a:fld>
            <a:endParaRPr lang="en-GB" dirty="0"/>
          </a:p>
        </p:txBody>
      </p:sp>
    </p:spTree>
    <p:custDataLst>
      <p:tags r:id="rId1"/>
    </p:custDataLst>
    <p:extLst>
      <p:ext uri="{BB962C8B-B14F-4D97-AF65-F5344CB8AC3E}">
        <p14:creationId xmlns:p14="http://schemas.microsoft.com/office/powerpoint/2010/main" val="18253756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42040" y="-35657"/>
            <a:ext cx="11594969" cy="1325563"/>
          </a:xfrm>
        </p:spPr>
        <p:txBody>
          <a:bodyPr/>
          <a:lstStyle/>
          <a:p>
            <a:pPr algn="ctr"/>
            <a:r>
              <a:rPr lang="en-US" altLang="en-US" dirty="0">
                <a:solidFill>
                  <a:schemeClr val="bg1"/>
                </a:solidFill>
              </a:rPr>
              <a:t>Install the Front </a:t>
            </a:r>
            <a:br>
              <a:rPr lang="en-US" altLang="en-US" dirty="0">
                <a:solidFill>
                  <a:schemeClr val="bg1"/>
                </a:solidFill>
              </a:rPr>
            </a:br>
            <a:r>
              <a:rPr lang="en-US" altLang="en-US" dirty="0">
                <a:solidFill>
                  <a:schemeClr val="bg1"/>
                </a:solidFill>
              </a:rPr>
              <a:t>Panel Cables (Cont.)</a:t>
            </a:r>
          </a:p>
        </p:txBody>
      </p:sp>
      <p:sp>
        <p:nvSpPr>
          <p:cNvPr id="5" name="TextBox 4">
            <a:extLst>
              <a:ext uri="{FF2B5EF4-FFF2-40B4-BE49-F238E27FC236}">
                <a16:creationId xmlns:a16="http://schemas.microsoft.com/office/drawing/2014/main" id="{A2202D47-EDF6-42B0-A8BE-F11427E94F9E}"/>
              </a:ext>
            </a:extLst>
          </p:cNvPr>
          <p:cNvSpPr txBox="1"/>
          <p:nvPr/>
        </p:nvSpPr>
        <p:spPr>
          <a:xfrm>
            <a:off x="8285779" y="1100078"/>
            <a:ext cx="3100464" cy="379656"/>
          </a:xfrm>
          <a:prstGeom prst="rect">
            <a:avLst/>
          </a:prstGeom>
          <a:noFill/>
        </p:spPr>
        <p:txBody>
          <a:bodyPr wrap="none" rtlCol="0">
            <a:spAutoFit/>
          </a:bodyPr>
          <a:lstStyle/>
          <a:p>
            <a:r>
              <a:rPr lang="en-US" sz="1867" dirty="0"/>
              <a:t>USB Motherboard Connectors</a:t>
            </a:r>
          </a:p>
        </p:txBody>
      </p:sp>
      <p:sp>
        <p:nvSpPr>
          <p:cNvPr id="8" name="TextBox 7">
            <a:extLst>
              <a:ext uri="{FF2B5EF4-FFF2-40B4-BE49-F238E27FC236}">
                <a16:creationId xmlns:a16="http://schemas.microsoft.com/office/drawing/2014/main" id="{32FB052B-8B97-43B4-B699-8172EDD725D5}"/>
              </a:ext>
            </a:extLst>
          </p:cNvPr>
          <p:cNvSpPr txBox="1"/>
          <p:nvPr/>
        </p:nvSpPr>
        <p:spPr>
          <a:xfrm>
            <a:off x="6096000" y="5483213"/>
            <a:ext cx="2458622" cy="379656"/>
          </a:xfrm>
          <a:prstGeom prst="rect">
            <a:avLst/>
          </a:prstGeom>
          <a:noFill/>
        </p:spPr>
        <p:txBody>
          <a:bodyPr wrap="none" rtlCol="0">
            <a:spAutoFit/>
          </a:bodyPr>
          <a:lstStyle/>
          <a:p>
            <a:pPr algn="ctr"/>
            <a:r>
              <a:rPr lang="en-US" sz="1867" dirty="0"/>
              <a:t>Internal USB Connector</a:t>
            </a:r>
          </a:p>
        </p:txBody>
      </p:sp>
      <p:sp>
        <p:nvSpPr>
          <p:cNvPr id="3" name="TextBox 2" descr="&quot;Internal USB connector and USB motherboard connectors&quot;">
            <a:extLst>
              <a:ext uri="{FF2B5EF4-FFF2-40B4-BE49-F238E27FC236}">
                <a16:creationId xmlns:a16="http://schemas.microsoft.com/office/drawing/2014/main" id="{FF568972-894F-4A39-8547-59BE1E9002C5}"/>
              </a:ext>
            </a:extLst>
          </p:cNvPr>
          <p:cNvSpPr txBox="1"/>
          <p:nvPr/>
        </p:nvSpPr>
        <p:spPr>
          <a:xfrm>
            <a:off x="273468" y="1678399"/>
            <a:ext cx="6013820" cy="3416320"/>
          </a:xfrm>
          <a:prstGeom prst="rect">
            <a:avLst/>
          </a:prstGeom>
          <a:noFill/>
        </p:spPr>
        <p:txBody>
          <a:bodyPr wrap="square" rtlCol="0">
            <a:spAutoFit/>
          </a:bodyPr>
          <a:lstStyle/>
          <a:p>
            <a:r>
              <a:rPr lang="en-US" sz="2400" dirty="0"/>
              <a:t>New cases and motherboards have USB 3.0 or USB 3.1 capabilities. USB connector cables are often 9 or 10 pins arranged in two rows. These cables connect to USB motherboard connectors. This arrangement allows for two USB connections, so USB connectors are often in pairs. Sometimes the two connectors are together in one piece and can be connected to the entire USB motherboard connector. </a:t>
            </a:r>
          </a:p>
        </p:txBody>
      </p:sp>
      <p:pic>
        <p:nvPicPr>
          <p:cNvPr id="2" name="Picture 1" descr="&quot;USB motherboard connectors and internal USB connector&quot;&#10;There are two images. Image 1 is titled &quot;USB Motherboard Connectors&quot; and contains a photograph of a portion of the motherboard where USB drive cables should be connected. Photograph shows three nine-pin USB wire connection locations. Image 2 is titled &quot;Internal USB Connector and contains a photograph of a nine-pin internal USB plug connected to a cable. ">
            <a:extLst>
              <a:ext uri="{FF2B5EF4-FFF2-40B4-BE49-F238E27FC236}">
                <a16:creationId xmlns:a16="http://schemas.microsoft.com/office/drawing/2014/main" id="{139FFCE6-3839-4ADF-B3CD-23B1FE6E0730}"/>
              </a:ext>
            </a:extLst>
          </p:cNvPr>
          <p:cNvPicPr>
            <a:picLocks noChangeAspect="1"/>
          </p:cNvPicPr>
          <p:nvPr/>
        </p:nvPicPr>
        <p:blipFill>
          <a:blip r:embed="rId4"/>
          <a:stretch>
            <a:fillRect/>
          </a:stretch>
        </p:blipFill>
        <p:spPr>
          <a:xfrm>
            <a:off x="7480023" y="1427920"/>
            <a:ext cx="4711977" cy="2001080"/>
          </a:xfrm>
          <a:prstGeom prst="rect">
            <a:avLst/>
          </a:prstGeom>
        </p:spPr>
      </p:pic>
      <p:pic>
        <p:nvPicPr>
          <p:cNvPr id="4" name="Picture 3">
            <a:extLst>
              <a:ext uri="{FF2B5EF4-FFF2-40B4-BE49-F238E27FC236}">
                <a16:creationId xmlns:a16="http://schemas.microsoft.com/office/drawing/2014/main" id="{28EA0DD2-8693-42D8-A276-2ED3A5BC121E}"/>
              </a:ext>
            </a:extLst>
          </p:cNvPr>
          <p:cNvPicPr>
            <a:picLocks noChangeAspect="1"/>
          </p:cNvPicPr>
          <p:nvPr/>
        </p:nvPicPr>
        <p:blipFill>
          <a:blip r:embed="rId5"/>
          <a:stretch>
            <a:fillRect/>
          </a:stretch>
        </p:blipFill>
        <p:spPr>
          <a:xfrm>
            <a:off x="8744392" y="3893892"/>
            <a:ext cx="3174140" cy="2730263"/>
          </a:xfrm>
          <a:prstGeom prst="rect">
            <a:avLst/>
          </a:prstGeom>
        </p:spPr>
      </p:pic>
      <p:sp>
        <p:nvSpPr>
          <p:cNvPr id="6" name="Footer Placeholder 5">
            <a:extLst>
              <a:ext uri="{FF2B5EF4-FFF2-40B4-BE49-F238E27FC236}">
                <a16:creationId xmlns:a16="http://schemas.microsoft.com/office/drawing/2014/main" id="{AA9EB736-7418-1D10-E24D-527ACFAB6AE8}"/>
              </a:ext>
            </a:extLst>
          </p:cNvPr>
          <p:cNvSpPr>
            <a:spLocks noGrp="1"/>
          </p:cNvSpPr>
          <p:nvPr>
            <p:ph type="ftr" sz="quarter" idx="11"/>
          </p:nvPr>
        </p:nvSpPr>
        <p:spPr/>
        <p:txBody>
          <a:bodyPr/>
          <a:lstStyle/>
          <a:p>
            <a:r>
              <a:rPr lang="en-GB"/>
              <a:t>Lecture 2/ Computer Systems Fundamentals </a:t>
            </a:r>
            <a:endParaRPr lang="en-GB" dirty="0"/>
          </a:p>
        </p:txBody>
      </p:sp>
      <p:sp>
        <p:nvSpPr>
          <p:cNvPr id="7" name="Slide Number Placeholder 6">
            <a:extLst>
              <a:ext uri="{FF2B5EF4-FFF2-40B4-BE49-F238E27FC236}">
                <a16:creationId xmlns:a16="http://schemas.microsoft.com/office/drawing/2014/main" id="{6273CB66-49AE-12F8-AC57-9EBCFDEC2710}"/>
              </a:ext>
            </a:extLst>
          </p:cNvPr>
          <p:cNvSpPr>
            <a:spLocks noGrp="1"/>
          </p:cNvSpPr>
          <p:nvPr>
            <p:ph type="sldNum" sz="quarter" idx="12"/>
          </p:nvPr>
        </p:nvSpPr>
        <p:spPr/>
        <p:txBody>
          <a:bodyPr/>
          <a:lstStyle/>
          <a:p>
            <a:fld id="{AC82685A-BD3A-4230-8D85-804689F67293}" type="slidenum">
              <a:rPr lang="en-GB" smtClean="0"/>
              <a:t>31</a:t>
            </a:fld>
            <a:endParaRPr lang="en-GB" dirty="0"/>
          </a:p>
        </p:txBody>
      </p:sp>
    </p:spTree>
    <p:custDataLst>
      <p:tags r:id="rId1"/>
    </p:custDataLst>
    <p:extLst>
      <p:ext uri="{BB962C8B-B14F-4D97-AF65-F5344CB8AC3E}">
        <p14:creationId xmlns:p14="http://schemas.microsoft.com/office/powerpoint/2010/main" val="19737286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Install the Cables</a:t>
            </a:r>
            <a:br>
              <a:rPr lang="en-US" altLang="en-US" sz="2133" dirty="0"/>
            </a:br>
            <a:r>
              <a:rPr lang="en-US" altLang="en-US" dirty="0"/>
              <a:t>Install the Front Panel Cables (Cont. 1)</a:t>
            </a:r>
          </a:p>
        </p:txBody>
      </p:sp>
      <p:graphicFrame>
        <p:nvGraphicFramePr>
          <p:cNvPr id="2" name="Table 1">
            <a:extLst>
              <a:ext uri="{FF2B5EF4-FFF2-40B4-BE49-F238E27FC236}">
                <a16:creationId xmlns:a16="http://schemas.microsoft.com/office/drawing/2014/main" id="{CF048126-F8C9-FE50-D7EF-D42E6D6C4A36}"/>
              </a:ext>
            </a:extLst>
          </p:cNvPr>
          <p:cNvGraphicFramePr>
            <a:graphicFrameLocks noGrp="1"/>
          </p:cNvGraphicFramePr>
          <p:nvPr/>
        </p:nvGraphicFramePr>
        <p:xfrm>
          <a:off x="397713" y="1315407"/>
          <a:ext cx="11393131" cy="4795328"/>
        </p:xfrm>
        <a:graphic>
          <a:graphicData uri="http://schemas.openxmlformats.org/drawingml/2006/table">
            <a:tbl>
              <a:tblPr firstRow="1" bandRow="1">
                <a:tableStyleId>{5C22544A-7EE6-4342-B048-85BDC9FD1C3A}</a:tableStyleId>
              </a:tblPr>
              <a:tblGrid>
                <a:gridCol w="2502120">
                  <a:extLst>
                    <a:ext uri="{9D8B030D-6E8A-4147-A177-3AD203B41FA5}">
                      <a16:colId xmlns:a16="http://schemas.microsoft.com/office/drawing/2014/main" val="3874231112"/>
                    </a:ext>
                  </a:extLst>
                </a:gridCol>
                <a:gridCol w="8891011">
                  <a:extLst>
                    <a:ext uri="{9D8B030D-6E8A-4147-A177-3AD203B41FA5}">
                      <a16:colId xmlns:a16="http://schemas.microsoft.com/office/drawing/2014/main" val="109936034"/>
                    </a:ext>
                  </a:extLst>
                </a:gridCol>
              </a:tblGrid>
              <a:tr h="381796">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900" dirty="0"/>
                        <a:t>Front Panel</a:t>
                      </a:r>
                    </a:p>
                  </a:txBody>
                  <a:tcPr anchor="ctr"/>
                </a:tc>
                <a:tc>
                  <a:txBody>
                    <a:bodyPr/>
                    <a:lstStyle/>
                    <a:p>
                      <a:r>
                        <a:rPr lang="en-US" sz="1900" dirty="0"/>
                        <a:t>Connection Specifics</a:t>
                      </a:r>
                    </a:p>
                  </a:txBody>
                  <a:tcPr anchor="ctr"/>
                </a:tc>
                <a:extLst>
                  <a:ext uri="{0D108BD9-81ED-4DB2-BD59-A6C34878D82A}">
                    <a16:rowId xmlns:a16="http://schemas.microsoft.com/office/drawing/2014/main" val="2006442996"/>
                  </a:ext>
                </a:extLst>
              </a:tr>
              <a:tr h="660400">
                <a:tc>
                  <a:txBody>
                    <a:bodyPr/>
                    <a:lstStyle/>
                    <a:p>
                      <a:pPr algn="l"/>
                      <a:r>
                        <a:rPr lang="en-US" sz="1900" b="1" dirty="0"/>
                        <a:t>Power Button</a:t>
                      </a:r>
                    </a:p>
                  </a:txBody>
                  <a:tcPr anchor="ctr"/>
                </a:tc>
                <a:tc>
                  <a:txBody>
                    <a:bodyPr/>
                    <a:lstStyle/>
                    <a:p>
                      <a:pPr marL="0" indent="0" algn="l">
                        <a:buFont typeface="Arial" panose="020B0604020202020204" pitchFamily="34" charset="0"/>
                        <a:buNone/>
                      </a:pPr>
                      <a:r>
                        <a:rPr lang="en-US" sz="1900" dirty="0"/>
                        <a:t>Aling pin 1 of the two-pin front panel power cable with the power button pins on the motherboard.</a:t>
                      </a:r>
                    </a:p>
                  </a:txBody>
                  <a:tcPr anchor="ctr"/>
                </a:tc>
                <a:extLst>
                  <a:ext uri="{0D108BD9-81ED-4DB2-BD59-A6C34878D82A}">
                    <a16:rowId xmlns:a16="http://schemas.microsoft.com/office/drawing/2014/main" val="2461551915"/>
                  </a:ext>
                </a:extLst>
              </a:tr>
              <a:tr h="660400">
                <a:tc>
                  <a:txBody>
                    <a:bodyPr/>
                    <a:lstStyle/>
                    <a:p>
                      <a:pPr algn="l"/>
                      <a:r>
                        <a:rPr lang="en-US" sz="1900" b="1" dirty="0"/>
                        <a:t>Reset Button</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two-pin front panel reset button cable with the reset pins on the motherboard.</a:t>
                      </a:r>
                    </a:p>
                  </a:txBody>
                  <a:tcPr anchor="ctr"/>
                </a:tc>
                <a:extLst>
                  <a:ext uri="{0D108BD9-81ED-4DB2-BD59-A6C34878D82A}">
                    <a16:rowId xmlns:a16="http://schemas.microsoft.com/office/drawing/2014/main" val="1394820486"/>
                  </a:ext>
                </a:extLst>
              </a:tr>
              <a:tr h="660400">
                <a:tc>
                  <a:txBody>
                    <a:bodyPr/>
                    <a:lstStyle/>
                    <a:p>
                      <a:pPr algn="l"/>
                      <a:r>
                        <a:rPr lang="en-US" sz="1900" b="1" dirty="0"/>
                        <a:t>Power LED</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front panel power LED cable with the power LED pins on the motherboard.</a:t>
                      </a:r>
                    </a:p>
                  </a:txBody>
                  <a:tcPr anchor="ctr"/>
                </a:tc>
                <a:extLst>
                  <a:ext uri="{0D108BD9-81ED-4DB2-BD59-A6C34878D82A}">
                    <a16:rowId xmlns:a16="http://schemas.microsoft.com/office/drawing/2014/main" val="3642747934"/>
                  </a:ext>
                </a:extLst>
              </a:tr>
              <a:tr h="660400">
                <a:tc>
                  <a:txBody>
                    <a:bodyPr/>
                    <a:lstStyle/>
                    <a:p>
                      <a:pPr algn="l"/>
                      <a:r>
                        <a:rPr lang="en-US" sz="1900" b="1" dirty="0"/>
                        <a:t>Drive Activity LED</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front panel drive activity cable with the drive activity pins on the motherboard.</a:t>
                      </a:r>
                    </a:p>
                  </a:txBody>
                  <a:tcPr anchor="ctr"/>
                </a:tc>
                <a:extLst>
                  <a:ext uri="{0D108BD9-81ED-4DB2-BD59-A6C34878D82A}">
                    <a16:rowId xmlns:a16="http://schemas.microsoft.com/office/drawing/2014/main" val="2536804131"/>
                  </a:ext>
                </a:extLst>
              </a:tr>
              <a:tr h="660400">
                <a:tc>
                  <a:txBody>
                    <a:bodyPr/>
                    <a:lstStyle/>
                    <a:p>
                      <a:pPr algn="l"/>
                      <a:r>
                        <a:rPr lang="en-US" sz="1900" b="1" dirty="0"/>
                        <a:t>System Speaker</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front panel system speaker cable with the system speaker pins on the motherboard.</a:t>
                      </a:r>
                    </a:p>
                  </a:txBody>
                  <a:tcPr anchor="ctr"/>
                </a:tc>
                <a:extLst>
                  <a:ext uri="{0D108BD9-81ED-4DB2-BD59-A6C34878D82A}">
                    <a16:rowId xmlns:a16="http://schemas.microsoft.com/office/drawing/2014/main" val="3066962023"/>
                  </a:ext>
                </a:extLst>
              </a:tr>
              <a:tr h="660400">
                <a:tc>
                  <a:txBody>
                    <a:bodyPr/>
                    <a:lstStyle/>
                    <a:p>
                      <a:pPr algn="l"/>
                      <a:r>
                        <a:rPr lang="en-US" sz="1900" b="1" dirty="0"/>
                        <a:t>Audio Cables</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Due to the specialized function and variety of the hardware, consult the motherboard, case, and audio panel documentation for specific instructions.</a:t>
                      </a:r>
                    </a:p>
                  </a:txBody>
                  <a:tcPr anchor="ctr"/>
                </a:tc>
                <a:extLst>
                  <a:ext uri="{0D108BD9-81ED-4DB2-BD59-A6C34878D82A}">
                    <a16:rowId xmlns:a16="http://schemas.microsoft.com/office/drawing/2014/main" val="430175039"/>
                  </a:ext>
                </a:extLst>
              </a:tr>
              <a:tr h="390172">
                <a:tc>
                  <a:txBody>
                    <a:bodyPr/>
                    <a:lstStyle/>
                    <a:p>
                      <a:pPr algn="l"/>
                      <a:r>
                        <a:rPr lang="en-US" sz="1900" b="1" dirty="0"/>
                        <a:t>USB</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USB cable with the USB pins on the motherboard.</a:t>
                      </a:r>
                    </a:p>
                  </a:txBody>
                  <a:tcPr anchor="ctr"/>
                </a:tc>
                <a:extLst>
                  <a:ext uri="{0D108BD9-81ED-4DB2-BD59-A6C34878D82A}">
                    <a16:rowId xmlns:a16="http://schemas.microsoft.com/office/drawing/2014/main" val="2664207828"/>
                  </a:ext>
                </a:extLst>
              </a:tr>
            </a:tbl>
          </a:graphicData>
        </a:graphic>
      </p:graphicFrame>
      <p:sp>
        <p:nvSpPr>
          <p:cNvPr id="3" name="Footer Placeholder 2">
            <a:extLst>
              <a:ext uri="{FF2B5EF4-FFF2-40B4-BE49-F238E27FC236}">
                <a16:creationId xmlns:a16="http://schemas.microsoft.com/office/drawing/2014/main" id="{CEFC08C3-44C6-6C94-3DF6-F148BE94A095}"/>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EF919347-1271-0688-EDCC-49902B672C00}"/>
              </a:ext>
            </a:extLst>
          </p:cNvPr>
          <p:cNvSpPr>
            <a:spLocks noGrp="1"/>
          </p:cNvSpPr>
          <p:nvPr>
            <p:ph type="sldNum" sz="quarter" idx="12"/>
          </p:nvPr>
        </p:nvSpPr>
        <p:spPr/>
        <p:txBody>
          <a:bodyPr/>
          <a:lstStyle/>
          <a:p>
            <a:fld id="{AC82685A-BD3A-4230-8D85-804689F67293}" type="slidenum">
              <a:rPr lang="en-GB" smtClean="0"/>
              <a:t>32</a:t>
            </a:fld>
            <a:endParaRPr lang="en-GB" dirty="0"/>
          </a:p>
        </p:txBody>
      </p:sp>
    </p:spTree>
    <p:custDataLst>
      <p:tags r:id="rId1"/>
    </p:custDataLst>
    <p:extLst>
      <p:ext uri="{BB962C8B-B14F-4D97-AF65-F5344CB8AC3E}">
        <p14:creationId xmlns:p14="http://schemas.microsoft.com/office/powerpoint/2010/main" val="29909002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09762" y="0"/>
            <a:ext cx="11594969" cy="1325563"/>
          </a:xfrm>
        </p:spPr>
        <p:txBody>
          <a:bodyPr>
            <a:normAutofit/>
          </a:bodyPr>
          <a:lstStyle/>
          <a:p>
            <a:pPr algn="ctr"/>
            <a:r>
              <a:rPr lang="en-US" altLang="en-US" dirty="0">
                <a:solidFill>
                  <a:schemeClr val="bg1"/>
                </a:solidFill>
              </a:rPr>
              <a:t>Install the Front </a:t>
            </a:r>
            <a:br>
              <a:rPr lang="en-US" altLang="en-US" dirty="0">
                <a:solidFill>
                  <a:schemeClr val="bg1"/>
                </a:solidFill>
              </a:rPr>
            </a:br>
            <a:r>
              <a:rPr lang="en-US" altLang="en-US" dirty="0">
                <a:solidFill>
                  <a:schemeClr val="bg1"/>
                </a:solidFill>
              </a:rPr>
              <a:t>Panel Cables (Cont. 2)</a:t>
            </a:r>
          </a:p>
        </p:txBody>
      </p:sp>
      <p:sp>
        <p:nvSpPr>
          <p:cNvPr id="3" name="TextBox 2">
            <a:extLst>
              <a:ext uri="{FF2B5EF4-FFF2-40B4-BE49-F238E27FC236}">
                <a16:creationId xmlns:a16="http://schemas.microsoft.com/office/drawing/2014/main" id="{DCF8FD97-79B9-A0F5-1724-BF0F039D9AFD}"/>
              </a:ext>
            </a:extLst>
          </p:cNvPr>
          <p:cNvSpPr txBox="1"/>
          <p:nvPr/>
        </p:nvSpPr>
        <p:spPr>
          <a:xfrm>
            <a:off x="133720" y="1557430"/>
            <a:ext cx="10540181" cy="3252301"/>
          </a:xfrm>
          <a:prstGeom prst="rect">
            <a:avLst/>
          </a:prstGeom>
          <a:noFill/>
        </p:spPr>
        <p:txBody>
          <a:bodyPr wrap="square" rtlCol="0">
            <a:spAutoFit/>
          </a:bodyPr>
          <a:lstStyle/>
          <a:p>
            <a:pPr marL="380990" indent="-380990">
              <a:buFont typeface="Arial" panose="020B0604020202020204" pitchFamily="34" charset="0"/>
              <a:buChar char="•"/>
            </a:pPr>
            <a:r>
              <a:rPr lang="en-US" sz="2400" dirty="0"/>
              <a:t>Generally, if a button or LED does not function, the connector is incorrectly oriented. </a:t>
            </a:r>
          </a:p>
          <a:p>
            <a:pPr marL="380990" indent="-380990">
              <a:buFont typeface="Arial" panose="020B0604020202020204" pitchFamily="34" charset="0"/>
              <a:buChar char="•"/>
            </a:pPr>
            <a:r>
              <a:rPr lang="en-US" sz="2400" dirty="0"/>
              <a:t>To correct this, shut down the computer and unplug it, open the case, and turn the connector around for the button or LED that does not function. </a:t>
            </a:r>
          </a:p>
          <a:p>
            <a:pPr marL="380990" indent="-380990">
              <a:buFont typeface="Arial" panose="020B0604020202020204" pitchFamily="34" charset="0"/>
              <a:buChar char="•"/>
            </a:pPr>
            <a:r>
              <a:rPr lang="en-US" sz="2400" dirty="0"/>
              <a:t>To avoid wiring incorrectly, some manufacturers include a keyed pin extender that combines multiple front-panel cables (i.e., power and reset LEDs) connectors into one connector.</a:t>
            </a:r>
          </a:p>
          <a:p>
            <a:endParaRPr lang="en-US" sz="1867" dirty="0"/>
          </a:p>
          <a:p>
            <a:endParaRPr lang="en-US" sz="1867" dirty="0"/>
          </a:p>
        </p:txBody>
      </p:sp>
      <p:sp>
        <p:nvSpPr>
          <p:cNvPr id="2" name="Footer Placeholder 1">
            <a:extLst>
              <a:ext uri="{FF2B5EF4-FFF2-40B4-BE49-F238E27FC236}">
                <a16:creationId xmlns:a16="http://schemas.microsoft.com/office/drawing/2014/main" id="{6A115C72-45C2-0D74-C39E-F47760487531}"/>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7E35FE6B-88D7-4A2D-C080-D45A38EFC8E3}"/>
              </a:ext>
            </a:extLst>
          </p:cNvPr>
          <p:cNvSpPr>
            <a:spLocks noGrp="1"/>
          </p:cNvSpPr>
          <p:nvPr>
            <p:ph type="sldNum" sz="quarter" idx="12"/>
          </p:nvPr>
        </p:nvSpPr>
        <p:spPr/>
        <p:txBody>
          <a:bodyPr/>
          <a:lstStyle/>
          <a:p>
            <a:fld id="{AC82685A-BD3A-4230-8D85-804689F67293}" type="slidenum">
              <a:rPr lang="en-GB" smtClean="0"/>
              <a:t>33</a:t>
            </a:fld>
            <a:endParaRPr lang="en-GB" dirty="0"/>
          </a:p>
        </p:txBody>
      </p:sp>
    </p:spTree>
    <p:custDataLst>
      <p:tags r:id="rId1"/>
    </p:custDataLst>
    <p:extLst>
      <p:ext uri="{BB962C8B-B14F-4D97-AF65-F5344CB8AC3E}">
        <p14:creationId xmlns:p14="http://schemas.microsoft.com/office/powerpoint/2010/main" val="2898256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34</a:t>
            </a:fld>
            <a:endParaRPr lang="en-GB" dirty="0"/>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Lecture 2/ 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2811</Words>
  <Application>Microsoft Office PowerPoint</Application>
  <PresentationFormat>Widescreen</PresentationFormat>
  <Paragraphs>328</Paragraphs>
  <Slides>34</Slides>
  <Notes>32</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34</vt:i4>
      </vt:variant>
    </vt:vector>
  </HeadingPairs>
  <TitlesOfParts>
    <vt:vector size="41" baseType="lpstr">
      <vt:lpstr>Arial</vt:lpstr>
      <vt:lpstr>Calibri</vt:lpstr>
      <vt:lpstr>Calibri Light</vt:lpstr>
      <vt:lpstr>Times New Roman</vt:lpstr>
      <vt:lpstr>UWTSD 200_Title Page</vt:lpstr>
      <vt:lpstr>UWTSD 200_Title Page 2</vt:lpstr>
      <vt:lpstr>UWTSD 200_Text 4</vt:lpstr>
      <vt:lpstr>PowerPoint Presentation</vt:lpstr>
      <vt:lpstr>Content</vt:lpstr>
      <vt:lpstr>Learning Outcome</vt:lpstr>
      <vt:lpstr>Select the Case and Fans</vt:lpstr>
      <vt:lpstr>Select the Case and Fans</vt:lpstr>
      <vt:lpstr>Select the Case and Fans (Cont.)</vt:lpstr>
      <vt:lpstr>Select a Power Supply</vt:lpstr>
      <vt:lpstr>Select a Power Supply</vt:lpstr>
      <vt:lpstr>Select the Motherboard</vt:lpstr>
      <vt:lpstr>Select the CPU  and CPU Cooling</vt:lpstr>
      <vt:lpstr>Select the CPU and  CPU Cooling (Cont. 1)</vt:lpstr>
      <vt:lpstr>Select the CPU and  CPU Cooling (Cont. 1)</vt:lpstr>
      <vt:lpstr>Select the CPU and  CPU Cooling (Cont. 2)</vt:lpstr>
      <vt:lpstr>Select the RAM</vt:lpstr>
      <vt:lpstr>Select the RAM</vt:lpstr>
      <vt:lpstr>Select Hard Drives</vt:lpstr>
      <vt:lpstr>Select Hard Drives (Cont.)</vt:lpstr>
      <vt:lpstr>Select Optical Drives</vt:lpstr>
      <vt:lpstr>Install the Hard Drive</vt:lpstr>
      <vt:lpstr>Install the Hard Drive (Cont.)</vt:lpstr>
      <vt:lpstr>Install the Optical Drive</vt:lpstr>
      <vt:lpstr>Select Adapter Cards</vt:lpstr>
      <vt:lpstr>Select Adapter Cards</vt:lpstr>
      <vt:lpstr>Other Factors for  Adapter Card Selection</vt:lpstr>
      <vt:lpstr>Other Factors for  Adapter Card Selection (Cont.)</vt:lpstr>
      <vt:lpstr>Install the Adapter Cards</vt:lpstr>
      <vt:lpstr>Select a Media Reader</vt:lpstr>
      <vt:lpstr>Select External Storage</vt:lpstr>
      <vt:lpstr>Install the Front Panel Cables</vt:lpstr>
      <vt:lpstr>Install the Front Panel Cables (Cont.)</vt:lpstr>
      <vt:lpstr>Install the Front  Panel Cables (Cont.)</vt:lpstr>
      <vt:lpstr>Install the Cables Install the Front Panel Cables (Cont. 1)</vt:lpstr>
      <vt:lpstr>Install the Front  Panel Cables (Cont. 2)</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120</cp:revision>
  <dcterms:created xsi:type="dcterms:W3CDTF">2021-03-09T15:35:42Z</dcterms:created>
  <dcterms:modified xsi:type="dcterms:W3CDTF">2025-01-29T07:28:45Z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