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sldIdLst>
    <p:sldId id="256" r:id="rId5"/>
    <p:sldId id="321" r:id="rId6"/>
    <p:sldId id="379" r:id="rId7"/>
    <p:sldId id="269" r:id="rId8"/>
    <p:sldId id="378" r:id="rId9"/>
    <p:sldId id="264" r:id="rId10"/>
    <p:sldId id="267" r:id="rId11"/>
    <p:sldId id="265" r:id="rId12"/>
    <p:sldId id="266" r:id="rId13"/>
    <p:sldId id="380" r:id="rId14"/>
    <p:sldId id="381" r:id="rId15"/>
    <p:sldId id="382" r:id="rId16"/>
    <p:sldId id="36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72D5C5-3880-458D-9AF3-0F81CE11944C}" v="97" dt="2022-10-20T14:56:36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Jarvis [maj52] (Staff)" userId="d937e79e-80c0-40d9-b34a-00850c5c6cc5" providerId="ADAL" clId="{5D72D5C5-3880-458D-9AF3-0F81CE11944C}"/>
    <pc:docChg chg="undo redo custSel addSld delSld modSld sldOrd">
      <pc:chgData name="Matthew Jarvis [maj52] (Staff)" userId="d937e79e-80c0-40d9-b34a-00850c5c6cc5" providerId="ADAL" clId="{5D72D5C5-3880-458D-9AF3-0F81CE11944C}" dt="2022-10-20T14:58:00.097" v="1028" actId="20577"/>
      <pc:docMkLst>
        <pc:docMk/>
      </pc:docMkLst>
      <pc:sldChg chg="modSp mod">
        <pc:chgData name="Matthew Jarvis [maj52] (Staff)" userId="d937e79e-80c0-40d9-b34a-00850c5c6cc5" providerId="ADAL" clId="{5D72D5C5-3880-458D-9AF3-0F81CE11944C}" dt="2022-10-20T13:20:55.284" v="10" actId="114"/>
        <pc:sldMkLst>
          <pc:docMk/>
          <pc:sldMk cId="1459556552" sldId="256"/>
        </pc:sldMkLst>
        <pc:spChg chg="mod">
          <ac:chgData name="Matthew Jarvis [maj52] (Staff)" userId="d937e79e-80c0-40d9-b34a-00850c5c6cc5" providerId="ADAL" clId="{5D72D5C5-3880-458D-9AF3-0F81CE11944C}" dt="2022-10-20T13:20:55.284" v="10" actId="114"/>
          <ac:spMkLst>
            <pc:docMk/>
            <pc:sldMk cId="1459556552" sldId="256"/>
            <ac:spMk id="2" creationId="{65D23041-405C-2C6F-7A99-4B20E667CFB9}"/>
          </ac:spMkLst>
        </pc:spChg>
      </pc:sldChg>
      <pc:sldChg chg="addSp delSp modSp add mod setBg modAnim delDesignElem">
        <pc:chgData name="Matthew Jarvis [maj52] (Staff)" userId="d937e79e-80c0-40d9-b34a-00850c5c6cc5" providerId="ADAL" clId="{5D72D5C5-3880-458D-9AF3-0F81CE11944C}" dt="2022-10-20T14:56:19.596" v="944"/>
        <pc:sldMkLst>
          <pc:docMk/>
          <pc:sldMk cId="2157550508" sldId="264"/>
        </pc:sldMkLst>
        <pc:spChg chg="mod">
          <ac:chgData name="Matthew Jarvis [maj52] (Staff)" userId="d937e79e-80c0-40d9-b34a-00850c5c6cc5" providerId="ADAL" clId="{5D72D5C5-3880-458D-9AF3-0F81CE11944C}" dt="2022-10-20T14:35:15.577" v="93" actId="26606"/>
          <ac:spMkLst>
            <pc:docMk/>
            <pc:sldMk cId="2157550508" sldId="264"/>
            <ac:spMk id="2" creationId="{E1D9C5AA-998C-4F4C-90D6-BBB4C3DCB23B}"/>
          </ac:spMkLst>
        </pc:spChg>
        <pc:spChg chg="mod">
          <ac:chgData name="Matthew Jarvis [maj52] (Staff)" userId="d937e79e-80c0-40d9-b34a-00850c5c6cc5" providerId="ADAL" clId="{5D72D5C5-3880-458D-9AF3-0F81CE11944C}" dt="2022-10-20T14:35:39.661" v="167" actId="20577"/>
          <ac:spMkLst>
            <pc:docMk/>
            <pc:sldMk cId="2157550508" sldId="264"/>
            <ac:spMk id="4" creationId="{C2CD54C6-157A-43F1-A733-2826BDAB3A64}"/>
          </ac:spMkLst>
        </pc:spChg>
        <pc:spChg chg="del">
          <ac:chgData name="Matthew Jarvis [maj52] (Staff)" userId="d937e79e-80c0-40d9-b34a-00850c5c6cc5" providerId="ADAL" clId="{5D72D5C5-3880-458D-9AF3-0F81CE11944C}" dt="2022-10-20T14:34:30.649" v="78"/>
          <ac:spMkLst>
            <pc:docMk/>
            <pc:sldMk cId="2157550508" sldId="264"/>
            <ac:spMk id="75" creationId="{989BE678-777B-482A-A616-FEDC47B162E5}"/>
          </ac:spMkLst>
        </pc:spChg>
        <pc:spChg chg="del">
          <ac:chgData name="Matthew Jarvis [maj52] (Staff)" userId="d937e79e-80c0-40d9-b34a-00850c5c6cc5" providerId="ADAL" clId="{5D72D5C5-3880-458D-9AF3-0F81CE11944C}" dt="2022-10-20T14:34:30.649" v="78"/>
          <ac:spMkLst>
            <pc:docMk/>
            <pc:sldMk cId="2157550508" sldId="264"/>
            <ac:spMk id="81" creationId="{D28BE0C3-2102-4820-B88B-A448B1840D14}"/>
          </ac:spMkLst>
        </pc:spChg>
        <pc:spChg chg="del">
          <ac:chgData name="Matthew Jarvis [maj52] (Staff)" userId="d937e79e-80c0-40d9-b34a-00850c5c6cc5" providerId="ADAL" clId="{5D72D5C5-3880-458D-9AF3-0F81CE11944C}" dt="2022-10-20T14:34:30.649" v="78"/>
          <ac:spMkLst>
            <pc:docMk/>
            <pc:sldMk cId="2157550508" sldId="264"/>
            <ac:spMk id="83" creationId="{C8A3C342-1D03-412F-8DD3-BF519E8E0AE9}"/>
          </ac:spMkLst>
        </pc:spChg>
        <pc:spChg chg="del">
          <ac:chgData name="Matthew Jarvis [maj52] (Staff)" userId="d937e79e-80c0-40d9-b34a-00850c5c6cc5" providerId="ADAL" clId="{5D72D5C5-3880-458D-9AF3-0F81CE11944C}" dt="2022-10-20T14:34:30.649" v="78"/>
          <ac:spMkLst>
            <pc:docMk/>
            <pc:sldMk cId="2157550508" sldId="264"/>
            <ac:spMk id="85" creationId="{81CC9B02-E087-4350-AEBD-2C3CF001AF01}"/>
          </ac:spMkLst>
        </pc:spChg>
        <pc:spChg chg="add">
          <ac:chgData name="Matthew Jarvis [maj52] (Staff)" userId="d937e79e-80c0-40d9-b34a-00850c5c6cc5" providerId="ADAL" clId="{5D72D5C5-3880-458D-9AF3-0F81CE11944C}" dt="2022-10-20T14:35:15.577" v="93" actId="26606"/>
          <ac:spMkLst>
            <pc:docMk/>
            <pc:sldMk cId="2157550508" sldId="264"/>
            <ac:spMk id="6168" creationId="{C7F2E4D6-EF46-1C43-8F3E-3620C3C83F36}"/>
          </ac:spMkLst>
        </pc:spChg>
        <pc:grpChg chg="add">
          <ac:chgData name="Matthew Jarvis [maj52] (Staff)" userId="d937e79e-80c0-40d9-b34a-00850c5c6cc5" providerId="ADAL" clId="{5D72D5C5-3880-458D-9AF3-0F81CE11944C}" dt="2022-10-20T14:35:15.577" v="93" actId="26606"/>
          <ac:grpSpMkLst>
            <pc:docMk/>
            <pc:sldMk cId="2157550508" sldId="264"/>
            <ac:grpSpMk id="6151" creationId="{F0CAFDA3-320A-C24D-A7A1-20C1267EC987}"/>
          </ac:grpSpMkLst>
        </pc:grpChg>
        <pc:grpChg chg="add">
          <ac:chgData name="Matthew Jarvis [maj52] (Staff)" userId="d937e79e-80c0-40d9-b34a-00850c5c6cc5" providerId="ADAL" clId="{5D72D5C5-3880-458D-9AF3-0F81CE11944C}" dt="2022-10-20T14:35:15.577" v="93" actId="26606"/>
          <ac:grpSpMkLst>
            <pc:docMk/>
            <pc:sldMk cId="2157550508" sldId="264"/>
            <ac:grpSpMk id="6172" creationId="{0D40C408-1C95-CC45-87A7-61CE8B1F9362}"/>
          </ac:grpSpMkLst>
        </pc:grpChg>
        <pc:picChg chg="del">
          <ac:chgData name="Matthew Jarvis [maj52] (Staff)" userId="d937e79e-80c0-40d9-b34a-00850c5c6cc5" providerId="ADAL" clId="{5D72D5C5-3880-458D-9AF3-0F81CE11944C}" dt="2022-10-20T14:34:30.649" v="78"/>
          <ac:picMkLst>
            <pc:docMk/>
            <pc:sldMk cId="2157550508" sldId="264"/>
            <ac:picMk id="71" creationId="{DF19BAF3-7E20-4B9D-B544-BABAEEA1FA75}"/>
          </ac:picMkLst>
        </pc:picChg>
        <pc:picChg chg="del">
          <ac:chgData name="Matthew Jarvis [maj52] (Staff)" userId="d937e79e-80c0-40d9-b34a-00850c5c6cc5" providerId="ADAL" clId="{5D72D5C5-3880-458D-9AF3-0F81CE11944C}" dt="2022-10-20T14:34:30.649" v="78"/>
          <ac:picMkLst>
            <pc:docMk/>
            <pc:sldMk cId="2157550508" sldId="264"/>
            <ac:picMk id="73" creationId="{950648F4-ABCD-4DF0-8641-76CFB2354721}"/>
          </ac:picMkLst>
        </pc:picChg>
        <pc:picChg chg="del">
          <ac:chgData name="Matthew Jarvis [maj52] (Staff)" userId="d937e79e-80c0-40d9-b34a-00850c5c6cc5" providerId="ADAL" clId="{5D72D5C5-3880-458D-9AF3-0F81CE11944C}" dt="2022-10-20T14:34:30.649" v="78"/>
          <ac:picMkLst>
            <pc:docMk/>
            <pc:sldMk cId="2157550508" sldId="264"/>
            <ac:picMk id="77" creationId="{CF1EB4BD-9C7E-4AA3-9681-C7EB0DA6250B}"/>
          </ac:picMkLst>
        </pc:picChg>
        <pc:picChg chg="del">
          <ac:chgData name="Matthew Jarvis [maj52] (Staff)" userId="d937e79e-80c0-40d9-b34a-00850c5c6cc5" providerId="ADAL" clId="{5D72D5C5-3880-458D-9AF3-0F81CE11944C}" dt="2022-10-20T14:34:30.649" v="78"/>
          <ac:picMkLst>
            <pc:docMk/>
            <pc:sldMk cId="2157550508" sldId="264"/>
            <ac:picMk id="79" creationId="{94AAE3AA-3759-4D28-B0EF-575F25A5146C}"/>
          </ac:picMkLst>
        </pc:picChg>
        <pc:picChg chg="mod">
          <ac:chgData name="Matthew Jarvis [maj52] (Staff)" userId="d937e79e-80c0-40d9-b34a-00850c5c6cc5" providerId="ADAL" clId="{5D72D5C5-3880-458D-9AF3-0F81CE11944C}" dt="2022-10-20T14:35:15.577" v="93" actId="26606"/>
          <ac:picMkLst>
            <pc:docMk/>
            <pc:sldMk cId="2157550508" sldId="264"/>
            <ac:picMk id="6146" creationId="{88D53C5E-E908-40B3-8E0F-BF72BB7B4691}"/>
          </ac:picMkLst>
        </pc:picChg>
        <pc:cxnChg chg="add">
          <ac:chgData name="Matthew Jarvis [maj52] (Staff)" userId="d937e79e-80c0-40d9-b34a-00850c5c6cc5" providerId="ADAL" clId="{5D72D5C5-3880-458D-9AF3-0F81CE11944C}" dt="2022-10-20T14:35:15.577" v="93" actId="26606"/>
          <ac:cxnSpMkLst>
            <pc:docMk/>
            <pc:sldMk cId="2157550508" sldId="264"/>
            <ac:cxnSpMk id="6166" creationId="{8231D73A-BA91-794F-8C09-4F4B41A6D08B}"/>
          </ac:cxnSpMkLst>
        </pc:cxnChg>
        <pc:cxnChg chg="add">
          <ac:chgData name="Matthew Jarvis [maj52] (Staff)" userId="d937e79e-80c0-40d9-b34a-00850c5c6cc5" providerId="ADAL" clId="{5D72D5C5-3880-458D-9AF3-0F81CE11944C}" dt="2022-10-20T14:35:15.577" v="93" actId="26606"/>
          <ac:cxnSpMkLst>
            <pc:docMk/>
            <pc:sldMk cId="2157550508" sldId="264"/>
            <ac:cxnSpMk id="6170" creationId="{BF3CF3DF-4809-5B42-9F22-981391379297}"/>
          </ac:cxnSpMkLst>
        </pc:cxnChg>
      </pc:sldChg>
      <pc:sldChg chg="addSp delSp modSp add mod setBg modAnim chgLayout">
        <pc:chgData name="Matthew Jarvis [maj52] (Staff)" userId="d937e79e-80c0-40d9-b34a-00850c5c6cc5" providerId="ADAL" clId="{5D72D5C5-3880-458D-9AF3-0F81CE11944C}" dt="2022-10-20T14:56:13.230" v="942"/>
        <pc:sldMkLst>
          <pc:docMk/>
          <pc:sldMk cId="1986409912" sldId="265"/>
        </pc:sldMkLst>
        <pc:spChg chg="mod ord">
          <ac:chgData name="Matthew Jarvis [maj52] (Staff)" userId="d937e79e-80c0-40d9-b34a-00850c5c6cc5" providerId="ADAL" clId="{5D72D5C5-3880-458D-9AF3-0F81CE11944C}" dt="2022-10-20T14:38:43.630" v="180" actId="26606"/>
          <ac:spMkLst>
            <pc:docMk/>
            <pc:sldMk cId="1986409912" sldId="265"/>
            <ac:spMk id="2" creationId="{4F7365E9-B8B4-4498-AF0F-8A0B31633033}"/>
          </ac:spMkLst>
        </pc:spChg>
        <pc:spChg chg="mod ord">
          <ac:chgData name="Matthew Jarvis [maj52] (Staff)" userId="d937e79e-80c0-40d9-b34a-00850c5c6cc5" providerId="ADAL" clId="{5D72D5C5-3880-458D-9AF3-0F81CE11944C}" dt="2022-10-20T14:43:07.041" v="194" actId="207"/>
          <ac:spMkLst>
            <pc:docMk/>
            <pc:sldMk cId="1986409912" sldId="265"/>
            <ac:spMk id="5" creationId="{67D497AE-954D-4791-A0F8-F14C137DECC1}"/>
          </ac:spMkLst>
        </pc:spChg>
        <pc:spChg chg="add del">
          <ac:chgData name="Matthew Jarvis [maj52] (Staff)" userId="d937e79e-80c0-40d9-b34a-00850c5c6cc5" providerId="ADAL" clId="{5D72D5C5-3880-458D-9AF3-0F81CE11944C}" dt="2022-10-20T14:38:43.630" v="180" actId="26606"/>
          <ac:spMkLst>
            <pc:docMk/>
            <pc:sldMk cId="1986409912" sldId="265"/>
            <ac:spMk id="10" creationId="{4EFE82FE-7465-AE46-88DF-34D347E83B84}"/>
          </ac:spMkLst>
        </pc:spChg>
        <pc:spChg chg="add del">
          <ac:chgData name="Matthew Jarvis [maj52] (Staff)" userId="d937e79e-80c0-40d9-b34a-00850c5c6cc5" providerId="ADAL" clId="{5D72D5C5-3880-458D-9AF3-0F81CE11944C}" dt="2022-10-20T14:38:43.625" v="179" actId="26606"/>
          <ac:spMkLst>
            <pc:docMk/>
            <pc:sldMk cId="1986409912" sldId="265"/>
            <ac:spMk id="32" creationId="{C7F2E4D6-EF46-1C43-8F3E-3620C3C83F36}"/>
          </ac:spMkLst>
        </pc:spChg>
        <pc:spChg chg="add del">
          <ac:chgData name="Matthew Jarvis [maj52] (Staff)" userId="d937e79e-80c0-40d9-b34a-00850c5c6cc5" providerId="ADAL" clId="{5D72D5C5-3880-458D-9AF3-0F81CE11944C}" dt="2022-10-20T14:42:28.353" v="184" actId="26606"/>
          <ac:spMkLst>
            <pc:docMk/>
            <pc:sldMk cId="1986409912" sldId="265"/>
            <ac:spMk id="46" creationId="{C7F2E4D6-EF46-1C43-8F3E-3620C3C83F36}"/>
          </ac:spMkLst>
        </pc:spChg>
        <pc:spChg chg="add del">
          <ac:chgData name="Matthew Jarvis [maj52] (Staff)" userId="d937e79e-80c0-40d9-b34a-00850c5c6cc5" providerId="ADAL" clId="{5D72D5C5-3880-458D-9AF3-0F81CE11944C}" dt="2022-10-20T14:42:28.353" v="184" actId="26606"/>
          <ac:spMkLst>
            <pc:docMk/>
            <pc:sldMk cId="1986409912" sldId="265"/>
            <ac:spMk id="47" creationId="{CA5AA1DA-6836-9D4B-950E-3B041AC6DD2E}"/>
          </ac:spMkLst>
        </pc:spChg>
        <pc:spChg chg="add">
          <ac:chgData name="Matthew Jarvis [maj52] (Staff)" userId="d937e79e-80c0-40d9-b34a-00850c5c6cc5" providerId="ADAL" clId="{5D72D5C5-3880-458D-9AF3-0F81CE11944C}" dt="2022-10-20T14:42:28.353" v="184" actId="26606"/>
          <ac:spMkLst>
            <pc:docMk/>
            <pc:sldMk cId="1986409912" sldId="265"/>
            <ac:spMk id="53" creationId="{C7F2E4D6-EF46-1C43-8F3E-3620C3C83F36}"/>
          </ac:spMkLst>
        </pc:spChg>
        <pc:grpChg chg="add del">
          <ac:chgData name="Matthew Jarvis [maj52] (Staff)" userId="d937e79e-80c0-40d9-b34a-00850c5c6cc5" providerId="ADAL" clId="{5D72D5C5-3880-458D-9AF3-0F81CE11944C}" dt="2022-10-20T14:38:43.630" v="180" actId="26606"/>
          <ac:grpSpMkLst>
            <pc:docMk/>
            <pc:sldMk cId="1986409912" sldId="265"/>
            <ac:grpSpMk id="14" creationId="{1C054FC3-922A-EC40-AC25-A59AF5378B18}"/>
          </ac:grpSpMkLst>
        </pc:grpChg>
        <pc:grpChg chg="add del">
          <ac:chgData name="Matthew Jarvis [maj52] (Staff)" userId="d937e79e-80c0-40d9-b34a-00850c5c6cc5" providerId="ADAL" clId="{5D72D5C5-3880-458D-9AF3-0F81CE11944C}" dt="2022-10-20T14:38:43.625" v="179" actId="26606"/>
          <ac:grpSpMkLst>
            <pc:docMk/>
            <pc:sldMk cId="1986409912" sldId="265"/>
            <ac:grpSpMk id="34" creationId="{328030ED-3004-A04B-8304-9CF287743271}"/>
          </ac:grpSpMkLst>
        </pc:grpChg>
        <pc:picChg chg="add del mod">
          <ac:chgData name="Matthew Jarvis [maj52] (Staff)" userId="d937e79e-80c0-40d9-b34a-00850c5c6cc5" providerId="ADAL" clId="{5D72D5C5-3880-458D-9AF3-0F81CE11944C}" dt="2022-10-20T14:36:36.615" v="172" actId="478"/>
          <ac:picMkLst>
            <pc:docMk/>
            <pc:sldMk cId="1986409912" sldId="265"/>
            <ac:picMk id="3" creationId="{ACE210FA-FB8A-82D4-B1C5-CFF74FA3C7F3}"/>
          </ac:picMkLst>
        </pc:picChg>
        <pc:picChg chg="add mod ord">
          <ac:chgData name="Matthew Jarvis [maj52] (Staff)" userId="d937e79e-80c0-40d9-b34a-00850c5c6cc5" providerId="ADAL" clId="{5D72D5C5-3880-458D-9AF3-0F81CE11944C}" dt="2022-10-20T14:42:28.353" v="184" actId="26606"/>
          <ac:picMkLst>
            <pc:docMk/>
            <pc:sldMk cId="1986409912" sldId="265"/>
            <ac:picMk id="6" creationId="{453ED165-EDE0-D693-7521-0578462E12FF}"/>
          </ac:picMkLst>
        </pc:picChg>
        <pc:picChg chg="add mod ord">
          <ac:chgData name="Matthew Jarvis [maj52] (Staff)" userId="d937e79e-80c0-40d9-b34a-00850c5c6cc5" providerId="ADAL" clId="{5D72D5C5-3880-458D-9AF3-0F81CE11944C}" dt="2022-10-20T14:42:35.610" v="189" actId="27614"/>
          <ac:picMkLst>
            <pc:docMk/>
            <pc:sldMk cId="1986409912" sldId="265"/>
            <ac:picMk id="8" creationId="{5404E425-E7F0-8FB7-5C09-71245F36D770}"/>
          </ac:picMkLst>
        </pc:picChg>
        <pc:picChg chg="add mod ord">
          <ac:chgData name="Matthew Jarvis [maj52] (Staff)" userId="d937e79e-80c0-40d9-b34a-00850c5c6cc5" providerId="ADAL" clId="{5D72D5C5-3880-458D-9AF3-0F81CE11944C}" dt="2022-10-20T14:42:34.890" v="187" actId="27614"/>
          <ac:picMkLst>
            <pc:docMk/>
            <pc:sldMk cId="1986409912" sldId="265"/>
            <ac:picMk id="11" creationId="{20CA2542-084A-4095-527A-317A650F3529}"/>
          </ac:picMkLst>
        </pc:picChg>
        <pc:picChg chg="add mod">
          <ac:chgData name="Matthew Jarvis [maj52] (Staff)" userId="d937e79e-80c0-40d9-b34a-00850c5c6cc5" providerId="ADAL" clId="{5D72D5C5-3880-458D-9AF3-0F81CE11944C}" dt="2022-10-20T14:42:34.891" v="188" actId="962"/>
          <ac:picMkLst>
            <pc:docMk/>
            <pc:sldMk cId="1986409912" sldId="265"/>
            <ac:picMk id="28" creationId="{9A04A9E0-E22C-A232-D833-F5B4FD62D08B}"/>
          </ac:picMkLst>
        </pc:picChg>
        <pc:cxnChg chg="add del">
          <ac:chgData name="Matthew Jarvis [maj52] (Staff)" userId="d937e79e-80c0-40d9-b34a-00850c5c6cc5" providerId="ADAL" clId="{5D72D5C5-3880-458D-9AF3-0F81CE11944C}" dt="2022-10-20T14:38:43.630" v="180" actId="26606"/>
          <ac:cxnSpMkLst>
            <pc:docMk/>
            <pc:sldMk cId="1986409912" sldId="265"/>
            <ac:cxnSpMk id="12" creationId="{BA7C2670-8081-9C42-82A1-23BBFAEAAABC}"/>
          </ac:cxnSpMkLst>
        </pc:cxnChg>
        <pc:cxnChg chg="add del">
          <ac:chgData name="Matthew Jarvis [maj52] (Staff)" userId="d937e79e-80c0-40d9-b34a-00850c5c6cc5" providerId="ADAL" clId="{5D72D5C5-3880-458D-9AF3-0F81CE11944C}" dt="2022-10-20T14:38:43.625" v="179" actId="26606"/>
          <ac:cxnSpMkLst>
            <pc:docMk/>
            <pc:sldMk cId="1986409912" sldId="265"/>
            <ac:cxnSpMk id="40" creationId="{A52A371B-9B5D-6048-A8B3-0611273B38C4}"/>
          </ac:cxnSpMkLst>
        </pc:cxnChg>
        <pc:cxnChg chg="add del">
          <ac:chgData name="Matthew Jarvis [maj52] (Staff)" userId="d937e79e-80c0-40d9-b34a-00850c5c6cc5" providerId="ADAL" clId="{5D72D5C5-3880-458D-9AF3-0F81CE11944C}" dt="2022-10-20T14:38:43.625" v="179" actId="26606"/>
          <ac:cxnSpMkLst>
            <pc:docMk/>
            <pc:sldMk cId="1986409912" sldId="265"/>
            <ac:cxnSpMk id="42" creationId="{BF3CF3DF-4809-5B42-9F22-981391379297}"/>
          </ac:cxnSpMkLst>
        </pc:cxnChg>
        <pc:cxnChg chg="add del">
          <ac:chgData name="Matthew Jarvis [maj52] (Staff)" userId="d937e79e-80c0-40d9-b34a-00850c5c6cc5" providerId="ADAL" clId="{5D72D5C5-3880-458D-9AF3-0F81CE11944C}" dt="2022-10-20T14:38:43.625" v="179" actId="26606"/>
          <ac:cxnSpMkLst>
            <pc:docMk/>
            <pc:sldMk cId="1986409912" sldId="265"/>
            <ac:cxnSpMk id="44" creationId="{89E619CB-DF06-4C4D-B832-2A4C32A97B10}"/>
          </ac:cxnSpMkLst>
        </pc:cxnChg>
        <pc:cxnChg chg="add del">
          <ac:chgData name="Matthew Jarvis [maj52] (Staff)" userId="d937e79e-80c0-40d9-b34a-00850c5c6cc5" providerId="ADAL" clId="{5D72D5C5-3880-458D-9AF3-0F81CE11944C}" dt="2022-10-20T14:42:28.353" v="184" actId="26606"/>
          <ac:cxnSpMkLst>
            <pc:docMk/>
            <pc:sldMk cId="1986409912" sldId="265"/>
            <ac:cxnSpMk id="48" creationId="{BF3CF3DF-4809-5B42-9F22-981391379297}"/>
          </ac:cxnSpMkLst>
        </pc:cxnChg>
        <pc:cxnChg chg="add">
          <ac:chgData name="Matthew Jarvis [maj52] (Staff)" userId="d937e79e-80c0-40d9-b34a-00850c5c6cc5" providerId="ADAL" clId="{5D72D5C5-3880-458D-9AF3-0F81CE11944C}" dt="2022-10-20T14:42:28.353" v="184" actId="26606"/>
          <ac:cxnSpMkLst>
            <pc:docMk/>
            <pc:sldMk cId="1986409912" sldId="265"/>
            <ac:cxnSpMk id="55" creationId="{BF3CF3DF-4809-5B42-9F22-981391379297}"/>
          </ac:cxnSpMkLst>
        </pc:cxnChg>
      </pc:sldChg>
      <pc:sldChg chg="addSp delSp modSp add mod setBg modAnim">
        <pc:chgData name="Matthew Jarvis [maj52] (Staff)" userId="d937e79e-80c0-40d9-b34a-00850c5c6cc5" providerId="ADAL" clId="{5D72D5C5-3880-458D-9AF3-0F81CE11944C}" dt="2022-10-20T14:56:16.286" v="943"/>
        <pc:sldMkLst>
          <pc:docMk/>
          <pc:sldMk cId="4123303729" sldId="266"/>
        </pc:sldMkLst>
        <pc:spChg chg="mod">
          <ac:chgData name="Matthew Jarvis [maj52] (Staff)" userId="d937e79e-80c0-40d9-b34a-00850c5c6cc5" providerId="ADAL" clId="{5D72D5C5-3880-458D-9AF3-0F81CE11944C}" dt="2022-10-20T14:46:09.916" v="506" actId="26606"/>
          <ac:spMkLst>
            <pc:docMk/>
            <pc:sldMk cId="4123303729" sldId="266"/>
            <ac:spMk id="2" creationId="{E3717843-0994-4A70-B2FC-25F6216A9AE1}"/>
          </ac:spMkLst>
        </pc:spChg>
        <pc:spChg chg="mod">
          <ac:chgData name="Matthew Jarvis [maj52] (Staff)" userId="d937e79e-80c0-40d9-b34a-00850c5c6cc5" providerId="ADAL" clId="{5D72D5C5-3880-458D-9AF3-0F81CE11944C}" dt="2022-10-20T14:46:29.887" v="509" actId="207"/>
          <ac:spMkLst>
            <pc:docMk/>
            <pc:sldMk cId="4123303729" sldId="266"/>
            <ac:spMk id="3" creationId="{72E5F508-9836-4C5B-ACB1-46F77E283345}"/>
          </ac:spMkLst>
        </pc:spChg>
        <pc:spChg chg="add del">
          <ac:chgData name="Matthew Jarvis [maj52] (Staff)" userId="d937e79e-80c0-40d9-b34a-00850c5c6cc5" providerId="ADAL" clId="{5D72D5C5-3880-458D-9AF3-0F81CE11944C}" dt="2022-10-20T14:46:09.916" v="506" actId="26606"/>
          <ac:spMkLst>
            <pc:docMk/>
            <pc:sldMk cId="4123303729" sldId="266"/>
            <ac:spMk id="12" creationId="{C7F2E4D6-EF46-1C43-8F3E-3620C3C83F36}"/>
          </ac:spMkLst>
        </pc:spChg>
        <pc:spChg chg="add">
          <ac:chgData name="Matthew Jarvis [maj52] (Staff)" userId="d937e79e-80c0-40d9-b34a-00850c5c6cc5" providerId="ADAL" clId="{5D72D5C5-3880-458D-9AF3-0F81CE11944C}" dt="2022-10-20T14:46:09.916" v="506" actId="26606"/>
          <ac:spMkLst>
            <pc:docMk/>
            <pc:sldMk cId="4123303729" sldId="266"/>
            <ac:spMk id="25" creationId="{4EFE82FE-7465-AE46-88DF-34D347E83B84}"/>
          </ac:spMkLst>
        </pc:spChg>
        <pc:grpChg chg="add del">
          <ac:chgData name="Matthew Jarvis [maj52] (Staff)" userId="d937e79e-80c0-40d9-b34a-00850c5c6cc5" providerId="ADAL" clId="{5D72D5C5-3880-458D-9AF3-0F81CE11944C}" dt="2022-10-20T14:46:09.916" v="506" actId="26606"/>
          <ac:grpSpMkLst>
            <pc:docMk/>
            <pc:sldMk cId="4123303729" sldId="266"/>
            <ac:grpSpMk id="14" creationId="{97620302-BEE8-1447-8324-5F4178AA169B}"/>
          </ac:grpSpMkLst>
        </pc:grpChg>
        <pc:grpChg chg="add">
          <ac:chgData name="Matthew Jarvis [maj52] (Staff)" userId="d937e79e-80c0-40d9-b34a-00850c5c6cc5" providerId="ADAL" clId="{5D72D5C5-3880-458D-9AF3-0F81CE11944C}" dt="2022-10-20T14:46:09.916" v="506" actId="26606"/>
          <ac:grpSpMkLst>
            <pc:docMk/>
            <pc:sldMk cId="4123303729" sldId="266"/>
            <ac:grpSpMk id="27" creationId="{1B5E71B3-7269-894E-A00B-31D341365FC9}"/>
          </ac:grpSpMkLst>
        </pc:grpChg>
        <pc:picChg chg="mod">
          <ac:chgData name="Matthew Jarvis [maj52] (Staff)" userId="d937e79e-80c0-40d9-b34a-00850c5c6cc5" providerId="ADAL" clId="{5D72D5C5-3880-458D-9AF3-0F81CE11944C}" dt="2022-10-20T14:46:09.916" v="506" actId="26606"/>
          <ac:picMkLst>
            <pc:docMk/>
            <pc:sldMk cId="4123303729" sldId="266"/>
            <ac:picMk id="7" creationId="{389399B3-94CA-4C52-8C06-97632EB5CD3D}"/>
          </ac:picMkLst>
        </pc:picChg>
        <pc:cxnChg chg="add del">
          <ac:chgData name="Matthew Jarvis [maj52] (Staff)" userId="d937e79e-80c0-40d9-b34a-00850c5c6cc5" providerId="ADAL" clId="{5D72D5C5-3880-458D-9AF3-0F81CE11944C}" dt="2022-10-20T14:46:09.916" v="506" actId="26606"/>
          <ac:cxnSpMkLst>
            <pc:docMk/>
            <pc:sldMk cId="4123303729" sldId="266"/>
            <ac:cxnSpMk id="20" creationId="{68C50EA3-7CF1-9542-A21D-5B3EBACC5009}"/>
          </ac:cxnSpMkLst>
        </pc:cxnChg>
        <pc:cxnChg chg="add">
          <ac:chgData name="Matthew Jarvis [maj52] (Staff)" userId="d937e79e-80c0-40d9-b34a-00850c5c6cc5" providerId="ADAL" clId="{5D72D5C5-3880-458D-9AF3-0F81CE11944C}" dt="2022-10-20T14:46:09.916" v="506" actId="26606"/>
          <ac:cxnSpMkLst>
            <pc:docMk/>
            <pc:sldMk cId="4123303729" sldId="266"/>
            <ac:cxnSpMk id="33" creationId="{EEA70831-9A8D-3B4D-8EA5-EE32F93E94E9}"/>
          </ac:cxnSpMkLst>
        </pc:cxnChg>
      </pc:sldChg>
      <pc:sldChg chg="addSp delSp modSp add mod setBg delDesignElem">
        <pc:chgData name="Matthew Jarvis [maj52] (Staff)" userId="d937e79e-80c0-40d9-b34a-00850c5c6cc5" providerId="ADAL" clId="{5D72D5C5-3880-458D-9AF3-0F81CE11944C}" dt="2022-10-20T14:32:31.155" v="15" actId="114"/>
        <pc:sldMkLst>
          <pc:docMk/>
          <pc:sldMk cId="1405005484" sldId="267"/>
        </pc:sldMkLst>
        <pc:spChg chg="mod">
          <ac:chgData name="Matthew Jarvis [maj52] (Staff)" userId="d937e79e-80c0-40d9-b34a-00850c5c6cc5" providerId="ADAL" clId="{5D72D5C5-3880-458D-9AF3-0F81CE11944C}" dt="2022-10-20T14:32:25.761" v="14" actId="26606"/>
          <ac:spMkLst>
            <pc:docMk/>
            <pc:sldMk cId="1405005484" sldId="267"/>
            <ac:spMk id="2" creationId="{7D6F0CCE-2C2C-4018-A4F7-B82270C03CFC}"/>
          </ac:spMkLst>
        </pc:spChg>
        <pc:spChg chg="mod">
          <ac:chgData name="Matthew Jarvis [maj52] (Staff)" userId="d937e79e-80c0-40d9-b34a-00850c5c6cc5" providerId="ADAL" clId="{5D72D5C5-3880-458D-9AF3-0F81CE11944C}" dt="2022-10-20T14:32:31.155" v="15" actId="114"/>
          <ac:spMkLst>
            <pc:docMk/>
            <pc:sldMk cId="1405005484" sldId="267"/>
            <ac:spMk id="4" creationId="{46B43C04-D3F2-482B-BAC4-FD5271724CFC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26" creationId="{757B325C-3E35-45CF-9D07-3BCB281F3B9C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28" creationId="{C24BEC42-AFF3-40D1-93A2-A27A42E1E23C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30" creationId="{608F427C-1EC9-4280-9367-F2B3AA063E82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31" creationId="{4AC0CD9D-7610-4620-93B4-798CCD9AB581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32" creationId="{F98810A7-E114-447A-A7D6-69B27CFB5650}"/>
          </ac:spMkLst>
        </pc:spChg>
        <pc:spChg chg="del">
          <ac:chgData name="Matthew Jarvis [maj52] (Staff)" userId="d937e79e-80c0-40d9-b34a-00850c5c6cc5" providerId="ADAL" clId="{5D72D5C5-3880-458D-9AF3-0F81CE11944C}" dt="2022-10-20T14:32:17.135" v="12"/>
          <ac:spMkLst>
            <pc:docMk/>
            <pc:sldMk cId="1405005484" sldId="267"/>
            <ac:spMk id="35" creationId="{DE4D62F9-188E-4530-84C2-24BDEE4BEB82}"/>
          </ac:spMkLst>
        </pc:spChg>
        <pc:spChg chg="add">
          <ac:chgData name="Matthew Jarvis [maj52] (Staff)" userId="d937e79e-80c0-40d9-b34a-00850c5c6cc5" providerId="ADAL" clId="{5D72D5C5-3880-458D-9AF3-0F81CE11944C}" dt="2022-10-20T14:32:25.761" v="14" actId="26606"/>
          <ac:spMkLst>
            <pc:docMk/>
            <pc:sldMk cId="1405005484" sldId="267"/>
            <ac:spMk id="42" creationId="{4EFE82FE-7465-AE46-88DF-34D347E83B84}"/>
          </ac:spMkLst>
        </pc:spChg>
        <pc:grpChg chg="add">
          <ac:chgData name="Matthew Jarvis [maj52] (Staff)" userId="d937e79e-80c0-40d9-b34a-00850c5c6cc5" providerId="ADAL" clId="{5D72D5C5-3880-458D-9AF3-0F81CE11944C}" dt="2022-10-20T14:32:25.761" v="14" actId="26606"/>
          <ac:grpSpMkLst>
            <pc:docMk/>
            <pc:sldMk cId="1405005484" sldId="267"/>
            <ac:grpSpMk id="14" creationId="{EB46B8FB-F6A2-5F47-A6CD-A7E17E69270F}"/>
          </ac:grpSpMkLst>
        </pc:grpChg>
        <pc:grpChg chg="add">
          <ac:chgData name="Matthew Jarvis [maj52] (Staff)" userId="d937e79e-80c0-40d9-b34a-00850c5c6cc5" providerId="ADAL" clId="{5D72D5C5-3880-458D-9AF3-0F81CE11944C}" dt="2022-10-20T14:32:25.761" v="14" actId="26606"/>
          <ac:grpSpMkLst>
            <pc:docMk/>
            <pc:sldMk cId="1405005484" sldId="267"/>
            <ac:grpSpMk id="44" creationId="{26C321DA-1EDE-3E4B-8B73-6477B2C6D046}"/>
          </ac:grpSpMkLst>
        </pc:grpChg>
        <pc:picChg chg="mod">
          <ac:chgData name="Matthew Jarvis [maj52] (Staff)" userId="d937e79e-80c0-40d9-b34a-00850c5c6cc5" providerId="ADAL" clId="{5D72D5C5-3880-458D-9AF3-0F81CE11944C}" dt="2022-10-20T14:32:25.761" v="14" actId="26606"/>
          <ac:picMkLst>
            <pc:docMk/>
            <pc:sldMk cId="1405005484" sldId="267"/>
            <ac:picMk id="9" creationId="{F9FFF9D7-F91C-4265-B27D-8CFDA3CE6A67}"/>
          </ac:picMkLst>
        </pc:picChg>
        <pc:picChg chg="del">
          <ac:chgData name="Matthew Jarvis [maj52] (Staff)" userId="d937e79e-80c0-40d9-b34a-00850c5c6cc5" providerId="ADAL" clId="{5D72D5C5-3880-458D-9AF3-0F81CE11944C}" dt="2022-10-20T14:32:17.135" v="12"/>
          <ac:picMkLst>
            <pc:docMk/>
            <pc:sldMk cId="1405005484" sldId="267"/>
            <ac:picMk id="27" creationId="{41B68C77-138E-4BF7-A276-BD0C78A4219F}"/>
          </ac:picMkLst>
        </pc:picChg>
        <pc:picChg chg="del">
          <ac:chgData name="Matthew Jarvis [maj52] (Staff)" userId="d937e79e-80c0-40d9-b34a-00850c5c6cc5" providerId="ADAL" clId="{5D72D5C5-3880-458D-9AF3-0F81CE11944C}" dt="2022-10-20T14:32:17.135" v="12"/>
          <ac:picMkLst>
            <pc:docMk/>
            <pc:sldMk cId="1405005484" sldId="267"/>
            <ac:picMk id="29" creationId="{7C268552-D473-46ED-B1B8-422042C4DEF1}"/>
          </ac:picMkLst>
        </pc:picChg>
        <pc:picChg chg="del">
          <ac:chgData name="Matthew Jarvis [maj52] (Staff)" userId="d937e79e-80c0-40d9-b34a-00850c5c6cc5" providerId="ADAL" clId="{5D72D5C5-3880-458D-9AF3-0F81CE11944C}" dt="2022-10-20T14:32:17.135" v="12"/>
          <ac:picMkLst>
            <pc:docMk/>
            <pc:sldMk cId="1405005484" sldId="267"/>
            <ac:picMk id="33" creationId="{B9238B3E-24AA-439A-B527-6C5DF6D72145}"/>
          </ac:picMkLst>
        </pc:picChg>
        <pc:picChg chg="del">
          <ac:chgData name="Matthew Jarvis [maj52] (Staff)" userId="d937e79e-80c0-40d9-b34a-00850c5c6cc5" providerId="ADAL" clId="{5D72D5C5-3880-458D-9AF3-0F81CE11944C}" dt="2022-10-20T14:32:17.135" v="12"/>
          <ac:picMkLst>
            <pc:docMk/>
            <pc:sldMk cId="1405005484" sldId="267"/>
            <ac:picMk id="34" creationId="{69F01145-BEA3-4CBF-AA21-10077B948CA8}"/>
          </ac:picMkLst>
        </pc:picChg>
        <pc:cxnChg chg="add">
          <ac:chgData name="Matthew Jarvis [maj52] (Staff)" userId="d937e79e-80c0-40d9-b34a-00850c5c6cc5" providerId="ADAL" clId="{5D72D5C5-3880-458D-9AF3-0F81CE11944C}" dt="2022-10-20T14:32:25.761" v="14" actId="26606"/>
          <ac:cxnSpMkLst>
            <pc:docMk/>
            <pc:sldMk cId="1405005484" sldId="267"/>
            <ac:cxnSpMk id="40" creationId="{D33A3282-0389-C547-8CA6-7F3E7F27B34D}"/>
          </ac:cxnSpMkLst>
        </pc:cxnChg>
        <pc:cxnChg chg="add">
          <ac:chgData name="Matthew Jarvis [maj52] (Staff)" userId="d937e79e-80c0-40d9-b34a-00850c5c6cc5" providerId="ADAL" clId="{5D72D5C5-3880-458D-9AF3-0F81CE11944C}" dt="2022-10-20T14:32:25.761" v="14" actId="26606"/>
          <ac:cxnSpMkLst>
            <pc:docMk/>
            <pc:sldMk cId="1405005484" sldId="267"/>
            <ac:cxnSpMk id="53" creationId="{EEA70831-9A8D-3B4D-8EA5-EE32F93E94E9}"/>
          </ac:cxnSpMkLst>
        </pc:cxnChg>
      </pc:sldChg>
      <pc:sldChg chg="delSp modSp add mod setBg delDesignElem">
        <pc:chgData name="Matthew Jarvis [maj52] (Staff)" userId="d937e79e-80c0-40d9-b34a-00850c5c6cc5" providerId="ADAL" clId="{5D72D5C5-3880-458D-9AF3-0F81CE11944C}" dt="2022-10-20T14:34:10" v="76" actId="20577"/>
        <pc:sldMkLst>
          <pc:docMk/>
          <pc:sldMk cId="2248963866" sldId="269"/>
        </pc:sldMkLst>
        <pc:spChg chg="mod">
          <ac:chgData name="Matthew Jarvis [maj52] (Staff)" userId="d937e79e-80c0-40d9-b34a-00850c5c6cc5" providerId="ADAL" clId="{5D72D5C5-3880-458D-9AF3-0F81CE11944C}" dt="2022-10-20T14:34:10" v="76" actId="20577"/>
          <ac:spMkLst>
            <pc:docMk/>
            <pc:sldMk cId="2248963866" sldId="269"/>
            <ac:spMk id="2" creationId="{00000000-0000-0000-0000-000000000000}"/>
          </ac:spMkLst>
        </pc:spChg>
        <pc:spChg chg="del">
          <ac:chgData name="Matthew Jarvis [maj52] (Staff)" userId="d937e79e-80c0-40d9-b34a-00850c5c6cc5" providerId="ADAL" clId="{5D72D5C5-3880-458D-9AF3-0F81CE11944C}" dt="2022-10-20T14:33:12.272" v="17"/>
          <ac:spMkLst>
            <pc:docMk/>
            <pc:sldMk cId="2248963866" sldId="269"/>
            <ac:spMk id="31" creationId="{C7F2E4D6-EF46-1C43-8F3E-3620C3C83F36}"/>
          </ac:spMkLst>
        </pc:spChg>
        <pc:grpChg chg="del">
          <ac:chgData name="Matthew Jarvis [maj52] (Staff)" userId="d937e79e-80c0-40d9-b34a-00850c5c6cc5" providerId="ADAL" clId="{5D72D5C5-3880-458D-9AF3-0F81CE11944C}" dt="2022-10-20T14:33:12.272" v="17"/>
          <ac:grpSpMkLst>
            <pc:docMk/>
            <pc:sldMk cId="2248963866" sldId="269"/>
            <ac:grpSpMk id="33" creationId="{7A00BDF4-7643-A942-A588-F24E4E09AADE}"/>
          </ac:grpSpMkLst>
        </pc:grpChg>
        <pc:cxnChg chg="del">
          <ac:chgData name="Matthew Jarvis [maj52] (Staff)" userId="d937e79e-80c0-40d9-b34a-00850c5c6cc5" providerId="ADAL" clId="{5D72D5C5-3880-458D-9AF3-0F81CE11944C}" dt="2022-10-20T14:33:12.272" v="17"/>
          <ac:cxnSpMkLst>
            <pc:docMk/>
            <pc:sldMk cId="2248963866" sldId="269"/>
            <ac:cxnSpMk id="39" creationId="{BF3CF3DF-4809-5B42-9F22-981391379297}"/>
          </ac:cxnSpMkLst>
        </pc:cxnChg>
      </pc:sldChg>
      <pc:sldChg chg="modSp mod ord">
        <pc:chgData name="Matthew Jarvis [maj52] (Staff)" userId="d937e79e-80c0-40d9-b34a-00850c5c6cc5" providerId="ADAL" clId="{5D72D5C5-3880-458D-9AF3-0F81CE11944C}" dt="2022-10-20T14:44:26.304" v="448" actId="5793"/>
        <pc:sldMkLst>
          <pc:docMk/>
          <pc:sldMk cId="4293094623" sldId="321"/>
        </pc:sldMkLst>
        <pc:spChg chg="mod">
          <ac:chgData name="Matthew Jarvis [maj52] (Staff)" userId="d937e79e-80c0-40d9-b34a-00850c5c6cc5" providerId="ADAL" clId="{5D72D5C5-3880-458D-9AF3-0F81CE11944C}" dt="2022-10-20T14:43:43.300" v="209" actId="20577"/>
          <ac:spMkLst>
            <pc:docMk/>
            <pc:sldMk cId="4293094623" sldId="321"/>
            <ac:spMk id="2" creationId="{54F1FC3E-8100-FEC8-1C81-7E03330CB315}"/>
          </ac:spMkLst>
        </pc:spChg>
        <pc:spChg chg="mod">
          <ac:chgData name="Matthew Jarvis [maj52] (Staff)" userId="d937e79e-80c0-40d9-b34a-00850c5c6cc5" providerId="ADAL" clId="{5D72D5C5-3880-458D-9AF3-0F81CE11944C}" dt="2022-10-20T14:44:26.304" v="448" actId="5793"/>
          <ac:spMkLst>
            <pc:docMk/>
            <pc:sldMk cId="4293094623" sldId="321"/>
            <ac:spMk id="3" creationId="{5638C808-6C8E-18E5-7015-FC6EFBDBC859}"/>
          </ac:spMkLst>
        </pc:sp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843315326" sldId="337"/>
        </pc:sldMkLst>
      </pc:sldChg>
      <pc:sldChg chg="modSp mod">
        <pc:chgData name="Matthew Jarvis [maj52] (Staff)" userId="d937e79e-80c0-40d9-b34a-00850c5c6cc5" providerId="ADAL" clId="{5D72D5C5-3880-458D-9AF3-0F81CE11944C}" dt="2022-10-20T14:45:36.705" v="501" actId="20577"/>
        <pc:sldMkLst>
          <pc:docMk/>
          <pc:sldMk cId="416246022" sldId="360"/>
        </pc:sldMkLst>
        <pc:spChg chg="mod">
          <ac:chgData name="Matthew Jarvis [maj52] (Staff)" userId="d937e79e-80c0-40d9-b34a-00850c5c6cc5" providerId="ADAL" clId="{5D72D5C5-3880-458D-9AF3-0F81CE11944C}" dt="2022-10-20T14:45:36.705" v="501" actId="20577"/>
          <ac:spMkLst>
            <pc:docMk/>
            <pc:sldMk cId="416246022" sldId="360"/>
            <ac:spMk id="3" creationId="{C766D107-63DF-057D-B3EA-EA3DFB03C3FE}"/>
          </ac:spMkLst>
        </pc:sp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788057497" sldId="361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482751407" sldId="362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344634763" sldId="363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2819357758" sldId="364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696025046" sldId="365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2991680719" sldId="366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842491161" sldId="367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779859520" sldId="368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007415809" sldId="369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668355706" sldId="370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484319985" sldId="371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040373863" sldId="372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230204415" sldId="373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4199754281" sldId="374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75747311" sldId="375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578318118" sldId="376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433495676" sldId="377"/>
        </pc:sldMkLst>
      </pc:sldChg>
      <pc:sldChg chg="modSp mod ord">
        <pc:chgData name="Matthew Jarvis [maj52] (Staff)" userId="d937e79e-80c0-40d9-b34a-00850c5c6cc5" providerId="ADAL" clId="{5D72D5C5-3880-458D-9AF3-0F81CE11944C}" dt="2022-10-20T14:33:58.027" v="72" actId="403"/>
        <pc:sldMkLst>
          <pc:docMk/>
          <pc:sldMk cId="24810513" sldId="378"/>
        </pc:sldMkLst>
        <pc:spChg chg="mod">
          <ac:chgData name="Matthew Jarvis [maj52] (Staff)" userId="d937e79e-80c0-40d9-b34a-00850c5c6cc5" providerId="ADAL" clId="{5D72D5C5-3880-458D-9AF3-0F81CE11944C}" dt="2022-10-20T14:33:36.635" v="37" actId="404"/>
          <ac:spMkLst>
            <pc:docMk/>
            <pc:sldMk cId="24810513" sldId="378"/>
            <ac:spMk id="2" creationId="{82774A77-8EFB-5E48-8EC0-8F0EA23C2201}"/>
          </ac:spMkLst>
        </pc:spChg>
        <pc:spChg chg="mod">
          <ac:chgData name="Matthew Jarvis [maj52] (Staff)" userId="d937e79e-80c0-40d9-b34a-00850c5c6cc5" providerId="ADAL" clId="{5D72D5C5-3880-458D-9AF3-0F81CE11944C}" dt="2022-10-20T14:33:58.027" v="72" actId="403"/>
          <ac:spMkLst>
            <pc:docMk/>
            <pc:sldMk cId="24810513" sldId="378"/>
            <ac:spMk id="3" creationId="{D2488733-D1DE-EC8E-8A8B-209453248452}"/>
          </ac:spMkLst>
        </pc:spChg>
      </pc:sldChg>
      <pc:sldChg chg="addSp modSp new mod setBg setClrOvrMap">
        <pc:chgData name="Matthew Jarvis [maj52] (Staff)" userId="d937e79e-80c0-40d9-b34a-00850c5c6cc5" providerId="ADAL" clId="{5D72D5C5-3880-458D-9AF3-0F81CE11944C}" dt="2022-10-20T14:47:31.680" v="569" actId="403"/>
        <pc:sldMkLst>
          <pc:docMk/>
          <pc:sldMk cId="1035205081" sldId="379"/>
        </pc:sldMkLst>
        <pc:spChg chg="mod">
          <ac:chgData name="Matthew Jarvis [maj52] (Staff)" userId="d937e79e-80c0-40d9-b34a-00850c5c6cc5" providerId="ADAL" clId="{5D72D5C5-3880-458D-9AF3-0F81CE11944C}" dt="2022-10-20T14:47:27.296" v="565" actId="26606"/>
          <ac:spMkLst>
            <pc:docMk/>
            <pc:sldMk cId="1035205081" sldId="379"/>
            <ac:spMk id="2" creationId="{DF721473-A915-5E92-182E-6791970FA2E5}"/>
          </ac:spMkLst>
        </pc:spChg>
        <pc:spChg chg="mod">
          <ac:chgData name="Matthew Jarvis [maj52] (Staff)" userId="d937e79e-80c0-40d9-b34a-00850c5c6cc5" providerId="ADAL" clId="{5D72D5C5-3880-458D-9AF3-0F81CE11944C}" dt="2022-10-20T14:47:31.680" v="569" actId="403"/>
          <ac:spMkLst>
            <pc:docMk/>
            <pc:sldMk cId="1035205081" sldId="379"/>
            <ac:spMk id="3" creationId="{E289BF55-DD51-A254-C26B-09311A4D0D4D}"/>
          </ac:spMkLst>
        </pc:spChg>
        <pc:spChg chg="add">
          <ac:chgData name="Matthew Jarvis [maj52] (Staff)" userId="d937e79e-80c0-40d9-b34a-00850c5c6cc5" providerId="ADAL" clId="{5D72D5C5-3880-458D-9AF3-0F81CE11944C}" dt="2022-10-20T14:47:27.296" v="565" actId="26606"/>
          <ac:spMkLst>
            <pc:docMk/>
            <pc:sldMk cId="1035205081" sldId="379"/>
            <ac:spMk id="36" creationId="{4EFE82FE-7465-AE46-88DF-34D347E83B84}"/>
          </ac:spMkLst>
        </pc:spChg>
        <pc:grpChg chg="add">
          <ac:chgData name="Matthew Jarvis [maj52] (Staff)" userId="d937e79e-80c0-40d9-b34a-00850c5c6cc5" providerId="ADAL" clId="{5D72D5C5-3880-458D-9AF3-0F81CE11944C}" dt="2022-10-20T14:47:27.296" v="565" actId="26606"/>
          <ac:grpSpMkLst>
            <pc:docMk/>
            <pc:sldMk cId="1035205081" sldId="379"/>
            <ac:grpSpMk id="8" creationId="{EB46B8FB-F6A2-5F47-A6CD-A7E17E69270F}"/>
          </ac:grpSpMkLst>
        </pc:grpChg>
        <pc:grpChg chg="add">
          <ac:chgData name="Matthew Jarvis [maj52] (Staff)" userId="d937e79e-80c0-40d9-b34a-00850c5c6cc5" providerId="ADAL" clId="{5D72D5C5-3880-458D-9AF3-0F81CE11944C}" dt="2022-10-20T14:47:27.296" v="565" actId="26606"/>
          <ac:grpSpMkLst>
            <pc:docMk/>
            <pc:sldMk cId="1035205081" sldId="379"/>
            <ac:grpSpMk id="40" creationId="{E63AF7E2-A240-C246-AFB8-2AD8FF4621DB}"/>
          </ac:grpSpMkLst>
        </pc:grpChg>
        <pc:cxnChg chg="add">
          <ac:chgData name="Matthew Jarvis [maj52] (Staff)" userId="d937e79e-80c0-40d9-b34a-00850c5c6cc5" providerId="ADAL" clId="{5D72D5C5-3880-458D-9AF3-0F81CE11944C}" dt="2022-10-20T14:47:27.296" v="565" actId="26606"/>
          <ac:cxnSpMkLst>
            <pc:docMk/>
            <pc:sldMk cId="1035205081" sldId="379"/>
            <ac:cxnSpMk id="34" creationId="{D33A3282-0389-C547-8CA6-7F3E7F27B34D}"/>
          </ac:cxnSpMkLst>
        </pc:cxnChg>
        <pc:cxnChg chg="add">
          <ac:chgData name="Matthew Jarvis [maj52] (Staff)" userId="d937e79e-80c0-40d9-b34a-00850c5c6cc5" providerId="ADAL" clId="{5D72D5C5-3880-458D-9AF3-0F81CE11944C}" dt="2022-10-20T14:47:27.296" v="565" actId="26606"/>
          <ac:cxnSpMkLst>
            <pc:docMk/>
            <pc:sldMk cId="1035205081" sldId="379"/>
            <ac:cxnSpMk id="38" creationId="{2DDDFCEF-D5C9-BE40-9979-57040F021F96}"/>
          </ac:cxnSpMkLst>
        </pc:cxn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971224655" sldId="379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271619606" sldId="380"/>
        </pc:sldMkLst>
      </pc:sldChg>
      <pc:sldChg chg="addSp delSp modSp new mod setBg">
        <pc:chgData name="Matthew Jarvis [maj52] (Staff)" userId="d937e79e-80c0-40d9-b34a-00850c5c6cc5" providerId="ADAL" clId="{5D72D5C5-3880-458D-9AF3-0F81CE11944C}" dt="2022-10-20T14:56:02.092" v="941" actId="26606"/>
        <pc:sldMkLst>
          <pc:docMk/>
          <pc:sldMk cId="3656379868" sldId="380"/>
        </pc:sldMkLst>
        <pc:spChg chg="mod">
          <ac:chgData name="Matthew Jarvis [maj52] (Staff)" userId="d937e79e-80c0-40d9-b34a-00850c5c6cc5" providerId="ADAL" clId="{5D72D5C5-3880-458D-9AF3-0F81CE11944C}" dt="2022-10-20T14:56:02.092" v="941" actId="26606"/>
          <ac:spMkLst>
            <pc:docMk/>
            <pc:sldMk cId="3656379868" sldId="380"/>
            <ac:spMk id="2" creationId="{B950E65B-E08F-3A05-06AF-A2617AA7D091}"/>
          </ac:spMkLst>
        </pc:spChg>
        <pc:spChg chg="del">
          <ac:chgData name="Matthew Jarvis [maj52] (Staff)" userId="d937e79e-80c0-40d9-b34a-00850c5c6cc5" providerId="ADAL" clId="{5D72D5C5-3880-458D-9AF3-0F81CE11944C}" dt="2022-10-20T14:49:56.080" v="588" actId="22"/>
          <ac:spMkLst>
            <pc:docMk/>
            <pc:sldMk cId="3656379868" sldId="380"/>
            <ac:spMk id="3" creationId="{D733A6D7-6DEE-D8AA-7826-626239AE2A58}"/>
          </ac:spMkLst>
        </pc:spChg>
        <pc:spChg chg="add del">
          <ac:chgData name="Matthew Jarvis [maj52] (Staff)" userId="d937e79e-80c0-40d9-b34a-00850c5c6cc5" providerId="ADAL" clId="{5D72D5C5-3880-458D-9AF3-0F81CE11944C}" dt="2022-10-20T14:56:02.092" v="941" actId="26606"/>
          <ac:spMkLst>
            <pc:docMk/>
            <pc:sldMk cId="3656379868" sldId="380"/>
            <ac:spMk id="38" creationId="{4EFE82FE-7465-AE46-88DF-34D347E83B84}"/>
          </ac:spMkLst>
        </pc:spChg>
        <pc:spChg chg="add">
          <ac:chgData name="Matthew Jarvis [maj52] (Staff)" userId="d937e79e-80c0-40d9-b34a-00850c5c6cc5" providerId="ADAL" clId="{5D72D5C5-3880-458D-9AF3-0F81CE11944C}" dt="2022-10-20T14:56:02.092" v="941" actId="26606"/>
          <ac:spMkLst>
            <pc:docMk/>
            <pc:sldMk cId="3656379868" sldId="380"/>
            <ac:spMk id="80" creationId="{4EFE82FE-7465-AE46-88DF-34D347E83B84}"/>
          </ac:spMkLst>
        </pc:spChg>
        <pc:grpChg chg="add del">
          <ac:chgData name="Matthew Jarvis [maj52] (Staff)" userId="d937e79e-80c0-40d9-b34a-00850c5c6cc5" providerId="ADAL" clId="{5D72D5C5-3880-458D-9AF3-0F81CE11944C}" dt="2022-10-20T14:56:02.092" v="941" actId="26606"/>
          <ac:grpSpMkLst>
            <pc:docMk/>
            <pc:sldMk cId="3656379868" sldId="380"/>
            <ac:grpSpMk id="10" creationId="{EB46B8FB-F6A2-5F47-A6CD-A7E17E69270F}"/>
          </ac:grpSpMkLst>
        </pc:grpChg>
        <pc:grpChg chg="add del">
          <ac:chgData name="Matthew Jarvis [maj52] (Staff)" userId="d937e79e-80c0-40d9-b34a-00850c5c6cc5" providerId="ADAL" clId="{5D72D5C5-3880-458D-9AF3-0F81CE11944C}" dt="2022-10-20T14:56:02.092" v="941" actId="26606"/>
          <ac:grpSpMkLst>
            <pc:docMk/>
            <pc:sldMk cId="3656379868" sldId="380"/>
            <ac:grpSpMk id="40" creationId="{BCFFF971-DAC9-F44B-9F22-4B030B6B61B3}"/>
          </ac:grpSpMkLst>
        </pc:grpChg>
        <pc:grpChg chg="add">
          <ac:chgData name="Matthew Jarvis [maj52] (Staff)" userId="d937e79e-80c0-40d9-b34a-00850c5c6cc5" providerId="ADAL" clId="{5D72D5C5-3880-458D-9AF3-0F81CE11944C}" dt="2022-10-20T14:56:02.092" v="941" actId="26606"/>
          <ac:grpSpMkLst>
            <pc:docMk/>
            <pc:sldMk cId="3656379868" sldId="380"/>
            <ac:grpSpMk id="52" creationId="{EB46B8FB-F6A2-5F47-A6CD-A7E17E69270F}"/>
          </ac:grpSpMkLst>
        </pc:grpChg>
        <pc:grpChg chg="add">
          <ac:chgData name="Matthew Jarvis [maj52] (Staff)" userId="d937e79e-80c0-40d9-b34a-00850c5c6cc5" providerId="ADAL" clId="{5D72D5C5-3880-458D-9AF3-0F81CE11944C}" dt="2022-10-20T14:56:02.092" v="941" actId="26606"/>
          <ac:grpSpMkLst>
            <pc:docMk/>
            <pc:sldMk cId="3656379868" sldId="380"/>
            <ac:grpSpMk id="82" creationId="{BCFFF971-DAC9-F44B-9F22-4B030B6B61B3}"/>
          </ac:grpSpMkLst>
        </pc:grpChg>
        <pc:picChg chg="add mod ord">
          <ac:chgData name="Matthew Jarvis [maj52] (Staff)" userId="d937e79e-80c0-40d9-b34a-00850c5c6cc5" providerId="ADAL" clId="{5D72D5C5-3880-458D-9AF3-0F81CE11944C}" dt="2022-10-20T14:50:21.608" v="590" actId="27614"/>
          <ac:picMkLst>
            <pc:docMk/>
            <pc:sldMk cId="3656379868" sldId="380"/>
            <ac:picMk id="5" creationId="{62567FD8-83BB-7686-F9A5-7B07AA93BD6A}"/>
          </ac:picMkLst>
        </pc:picChg>
        <pc:cxnChg chg="add del">
          <ac:chgData name="Matthew Jarvis [maj52] (Staff)" userId="d937e79e-80c0-40d9-b34a-00850c5c6cc5" providerId="ADAL" clId="{5D72D5C5-3880-458D-9AF3-0F81CE11944C}" dt="2022-10-20T14:56:02.092" v="941" actId="26606"/>
          <ac:cxnSpMkLst>
            <pc:docMk/>
            <pc:sldMk cId="3656379868" sldId="380"/>
            <ac:cxnSpMk id="36" creationId="{D33A3282-0389-C547-8CA6-7F3E7F27B34D}"/>
          </ac:cxnSpMkLst>
        </pc:cxnChg>
        <pc:cxnChg chg="add del">
          <ac:chgData name="Matthew Jarvis [maj52] (Staff)" userId="d937e79e-80c0-40d9-b34a-00850c5c6cc5" providerId="ADAL" clId="{5D72D5C5-3880-458D-9AF3-0F81CE11944C}" dt="2022-10-20T14:56:02.092" v="941" actId="26606"/>
          <ac:cxnSpMkLst>
            <pc:docMk/>
            <pc:sldMk cId="3656379868" sldId="380"/>
            <ac:cxnSpMk id="47" creationId="{F1B96028-BC88-E342-92F9-207761463836}"/>
          </ac:cxnSpMkLst>
        </pc:cxnChg>
        <pc:cxnChg chg="add">
          <ac:chgData name="Matthew Jarvis [maj52] (Staff)" userId="d937e79e-80c0-40d9-b34a-00850c5c6cc5" providerId="ADAL" clId="{5D72D5C5-3880-458D-9AF3-0F81CE11944C}" dt="2022-10-20T14:56:02.092" v="941" actId="26606"/>
          <ac:cxnSpMkLst>
            <pc:docMk/>
            <pc:sldMk cId="3656379868" sldId="380"/>
            <ac:cxnSpMk id="78" creationId="{D33A3282-0389-C547-8CA6-7F3E7F27B34D}"/>
          </ac:cxnSpMkLst>
        </pc:cxnChg>
        <pc:cxnChg chg="add">
          <ac:chgData name="Matthew Jarvis [maj52] (Staff)" userId="d937e79e-80c0-40d9-b34a-00850c5c6cc5" providerId="ADAL" clId="{5D72D5C5-3880-458D-9AF3-0F81CE11944C}" dt="2022-10-20T14:56:02.092" v="941" actId="26606"/>
          <ac:cxnSpMkLst>
            <pc:docMk/>
            <pc:sldMk cId="3656379868" sldId="380"/>
            <ac:cxnSpMk id="89" creationId="{F1B96028-BC88-E342-92F9-207761463836}"/>
          </ac:cxnSpMkLst>
        </pc:cxn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657484283" sldId="381"/>
        </pc:sldMkLst>
      </pc:sldChg>
      <pc:sldChg chg="addSp modSp new mod setBg">
        <pc:chgData name="Matthew Jarvis [maj52] (Staff)" userId="d937e79e-80c0-40d9-b34a-00850c5c6cc5" providerId="ADAL" clId="{5D72D5C5-3880-458D-9AF3-0F81CE11944C}" dt="2022-10-20T14:55:30.735" v="891" actId="20577"/>
        <pc:sldMkLst>
          <pc:docMk/>
          <pc:sldMk cId="1798287447" sldId="381"/>
        </pc:sldMkLst>
        <pc:spChg chg="mod">
          <ac:chgData name="Matthew Jarvis [maj52] (Staff)" userId="d937e79e-80c0-40d9-b34a-00850c5c6cc5" providerId="ADAL" clId="{5D72D5C5-3880-458D-9AF3-0F81CE11944C}" dt="2022-10-20T14:54:36.752" v="786" actId="26606"/>
          <ac:spMkLst>
            <pc:docMk/>
            <pc:sldMk cId="1798287447" sldId="381"/>
            <ac:spMk id="2" creationId="{89482C36-A308-9426-858B-18888D950487}"/>
          </ac:spMkLst>
        </pc:spChg>
        <pc:spChg chg="mod">
          <ac:chgData name="Matthew Jarvis [maj52] (Staff)" userId="d937e79e-80c0-40d9-b34a-00850c5c6cc5" providerId="ADAL" clId="{5D72D5C5-3880-458D-9AF3-0F81CE11944C}" dt="2022-10-20T14:55:30.735" v="891" actId="20577"/>
          <ac:spMkLst>
            <pc:docMk/>
            <pc:sldMk cId="1798287447" sldId="381"/>
            <ac:spMk id="3" creationId="{B7EC4FEF-7B21-091D-24F1-105F09E632E0}"/>
          </ac:spMkLst>
        </pc:spChg>
        <pc:spChg chg="add">
          <ac:chgData name="Matthew Jarvis [maj52] (Staff)" userId="d937e79e-80c0-40d9-b34a-00850c5c6cc5" providerId="ADAL" clId="{5D72D5C5-3880-458D-9AF3-0F81CE11944C}" dt="2022-10-20T14:54:36.752" v="786" actId="26606"/>
          <ac:spMkLst>
            <pc:docMk/>
            <pc:sldMk cId="1798287447" sldId="381"/>
            <ac:spMk id="1031" creationId="{4EFE82FE-7465-AE46-88DF-34D347E83B84}"/>
          </ac:spMkLst>
        </pc:spChg>
        <pc:grpChg chg="add">
          <ac:chgData name="Matthew Jarvis [maj52] (Staff)" userId="d937e79e-80c0-40d9-b34a-00850c5c6cc5" providerId="ADAL" clId="{5D72D5C5-3880-458D-9AF3-0F81CE11944C}" dt="2022-10-20T14:54:36.752" v="786" actId="26606"/>
          <ac:grpSpMkLst>
            <pc:docMk/>
            <pc:sldMk cId="1798287447" sldId="381"/>
            <ac:grpSpMk id="1033" creationId="{1B5E71B3-7269-894E-A00B-31D341365FC9}"/>
          </ac:grpSpMkLst>
        </pc:grpChg>
        <pc:picChg chg="add mod">
          <ac:chgData name="Matthew Jarvis [maj52] (Staff)" userId="d937e79e-80c0-40d9-b34a-00850c5c6cc5" providerId="ADAL" clId="{5D72D5C5-3880-458D-9AF3-0F81CE11944C}" dt="2022-10-20T14:54:36.752" v="786" actId="26606"/>
          <ac:picMkLst>
            <pc:docMk/>
            <pc:sldMk cId="1798287447" sldId="381"/>
            <ac:picMk id="1026" creationId="{75B862C4-2450-0BEE-2C4E-39C35BC268B3}"/>
          </ac:picMkLst>
        </pc:picChg>
        <pc:cxnChg chg="add">
          <ac:chgData name="Matthew Jarvis [maj52] (Staff)" userId="d937e79e-80c0-40d9-b34a-00850c5c6cc5" providerId="ADAL" clId="{5D72D5C5-3880-458D-9AF3-0F81CE11944C}" dt="2022-10-20T14:54:36.752" v="786" actId="26606"/>
          <ac:cxnSpMkLst>
            <pc:docMk/>
            <pc:sldMk cId="1798287447" sldId="381"/>
            <ac:cxnSpMk id="1039" creationId="{EEA70831-9A8D-3B4D-8EA5-EE32F93E94E9}"/>
          </ac:cxnSpMkLst>
        </pc:cxnChg>
      </pc:sldChg>
      <pc:sldChg chg="addSp delSp add del setBg delDesignElem">
        <pc:chgData name="Matthew Jarvis [maj52] (Staff)" userId="d937e79e-80c0-40d9-b34a-00850c5c6cc5" providerId="ADAL" clId="{5D72D5C5-3880-458D-9AF3-0F81CE11944C}" dt="2022-10-20T14:56:36.292" v="947"/>
        <pc:sldMkLst>
          <pc:docMk/>
          <pc:sldMk cId="225025400" sldId="382"/>
        </pc:sldMkLst>
        <pc:spChg chg="add del">
          <ac:chgData name="Matthew Jarvis [maj52] (Staff)" userId="d937e79e-80c0-40d9-b34a-00850c5c6cc5" providerId="ADAL" clId="{5D72D5C5-3880-458D-9AF3-0F81CE11944C}" dt="2022-10-20T14:56:36.292" v="947"/>
          <ac:spMkLst>
            <pc:docMk/>
            <pc:sldMk cId="225025400" sldId="382"/>
            <ac:spMk id="36" creationId="{4EFE82FE-7465-AE46-88DF-34D347E83B84}"/>
          </ac:spMkLst>
        </pc:spChg>
        <pc:grpChg chg="add del">
          <ac:chgData name="Matthew Jarvis [maj52] (Staff)" userId="d937e79e-80c0-40d9-b34a-00850c5c6cc5" providerId="ADAL" clId="{5D72D5C5-3880-458D-9AF3-0F81CE11944C}" dt="2022-10-20T14:56:36.292" v="947"/>
          <ac:grpSpMkLst>
            <pc:docMk/>
            <pc:sldMk cId="225025400" sldId="382"/>
            <ac:grpSpMk id="8" creationId="{EB46B8FB-F6A2-5F47-A6CD-A7E17E69270F}"/>
          </ac:grpSpMkLst>
        </pc:grpChg>
        <pc:grpChg chg="add del">
          <ac:chgData name="Matthew Jarvis [maj52] (Staff)" userId="d937e79e-80c0-40d9-b34a-00850c5c6cc5" providerId="ADAL" clId="{5D72D5C5-3880-458D-9AF3-0F81CE11944C}" dt="2022-10-20T14:56:36.292" v="947"/>
          <ac:grpSpMkLst>
            <pc:docMk/>
            <pc:sldMk cId="225025400" sldId="382"/>
            <ac:grpSpMk id="40" creationId="{E63AF7E2-A240-C246-AFB8-2AD8FF4621DB}"/>
          </ac:grpSpMkLst>
        </pc:grpChg>
        <pc:cxnChg chg="add del">
          <ac:chgData name="Matthew Jarvis [maj52] (Staff)" userId="d937e79e-80c0-40d9-b34a-00850c5c6cc5" providerId="ADAL" clId="{5D72D5C5-3880-458D-9AF3-0F81CE11944C}" dt="2022-10-20T14:56:36.292" v="947"/>
          <ac:cxnSpMkLst>
            <pc:docMk/>
            <pc:sldMk cId="225025400" sldId="382"/>
            <ac:cxnSpMk id="34" creationId="{D33A3282-0389-C547-8CA6-7F3E7F27B34D}"/>
          </ac:cxnSpMkLst>
        </pc:cxnChg>
        <pc:cxnChg chg="add del">
          <ac:chgData name="Matthew Jarvis [maj52] (Staff)" userId="d937e79e-80c0-40d9-b34a-00850c5c6cc5" providerId="ADAL" clId="{5D72D5C5-3880-458D-9AF3-0F81CE11944C}" dt="2022-10-20T14:56:36.292" v="947"/>
          <ac:cxnSpMkLst>
            <pc:docMk/>
            <pc:sldMk cId="225025400" sldId="382"/>
            <ac:cxnSpMk id="38" creationId="{2DDDFCEF-D5C9-BE40-9979-57040F021F96}"/>
          </ac:cxnSpMkLst>
        </pc:cxn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2168106644" sldId="382"/>
        </pc:sldMkLst>
      </pc:sldChg>
      <pc:sldChg chg="modSp add mod ord">
        <pc:chgData name="Matthew Jarvis [maj52] (Staff)" userId="d937e79e-80c0-40d9-b34a-00850c5c6cc5" providerId="ADAL" clId="{5D72D5C5-3880-458D-9AF3-0F81CE11944C}" dt="2022-10-20T14:58:00.097" v="1028" actId="20577"/>
        <pc:sldMkLst>
          <pc:docMk/>
          <pc:sldMk cId="2969065908" sldId="382"/>
        </pc:sldMkLst>
        <pc:spChg chg="mod">
          <ac:chgData name="Matthew Jarvis [maj52] (Staff)" userId="d937e79e-80c0-40d9-b34a-00850c5c6cc5" providerId="ADAL" clId="{5D72D5C5-3880-458D-9AF3-0F81CE11944C}" dt="2022-10-20T14:57:40.359" v="952" actId="20577"/>
          <ac:spMkLst>
            <pc:docMk/>
            <pc:sldMk cId="2969065908" sldId="382"/>
            <ac:spMk id="2" creationId="{DF721473-A915-5E92-182E-6791970FA2E5}"/>
          </ac:spMkLst>
        </pc:spChg>
        <pc:spChg chg="mod">
          <ac:chgData name="Matthew Jarvis [maj52] (Staff)" userId="d937e79e-80c0-40d9-b34a-00850c5c6cc5" providerId="ADAL" clId="{5D72D5C5-3880-458D-9AF3-0F81CE11944C}" dt="2022-10-20T14:58:00.097" v="1028" actId="20577"/>
          <ac:spMkLst>
            <pc:docMk/>
            <pc:sldMk cId="2969065908" sldId="382"/>
            <ac:spMk id="3" creationId="{E289BF55-DD51-A254-C26B-09311A4D0D4D}"/>
          </ac:spMkLst>
        </pc:spChg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984519976" sldId="383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3757239022" sldId="384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2656667061" sldId="385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047380157" sldId="386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4212607804" sldId="387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633238124" sldId="388"/>
        </pc:sldMkLst>
      </pc:sldChg>
      <pc:sldChg chg="del">
        <pc:chgData name="Matthew Jarvis [maj52] (Staff)" userId="d937e79e-80c0-40d9-b34a-00850c5c6cc5" providerId="ADAL" clId="{5D72D5C5-3880-458D-9AF3-0F81CE11944C}" dt="2022-10-20T14:44:49.119" v="449" actId="47"/>
        <pc:sldMkLst>
          <pc:docMk/>
          <pc:sldMk cId="1236815233" sldId="38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409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272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136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071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226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92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60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233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207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925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79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63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3" descr="Row of seated people, some writing notes in book on lap">
            <a:extLst>
              <a:ext uri="{FF2B5EF4-FFF2-40B4-BE49-F238E27FC236}">
                <a16:creationId xmlns:a16="http://schemas.microsoft.com/office/drawing/2014/main" id="{03642715-7BCE-C32C-2B77-660EA7AB70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797" r="1" b="1879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9" name="Rectangle">
            <a:extLst>
              <a:ext uri="{FF2B5EF4-FFF2-40B4-BE49-F238E27FC236}">
                <a16:creationId xmlns:a16="http://schemas.microsoft.com/office/drawing/2014/main" id="{C1FDB97C-3AD1-C545-A219-4B4FCF5AE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76630"/>
            <a:ext cx="5106597" cy="4904739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23041-405C-2C6F-7A99-4B20E667CF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1113376"/>
            <a:ext cx="4209293" cy="32601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latin typeface="Arial" panose="020B0604020202020204" pitchFamily="34" charset="0"/>
                <a:ea typeface="SimSun" panose="02010600030101010101" pitchFamily="2" charset="-122"/>
              </a:rPr>
              <a:t>Session 5: Reviews</a:t>
            </a:r>
            <a:br>
              <a:rPr lang="en-GB" sz="4600" i="1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GB" sz="46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</a:t>
            </a:r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HPEN5013)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D8DA0-EC8F-FC86-BAE8-66BE3E6C56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1" y="4283239"/>
            <a:ext cx="4209292" cy="1272249"/>
          </a:xfrm>
        </p:spPr>
        <p:txBody>
          <a:bodyPr>
            <a:normAutofit/>
          </a:bodyPr>
          <a:lstStyle/>
          <a:p>
            <a:r>
              <a:rPr lang="en-GB" dirty="0"/>
              <a:t>Prof Matthew Jarvis</a:t>
            </a:r>
          </a:p>
          <a:p>
            <a:r>
              <a:rPr lang="en-GB" dirty="0"/>
              <a:t>m.jarvis@uwtsd.ac.uk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A266FA8-F626-1C42-B021-A57818E97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32" name="Freeform 55">
              <a:extLst>
                <a:ext uri="{FF2B5EF4-FFF2-40B4-BE49-F238E27FC236}">
                  <a16:creationId xmlns:a16="http://schemas.microsoft.com/office/drawing/2014/main" id="{2B43B9E4-DCCD-B14F-9DC7-6EF6DF1F6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56">
              <a:extLst>
                <a:ext uri="{FF2B5EF4-FFF2-40B4-BE49-F238E27FC236}">
                  <a16:creationId xmlns:a16="http://schemas.microsoft.com/office/drawing/2014/main" id="{778EA148-BF2C-2F4F-B0F5-E0C8EFCF5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57">
              <a:extLst>
                <a:ext uri="{FF2B5EF4-FFF2-40B4-BE49-F238E27FC236}">
                  <a16:creationId xmlns:a16="http://schemas.microsoft.com/office/drawing/2014/main" id="{A2CACC73-49F7-E24D-92B3-BBFE98702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58">
              <a:extLst>
                <a:ext uri="{FF2B5EF4-FFF2-40B4-BE49-F238E27FC236}">
                  <a16:creationId xmlns:a16="http://schemas.microsoft.com/office/drawing/2014/main" id="{58FF2A73-C08D-E244-97FA-CCE6B5ABB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59">
              <a:extLst>
                <a:ext uri="{FF2B5EF4-FFF2-40B4-BE49-F238E27FC236}">
                  <a16:creationId xmlns:a16="http://schemas.microsoft.com/office/drawing/2014/main" id="{F9251654-A54A-C947-8F27-7511D3D98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60">
              <a:extLst>
                <a:ext uri="{FF2B5EF4-FFF2-40B4-BE49-F238E27FC236}">
                  <a16:creationId xmlns:a16="http://schemas.microsoft.com/office/drawing/2014/main" id="{7005C174-7450-D94C-966E-15D46489B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61">
              <a:extLst>
                <a:ext uri="{FF2B5EF4-FFF2-40B4-BE49-F238E27FC236}">
                  <a16:creationId xmlns:a16="http://schemas.microsoft.com/office/drawing/2014/main" id="{BC08F9D6-DAB6-B34E-A0D1-199D9B531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59556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F1FC3E-8100-FEC8-1C81-7E03330C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My Body Can House Two Hearts </a:t>
            </a:r>
            <a:r>
              <a:rPr lang="en-GB" dirty="0"/>
              <a:t>(2019)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8C808-6C8E-18E5-7015-FC6EFBDBC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lata"/>
              </a:rPr>
              <a:t>The first part of our seminar today will be spent looking at the poems we didn’t discuss from our s</a:t>
            </a:r>
            <a:r>
              <a:rPr lang="en-GB" dirty="0">
                <a:solidFill>
                  <a:srgbClr val="000000"/>
                </a:solidFill>
                <a:latin typeface="Alata"/>
              </a:rPr>
              <a:t>election last week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lata"/>
              </a:rPr>
              <a:t>This is so that we can build up enough knowledge of the </a:t>
            </a:r>
            <a:r>
              <a:rPr lang="en-GB" dirty="0">
                <a:solidFill>
                  <a:srgbClr val="000000"/>
                </a:solidFill>
                <a:latin typeface="Alata"/>
              </a:rPr>
              <a:t>text to start working on reviews…</a:t>
            </a:r>
            <a:endParaRPr lang="en-GB" b="0" i="0" dirty="0">
              <a:solidFill>
                <a:srgbClr val="000000"/>
              </a:solidFill>
              <a:effectLst/>
              <a:latin typeface="gt_super_text_book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D8192-5C6B-3305-1015-8013DC2FF9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" r="2028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094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21473-A915-5E92-182E-6791970F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34"/>
            <a:ext cx="87915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200"/>
              <a:t>Part 2 of the session…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9BF55-DD51-A254-C26B-09311A4D0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83239"/>
            <a:ext cx="8791501" cy="1475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Reviews – some basics!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63AF7E2-A240-C246-AFB8-2AD8FF462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1" name="Freeform 23">
              <a:extLst>
                <a:ext uri="{FF2B5EF4-FFF2-40B4-BE49-F238E27FC236}">
                  <a16:creationId xmlns:a16="http://schemas.microsoft.com/office/drawing/2014/main" id="{760799C4-90B2-C44F-B45C-4128C830B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24">
              <a:extLst>
                <a:ext uri="{FF2B5EF4-FFF2-40B4-BE49-F238E27FC236}">
                  <a16:creationId xmlns:a16="http://schemas.microsoft.com/office/drawing/2014/main" id="{8117A5FF-BE82-D049-80D2-F42CEB9E7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0BDBD55C-A498-F545-BABF-ACA34A20E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26">
              <a:extLst>
                <a:ext uri="{FF2B5EF4-FFF2-40B4-BE49-F238E27FC236}">
                  <a16:creationId xmlns:a16="http://schemas.microsoft.com/office/drawing/2014/main" id="{FC6DFD41-F3C6-7747-98B3-A47594E7B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27">
              <a:extLst>
                <a:ext uri="{FF2B5EF4-FFF2-40B4-BE49-F238E27FC236}">
                  <a16:creationId xmlns:a16="http://schemas.microsoft.com/office/drawing/2014/main" id="{FA2D6C8B-5842-3443-BC3B-700D61C56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28">
              <a:extLst>
                <a:ext uri="{FF2B5EF4-FFF2-40B4-BE49-F238E27FC236}">
                  <a16:creationId xmlns:a16="http://schemas.microsoft.com/office/drawing/2014/main" id="{C7442654-B5C0-1847-A829-082D07974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42B39F10-6841-E54C-8D10-69B571EE1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35205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dirty="0"/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GB" dirty="0"/>
              <a:t>A portfolio of </a:t>
            </a:r>
            <a:r>
              <a:rPr lang="en-GB" b="1" dirty="0"/>
              <a:t>three reviews of roughly equal length</a:t>
            </a:r>
            <a:r>
              <a:rPr lang="en-GB" dirty="0"/>
              <a:t>, totalling 2,500 words.</a:t>
            </a:r>
            <a:endParaRPr lang="en-GB" b="1" dirty="0"/>
          </a:p>
          <a:p>
            <a:pPr lvl="1"/>
            <a:r>
              <a:rPr lang="en-GB" dirty="0"/>
              <a:t>Two reviews will be of texts studied in the module;</a:t>
            </a:r>
          </a:p>
          <a:p>
            <a:pPr lvl="1"/>
            <a:r>
              <a:rPr lang="en-GB" dirty="0"/>
              <a:t>One review will be of a contemporary text (poetry, short stories, or a novel) as agreed with the module tutor.</a:t>
            </a:r>
          </a:p>
        </p:txBody>
      </p:sp>
      <p:pic>
        <p:nvPicPr>
          <p:cNvPr id="27" name="Picture 26" descr="Multi-coloured paper-craft art">
            <a:extLst>
              <a:ext uri="{FF2B5EF4-FFF2-40B4-BE49-F238E27FC236}">
                <a16:creationId xmlns:a16="http://schemas.microsoft.com/office/drawing/2014/main" id="{B8B62789-657D-BB29-12C8-BB40283B14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53" r="26216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96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9E7C1-894D-E7ED-5D39-396C715EB6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02" b="2860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39" name="Rectangle">
            <a:extLst>
              <a:ext uri="{FF2B5EF4-FFF2-40B4-BE49-F238E27FC236}">
                <a16:creationId xmlns:a16="http://schemas.microsoft.com/office/drawing/2014/main" id="{8B80D579-AC08-8D49-BB6A-21123F80B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74A77-8EFB-5E48-8EC0-8F0EA23C2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34"/>
            <a:ext cx="6969505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Recommendation!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88733-D1DE-EC8E-8A8B-2094532484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83239"/>
            <a:ext cx="6969505" cy="1475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Write one of your reviews on </a:t>
            </a:r>
            <a:r>
              <a:rPr lang="en-US" sz="3200" i="1" dirty="0">
                <a:solidFill>
                  <a:schemeClr val="tx1"/>
                </a:solidFill>
              </a:rPr>
              <a:t>My Body Can House Two Hearts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C392F51-F23E-E242-9750-A5B1F128E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Group 42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4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810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6150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6152" name="Oval 6151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3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4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5" name="Oval 6154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6" name="Oval 6155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Oval 6156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59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0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1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2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3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64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6166" name="Straight Connector 6165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68" name="Rectangle 616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9C5AA-998C-4F4C-90D6-BBB4C3DCB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90"/>
            <a:ext cx="4133560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Reviewing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CD54C6-157A-43F1-A733-2826BDAB3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51" y="2160016"/>
            <a:ext cx="4133560" cy="36012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 useful professional skill – and  great training in short-form writing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Short-form skills challenge you to say significant things in a limited amount of words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Writing for magazines in these forms involves short deadline skills and rigorous attention to word-count</a:t>
            </a:r>
          </a:p>
        </p:txBody>
      </p:sp>
      <p:cxnSp>
        <p:nvCxnSpPr>
          <p:cNvPr id="6170" name="Straight Connector 616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Hand placing stars">
            <a:extLst>
              <a:ext uri="{FF2B5EF4-FFF2-40B4-BE49-F238E27FC236}">
                <a16:creationId xmlns:a16="http://schemas.microsoft.com/office/drawing/2014/main" id="{88D53C5E-E908-40B3-8E0F-BF72BB7B469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6" r="11836"/>
          <a:stretch/>
        </p:blipFill>
        <p:spPr bwMode="auto">
          <a:xfrm>
            <a:off x="5263860" y="681645"/>
            <a:ext cx="6273249" cy="54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72" name="Group 6171">
            <a:extLst>
              <a:ext uri="{FF2B5EF4-FFF2-40B4-BE49-F238E27FC236}">
                <a16:creationId xmlns:a16="http://schemas.microsoft.com/office/drawing/2014/main" id="{0D40C408-1C95-CC45-87A7-61CE8B1F9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6173" name="Freeform 22">
              <a:extLst>
                <a:ext uri="{FF2B5EF4-FFF2-40B4-BE49-F238E27FC236}">
                  <a16:creationId xmlns:a16="http://schemas.microsoft.com/office/drawing/2014/main" id="{064C34AA-742A-4849-8CD3-EBD627656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4" name="Freeform 24">
              <a:extLst>
                <a:ext uri="{FF2B5EF4-FFF2-40B4-BE49-F238E27FC236}">
                  <a16:creationId xmlns:a16="http://schemas.microsoft.com/office/drawing/2014/main" id="{EC6ED33D-9A7B-5247-BA45-456AE5F3B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5" name="Freeform 26">
              <a:extLst>
                <a:ext uri="{FF2B5EF4-FFF2-40B4-BE49-F238E27FC236}">
                  <a16:creationId xmlns:a16="http://schemas.microsoft.com/office/drawing/2014/main" id="{143DF02F-6797-8A48-8141-360A16A5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76" name="Freeform 27">
              <a:extLst>
                <a:ext uri="{FF2B5EF4-FFF2-40B4-BE49-F238E27FC236}">
                  <a16:creationId xmlns:a16="http://schemas.microsoft.com/office/drawing/2014/main" id="{FDD14875-9EDB-984E-9EDE-3C3A422D9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7550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25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Oval 28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29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30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6F0CCE-2C2C-4018-A4F7-B82270C03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6648" y="768334"/>
            <a:ext cx="40259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000" dirty="0"/>
              <a:t>What makes a good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B43C04-D3F2-482B-BAC4-FD5271724C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86650" y="4283239"/>
            <a:ext cx="4025900" cy="14751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dirty="0"/>
              <a:t>Matthew Jarvis, Editorial Note, </a:t>
            </a:r>
            <a:r>
              <a:rPr lang="en-US" sz="2000" i="1" dirty="0"/>
              <a:t>Planet: The Welsh Internationalist</a:t>
            </a:r>
            <a:r>
              <a:rPr lang="en-US" sz="2000" dirty="0"/>
              <a:t>, 230 (Summer 2018), 81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9FFF9D7-F91C-4265-B27D-8CFDA3CE6A6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1489" y="841509"/>
            <a:ext cx="6150394" cy="5166331"/>
          </a:xfrm>
          <a:prstGeom prst="rect">
            <a:avLst/>
          </a:prstGeom>
        </p:spPr>
      </p:pic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005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365E9-B8B4-4498-AF0F-8A0B31633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1867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Our two example reviews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D497AE-954D-4791-A0F8-F14C137DE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18677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Both of these reviews were somewhat challenging commissions – but for different reasons…which I’ll explain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What do you think </a:t>
            </a:r>
            <a:r>
              <a:rPr lang="en-GB" sz="1500" dirty="0">
                <a:solidFill>
                  <a:srgbClr val="FF0000"/>
                </a:solidFill>
              </a:rPr>
              <a:t>works well here</a:t>
            </a:r>
            <a:r>
              <a:rPr lang="en-GB" sz="1500" dirty="0"/>
              <a:t>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Is there </a:t>
            </a:r>
            <a:r>
              <a:rPr lang="en-GB" sz="1500" dirty="0">
                <a:solidFill>
                  <a:srgbClr val="FF0000"/>
                </a:solidFill>
              </a:rPr>
              <a:t>anything that is problematic</a:t>
            </a:r>
            <a:r>
              <a:rPr lang="en-GB" sz="1500" dirty="0"/>
              <a:t>, do you think – either in terms of general approach or how the reviews are written?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does Barnie handle a text that he clearly has </a:t>
            </a:r>
            <a:r>
              <a:rPr lang="en-GB" sz="1500" dirty="0">
                <a:solidFill>
                  <a:srgbClr val="FF0000"/>
                </a:solidFill>
              </a:rPr>
              <a:t>significant reservations </a:t>
            </a:r>
            <a:r>
              <a:rPr lang="en-GB" sz="1500" dirty="0"/>
              <a:t>about?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does Harris deal with </a:t>
            </a:r>
            <a:r>
              <a:rPr lang="en-GB" sz="1500" dirty="0">
                <a:solidFill>
                  <a:srgbClr val="FF0000"/>
                </a:solidFill>
              </a:rPr>
              <a:t>a text about a terrorist</a:t>
            </a:r>
            <a:r>
              <a:rPr lang="en-GB" sz="1500" dirty="0"/>
              <a:t>?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GB" sz="1500" dirty="0"/>
              <a:t>How do both reviews engage with </a:t>
            </a:r>
            <a:r>
              <a:rPr lang="en-GB" sz="1500" dirty="0">
                <a:solidFill>
                  <a:srgbClr val="FF0000"/>
                </a:solidFill>
              </a:rPr>
              <a:t>textual evidence </a:t>
            </a:r>
            <a:r>
              <a:rPr lang="en-GB" sz="1500" dirty="0"/>
              <a:t>to support their points?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3ED165-EDE0-D693-7521-0578462E12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42" r="-5" b="19105"/>
          <a:stretch/>
        </p:blipFill>
        <p:spPr>
          <a:xfrm>
            <a:off x="6058018" y="679901"/>
            <a:ext cx="2624328" cy="2624327"/>
          </a:xfrm>
          <a:custGeom>
            <a:avLst/>
            <a:gdLst/>
            <a:ahLst/>
            <a:cxnLst/>
            <a:rect l="l" t="t" r="r" b="b"/>
            <a:pathLst>
              <a:path w="3059915" h="3059914">
                <a:moveTo>
                  <a:pt x="1529957" y="0"/>
                </a:moveTo>
                <a:cubicBezTo>
                  <a:pt x="2374929" y="0"/>
                  <a:pt x="3059915" y="684985"/>
                  <a:pt x="3059915" y="1529957"/>
                </a:cubicBezTo>
                <a:cubicBezTo>
                  <a:pt x="3059915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pic>
        <p:nvPicPr>
          <p:cNvPr id="28" name="Picture 27" descr="Graphical user interface, website, calendar">
            <a:extLst>
              <a:ext uri="{FF2B5EF4-FFF2-40B4-BE49-F238E27FC236}">
                <a16:creationId xmlns:a16="http://schemas.microsoft.com/office/drawing/2014/main" id="{9A04A9E0-E22C-A232-D833-F5B4FD62D08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7" r="14225" b="3"/>
          <a:stretch/>
        </p:blipFill>
        <p:spPr>
          <a:xfrm>
            <a:off x="8916403" y="679901"/>
            <a:ext cx="2624329" cy="2624328"/>
          </a:xfrm>
          <a:custGeom>
            <a:avLst/>
            <a:gdLst/>
            <a:ahLst/>
            <a:cxnLst/>
            <a:rect l="l" t="t" r="r" b="b"/>
            <a:pathLst>
              <a:path w="3059915" h="3059914">
                <a:moveTo>
                  <a:pt x="1529957" y="0"/>
                </a:moveTo>
                <a:cubicBezTo>
                  <a:pt x="2374929" y="0"/>
                  <a:pt x="3059915" y="684985"/>
                  <a:pt x="3059915" y="1529957"/>
                </a:cubicBezTo>
                <a:cubicBezTo>
                  <a:pt x="3059915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1867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Text, calendar&#10;&#10;Description automatically generated">
            <a:extLst>
              <a:ext uri="{FF2B5EF4-FFF2-40B4-BE49-F238E27FC236}">
                <a16:creationId xmlns:a16="http://schemas.microsoft.com/office/drawing/2014/main" id="{20CA2542-084A-4095-527A-317A650F35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9" r="-1" b="26500"/>
          <a:stretch/>
        </p:blipFill>
        <p:spPr>
          <a:xfrm>
            <a:off x="6058018" y="3543377"/>
            <a:ext cx="2624328" cy="2624328"/>
          </a:xfrm>
          <a:custGeom>
            <a:avLst/>
            <a:gdLst/>
            <a:ahLst/>
            <a:cxnLst/>
            <a:rect l="l" t="t" r="r" b="b"/>
            <a:pathLst>
              <a:path w="3059914" h="3059914">
                <a:moveTo>
                  <a:pt x="1529957" y="0"/>
                </a:moveTo>
                <a:cubicBezTo>
                  <a:pt x="2374929" y="0"/>
                  <a:pt x="3059914" y="684985"/>
                  <a:pt x="3059914" y="1529957"/>
                </a:cubicBezTo>
                <a:cubicBezTo>
                  <a:pt x="3059914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  <p:pic>
        <p:nvPicPr>
          <p:cNvPr id="8" name="Picture 7" descr="A person smoking a cigarette&#10;&#10;Description automatically generated">
            <a:extLst>
              <a:ext uri="{FF2B5EF4-FFF2-40B4-BE49-F238E27FC236}">
                <a16:creationId xmlns:a16="http://schemas.microsoft.com/office/drawing/2014/main" id="{5404E425-E7F0-8FB7-5C09-71245F36D7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688" r="4" b="28315"/>
          <a:stretch/>
        </p:blipFill>
        <p:spPr>
          <a:xfrm>
            <a:off x="8916182" y="3543377"/>
            <a:ext cx="2624328" cy="2624328"/>
          </a:xfrm>
          <a:custGeom>
            <a:avLst/>
            <a:gdLst/>
            <a:ahLst/>
            <a:cxnLst/>
            <a:rect l="l" t="t" r="r" b="b"/>
            <a:pathLst>
              <a:path w="3059914" h="3059914">
                <a:moveTo>
                  <a:pt x="1529957" y="0"/>
                </a:moveTo>
                <a:cubicBezTo>
                  <a:pt x="2374929" y="0"/>
                  <a:pt x="3059914" y="684985"/>
                  <a:pt x="3059914" y="1529957"/>
                </a:cubicBezTo>
                <a:cubicBezTo>
                  <a:pt x="3059914" y="2374929"/>
                  <a:pt x="2374929" y="3059914"/>
                  <a:pt x="1529957" y="3059914"/>
                </a:cubicBezTo>
                <a:cubicBezTo>
                  <a:pt x="684985" y="3059914"/>
                  <a:pt x="0" y="2374929"/>
                  <a:pt x="0" y="1529957"/>
                </a:cubicBezTo>
                <a:cubicBezTo>
                  <a:pt x="0" y="684985"/>
                  <a:pt x="684985" y="0"/>
                  <a:pt x="152995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6409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17843-0994-4A70-B2FC-25F6216A9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dirty="0"/>
              <a:t>Can we construct…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5F508-9836-4C5B-ACB1-46F77E283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6400999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list of </a:t>
            </a:r>
            <a:r>
              <a:rPr lang="en-GB" dirty="0">
                <a:solidFill>
                  <a:srgbClr val="FF0000"/>
                </a:solidFill>
              </a:rPr>
              <a:t>DOs and DON’Ts </a:t>
            </a:r>
            <a:r>
              <a:rPr lang="en-GB" dirty="0"/>
              <a:t>for reviewers</a:t>
            </a:r>
          </a:p>
          <a:p>
            <a:pPr>
              <a:lnSpc>
                <a:spcPct val="90000"/>
              </a:lnSpc>
            </a:pPr>
            <a:r>
              <a:rPr lang="en-GB" dirty="0"/>
              <a:t>The other way of looking at this is to consider it </a:t>
            </a:r>
            <a:r>
              <a:rPr lang="en-GB" dirty="0">
                <a:solidFill>
                  <a:srgbClr val="FF0000"/>
                </a:solidFill>
              </a:rPr>
              <a:t>a set of ideas that illustrate good practice</a:t>
            </a:r>
          </a:p>
          <a:p>
            <a:pPr>
              <a:lnSpc>
                <a:spcPct val="90000"/>
              </a:lnSpc>
            </a:pPr>
            <a:r>
              <a:rPr lang="en-GB" dirty="0"/>
              <a:t>Think about this in practical terms: if you’re an editor, </a:t>
            </a:r>
            <a:r>
              <a:rPr lang="en-GB" dirty="0">
                <a:solidFill>
                  <a:srgbClr val="FF0000"/>
                </a:solidFill>
              </a:rPr>
              <a:t>what are the specific things you need your reviewers to be doing to create good reviews</a:t>
            </a:r>
            <a:r>
              <a:rPr lang="en-GB" dirty="0"/>
              <a:t>? Tell them those things!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8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437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Lightbulb">
            <a:extLst>
              <a:ext uri="{FF2B5EF4-FFF2-40B4-BE49-F238E27FC236}">
                <a16:creationId xmlns:a16="http://schemas.microsoft.com/office/drawing/2014/main" id="{389399B3-94CA-4C52-8C06-97632EB5CD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4656" y="1423446"/>
            <a:ext cx="4002456" cy="400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303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4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0E65B-E08F-3A05-06AF-A2617AA7D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4818126"/>
            <a:ext cx="6402597" cy="1063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What was I doing? Some thoughts from me on a review…</a:t>
            </a: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BCFFF971-DAC9-F44B-9F22-4B030B6B6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AA637262-7483-9F43-A425-2A50FAE31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Freeform 39">
              <a:extLst>
                <a:ext uri="{FF2B5EF4-FFF2-40B4-BE49-F238E27FC236}">
                  <a16:creationId xmlns:a16="http://schemas.microsoft.com/office/drawing/2014/main" id="{2E3E7145-2B02-8142-A82F-FFCA717D6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 41">
              <a:extLst>
                <a:ext uri="{FF2B5EF4-FFF2-40B4-BE49-F238E27FC236}">
                  <a16:creationId xmlns:a16="http://schemas.microsoft.com/office/drawing/2014/main" id="{33EA453D-E925-4C4C-A1E9-D54E82602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CBA4AF6C-8831-A34A-91A3-CC6ED3566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 44">
              <a:extLst>
                <a:ext uri="{FF2B5EF4-FFF2-40B4-BE49-F238E27FC236}">
                  <a16:creationId xmlns:a16="http://schemas.microsoft.com/office/drawing/2014/main" id="{8B12A352-6C2B-B94E-82E0-45D881BB7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62567FD8-83BB-7686-F9A5-7B07AA93BD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2388" y="681646"/>
            <a:ext cx="8143822" cy="3481483"/>
          </a:xfrm>
          <a:prstGeom prst="rect">
            <a:avLst/>
          </a:prstGeom>
        </p:spPr>
      </p:pic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1B96028-BC88-E342-92F9-207761463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379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82C36-A308-9426-858B-18888D950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Exercise: identify the problems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C4FEF-7B21-091D-24F1-105F09E63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6400999" cy="36012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 have created a horribly mangled version of the following review that I wrote: </a:t>
            </a:r>
          </a:p>
          <a:p>
            <a:pPr lvl="1"/>
            <a:r>
              <a:rPr lang="en-GB" dirty="0"/>
              <a:t>Matthew Jarvis, 'Jonathan Edwards, </a:t>
            </a:r>
            <a:r>
              <a:rPr lang="en-GB" i="1" dirty="0"/>
              <a:t>My Family and Other Superheroes</a:t>
            </a:r>
            <a:r>
              <a:rPr lang="en-GB" dirty="0"/>
              <a:t>', </a:t>
            </a:r>
            <a:r>
              <a:rPr lang="en-GB" i="1" dirty="0"/>
              <a:t>Red Poets</a:t>
            </a:r>
            <a:r>
              <a:rPr lang="en-GB" dirty="0"/>
              <a:t>, 20 (2014), 60-1</a:t>
            </a:r>
          </a:p>
          <a:p>
            <a:r>
              <a:rPr lang="en-GB" dirty="0"/>
              <a:t>Can you identify the problems that now exist in this piece?</a:t>
            </a:r>
          </a:p>
          <a:p>
            <a:r>
              <a:rPr lang="en-GB" dirty="0"/>
              <a:t>Work on this individually for about 15 minutes, then we’ll discuss your editorial observations</a:t>
            </a:r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034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5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6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37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437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>
            <a:extLst>
              <a:ext uri="{FF2B5EF4-FFF2-40B4-BE49-F238E27FC236}">
                <a16:creationId xmlns:a16="http://schemas.microsoft.com/office/drawing/2014/main" id="{75B862C4-2450-0BEE-2C4E-39C35BC26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39200" y="681645"/>
            <a:ext cx="3593368" cy="548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287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21473-A915-5E92-182E-6791970F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34"/>
            <a:ext cx="87915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200" dirty="0"/>
              <a:t>Part 3 of the session…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9BF55-DD51-A254-C26B-09311A4D0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83239"/>
            <a:ext cx="8791501" cy="1475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Time to start writing your own review of Hanan </a:t>
            </a:r>
            <a:r>
              <a:rPr lang="en-US" sz="3600">
                <a:solidFill>
                  <a:schemeClr val="tx1"/>
                </a:solidFill>
              </a:rPr>
              <a:t>Issa’s collection</a:t>
            </a:r>
            <a:endParaRPr lang="en-US" sz="3600" dirty="0">
              <a:solidFill>
                <a:schemeClr val="tx1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63AF7E2-A240-C246-AFB8-2AD8FF462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41" name="Freeform 23">
              <a:extLst>
                <a:ext uri="{FF2B5EF4-FFF2-40B4-BE49-F238E27FC236}">
                  <a16:creationId xmlns:a16="http://schemas.microsoft.com/office/drawing/2014/main" id="{760799C4-90B2-C44F-B45C-4128C830B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24">
              <a:extLst>
                <a:ext uri="{FF2B5EF4-FFF2-40B4-BE49-F238E27FC236}">
                  <a16:creationId xmlns:a16="http://schemas.microsoft.com/office/drawing/2014/main" id="{8117A5FF-BE82-D049-80D2-F42CEB9E7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0BDBD55C-A498-F545-BABF-ACA34A20E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26">
              <a:extLst>
                <a:ext uri="{FF2B5EF4-FFF2-40B4-BE49-F238E27FC236}">
                  <a16:creationId xmlns:a16="http://schemas.microsoft.com/office/drawing/2014/main" id="{FC6DFD41-F3C6-7747-98B3-A47594E7B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27">
              <a:extLst>
                <a:ext uri="{FF2B5EF4-FFF2-40B4-BE49-F238E27FC236}">
                  <a16:creationId xmlns:a16="http://schemas.microsoft.com/office/drawing/2014/main" id="{FA2D6C8B-5842-3443-BC3B-700D61C56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28">
              <a:extLst>
                <a:ext uri="{FF2B5EF4-FFF2-40B4-BE49-F238E27FC236}">
                  <a16:creationId xmlns:a16="http://schemas.microsoft.com/office/drawing/2014/main" id="{C7442654-B5C0-1847-A829-082D07974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42B39F10-6841-E54C-8D10-69B571EE1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90659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9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BC0F7DEC-457F-D282-57CF-15564761E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Neue Haas Grotesk Text Pro" panose="020B0504020202020204" pitchFamily="34" charset="77"/>
              </a:rPr>
              <a:t>Next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6D107-63DF-057D-B3EA-EA3DFB03C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GB" dirty="0"/>
              <a:t>Final discussion of </a:t>
            </a:r>
            <a:r>
              <a:rPr lang="en-GB" i="1" dirty="0"/>
              <a:t>My Body Can House Two Hearts </a:t>
            </a:r>
          </a:p>
          <a:p>
            <a:r>
              <a:rPr lang="en-GB" dirty="0"/>
              <a:t>You’ll need to finish reading it in full, please.</a:t>
            </a:r>
          </a:p>
          <a:p>
            <a:r>
              <a:rPr lang="en-GB" dirty="0"/>
              <a:t>Review drafting</a:t>
            </a:r>
          </a:p>
        </p:txBody>
      </p:sp>
      <p:pic>
        <p:nvPicPr>
          <p:cNvPr id="6" name="Picture 5" descr="Stack of magazines on table">
            <a:extLst>
              <a:ext uri="{FF2B5EF4-FFF2-40B4-BE49-F238E27FC236}">
                <a16:creationId xmlns:a16="http://schemas.microsoft.com/office/drawing/2014/main" id="{22B80BA8-8F90-0323-BD23-8063E9F12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670" r="10999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42" name="Straight Connector 17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46022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9C63C37ACA646BE54901579DE1973" ma:contentTypeVersion="7" ma:contentTypeDescription="Create a new document." ma:contentTypeScope="" ma:versionID="a7bc343ed16316ad399107b8797e2a83">
  <xsd:schema xmlns:xsd="http://www.w3.org/2001/XMLSchema" xmlns:xs="http://www.w3.org/2001/XMLSchema" xmlns:p="http://schemas.microsoft.com/office/2006/metadata/properties" xmlns:ns3="ae888650-7396-48c8-b40d-dd012b4de289" xmlns:ns4="2d818235-49ca-4ae5-a4a6-8bb78267d6ec" targetNamespace="http://schemas.microsoft.com/office/2006/metadata/properties" ma:root="true" ma:fieldsID="aaceb419a1b9663e44a12d45c52f176e" ns3:_="" ns4:_="">
    <xsd:import namespace="ae888650-7396-48c8-b40d-dd012b4de289"/>
    <xsd:import namespace="2d818235-49ca-4ae5-a4a6-8bb78267d6ec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88650-7396-48c8-b40d-dd012b4de289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818235-49ca-4ae5-a4a6-8bb78267d6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26BD7AF-F538-4AEF-BF8C-75A506C71D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e888650-7396-48c8-b40d-dd012b4de289"/>
    <ds:schemaRef ds:uri="2d818235-49ca-4ae5-a4a6-8bb78267d6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14B002F-DBD7-4766-A7C0-E5AFC29BC1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2730DB-CEEB-4F83-BDEA-DC5BA5A00CE4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ae888650-7396-48c8-b40d-dd012b4de289"/>
    <ds:schemaRef ds:uri="2d818235-49ca-4ae5-a4a6-8bb78267d6ec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2710</TotalTime>
  <Words>490</Words>
  <Application>Microsoft Office PowerPoint</Application>
  <PresentationFormat>Widescreen</PresentationFormat>
  <Paragraphs>43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Alata</vt:lpstr>
      <vt:lpstr>Arial</vt:lpstr>
      <vt:lpstr>gt_super_text_book</vt:lpstr>
      <vt:lpstr>Neue Haas Grotesk Text Pro</vt:lpstr>
      <vt:lpstr>PunchcardVTI</vt:lpstr>
      <vt:lpstr>Session 5: Reviews (HPEN5013)</vt:lpstr>
      <vt:lpstr>My Body Can House Two Hearts (2019)</vt:lpstr>
      <vt:lpstr>Part 2 of the session…</vt:lpstr>
      <vt:lpstr>Assessment 1</vt:lpstr>
      <vt:lpstr>Recommendation!</vt:lpstr>
      <vt:lpstr>Reviewing</vt:lpstr>
      <vt:lpstr>What makes a good review?</vt:lpstr>
      <vt:lpstr>Our two example reviews</vt:lpstr>
      <vt:lpstr>Can we construct…</vt:lpstr>
      <vt:lpstr>What was I doing? Some thoughts from me on a review…</vt:lpstr>
      <vt:lpstr>Exercise: identify the problems</vt:lpstr>
      <vt:lpstr>Part 3 of the session…</vt:lpstr>
      <vt:lpstr>Next week!</vt:lpstr>
    </vt:vector>
  </TitlesOfParts>
  <Company>Prifysgol Aberystwyth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Aspects of Contemporary Literature  (HPEN5013)</dc:title>
  <dc:creator>Matthew Jarvis [maj52] (Staff)</dc:creator>
  <cp:lastModifiedBy>Matthew Jarvis [maj52] (Staff)</cp:lastModifiedBy>
  <cp:revision>4</cp:revision>
  <dcterms:created xsi:type="dcterms:W3CDTF">2022-09-22T19:13:03Z</dcterms:created>
  <dcterms:modified xsi:type="dcterms:W3CDTF">2022-10-20T14:58:07Z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0x010100FD69C63C37ACA646BE54901579DE1973</vt:lpwstr>
  </property>
</Properties>
</file>