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68" r:id="rId5"/>
    <p:sldId id="261" r:id="rId6"/>
    <p:sldId id="262" r:id="rId7"/>
    <p:sldId id="263" r:id="rId8"/>
    <p:sldId id="265" r:id="rId9"/>
    <p:sldId id="266" r:id="rId10"/>
    <p:sldId id="267" r:id="rId11"/>
    <p:sldId id="269" r:id="rId12"/>
    <p:sldId id="270" r:id="rId13"/>
    <p:sldId id="259" r:id="rId14"/>
    <p:sldId id="272" r:id="rId15"/>
    <p:sldId id="260" r:id="rId16"/>
    <p:sldId id="264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D94511-B896-783F-A317-FC66B6665239}" v="1756" dt="2025-01-12T23:06:39.163"/>
    <p1510:client id="{AF5EBA4F-45EF-5DE5-D331-9EC9A21D12FA}" v="294" dt="2025-01-13T03:40:10.097"/>
    <p1510:client id="{CA449791-6D9E-981E-B79B-40CEC992C6CF}" v="563" dt="2025-01-14T02:43:26.3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Thomas (2204305)" userId="S::2204305@student.uwtsd.ac.uk::37ee8dd8-bb5f-4311-a279-9e63182f05be" providerId="AD" clId="Web-{1BD94511-B896-783F-A317-FC66B6665239}"/>
    <pc:docChg chg="addSld modSld sldOrd addMainMaster delMainMaster">
      <pc:chgData name="Ryan Thomas (2204305)" userId="S::2204305@student.uwtsd.ac.uk::37ee8dd8-bb5f-4311-a279-9e63182f05be" providerId="AD" clId="Web-{1BD94511-B896-783F-A317-FC66B6665239}" dt="2025-01-12T23:06:39.163" v="1769" actId="20577"/>
      <pc:docMkLst>
        <pc:docMk/>
      </pc:docMkLst>
      <pc:sldChg chg="addSp modSp mod setBg modClrScheme chgLayout">
        <pc:chgData name="Ryan Thomas (2204305)" userId="S::2204305@student.uwtsd.ac.uk::37ee8dd8-bb5f-4311-a279-9e63182f05be" providerId="AD" clId="Web-{1BD94511-B896-783F-A317-FC66B6665239}" dt="2025-01-07T23:09:34.838" v="100"/>
        <pc:sldMkLst>
          <pc:docMk/>
          <pc:sldMk cId="109857222" sldId="256"/>
        </pc:sldMkLst>
        <pc:spChg chg="mod ord">
          <ac:chgData name="Ryan Thomas (2204305)" userId="S::2204305@student.uwtsd.ac.uk::37ee8dd8-bb5f-4311-a279-9e63182f05be" providerId="AD" clId="Web-{1BD94511-B896-783F-A317-FC66B6665239}" dt="2025-01-07T23:07:19.693" v="9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yan Thomas (2204305)" userId="S::2204305@student.uwtsd.ac.uk::37ee8dd8-bb5f-4311-a279-9e63182f05be" providerId="AD" clId="Web-{1BD94511-B896-783F-A317-FC66B6665239}" dt="2025-01-07T23:07:19.740" v="9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07T23:02:51.702" v="6"/>
          <ac:spMkLst>
            <pc:docMk/>
            <pc:sldMk cId="109857222" sldId="256"/>
            <ac:spMk id="9" creationId="{C1DD1A8A-57D5-4A81-AD04-532B043C5611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07T23:02:51.702" v="6"/>
          <ac:spMkLst>
            <pc:docMk/>
            <pc:sldMk cId="109857222" sldId="256"/>
            <ac:spMk id="11" creationId="{007891EC-4501-44ED-A8C8-B11B6DB767AB}"/>
          </ac:spMkLst>
        </pc:spChg>
        <pc:picChg chg="add mod ord">
          <ac:chgData name="Ryan Thomas (2204305)" userId="S::2204305@student.uwtsd.ac.uk::37ee8dd8-bb5f-4311-a279-9e63182f05be" providerId="AD" clId="Web-{1BD94511-B896-783F-A317-FC66B6665239}" dt="2025-01-07T23:09:34.838" v="100"/>
          <ac:picMkLst>
            <pc:docMk/>
            <pc:sldMk cId="109857222" sldId="256"/>
            <ac:picMk id="4" creationId="{55C37F27-09AA-FB0F-129D-F393258AF325}"/>
          </ac:picMkLst>
        </pc:picChg>
      </pc:sldChg>
      <pc:sldChg chg="modSp new">
        <pc:chgData name="Ryan Thomas (2204305)" userId="S::2204305@student.uwtsd.ac.uk::37ee8dd8-bb5f-4311-a279-9e63182f05be" providerId="AD" clId="Web-{1BD94511-B896-783F-A317-FC66B6665239}" dt="2025-01-07T23:10:22.823" v="107" actId="20577"/>
        <pc:sldMkLst>
          <pc:docMk/>
          <pc:sldMk cId="2730916231" sldId="257"/>
        </pc:sldMkLst>
        <pc:spChg chg="mod">
          <ac:chgData name="Ryan Thomas (2204305)" userId="S::2204305@student.uwtsd.ac.uk::37ee8dd8-bb5f-4311-a279-9e63182f05be" providerId="AD" clId="Web-{1BD94511-B896-783F-A317-FC66B6665239}" dt="2025-01-07T23:10:22.823" v="107" actId="20577"/>
          <ac:spMkLst>
            <pc:docMk/>
            <pc:sldMk cId="2730916231" sldId="257"/>
            <ac:spMk id="2" creationId="{3589CF5F-58CF-C2B2-EEF9-5D31EB48BF36}"/>
          </ac:spMkLst>
        </pc:spChg>
      </pc:sldChg>
      <pc:sldChg chg="modSp new">
        <pc:chgData name="Ryan Thomas (2204305)" userId="S::2204305@student.uwtsd.ac.uk::37ee8dd8-bb5f-4311-a279-9e63182f05be" providerId="AD" clId="Web-{1BD94511-B896-783F-A317-FC66B6665239}" dt="2025-01-12T22:37:45.071" v="1605" actId="1076"/>
        <pc:sldMkLst>
          <pc:docMk/>
          <pc:sldMk cId="2794287946" sldId="258"/>
        </pc:sldMkLst>
        <pc:spChg chg="mod">
          <ac:chgData name="Ryan Thomas (2204305)" userId="S::2204305@student.uwtsd.ac.uk::37ee8dd8-bb5f-4311-a279-9e63182f05be" providerId="AD" clId="Web-{1BD94511-B896-783F-A317-FC66B6665239}" dt="2025-01-12T22:37:35.992" v="1604"/>
          <ac:spMkLst>
            <pc:docMk/>
            <pc:sldMk cId="2794287946" sldId="258"/>
            <ac:spMk id="2" creationId="{2098649A-1F45-C40A-9D55-F0ED70371BA0}"/>
          </ac:spMkLst>
        </pc:spChg>
        <pc:spChg chg="mod">
          <ac:chgData name="Ryan Thomas (2204305)" userId="S::2204305@student.uwtsd.ac.uk::37ee8dd8-bb5f-4311-a279-9e63182f05be" providerId="AD" clId="Web-{1BD94511-B896-783F-A317-FC66B6665239}" dt="2025-01-12T22:37:45.071" v="1605" actId="1076"/>
          <ac:spMkLst>
            <pc:docMk/>
            <pc:sldMk cId="2794287946" sldId="258"/>
            <ac:spMk id="3" creationId="{D7BC8F8A-EE8E-9E9E-81B7-CCD4B6584C5C}"/>
          </ac:spMkLst>
        </pc:spChg>
      </pc:sldChg>
      <pc:sldChg chg="addSp delSp modSp new mod ord setBg">
        <pc:chgData name="Ryan Thomas (2204305)" userId="S::2204305@student.uwtsd.ac.uk::37ee8dd8-bb5f-4311-a279-9e63182f05be" providerId="AD" clId="Web-{1BD94511-B896-783F-A317-FC66B6665239}" dt="2025-01-12T21:39:14.876" v="1457"/>
        <pc:sldMkLst>
          <pc:docMk/>
          <pc:sldMk cId="1395301320" sldId="259"/>
        </pc:sldMkLst>
        <pc:spChg chg="mod">
          <ac:chgData name="Ryan Thomas (2204305)" userId="S::2204305@student.uwtsd.ac.uk::37ee8dd8-bb5f-4311-a279-9e63182f05be" providerId="AD" clId="Web-{1BD94511-B896-783F-A317-FC66B6665239}" dt="2025-01-08T22:21:19.499" v="274"/>
          <ac:spMkLst>
            <pc:docMk/>
            <pc:sldMk cId="1395301320" sldId="259"/>
            <ac:spMk id="2" creationId="{7227A6E8-6410-12D3-2D4A-F45B9169E6FA}"/>
          </ac:spMkLst>
        </pc:spChg>
        <pc:spChg chg="add del">
          <ac:chgData name="Ryan Thomas (2204305)" userId="S::2204305@student.uwtsd.ac.uk::37ee8dd8-bb5f-4311-a279-9e63182f05be" providerId="AD" clId="Web-{1BD94511-B896-783F-A317-FC66B6665239}" dt="2025-01-08T01:00:27.084" v="172"/>
          <ac:spMkLst>
            <pc:docMk/>
            <pc:sldMk cId="1395301320" sldId="259"/>
            <ac:spMk id="3" creationId="{8442A1B4-2E10-B53C-4790-B7835EF09C4C}"/>
          </ac:spMkLst>
        </pc:spChg>
        <pc:spChg chg="add mod">
          <ac:chgData name="Ryan Thomas (2204305)" userId="S::2204305@student.uwtsd.ac.uk::37ee8dd8-bb5f-4311-a279-9e63182f05be" providerId="AD" clId="Web-{1BD94511-B896-783F-A317-FC66B6665239}" dt="2025-01-08T22:19:24.007" v="235" actId="20577"/>
          <ac:spMkLst>
            <pc:docMk/>
            <pc:sldMk cId="1395301320" sldId="259"/>
            <ac:spMk id="3" creationId="{C57D3ADA-098B-F133-8CD3-1683F120514B}"/>
          </ac:spMkLst>
        </pc:spChg>
        <pc:spChg chg="add del">
          <ac:chgData name="Ryan Thomas (2204305)" userId="S::2204305@student.uwtsd.ac.uk::37ee8dd8-bb5f-4311-a279-9e63182f05be" providerId="AD" clId="Web-{1BD94511-B896-783F-A317-FC66B6665239}" dt="2025-01-08T01:01:39.013" v="180"/>
          <ac:spMkLst>
            <pc:docMk/>
            <pc:sldMk cId="1395301320" sldId="259"/>
            <ac:spMk id="6" creationId="{F1900881-D9E7-0BCB-4EA3-E8423CCC22DE}"/>
          </ac:spMkLst>
        </pc:spChg>
        <pc:spChg chg="add mod">
          <ac:chgData name="Ryan Thomas (2204305)" userId="S::2204305@student.uwtsd.ac.uk::37ee8dd8-bb5f-4311-a279-9e63182f05be" providerId="AD" clId="Web-{1BD94511-B896-783F-A317-FC66B6665239}" dt="2025-01-11T22:40:51.991" v="918" actId="20577"/>
          <ac:spMkLst>
            <pc:docMk/>
            <pc:sldMk cId="1395301320" sldId="259"/>
            <ac:spMk id="9" creationId="{31115A07-1DA7-EACA-AEA6-32B9D42D048C}"/>
          </ac:spMkLst>
        </pc:spChg>
        <pc:picChg chg="add del mod ord">
          <ac:chgData name="Ryan Thomas (2204305)" userId="S::2204305@student.uwtsd.ac.uk::37ee8dd8-bb5f-4311-a279-9e63182f05be" providerId="AD" clId="Web-{1BD94511-B896-783F-A317-FC66B6665239}" dt="2025-01-08T01:00:18.708" v="171"/>
          <ac:picMkLst>
            <pc:docMk/>
            <pc:sldMk cId="1395301320" sldId="259"/>
            <ac:picMk id="4" creationId="{E11F1C1A-BA6B-3EB9-31EC-0542C6054262}"/>
          </ac:picMkLst>
        </pc:picChg>
        <pc:picChg chg="add mod ord">
          <ac:chgData name="Ryan Thomas (2204305)" userId="S::2204305@student.uwtsd.ac.uk::37ee8dd8-bb5f-4311-a279-9e63182f05be" providerId="AD" clId="Web-{1BD94511-B896-783F-A317-FC66B6665239}" dt="2025-01-08T22:19:00.678" v="223" actId="14100"/>
          <ac:picMkLst>
            <pc:docMk/>
            <pc:sldMk cId="1395301320" sldId="259"/>
            <ac:picMk id="5" creationId="{2FCBB901-1401-7FD9-EA22-8E1A9F1276B1}"/>
          </ac:picMkLst>
        </pc:picChg>
        <pc:cxnChg chg="add">
          <ac:chgData name="Ryan Thomas (2204305)" userId="S::2204305@student.uwtsd.ac.uk::37ee8dd8-bb5f-4311-a279-9e63182f05be" providerId="AD" clId="Web-{1BD94511-B896-783F-A317-FC66B6665239}" dt="2025-01-08T01:01:05.418" v="173"/>
          <ac:cxnSpMkLst>
            <pc:docMk/>
            <pc:sldMk cId="1395301320" sldId="259"/>
            <ac:cxnSpMk id="12" creationId="{37C77032-C865-6057-7D7A-E2743CFA20F9}"/>
          </ac:cxnSpMkLst>
        </pc:cxnChg>
      </pc:sldChg>
      <pc:sldChg chg="modSp new">
        <pc:chgData name="Ryan Thomas (2204305)" userId="S::2204305@student.uwtsd.ac.uk::37ee8dd8-bb5f-4311-a279-9e63182f05be" providerId="AD" clId="Web-{1BD94511-B896-783F-A317-FC66B6665239}" dt="2025-01-12T22:53:03.441" v="1701" actId="20577"/>
        <pc:sldMkLst>
          <pc:docMk/>
          <pc:sldMk cId="594961159" sldId="260"/>
        </pc:sldMkLst>
        <pc:spChg chg="mod">
          <ac:chgData name="Ryan Thomas (2204305)" userId="S::2204305@student.uwtsd.ac.uk::37ee8dd8-bb5f-4311-a279-9e63182f05be" providerId="AD" clId="Web-{1BD94511-B896-783F-A317-FC66B6665239}" dt="2025-01-12T03:30:36.361" v="1375" actId="1076"/>
          <ac:spMkLst>
            <pc:docMk/>
            <pc:sldMk cId="594961159" sldId="260"/>
            <ac:spMk id="2" creationId="{4D4BFA4F-56B9-BFD0-35BE-D1721E668E8A}"/>
          </ac:spMkLst>
        </pc:spChg>
        <pc:spChg chg="mod">
          <ac:chgData name="Ryan Thomas (2204305)" userId="S::2204305@student.uwtsd.ac.uk::37ee8dd8-bb5f-4311-a279-9e63182f05be" providerId="AD" clId="Web-{1BD94511-B896-783F-A317-FC66B6665239}" dt="2025-01-12T22:53:03.441" v="1701" actId="20577"/>
          <ac:spMkLst>
            <pc:docMk/>
            <pc:sldMk cId="594961159" sldId="260"/>
            <ac:spMk id="3" creationId="{33C95B26-7972-88A0-C83C-D4875A88E386}"/>
          </ac:spMkLst>
        </pc:spChg>
      </pc:sldChg>
      <pc:sldChg chg="addSp delSp modSp new mod setBg">
        <pc:chgData name="Ryan Thomas (2204305)" userId="S::2204305@student.uwtsd.ac.uk::37ee8dd8-bb5f-4311-a279-9e63182f05be" providerId="AD" clId="Web-{1BD94511-B896-783F-A317-FC66B6665239}" dt="2025-01-11T18:12:08.036" v="759" actId="20577"/>
        <pc:sldMkLst>
          <pc:docMk/>
          <pc:sldMk cId="597264304" sldId="261"/>
        </pc:sldMkLst>
        <pc:spChg chg="mod ord">
          <ac:chgData name="Ryan Thomas (2204305)" userId="S::2204305@student.uwtsd.ac.uk::37ee8dd8-bb5f-4311-a279-9e63182f05be" providerId="AD" clId="Web-{1BD94511-B896-783F-A317-FC66B6665239}" dt="2025-01-09T00:40:31.400" v="592"/>
          <ac:spMkLst>
            <pc:docMk/>
            <pc:sldMk cId="597264304" sldId="261"/>
            <ac:spMk id="2" creationId="{7BBA6A27-517D-C379-7A38-3FC2A8CBACD9}"/>
          </ac:spMkLst>
        </pc:spChg>
        <pc:spChg chg="del">
          <ac:chgData name="Ryan Thomas (2204305)" userId="S::2204305@student.uwtsd.ac.uk::37ee8dd8-bb5f-4311-a279-9e63182f05be" providerId="AD" clId="Web-{1BD94511-B896-783F-A317-FC66B6665239}" dt="2025-01-09T00:07:17.283" v="460"/>
          <ac:spMkLst>
            <pc:docMk/>
            <pc:sldMk cId="597264304" sldId="261"/>
            <ac:spMk id="3" creationId="{ABD60948-5FCD-C3A9-0F2F-23CECA63B066}"/>
          </ac:spMkLst>
        </pc:spChg>
        <pc:spChg chg="add del">
          <ac:chgData name="Ryan Thomas (2204305)" userId="S::2204305@student.uwtsd.ac.uk::37ee8dd8-bb5f-4311-a279-9e63182f05be" providerId="AD" clId="Web-{1BD94511-B896-783F-A317-FC66B6665239}" dt="2025-01-09T00:07:51.519" v="462"/>
          <ac:spMkLst>
            <pc:docMk/>
            <pc:sldMk cId="597264304" sldId="261"/>
            <ac:spMk id="8" creationId="{18E4E68C-A37B-E24C-B3BF-24F937C74520}"/>
          </ac:spMkLst>
        </pc:spChg>
        <pc:spChg chg="add del">
          <ac:chgData name="Ryan Thomas (2204305)" userId="S::2204305@student.uwtsd.ac.uk::37ee8dd8-bb5f-4311-a279-9e63182f05be" providerId="AD" clId="Web-{1BD94511-B896-783F-A317-FC66B6665239}" dt="2025-01-09T00:07:51.519" v="462"/>
          <ac:spMkLst>
            <pc:docMk/>
            <pc:sldMk cId="597264304" sldId="261"/>
            <ac:spMk id="11" creationId="{9F7D5CDA-D291-4307-BF55-1381FED29634}"/>
          </ac:spMkLst>
        </pc:spChg>
        <pc:spChg chg="add del">
          <ac:chgData name="Ryan Thomas (2204305)" userId="S::2204305@student.uwtsd.ac.uk::37ee8dd8-bb5f-4311-a279-9e63182f05be" providerId="AD" clId="Web-{1BD94511-B896-783F-A317-FC66B6665239}" dt="2025-01-09T00:07:51.519" v="462"/>
          <ac:spMkLst>
            <pc:docMk/>
            <pc:sldMk cId="597264304" sldId="261"/>
            <ac:spMk id="13" creationId="{59B296B9-C5A5-4E4F-9B60-C907B5F1466C}"/>
          </ac:spMkLst>
        </pc:spChg>
        <pc:spChg chg="add del">
          <ac:chgData name="Ryan Thomas (2204305)" userId="S::2204305@student.uwtsd.ac.uk::37ee8dd8-bb5f-4311-a279-9e63182f05be" providerId="AD" clId="Web-{1BD94511-B896-783F-A317-FC66B6665239}" dt="2025-01-09T00:07:51.519" v="462"/>
          <ac:spMkLst>
            <pc:docMk/>
            <pc:sldMk cId="597264304" sldId="261"/>
            <ac:spMk id="15" creationId="{D0300FD3-5AF1-6305-15FA-9078072672E2}"/>
          </ac:spMkLst>
        </pc:spChg>
        <pc:spChg chg="add del">
          <ac:chgData name="Ryan Thomas (2204305)" userId="S::2204305@student.uwtsd.ac.uk::37ee8dd8-bb5f-4311-a279-9e63182f05be" providerId="AD" clId="Web-{1BD94511-B896-783F-A317-FC66B6665239}" dt="2025-01-09T00:07:54.066" v="464"/>
          <ac:spMkLst>
            <pc:docMk/>
            <pc:sldMk cId="597264304" sldId="261"/>
            <ac:spMk id="17" creationId="{C0763A76-9F1C-4FC5-82B7-DD475DA461B2}"/>
          </ac:spMkLst>
        </pc:spChg>
        <pc:spChg chg="add del">
          <ac:chgData name="Ryan Thomas (2204305)" userId="S::2204305@student.uwtsd.ac.uk::37ee8dd8-bb5f-4311-a279-9e63182f05be" providerId="AD" clId="Web-{1BD94511-B896-783F-A317-FC66B6665239}" dt="2025-01-09T00:07:54.066" v="464"/>
          <ac:spMkLst>
            <pc:docMk/>
            <pc:sldMk cId="597264304" sldId="261"/>
            <ac:spMk id="18" creationId="{E81BF4F6-F2CF-4984-9D14-D6966D92F99F}"/>
          </ac:spMkLst>
        </pc:spChg>
        <pc:spChg chg="add del">
          <ac:chgData name="Ryan Thomas (2204305)" userId="S::2204305@student.uwtsd.ac.uk::37ee8dd8-bb5f-4311-a279-9e63182f05be" providerId="AD" clId="Web-{1BD94511-B896-783F-A317-FC66B6665239}" dt="2025-01-09T00:07:54.066" v="464"/>
          <ac:spMkLst>
            <pc:docMk/>
            <pc:sldMk cId="597264304" sldId="261"/>
            <ac:spMk id="19" creationId="{5440A049-3392-FEFA-6198-427ACF5CD8CB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09T00:07:54.082" v="465"/>
          <ac:spMkLst>
            <pc:docMk/>
            <pc:sldMk cId="597264304" sldId="261"/>
            <ac:spMk id="21" creationId="{9F7D5CDA-D291-4307-BF55-1381FED29634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09T00:07:54.082" v="465"/>
          <ac:spMkLst>
            <pc:docMk/>
            <pc:sldMk cId="597264304" sldId="261"/>
            <ac:spMk id="22" creationId="{59B296B9-C5A5-4E4F-9B60-C907B5F1466C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09T00:07:54.082" v="465"/>
          <ac:spMkLst>
            <pc:docMk/>
            <pc:sldMk cId="597264304" sldId="261"/>
            <ac:spMk id="23" creationId="{D0300FD3-5AF1-6305-15FA-9078072672E2}"/>
          </ac:spMkLst>
        </pc:spChg>
        <pc:spChg chg="add mod">
          <ac:chgData name="Ryan Thomas (2204305)" userId="S::2204305@student.uwtsd.ac.uk::37ee8dd8-bb5f-4311-a279-9e63182f05be" providerId="AD" clId="Web-{1BD94511-B896-783F-A317-FC66B6665239}" dt="2025-01-11T18:12:08.036" v="759" actId="20577"/>
          <ac:spMkLst>
            <pc:docMk/>
            <pc:sldMk cId="597264304" sldId="261"/>
            <ac:spMk id="24" creationId="{18E4E68C-A37B-E24C-B3BF-24F937C74520}"/>
          </ac:spMkLst>
        </pc:spChg>
        <pc:picChg chg="add mod ord">
          <ac:chgData name="Ryan Thomas (2204305)" userId="S::2204305@student.uwtsd.ac.uk::37ee8dd8-bb5f-4311-a279-9e63182f05be" providerId="AD" clId="Web-{1BD94511-B896-783F-A317-FC66B6665239}" dt="2025-01-09T00:07:54.082" v="465"/>
          <ac:picMkLst>
            <pc:docMk/>
            <pc:sldMk cId="597264304" sldId="261"/>
            <ac:picMk id="4" creationId="{FD77D887-1C75-4E70-E621-E0B48CFCF848}"/>
          </ac:picMkLst>
        </pc:picChg>
      </pc:sldChg>
      <pc:sldChg chg="addSp modSp new">
        <pc:chgData name="Ryan Thomas (2204305)" userId="S::2204305@student.uwtsd.ac.uk::37ee8dd8-bb5f-4311-a279-9e63182f05be" providerId="AD" clId="Web-{1BD94511-B896-783F-A317-FC66B6665239}" dt="2025-01-12T00:23:09.868" v="1237"/>
        <pc:sldMkLst>
          <pc:docMk/>
          <pc:sldMk cId="3358188796" sldId="262"/>
        </pc:sldMkLst>
        <pc:spChg chg="mod">
          <ac:chgData name="Ryan Thomas (2204305)" userId="S::2204305@student.uwtsd.ac.uk::37ee8dd8-bb5f-4311-a279-9e63182f05be" providerId="AD" clId="Web-{1BD94511-B896-783F-A317-FC66B6665239}" dt="2025-01-11T18:04:17.244" v="754"/>
          <ac:spMkLst>
            <pc:docMk/>
            <pc:sldMk cId="3358188796" sldId="262"/>
            <ac:spMk id="2" creationId="{45517041-CA3B-6B10-C3BB-C1EAFE0102AE}"/>
          </ac:spMkLst>
        </pc:spChg>
        <pc:spChg chg="mod">
          <ac:chgData name="Ryan Thomas (2204305)" userId="S::2204305@student.uwtsd.ac.uk::37ee8dd8-bb5f-4311-a279-9e63182f05be" providerId="AD" clId="Web-{1BD94511-B896-783F-A317-FC66B6665239}" dt="2025-01-12T00:22:31.570" v="1236" actId="20577"/>
          <ac:spMkLst>
            <pc:docMk/>
            <pc:sldMk cId="3358188796" sldId="262"/>
            <ac:spMk id="3" creationId="{A17300A1-7B35-A338-B03E-0396EFB0DEA8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12T00:23:09.868" v="1237"/>
          <ac:spMkLst>
            <pc:docMk/>
            <pc:sldMk cId="3358188796" sldId="262"/>
            <ac:spMk id="4" creationId="{0C83E96B-1B40-4BDA-BA81-32716D70642D}"/>
          </ac:spMkLst>
        </pc:spChg>
      </pc:sldChg>
      <pc:sldChg chg="addSp delSp modSp new mod setBg">
        <pc:chgData name="Ryan Thomas (2204305)" userId="S::2204305@student.uwtsd.ac.uk::37ee8dd8-bb5f-4311-a279-9e63182f05be" providerId="AD" clId="Web-{1BD94511-B896-783F-A317-FC66B6665239}" dt="2025-01-11T23:30:31.392" v="1082" actId="20577"/>
        <pc:sldMkLst>
          <pc:docMk/>
          <pc:sldMk cId="2896743392" sldId="263"/>
        </pc:sldMkLst>
        <pc:spChg chg="mod">
          <ac:chgData name="Ryan Thomas (2204305)" userId="S::2204305@student.uwtsd.ac.uk::37ee8dd8-bb5f-4311-a279-9e63182f05be" providerId="AD" clId="Web-{1BD94511-B896-783F-A317-FC66B6665239}" dt="2025-01-11T22:36:50.779" v="873"/>
          <ac:spMkLst>
            <pc:docMk/>
            <pc:sldMk cId="2896743392" sldId="263"/>
            <ac:spMk id="2" creationId="{9B226671-984E-DC16-85D2-0777152F0367}"/>
          </ac:spMkLst>
        </pc:spChg>
        <pc:spChg chg="del">
          <ac:chgData name="Ryan Thomas (2204305)" userId="S::2204305@student.uwtsd.ac.uk::37ee8dd8-bb5f-4311-a279-9e63182f05be" providerId="AD" clId="Web-{1BD94511-B896-783F-A317-FC66B6665239}" dt="2025-01-11T22:36:42.904" v="872"/>
          <ac:spMkLst>
            <pc:docMk/>
            <pc:sldMk cId="2896743392" sldId="263"/>
            <ac:spMk id="3" creationId="{6AEC623A-C840-1A04-1E08-8331EB846356}"/>
          </ac:spMkLst>
        </pc:spChg>
        <pc:spChg chg="add mod">
          <ac:chgData name="Ryan Thomas (2204305)" userId="S::2204305@student.uwtsd.ac.uk::37ee8dd8-bb5f-4311-a279-9e63182f05be" providerId="AD" clId="Web-{1BD94511-B896-783F-A317-FC66B6665239}" dt="2025-01-11T23:30:31.392" v="1082" actId="20577"/>
          <ac:spMkLst>
            <pc:docMk/>
            <pc:sldMk cId="2896743392" sldId="263"/>
            <ac:spMk id="8" creationId="{6C9FB20C-E826-6721-2655-477B4F32A6A9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11T22:36:50.779" v="873"/>
          <ac:spMkLst>
            <pc:docMk/>
            <pc:sldMk cId="2896743392" sldId="263"/>
            <ac:spMk id="11" creationId="{F13C74B1-5B17-4795-BED0-7140497B445A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11T22:36:50.779" v="873"/>
          <ac:spMkLst>
            <pc:docMk/>
            <pc:sldMk cId="2896743392" sldId="263"/>
            <ac:spMk id="13" creationId="{D4974D33-8DC5-464E-8C6D-BE58F0669C17}"/>
          </ac:spMkLst>
        </pc:spChg>
        <pc:picChg chg="add mod ord">
          <ac:chgData name="Ryan Thomas (2204305)" userId="S::2204305@student.uwtsd.ac.uk::37ee8dd8-bb5f-4311-a279-9e63182f05be" providerId="AD" clId="Web-{1BD94511-B896-783F-A317-FC66B6665239}" dt="2025-01-11T22:36:50.779" v="873"/>
          <ac:picMkLst>
            <pc:docMk/>
            <pc:sldMk cId="2896743392" sldId="263"/>
            <ac:picMk id="4" creationId="{B28EED0F-3CCC-06A1-9AD5-A2FBBAC325A3}"/>
          </ac:picMkLst>
        </pc:picChg>
      </pc:sldChg>
      <pc:sldChg chg="modSp new">
        <pc:chgData name="Ryan Thomas (2204305)" userId="S::2204305@student.uwtsd.ac.uk::37ee8dd8-bb5f-4311-a279-9e63182f05be" providerId="AD" clId="Web-{1BD94511-B896-783F-A317-FC66B6665239}" dt="2025-01-12T23:00:39.932" v="1731" actId="20577"/>
        <pc:sldMkLst>
          <pc:docMk/>
          <pc:sldMk cId="77952070" sldId="264"/>
        </pc:sldMkLst>
        <pc:spChg chg="mod">
          <ac:chgData name="Ryan Thomas (2204305)" userId="S::2204305@student.uwtsd.ac.uk::37ee8dd8-bb5f-4311-a279-9e63182f05be" providerId="AD" clId="Web-{1BD94511-B896-783F-A317-FC66B6665239}" dt="2025-01-12T22:50:35.139" v="1667" actId="1076"/>
          <ac:spMkLst>
            <pc:docMk/>
            <pc:sldMk cId="77952070" sldId="264"/>
            <ac:spMk id="2" creationId="{EBFDC215-8068-CBEB-C6A4-4116975CD9A2}"/>
          </ac:spMkLst>
        </pc:spChg>
        <pc:spChg chg="mod">
          <ac:chgData name="Ryan Thomas (2204305)" userId="S::2204305@student.uwtsd.ac.uk::37ee8dd8-bb5f-4311-a279-9e63182f05be" providerId="AD" clId="Web-{1BD94511-B896-783F-A317-FC66B6665239}" dt="2025-01-12T23:00:39.932" v="1731" actId="20577"/>
          <ac:spMkLst>
            <pc:docMk/>
            <pc:sldMk cId="77952070" sldId="264"/>
            <ac:spMk id="3" creationId="{C4B55727-4279-7452-D1D5-F72E36290C28}"/>
          </ac:spMkLst>
        </pc:spChg>
      </pc:sldChg>
      <pc:sldChg chg="addSp modSp new">
        <pc:chgData name="Ryan Thomas (2204305)" userId="S::2204305@student.uwtsd.ac.uk::37ee8dd8-bb5f-4311-a279-9e63182f05be" providerId="AD" clId="Web-{1BD94511-B896-783F-A317-FC66B6665239}" dt="2025-01-12T00:24:06.619" v="1255" actId="20577"/>
        <pc:sldMkLst>
          <pc:docMk/>
          <pc:sldMk cId="2661375073" sldId="265"/>
        </pc:sldMkLst>
        <pc:spChg chg="mod">
          <ac:chgData name="Ryan Thomas (2204305)" userId="S::2204305@student.uwtsd.ac.uk::37ee8dd8-bb5f-4311-a279-9e63182f05be" providerId="AD" clId="Web-{1BD94511-B896-783F-A317-FC66B6665239}" dt="2025-01-11T23:31:51.693" v="1099"/>
          <ac:spMkLst>
            <pc:docMk/>
            <pc:sldMk cId="2661375073" sldId="265"/>
            <ac:spMk id="2" creationId="{4A5635D0-6129-569E-913D-B435273BB611}"/>
          </ac:spMkLst>
        </pc:spChg>
        <pc:spChg chg="mod">
          <ac:chgData name="Ryan Thomas (2204305)" userId="S::2204305@student.uwtsd.ac.uk::37ee8dd8-bb5f-4311-a279-9e63182f05be" providerId="AD" clId="Web-{1BD94511-B896-783F-A317-FC66B6665239}" dt="2025-01-12T00:24:06.619" v="1255" actId="20577"/>
          <ac:spMkLst>
            <pc:docMk/>
            <pc:sldMk cId="2661375073" sldId="265"/>
            <ac:spMk id="3" creationId="{1112E13B-06BF-5450-0A67-954249F23479}"/>
          </ac:spMkLst>
        </pc:spChg>
        <pc:spChg chg="add mod">
          <ac:chgData name="Ryan Thomas (2204305)" userId="S::2204305@student.uwtsd.ac.uk::37ee8dd8-bb5f-4311-a279-9e63182f05be" providerId="AD" clId="Web-{1BD94511-B896-783F-A317-FC66B6665239}" dt="2025-01-12T00:24:04.463" v="1254" actId="1076"/>
          <ac:spMkLst>
            <pc:docMk/>
            <pc:sldMk cId="2661375073" sldId="265"/>
            <ac:spMk id="4" creationId="{07D65AA9-F4C4-9935-4407-CA3F8FE17A00}"/>
          </ac:spMkLst>
        </pc:spChg>
      </pc:sldChg>
      <pc:sldChg chg="addSp delSp modSp new mod setBg">
        <pc:chgData name="Ryan Thomas (2204305)" userId="S::2204305@student.uwtsd.ac.uk::37ee8dd8-bb5f-4311-a279-9e63182f05be" providerId="AD" clId="Web-{1BD94511-B896-783F-A317-FC66B6665239}" dt="2025-01-12T22:49:30.381" v="1639" actId="20577"/>
        <pc:sldMkLst>
          <pc:docMk/>
          <pc:sldMk cId="2715666203" sldId="266"/>
        </pc:sldMkLst>
        <pc:spChg chg="mod">
          <ac:chgData name="Ryan Thomas (2204305)" userId="S::2204305@student.uwtsd.ac.uk::37ee8dd8-bb5f-4311-a279-9e63182f05be" providerId="AD" clId="Web-{1BD94511-B896-783F-A317-FC66B6665239}" dt="2025-01-12T02:59:13.350" v="1274"/>
          <ac:spMkLst>
            <pc:docMk/>
            <pc:sldMk cId="2715666203" sldId="266"/>
            <ac:spMk id="2" creationId="{9D32E3F6-5BD6-4D94-C902-F2C398433159}"/>
          </ac:spMkLst>
        </pc:spChg>
        <pc:spChg chg="del">
          <ac:chgData name="Ryan Thomas (2204305)" userId="S::2204305@student.uwtsd.ac.uk::37ee8dd8-bb5f-4311-a279-9e63182f05be" providerId="AD" clId="Web-{1BD94511-B896-783F-A317-FC66B6665239}" dt="2025-01-12T02:53:54.459" v="1270"/>
          <ac:spMkLst>
            <pc:docMk/>
            <pc:sldMk cId="2715666203" sldId="266"/>
            <ac:spMk id="3" creationId="{D984C24E-0DFE-8E3E-59E1-EFB9B379DD5E}"/>
          </ac:spMkLst>
        </pc:spChg>
        <pc:spChg chg="add mod">
          <ac:chgData name="Ryan Thomas (2204305)" userId="S::2204305@student.uwtsd.ac.uk::37ee8dd8-bb5f-4311-a279-9e63182f05be" providerId="AD" clId="Web-{1BD94511-B896-783F-A317-FC66B6665239}" dt="2025-01-12T22:49:30.381" v="1639" actId="20577"/>
          <ac:spMkLst>
            <pc:docMk/>
            <pc:sldMk cId="2715666203" sldId="266"/>
            <ac:spMk id="8" creationId="{F10B44D1-35C0-F9CE-2E72-6B9BFA3224C2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12T02:58:53.599" v="1272"/>
          <ac:spMkLst>
            <pc:docMk/>
            <pc:sldMk cId="2715666203" sldId="266"/>
            <ac:spMk id="11" creationId="{117AB3D3-3C9C-4DED-809A-78734805B895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12T02:58:53.599" v="1272"/>
          <ac:spMkLst>
            <pc:docMk/>
            <pc:sldMk cId="2715666203" sldId="266"/>
            <ac:spMk id="13" creationId="{3A9A4357-BD1D-4622-A4FE-766E6AB8DE84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12T02:58:53.599" v="1272"/>
          <ac:spMkLst>
            <pc:docMk/>
            <pc:sldMk cId="2715666203" sldId="266"/>
            <ac:spMk id="15" creationId="{E659831F-0D9A-4C63-9EBB-8435B85A440F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12T02:58:53.599" v="1272"/>
          <ac:spMkLst>
            <pc:docMk/>
            <pc:sldMk cId="2715666203" sldId="266"/>
            <ac:spMk id="17" creationId="{E6995CE5-F890-4ABA-82A2-26507CE8D2A3}"/>
          </ac:spMkLst>
        </pc:spChg>
        <pc:picChg chg="add mod ord">
          <ac:chgData name="Ryan Thomas (2204305)" userId="S::2204305@student.uwtsd.ac.uk::37ee8dd8-bb5f-4311-a279-9e63182f05be" providerId="AD" clId="Web-{1BD94511-B896-783F-A317-FC66B6665239}" dt="2025-01-12T02:58:53.599" v="1272"/>
          <ac:picMkLst>
            <pc:docMk/>
            <pc:sldMk cId="2715666203" sldId="266"/>
            <ac:picMk id="4" creationId="{25C23D1F-7921-BEDA-74B7-3CFF4E697D3B}"/>
          </ac:picMkLst>
        </pc:picChg>
      </pc:sldChg>
      <pc:sldChg chg="modSp new">
        <pc:chgData name="Ryan Thomas (2204305)" userId="S::2204305@student.uwtsd.ac.uk::37ee8dd8-bb5f-4311-a279-9e63182f05be" providerId="AD" clId="Web-{1BD94511-B896-783F-A317-FC66B6665239}" dt="2025-01-12T23:06:39.163" v="1769" actId="20577"/>
        <pc:sldMkLst>
          <pc:docMk/>
          <pc:sldMk cId="1065746653" sldId="267"/>
        </pc:sldMkLst>
        <pc:spChg chg="mod">
          <ac:chgData name="Ryan Thomas (2204305)" userId="S::2204305@student.uwtsd.ac.uk::37ee8dd8-bb5f-4311-a279-9e63182f05be" providerId="AD" clId="Web-{1BD94511-B896-783F-A317-FC66B6665239}" dt="2025-01-12T03:33:15.162" v="1414"/>
          <ac:spMkLst>
            <pc:docMk/>
            <pc:sldMk cId="1065746653" sldId="267"/>
            <ac:spMk id="2" creationId="{7B2D7181-0C24-D328-3903-550DA903990A}"/>
          </ac:spMkLst>
        </pc:spChg>
        <pc:spChg chg="mod">
          <ac:chgData name="Ryan Thomas (2204305)" userId="S::2204305@student.uwtsd.ac.uk::37ee8dd8-bb5f-4311-a279-9e63182f05be" providerId="AD" clId="Web-{1BD94511-B896-783F-A317-FC66B6665239}" dt="2025-01-12T23:06:39.163" v="1769" actId="20577"/>
          <ac:spMkLst>
            <pc:docMk/>
            <pc:sldMk cId="1065746653" sldId="267"/>
            <ac:spMk id="3" creationId="{E2515B77-3E73-384E-F9D4-0863CB173BD0}"/>
          </ac:spMkLst>
        </pc:spChg>
      </pc:sldChg>
      <pc:sldChg chg="addSp delSp modSp new mod ord setBg">
        <pc:chgData name="Ryan Thomas (2204305)" userId="S::2204305@student.uwtsd.ac.uk::37ee8dd8-bb5f-4311-a279-9e63182f05be" providerId="AD" clId="Web-{1BD94511-B896-783F-A317-FC66B6665239}" dt="2025-01-12T22:37:09.273" v="1599"/>
        <pc:sldMkLst>
          <pc:docMk/>
          <pc:sldMk cId="704378229" sldId="268"/>
        </pc:sldMkLst>
        <pc:spChg chg="mod">
          <ac:chgData name="Ryan Thomas (2204305)" userId="S::2204305@student.uwtsd.ac.uk::37ee8dd8-bb5f-4311-a279-9e63182f05be" providerId="AD" clId="Web-{1BD94511-B896-783F-A317-FC66B6665239}" dt="2025-01-12T22:19:23.261" v="1528" actId="14100"/>
          <ac:spMkLst>
            <pc:docMk/>
            <pc:sldMk cId="704378229" sldId="268"/>
            <ac:spMk id="2" creationId="{090CE926-7F63-2DCA-A300-803ECD0FBDBA}"/>
          </ac:spMkLst>
        </pc:spChg>
        <pc:spChg chg="del">
          <ac:chgData name="Ryan Thomas (2204305)" userId="S::2204305@student.uwtsd.ac.uk::37ee8dd8-bb5f-4311-a279-9e63182f05be" providerId="AD" clId="Web-{1BD94511-B896-783F-A317-FC66B6665239}" dt="2025-01-12T21:45:30.452" v="1459"/>
          <ac:spMkLst>
            <pc:docMk/>
            <pc:sldMk cId="704378229" sldId="268"/>
            <ac:spMk id="3" creationId="{B4CA298E-A46E-25D4-A1E3-12AD71BE8ACF}"/>
          </ac:spMkLst>
        </pc:spChg>
        <pc:spChg chg="add mod">
          <ac:chgData name="Ryan Thomas (2204305)" userId="S::2204305@student.uwtsd.ac.uk::37ee8dd8-bb5f-4311-a279-9e63182f05be" providerId="AD" clId="Web-{1BD94511-B896-783F-A317-FC66B6665239}" dt="2025-01-12T22:37:05.101" v="1598" actId="14100"/>
          <ac:spMkLst>
            <pc:docMk/>
            <pc:sldMk cId="704378229" sldId="268"/>
            <ac:spMk id="8" creationId="{75DBD0F2-23C8-ECBC-CAEC-FF65E8AAAD1E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12T21:46:26.126" v="1460"/>
          <ac:spMkLst>
            <pc:docMk/>
            <pc:sldMk cId="704378229" sldId="268"/>
            <ac:spMk id="11" creationId="{2B97F24A-32CE-4C1C-A50D-3016B394DCFB}"/>
          </ac:spMkLst>
        </pc:spChg>
        <pc:spChg chg="add">
          <ac:chgData name="Ryan Thomas (2204305)" userId="S::2204305@student.uwtsd.ac.uk::37ee8dd8-bb5f-4311-a279-9e63182f05be" providerId="AD" clId="Web-{1BD94511-B896-783F-A317-FC66B6665239}" dt="2025-01-12T21:46:26.126" v="1460"/>
          <ac:spMkLst>
            <pc:docMk/>
            <pc:sldMk cId="704378229" sldId="268"/>
            <ac:spMk id="13" creationId="{CD8B4F24-440B-49E9-B85D-733523DC064B}"/>
          </ac:spMkLst>
        </pc:spChg>
        <pc:picChg chg="add mod ord">
          <ac:chgData name="Ryan Thomas (2204305)" userId="S::2204305@student.uwtsd.ac.uk::37ee8dd8-bb5f-4311-a279-9e63182f05be" providerId="AD" clId="Web-{1BD94511-B896-783F-A317-FC66B6665239}" dt="2025-01-12T21:46:26.126" v="1460"/>
          <ac:picMkLst>
            <pc:docMk/>
            <pc:sldMk cId="704378229" sldId="268"/>
            <ac:picMk id="4" creationId="{96A4B8AA-DB02-6350-CF33-FACAC8B84A31}"/>
          </ac:picMkLst>
        </pc:picChg>
      </pc:sldChg>
      <pc:sldMasterChg chg="del delSldLayout">
        <pc:chgData name="Ryan Thomas (2204305)" userId="S::2204305@student.uwtsd.ac.uk::37ee8dd8-bb5f-4311-a279-9e63182f05be" providerId="AD" clId="Web-{1BD94511-B896-783F-A317-FC66B6665239}" dt="2025-01-07T22:53:38.527" v="0"/>
        <pc:sldMasterMkLst>
          <pc:docMk/>
          <pc:sldMasterMk cId="2460954070" sldId="2147483660"/>
        </pc:sldMasterMkLst>
        <pc:sldLayoutChg chg="del">
          <pc:chgData name="Ryan Thomas (2204305)" userId="S::2204305@student.uwtsd.ac.uk::37ee8dd8-bb5f-4311-a279-9e63182f05be" providerId="AD" clId="Web-{1BD94511-B896-783F-A317-FC66B6665239}" dt="2025-01-07T22:53:38.527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yan Thomas (2204305)" userId="S::2204305@student.uwtsd.ac.uk::37ee8dd8-bb5f-4311-a279-9e63182f05be" providerId="AD" clId="Web-{1BD94511-B896-783F-A317-FC66B6665239}" dt="2025-01-07T22:53:38.527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yan Thomas (2204305)" userId="S::2204305@student.uwtsd.ac.uk::37ee8dd8-bb5f-4311-a279-9e63182f05be" providerId="AD" clId="Web-{1BD94511-B896-783F-A317-FC66B6665239}" dt="2025-01-07T22:53:38.527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yan Thomas (2204305)" userId="S::2204305@student.uwtsd.ac.uk::37ee8dd8-bb5f-4311-a279-9e63182f05be" providerId="AD" clId="Web-{1BD94511-B896-783F-A317-FC66B6665239}" dt="2025-01-07T22:53:38.527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yan Thomas (2204305)" userId="S::2204305@student.uwtsd.ac.uk::37ee8dd8-bb5f-4311-a279-9e63182f05be" providerId="AD" clId="Web-{1BD94511-B896-783F-A317-FC66B6665239}" dt="2025-01-07T22:53:38.527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yan Thomas (2204305)" userId="S::2204305@student.uwtsd.ac.uk::37ee8dd8-bb5f-4311-a279-9e63182f05be" providerId="AD" clId="Web-{1BD94511-B896-783F-A317-FC66B6665239}" dt="2025-01-07T22:53:38.527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yan Thomas (2204305)" userId="S::2204305@student.uwtsd.ac.uk::37ee8dd8-bb5f-4311-a279-9e63182f05be" providerId="AD" clId="Web-{1BD94511-B896-783F-A317-FC66B6665239}" dt="2025-01-07T22:53:38.527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yan Thomas (2204305)" userId="S::2204305@student.uwtsd.ac.uk::37ee8dd8-bb5f-4311-a279-9e63182f05be" providerId="AD" clId="Web-{1BD94511-B896-783F-A317-FC66B6665239}" dt="2025-01-07T22:53:38.527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yan Thomas (2204305)" userId="S::2204305@student.uwtsd.ac.uk::37ee8dd8-bb5f-4311-a279-9e63182f05be" providerId="AD" clId="Web-{1BD94511-B896-783F-A317-FC66B6665239}" dt="2025-01-07T22:53:38.527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yan Thomas (2204305)" userId="S::2204305@student.uwtsd.ac.uk::37ee8dd8-bb5f-4311-a279-9e63182f05be" providerId="AD" clId="Web-{1BD94511-B896-783F-A317-FC66B6665239}" dt="2025-01-07T22:53:38.527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yan Thomas (2204305)" userId="S::2204305@student.uwtsd.ac.uk::37ee8dd8-bb5f-4311-a279-9e63182f05be" providerId="AD" clId="Web-{1BD94511-B896-783F-A317-FC66B6665239}" dt="2025-01-07T22:53:38.527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Ryan Thomas (2204305)" userId="S::2204305@student.uwtsd.ac.uk::37ee8dd8-bb5f-4311-a279-9e63182f05be" providerId="AD" clId="Web-{1BD94511-B896-783F-A317-FC66B6665239}" dt="2025-01-07T22:54:03.230" v="1"/>
        <pc:sldMasterMkLst>
          <pc:docMk/>
          <pc:sldMasterMk cId="163031277" sldId="2147483672"/>
        </pc:sldMasterMkLst>
        <pc:sldLayoutChg chg="add del mod replId">
          <pc:chgData name="Ryan Thomas (2204305)" userId="S::2204305@student.uwtsd.ac.uk::37ee8dd8-bb5f-4311-a279-9e63182f05be" providerId="AD" clId="Web-{1BD94511-B896-783F-A317-FC66B6665239}" dt="2025-01-07T22:54:03.230" v="1"/>
          <pc:sldLayoutMkLst>
            <pc:docMk/>
            <pc:sldMasterMk cId="163031277" sldId="2147483672"/>
            <pc:sldLayoutMk cId="1973636779" sldId="2147483673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03.230" v="1"/>
          <pc:sldLayoutMkLst>
            <pc:docMk/>
            <pc:sldMasterMk cId="163031277" sldId="2147483672"/>
            <pc:sldLayoutMk cId="4225980174" sldId="2147483674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03.230" v="1"/>
          <pc:sldLayoutMkLst>
            <pc:docMk/>
            <pc:sldMasterMk cId="163031277" sldId="2147483672"/>
            <pc:sldLayoutMk cId="2177457049" sldId="2147483675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03.230" v="1"/>
          <pc:sldLayoutMkLst>
            <pc:docMk/>
            <pc:sldMasterMk cId="163031277" sldId="2147483672"/>
            <pc:sldLayoutMk cId="1319472784" sldId="2147483676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03.230" v="1"/>
          <pc:sldLayoutMkLst>
            <pc:docMk/>
            <pc:sldMasterMk cId="163031277" sldId="2147483672"/>
            <pc:sldLayoutMk cId="2202351638" sldId="2147483677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03.230" v="1"/>
          <pc:sldLayoutMkLst>
            <pc:docMk/>
            <pc:sldMasterMk cId="163031277" sldId="2147483672"/>
            <pc:sldLayoutMk cId="259695417" sldId="2147483678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03.230" v="1"/>
          <pc:sldLayoutMkLst>
            <pc:docMk/>
            <pc:sldMasterMk cId="163031277" sldId="2147483672"/>
            <pc:sldLayoutMk cId="1408014039" sldId="2147483679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03.230" v="1"/>
          <pc:sldLayoutMkLst>
            <pc:docMk/>
            <pc:sldMasterMk cId="163031277" sldId="2147483672"/>
            <pc:sldLayoutMk cId="2395033282" sldId="2147483680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03.230" v="1"/>
          <pc:sldLayoutMkLst>
            <pc:docMk/>
            <pc:sldMasterMk cId="163031277" sldId="2147483672"/>
            <pc:sldLayoutMk cId="2475153008" sldId="2147483681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03.230" v="1"/>
          <pc:sldLayoutMkLst>
            <pc:docMk/>
            <pc:sldMasterMk cId="163031277" sldId="2147483672"/>
            <pc:sldLayoutMk cId="3097579922" sldId="2147483682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03.230" v="1"/>
          <pc:sldLayoutMkLst>
            <pc:docMk/>
            <pc:sldMasterMk cId="163031277" sldId="2147483672"/>
            <pc:sldLayoutMk cId="1093209891" sldId="2147483683"/>
          </pc:sldLayoutMkLst>
        </pc:sldLayoutChg>
      </pc:sldMasterChg>
      <pc:sldMasterChg chg="add del addSldLayout delSldLayout modSldLayout">
        <pc:chgData name="Ryan Thomas (2204305)" userId="S::2204305@student.uwtsd.ac.uk::37ee8dd8-bb5f-4311-a279-9e63182f05be" providerId="AD" clId="Web-{1BD94511-B896-783F-A317-FC66B6665239}" dt="2025-01-07T22:54:28.590" v="2"/>
        <pc:sldMasterMkLst>
          <pc:docMk/>
          <pc:sldMasterMk cId="2786029654" sldId="2147483684"/>
        </pc:sldMasterMkLst>
        <pc:sldLayoutChg chg="add del mod replId">
          <pc:chgData name="Ryan Thomas (2204305)" userId="S::2204305@student.uwtsd.ac.uk::37ee8dd8-bb5f-4311-a279-9e63182f05be" providerId="AD" clId="Web-{1BD94511-B896-783F-A317-FC66B6665239}" dt="2025-01-07T22:54:28.590" v="2"/>
          <pc:sldLayoutMkLst>
            <pc:docMk/>
            <pc:sldMasterMk cId="2786029654" sldId="2147483684"/>
            <pc:sldLayoutMk cId="4176389182" sldId="2147483685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28.590" v="2"/>
          <pc:sldLayoutMkLst>
            <pc:docMk/>
            <pc:sldMasterMk cId="2786029654" sldId="2147483684"/>
            <pc:sldLayoutMk cId="101852466" sldId="2147483686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28.590" v="2"/>
          <pc:sldLayoutMkLst>
            <pc:docMk/>
            <pc:sldMasterMk cId="2786029654" sldId="2147483684"/>
            <pc:sldLayoutMk cId="2963127020" sldId="2147483687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28.590" v="2"/>
          <pc:sldLayoutMkLst>
            <pc:docMk/>
            <pc:sldMasterMk cId="2786029654" sldId="2147483684"/>
            <pc:sldLayoutMk cId="1324082857" sldId="2147483688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28.590" v="2"/>
          <pc:sldLayoutMkLst>
            <pc:docMk/>
            <pc:sldMasterMk cId="2786029654" sldId="2147483684"/>
            <pc:sldLayoutMk cId="525818722" sldId="2147483689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28.590" v="2"/>
          <pc:sldLayoutMkLst>
            <pc:docMk/>
            <pc:sldMasterMk cId="2786029654" sldId="2147483684"/>
            <pc:sldLayoutMk cId="1162936301" sldId="2147483690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28.590" v="2"/>
          <pc:sldLayoutMkLst>
            <pc:docMk/>
            <pc:sldMasterMk cId="2786029654" sldId="2147483684"/>
            <pc:sldLayoutMk cId="2946408294" sldId="2147483691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28.590" v="2"/>
          <pc:sldLayoutMkLst>
            <pc:docMk/>
            <pc:sldMasterMk cId="2786029654" sldId="2147483684"/>
            <pc:sldLayoutMk cId="1143910951" sldId="2147483692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28.590" v="2"/>
          <pc:sldLayoutMkLst>
            <pc:docMk/>
            <pc:sldMasterMk cId="2786029654" sldId="2147483684"/>
            <pc:sldLayoutMk cId="2014220832" sldId="2147483693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28.590" v="2"/>
          <pc:sldLayoutMkLst>
            <pc:docMk/>
            <pc:sldMasterMk cId="2786029654" sldId="2147483684"/>
            <pc:sldLayoutMk cId="1915229237" sldId="2147483694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28.590" v="2"/>
          <pc:sldLayoutMkLst>
            <pc:docMk/>
            <pc:sldMasterMk cId="2786029654" sldId="2147483684"/>
            <pc:sldLayoutMk cId="463337567" sldId="2147483695"/>
          </pc:sldLayoutMkLst>
        </pc:sldLayoutChg>
      </pc:sldMasterChg>
      <pc:sldMasterChg chg="add del addSldLayout delSldLayout modSldLayout">
        <pc:chgData name="Ryan Thomas (2204305)" userId="S::2204305@student.uwtsd.ac.uk::37ee8dd8-bb5f-4311-a279-9e63182f05be" providerId="AD" clId="Web-{1BD94511-B896-783F-A317-FC66B6665239}" dt="2025-01-07T22:54:39.278" v="3"/>
        <pc:sldMasterMkLst>
          <pc:docMk/>
          <pc:sldMasterMk cId="817229527" sldId="2147483696"/>
        </pc:sldMasterMkLst>
        <pc:sldLayoutChg chg="add del mod replId">
          <pc:chgData name="Ryan Thomas (2204305)" userId="S::2204305@student.uwtsd.ac.uk::37ee8dd8-bb5f-4311-a279-9e63182f05be" providerId="AD" clId="Web-{1BD94511-B896-783F-A317-FC66B6665239}" dt="2025-01-07T22:54:39.278" v="3"/>
          <pc:sldLayoutMkLst>
            <pc:docMk/>
            <pc:sldMasterMk cId="817229527" sldId="2147483696"/>
            <pc:sldLayoutMk cId="1904950158" sldId="2147483697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39.278" v="3"/>
          <pc:sldLayoutMkLst>
            <pc:docMk/>
            <pc:sldMasterMk cId="817229527" sldId="2147483696"/>
            <pc:sldLayoutMk cId="1618760838" sldId="2147483698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39.278" v="3"/>
          <pc:sldLayoutMkLst>
            <pc:docMk/>
            <pc:sldMasterMk cId="817229527" sldId="2147483696"/>
            <pc:sldLayoutMk cId="12986373" sldId="2147483699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39.278" v="3"/>
          <pc:sldLayoutMkLst>
            <pc:docMk/>
            <pc:sldMasterMk cId="817229527" sldId="2147483696"/>
            <pc:sldLayoutMk cId="995764734" sldId="2147483700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39.278" v="3"/>
          <pc:sldLayoutMkLst>
            <pc:docMk/>
            <pc:sldMasterMk cId="817229527" sldId="2147483696"/>
            <pc:sldLayoutMk cId="2128585534" sldId="2147483701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39.278" v="3"/>
          <pc:sldLayoutMkLst>
            <pc:docMk/>
            <pc:sldMasterMk cId="817229527" sldId="2147483696"/>
            <pc:sldLayoutMk cId="711468467" sldId="2147483702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39.278" v="3"/>
          <pc:sldLayoutMkLst>
            <pc:docMk/>
            <pc:sldMasterMk cId="817229527" sldId="2147483696"/>
            <pc:sldLayoutMk cId="182755974" sldId="2147483703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39.278" v="3"/>
          <pc:sldLayoutMkLst>
            <pc:docMk/>
            <pc:sldMasterMk cId="817229527" sldId="2147483696"/>
            <pc:sldLayoutMk cId="1771301593" sldId="2147483704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39.278" v="3"/>
          <pc:sldLayoutMkLst>
            <pc:docMk/>
            <pc:sldMasterMk cId="817229527" sldId="2147483696"/>
            <pc:sldLayoutMk cId="3446891859" sldId="2147483705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39.278" v="3"/>
          <pc:sldLayoutMkLst>
            <pc:docMk/>
            <pc:sldMasterMk cId="817229527" sldId="2147483696"/>
            <pc:sldLayoutMk cId="2313167394" sldId="2147483706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4:39.278" v="3"/>
          <pc:sldLayoutMkLst>
            <pc:docMk/>
            <pc:sldMasterMk cId="817229527" sldId="2147483696"/>
            <pc:sldLayoutMk cId="2512743687" sldId="2147483707"/>
          </pc:sldLayoutMkLst>
        </pc:sldLayoutChg>
      </pc:sldMasterChg>
      <pc:sldMasterChg chg="add del addSldLayout delSldLayout modSldLayout">
        <pc:chgData name="Ryan Thomas (2204305)" userId="S::2204305@student.uwtsd.ac.uk::37ee8dd8-bb5f-4311-a279-9e63182f05be" providerId="AD" clId="Web-{1BD94511-B896-783F-A317-FC66B6665239}" dt="2025-01-07T22:55:06.908" v="4"/>
        <pc:sldMasterMkLst>
          <pc:docMk/>
          <pc:sldMasterMk cId="3181955933" sldId="2147483708"/>
        </pc:sldMasterMkLst>
        <pc:sldLayoutChg chg="add del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3181955933" sldId="2147483708"/>
            <pc:sldLayoutMk cId="1653722522" sldId="2147483709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3181955933" sldId="2147483708"/>
            <pc:sldLayoutMk cId="671919171" sldId="2147483710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3181955933" sldId="2147483708"/>
            <pc:sldLayoutMk cId="3658789399" sldId="2147483711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3181955933" sldId="2147483708"/>
            <pc:sldLayoutMk cId="656338064" sldId="2147483712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3181955933" sldId="2147483708"/>
            <pc:sldLayoutMk cId="2335633752" sldId="2147483713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3181955933" sldId="2147483708"/>
            <pc:sldLayoutMk cId="3130213964" sldId="2147483714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3181955933" sldId="2147483708"/>
            <pc:sldLayoutMk cId="2119151686" sldId="2147483715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3181955933" sldId="2147483708"/>
            <pc:sldLayoutMk cId="3260801764" sldId="2147483716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3181955933" sldId="2147483708"/>
            <pc:sldLayoutMk cId="1953166247" sldId="2147483717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3181955933" sldId="2147483708"/>
            <pc:sldLayoutMk cId="2272077543" sldId="2147483718"/>
          </pc:sldLayoutMkLst>
        </pc:sldLayoutChg>
        <pc:sldLayoutChg chg="add del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3181955933" sldId="2147483708"/>
            <pc:sldLayoutMk cId="3414198126" sldId="2147483719"/>
          </pc:sldLayoutMkLst>
        </pc:sldLayoutChg>
      </pc:sldMasterChg>
      <pc:sldMasterChg chg="add addSldLayout modSldLayout">
        <pc:chgData name="Ryan Thomas (2204305)" userId="S::2204305@student.uwtsd.ac.uk::37ee8dd8-bb5f-4311-a279-9e63182f05be" providerId="AD" clId="Web-{1BD94511-B896-783F-A317-FC66B6665239}" dt="2025-01-07T22:55:06.908" v="4"/>
        <pc:sldMasterMkLst>
          <pc:docMk/>
          <pc:sldMasterMk cId="2548157547" sldId="2147483720"/>
        </pc:sldMasterMkLst>
        <pc:sldLayoutChg chg="add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2548157547" sldId="2147483720"/>
            <pc:sldLayoutMk cId="258607546" sldId="2147483721"/>
          </pc:sldLayoutMkLst>
        </pc:sldLayoutChg>
        <pc:sldLayoutChg chg="add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2548157547" sldId="2147483720"/>
            <pc:sldLayoutMk cId="3949723869" sldId="2147483722"/>
          </pc:sldLayoutMkLst>
        </pc:sldLayoutChg>
        <pc:sldLayoutChg chg="add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2548157547" sldId="2147483720"/>
            <pc:sldLayoutMk cId="1867482750" sldId="2147483723"/>
          </pc:sldLayoutMkLst>
        </pc:sldLayoutChg>
        <pc:sldLayoutChg chg="add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2548157547" sldId="2147483720"/>
            <pc:sldLayoutMk cId="106898879" sldId="2147483724"/>
          </pc:sldLayoutMkLst>
        </pc:sldLayoutChg>
        <pc:sldLayoutChg chg="add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2548157547" sldId="2147483720"/>
            <pc:sldLayoutMk cId="1367304527" sldId="2147483725"/>
          </pc:sldLayoutMkLst>
        </pc:sldLayoutChg>
        <pc:sldLayoutChg chg="add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2548157547" sldId="2147483720"/>
            <pc:sldLayoutMk cId="3772657465" sldId="2147483726"/>
          </pc:sldLayoutMkLst>
        </pc:sldLayoutChg>
        <pc:sldLayoutChg chg="add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2548157547" sldId="2147483720"/>
            <pc:sldLayoutMk cId="4269823358" sldId="2147483727"/>
          </pc:sldLayoutMkLst>
        </pc:sldLayoutChg>
        <pc:sldLayoutChg chg="add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2548157547" sldId="2147483720"/>
            <pc:sldLayoutMk cId="2975979895" sldId="2147483728"/>
          </pc:sldLayoutMkLst>
        </pc:sldLayoutChg>
        <pc:sldLayoutChg chg="add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2548157547" sldId="2147483720"/>
            <pc:sldLayoutMk cId="1147325320" sldId="2147483729"/>
          </pc:sldLayoutMkLst>
        </pc:sldLayoutChg>
        <pc:sldLayoutChg chg="add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2548157547" sldId="2147483720"/>
            <pc:sldLayoutMk cId="618890750" sldId="2147483730"/>
          </pc:sldLayoutMkLst>
        </pc:sldLayoutChg>
        <pc:sldLayoutChg chg="add mod replId">
          <pc:chgData name="Ryan Thomas (2204305)" userId="S::2204305@student.uwtsd.ac.uk::37ee8dd8-bb5f-4311-a279-9e63182f05be" providerId="AD" clId="Web-{1BD94511-B896-783F-A317-FC66B6665239}" dt="2025-01-07T22:55:06.908" v="4"/>
          <pc:sldLayoutMkLst>
            <pc:docMk/>
            <pc:sldMasterMk cId="2548157547" sldId="2147483720"/>
            <pc:sldLayoutMk cId="1549556112" sldId="2147483731"/>
          </pc:sldLayoutMkLst>
        </pc:sldLayoutChg>
      </pc:sldMasterChg>
    </pc:docChg>
  </pc:docChgLst>
  <pc:docChgLst>
    <pc:chgData name="Ryan Thomas (2204305)" userId="S::2204305@student.uwtsd.ac.uk::37ee8dd8-bb5f-4311-a279-9e63182f05be" providerId="AD" clId="Web-{CA449791-6D9E-981E-B79B-40CEC992C6CF}"/>
    <pc:docChg chg="addSld delSld modSld sldOrd">
      <pc:chgData name="Ryan Thomas (2204305)" userId="S::2204305@student.uwtsd.ac.uk::37ee8dd8-bb5f-4311-a279-9e63182f05be" providerId="AD" clId="Web-{CA449791-6D9E-981E-B79B-40CEC992C6CF}" dt="2025-01-14T02:43:26.326" v="528" actId="20577"/>
      <pc:docMkLst>
        <pc:docMk/>
      </pc:docMkLst>
      <pc:sldChg chg="modSp">
        <pc:chgData name="Ryan Thomas (2204305)" userId="S::2204305@student.uwtsd.ac.uk::37ee8dd8-bb5f-4311-a279-9e63182f05be" providerId="AD" clId="Web-{CA449791-6D9E-981E-B79B-40CEC992C6CF}" dt="2025-01-13T22:39:24.248" v="328" actId="20577"/>
        <pc:sldMkLst>
          <pc:docMk/>
          <pc:sldMk cId="2730916231" sldId="257"/>
        </pc:sldMkLst>
        <pc:spChg chg="mod">
          <ac:chgData name="Ryan Thomas (2204305)" userId="S::2204305@student.uwtsd.ac.uk::37ee8dd8-bb5f-4311-a279-9e63182f05be" providerId="AD" clId="Web-{CA449791-6D9E-981E-B79B-40CEC992C6CF}" dt="2025-01-13T22:38:48.747" v="303" actId="1076"/>
          <ac:spMkLst>
            <pc:docMk/>
            <pc:sldMk cId="2730916231" sldId="257"/>
            <ac:spMk id="2" creationId="{3589CF5F-58CF-C2B2-EEF9-5D31EB48BF36}"/>
          </ac:spMkLst>
        </pc:spChg>
        <pc:spChg chg="mod">
          <ac:chgData name="Ryan Thomas (2204305)" userId="S::2204305@student.uwtsd.ac.uk::37ee8dd8-bb5f-4311-a279-9e63182f05be" providerId="AD" clId="Web-{CA449791-6D9E-981E-B79B-40CEC992C6CF}" dt="2025-01-13T22:39:24.248" v="328" actId="20577"/>
          <ac:spMkLst>
            <pc:docMk/>
            <pc:sldMk cId="2730916231" sldId="257"/>
            <ac:spMk id="3" creationId="{60BF9623-2AAA-879F-7F0A-50AD739C3178}"/>
          </ac:spMkLst>
        </pc:spChg>
      </pc:sldChg>
      <pc:sldChg chg="modSp">
        <pc:chgData name="Ryan Thomas (2204305)" userId="S::2204305@student.uwtsd.ac.uk::37ee8dd8-bb5f-4311-a279-9e63182f05be" providerId="AD" clId="Web-{CA449791-6D9E-981E-B79B-40CEC992C6CF}" dt="2025-01-13T22:53:50.412" v="394" actId="20577"/>
        <pc:sldMkLst>
          <pc:docMk/>
          <pc:sldMk cId="2794287946" sldId="258"/>
        </pc:sldMkLst>
        <pc:spChg chg="mod">
          <ac:chgData name="Ryan Thomas (2204305)" userId="S::2204305@student.uwtsd.ac.uk::37ee8dd8-bb5f-4311-a279-9e63182f05be" providerId="AD" clId="Web-{CA449791-6D9E-981E-B79B-40CEC992C6CF}" dt="2025-01-13T22:53:50.412" v="394" actId="20577"/>
          <ac:spMkLst>
            <pc:docMk/>
            <pc:sldMk cId="2794287946" sldId="258"/>
            <ac:spMk id="3" creationId="{D7BC8F8A-EE8E-9E9E-81B7-CCD4B6584C5C}"/>
          </ac:spMkLst>
        </pc:spChg>
      </pc:sldChg>
      <pc:sldChg chg="modSp">
        <pc:chgData name="Ryan Thomas (2204305)" userId="S::2204305@student.uwtsd.ac.uk::37ee8dd8-bb5f-4311-a279-9e63182f05be" providerId="AD" clId="Web-{CA449791-6D9E-981E-B79B-40CEC992C6CF}" dt="2025-01-14T02:29:42.713" v="518" actId="20577"/>
        <pc:sldMkLst>
          <pc:docMk/>
          <pc:sldMk cId="1395301320" sldId="259"/>
        </pc:sldMkLst>
        <pc:spChg chg="mod">
          <ac:chgData name="Ryan Thomas (2204305)" userId="S::2204305@student.uwtsd.ac.uk::37ee8dd8-bb5f-4311-a279-9e63182f05be" providerId="AD" clId="Web-{CA449791-6D9E-981E-B79B-40CEC992C6CF}" dt="2025-01-14T02:28:41.477" v="498" actId="1076"/>
          <ac:spMkLst>
            <pc:docMk/>
            <pc:sldMk cId="1395301320" sldId="259"/>
            <ac:spMk id="2" creationId="{7227A6E8-6410-12D3-2D4A-F45B9169E6FA}"/>
          </ac:spMkLst>
        </pc:spChg>
        <pc:spChg chg="mod">
          <ac:chgData name="Ryan Thomas (2204305)" userId="S::2204305@student.uwtsd.ac.uk::37ee8dd8-bb5f-4311-a279-9e63182f05be" providerId="AD" clId="Web-{CA449791-6D9E-981E-B79B-40CEC992C6CF}" dt="2025-01-14T02:28:36.070" v="497" actId="1076"/>
          <ac:spMkLst>
            <pc:docMk/>
            <pc:sldMk cId="1395301320" sldId="259"/>
            <ac:spMk id="3" creationId="{C57D3ADA-098B-F133-8CD3-1683F120514B}"/>
          </ac:spMkLst>
        </pc:spChg>
        <pc:spChg chg="mod">
          <ac:chgData name="Ryan Thomas (2204305)" userId="S::2204305@student.uwtsd.ac.uk::37ee8dd8-bb5f-4311-a279-9e63182f05be" providerId="AD" clId="Web-{CA449791-6D9E-981E-B79B-40CEC992C6CF}" dt="2025-01-14T02:29:42.713" v="518" actId="20577"/>
          <ac:spMkLst>
            <pc:docMk/>
            <pc:sldMk cId="1395301320" sldId="259"/>
            <ac:spMk id="9" creationId="{31115A07-1DA7-EACA-AEA6-32B9D42D048C}"/>
          </ac:spMkLst>
        </pc:spChg>
        <pc:picChg chg="mod">
          <ac:chgData name="Ryan Thomas (2204305)" userId="S::2204305@student.uwtsd.ac.uk::37ee8dd8-bb5f-4311-a279-9e63182f05be" providerId="AD" clId="Web-{CA449791-6D9E-981E-B79B-40CEC992C6CF}" dt="2025-01-14T02:28:30.226" v="496" actId="14100"/>
          <ac:picMkLst>
            <pc:docMk/>
            <pc:sldMk cId="1395301320" sldId="259"/>
            <ac:picMk id="5" creationId="{2FCBB901-1401-7FD9-EA22-8E1A9F1276B1}"/>
          </ac:picMkLst>
        </pc:picChg>
      </pc:sldChg>
      <pc:sldChg chg="modSp">
        <pc:chgData name="Ryan Thomas (2204305)" userId="S::2204305@student.uwtsd.ac.uk::37ee8dd8-bb5f-4311-a279-9e63182f05be" providerId="AD" clId="Web-{CA449791-6D9E-981E-B79B-40CEC992C6CF}" dt="2025-01-14T02:06:21.445" v="477"/>
        <pc:sldMkLst>
          <pc:docMk/>
          <pc:sldMk cId="594961159" sldId="260"/>
        </pc:sldMkLst>
        <pc:spChg chg="mod">
          <ac:chgData name="Ryan Thomas (2204305)" userId="S::2204305@student.uwtsd.ac.uk::37ee8dd8-bb5f-4311-a279-9e63182f05be" providerId="AD" clId="Web-{CA449791-6D9E-981E-B79B-40CEC992C6CF}" dt="2025-01-14T02:06:07.023" v="474"/>
          <ac:spMkLst>
            <pc:docMk/>
            <pc:sldMk cId="594961159" sldId="260"/>
            <ac:spMk id="2" creationId="{4D4BFA4F-56B9-BFD0-35BE-D1721E668E8A}"/>
          </ac:spMkLst>
        </pc:spChg>
        <pc:spChg chg="mod">
          <ac:chgData name="Ryan Thomas (2204305)" userId="S::2204305@student.uwtsd.ac.uk::37ee8dd8-bb5f-4311-a279-9e63182f05be" providerId="AD" clId="Web-{CA449791-6D9E-981E-B79B-40CEC992C6CF}" dt="2025-01-14T02:06:21.445" v="477"/>
          <ac:spMkLst>
            <pc:docMk/>
            <pc:sldMk cId="594961159" sldId="260"/>
            <ac:spMk id="3" creationId="{33C95B26-7972-88A0-C83C-D4875A88E386}"/>
          </ac:spMkLst>
        </pc:spChg>
      </pc:sldChg>
      <pc:sldChg chg="modSp">
        <pc:chgData name="Ryan Thomas (2204305)" userId="S::2204305@student.uwtsd.ac.uk::37ee8dd8-bb5f-4311-a279-9e63182f05be" providerId="AD" clId="Web-{CA449791-6D9E-981E-B79B-40CEC992C6CF}" dt="2025-01-13T22:33:38.206" v="155" actId="20577"/>
        <pc:sldMkLst>
          <pc:docMk/>
          <pc:sldMk cId="597264304" sldId="261"/>
        </pc:sldMkLst>
        <pc:spChg chg="mod">
          <ac:chgData name="Ryan Thomas (2204305)" userId="S::2204305@student.uwtsd.ac.uk::37ee8dd8-bb5f-4311-a279-9e63182f05be" providerId="AD" clId="Web-{CA449791-6D9E-981E-B79B-40CEC992C6CF}" dt="2025-01-13T22:33:38.206" v="155" actId="20577"/>
          <ac:spMkLst>
            <pc:docMk/>
            <pc:sldMk cId="597264304" sldId="261"/>
            <ac:spMk id="2" creationId="{7BBA6A27-517D-C379-7A38-3FC2A8CBACD9}"/>
          </ac:spMkLst>
        </pc:spChg>
      </pc:sldChg>
      <pc:sldChg chg="modSp">
        <pc:chgData name="Ryan Thomas (2204305)" userId="S::2204305@student.uwtsd.ac.uk::37ee8dd8-bb5f-4311-a279-9e63182f05be" providerId="AD" clId="Web-{CA449791-6D9E-981E-B79B-40CEC992C6CF}" dt="2025-01-13T03:41:39.165" v="23" actId="20577"/>
        <pc:sldMkLst>
          <pc:docMk/>
          <pc:sldMk cId="3358188796" sldId="262"/>
        </pc:sldMkLst>
        <pc:spChg chg="mod">
          <ac:chgData name="Ryan Thomas (2204305)" userId="S::2204305@student.uwtsd.ac.uk::37ee8dd8-bb5f-4311-a279-9e63182f05be" providerId="AD" clId="Web-{CA449791-6D9E-981E-B79B-40CEC992C6CF}" dt="2025-01-13T03:41:39.165" v="23" actId="20577"/>
          <ac:spMkLst>
            <pc:docMk/>
            <pc:sldMk cId="3358188796" sldId="262"/>
            <ac:spMk id="3" creationId="{A17300A1-7B35-A338-B03E-0396EFB0DEA8}"/>
          </ac:spMkLst>
        </pc:spChg>
      </pc:sldChg>
      <pc:sldChg chg="modSp">
        <pc:chgData name="Ryan Thomas (2204305)" userId="S::2204305@student.uwtsd.ac.uk::37ee8dd8-bb5f-4311-a279-9e63182f05be" providerId="AD" clId="Web-{CA449791-6D9E-981E-B79B-40CEC992C6CF}" dt="2025-01-14T00:45:03.993" v="399" actId="20577"/>
        <pc:sldMkLst>
          <pc:docMk/>
          <pc:sldMk cId="2896743392" sldId="263"/>
        </pc:sldMkLst>
        <pc:spChg chg="mod">
          <ac:chgData name="Ryan Thomas (2204305)" userId="S::2204305@student.uwtsd.ac.uk::37ee8dd8-bb5f-4311-a279-9e63182f05be" providerId="AD" clId="Web-{CA449791-6D9E-981E-B79B-40CEC992C6CF}" dt="2025-01-14T00:45:03.993" v="399" actId="20577"/>
          <ac:spMkLst>
            <pc:docMk/>
            <pc:sldMk cId="2896743392" sldId="263"/>
            <ac:spMk id="8" creationId="{6C9FB20C-E826-6721-2655-477B4F32A6A9}"/>
          </ac:spMkLst>
        </pc:spChg>
      </pc:sldChg>
      <pc:sldChg chg="modSp">
        <pc:chgData name="Ryan Thomas (2204305)" userId="S::2204305@student.uwtsd.ac.uk::37ee8dd8-bb5f-4311-a279-9e63182f05be" providerId="AD" clId="Web-{CA449791-6D9E-981E-B79B-40CEC992C6CF}" dt="2025-01-14T02:06:39.493" v="478"/>
        <pc:sldMkLst>
          <pc:docMk/>
          <pc:sldMk cId="77952070" sldId="264"/>
        </pc:sldMkLst>
        <pc:spChg chg="mod">
          <ac:chgData name="Ryan Thomas (2204305)" userId="S::2204305@student.uwtsd.ac.uk::37ee8dd8-bb5f-4311-a279-9e63182f05be" providerId="AD" clId="Web-{CA449791-6D9E-981E-B79B-40CEC992C6CF}" dt="2025-01-14T02:06:39.493" v="478"/>
          <ac:spMkLst>
            <pc:docMk/>
            <pc:sldMk cId="77952070" sldId="264"/>
            <ac:spMk id="3" creationId="{C4B55727-4279-7452-D1D5-F72E36290C28}"/>
          </ac:spMkLst>
        </pc:spChg>
      </pc:sldChg>
      <pc:sldChg chg="modSp">
        <pc:chgData name="Ryan Thomas (2204305)" userId="S::2204305@student.uwtsd.ac.uk::37ee8dd8-bb5f-4311-a279-9e63182f05be" providerId="AD" clId="Web-{CA449791-6D9E-981E-B79B-40CEC992C6CF}" dt="2025-01-14T02:07:25.134" v="484" actId="20577"/>
        <pc:sldMkLst>
          <pc:docMk/>
          <pc:sldMk cId="2661375073" sldId="265"/>
        </pc:sldMkLst>
        <pc:spChg chg="mod">
          <ac:chgData name="Ryan Thomas (2204305)" userId="S::2204305@student.uwtsd.ac.uk::37ee8dd8-bb5f-4311-a279-9e63182f05be" providerId="AD" clId="Web-{CA449791-6D9E-981E-B79B-40CEC992C6CF}" dt="2025-01-14T02:07:25.134" v="484" actId="20577"/>
          <ac:spMkLst>
            <pc:docMk/>
            <pc:sldMk cId="2661375073" sldId="265"/>
            <ac:spMk id="3" creationId="{1112E13B-06BF-5450-0A67-954249F23479}"/>
          </ac:spMkLst>
        </pc:spChg>
      </pc:sldChg>
      <pc:sldChg chg="modSp">
        <pc:chgData name="Ryan Thomas (2204305)" userId="S::2204305@student.uwtsd.ac.uk::37ee8dd8-bb5f-4311-a279-9e63182f05be" providerId="AD" clId="Web-{CA449791-6D9E-981E-B79B-40CEC992C6CF}" dt="2025-01-14T02:12:44.738" v="487" actId="20577"/>
        <pc:sldMkLst>
          <pc:docMk/>
          <pc:sldMk cId="2715666203" sldId="266"/>
        </pc:sldMkLst>
        <pc:spChg chg="mod">
          <ac:chgData name="Ryan Thomas (2204305)" userId="S::2204305@student.uwtsd.ac.uk::37ee8dd8-bb5f-4311-a279-9e63182f05be" providerId="AD" clId="Web-{CA449791-6D9E-981E-B79B-40CEC992C6CF}" dt="2025-01-14T02:12:44.738" v="487" actId="20577"/>
          <ac:spMkLst>
            <pc:docMk/>
            <pc:sldMk cId="2715666203" sldId="266"/>
            <ac:spMk id="8" creationId="{F10B44D1-35C0-F9CE-2E72-6B9BFA3224C2}"/>
          </ac:spMkLst>
        </pc:spChg>
      </pc:sldChg>
      <pc:sldChg chg="modSp">
        <pc:chgData name="Ryan Thomas (2204305)" userId="S::2204305@student.uwtsd.ac.uk::37ee8dd8-bb5f-4311-a279-9e63182f05be" providerId="AD" clId="Web-{CA449791-6D9E-981E-B79B-40CEC992C6CF}" dt="2025-01-14T02:18:17.083" v="490" actId="1076"/>
        <pc:sldMkLst>
          <pc:docMk/>
          <pc:sldMk cId="1065746653" sldId="267"/>
        </pc:sldMkLst>
        <pc:spChg chg="mod">
          <ac:chgData name="Ryan Thomas (2204305)" userId="S::2204305@student.uwtsd.ac.uk::37ee8dd8-bb5f-4311-a279-9e63182f05be" providerId="AD" clId="Web-{CA449791-6D9E-981E-B79B-40CEC992C6CF}" dt="2025-01-13T22:35:42.039" v="226" actId="20577"/>
          <ac:spMkLst>
            <pc:docMk/>
            <pc:sldMk cId="1065746653" sldId="267"/>
            <ac:spMk id="2" creationId="{7B2D7181-0C24-D328-3903-550DA903990A}"/>
          </ac:spMkLst>
        </pc:spChg>
        <pc:spChg chg="mod">
          <ac:chgData name="Ryan Thomas (2204305)" userId="S::2204305@student.uwtsd.ac.uk::37ee8dd8-bb5f-4311-a279-9e63182f05be" providerId="AD" clId="Web-{CA449791-6D9E-981E-B79B-40CEC992C6CF}" dt="2025-01-14T02:18:17.083" v="490" actId="1076"/>
          <ac:spMkLst>
            <pc:docMk/>
            <pc:sldMk cId="1065746653" sldId="267"/>
            <ac:spMk id="3" creationId="{E2515B77-3E73-384E-F9D4-0863CB173BD0}"/>
          </ac:spMkLst>
        </pc:spChg>
      </pc:sldChg>
      <pc:sldChg chg="modSp">
        <pc:chgData name="Ryan Thomas (2204305)" userId="S::2204305@student.uwtsd.ac.uk::37ee8dd8-bb5f-4311-a279-9e63182f05be" providerId="AD" clId="Web-{CA449791-6D9E-981E-B79B-40CEC992C6CF}" dt="2025-01-14T02:43:26.326" v="528" actId="20577"/>
        <pc:sldMkLst>
          <pc:docMk/>
          <pc:sldMk cId="1183671740" sldId="269"/>
        </pc:sldMkLst>
        <pc:spChg chg="mod">
          <ac:chgData name="Ryan Thomas (2204305)" userId="S::2204305@student.uwtsd.ac.uk::37ee8dd8-bb5f-4311-a279-9e63182f05be" providerId="AD" clId="Web-{CA449791-6D9E-981E-B79B-40CEC992C6CF}" dt="2025-01-13T22:38:11.011" v="282" actId="20577"/>
          <ac:spMkLst>
            <pc:docMk/>
            <pc:sldMk cId="1183671740" sldId="269"/>
            <ac:spMk id="2" creationId="{E224AAF4-9710-7A09-1A5E-EF9D39B75F1E}"/>
          </ac:spMkLst>
        </pc:spChg>
        <pc:spChg chg="mod">
          <ac:chgData name="Ryan Thomas (2204305)" userId="S::2204305@student.uwtsd.ac.uk::37ee8dd8-bb5f-4311-a279-9e63182f05be" providerId="AD" clId="Web-{CA449791-6D9E-981E-B79B-40CEC992C6CF}" dt="2025-01-14T02:43:26.326" v="528" actId="20577"/>
          <ac:spMkLst>
            <pc:docMk/>
            <pc:sldMk cId="1183671740" sldId="269"/>
            <ac:spMk id="8" creationId="{A722F577-089E-B530-34FE-D785F6DFA15B}"/>
          </ac:spMkLst>
        </pc:spChg>
      </pc:sldChg>
      <pc:sldChg chg="modSp">
        <pc:chgData name="Ryan Thomas (2204305)" userId="S::2204305@student.uwtsd.ac.uk::37ee8dd8-bb5f-4311-a279-9e63182f05be" providerId="AD" clId="Web-{CA449791-6D9E-981E-B79B-40CEC992C6CF}" dt="2025-01-14T02:29:58.494" v="520" actId="14100"/>
        <pc:sldMkLst>
          <pc:docMk/>
          <pc:sldMk cId="1437732421" sldId="270"/>
        </pc:sldMkLst>
        <pc:spChg chg="mod">
          <ac:chgData name="Ryan Thomas (2204305)" userId="S::2204305@student.uwtsd.ac.uk::37ee8dd8-bb5f-4311-a279-9e63182f05be" providerId="AD" clId="Web-{CA449791-6D9E-981E-B79B-40CEC992C6CF}" dt="2025-01-13T03:47:57.817" v="129"/>
          <ac:spMkLst>
            <pc:docMk/>
            <pc:sldMk cId="1437732421" sldId="270"/>
            <ac:spMk id="2" creationId="{26E936AF-0479-E680-A4FD-2B6925EE6D42}"/>
          </ac:spMkLst>
        </pc:spChg>
        <pc:spChg chg="mod">
          <ac:chgData name="Ryan Thomas (2204305)" userId="S::2204305@student.uwtsd.ac.uk::37ee8dd8-bb5f-4311-a279-9e63182f05be" providerId="AD" clId="Web-{CA449791-6D9E-981E-B79B-40CEC992C6CF}" dt="2025-01-14T02:29:58.494" v="520" actId="14100"/>
          <ac:spMkLst>
            <pc:docMk/>
            <pc:sldMk cId="1437732421" sldId="270"/>
            <ac:spMk id="3" creationId="{F09A87E9-28E2-E5EB-4DC8-ED4918F7DC39}"/>
          </ac:spMkLst>
        </pc:spChg>
      </pc:sldChg>
      <pc:sldChg chg="addSp delSp modSp new del mod ord setBg">
        <pc:chgData name="Ryan Thomas (2204305)" userId="S::2204305@student.uwtsd.ac.uk::37ee8dd8-bb5f-4311-a279-9e63182f05be" providerId="AD" clId="Web-{CA449791-6D9E-981E-B79B-40CEC992C6CF}" dt="2025-01-14T00:39:39.946" v="395"/>
        <pc:sldMkLst>
          <pc:docMk/>
          <pc:sldMk cId="121741393" sldId="271"/>
        </pc:sldMkLst>
        <pc:spChg chg="del mod">
          <ac:chgData name="Ryan Thomas (2204305)" userId="S::2204305@student.uwtsd.ac.uk::37ee8dd8-bb5f-4311-a279-9e63182f05be" providerId="AD" clId="Web-{CA449791-6D9E-981E-B79B-40CEC992C6CF}" dt="2025-01-13T03:42:22.182" v="36"/>
          <ac:spMkLst>
            <pc:docMk/>
            <pc:sldMk cId="121741393" sldId="271"/>
            <ac:spMk id="2" creationId="{1CE71A3A-9756-459C-EDA7-2F8E754D9D47}"/>
          </ac:spMkLst>
        </pc:spChg>
        <pc:spChg chg="del">
          <ac:chgData name="Ryan Thomas (2204305)" userId="S::2204305@student.uwtsd.ac.uk::37ee8dd8-bb5f-4311-a279-9e63182f05be" providerId="AD" clId="Web-{CA449791-6D9E-981E-B79B-40CEC992C6CF}" dt="2025-01-13T03:42:22.166" v="35"/>
          <ac:spMkLst>
            <pc:docMk/>
            <pc:sldMk cId="121741393" sldId="271"/>
            <ac:spMk id="3" creationId="{86F1BD77-A24D-016A-9F47-7F02D63E40FC}"/>
          </ac:spMkLst>
        </pc:spChg>
        <pc:spChg chg="add del mod">
          <ac:chgData name="Ryan Thomas (2204305)" userId="S::2204305@student.uwtsd.ac.uk::37ee8dd8-bb5f-4311-a279-9e63182f05be" providerId="AD" clId="Web-{CA449791-6D9E-981E-B79B-40CEC992C6CF}" dt="2025-01-13T03:42:29.697" v="37"/>
          <ac:spMkLst>
            <pc:docMk/>
            <pc:sldMk cId="121741393" sldId="271"/>
            <ac:spMk id="5" creationId="{4AB19734-4DF1-D707-7D8B-D6E6BD96B22A}"/>
          </ac:spMkLst>
        </pc:spChg>
        <pc:spChg chg="add mod">
          <ac:chgData name="Ryan Thomas (2204305)" userId="S::2204305@student.uwtsd.ac.uk::37ee8dd8-bb5f-4311-a279-9e63182f05be" providerId="AD" clId="Web-{CA449791-6D9E-981E-B79B-40CEC992C6CF}" dt="2025-01-13T03:44:39.747" v="82"/>
          <ac:spMkLst>
            <pc:docMk/>
            <pc:sldMk cId="121741393" sldId="271"/>
            <ac:spMk id="7" creationId="{C754D70B-67A4-EE79-96F1-81E4AABE05AD}"/>
          </ac:spMkLst>
        </pc:spChg>
        <pc:spChg chg="add mod">
          <ac:chgData name="Ryan Thomas (2204305)" userId="S::2204305@student.uwtsd.ac.uk::37ee8dd8-bb5f-4311-a279-9e63182f05be" providerId="AD" clId="Web-{CA449791-6D9E-981E-B79B-40CEC992C6CF}" dt="2025-01-13T03:44:47.513" v="83" actId="1076"/>
          <ac:spMkLst>
            <pc:docMk/>
            <pc:sldMk cId="121741393" sldId="271"/>
            <ac:spMk id="8" creationId="{F336CAC1-B4BB-DD45-BA24-E8CBCED6BD71}"/>
          </ac:spMkLst>
        </pc:spChg>
        <pc:spChg chg="add">
          <ac:chgData name="Ryan Thomas (2204305)" userId="S::2204305@student.uwtsd.ac.uk::37ee8dd8-bb5f-4311-a279-9e63182f05be" providerId="AD" clId="Web-{CA449791-6D9E-981E-B79B-40CEC992C6CF}" dt="2025-01-13T03:43:07.870" v="39"/>
          <ac:spMkLst>
            <pc:docMk/>
            <pc:sldMk cId="121741393" sldId="271"/>
            <ac:spMk id="11" creationId="{42A4FC2C-047E-45A5-965D-8E1E3BF09BC6}"/>
          </ac:spMkLst>
        </pc:spChg>
        <pc:picChg chg="add mod">
          <ac:chgData name="Ryan Thomas (2204305)" userId="S::2204305@student.uwtsd.ac.uk::37ee8dd8-bb5f-4311-a279-9e63182f05be" providerId="AD" clId="Web-{CA449791-6D9E-981E-B79B-40CEC992C6CF}" dt="2025-01-13T03:43:07.870" v="39"/>
          <ac:picMkLst>
            <pc:docMk/>
            <pc:sldMk cId="121741393" sldId="271"/>
            <ac:picMk id="6" creationId="{C6028BD0-B13F-D782-6422-7B99794A9DC2}"/>
          </ac:picMkLst>
        </pc:picChg>
      </pc:sldChg>
      <pc:sldChg chg="addSp delSp modSp new mod setBg">
        <pc:chgData name="Ryan Thomas (2204305)" userId="S::2204305@student.uwtsd.ac.uk::37ee8dd8-bb5f-4311-a279-9e63182f05be" providerId="AD" clId="Web-{CA449791-6D9E-981E-B79B-40CEC992C6CF}" dt="2025-01-13T03:45:54.814" v="107" actId="1076"/>
        <pc:sldMkLst>
          <pc:docMk/>
          <pc:sldMk cId="177317411" sldId="272"/>
        </pc:sldMkLst>
        <pc:spChg chg="del">
          <ac:chgData name="Ryan Thomas (2204305)" userId="S::2204305@student.uwtsd.ac.uk::37ee8dd8-bb5f-4311-a279-9e63182f05be" providerId="AD" clId="Web-{CA449791-6D9E-981E-B79B-40CEC992C6CF}" dt="2025-01-13T03:44:55.625" v="86"/>
          <ac:spMkLst>
            <pc:docMk/>
            <pc:sldMk cId="177317411" sldId="272"/>
            <ac:spMk id="2" creationId="{A1BE039B-E927-72E7-E5A5-B880D2FA6725}"/>
          </ac:spMkLst>
        </pc:spChg>
        <pc:spChg chg="del">
          <ac:chgData name="Ryan Thomas (2204305)" userId="S::2204305@student.uwtsd.ac.uk::37ee8dd8-bb5f-4311-a279-9e63182f05be" providerId="AD" clId="Web-{CA449791-6D9E-981E-B79B-40CEC992C6CF}" dt="2025-01-13T03:44:55.625" v="85"/>
          <ac:spMkLst>
            <pc:docMk/>
            <pc:sldMk cId="177317411" sldId="272"/>
            <ac:spMk id="3" creationId="{7EFA83FE-A3F2-2852-B8E8-B45DEECB2C69}"/>
          </ac:spMkLst>
        </pc:spChg>
        <pc:spChg chg="add mod">
          <ac:chgData name="Ryan Thomas (2204305)" userId="S::2204305@student.uwtsd.ac.uk::37ee8dd8-bb5f-4311-a279-9e63182f05be" providerId="AD" clId="Web-{CA449791-6D9E-981E-B79B-40CEC992C6CF}" dt="2025-01-13T03:45:54.814" v="107" actId="1076"/>
          <ac:spMkLst>
            <pc:docMk/>
            <pc:sldMk cId="177317411" sldId="272"/>
            <ac:spMk id="5" creationId="{BEE55906-CD14-22A2-B903-8E3B73E5935B}"/>
          </ac:spMkLst>
        </pc:spChg>
        <pc:spChg chg="add">
          <ac:chgData name="Ryan Thomas (2204305)" userId="S::2204305@student.uwtsd.ac.uk::37ee8dd8-bb5f-4311-a279-9e63182f05be" providerId="AD" clId="Web-{CA449791-6D9E-981E-B79B-40CEC992C6CF}" dt="2025-01-13T03:45:11.047" v="88"/>
          <ac:spMkLst>
            <pc:docMk/>
            <pc:sldMk cId="177317411" sldId="272"/>
            <ac:spMk id="9" creationId="{42A4FC2C-047E-45A5-965D-8E1E3BF09BC6}"/>
          </ac:spMkLst>
        </pc:spChg>
        <pc:picChg chg="add mod">
          <ac:chgData name="Ryan Thomas (2204305)" userId="S::2204305@student.uwtsd.ac.uk::37ee8dd8-bb5f-4311-a279-9e63182f05be" providerId="AD" clId="Web-{CA449791-6D9E-981E-B79B-40CEC992C6CF}" dt="2025-01-13T03:45:11.047" v="88"/>
          <ac:picMkLst>
            <pc:docMk/>
            <pc:sldMk cId="177317411" sldId="272"/>
            <ac:picMk id="4" creationId="{EAE1D083-2B0D-28B7-2B8F-CE81E4562AE5}"/>
          </ac:picMkLst>
        </pc:picChg>
      </pc:sldChg>
      <pc:sldChg chg="modSp new">
        <pc:chgData name="Ryan Thomas (2204305)" userId="S::2204305@student.uwtsd.ac.uk::37ee8dd8-bb5f-4311-a279-9e63182f05be" providerId="AD" clId="Web-{CA449791-6D9E-981E-B79B-40CEC992C6CF}" dt="2025-01-14T02:06:57.665" v="479"/>
        <pc:sldMkLst>
          <pc:docMk/>
          <pc:sldMk cId="113099438" sldId="273"/>
        </pc:sldMkLst>
        <pc:spChg chg="mod">
          <ac:chgData name="Ryan Thomas (2204305)" userId="S::2204305@student.uwtsd.ac.uk::37ee8dd8-bb5f-4311-a279-9e63182f05be" providerId="AD" clId="Web-{CA449791-6D9E-981E-B79B-40CEC992C6CF}" dt="2025-01-14T02:03:58.472" v="408" actId="14100"/>
          <ac:spMkLst>
            <pc:docMk/>
            <pc:sldMk cId="113099438" sldId="273"/>
            <ac:spMk id="2" creationId="{BAE9F104-AA79-B1FF-C833-25E86E4C95E3}"/>
          </ac:spMkLst>
        </pc:spChg>
        <pc:spChg chg="mod">
          <ac:chgData name="Ryan Thomas (2204305)" userId="S::2204305@student.uwtsd.ac.uk::37ee8dd8-bb5f-4311-a279-9e63182f05be" providerId="AD" clId="Web-{CA449791-6D9E-981E-B79B-40CEC992C6CF}" dt="2025-01-14T02:06:57.665" v="479"/>
          <ac:spMkLst>
            <pc:docMk/>
            <pc:sldMk cId="113099438" sldId="273"/>
            <ac:spMk id="3" creationId="{2F6CA497-1C2B-D741-C6D0-5A088DCCF718}"/>
          </ac:spMkLst>
        </pc:spChg>
      </pc:sldChg>
    </pc:docChg>
  </pc:docChgLst>
  <pc:docChgLst>
    <pc:chgData name="Ryan Thomas (2204305)" userId="S::2204305@student.uwtsd.ac.uk::37ee8dd8-bb5f-4311-a279-9e63182f05be" providerId="AD" clId="Web-{AF5EBA4F-45EF-5DE5-D331-9EC9A21D12FA}"/>
    <pc:docChg chg="addSld modSld">
      <pc:chgData name="Ryan Thomas (2204305)" userId="S::2204305@student.uwtsd.ac.uk::37ee8dd8-bb5f-4311-a279-9e63182f05be" providerId="AD" clId="Web-{AF5EBA4F-45EF-5DE5-D331-9EC9A21D12FA}" dt="2025-01-13T03:40:10.097" v="302" actId="20577"/>
      <pc:docMkLst>
        <pc:docMk/>
      </pc:docMkLst>
      <pc:sldChg chg="modSp">
        <pc:chgData name="Ryan Thomas (2204305)" userId="S::2204305@student.uwtsd.ac.uk::37ee8dd8-bb5f-4311-a279-9e63182f05be" providerId="AD" clId="Web-{AF5EBA4F-45EF-5DE5-D331-9EC9A21D12FA}" dt="2025-01-12T23:14:55.686" v="1" actId="1076"/>
        <pc:sldMkLst>
          <pc:docMk/>
          <pc:sldMk cId="109857222" sldId="256"/>
        </pc:sldMkLst>
        <pc:picChg chg="mod">
          <ac:chgData name="Ryan Thomas (2204305)" userId="S::2204305@student.uwtsd.ac.uk::37ee8dd8-bb5f-4311-a279-9e63182f05be" providerId="AD" clId="Web-{AF5EBA4F-45EF-5DE5-D331-9EC9A21D12FA}" dt="2025-01-12T23:14:55.686" v="1" actId="1076"/>
          <ac:picMkLst>
            <pc:docMk/>
            <pc:sldMk cId="109857222" sldId="256"/>
            <ac:picMk id="4" creationId="{55C37F27-09AA-FB0F-129D-F393258AF325}"/>
          </ac:picMkLst>
        </pc:picChg>
      </pc:sldChg>
      <pc:sldChg chg="modSp">
        <pc:chgData name="Ryan Thomas (2204305)" userId="S::2204305@student.uwtsd.ac.uk::37ee8dd8-bb5f-4311-a279-9e63182f05be" providerId="AD" clId="Web-{AF5EBA4F-45EF-5DE5-D331-9EC9A21D12FA}" dt="2025-01-13T03:39:31.409" v="293"/>
        <pc:sldMkLst>
          <pc:docMk/>
          <pc:sldMk cId="594961159" sldId="260"/>
        </pc:sldMkLst>
        <pc:spChg chg="mod">
          <ac:chgData name="Ryan Thomas (2204305)" userId="S::2204305@student.uwtsd.ac.uk::37ee8dd8-bb5f-4311-a279-9e63182f05be" providerId="AD" clId="Web-{AF5EBA4F-45EF-5DE5-D331-9EC9A21D12FA}" dt="2025-01-13T03:36:09.311" v="262" actId="14100"/>
          <ac:spMkLst>
            <pc:docMk/>
            <pc:sldMk cId="594961159" sldId="260"/>
            <ac:spMk id="2" creationId="{4D4BFA4F-56B9-BFD0-35BE-D1721E668E8A}"/>
          </ac:spMkLst>
        </pc:spChg>
        <pc:spChg chg="mod">
          <ac:chgData name="Ryan Thomas (2204305)" userId="S::2204305@student.uwtsd.ac.uk::37ee8dd8-bb5f-4311-a279-9e63182f05be" providerId="AD" clId="Web-{AF5EBA4F-45EF-5DE5-D331-9EC9A21D12FA}" dt="2025-01-13T03:39:31.409" v="293"/>
          <ac:spMkLst>
            <pc:docMk/>
            <pc:sldMk cId="594961159" sldId="260"/>
            <ac:spMk id="3" creationId="{33C95B26-7972-88A0-C83C-D4875A88E386}"/>
          </ac:spMkLst>
        </pc:spChg>
      </pc:sldChg>
      <pc:sldChg chg="modSp">
        <pc:chgData name="Ryan Thomas (2204305)" userId="S::2204305@student.uwtsd.ac.uk::37ee8dd8-bb5f-4311-a279-9e63182f05be" providerId="AD" clId="Web-{AF5EBA4F-45EF-5DE5-D331-9EC9A21D12FA}" dt="2025-01-13T03:02:15.957" v="198" actId="20577"/>
        <pc:sldMkLst>
          <pc:docMk/>
          <pc:sldMk cId="77952070" sldId="264"/>
        </pc:sldMkLst>
        <pc:spChg chg="mod">
          <ac:chgData name="Ryan Thomas (2204305)" userId="S::2204305@student.uwtsd.ac.uk::37ee8dd8-bb5f-4311-a279-9e63182f05be" providerId="AD" clId="Web-{AF5EBA4F-45EF-5DE5-D331-9EC9A21D12FA}" dt="2025-01-13T03:02:15.957" v="198" actId="20577"/>
          <ac:spMkLst>
            <pc:docMk/>
            <pc:sldMk cId="77952070" sldId="264"/>
            <ac:spMk id="3" creationId="{C4B55727-4279-7452-D1D5-F72E36290C28}"/>
          </ac:spMkLst>
        </pc:spChg>
      </pc:sldChg>
      <pc:sldChg chg="modSp">
        <pc:chgData name="Ryan Thomas (2204305)" userId="S::2204305@student.uwtsd.ac.uk::37ee8dd8-bb5f-4311-a279-9e63182f05be" providerId="AD" clId="Web-{AF5EBA4F-45EF-5DE5-D331-9EC9A21D12FA}" dt="2025-01-13T02:37:26.011" v="14"/>
        <pc:sldMkLst>
          <pc:docMk/>
          <pc:sldMk cId="1065746653" sldId="267"/>
        </pc:sldMkLst>
        <pc:spChg chg="mod">
          <ac:chgData name="Ryan Thomas (2204305)" userId="S::2204305@student.uwtsd.ac.uk::37ee8dd8-bb5f-4311-a279-9e63182f05be" providerId="AD" clId="Web-{AF5EBA4F-45EF-5DE5-D331-9EC9A21D12FA}" dt="2025-01-13T02:37:26.011" v="14"/>
          <ac:spMkLst>
            <pc:docMk/>
            <pc:sldMk cId="1065746653" sldId="267"/>
            <ac:spMk id="2" creationId="{7B2D7181-0C24-D328-3903-550DA903990A}"/>
          </ac:spMkLst>
        </pc:spChg>
        <pc:spChg chg="mod">
          <ac:chgData name="Ryan Thomas (2204305)" userId="S::2204305@student.uwtsd.ac.uk::37ee8dd8-bb5f-4311-a279-9e63182f05be" providerId="AD" clId="Web-{AF5EBA4F-45EF-5DE5-D331-9EC9A21D12FA}" dt="2025-01-13T02:37:22.121" v="13" actId="20577"/>
          <ac:spMkLst>
            <pc:docMk/>
            <pc:sldMk cId="1065746653" sldId="267"/>
            <ac:spMk id="3" creationId="{E2515B77-3E73-384E-F9D4-0863CB173BD0}"/>
          </ac:spMkLst>
        </pc:spChg>
      </pc:sldChg>
      <pc:sldChg chg="addSp delSp modSp new mod setBg">
        <pc:chgData name="Ryan Thomas (2204305)" userId="S::2204305@student.uwtsd.ac.uk::37ee8dd8-bb5f-4311-a279-9e63182f05be" providerId="AD" clId="Web-{AF5EBA4F-45EF-5DE5-D331-9EC9A21D12FA}" dt="2025-01-13T03:02:28.036" v="208" actId="20577"/>
        <pc:sldMkLst>
          <pc:docMk/>
          <pc:sldMk cId="1183671740" sldId="269"/>
        </pc:sldMkLst>
        <pc:spChg chg="mod">
          <ac:chgData name="Ryan Thomas (2204305)" userId="S::2204305@student.uwtsd.ac.uk::37ee8dd8-bb5f-4311-a279-9e63182f05be" providerId="AD" clId="Web-{AF5EBA4F-45EF-5DE5-D331-9EC9A21D12FA}" dt="2025-01-13T02:54:51.506" v="138" actId="14100"/>
          <ac:spMkLst>
            <pc:docMk/>
            <pc:sldMk cId="1183671740" sldId="269"/>
            <ac:spMk id="2" creationId="{E224AAF4-9710-7A09-1A5E-EF9D39B75F1E}"/>
          </ac:spMkLst>
        </pc:spChg>
        <pc:spChg chg="del">
          <ac:chgData name="Ryan Thomas (2204305)" userId="S::2204305@student.uwtsd.ac.uk::37ee8dd8-bb5f-4311-a279-9e63182f05be" providerId="AD" clId="Web-{AF5EBA4F-45EF-5DE5-D331-9EC9A21D12FA}" dt="2025-01-13T02:44:27.506" v="16"/>
          <ac:spMkLst>
            <pc:docMk/>
            <pc:sldMk cId="1183671740" sldId="269"/>
            <ac:spMk id="3" creationId="{F8A45C14-9C36-206E-1BE9-C509F83D3DD9}"/>
          </ac:spMkLst>
        </pc:spChg>
        <pc:spChg chg="add mod">
          <ac:chgData name="Ryan Thomas (2204305)" userId="S::2204305@student.uwtsd.ac.uk::37ee8dd8-bb5f-4311-a279-9e63182f05be" providerId="AD" clId="Web-{AF5EBA4F-45EF-5DE5-D331-9EC9A21D12FA}" dt="2025-01-13T03:02:28.036" v="208" actId="20577"/>
          <ac:spMkLst>
            <pc:docMk/>
            <pc:sldMk cId="1183671740" sldId="269"/>
            <ac:spMk id="8" creationId="{A722F577-089E-B530-34FE-D785F6DFA15B}"/>
          </ac:spMkLst>
        </pc:spChg>
        <pc:spChg chg="add">
          <ac:chgData name="Ryan Thomas (2204305)" userId="S::2204305@student.uwtsd.ac.uk::37ee8dd8-bb5f-4311-a279-9e63182f05be" providerId="AD" clId="Web-{AF5EBA4F-45EF-5DE5-D331-9EC9A21D12FA}" dt="2025-01-13T02:44:52.961" v="17"/>
          <ac:spMkLst>
            <pc:docMk/>
            <pc:sldMk cId="1183671740" sldId="269"/>
            <ac:spMk id="11" creationId="{327D73B4-9F5C-4A64-A179-51B9500CB8B5}"/>
          </ac:spMkLst>
        </pc:spChg>
        <pc:spChg chg="add">
          <ac:chgData name="Ryan Thomas (2204305)" userId="S::2204305@student.uwtsd.ac.uk::37ee8dd8-bb5f-4311-a279-9e63182f05be" providerId="AD" clId="Web-{AF5EBA4F-45EF-5DE5-D331-9EC9A21D12FA}" dt="2025-01-13T02:44:52.961" v="17"/>
          <ac:spMkLst>
            <pc:docMk/>
            <pc:sldMk cId="1183671740" sldId="269"/>
            <ac:spMk id="13" creationId="{C1F06963-6374-4B48-844F-071A9BAAAE02}"/>
          </ac:spMkLst>
        </pc:spChg>
        <pc:spChg chg="add">
          <ac:chgData name="Ryan Thomas (2204305)" userId="S::2204305@student.uwtsd.ac.uk::37ee8dd8-bb5f-4311-a279-9e63182f05be" providerId="AD" clId="Web-{AF5EBA4F-45EF-5DE5-D331-9EC9A21D12FA}" dt="2025-01-13T02:44:52.961" v="17"/>
          <ac:spMkLst>
            <pc:docMk/>
            <pc:sldMk cId="1183671740" sldId="269"/>
            <ac:spMk id="15" creationId="{6CB927A4-E432-4310-9CD5-E89FF5063179}"/>
          </ac:spMkLst>
        </pc:spChg>
        <pc:spChg chg="add">
          <ac:chgData name="Ryan Thomas (2204305)" userId="S::2204305@student.uwtsd.ac.uk::37ee8dd8-bb5f-4311-a279-9e63182f05be" providerId="AD" clId="Web-{AF5EBA4F-45EF-5DE5-D331-9EC9A21D12FA}" dt="2025-01-13T02:44:52.961" v="17"/>
          <ac:spMkLst>
            <pc:docMk/>
            <pc:sldMk cId="1183671740" sldId="269"/>
            <ac:spMk id="17" creationId="{1453BF6C-B012-48B7-B4E8-6D7AC7C27D02}"/>
          </ac:spMkLst>
        </pc:spChg>
        <pc:spChg chg="add">
          <ac:chgData name="Ryan Thomas (2204305)" userId="S::2204305@student.uwtsd.ac.uk::37ee8dd8-bb5f-4311-a279-9e63182f05be" providerId="AD" clId="Web-{AF5EBA4F-45EF-5DE5-D331-9EC9A21D12FA}" dt="2025-01-13T02:44:52.961" v="17"/>
          <ac:spMkLst>
            <pc:docMk/>
            <pc:sldMk cId="1183671740" sldId="269"/>
            <ac:spMk id="19" creationId="{E3020543-B24B-4EC4-8FFC-8DD88EEA91A8}"/>
          </ac:spMkLst>
        </pc:spChg>
        <pc:picChg chg="add mod ord">
          <ac:chgData name="Ryan Thomas (2204305)" userId="S::2204305@student.uwtsd.ac.uk::37ee8dd8-bb5f-4311-a279-9e63182f05be" providerId="AD" clId="Web-{AF5EBA4F-45EF-5DE5-D331-9EC9A21D12FA}" dt="2025-01-13T02:54:40.833" v="137" actId="14100"/>
          <ac:picMkLst>
            <pc:docMk/>
            <pc:sldMk cId="1183671740" sldId="269"/>
            <ac:picMk id="4" creationId="{43D42490-A4F5-8D15-BFE7-171EFC174181}"/>
          </ac:picMkLst>
        </pc:picChg>
        <pc:cxnChg chg="add">
          <ac:chgData name="Ryan Thomas (2204305)" userId="S::2204305@student.uwtsd.ac.uk::37ee8dd8-bb5f-4311-a279-9e63182f05be" providerId="AD" clId="Web-{AF5EBA4F-45EF-5DE5-D331-9EC9A21D12FA}" dt="2025-01-13T02:44:52.961" v="17"/>
          <ac:cxnSpMkLst>
            <pc:docMk/>
            <pc:sldMk cId="1183671740" sldId="269"/>
            <ac:cxnSpMk id="21" creationId="{C49DA8F6-BCC1-4447-B54C-57856834B94B}"/>
          </ac:cxnSpMkLst>
        </pc:cxnChg>
      </pc:sldChg>
      <pc:sldChg chg="modSp new">
        <pc:chgData name="Ryan Thomas (2204305)" userId="S::2204305@student.uwtsd.ac.uk::37ee8dd8-bb5f-4311-a279-9e63182f05be" providerId="AD" clId="Web-{AF5EBA4F-45EF-5DE5-D331-9EC9A21D12FA}" dt="2025-01-13T03:40:10.097" v="302" actId="20577"/>
        <pc:sldMkLst>
          <pc:docMk/>
          <pc:sldMk cId="1437732421" sldId="270"/>
        </pc:sldMkLst>
        <pc:spChg chg="mod">
          <ac:chgData name="Ryan Thomas (2204305)" userId="S::2204305@student.uwtsd.ac.uk::37ee8dd8-bb5f-4311-a279-9e63182f05be" providerId="AD" clId="Web-{AF5EBA4F-45EF-5DE5-D331-9EC9A21D12FA}" dt="2025-01-13T03:08:19.217" v="229"/>
          <ac:spMkLst>
            <pc:docMk/>
            <pc:sldMk cId="1437732421" sldId="270"/>
            <ac:spMk id="2" creationId="{26E936AF-0479-E680-A4FD-2B6925EE6D42}"/>
          </ac:spMkLst>
        </pc:spChg>
        <pc:spChg chg="mod">
          <ac:chgData name="Ryan Thomas (2204305)" userId="S::2204305@student.uwtsd.ac.uk::37ee8dd8-bb5f-4311-a279-9e63182f05be" providerId="AD" clId="Web-{AF5EBA4F-45EF-5DE5-D331-9EC9A21D12FA}" dt="2025-01-13T03:40:10.097" v="302" actId="20577"/>
          <ac:spMkLst>
            <pc:docMk/>
            <pc:sldMk cId="1437732421" sldId="270"/>
            <ac:spMk id="3" creationId="{F09A87E9-28E2-E5EB-4DC8-ED4918F7DC3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607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723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7482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98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7304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657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823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979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7325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890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556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157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rminghamchildrenstrust.co.uk/info/2/information_for_children_and_young_people/352/prevention_service" TargetMode="External"/><Relationship Id="rId2" Type="http://schemas.openxmlformats.org/officeDocument/2006/relationships/hyperlink" Target="https://thecrimepreventionwebsite.com/storage/library/the_alleygaters_guide_to_gating_alley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ege.police.uk/research/crime-reduction-toolkit" TargetMode="External"/><Relationship Id="rId5" Type="http://schemas.openxmlformats.org/officeDocument/2006/relationships/hyperlink" Target="https://collegeofpolicing-newsroom.prgloo.com/about-us/about-us" TargetMode="External"/><Relationship Id="rId4" Type="http://schemas.openxmlformats.org/officeDocument/2006/relationships/hyperlink" Target="https://brittontime.com/2024/03/28/sexual-harm-prevention-orders/#:~:text=However%2C%20a%20Sexual%20Risk%20Order,with%20the%20Sex%20Offenders%20Register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research/crime-reduction-toolkit/neighbourhood-watch" TargetMode="External"/><Relationship Id="rId2" Type="http://schemas.openxmlformats.org/officeDocument/2006/relationships/hyperlink" Target="https://www.college.police.uk/guidance/residential-burglary/crime-reduction-initiativ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government/publications/police-crime-sentencing-and-courts-bill-2021-factsheets/police-crime-sentencing-and-courts-bill-2021-sex-offender-management-factsheet" TargetMode="External"/><Relationship Id="rId4" Type="http://schemas.openxmlformats.org/officeDocument/2006/relationships/hyperlink" Target="https://hmicfrs.justiceinspectorates.gov.uk/publication-html/policing-response-to-antisocial-behaviour/#:~:text=The%20use%20of%20warning%20letters,into%20antisocial%20behaviour%20and%20criminality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urwatch.org.uk/" TargetMode="External"/><Relationship Id="rId2" Type="http://schemas.openxmlformats.org/officeDocument/2006/relationships/hyperlink" Target="https://library.college.police.uk/docs/what-works/SR8-Speed-Cameras-2017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outh-wales.police.uk/advice/advice-and-information/rs/road-safety/speeding/" TargetMode="External"/><Relationship Id="rId5" Type="http://schemas.openxmlformats.org/officeDocument/2006/relationships/hyperlink" Target="https://policeprofessional.com/news/breathalysers-fitted-to-cars-to-reduce-drink-driving-in-innovative-trial/" TargetMode="External"/><Relationship Id="rId4" Type="http://schemas.openxmlformats.org/officeDocument/2006/relationships/hyperlink" Target="https://www.met.police.uk/advice/advice-and-information/wsi/watch-schemes-initiatives/neighbourhood-watc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ncrete wall texture background">
            <a:extLst>
              <a:ext uri="{FF2B5EF4-FFF2-40B4-BE49-F238E27FC236}">
                <a16:creationId xmlns:a16="http://schemas.microsoft.com/office/drawing/2014/main" id="{55C37F27-09AA-FB0F-129D-F393258AF3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/>
                    </a14:imgEffect>
                    <a14:imgEffect>
                      <a14:brightnessContrast bright="10000"/>
                    </a14:imgEffect>
                  </a14:imgLayer>
                </a14:imgProps>
              </a:ext>
            </a:extLst>
          </a:blip>
          <a:srcRect t="9249" b="6482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47904"/>
            <a:ext cx="10068296" cy="269231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Segoe UI"/>
                <a:ea typeface="Calibri Light"/>
                <a:cs typeface="Segoe UI"/>
              </a:rPr>
              <a:t>Identify the importance of effective crime strategies in reducing crime.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241376"/>
            <a:ext cx="10058400" cy="169663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600" dirty="0">
                <a:solidFill>
                  <a:srgbClr val="000000"/>
                </a:solidFill>
                <a:latin typeface="Segoe UI"/>
                <a:ea typeface="Calibri"/>
                <a:cs typeface="Segoe UI"/>
              </a:rPr>
              <a:t>Created by: Ryan Thomas</a:t>
            </a:r>
          </a:p>
          <a:p>
            <a:pPr>
              <a:lnSpc>
                <a:spcPct val="70000"/>
              </a:lnSpc>
            </a:pPr>
            <a:r>
              <a:rPr lang="en-GB" sz="3600">
                <a:solidFill>
                  <a:srgbClr val="000000"/>
                </a:solidFill>
                <a:latin typeface="Segoe UI"/>
                <a:ea typeface="Calibri"/>
                <a:cs typeface="Segoe UI"/>
              </a:rPr>
              <a:t>Module code: BMPL5015</a:t>
            </a:r>
            <a:endParaRPr lang="en-GB" sz="3600" dirty="0">
              <a:solidFill>
                <a:srgbClr val="000000"/>
              </a:solidFill>
              <a:latin typeface="Segoe UI"/>
              <a:ea typeface="Calibri"/>
              <a:cs typeface="Segoe UI"/>
            </a:endParaRPr>
          </a:p>
          <a:p>
            <a:br>
              <a:rPr lang="en-US" sz="3600" dirty="0">
                <a:solidFill>
                  <a:srgbClr val="000000"/>
                </a:solidFill>
                <a:latin typeface="Segoe UI"/>
                <a:cs typeface="Segoe UI"/>
              </a:rPr>
            </a:br>
            <a:endParaRPr lang="en-US" sz="3600" dirty="0">
              <a:solidFill>
                <a:srgbClr val="000000"/>
              </a:solidFill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9CF5F-58CF-C2B2-EEF9-5D31EB48B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1973"/>
            <a:ext cx="10515600" cy="848351"/>
          </a:xfrm>
        </p:spPr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Table of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F9623-2AAA-879F-7F0A-50AD739C3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6110"/>
            <a:ext cx="10515600" cy="48208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spcBef>
                <a:spcPts val="400"/>
              </a:spcBef>
              <a:buAutoNum type="arabicPeriod"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Introduction </a:t>
            </a:r>
            <a:endParaRPr lang="en-US" sz="2400"/>
          </a:p>
          <a:p>
            <a:pPr marL="514350" indent="-514350">
              <a:spcBef>
                <a:spcPts val="400"/>
              </a:spcBef>
              <a:buAutoNum type="arabicPeriod"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Crime Prevention Strategies</a:t>
            </a:r>
          </a:p>
          <a:p>
            <a:pPr marL="514350" indent="-514350">
              <a:spcBef>
                <a:spcPts val="400"/>
              </a:spcBef>
              <a:buAutoNum type="arabicPeriod"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Anti-social </a:t>
            </a:r>
            <a:r>
              <a:rPr lang="en-US" sz="2400" dirty="0" err="1">
                <a:ea typeface="Calibri" panose="020F0502020204030204"/>
                <a:cs typeface="Calibri" panose="020F0502020204030204"/>
              </a:rPr>
              <a:t>Behaviour</a:t>
            </a:r>
            <a:r>
              <a:rPr lang="en-US" sz="2400" dirty="0">
                <a:ea typeface="Calibri" panose="020F0502020204030204"/>
                <a:cs typeface="Calibri" panose="020F0502020204030204"/>
              </a:rPr>
              <a:t> in Youth</a:t>
            </a:r>
          </a:p>
          <a:p>
            <a:pPr marL="514350" indent="-514350">
              <a:spcBef>
                <a:spcPts val="400"/>
              </a:spcBef>
              <a:buAutoNum type="arabicPeriod"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The Importance of ASB Strategies</a:t>
            </a:r>
          </a:p>
          <a:p>
            <a:pPr marL="514350" indent="-514350">
              <a:spcBef>
                <a:spcPts val="400"/>
              </a:spcBef>
              <a:buAutoNum type="arabicPeriod"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Burglary Strategies</a:t>
            </a:r>
          </a:p>
          <a:p>
            <a:pPr marL="514350" indent="-514350">
              <a:spcBef>
                <a:spcPts val="400"/>
              </a:spcBef>
              <a:buAutoNum type="arabicPeriod"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Importance of Burglary Strategies</a:t>
            </a:r>
          </a:p>
          <a:p>
            <a:pPr marL="514350" indent="-514350">
              <a:spcBef>
                <a:spcPts val="400"/>
              </a:spcBef>
              <a:buAutoNum type="arabicPeriod"/>
            </a:pPr>
            <a:r>
              <a:rPr lang="en-US" sz="2400" dirty="0">
                <a:ea typeface="+mn-lt"/>
                <a:cs typeface="+mn-lt"/>
              </a:rPr>
              <a:t>Strategies for Driving Offences</a:t>
            </a:r>
          </a:p>
          <a:p>
            <a:pPr marL="514350" indent="-514350">
              <a:spcBef>
                <a:spcPts val="400"/>
              </a:spcBef>
              <a:buAutoNum type="arabicPeriod"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Driving Offences Strategy Evaluation</a:t>
            </a:r>
          </a:p>
          <a:p>
            <a:pPr marL="514350" indent="-514350">
              <a:spcBef>
                <a:spcPts val="400"/>
              </a:spcBef>
              <a:buAutoNum type="arabicPeriod"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Sex Offender Tagging</a:t>
            </a:r>
          </a:p>
          <a:p>
            <a:pPr marL="514350" indent="-514350">
              <a:spcBef>
                <a:spcPts val="400"/>
              </a:spcBef>
              <a:buAutoNum type="arabicPeriod"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Importance of Sex Offender Tagging</a:t>
            </a:r>
          </a:p>
          <a:p>
            <a:pPr marL="514350" indent="-514350">
              <a:spcBef>
                <a:spcPts val="400"/>
              </a:spcBef>
              <a:buAutoNum type="arabicPeriod"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College of Policing</a:t>
            </a:r>
          </a:p>
          <a:p>
            <a:pPr marL="514350" indent="-514350">
              <a:spcBef>
                <a:spcPts val="400"/>
              </a:spcBef>
              <a:buAutoNum type="arabicPeriod"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Conclusion</a:t>
            </a:r>
          </a:p>
          <a:p>
            <a:pPr marL="514350" indent="-514350">
              <a:spcBef>
                <a:spcPts val="400"/>
              </a:spcBef>
              <a:buAutoNum type="arabicPeriod"/>
            </a:pPr>
            <a:endParaRPr lang="en-US" sz="2400" dirty="0">
              <a:ea typeface="Calibri" panose="020F0502020204030204"/>
              <a:cs typeface="Calibri" panose="020F0502020204030204"/>
            </a:endParaRPr>
          </a:p>
          <a:p>
            <a:pPr marL="514350" indent="-514350">
              <a:spcBef>
                <a:spcPts val="400"/>
              </a:spcBef>
              <a:buAutoNum type="arabicPeriod"/>
            </a:pPr>
            <a:endParaRPr lang="en-US" sz="2400" dirty="0">
              <a:ea typeface="Calibri" panose="020F0502020204030204"/>
              <a:cs typeface="Calibri" panose="020F0502020204030204"/>
            </a:endParaRPr>
          </a:p>
          <a:p>
            <a:pPr marL="514350" indent="-514350">
              <a:spcBef>
                <a:spcPts val="400"/>
              </a:spcBef>
              <a:buAutoNum type="arabicPeriod"/>
            </a:pPr>
            <a:endParaRPr lang="en-US" sz="2400" dirty="0">
              <a:ea typeface="Calibri" panose="020F0502020204030204"/>
              <a:cs typeface="Calibri" panose="020F0502020204030204"/>
            </a:endParaRPr>
          </a:p>
          <a:p>
            <a:pPr marL="514350" indent="-514350">
              <a:spcBef>
                <a:spcPts val="400"/>
              </a:spcBef>
              <a:buAutoNum type="arabicPeriod"/>
            </a:pPr>
            <a:endParaRPr lang="en-US" sz="24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30916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8649A-1F45-C40A-9D55-F0ED70371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>
                <a:ea typeface="Calibri Light"/>
                <a:cs typeface="Calibri Light"/>
              </a:rPr>
              <a:t>Introduction</a:t>
            </a: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C8F8A-EE8E-9E9E-81B7-CCD4B6584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636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ea typeface="Calibri"/>
                <a:cs typeface="Calibri"/>
              </a:rPr>
              <a:t>The purpose of the presentation</a:t>
            </a:r>
          </a:p>
          <a:p>
            <a:pPr marL="0" indent="0">
              <a:buNone/>
            </a:pPr>
            <a:endParaRPr lang="en-US" sz="4000" dirty="0">
              <a:ea typeface="Calibri"/>
              <a:cs typeface="Calibri"/>
            </a:endParaRPr>
          </a:p>
          <a:p>
            <a:r>
              <a:rPr lang="en-US" sz="4000" dirty="0">
                <a:ea typeface="Calibri"/>
                <a:cs typeface="Calibri"/>
              </a:rPr>
              <a:t>The type of research referenced</a:t>
            </a:r>
          </a:p>
          <a:p>
            <a:pPr marL="0" indent="0">
              <a:buNone/>
            </a:pPr>
            <a:endParaRPr lang="en-US" sz="4000" dirty="0">
              <a:ea typeface="Calibri"/>
              <a:cs typeface="Calibri"/>
            </a:endParaRPr>
          </a:p>
          <a:p>
            <a:r>
              <a:rPr lang="en-US" sz="4000" dirty="0">
                <a:ea typeface="Calibri"/>
                <a:cs typeface="Calibri"/>
              </a:rPr>
              <a:t>Summary of the type of offences presented. </a:t>
            </a:r>
          </a:p>
        </p:txBody>
      </p:sp>
    </p:spTree>
    <p:extLst>
      <p:ext uri="{BB962C8B-B14F-4D97-AF65-F5344CB8AC3E}">
        <p14:creationId xmlns:p14="http://schemas.microsoft.com/office/powerpoint/2010/main" val="2794287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0CE926-7F63-2DCA-A300-803ECD0FB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68" y="649546"/>
            <a:ext cx="4130841" cy="1719072"/>
          </a:xfrm>
        </p:spPr>
        <p:txBody>
          <a:bodyPr anchor="b"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Crime Prevention</a:t>
            </a:r>
            <a:br>
              <a:rPr lang="en-US" dirty="0">
                <a:ea typeface="Calibri Light"/>
                <a:cs typeface="Calibri Light"/>
              </a:rPr>
            </a:br>
            <a:r>
              <a:rPr lang="en-US">
                <a:ea typeface="Calibri Light"/>
                <a:cs typeface="Calibri Light"/>
              </a:rPr>
              <a:t>Strategies</a:t>
            </a:r>
            <a:endParaRPr lang="en-US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5DBD0F2-23C8-ECBC-CAEC-FF65E8AAA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17" y="2807209"/>
            <a:ext cx="3609472" cy="341071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000" dirty="0">
                <a:ea typeface="Calibri" panose="020F0502020204030204"/>
                <a:cs typeface="Calibri" panose="020F0502020204030204"/>
              </a:rPr>
              <a:t>What is a Crime </a:t>
            </a:r>
            <a:r>
              <a:rPr lang="en-US" sz="3000">
                <a:ea typeface="Calibri" panose="020F0502020204030204"/>
                <a:cs typeface="Calibri" panose="020F0502020204030204"/>
              </a:rPr>
              <a:t>Prevention Strategy? </a:t>
            </a:r>
            <a:endParaRPr lang="en-US" sz="30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sz="30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sz="3000">
                <a:ea typeface="Calibri" panose="020F0502020204030204"/>
                <a:cs typeface="Calibri" panose="020F0502020204030204"/>
              </a:rPr>
              <a:t>The SARA model.</a:t>
            </a:r>
          </a:p>
          <a:p>
            <a:pPr marL="0" indent="0">
              <a:buNone/>
            </a:pPr>
            <a:r>
              <a:rPr lang="en-US">
                <a:ea typeface="Calibri" panose="020F0502020204030204"/>
                <a:cs typeface="Calibri" panose="020F0502020204030204"/>
              </a:rPr>
              <a:t>(College of Policing, 2023).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4" name="Content Placeholder 3" descr="Businesswoman giving presentation to coworkers">
            <a:extLst>
              <a:ext uri="{FF2B5EF4-FFF2-40B4-BE49-F238E27FC236}">
                <a16:creationId xmlns:a16="http://schemas.microsoft.com/office/drawing/2014/main" id="{96A4B8AA-DB02-6350-CF33-FACAC8B84A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090365"/>
            <a:ext cx="6903720" cy="4677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378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Colorful geometric graffiti on gray walls">
            <a:extLst>
              <a:ext uri="{FF2B5EF4-FFF2-40B4-BE49-F238E27FC236}">
                <a16:creationId xmlns:a16="http://schemas.microsoft.com/office/drawing/2014/main" id="{FD77D887-1C75-4E70-E621-E0B48CFCF8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20" r="9742" b="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BA6A27-517D-C379-7A38-3FC2A8CBA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ea typeface="Calibri Light"/>
                <a:cs typeface="Calibri Light"/>
              </a:rPr>
              <a:t>Anti-social </a:t>
            </a:r>
            <a:r>
              <a:rPr lang="en-US" dirty="0" err="1">
                <a:ea typeface="Calibri Light"/>
                <a:cs typeface="Calibri Light"/>
              </a:rPr>
              <a:t>Behaviour</a:t>
            </a:r>
            <a:r>
              <a:rPr lang="en-US" dirty="0">
                <a:ea typeface="Calibri Light"/>
                <a:cs typeface="Calibri Light"/>
              </a:rPr>
              <a:t> in Youth</a:t>
            </a:r>
            <a:endParaRPr lang="en-US" dirty="0"/>
          </a:p>
        </p:txBody>
      </p:sp>
      <p:sp>
        <p:nvSpPr>
          <p:cNvPr id="24" name="Content Placeholder 7">
            <a:extLst>
              <a:ext uri="{FF2B5EF4-FFF2-40B4-BE49-F238E27FC236}">
                <a16:creationId xmlns:a16="http://schemas.microsoft.com/office/drawing/2014/main" id="{18E4E68C-A37B-E24C-B3BF-24F937C74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94" y="2612115"/>
            <a:ext cx="5045458" cy="3646951"/>
          </a:xfrm>
        </p:spPr>
        <p:txBody>
          <a:bodyPr anchor="ctr">
            <a:normAutofit/>
          </a:bodyPr>
          <a:lstStyle/>
          <a:p>
            <a:r>
              <a:rPr lang="en-US" sz="3200">
                <a:ea typeface="Calibri"/>
                <a:cs typeface="Calibri"/>
              </a:rPr>
              <a:t>Mentorship programmes (Birmingham Children's Trust, 2018).</a:t>
            </a:r>
          </a:p>
          <a:p>
            <a:endParaRPr lang="en-US" sz="3200" dirty="0">
              <a:ea typeface="Calibri"/>
              <a:cs typeface="Calibri"/>
            </a:endParaRPr>
          </a:p>
          <a:p>
            <a:r>
              <a:rPr lang="en-US" sz="3200">
                <a:ea typeface="Calibri"/>
                <a:cs typeface="Calibri"/>
              </a:rPr>
              <a:t>Diversionary activities (HMICFRS, 2024).</a:t>
            </a:r>
          </a:p>
        </p:txBody>
      </p:sp>
    </p:spTree>
    <p:extLst>
      <p:ext uri="{BB962C8B-B14F-4D97-AF65-F5344CB8AC3E}">
        <p14:creationId xmlns:p14="http://schemas.microsoft.com/office/powerpoint/2010/main" val="597264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17041-CA3B-6B10-C3BB-C1EAFE010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9501"/>
            <a:ext cx="10515600" cy="1160224"/>
          </a:xfrm>
        </p:spPr>
        <p:txBody>
          <a:bodyPr>
            <a:normAutofit/>
          </a:bodyPr>
          <a:lstStyle/>
          <a:p>
            <a:pPr algn="ctr"/>
            <a:r>
              <a:rPr lang="en-US" sz="5400">
                <a:ea typeface="Calibri Light"/>
                <a:cs typeface="Calibri Light"/>
              </a:rPr>
              <a:t>The Importance of ASB Strategies</a:t>
            </a: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300A1-7B35-A338-B03E-0396EFB0D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127" y="1897512"/>
            <a:ext cx="11061228" cy="427945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spcAft>
                <a:spcPts val="2500"/>
              </a:spcAft>
              <a:buNone/>
            </a:pPr>
            <a:r>
              <a:rPr lang="en-GB" sz="3600" dirty="0">
                <a:ea typeface="Calibri"/>
                <a:cs typeface="Calibri"/>
              </a:rPr>
              <a:t>Did the strategies help reduce ASB? (College of Policing, 2024)</a:t>
            </a:r>
            <a:endParaRPr lang="en-US" sz="36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sz="3600" dirty="0">
                <a:ea typeface="Calibri"/>
                <a:cs typeface="Calibri"/>
              </a:rPr>
              <a:t>Effect:                 Quality of evidence: Strong </a:t>
            </a:r>
          </a:p>
          <a:p>
            <a:pPr marL="0" indent="0">
              <a:spcAft>
                <a:spcPts val="2500"/>
              </a:spcAft>
              <a:buNone/>
            </a:pPr>
            <a:endParaRPr lang="en-GB" sz="3600" dirty="0">
              <a:ea typeface="Calibri"/>
              <a:cs typeface="Calibri"/>
            </a:endParaRPr>
          </a:p>
          <a:p>
            <a:pPr marL="0" indent="0">
              <a:spcAft>
                <a:spcPts val="2500"/>
              </a:spcAft>
              <a:buNone/>
            </a:pPr>
            <a:r>
              <a:rPr lang="en-GB" sz="3600" dirty="0">
                <a:ea typeface="Calibri"/>
                <a:cs typeface="Calibri"/>
              </a:rPr>
              <a:t>What was the strategy's effect on reoffending? (HMICFRS, 2024).</a:t>
            </a:r>
          </a:p>
          <a:p>
            <a:pPr marL="0" indent="0">
              <a:spcAft>
                <a:spcPts val="2500"/>
              </a:spcAft>
              <a:buNone/>
            </a:pPr>
            <a:endParaRPr lang="en-GB" sz="3600" dirty="0">
              <a:ea typeface="Calibri"/>
              <a:cs typeface="Calibri"/>
            </a:endParaRPr>
          </a:p>
          <a:p>
            <a:pPr marL="0" indent="0">
              <a:spcAft>
                <a:spcPts val="2500"/>
              </a:spcAft>
              <a:buNone/>
            </a:pPr>
            <a:endParaRPr lang="en-GB" sz="3600" dirty="0">
              <a:ea typeface="Calibri"/>
              <a:cs typeface="Calibri"/>
            </a:endParaRP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0C83E96B-1B40-4BDA-BA81-32716D70642D}"/>
              </a:ext>
            </a:extLst>
          </p:cNvPr>
          <p:cNvSpPr/>
          <p:nvPr/>
        </p:nvSpPr>
        <p:spPr>
          <a:xfrm>
            <a:off x="2062103" y="3145836"/>
            <a:ext cx="662281" cy="87300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1887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26671-984E-DC16-85D2-0777152F0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>
                <a:ea typeface="Calibri Light"/>
                <a:cs typeface="Calibri Light"/>
              </a:rPr>
              <a:t>Burglary Strategies</a:t>
            </a:r>
            <a:endParaRPr lang="en-US" sz="540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C9FB20C-E826-6721-2655-477B4F32A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3155121"/>
            <a:ext cx="4365885" cy="32360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Aft>
                <a:spcPts val="1800"/>
              </a:spcAft>
              <a:buNone/>
            </a:pPr>
            <a:r>
              <a:rPr lang="en-US" sz="3600" dirty="0">
                <a:ea typeface="Calibri" panose="020F0502020204030204"/>
                <a:cs typeface="Calibri" panose="020F0502020204030204"/>
              </a:rPr>
              <a:t>Gating off alleys </a:t>
            </a:r>
            <a:r>
              <a:rPr lang="en-US" dirty="0">
                <a:ea typeface="Calibri" panose="020F0502020204030204"/>
                <a:cs typeface="Calibri" panose="020F0502020204030204"/>
              </a:rPr>
              <a:t>(Beckford, No date).</a:t>
            </a:r>
          </a:p>
          <a:p>
            <a:pPr marL="0" indent="0">
              <a:spcAft>
                <a:spcPts val="1800"/>
              </a:spcAft>
              <a:buNone/>
            </a:pPr>
            <a:r>
              <a:rPr lang="en-US" sz="3600" dirty="0">
                <a:ea typeface="Calibri" panose="020F0502020204030204"/>
                <a:cs typeface="Calibri" panose="020F0502020204030204"/>
              </a:rPr>
              <a:t>Neighbourhood watch </a:t>
            </a:r>
            <a:r>
              <a:rPr lang="en-US" dirty="0">
                <a:ea typeface="Calibri" panose="020F0502020204030204"/>
                <a:cs typeface="Calibri" panose="020F0502020204030204"/>
              </a:rPr>
              <a:t>(Metropolitan Police, 2025), (</a:t>
            </a:r>
            <a:r>
              <a:rPr lang="en-US" err="1">
                <a:ea typeface="Calibri" panose="020F0502020204030204"/>
                <a:cs typeface="Calibri" panose="020F0502020204030204"/>
              </a:rPr>
              <a:t>Neighbourhood</a:t>
            </a:r>
            <a:r>
              <a:rPr lang="en-US" dirty="0">
                <a:ea typeface="Calibri" panose="020F0502020204030204"/>
                <a:cs typeface="Calibri" panose="020F0502020204030204"/>
              </a:rPr>
              <a:t> Watch, 2024)</a:t>
            </a:r>
            <a:r>
              <a:rPr lang="en-US" sz="3200" dirty="0">
                <a:ea typeface="Calibri" panose="020F0502020204030204"/>
                <a:cs typeface="Calibri" panose="020F0502020204030204"/>
              </a:rPr>
              <a:t>.</a:t>
            </a:r>
          </a:p>
        </p:txBody>
      </p:sp>
      <p:pic>
        <p:nvPicPr>
          <p:cNvPr id="4" name="Content Placeholder 3" descr="Wooden houses with one house standing out with its orange and red color">
            <a:extLst>
              <a:ext uri="{FF2B5EF4-FFF2-40B4-BE49-F238E27FC236}">
                <a16:creationId xmlns:a16="http://schemas.microsoft.com/office/drawing/2014/main" id="{B28EED0F-3CCC-06A1-9AD5-A2FBBAC325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83" r="9364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96743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635D0-6129-569E-913D-B435273BB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>
                <a:ea typeface="Calibri Light"/>
                <a:cs typeface="Calibri Light"/>
              </a:rPr>
              <a:t>Importance of Burglary strategies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2E13B-06BF-5450-0A67-954249F23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521" y="1825625"/>
            <a:ext cx="11284788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Aft>
                <a:spcPts val="2500"/>
              </a:spcAft>
              <a:buNone/>
            </a:pPr>
            <a:r>
              <a:rPr lang="en-GB" sz="3600" dirty="0">
                <a:ea typeface="Calibri" panose="020F0502020204030204"/>
                <a:cs typeface="Calibri" panose="020F0502020204030204"/>
              </a:rPr>
              <a:t>Did the strategies help reduce Burglary? (College of Policing, 2015), (Neighbourhood Watch, 2024).</a:t>
            </a:r>
            <a:endParaRPr lang="en-US" sz="36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sz="3600" dirty="0">
                <a:ea typeface="Calibri" panose="020F0502020204030204"/>
                <a:cs typeface="Calibri" panose="020F0502020204030204"/>
              </a:rPr>
              <a:t>Effect:              Quality of Evidence: Strong </a:t>
            </a:r>
          </a:p>
          <a:p>
            <a:pPr marL="0" indent="0">
              <a:buNone/>
            </a:pPr>
            <a:endParaRPr lang="en-GB" sz="3600" dirty="0">
              <a:ea typeface="Calibri" panose="020F0502020204030204"/>
              <a:cs typeface="Calibri" panose="020F0502020204030204"/>
            </a:endParaRPr>
          </a:p>
          <a:p>
            <a:pPr marL="0" indent="0">
              <a:spcAft>
                <a:spcPts val="1000"/>
              </a:spcAft>
              <a:buNone/>
            </a:pPr>
            <a:r>
              <a:rPr lang="en-GB" sz="3600" dirty="0">
                <a:ea typeface="Calibri" panose="020F0502020204030204"/>
                <a:cs typeface="Calibri" panose="020F0502020204030204"/>
              </a:rPr>
              <a:t>These strategies are cost-effective (Neighbourhood Watch, 2024).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07D65AA9-F4C4-9935-4407-CA3F8FE17A00}"/>
              </a:ext>
            </a:extLst>
          </p:cNvPr>
          <p:cNvSpPr/>
          <p:nvPr/>
        </p:nvSpPr>
        <p:spPr>
          <a:xfrm>
            <a:off x="1881499" y="3166959"/>
            <a:ext cx="682497" cy="83480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375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2E3F6-5BD6-4D94-C902-F2C398433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pPr algn="ctr"/>
            <a:r>
              <a:rPr lang="en-US" sz="5400">
                <a:ea typeface="Calibri Light"/>
                <a:cs typeface="Calibri Light"/>
              </a:rPr>
              <a:t>Strategies for Driving Offences</a:t>
            </a:r>
            <a:endParaRPr lang="en-US" sz="54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10B44D1-35C0-F9CE-2E72-6B9BFA322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>
                <a:ea typeface="Calibri" panose="020F0502020204030204"/>
                <a:cs typeface="Calibri" panose="020F0502020204030204"/>
              </a:rPr>
              <a:t>Durham Police – Car breathalyzer locks </a:t>
            </a:r>
            <a:r>
              <a:rPr lang="en-GB" dirty="0">
                <a:ea typeface="Calibri" panose="020F0502020204030204"/>
                <a:cs typeface="Calibri" panose="020F0502020204030204"/>
              </a:rPr>
              <a:t>(Police Professionals, 2018).</a:t>
            </a:r>
          </a:p>
          <a:p>
            <a:pPr marL="0" indent="0">
              <a:buNone/>
            </a:pPr>
            <a:r>
              <a:rPr lang="en-GB" sz="3200" dirty="0">
                <a:ea typeface="Calibri" panose="020F0502020204030204"/>
                <a:cs typeface="Calibri" panose="020F0502020204030204"/>
              </a:rPr>
              <a:t>South Wales Police – Speed Cameras </a:t>
            </a:r>
            <a:r>
              <a:rPr lang="en-GB" dirty="0">
                <a:ea typeface="Calibri" panose="020F0502020204030204"/>
                <a:cs typeface="Calibri" panose="020F0502020204030204"/>
              </a:rPr>
              <a:t>(South Wales Police, 2025).</a:t>
            </a:r>
          </a:p>
        </p:txBody>
      </p:sp>
      <p:pic>
        <p:nvPicPr>
          <p:cNvPr id="4" name="Content Placeholder 3" descr="Light trail in front of a car">
            <a:extLst>
              <a:ext uri="{FF2B5EF4-FFF2-40B4-BE49-F238E27FC236}">
                <a16:creationId xmlns:a16="http://schemas.microsoft.com/office/drawing/2014/main" id="{25C23D1F-7921-BEDA-74B7-3CFF4E697D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29" r="5875" b="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666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D7181-0C24-D328-3903-550DA9039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 dirty="0">
                <a:ea typeface="Calibri Light"/>
                <a:cs typeface="Calibri Light"/>
              </a:rPr>
              <a:t>Driving Offences Strategy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15B77-3E73-384E-F9D4-0863CB173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18231"/>
            <a:ext cx="10515600" cy="36509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dirty="0">
                <a:ea typeface="Calibri" panose="020F0502020204030204"/>
                <a:cs typeface="Calibri" panose="020F0502020204030204"/>
              </a:rPr>
              <a:t>How effective were the strategies in preventing crime and reoffending? </a:t>
            </a:r>
            <a:r>
              <a:rPr lang="en-US" sz="3200" dirty="0">
                <a:ea typeface="Calibri" panose="020F0502020204030204"/>
                <a:cs typeface="Calibri" panose="020F0502020204030204"/>
              </a:rPr>
              <a:t>(Elder et al, 2011), (National Policing Library, 2016). </a:t>
            </a:r>
          </a:p>
          <a:p>
            <a:pPr marL="0" indent="0">
              <a:buNone/>
            </a:pPr>
            <a:endParaRPr lang="en-US" sz="36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sz="3600" dirty="0">
                <a:ea typeface="Calibri" panose="020F0502020204030204"/>
                <a:cs typeface="Calibri" panose="020F0502020204030204"/>
              </a:rPr>
              <a:t>How easy is it to implement? </a:t>
            </a:r>
            <a:r>
              <a:rPr lang="en-US" sz="3200" dirty="0">
                <a:ea typeface="Calibri" panose="020F0502020204030204"/>
                <a:cs typeface="Calibri" panose="020F0502020204030204"/>
              </a:rPr>
              <a:t>(Elder et al, 2011), (National Policing Library, 2016). </a:t>
            </a:r>
            <a:endParaRPr lang="en-US" sz="36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657466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4AAF4-9710-7A09-1A5E-EF9D39B75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7132" y="430709"/>
            <a:ext cx="5258951" cy="160829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6000" dirty="0">
                <a:ea typeface="Calibri Light"/>
                <a:cs typeface="Calibri Light"/>
              </a:rPr>
              <a:t>Sex Offender Tagging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Gender equality concept">
            <a:extLst>
              <a:ext uri="{FF2B5EF4-FFF2-40B4-BE49-F238E27FC236}">
                <a16:creationId xmlns:a16="http://schemas.microsoft.com/office/drawing/2014/main" id="{43D42490-A4F5-8D15-BFE7-171EFC1741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83" r="15666" b="-2"/>
          <a:stretch/>
        </p:blipFill>
        <p:spPr>
          <a:xfrm>
            <a:off x="505418" y="554151"/>
            <a:ext cx="5560761" cy="5733118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5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722F577-089E-B530-34FE-D785F6DFA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1858" y="2533674"/>
            <a:ext cx="4812529" cy="375971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000000">
                    <a:alpha val="80000"/>
                  </a:srgbClr>
                </a:solidFill>
                <a:ea typeface="Calibri" panose="020F0502020204030204"/>
                <a:cs typeface="Calibri" panose="020F0502020204030204"/>
              </a:rPr>
              <a:t>What is sex offender tagging? </a:t>
            </a:r>
            <a:r>
              <a:rPr lang="en-US" dirty="0">
                <a:solidFill>
                  <a:srgbClr val="000000">
                    <a:alpha val="80000"/>
                  </a:srgbClr>
                </a:solidFill>
                <a:ea typeface="Calibri" panose="020F0502020204030204"/>
                <a:cs typeface="Calibri" panose="020F0502020204030204"/>
              </a:rPr>
              <a:t>(Home Office, 2022).</a:t>
            </a:r>
          </a:p>
          <a:p>
            <a:pPr marL="0" indent="0">
              <a:buNone/>
            </a:pPr>
            <a:endParaRPr lang="en-US" sz="3200" dirty="0">
              <a:solidFill>
                <a:srgbClr val="000000">
                  <a:alpha val="80000"/>
                </a:srgbClr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sz="3200" dirty="0">
                <a:solidFill>
                  <a:srgbClr val="000000">
                    <a:alpha val="80000"/>
                  </a:srgbClr>
                </a:solidFill>
                <a:ea typeface="Calibri" panose="020F0502020204030204"/>
                <a:cs typeface="Calibri" panose="020F0502020204030204"/>
              </a:rPr>
              <a:t>What is a Sexual Harm prevention order? </a:t>
            </a:r>
            <a:r>
              <a:rPr lang="en-US" dirty="0">
                <a:solidFill>
                  <a:srgbClr val="000000">
                    <a:alpha val="80000"/>
                  </a:srgbClr>
                </a:solidFill>
                <a:ea typeface="Calibri" panose="020F0502020204030204"/>
                <a:cs typeface="Calibri" panose="020F0502020204030204"/>
              </a:rPr>
              <a:t>(Britton &amp; Time Solicitors, 2024).</a:t>
            </a:r>
          </a:p>
        </p:txBody>
      </p:sp>
      <p:sp>
        <p:nvSpPr>
          <p:cNvPr id="19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3671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936AF-0479-E680-A4FD-2B6925EE6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dirty="0">
                <a:ea typeface="Calibri Light"/>
                <a:cs typeface="Calibri Light"/>
              </a:rPr>
              <a:t>Importance of Sex Offender Tagging</a:t>
            </a:r>
            <a:endParaRPr lang="en-US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A87E9-28E2-E5EB-4DC8-ED4918F7D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06625"/>
            <a:ext cx="10515600" cy="38984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dirty="0">
                <a:ea typeface="Calibri" panose="020F0502020204030204"/>
                <a:cs typeface="Calibri" panose="020F0502020204030204"/>
              </a:rPr>
              <a:t>How effective is tagging in preventing sex crimes? (Belur et al, 2017).</a:t>
            </a:r>
          </a:p>
          <a:p>
            <a:pPr marL="0" indent="0">
              <a:buNone/>
            </a:pPr>
            <a:endParaRPr lang="en-US" sz="40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sz="4000" dirty="0">
                <a:ea typeface="Calibri" panose="020F0502020204030204"/>
                <a:cs typeface="Calibri" panose="020F0502020204030204"/>
              </a:rPr>
              <a:t>There is a need to protect vulnerable groups in a community.</a:t>
            </a:r>
          </a:p>
        </p:txBody>
      </p:sp>
    </p:spTree>
    <p:extLst>
      <p:ext uri="{BB962C8B-B14F-4D97-AF65-F5344CB8AC3E}">
        <p14:creationId xmlns:p14="http://schemas.microsoft.com/office/powerpoint/2010/main" val="14377324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7A6E8-6410-12D3-2D4A-F45B9169E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361" y="1051123"/>
            <a:ext cx="4652903" cy="1851330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US" sz="6600" dirty="0">
                <a:ea typeface="Calibri Light"/>
                <a:cs typeface="Calibri Light"/>
              </a:rPr>
              <a:t>College of Policing</a:t>
            </a:r>
            <a:endParaRPr lang="en-US" sz="6600">
              <a:ea typeface="Calibri Light"/>
              <a:cs typeface="Calibri Light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7C77032-C865-6057-7D7A-E2743CFA2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1115A07-1DA7-EACA-AEA6-32B9D42D04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4098" y="681697"/>
            <a:ext cx="5501247" cy="30516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dirty="0">
                <a:ea typeface="Calibri" panose="020F0502020204030204"/>
                <a:cs typeface="Calibri" panose="020F0502020204030204"/>
              </a:rPr>
              <a:t>Crime Reduction Toolkit 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0" indent="0" algn="ctr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(College of Policing, 2024)</a:t>
            </a:r>
          </a:p>
          <a:p>
            <a:pPr marL="571500" indent="-342900">
              <a:spcAft>
                <a:spcPts val="1200"/>
              </a:spcAft>
              <a:buFont typeface="Calibri" panose="020B0604020202020204" pitchFamily="34" charset="0"/>
              <a:buChar char="-"/>
            </a:pPr>
            <a:r>
              <a:rPr lang="en-US" sz="2500" dirty="0">
                <a:ea typeface="Calibri" panose="020F0502020204030204"/>
                <a:cs typeface="Calibri" panose="020F0502020204030204"/>
              </a:rPr>
              <a:t>Strength of evidence</a:t>
            </a:r>
          </a:p>
          <a:p>
            <a:pPr marL="571500" indent="-342900">
              <a:spcAft>
                <a:spcPts val="1200"/>
              </a:spcAft>
              <a:buFont typeface="Calibri" panose="020B0604020202020204" pitchFamily="34" charset="0"/>
              <a:buChar char="-"/>
            </a:pPr>
            <a:r>
              <a:rPr lang="en-US" sz="2500" dirty="0">
                <a:ea typeface="Calibri" panose="020F0502020204030204"/>
                <a:cs typeface="Calibri" panose="020F0502020204030204"/>
              </a:rPr>
              <a:t>Consequences for weak evidence</a:t>
            </a:r>
          </a:p>
          <a:p>
            <a:pPr marL="571500" indent="-342900">
              <a:spcAft>
                <a:spcPts val="1200"/>
              </a:spcAft>
              <a:buFont typeface="Calibri" panose="020B0604020202020204" pitchFamily="34" charset="0"/>
              <a:buChar char="-"/>
            </a:pPr>
            <a:r>
              <a:rPr lang="en-US" sz="2500" dirty="0">
                <a:ea typeface="Calibri" panose="020F0502020204030204"/>
                <a:cs typeface="Calibri" panose="020F0502020204030204"/>
              </a:rPr>
              <a:t>Important for local forces.</a:t>
            </a:r>
          </a:p>
        </p:txBody>
      </p:sp>
      <p:pic>
        <p:nvPicPr>
          <p:cNvPr id="5" name="Content Placeholder 4" descr="College of Policing">
            <a:extLst>
              <a:ext uri="{FF2B5EF4-FFF2-40B4-BE49-F238E27FC236}">
                <a16:creationId xmlns:a16="http://schemas.microsoft.com/office/drawing/2014/main" id="{2FCBB901-1401-7FD9-EA22-8E1A9F1276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92" r="1" b="2558"/>
          <a:stretch/>
        </p:blipFill>
        <p:spPr>
          <a:xfrm>
            <a:off x="20" y="3907881"/>
            <a:ext cx="12191980" cy="29501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57D3ADA-098B-F133-8CD3-1683F120514B}"/>
              </a:ext>
            </a:extLst>
          </p:cNvPr>
          <p:cNvSpPr txBox="1"/>
          <p:nvPr/>
        </p:nvSpPr>
        <p:spPr>
          <a:xfrm>
            <a:off x="-1882" y="354607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College of Policing,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3013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Close-up of white square speech bubble">
            <a:extLst>
              <a:ext uri="{FF2B5EF4-FFF2-40B4-BE49-F238E27FC236}">
                <a16:creationId xmlns:a16="http://schemas.microsoft.com/office/drawing/2014/main" id="{EAE1D083-2B0D-28B7-2B8F-CE81E4562A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960" b="8698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E55906-CD14-22A2-B903-8E3B73E5935B}"/>
              </a:ext>
            </a:extLst>
          </p:cNvPr>
          <p:cNvSpPr txBox="1"/>
          <p:nvPr/>
        </p:nvSpPr>
        <p:spPr>
          <a:xfrm>
            <a:off x="4466881" y="2756394"/>
            <a:ext cx="325889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dirty="0">
                <a:ea typeface="Calibri"/>
                <a:cs typeface="Calibri"/>
              </a:rPr>
              <a:t>Conclusion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773174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BFA4F-56B9-BFD0-35BE-D1721E668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575"/>
            <a:ext cx="10515600" cy="766262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ea typeface="Calibri Light"/>
                <a:cs typeface="Calibri Light"/>
              </a:rPr>
              <a:t>Reference list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95B26-7972-88A0-C83C-D4875A88E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367" y="1344900"/>
            <a:ext cx="11613417" cy="540375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/>
                <a:cs typeface="Calibri"/>
              </a:rPr>
              <a:t>Beckford. H. C. (No date) </a:t>
            </a:r>
            <a:r>
              <a:rPr lang="en-US" sz="2000" i="1" dirty="0">
                <a:ea typeface="Calibri"/>
                <a:cs typeface="Calibri"/>
              </a:rPr>
              <a:t>The Alleygators Guide To Gating Alleys</a:t>
            </a:r>
            <a:r>
              <a:rPr lang="en-US" sz="2000" dirty="0">
                <a:ea typeface="Calibri"/>
                <a:cs typeface="Calibri"/>
              </a:rPr>
              <a:t>. Available at: </a:t>
            </a:r>
            <a:r>
              <a:rPr lang="en-US" sz="2000" dirty="0">
                <a:ea typeface="+mn-lt"/>
                <a:cs typeface="+mn-lt"/>
                <a:hlinkClick r:id="rId2"/>
              </a:rPr>
              <a:t>https://thecrimepreventionwebsite.com/storage/library/the_alleygaters_guide_to_gating_alleys.pdf</a:t>
            </a:r>
            <a:r>
              <a:rPr lang="en-US" sz="2000" dirty="0">
                <a:ea typeface="+mn-lt"/>
                <a:cs typeface="+mn-lt"/>
              </a:rPr>
              <a:t> (Accessed: 9th January 2025).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+mn-lt"/>
                <a:cs typeface="+mn-lt"/>
              </a:rPr>
              <a:t>Belur, J., Thornton, A., Tompson, L., Manning, M., Sidebottom, A. and Bowers, K. (2017) </a:t>
            </a:r>
            <a:r>
              <a:rPr lang="en-US" sz="2000" i="1" dirty="0">
                <a:ea typeface="+mn-lt"/>
                <a:cs typeface="+mn-lt"/>
              </a:rPr>
              <a:t>A Systematic Review of the Effectiveness of the Electronic Monitoring of Offenders. </a:t>
            </a:r>
            <a:r>
              <a:rPr lang="en-US" sz="2000" dirty="0">
                <a:ea typeface="+mn-lt"/>
                <a:cs typeface="+mn-lt"/>
              </a:rPr>
              <a:t>What Works Centre for Crime Reduction, University College London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/>
                <a:cs typeface="Calibri"/>
              </a:rPr>
              <a:t>Birmingham Children's Trust (2018) </a:t>
            </a:r>
            <a:r>
              <a:rPr lang="en-US" sz="2000" i="1" dirty="0" err="1">
                <a:ea typeface="Calibri"/>
                <a:cs typeface="Calibri"/>
              </a:rPr>
              <a:t>Pervention</a:t>
            </a:r>
            <a:r>
              <a:rPr lang="en-US" sz="2000" i="1" dirty="0">
                <a:ea typeface="Calibri"/>
                <a:cs typeface="Calibri"/>
              </a:rPr>
              <a:t> Service</a:t>
            </a:r>
            <a:r>
              <a:rPr lang="en-US" sz="2000" dirty="0">
                <a:ea typeface="Calibri"/>
                <a:cs typeface="Calibri"/>
              </a:rPr>
              <a:t>. Available at: </a:t>
            </a:r>
            <a:r>
              <a:rPr lang="en-US" sz="2000" dirty="0">
                <a:ea typeface="+mn-lt"/>
                <a:cs typeface="+mn-lt"/>
                <a:hlinkClick r:id="rId3"/>
              </a:rPr>
              <a:t>https://www.birminghamchildrenstrust.co.uk/info/2/information_for_children_and_young_people/352/prevention_service</a:t>
            </a:r>
            <a:r>
              <a:rPr lang="en-US" sz="2000" dirty="0">
                <a:ea typeface="+mn-lt"/>
                <a:cs typeface="+mn-lt"/>
              </a:rPr>
              <a:t> (Accessed: 7th January 2025).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/>
                <a:cs typeface="Calibri"/>
              </a:rPr>
              <a:t>Britton &amp; Time Solicitors (2024) </a:t>
            </a:r>
            <a:r>
              <a:rPr lang="en-US" sz="2000" i="1" dirty="0">
                <a:ea typeface="Calibri"/>
                <a:cs typeface="Calibri"/>
              </a:rPr>
              <a:t>Sexual Harm Prevention Orders</a:t>
            </a:r>
            <a:r>
              <a:rPr lang="en-US" sz="2000" dirty="0">
                <a:ea typeface="Calibri"/>
                <a:cs typeface="Calibri"/>
              </a:rPr>
              <a:t>. Available at: </a:t>
            </a:r>
            <a:r>
              <a:rPr lang="en-US" sz="2000" dirty="0">
                <a:ea typeface="+mn-lt"/>
                <a:cs typeface="+mn-lt"/>
                <a:hlinkClick r:id="rId4"/>
              </a:rPr>
              <a:t>https://brittontime.com/2024/03/28/sexual-harm-prevention-orders/#:~:text=However%2C%20a%20Sexual%20Risk%20Order,with%20the%20Sex%20Offenders%20Register</a:t>
            </a:r>
            <a:r>
              <a:rPr lang="en-US" sz="2000" dirty="0">
                <a:ea typeface="+mn-lt"/>
                <a:cs typeface="+mn-lt"/>
              </a:rPr>
              <a:t>. (Accessed: 10th January 2025)</a:t>
            </a:r>
          </a:p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/>
                <a:cs typeface="Calibri"/>
              </a:rPr>
              <a:t>College of Policing (2025) </a:t>
            </a:r>
            <a:r>
              <a:rPr lang="en-US" sz="2000" i="1" dirty="0">
                <a:ea typeface="Calibri"/>
                <a:cs typeface="Calibri"/>
              </a:rPr>
              <a:t>About us</a:t>
            </a:r>
            <a:r>
              <a:rPr lang="en-US" sz="2000" dirty="0">
                <a:ea typeface="Calibri"/>
                <a:cs typeface="Calibri"/>
              </a:rPr>
              <a:t>. Available at: </a:t>
            </a:r>
            <a:r>
              <a:rPr lang="en-US" sz="2000" dirty="0">
                <a:ea typeface="+mn-lt"/>
                <a:cs typeface="+mn-lt"/>
                <a:hlinkClick r:id="rId5"/>
              </a:rPr>
              <a:t>https://collegeofpolicing-newsroom.prgloo.com/about-us/about-us</a:t>
            </a:r>
            <a:r>
              <a:rPr lang="en-US" sz="2000" dirty="0">
                <a:ea typeface="+mn-lt"/>
                <a:cs typeface="+mn-lt"/>
              </a:rPr>
              <a:t> (Accessed: 7th January 2025).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 panose="020F0502020204030204"/>
                <a:cs typeface="Calibri" panose="020F0502020204030204"/>
              </a:rPr>
              <a:t>College of Policing (2024) </a:t>
            </a:r>
            <a:r>
              <a:rPr lang="en-US" sz="2000" i="1" dirty="0">
                <a:ea typeface="Calibri" panose="020F0502020204030204"/>
                <a:cs typeface="Calibri" panose="020F0502020204030204"/>
              </a:rPr>
              <a:t>Crime reduction tookit</a:t>
            </a:r>
            <a:r>
              <a:rPr lang="en-US" sz="2000" dirty="0">
                <a:ea typeface="Calibri" panose="020F0502020204030204"/>
                <a:cs typeface="Calibri" panose="020F0502020204030204"/>
              </a:rPr>
              <a:t>. Available at: </a:t>
            </a:r>
            <a:r>
              <a:rPr lang="en-US" sz="2000" dirty="0">
                <a:ea typeface="+mn-lt"/>
                <a:cs typeface="+mn-lt"/>
                <a:hlinkClick r:id="rId6"/>
              </a:rPr>
              <a:t>https://www.college.police.uk/research/crime-reduction-toolkit</a:t>
            </a:r>
            <a:r>
              <a:rPr lang="en-US" sz="2000" dirty="0">
                <a:ea typeface="+mn-lt"/>
                <a:cs typeface="+mn-lt"/>
              </a:rPr>
              <a:t> (Accessed: 7th January 2025).</a:t>
            </a:r>
          </a:p>
          <a:p>
            <a:pPr marL="0" indent="0">
              <a:spcBef>
                <a:spcPts val="800"/>
              </a:spcBef>
              <a:buNone/>
            </a:pP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949611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DC215-8068-CBEB-C6A4-4116975CD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4756"/>
            <a:ext cx="10515600" cy="854326"/>
          </a:xfrm>
        </p:spPr>
        <p:txBody>
          <a:bodyPr/>
          <a:lstStyle/>
          <a:p>
            <a:pPr algn="ctr"/>
            <a:r>
              <a:rPr lang="en-US">
                <a:ea typeface="Calibri Light"/>
                <a:cs typeface="Calibri Light"/>
              </a:rPr>
              <a:t>Reference list</a:t>
            </a:r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55727-4279-7452-D1D5-F72E36290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86" y="1214020"/>
            <a:ext cx="11865685" cy="53038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/>
                <a:cs typeface="Calibri"/>
              </a:rPr>
              <a:t>College of Policing (2023) </a:t>
            </a:r>
            <a:r>
              <a:rPr lang="en-US" sz="2000" i="1" dirty="0">
                <a:ea typeface="Calibri"/>
                <a:cs typeface="Calibri"/>
              </a:rPr>
              <a:t>Crime Reduction Initiatives</a:t>
            </a:r>
            <a:r>
              <a:rPr lang="en-US" sz="2000" dirty="0">
                <a:ea typeface="Calibri"/>
                <a:cs typeface="Calibri"/>
              </a:rPr>
              <a:t>. Available at: </a:t>
            </a:r>
            <a:r>
              <a:rPr lang="en-US" sz="2000" dirty="0">
                <a:ea typeface="Calibri"/>
                <a:cs typeface="Calibri"/>
                <a:hlinkClick r:id="rId2"/>
              </a:rPr>
              <a:t>https://www.college.police.uk/guidance/residential-burglary/crime-reduction-initiatives</a:t>
            </a:r>
            <a:r>
              <a:rPr lang="en-US" sz="2000" dirty="0">
                <a:ea typeface="Calibri"/>
                <a:cs typeface="Calibri"/>
              </a:rPr>
              <a:t> (Accessed: 10th January 2025).</a:t>
            </a:r>
          </a:p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/>
                <a:cs typeface="Calibri"/>
              </a:rPr>
              <a:t>College of Policing (2015) </a:t>
            </a:r>
            <a:r>
              <a:rPr lang="en-US" sz="2000" i="1" dirty="0">
                <a:ea typeface="Calibri"/>
                <a:cs typeface="Calibri"/>
              </a:rPr>
              <a:t>Neighbourhood Watch</a:t>
            </a:r>
            <a:r>
              <a:rPr lang="en-US" sz="2000" dirty="0">
                <a:ea typeface="Calibri"/>
                <a:cs typeface="Calibri"/>
              </a:rPr>
              <a:t>. Available at: </a:t>
            </a:r>
            <a:r>
              <a:rPr lang="en-US" sz="2000" dirty="0">
                <a:ea typeface="+mn-lt"/>
                <a:cs typeface="+mn-lt"/>
                <a:hlinkClick r:id="rId3"/>
              </a:rPr>
              <a:t>https://www.college.police.uk/research/crime-reduction-toolkit/neighbourhood-watch</a:t>
            </a:r>
            <a:r>
              <a:rPr lang="en-US" sz="2000" dirty="0">
                <a:ea typeface="+mn-lt"/>
                <a:cs typeface="+mn-lt"/>
              </a:rPr>
              <a:t> (Accessed: 12th </a:t>
            </a:r>
            <a:r>
              <a:rPr lang="en-US" sz="2000" dirty="0" err="1">
                <a:ea typeface="+mn-lt"/>
                <a:cs typeface="+mn-lt"/>
              </a:rPr>
              <a:t>Janaury</a:t>
            </a:r>
            <a:r>
              <a:rPr lang="en-US" sz="2000" dirty="0">
                <a:ea typeface="+mn-lt"/>
                <a:cs typeface="+mn-lt"/>
              </a:rPr>
              <a:t> 2025).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/>
                <a:cs typeface="Calibri"/>
              </a:rPr>
              <a:t>Elder R W, Voas, R, </a:t>
            </a:r>
            <a:r>
              <a:rPr lang="en-US" sz="2000" dirty="0" err="1">
                <a:ea typeface="Calibri"/>
                <a:cs typeface="Calibri"/>
              </a:rPr>
              <a:t>Beirness</a:t>
            </a:r>
            <a:r>
              <a:rPr lang="en-US" sz="2000" dirty="0">
                <a:ea typeface="Calibri"/>
                <a:cs typeface="Calibri"/>
              </a:rPr>
              <a:t>, D, Shults, R A, Sleet, D A, Nichols, J L, Compton, R. (2011) </a:t>
            </a:r>
            <a:r>
              <a:rPr lang="en-US" sz="2000" i="1" dirty="0">
                <a:ea typeface="Calibri"/>
                <a:cs typeface="Calibri"/>
              </a:rPr>
              <a:t>Effectiveness of Ignition Interlocks for Preventing Alcohol-Impaired Driving and Alcohol-Related Crashes.</a:t>
            </a:r>
            <a:r>
              <a:rPr lang="en-US" sz="2000" dirty="0">
                <a:ea typeface="Calibri"/>
                <a:cs typeface="Calibri"/>
              </a:rPr>
              <a:t> American Journal of Preventative Medicine. 40(3): pp. 362-376. </a:t>
            </a:r>
            <a:endParaRPr lang="en-US" sz="2000">
              <a:ea typeface="Calibri"/>
              <a:cs typeface="Calibri"/>
            </a:endParaRPr>
          </a:p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/>
                <a:cs typeface="Calibri"/>
              </a:rPr>
              <a:t>HMICFRS (2024) </a:t>
            </a:r>
            <a:r>
              <a:rPr lang="en-US" sz="2000" i="1" dirty="0">
                <a:ea typeface="Calibri"/>
                <a:cs typeface="Calibri"/>
              </a:rPr>
              <a:t>The policing response to antisocial </a:t>
            </a:r>
            <a:r>
              <a:rPr lang="en-US" sz="2000" i="1" dirty="0" err="1">
                <a:ea typeface="Calibri"/>
                <a:cs typeface="Calibri"/>
              </a:rPr>
              <a:t>behaviour</a:t>
            </a:r>
            <a:r>
              <a:rPr lang="en-US" sz="2000" i="1" dirty="0">
                <a:ea typeface="Calibri"/>
                <a:cs typeface="Calibri"/>
              </a:rPr>
              <a:t>: PEEL spotlight report</a:t>
            </a:r>
            <a:r>
              <a:rPr lang="en-US" sz="2000" dirty="0">
                <a:ea typeface="Calibri"/>
                <a:cs typeface="Calibri"/>
              </a:rPr>
              <a:t>. Available at: </a:t>
            </a:r>
            <a:r>
              <a:rPr lang="en-US" sz="2000" dirty="0">
                <a:ea typeface="Calibri"/>
                <a:cs typeface="Calibri"/>
                <a:hlinkClick r:id="rId4"/>
              </a:rPr>
              <a:t>https://hmicfrs.justiceinspectorates.gov.uk/publication-html/policing-response-to-antisocial-behaviour/#:~:text=The%20use%20of%20warning%20letters,into%20antisocial%20behaviour%20and%20criminality</a:t>
            </a:r>
            <a:r>
              <a:rPr lang="en-US" sz="2000" dirty="0">
                <a:ea typeface="Calibri"/>
                <a:cs typeface="Calibri"/>
              </a:rPr>
              <a:t>. (Accessed: 7th January 2025).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/>
                <a:cs typeface="Calibri"/>
              </a:rPr>
              <a:t>Home Office (2022) </a:t>
            </a:r>
            <a:r>
              <a:rPr lang="en-US" sz="2000" i="1" dirty="0"/>
              <a:t>Sex offender management: Police, Crime, Sentencing and Courts Act 2022 factsheet</a:t>
            </a:r>
            <a:r>
              <a:rPr lang="en-US" sz="2000" dirty="0"/>
              <a:t>. Available at: </a:t>
            </a:r>
            <a:r>
              <a:rPr lang="en-US" sz="2000" dirty="0">
                <a:ea typeface="+mn-lt"/>
                <a:cs typeface="+mn-lt"/>
                <a:hlinkClick r:id="rId5"/>
              </a:rPr>
              <a:t>https://www.gov.uk/government/publications/police-crime-sentencing-and-courts-bill-2021-factsheets/police-crime-sentencing-and-courts-bill-2021-sex-offender-management-factsheet</a:t>
            </a:r>
            <a:r>
              <a:rPr lang="en-US" sz="2000" dirty="0">
                <a:ea typeface="+mn-lt"/>
                <a:cs typeface="+mn-lt"/>
              </a:rPr>
              <a:t> (Accessed: 11th January 2025).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spcBef>
                <a:spcPts val="800"/>
              </a:spcBef>
              <a:buNone/>
            </a:pPr>
            <a:endParaRPr lang="en-US" sz="20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79520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9F104-AA79-B1FF-C833-25E86E4C9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4473"/>
          </a:xfrm>
        </p:spPr>
        <p:txBody>
          <a:bodyPr/>
          <a:lstStyle/>
          <a:p>
            <a:pPr algn="ctr"/>
            <a:r>
              <a:rPr lang="en-US" dirty="0">
                <a:ea typeface="Calibri Light"/>
                <a:cs typeface="Calibri Light"/>
              </a:rPr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CA497-1C2B-D741-C6D0-5A088DCC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049" y="1825625"/>
            <a:ext cx="11662447" cy="46669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/>
                <a:cs typeface="Calibri"/>
              </a:rPr>
              <a:t>National Policing Library (2016) </a:t>
            </a:r>
            <a:r>
              <a:rPr lang="en-US" sz="2000" i="1" dirty="0">
                <a:ea typeface="Calibri"/>
                <a:cs typeface="Calibri"/>
              </a:rPr>
              <a:t>Speed cameras to reduce speeding traffic and road traffic injuries</a:t>
            </a:r>
            <a:r>
              <a:rPr lang="en-US" sz="2000" dirty="0">
                <a:ea typeface="Calibri"/>
                <a:cs typeface="Calibri"/>
              </a:rPr>
              <a:t>. Available at: </a:t>
            </a:r>
            <a:r>
              <a:rPr lang="en-US" sz="2000" dirty="0">
                <a:ea typeface="Calibri"/>
                <a:cs typeface="Calibri"/>
                <a:hlinkClick r:id="rId2"/>
              </a:rPr>
              <a:t>https://library.college.police.uk/docs/what-works/SR8-Speed-Cameras-2017.pdf</a:t>
            </a:r>
            <a:r>
              <a:rPr lang="en-US" sz="2000" dirty="0">
                <a:ea typeface="Calibri"/>
                <a:cs typeface="Calibri"/>
              </a:rPr>
              <a:t>? (Accessed 10th January 2025).</a:t>
            </a:r>
            <a:endParaRPr lang="en-US" sz="2000" dirty="0"/>
          </a:p>
          <a:p>
            <a:pPr marL="0" indent="0">
              <a:spcBef>
                <a:spcPts val="800"/>
              </a:spcBef>
              <a:buNone/>
            </a:pPr>
            <a:r>
              <a:rPr lang="en-US" sz="2000" dirty="0" err="1">
                <a:ea typeface="Calibri"/>
                <a:cs typeface="Calibri"/>
              </a:rPr>
              <a:t>Neighbourhood</a:t>
            </a:r>
            <a:r>
              <a:rPr lang="en-US" sz="2000" dirty="0">
                <a:ea typeface="Calibri"/>
                <a:cs typeface="Calibri"/>
              </a:rPr>
              <a:t> Watch (2024) </a:t>
            </a:r>
            <a:r>
              <a:rPr lang="en-US" sz="2000" i="1" dirty="0">
                <a:ea typeface="Calibri"/>
                <a:cs typeface="Calibri"/>
              </a:rPr>
              <a:t>Home</a:t>
            </a:r>
            <a:r>
              <a:rPr lang="en-US" sz="2000" dirty="0">
                <a:ea typeface="Calibri"/>
                <a:cs typeface="Calibri"/>
              </a:rPr>
              <a:t>. Available at: </a:t>
            </a:r>
            <a:r>
              <a:rPr lang="en-US" sz="2000" dirty="0">
                <a:ea typeface="Calibri"/>
                <a:cs typeface="Calibri"/>
                <a:hlinkClick r:id="rId3"/>
              </a:rPr>
              <a:t>https://www.ourwatch.org.uk/</a:t>
            </a:r>
            <a:r>
              <a:rPr lang="en-US" sz="2000" dirty="0">
                <a:ea typeface="Calibri"/>
                <a:cs typeface="Calibri"/>
              </a:rPr>
              <a:t> (Accessed: 9th January 2025).</a:t>
            </a:r>
          </a:p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/>
                <a:cs typeface="Calibri"/>
              </a:rPr>
              <a:t>Metropolitan Police (2025) </a:t>
            </a:r>
            <a:r>
              <a:rPr lang="en-US" sz="2000" i="1" dirty="0" err="1">
                <a:ea typeface="Calibri"/>
                <a:cs typeface="Calibri"/>
              </a:rPr>
              <a:t>Neighbourhood</a:t>
            </a:r>
            <a:r>
              <a:rPr lang="en-US" sz="2000" i="1" dirty="0">
                <a:ea typeface="Calibri"/>
                <a:cs typeface="Calibri"/>
              </a:rPr>
              <a:t> Watch</a:t>
            </a:r>
            <a:r>
              <a:rPr lang="en-US" sz="2000" dirty="0">
                <a:ea typeface="Calibri"/>
                <a:cs typeface="Calibri"/>
              </a:rPr>
              <a:t>. Available at: </a:t>
            </a:r>
            <a:r>
              <a:rPr lang="en-US" sz="2000" dirty="0">
                <a:ea typeface="Calibri"/>
                <a:cs typeface="Calibri"/>
                <a:hlinkClick r:id="rId4"/>
              </a:rPr>
              <a:t>https://www.met.police.uk/advice/advice-and-information/wsi/watch-schemes-initiatives/neighbourhood-watch/</a:t>
            </a:r>
            <a:r>
              <a:rPr lang="en-US" sz="2000" dirty="0">
                <a:ea typeface="Calibri"/>
                <a:cs typeface="Calibri"/>
              </a:rPr>
              <a:t> (Accessed: 9th January 2025).</a:t>
            </a:r>
          </a:p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/>
                <a:cs typeface="Calibri"/>
              </a:rPr>
              <a:t>Police Professionals (2018) </a:t>
            </a:r>
            <a:r>
              <a:rPr lang="en-US" sz="2000" i="1" dirty="0" err="1">
                <a:ea typeface="Calibri"/>
                <a:cs typeface="Calibri"/>
              </a:rPr>
              <a:t>Breathalysers</a:t>
            </a:r>
            <a:r>
              <a:rPr lang="en-US" sz="2000" i="1" dirty="0">
                <a:ea typeface="Calibri"/>
                <a:cs typeface="Calibri"/>
              </a:rPr>
              <a:t> fitted to cars to reduce drink driving in ‘innovative’ trial</a:t>
            </a:r>
            <a:r>
              <a:rPr lang="en-US" sz="2000" dirty="0">
                <a:ea typeface="Calibri"/>
                <a:cs typeface="Calibri"/>
              </a:rPr>
              <a:t>. Available at: </a:t>
            </a:r>
            <a:r>
              <a:rPr lang="en-US" sz="2000" dirty="0">
                <a:ea typeface="Calibri"/>
                <a:cs typeface="Calibri"/>
                <a:hlinkClick r:id="rId5"/>
              </a:rPr>
              <a:t>https://policeprofessional.com/news/breathalysers-fitted-to-cars-to-reduce-drink-driving-in-innovative-trial/</a:t>
            </a:r>
            <a:r>
              <a:rPr lang="en-US" sz="2000" dirty="0">
                <a:ea typeface="Calibri"/>
                <a:cs typeface="Calibri"/>
              </a:rPr>
              <a:t> (Accessed: 10th January 2025).</a:t>
            </a:r>
          </a:p>
          <a:p>
            <a:pPr marL="0" indent="0">
              <a:spcBef>
                <a:spcPts val="800"/>
              </a:spcBef>
              <a:buNone/>
            </a:pPr>
            <a:r>
              <a:rPr lang="en-US" sz="2000" dirty="0">
                <a:ea typeface="Calibri"/>
                <a:cs typeface="Calibri"/>
              </a:rPr>
              <a:t>South Wales Police (2025) </a:t>
            </a:r>
            <a:r>
              <a:rPr lang="en-US" sz="2000" i="1" dirty="0">
                <a:ea typeface="Calibri"/>
                <a:cs typeface="Calibri"/>
              </a:rPr>
              <a:t>Speeding</a:t>
            </a:r>
            <a:r>
              <a:rPr lang="en-US" sz="2000" dirty="0">
                <a:ea typeface="Calibri"/>
                <a:cs typeface="Calibri"/>
              </a:rPr>
              <a:t>. Available at: </a:t>
            </a:r>
            <a:r>
              <a:rPr lang="en-US" sz="2000" dirty="0">
                <a:ea typeface="Calibri"/>
                <a:cs typeface="Calibri"/>
                <a:hlinkClick r:id="rId6"/>
              </a:rPr>
              <a:t>https://www.south-wales.police.uk/advice/advice-and-information/rs/road-safety/speeding/</a:t>
            </a:r>
            <a:r>
              <a:rPr lang="en-US" sz="2000" dirty="0">
                <a:ea typeface="Calibri"/>
                <a:cs typeface="Calibri"/>
              </a:rPr>
              <a:t> (Accessed 10th January 2025).</a:t>
            </a:r>
          </a:p>
        </p:txBody>
      </p:sp>
    </p:spTree>
    <p:extLst>
      <p:ext uri="{BB962C8B-B14F-4D97-AF65-F5344CB8AC3E}">
        <p14:creationId xmlns:p14="http://schemas.microsoft.com/office/powerpoint/2010/main" val="1130994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Identify the importance of effective crime strategies in reducing crime.</vt:lpstr>
      <vt:lpstr>Table of Content</vt:lpstr>
      <vt:lpstr>Introduction</vt:lpstr>
      <vt:lpstr>Crime Prevention Strategies</vt:lpstr>
      <vt:lpstr>Anti-social Behaviour in Youth</vt:lpstr>
      <vt:lpstr>The Importance of ASB Strategies</vt:lpstr>
      <vt:lpstr>Burglary Strategies</vt:lpstr>
      <vt:lpstr>Importance of Burglary strategies</vt:lpstr>
      <vt:lpstr>Strategies for Driving Offences</vt:lpstr>
      <vt:lpstr>Driving Offences Strategy Evaluation</vt:lpstr>
      <vt:lpstr>Sex Offender Tagging</vt:lpstr>
      <vt:lpstr>Importance of Sex Offender Tagging</vt:lpstr>
      <vt:lpstr>College of Policing</vt:lpstr>
      <vt:lpstr>PowerPoint Presentation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889</cp:revision>
  <dcterms:created xsi:type="dcterms:W3CDTF">2025-01-07T22:53:15Z</dcterms:created>
  <dcterms:modified xsi:type="dcterms:W3CDTF">2025-01-14T02:43:26Z</dcterms:modified>
</cp:coreProperties>
</file>