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9" r:id="rId4"/>
    <p:sldId id="261" r:id="rId5"/>
    <p:sldId id="260" r:id="rId6"/>
    <p:sldId id="262" r:id="rId7"/>
    <p:sldId id="264" r:id="rId8"/>
    <p:sldId id="265" r:id="rId9"/>
    <p:sldId id="257" r:id="rId10"/>
    <p:sldId id="270" r:id="rId11"/>
    <p:sldId id="263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2874" y="13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1562D-8510-4BC6-9345-A16E7DDEB8B0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C239CE-0DFC-434B-921A-9E884F635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336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Introuce</a:t>
            </a:r>
            <a:r>
              <a:rPr lang="en-GB" dirty="0"/>
              <a:t> myself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931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Expand on </a:t>
            </a:r>
            <a:r>
              <a:rPr lang="en-GB" dirty="0" err="1"/>
              <a:t>whats</a:t>
            </a:r>
            <a:r>
              <a:rPr lang="en-GB" dirty="0"/>
              <a:t> on screen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667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the book about different methods of teaching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77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the presentation method and how its text heavy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359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activity and the Final test on the ship in COD 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4098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how most players learnt how to play games like Mario by just playing and how this type of learning is the opposite of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3168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8826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how the opening scene is effective at showing the player how to play and explain that they only tell to reenforce an idea like the companion cube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7667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how vibrant colours and motion draw the players attention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5748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the examples of the button and cube and the portal flings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9186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875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on unreal or use the video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625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Expand on each and why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8542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C239CE-0DFC-434B-921A-9E884F635B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469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65BF3-B4E0-9EF2-1ABB-054DD3AA03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CB23B-D793-25BC-20DD-58CDF7A1EF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3AC57-1E86-7F1A-AC66-084F24490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FD6BA-A042-EE29-F317-AC8314B7E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47D69-3771-0DF3-A9B9-478D2B108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354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04F53-05A7-C120-D0B7-F5C964D88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42441-1AB5-31C6-2358-2767FFE7E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4E05B-9DD1-4E30-83DC-7D7C64531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D2565-6E98-79C9-2A3C-CBE398030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FBF9A-CCEA-DB25-7173-7DBDC84E1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58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0DCCA-BBF3-0EF7-18A6-F24C5E708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B3279-E5F8-5B22-A3E3-BFCEEA4220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7B8E2-E312-5D8A-083F-17639317D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2BA99-A44C-546A-084D-BDD976716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A3B3B-D238-9042-764A-892A06470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09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ACF5-325F-DFDA-06DC-30047FC4C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68D96-870D-56F3-8F1C-D8B02813F9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906E3E-7E44-E452-F8FD-489A00DBB0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84BBBB-46EA-5A82-D607-C1AFD0E7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9D635-4129-CCE0-24EE-80699661B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2E95F7-7061-7361-E24D-F7D9DAA08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28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0211F-02BC-2219-EA48-353B597A4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C59D7F-F679-3A7E-0B30-5329D5806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2E2411-C32D-5192-4B33-1C59A5F626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32034F-BAA4-4FDC-D3C5-86465CAD3A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BECD98-A6D1-A11D-7FF8-ACDFD61147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87F8E5-9BD0-9142-B6C7-7300AEB87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D31CB7-62DE-C2C5-2DD2-0CD0CC284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F275FB-01D7-FD40-5800-EBC70F9C5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879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EF32-2DAD-688D-3773-D90606362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4AAFF4-66E5-10F4-E1E6-03F093782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7150C2-733D-4726-51BC-768AA5137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56D070-979D-7CDB-813F-A1F675E35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676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3101DC-AC9B-8DFB-C323-1EB200F2E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BA1C6F-8858-DE6F-17D3-B6905CBD4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7277A-04B3-762A-B1D2-9A324E094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0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F6DCE-10E5-4533-C599-007E169C1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14BB0-A61E-A127-E1FE-6CDEF3054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58535F-B1F9-941E-BE8B-E4937E9A41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0AF260-DC73-E1A8-D1D0-8DC40C83E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E9FDAC-116D-89A3-C286-AB9CE315D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CCE08-5CA0-1322-544F-BF567E417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71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EE089-B44C-57E7-47D9-971D05957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D68487-1D80-D8DE-31DF-CAC7BBD2A3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1064B3-6093-AC55-0A49-4FBC9B0EA8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FB0041-730E-24BB-94D4-718D659F1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62141B-9077-6DE8-58A4-029A94CC3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B3CC32-0959-9628-12D0-9DC729B96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38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8577A-FEA2-F10F-BA9A-2DE477C96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0A2469-28A1-B92E-AF2D-753D94E82F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57A43-BACE-A1B9-389F-410B14545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40132-124D-FCDF-0421-E83068CCB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C962C-23F7-8E51-3A30-A64B9A682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88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DB5479-B59E-C8D1-0C01-5A600BB474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BDB543-137D-4275-AFDE-58D7422E7A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4CF29-463C-526F-4013-BC15AC563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81CE1-DA5A-4F9B-F4EB-E4544E81C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E0926-30D7-A947-0A30-9D1ABDC56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228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9FE6E2-0590-0425-C711-E534511F5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1E2A2-1606-97EB-F4CF-CA03A2CCB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C50CC-487F-3E99-B964-B9F823465B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242A1-24D0-4639-B6E8-902B8FDBB1C8}" type="datetimeFigureOut">
              <a:rPr lang="en-GB" smtClean="0"/>
              <a:t>18/01/2024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A0541-C403-C780-36CC-19E9F9B31F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519CF-CD64-09C1-6E84-805BC79D85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2D0DF4-355A-43C0-8D63-7EBA8EEA3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40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Updated Cuphead Tutorial - YouTube">
            <a:extLst>
              <a:ext uri="{FF2B5EF4-FFF2-40B4-BE49-F238E27FC236}">
                <a16:creationId xmlns:a16="http://schemas.microsoft.com/office/drawing/2014/main" id="{C94168B3-D35C-CC57-26E2-E17753E5FA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53" r="-2" b="9498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World 1-1 - Wikipedia">
            <a:extLst>
              <a:ext uri="{FF2B5EF4-FFF2-40B4-BE49-F238E27FC236}">
                <a16:creationId xmlns:a16="http://schemas.microsoft.com/office/drawing/2014/main" id="{54B34B24-A43D-F5CD-8FAF-19DE9EA86A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444" r="1" b="2448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61" name="Freeform: Shape 2060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63" name="Freeform: Shape 2062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3E23B-8B53-DF13-D5C6-1C6750C67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GB" sz="5400"/>
              <a:t>Luke Morgan</a:t>
            </a:r>
            <a:br>
              <a:rPr lang="en-GB" sz="5400"/>
            </a:br>
            <a:r>
              <a:rPr lang="en-GB" sz="5400"/>
              <a:t>Interim Viva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B7C0DC-DC53-2BCA-42E2-411625F8D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/>
          </a:bodyPr>
          <a:lstStyle/>
          <a:p>
            <a:pPr algn="l">
              <a:spcAft>
                <a:spcPts val="8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Makes an Effective Video Game Tutorial.</a:t>
            </a: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240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7113F-6494-8941-A930-8E0237FE2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2800"/>
              <a:t>Project Goals:</a:t>
            </a:r>
          </a:p>
        </p:txBody>
      </p:sp>
      <p:pic>
        <p:nvPicPr>
          <p:cNvPr id="7" name="Picture 6" descr="A maze made out of white blocks&#10;&#10;Description automatically generated with medium confidence">
            <a:extLst>
              <a:ext uri="{FF2B5EF4-FFF2-40B4-BE49-F238E27FC236}">
                <a16:creationId xmlns:a16="http://schemas.microsoft.com/office/drawing/2014/main" id="{E7491B61-9D29-2FFC-9303-4F1AC0A755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8363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Picture 4" descr="A video game screen shot of a room&#10;&#10;Description automatically generated">
            <a:extLst>
              <a:ext uri="{FF2B5EF4-FFF2-40B4-BE49-F238E27FC236}">
                <a16:creationId xmlns:a16="http://schemas.microsoft.com/office/drawing/2014/main" id="{E6A50185-6C46-B92B-9B66-45F81E172D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287" r="18289" b="2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E83A1-AF57-FA08-B14E-7914B5916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633" y="3455208"/>
            <a:ext cx="5742432" cy="2344708"/>
          </a:xfrm>
        </p:spPr>
        <p:txBody>
          <a:bodyPr anchor="ctr">
            <a:normAutofit/>
          </a:bodyPr>
          <a:lstStyle/>
          <a:p>
            <a:r>
              <a:rPr lang="en-GB" sz="2000"/>
              <a:t>Research what techniques are used by games to create a good tutorial that can effectively teach the player.</a:t>
            </a:r>
          </a:p>
          <a:p>
            <a:endParaRPr lang="en-GB" sz="2000"/>
          </a:p>
          <a:p>
            <a:r>
              <a:rPr lang="en-GB" sz="2000"/>
              <a:t>Create a tutorial in Unreal engine that can teach the player to move around the world and interact with it.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47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0" name="Freeform: Shape 103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42" name="Freeform: Shape 104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FA929-4DD6-64AE-2043-27E727E1F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Different ways games do tutorials</a:t>
            </a:r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B82F77-BC28-2ACA-1096-95D34F5365A3}"/>
              </a:ext>
            </a:extLst>
          </p:cNvPr>
          <p:cNvSpPr txBox="1"/>
          <p:nvPr/>
        </p:nvSpPr>
        <p:spPr>
          <a:xfrm>
            <a:off x="11734228" y="6488668"/>
            <a:ext cx="676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23133802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19A1A-12EF-301D-909A-7C858E195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Method 1: Presentation</a:t>
            </a: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Hearts of Iron IV - Development Diary 58 - Tutorial, Wiki &amp; Browser |  Paradox Interactive Forums">
            <a:extLst>
              <a:ext uri="{FF2B5EF4-FFF2-40B4-BE49-F238E27FC236}">
                <a16:creationId xmlns:a16="http://schemas.microsoft.com/office/drawing/2014/main" id="{6AF623A7-FF11-26B8-A9FA-39BAEEBE86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7" r="14415" b="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8C8D09-7A91-949C-4AB5-734F399F76CC}"/>
              </a:ext>
            </a:extLst>
          </p:cNvPr>
          <p:cNvSpPr txBox="1"/>
          <p:nvPr/>
        </p:nvSpPr>
        <p:spPr>
          <a:xfrm>
            <a:off x="11686032" y="6371582"/>
            <a:ext cx="676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29731752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13CE9-C589-78D4-8F2D-524E49859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Method 2: Activity</a:t>
            </a:r>
          </a:p>
        </p:txBody>
      </p:sp>
      <p:sp>
        <p:nvSpPr>
          <p:cNvPr id="308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78341868-1F55-E841-399A-3D60C3C38E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61" r="26119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05B5CE-BD80-5481-D0E7-ACCF348E6F7B}"/>
              </a:ext>
            </a:extLst>
          </p:cNvPr>
          <p:cNvSpPr txBox="1"/>
          <p:nvPr/>
        </p:nvSpPr>
        <p:spPr>
          <a:xfrm>
            <a:off x="11686032" y="6371582"/>
            <a:ext cx="676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28174902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13CE9-C589-78D4-8F2D-524E49859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034" y="665653"/>
            <a:ext cx="480163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Method 3: Experimentation</a:t>
            </a:r>
          </a:p>
        </p:txBody>
      </p:sp>
      <p:sp>
        <p:nvSpPr>
          <p:cNvPr id="309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6" descr="World 1-1 - Wikipedia">
            <a:extLst>
              <a:ext uri="{FF2B5EF4-FFF2-40B4-BE49-F238E27FC236}">
                <a16:creationId xmlns:a16="http://schemas.microsoft.com/office/drawing/2014/main" id="{EADEDEF7-22B0-8A41-A64C-34E5537B60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2" r="2984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1CAABF-6BFF-CDB3-6A79-7CECED475E77}"/>
              </a:ext>
            </a:extLst>
          </p:cNvPr>
          <p:cNvSpPr txBox="1"/>
          <p:nvPr/>
        </p:nvSpPr>
        <p:spPr>
          <a:xfrm>
            <a:off x="11767330" y="0"/>
            <a:ext cx="676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1130596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2AC98C-A61F-191C-1EE2-35D9E37A9317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Portal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F6B004-29D0-273B-D4F4-4D8E336AA4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343" r="3148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DC01596-1449-E040-AB07-2CCC20629FC0}"/>
              </a:ext>
            </a:extLst>
          </p:cNvPr>
          <p:cNvSpPr/>
          <p:nvPr/>
        </p:nvSpPr>
        <p:spPr>
          <a:xfrm>
            <a:off x="0" y="-685800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CB9439-7C03-3EA0-00FC-9733215CCA86}"/>
              </a:ext>
            </a:extLst>
          </p:cNvPr>
          <p:cNvSpPr txBox="1"/>
          <p:nvPr/>
        </p:nvSpPr>
        <p:spPr>
          <a:xfrm>
            <a:off x="11759184" y="0"/>
            <a:ext cx="676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2224823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2AC98C-A61F-191C-1EE2-35D9E37A9317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Portal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FF6B004-29D0-273B-D4F4-4D8E336AA4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43" r="3148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DC01596-1449-E040-AB07-2CCC20629FC0}"/>
              </a:ext>
            </a:extLst>
          </p:cNvPr>
          <p:cNvSpPr/>
          <p:nvPr/>
        </p:nvSpPr>
        <p:spPr>
          <a:xfrm>
            <a:off x="-3048" y="-1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8A17DD-B651-E739-1A3E-EF92B27D2C00}"/>
              </a:ext>
            </a:extLst>
          </p:cNvPr>
          <p:cNvSpPr txBox="1"/>
          <p:nvPr/>
        </p:nvSpPr>
        <p:spPr>
          <a:xfrm>
            <a:off x="6337754" y="1643743"/>
            <a:ext cx="509224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Reasons I picked portal: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It’s an amazing game</a:t>
            </a:r>
          </a:p>
          <a:p>
            <a:pPr marL="342900" indent="-342900">
              <a:buAutoNum type="arabicPeriod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It’s a constant tutorial teaching the player almost the whole way through</a:t>
            </a:r>
          </a:p>
          <a:p>
            <a:pPr marL="342900" indent="-342900">
              <a:buAutoNum type="arabicPeriod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en-GB" sz="2400" dirty="0">
                <a:solidFill>
                  <a:schemeClr val="bg1"/>
                </a:solidFill>
              </a:rPr>
              <a:t>It has the option for developer commentary.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133AB1-21E1-F933-D085-A8FB1FB00EF6}"/>
              </a:ext>
            </a:extLst>
          </p:cNvPr>
          <p:cNvSpPr txBox="1"/>
          <p:nvPr/>
        </p:nvSpPr>
        <p:spPr>
          <a:xfrm>
            <a:off x="11759184" y="0"/>
            <a:ext cx="676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1030955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2AC98C-A61F-191C-1EE2-35D9E37A9317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Show don’t tell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B415A7-363A-592E-6D70-022ADB00A7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173" r="2565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6397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379876-352F-EA67-54FC-85027CFD98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3712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08440-47AB-978B-E7EA-6ABE05B31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Drawing the players attention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013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329BBF-6167-1570-39B9-BE15014272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2" t="9091" r="5829"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932CF5-10D0-81F3-74F3-A71A77D77F8B}"/>
              </a:ext>
            </a:extLst>
          </p:cNvPr>
          <p:cNvSpPr txBox="1"/>
          <p:nvPr/>
        </p:nvSpPr>
        <p:spPr>
          <a:xfrm>
            <a:off x="404553" y="3091928"/>
            <a:ext cx="9078562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Association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05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92B221-25E3-A614-F0FB-18A8B5D150D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r="20416" b="1"/>
          <a:stretch/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8FC879-D7C5-C819-5075-487277E9E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Practical Application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8A72175-BD8C-398A-9644-8A5907870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Used Unreal engine because: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I'm familiar with it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Its free</a:t>
            </a:r>
          </a:p>
          <a:p>
            <a:pPr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Loads of tutorials</a:t>
            </a:r>
          </a:p>
        </p:txBody>
      </p:sp>
    </p:spTree>
    <p:extLst>
      <p:ext uri="{BB962C8B-B14F-4D97-AF65-F5344CB8AC3E}">
        <p14:creationId xmlns:p14="http://schemas.microsoft.com/office/powerpoint/2010/main" val="3350475641"/>
      </p:ext>
    </p:extLst>
  </p:cSld>
  <p:clrMapOvr>
    <a:masterClrMapping/>
  </p:clrMapOvr>
  <p:transition spd="slow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CE432D-3472-4498-AB63-FB76CC1C7FF0}"/>
              </a:ext>
            </a:extLst>
          </p:cNvPr>
          <p:cNvSpPr txBox="1"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rPr>
              <a:t>Demonstration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83D69C-4FDB-856E-4EE1-BA84C848804C}"/>
              </a:ext>
            </a:extLst>
          </p:cNvPr>
          <p:cNvSpPr txBox="1"/>
          <p:nvPr/>
        </p:nvSpPr>
        <p:spPr>
          <a:xfrm>
            <a:off x="11487705" y="6258757"/>
            <a:ext cx="523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4287032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69CD0A-B4B8-48B7-46EB-6F8806215971}"/>
              </a:ext>
            </a:extLst>
          </p:cNvPr>
          <p:cNvSpPr/>
          <p:nvPr/>
        </p:nvSpPr>
        <p:spPr>
          <a:xfrm>
            <a:off x="-65691" y="0"/>
            <a:ext cx="12518136" cy="705002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Flagpole | A history of the Mushroom Kingdom Wiki | Fandom">
            <a:extLst>
              <a:ext uri="{FF2B5EF4-FFF2-40B4-BE49-F238E27FC236}">
                <a16:creationId xmlns:a16="http://schemas.microsoft.com/office/drawing/2014/main" id="{BA8D0E2A-9ACF-35FA-0214-4968CB4AD8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96" r="10642" b="1"/>
          <a:stretch/>
        </p:blipFill>
        <p:spPr bwMode="auto">
          <a:xfrm>
            <a:off x="-65691" y="-192024"/>
            <a:ext cx="13173876" cy="724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088108-9E49-61F1-D3E6-03762C3F9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938" y="-681253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Goals Moving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39B76-C1EC-83DD-629F-2C7E307D4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3938" y="2445293"/>
            <a:ext cx="10165218" cy="258845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More research on games like portal [5] and half-life [6]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Conduct a research study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Improve prototype</a:t>
            </a:r>
          </a:p>
        </p:txBody>
      </p:sp>
    </p:spTree>
    <p:extLst>
      <p:ext uri="{BB962C8B-B14F-4D97-AF65-F5344CB8AC3E}">
        <p14:creationId xmlns:p14="http://schemas.microsoft.com/office/powerpoint/2010/main" val="22638479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3">
            <a:extLst>
              <a:ext uri="{FF2B5EF4-FFF2-40B4-BE49-F238E27FC236}">
                <a16:creationId xmlns:a16="http://schemas.microsoft.com/office/drawing/2014/main" id="{7AAA07FB-69F8-B35C-1648-C07B760F6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1" y="5074024"/>
            <a:ext cx="10109199" cy="5980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100" b="0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Bibliography</a:t>
            </a: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31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395AE0-8789-FAD6-A987-32E65C185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4390253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E71F043-FC59-CEB0-C505-A3065629A2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457119"/>
              </p:ext>
            </p:extLst>
          </p:nvPr>
        </p:nvGraphicFramePr>
        <p:xfrm>
          <a:off x="865141" y="1009014"/>
          <a:ext cx="10488661" cy="2931007"/>
        </p:xfrm>
        <a:graphic>
          <a:graphicData uri="http://schemas.openxmlformats.org/drawingml/2006/table">
            <a:tbl>
              <a:tblPr firstRow="1" firstCol="1" bandRow="1"/>
              <a:tblGrid>
                <a:gridCol w="413243">
                  <a:extLst>
                    <a:ext uri="{9D8B030D-6E8A-4147-A177-3AD203B41FA5}">
                      <a16:colId xmlns:a16="http://schemas.microsoft.com/office/drawing/2014/main" val="2889052821"/>
                    </a:ext>
                  </a:extLst>
                </a:gridCol>
                <a:gridCol w="10075418">
                  <a:extLst>
                    <a:ext uri="{9D8B030D-6E8A-4147-A177-3AD203B41FA5}">
                      <a16:colId xmlns:a16="http://schemas.microsoft.com/office/drawing/2014/main" val="2083273829"/>
                    </a:ext>
                  </a:extLst>
                </a:gridCol>
              </a:tblGrid>
              <a:tr h="617492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[1] </a:t>
                      </a:r>
                      <a:endParaRPr lang="en-US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M. Elizabeth, "Teaching Principles," in </a:t>
                      </a:r>
                      <a:r>
                        <a:rPr lang="en-US" sz="1600" b="0" i="1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of Teaching English</a:t>
                      </a: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New Dehli, Discovery Publishing house, 2004, pp. 1-4.</a:t>
                      </a:r>
                      <a:endParaRPr lang="en-US" sz="2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444525"/>
                  </a:ext>
                </a:extLst>
              </a:tr>
              <a:tr h="35019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[2] </a:t>
                      </a:r>
                      <a:endParaRPr lang="en-US" sz="2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Paradox Development Studio, "Hearts of Iron IV," Paradox interavtive, Stockholm, 2016.</a:t>
                      </a:r>
                      <a:endParaRPr lang="en-US" sz="2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7388941"/>
                  </a:ext>
                </a:extLst>
              </a:tr>
              <a:tr h="35019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[3] </a:t>
                      </a:r>
                      <a:endParaRPr lang="en-US" sz="2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Infinity Ward, "Call of Duty 4: Modern Warefare," Activision, Santa Monica, 2007.</a:t>
                      </a:r>
                      <a:endParaRPr lang="en-US" sz="2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2076345"/>
                  </a:ext>
                </a:extLst>
              </a:tr>
              <a:tr h="35019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[4] </a:t>
                      </a:r>
                      <a:endParaRPr lang="en-US" sz="2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Nintendo, "Super Mario Bros.," Nintendo, Kyoto, 1984.</a:t>
                      </a:r>
                      <a:endParaRPr lang="en-US" sz="2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7143123"/>
                  </a:ext>
                </a:extLst>
              </a:tr>
              <a:tr h="35019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[5] </a:t>
                      </a:r>
                      <a:endParaRPr lang="en-US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Valve, </a:t>
                      </a:r>
                      <a:r>
                        <a:rPr lang="en-US" sz="1600" b="0" i="1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Portal, </a:t>
                      </a:r>
                      <a:r>
                        <a:rPr lang="en-US" sz="16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Bellevue, Washington: Valve, 2007.</a:t>
                      </a:r>
                      <a:endParaRPr lang="en-GB" sz="1600" b="0" i="0" u="none" strike="noStrike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6754006"/>
                  </a:ext>
                </a:extLst>
              </a:tr>
              <a:tr h="35019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[6]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[7] </a:t>
                      </a:r>
                      <a:endParaRPr lang="en-US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600" b="0" i="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Valve, "Half Life," Sierra Studios, Bellevue, 1998</a:t>
                      </a: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M. Aspland, “How to open and close a door in Unreal engine 5 | efficient methods and an in-depth explanation,” YouTube, https://www.youtube.com/watch?v=Eakt2hBd3YY (accessed Jan. 18, 2024). </a:t>
                      </a:r>
                      <a:endParaRPr lang="en-US" sz="1600" b="0" i="0" u="none" strike="noStrike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4193" marR="14193" marT="14193" marB="141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95071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4410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485</Words>
  <Application>Microsoft Office PowerPoint</Application>
  <PresentationFormat>Widescreen</PresentationFormat>
  <Paragraphs>81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Avenir Next LT Pro</vt:lpstr>
      <vt:lpstr>Calibri</vt:lpstr>
      <vt:lpstr>Calibri Light</vt:lpstr>
      <vt:lpstr>Office Theme</vt:lpstr>
      <vt:lpstr>Luke Morgan Interim Viva</vt:lpstr>
      <vt:lpstr>Project Goals:</vt:lpstr>
      <vt:lpstr>Different ways games do tutorials</vt:lpstr>
      <vt:lpstr>Method 1: Presentation</vt:lpstr>
      <vt:lpstr>Method 2: Activity</vt:lpstr>
      <vt:lpstr>Method 3: Experimentation</vt:lpstr>
      <vt:lpstr>PowerPoint Presentation</vt:lpstr>
      <vt:lpstr>PowerPoint Presentation</vt:lpstr>
      <vt:lpstr>PowerPoint Presentation</vt:lpstr>
      <vt:lpstr>Drawing the players attention</vt:lpstr>
      <vt:lpstr>PowerPoint Presentation</vt:lpstr>
      <vt:lpstr>Practical Application</vt:lpstr>
      <vt:lpstr>PowerPoint Presentation</vt:lpstr>
      <vt:lpstr>Goals Moving forward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Luke Morgan Interim Viva</dc:title>
  <dc:creator>Luke Morgan (2103329)</dc:creator>
  <cp:lastModifiedBy>Luke Morgan (2103329)</cp:lastModifiedBy>
  <cp:revision>10</cp:revision>
  <dcterms:created xsi:type="dcterms:W3CDTF">2024-01-17T14:32:00Z</dcterms:created>
  <dcterms:modified xsi:type="dcterms:W3CDTF">2024-01-18T09:55:27Z</dcterms:modified>
</cp:coreProperties>
</file>