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74" r:id="rId7"/>
    <p:sldId id="261" r:id="rId8"/>
    <p:sldId id="262" r:id="rId9"/>
    <p:sldId id="269" r:id="rId10"/>
    <p:sldId id="264" r:id="rId11"/>
    <p:sldId id="273" r:id="rId12"/>
    <p:sldId id="272" r:id="rId13"/>
    <p:sldId id="263" r:id="rId14"/>
    <p:sldId id="268" r:id="rId15"/>
    <p:sldId id="270" r:id="rId16"/>
    <p:sldId id="265" r:id="rId17"/>
    <p:sldId id="267" r:id="rId18"/>
    <p:sldId id="266" r:id="rId19"/>
  </p:sldIdLst>
  <p:sldSz cx="12192000" cy="6858000"/>
  <p:notesSz cx="6858000" cy="9144000"/>
  <p:custDataLst>
    <p:tags r:id="rId2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45A5F38-5A12-4016-B149-DB93ECBA8155}" v="11" dt="2024-04-15T17:45:42.4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772" autoAdjust="0"/>
  </p:normalViewPr>
  <p:slideViewPr>
    <p:cSldViewPr snapToGrid="0">
      <p:cViewPr varScale="1">
        <p:scale>
          <a:sx n="97" d="100"/>
          <a:sy n="97" d="100"/>
        </p:scale>
        <p:origin x="10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James" userId="87325ef21a490bf8" providerId="Windows Live" clId="Web-{733E47CD-7DE5-4839-8C54-7B89AA59F050}"/>
    <pc:docChg chg="modSld">
      <pc:chgData name="Andrew James" userId="87325ef21a490bf8" providerId="Windows Live" clId="Web-{733E47CD-7DE5-4839-8C54-7B89AA59F050}" dt="2024-04-06T14:27:18.227" v="341"/>
      <pc:docMkLst>
        <pc:docMk/>
      </pc:docMkLst>
      <pc:sldChg chg="addSp delSp modSp mod setBg modNotes">
        <pc:chgData name="Andrew James" userId="87325ef21a490bf8" providerId="Windows Live" clId="Web-{733E47CD-7DE5-4839-8C54-7B89AA59F050}" dt="2024-04-06T13:56:16.651" v="31"/>
        <pc:sldMkLst>
          <pc:docMk/>
          <pc:sldMk cId="389622958" sldId="256"/>
        </pc:sldMkLst>
        <pc:spChg chg="mod">
          <ac:chgData name="Andrew James" userId="87325ef21a490bf8" providerId="Windows Live" clId="Web-{733E47CD-7DE5-4839-8C54-7B89AA59F050}" dt="2024-04-06T13:56:16.651" v="31"/>
          <ac:spMkLst>
            <pc:docMk/>
            <pc:sldMk cId="389622958" sldId="256"/>
            <ac:spMk id="2" creationId="{3A6375FB-A986-9B69-1F1D-4E8FB8F3D32D}"/>
          </ac:spMkLst>
        </pc:spChg>
        <pc:spChg chg="add del">
          <ac:chgData name="Andrew James" userId="87325ef21a490bf8" providerId="Windows Live" clId="Web-{733E47CD-7DE5-4839-8C54-7B89AA59F050}" dt="2024-04-06T13:56:16.635" v="30"/>
          <ac:spMkLst>
            <pc:docMk/>
            <pc:sldMk cId="389622958" sldId="256"/>
            <ac:spMk id="8" creationId="{854DEE1C-7FD6-4FA0-A96A-BDF952F199AB}"/>
          </ac:spMkLst>
        </pc:spChg>
        <pc:spChg chg="add">
          <ac:chgData name="Andrew James" userId="87325ef21a490bf8" providerId="Windows Live" clId="Web-{733E47CD-7DE5-4839-8C54-7B89AA59F050}" dt="2024-04-06T13:56:16.651" v="31"/>
          <ac:spMkLst>
            <pc:docMk/>
            <pc:sldMk cId="389622958" sldId="256"/>
            <ac:spMk id="10" creationId="{658970D8-8D1D-4B5C-894B-E871CC86543D}"/>
          </ac:spMkLst>
        </pc:spChg>
        <pc:spChg chg="add">
          <ac:chgData name="Andrew James" userId="87325ef21a490bf8" providerId="Windows Live" clId="Web-{733E47CD-7DE5-4839-8C54-7B89AA59F050}" dt="2024-04-06T13:56:16.651" v="31"/>
          <ac:spMkLst>
            <pc:docMk/>
            <pc:sldMk cId="389622958" sldId="256"/>
            <ac:spMk id="11" creationId="{362D44EE-C852-4460-B8B5-C4F2BC20510C}"/>
          </ac:spMkLst>
        </pc:spChg>
        <pc:spChg chg="add">
          <ac:chgData name="Andrew James" userId="87325ef21a490bf8" providerId="Windows Live" clId="Web-{733E47CD-7DE5-4839-8C54-7B89AA59F050}" dt="2024-04-06T13:56:16.651" v="31"/>
          <ac:spMkLst>
            <pc:docMk/>
            <pc:sldMk cId="389622958" sldId="256"/>
            <ac:spMk id="12" creationId="{F227E5B6-9132-43CA-B503-37A18562ADF2}"/>
          </ac:spMkLst>
        </pc:spChg>
        <pc:spChg chg="add">
          <ac:chgData name="Andrew James" userId="87325ef21a490bf8" providerId="Windows Live" clId="Web-{733E47CD-7DE5-4839-8C54-7B89AA59F050}" dt="2024-04-06T13:56:16.651" v="31"/>
          <ac:spMkLst>
            <pc:docMk/>
            <pc:sldMk cId="389622958" sldId="256"/>
            <ac:spMk id="14" creationId="{03C2051E-A88D-48E5-BACF-AAED17892722}"/>
          </ac:spMkLst>
        </pc:spChg>
        <pc:spChg chg="add">
          <ac:chgData name="Andrew James" userId="87325ef21a490bf8" providerId="Windows Live" clId="Web-{733E47CD-7DE5-4839-8C54-7B89AA59F050}" dt="2024-04-06T13:56:16.651" v="31"/>
          <ac:spMkLst>
            <pc:docMk/>
            <pc:sldMk cId="389622958" sldId="256"/>
            <ac:spMk id="16" creationId="{7821A508-2985-4905-874A-527429BAABFA}"/>
          </ac:spMkLst>
        </pc:spChg>
        <pc:spChg chg="add">
          <ac:chgData name="Andrew James" userId="87325ef21a490bf8" providerId="Windows Live" clId="Web-{733E47CD-7DE5-4839-8C54-7B89AA59F050}" dt="2024-04-06T13:56:16.651" v="31"/>
          <ac:spMkLst>
            <pc:docMk/>
            <pc:sldMk cId="389622958" sldId="256"/>
            <ac:spMk id="18" creationId="{D2929CB1-0E3C-4B2D-ADC5-0154FB33BA44}"/>
          </ac:spMkLst>
        </pc:spChg>
        <pc:spChg chg="add">
          <ac:chgData name="Andrew James" userId="87325ef21a490bf8" providerId="Windows Live" clId="Web-{733E47CD-7DE5-4839-8C54-7B89AA59F050}" dt="2024-04-06T13:56:16.651" v="31"/>
          <ac:spMkLst>
            <pc:docMk/>
            <pc:sldMk cId="389622958" sldId="256"/>
            <ac:spMk id="20" creationId="{5F2F0C84-BE8C-4DC2-A6D3-30349A801D5C}"/>
          </ac:spMkLst>
        </pc:spChg>
        <pc:picChg chg="add mod">
          <ac:chgData name="Andrew James" userId="87325ef21a490bf8" providerId="Windows Live" clId="Web-{733E47CD-7DE5-4839-8C54-7B89AA59F050}" dt="2024-04-06T13:56:16.651" v="31"/>
          <ac:picMkLst>
            <pc:docMk/>
            <pc:sldMk cId="389622958" sldId="256"/>
            <ac:picMk id="3" creationId="{1C91F28F-BCF1-952B-2318-8857C5DF1B4E}"/>
          </ac:picMkLst>
        </pc:picChg>
      </pc:sldChg>
      <pc:sldChg chg="modNotes">
        <pc:chgData name="Andrew James" userId="87325ef21a490bf8" providerId="Windows Live" clId="Web-{733E47CD-7DE5-4839-8C54-7B89AA59F050}" dt="2024-04-06T13:41:04.385" v="21"/>
        <pc:sldMkLst>
          <pc:docMk/>
          <pc:sldMk cId="2302176106" sldId="257"/>
        </pc:sldMkLst>
      </pc:sldChg>
      <pc:sldChg chg="modNotes">
        <pc:chgData name="Andrew James" userId="87325ef21a490bf8" providerId="Windows Live" clId="Web-{733E47CD-7DE5-4839-8C54-7B89AA59F050}" dt="2024-04-06T13:45:42.332" v="27"/>
        <pc:sldMkLst>
          <pc:docMk/>
          <pc:sldMk cId="2483582183" sldId="258"/>
        </pc:sldMkLst>
      </pc:sldChg>
      <pc:sldChg chg="modNotes">
        <pc:chgData name="Andrew James" userId="87325ef21a490bf8" providerId="Windows Live" clId="Web-{733E47CD-7DE5-4839-8C54-7B89AA59F050}" dt="2024-04-06T14:19:41.698" v="126"/>
        <pc:sldMkLst>
          <pc:docMk/>
          <pc:sldMk cId="1300556936" sldId="259"/>
        </pc:sldMkLst>
      </pc:sldChg>
      <pc:sldChg chg="modNotes">
        <pc:chgData name="Andrew James" userId="87325ef21a490bf8" providerId="Windows Live" clId="Web-{733E47CD-7DE5-4839-8C54-7B89AA59F050}" dt="2024-04-06T14:22:29.469" v="225"/>
        <pc:sldMkLst>
          <pc:docMk/>
          <pc:sldMk cId="2160234248" sldId="260"/>
        </pc:sldMkLst>
      </pc:sldChg>
      <pc:sldChg chg="modSp modNotes">
        <pc:chgData name="Andrew James" userId="87325ef21a490bf8" providerId="Windows Live" clId="Web-{733E47CD-7DE5-4839-8C54-7B89AA59F050}" dt="2024-04-06T14:27:18.227" v="341"/>
        <pc:sldMkLst>
          <pc:docMk/>
          <pc:sldMk cId="1301758727" sldId="261"/>
        </pc:sldMkLst>
        <pc:graphicFrameChg chg="mod modGraphic">
          <ac:chgData name="Andrew James" userId="87325ef21a490bf8" providerId="Windows Live" clId="Web-{733E47CD-7DE5-4839-8C54-7B89AA59F050}" dt="2024-04-06T14:26:11.694" v="287" actId="1076"/>
          <ac:graphicFrameMkLst>
            <pc:docMk/>
            <pc:sldMk cId="1301758727" sldId="261"/>
            <ac:graphicFrameMk id="5" creationId="{C7A8FAB7-40E7-88CA-5032-02BC9C8366E8}"/>
          </ac:graphicFrameMkLst>
        </pc:graphicFrameChg>
      </pc:sldChg>
    </pc:docChg>
  </pc:docChgLst>
  <pc:docChgLst>
    <pc:chgData name="Andrew James" userId="87325ef21a490bf8" providerId="LiveId" clId="{F45A5F38-5A12-4016-B149-DB93ECBA8155}"/>
    <pc:docChg chg="undo custSel addSld modSld sldOrd replTag delTag">
      <pc:chgData name="Andrew James" userId="87325ef21a490bf8" providerId="LiveId" clId="{F45A5F38-5A12-4016-B149-DB93ECBA8155}" dt="2024-04-15T17:46:27.844" v="4827"/>
      <pc:docMkLst>
        <pc:docMk/>
      </pc:docMkLst>
      <pc:sldChg chg="delSp modSp new mod">
        <pc:chgData name="Andrew James" userId="87325ef21a490bf8" providerId="LiveId" clId="{F45A5F38-5A12-4016-B149-DB93ECBA8155}" dt="2024-03-25T11:23:54.869" v="43" actId="1076"/>
        <pc:sldMkLst>
          <pc:docMk/>
          <pc:sldMk cId="389622958" sldId="256"/>
        </pc:sldMkLst>
        <pc:spChg chg="mod">
          <ac:chgData name="Andrew James" userId="87325ef21a490bf8" providerId="LiveId" clId="{F45A5F38-5A12-4016-B149-DB93ECBA8155}" dt="2024-03-25T11:23:54.869" v="43" actId="1076"/>
          <ac:spMkLst>
            <pc:docMk/>
            <pc:sldMk cId="389622958" sldId="256"/>
            <ac:spMk id="2" creationId="{3A6375FB-A986-9B69-1F1D-4E8FB8F3D32D}"/>
          </ac:spMkLst>
        </pc:spChg>
        <pc:spChg chg="del">
          <ac:chgData name="Andrew James" userId="87325ef21a490bf8" providerId="LiveId" clId="{F45A5F38-5A12-4016-B149-DB93ECBA8155}" dt="2024-03-25T11:23:44.418" v="38" actId="478"/>
          <ac:spMkLst>
            <pc:docMk/>
            <pc:sldMk cId="389622958" sldId="256"/>
            <ac:spMk id="3" creationId="{7015ECFE-4D82-E658-1459-C65387F87DE0}"/>
          </ac:spMkLst>
        </pc:spChg>
      </pc:sldChg>
      <pc:sldChg chg="addSp modSp new mod setBg">
        <pc:chgData name="Andrew James" userId="87325ef21a490bf8" providerId="LiveId" clId="{F45A5F38-5A12-4016-B149-DB93ECBA8155}" dt="2024-04-15T17:29:27.517" v="4631" actId="20577"/>
        <pc:sldMkLst>
          <pc:docMk/>
          <pc:sldMk cId="2302176106" sldId="257"/>
        </pc:sldMkLst>
        <pc:spChg chg="mod">
          <ac:chgData name="Andrew James" userId="87325ef21a490bf8" providerId="LiveId" clId="{F45A5F38-5A12-4016-B149-DB93ECBA8155}" dt="2024-04-15T17:29:14.272" v="4603" actId="20577"/>
          <ac:spMkLst>
            <pc:docMk/>
            <pc:sldMk cId="2302176106" sldId="257"/>
            <ac:spMk id="2" creationId="{3E189F16-6BE6-B10A-8FBD-CBEE8985C30B}"/>
          </ac:spMkLst>
        </pc:spChg>
        <pc:spChg chg="mod">
          <ac:chgData name="Andrew James" userId="87325ef21a490bf8" providerId="LiveId" clId="{F45A5F38-5A12-4016-B149-DB93ECBA8155}" dt="2024-04-15T17:29:27.517" v="4631" actId="20577"/>
          <ac:spMkLst>
            <pc:docMk/>
            <pc:sldMk cId="2302176106" sldId="257"/>
            <ac:spMk id="3" creationId="{A5A0B0D9-E15D-B0D7-BD65-7ED1B9226587}"/>
          </ac:spMkLst>
        </pc:spChg>
        <pc:grpChg chg="add">
          <ac:chgData name="Andrew James" userId="87325ef21a490bf8" providerId="LiveId" clId="{F45A5F38-5A12-4016-B149-DB93ECBA8155}" dt="2024-04-05T16:06:42.566" v="3163" actId="26606"/>
          <ac:grpSpMkLst>
            <pc:docMk/>
            <pc:sldMk cId="2302176106" sldId="257"/>
            <ac:grpSpMk id="9" creationId="{8CE57D37-C2D0-066B-1AE3-6F4244344F27}"/>
          </ac:grpSpMkLst>
        </pc:grpChg>
        <pc:picChg chg="add">
          <ac:chgData name="Andrew James" userId="87325ef21a490bf8" providerId="LiveId" clId="{F45A5F38-5A12-4016-B149-DB93ECBA8155}" dt="2024-04-05T16:06:42.566" v="3163" actId="26606"/>
          <ac:picMkLst>
            <pc:docMk/>
            <pc:sldMk cId="2302176106" sldId="257"/>
            <ac:picMk id="5" creationId="{8AB4635F-43F0-350F-40BD-CFABE38CFB80}"/>
          </ac:picMkLst>
        </pc:picChg>
      </pc:sldChg>
      <pc:sldChg chg="addSp delSp modSp new mod setBg">
        <pc:chgData name="Andrew James" userId="87325ef21a490bf8" providerId="LiveId" clId="{F45A5F38-5A12-4016-B149-DB93ECBA8155}" dt="2024-04-05T16:06:58.465" v="3169" actId="26606"/>
        <pc:sldMkLst>
          <pc:docMk/>
          <pc:sldMk cId="2483582183" sldId="258"/>
        </pc:sldMkLst>
        <pc:spChg chg="mod">
          <ac:chgData name="Andrew James" userId="87325ef21a490bf8" providerId="LiveId" clId="{F45A5F38-5A12-4016-B149-DB93ECBA8155}" dt="2024-04-05T16:06:58.465" v="3169" actId="26606"/>
          <ac:spMkLst>
            <pc:docMk/>
            <pc:sldMk cId="2483582183" sldId="258"/>
            <ac:spMk id="2" creationId="{18D55C1A-B2E4-E63F-DEDB-5244C6B5B533}"/>
          </ac:spMkLst>
        </pc:spChg>
        <pc:spChg chg="del mod">
          <ac:chgData name="Andrew James" userId="87325ef21a490bf8" providerId="LiveId" clId="{F45A5F38-5A12-4016-B149-DB93ECBA8155}" dt="2024-04-05T16:06:58.465" v="3169" actId="26606"/>
          <ac:spMkLst>
            <pc:docMk/>
            <pc:sldMk cId="2483582183" sldId="258"/>
            <ac:spMk id="3" creationId="{A0950C11-24EE-5F54-E380-088D55B79555}"/>
          </ac:spMkLst>
        </pc:spChg>
        <pc:spChg chg="add">
          <ac:chgData name="Andrew James" userId="87325ef21a490bf8" providerId="LiveId" clId="{F45A5F38-5A12-4016-B149-DB93ECBA8155}" dt="2024-04-05T16:06:58.465" v="3169" actId="26606"/>
          <ac:spMkLst>
            <pc:docMk/>
            <pc:sldMk cId="2483582183" sldId="258"/>
            <ac:spMk id="13" creationId="{E51BA4DF-2BD4-4EC2-B1DB-B27C8AC71864}"/>
          </ac:spMkLst>
        </pc:spChg>
        <pc:grpChg chg="add del">
          <ac:chgData name="Andrew James" userId="87325ef21a490bf8" providerId="LiveId" clId="{F45A5F38-5A12-4016-B149-DB93ECBA8155}" dt="2024-04-05T16:06:58.448" v="3168" actId="26606"/>
          <ac:grpSpMkLst>
            <pc:docMk/>
            <pc:sldMk cId="2483582183" sldId="258"/>
            <ac:grpSpMk id="9" creationId="{8CE57D37-C2D0-066B-1AE3-6F4244344F27}"/>
          </ac:grpSpMkLst>
        </pc:grpChg>
        <pc:graphicFrameChg chg="add">
          <ac:chgData name="Andrew James" userId="87325ef21a490bf8" providerId="LiveId" clId="{F45A5F38-5A12-4016-B149-DB93ECBA8155}" dt="2024-04-05T16:06:58.465" v="3169" actId="26606"/>
          <ac:graphicFrameMkLst>
            <pc:docMk/>
            <pc:sldMk cId="2483582183" sldId="258"/>
            <ac:graphicFrameMk id="14" creationId="{F6264C73-CE8D-EF56-566D-75FC2F185CD0}"/>
          </ac:graphicFrameMkLst>
        </pc:graphicFrameChg>
        <pc:picChg chg="add del">
          <ac:chgData name="Andrew James" userId="87325ef21a490bf8" providerId="LiveId" clId="{F45A5F38-5A12-4016-B149-DB93ECBA8155}" dt="2024-04-05T16:06:58.448" v="3168" actId="26606"/>
          <ac:picMkLst>
            <pc:docMk/>
            <pc:sldMk cId="2483582183" sldId="258"/>
            <ac:picMk id="5" creationId="{79D5E1BA-DD39-465E-F4AB-42542BF12DB0}"/>
          </ac:picMkLst>
        </pc:picChg>
        <pc:picChg chg="add">
          <ac:chgData name="Andrew James" userId="87325ef21a490bf8" providerId="LiveId" clId="{F45A5F38-5A12-4016-B149-DB93ECBA8155}" dt="2024-04-05T16:06:58.465" v="3169" actId="26606"/>
          <ac:picMkLst>
            <pc:docMk/>
            <pc:sldMk cId="2483582183" sldId="258"/>
            <ac:picMk id="6" creationId="{A04D25A2-6A3B-8DF0-025B-B3906B60F22C}"/>
          </ac:picMkLst>
        </pc:picChg>
      </pc:sldChg>
      <pc:sldChg chg="addSp delSp modSp new mod setBg">
        <pc:chgData name="Andrew James" userId="87325ef21a490bf8" providerId="LiveId" clId="{F45A5F38-5A12-4016-B149-DB93ECBA8155}" dt="2024-03-28T11:01:53.798" v="1687" actId="26606"/>
        <pc:sldMkLst>
          <pc:docMk/>
          <pc:sldMk cId="1300556936" sldId="259"/>
        </pc:sldMkLst>
        <pc:spChg chg="mod">
          <ac:chgData name="Andrew James" userId="87325ef21a490bf8" providerId="LiveId" clId="{F45A5F38-5A12-4016-B149-DB93ECBA8155}" dt="2024-03-28T11:01:53.798" v="1687" actId="26606"/>
          <ac:spMkLst>
            <pc:docMk/>
            <pc:sldMk cId="1300556936" sldId="259"/>
            <ac:spMk id="2" creationId="{C816F4BE-37F0-07DB-FE31-4116BEB0E2A3}"/>
          </ac:spMkLst>
        </pc:spChg>
        <pc:spChg chg="del mod">
          <ac:chgData name="Andrew James" userId="87325ef21a490bf8" providerId="LiveId" clId="{F45A5F38-5A12-4016-B149-DB93ECBA8155}" dt="2024-03-28T11:01:53.798" v="1687" actId="26606"/>
          <ac:spMkLst>
            <pc:docMk/>
            <pc:sldMk cId="1300556936" sldId="259"/>
            <ac:spMk id="3" creationId="{7A8A6ED2-5A3E-7F8E-7FB0-DC9ECC687D42}"/>
          </ac:spMkLst>
        </pc:spChg>
        <pc:spChg chg="add">
          <ac:chgData name="Andrew James" userId="87325ef21a490bf8" providerId="LiveId" clId="{F45A5F38-5A12-4016-B149-DB93ECBA8155}" dt="2024-03-28T11:01:53.798" v="1687" actId="26606"/>
          <ac:spMkLst>
            <pc:docMk/>
            <pc:sldMk cId="1300556936" sldId="259"/>
            <ac:spMk id="9" creationId="{56E9B3E6-E277-4D68-BA48-9CB43FFBD6E2}"/>
          </ac:spMkLst>
        </pc:spChg>
        <pc:spChg chg="add">
          <ac:chgData name="Andrew James" userId="87325ef21a490bf8" providerId="LiveId" clId="{F45A5F38-5A12-4016-B149-DB93ECBA8155}" dt="2024-03-28T11:01:53.798" v="1687" actId="26606"/>
          <ac:spMkLst>
            <pc:docMk/>
            <pc:sldMk cId="1300556936" sldId="259"/>
            <ac:spMk id="16" creationId="{D5B0017B-2ECA-49AF-B397-DC140825DF8D}"/>
          </ac:spMkLst>
        </pc:spChg>
        <pc:grpChg chg="add">
          <ac:chgData name="Andrew James" userId="87325ef21a490bf8" providerId="LiveId" clId="{F45A5F38-5A12-4016-B149-DB93ECBA8155}" dt="2024-03-28T11:01:53.798" v="1687" actId="26606"/>
          <ac:grpSpMkLst>
            <pc:docMk/>
            <pc:sldMk cId="1300556936" sldId="259"/>
            <ac:grpSpMk id="11" creationId="{AE1C45F0-260A-458C-96ED-C1F6D2151219}"/>
          </ac:grpSpMkLst>
        </pc:grpChg>
        <pc:graphicFrameChg chg="add">
          <ac:chgData name="Andrew James" userId="87325ef21a490bf8" providerId="LiveId" clId="{F45A5F38-5A12-4016-B149-DB93ECBA8155}" dt="2024-03-28T11:01:53.798" v="1687" actId="26606"/>
          <ac:graphicFrameMkLst>
            <pc:docMk/>
            <pc:sldMk cId="1300556936" sldId="259"/>
            <ac:graphicFrameMk id="5" creationId="{389E6B0C-ED11-939F-7142-5C0207D73073}"/>
          </ac:graphicFrameMkLst>
        </pc:graphicFrameChg>
        <pc:cxnChg chg="add">
          <ac:chgData name="Andrew James" userId="87325ef21a490bf8" providerId="LiveId" clId="{F45A5F38-5A12-4016-B149-DB93ECBA8155}" dt="2024-03-28T11:01:53.798" v="1687" actId="26606"/>
          <ac:cxnSpMkLst>
            <pc:docMk/>
            <pc:sldMk cId="1300556936" sldId="259"/>
            <ac:cxnSpMk id="18" creationId="{6CF1BAF6-AD41-4082-B212-8A1F9A2E8779}"/>
          </ac:cxnSpMkLst>
        </pc:cxnChg>
      </pc:sldChg>
      <pc:sldChg chg="addSp delSp modSp new mod setBg modNotesTx">
        <pc:chgData name="Andrew James" userId="87325ef21a490bf8" providerId="LiveId" clId="{F45A5F38-5A12-4016-B149-DB93ECBA8155}" dt="2024-03-28T10:53:17.695" v="1368" actId="26606"/>
        <pc:sldMkLst>
          <pc:docMk/>
          <pc:sldMk cId="2160234248" sldId="260"/>
        </pc:sldMkLst>
        <pc:spChg chg="mod">
          <ac:chgData name="Andrew James" userId="87325ef21a490bf8" providerId="LiveId" clId="{F45A5F38-5A12-4016-B149-DB93ECBA8155}" dt="2024-03-28T10:53:17.695" v="1368" actId="26606"/>
          <ac:spMkLst>
            <pc:docMk/>
            <pc:sldMk cId="2160234248" sldId="260"/>
            <ac:spMk id="2" creationId="{F8CD172D-9FFD-D15C-67E5-6FE537D91BCE}"/>
          </ac:spMkLst>
        </pc:spChg>
        <pc:spChg chg="mod">
          <ac:chgData name="Andrew James" userId="87325ef21a490bf8" providerId="LiveId" clId="{F45A5F38-5A12-4016-B149-DB93ECBA8155}" dt="2024-03-28T10:53:17.695" v="1368" actId="26606"/>
          <ac:spMkLst>
            <pc:docMk/>
            <pc:sldMk cId="2160234248" sldId="260"/>
            <ac:spMk id="3" creationId="{87EA357A-470A-CD12-79E0-9D3CA2B04D1B}"/>
          </ac:spMkLst>
        </pc:spChg>
        <pc:spChg chg="add">
          <ac:chgData name="Andrew James" userId="87325ef21a490bf8" providerId="LiveId" clId="{F45A5F38-5A12-4016-B149-DB93ECBA8155}" dt="2024-03-28T10:53:17.695" v="1368" actId="26606"/>
          <ac:spMkLst>
            <pc:docMk/>
            <pc:sldMk cId="2160234248" sldId="260"/>
            <ac:spMk id="12" creationId="{743AA782-23D1-4521-8CAD-47662984AA08}"/>
          </ac:spMkLst>
        </pc:spChg>
        <pc:spChg chg="add">
          <ac:chgData name="Andrew James" userId="87325ef21a490bf8" providerId="LiveId" clId="{F45A5F38-5A12-4016-B149-DB93ECBA8155}" dt="2024-03-28T10:53:17.695" v="1368" actId="26606"/>
          <ac:spMkLst>
            <pc:docMk/>
            <pc:sldMk cId="2160234248" sldId="260"/>
            <ac:spMk id="14" creationId="{650D18FE-0824-4A46-B22C-A86B52E5780A}"/>
          </ac:spMkLst>
        </pc:spChg>
        <pc:picChg chg="add del mod">
          <ac:chgData name="Andrew James" userId="87325ef21a490bf8" providerId="LiveId" clId="{F45A5F38-5A12-4016-B149-DB93ECBA8155}" dt="2024-03-28T10:52:08.957" v="1352" actId="478"/>
          <ac:picMkLst>
            <pc:docMk/>
            <pc:sldMk cId="2160234248" sldId="260"/>
            <ac:picMk id="5" creationId="{EAAB1EE9-9E92-921C-8DC5-976E2618A6EF}"/>
          </ac:picMkLst>
        </pc:picChg>
        <pc:picChg chg="add mod modCrop">
          <ac:chgData name="Andrew James" userId="87325ef21a490bf8" providerId="LiveId" clId="{F45A5F38-5A12-4016-B149-DB93ECBA8155}" dt="2024-03-28T10:53:17.695" v="1368" actId="26606"/>
          <ac:picMkLst>
            <pc:docMk/>
            <pc:sldMk cId="2160234248" sldId="260"/>
            <ac:picMk id="7" creationId="{8366F2E8-DE31-33CD-2063-B87F39B8BDEB}"/>
          </ac:picMkLst>
        </pc:picChg>
      </pc:sldChg>
      <pc:sldChg chg="addSp delSp modSp new mod setBg">
        <pc:chgData name="Andrew James" userId="87325ef21a490bf8" providerId="LiveId" clId="{F45A5F38-5A12-4016-B149-DB93ECBA8155}" dt="2024-03-28T11:40:24.975" v="2198" actId="12100"/>
        <pc:sldMkLst>
          <pc:docMk/>
          <pc:sldMk cId="1301758727" sldId="261"/>
        </pc:sldMkLst>
        <pc:spChg chg="mod">
          <ac:chgData name="Andrew James" userId="87325ef21a490bf8" providerId="LiveId" clId="{F45A5F38-5A12-4016-B149-DB93ECBA8155}" dt="2024-03-28T11:40:14.603" v="2194" actId="26606"/>
          <ac:spMkLst>
            <pc:docMk/>
            <pc:sldMk cId="1301758727" sldId="261"/>
            <ac:spMk id="2" creationId="{E29A2F71-9F4F-8A2A-E5C9-640E99E9FA57}"/>
          </ac:spMkLst>
        </pc:spChg>
        <pc:spChg chg="del mod">
          <ac:chgData name="Andrew James" userId="87325ef21a490bf8" providerId="LiveId" clId="{F45A5F38-5A12-4016-B149-DB93ECBA8155}" dt="2024-03-28T11:40:14.603" v="2194" actId="26606"/>
          <ac:spMkLst>
            <pc:docMk/>
            <pc:sldMk cId="1301758727" sldId="261"/>
            <ac:spMk id="3" creationId="{D34F7F54-25ED-8F16-086D-12C89815D48D}"/>
          </ac:spMkLst>
        </pc:spChg>
        <pc:spChg chg="add">
          <ac:chgData name="Andrew James" userId="87325ef21a490bf8" providerId="LiveId" clId="{F45A5F38-5A12-4016-B149-DB93ECBA8155}" dt="2024-03-28T11:40:14.603" v="2194" actId="26606"/>
          <ac:spMkLst>
            <pc:docMk/>
            <pc:sldMk cId="1301758727" sldId="261"/>
            <ac:spMk id="9" creationId="{56E9B3E6-E277-4D68-BA48-9CB43FFBD6E2}"/>
          </ac:spMkLst>
        </pc:spChg>
        <pc:spChg chg="add">
          <ac:chgData name="Andrew James" userId="87325ef21a490bf8" providerId="LiveId" clId="{F45A5F38-5A12-4016-B149-DB93ECBA8155}" dt="2024-03-28T11:40:14.603" v="2194" actId="26606"/>
          <ac:spMkLst>
            <pc:docMk/>
            <pc:sldMk cId="1301758727" sldId="261"/>
            <ac:spMk id="16" creationId="{D5B0017B-2ECA-49AF-B397-DC140825DF8D}"/>
          </ac:spMkLst>
        </pc:spChg>
        <pc:grpChg chg="add">
          <ac:chgData name="Andrew James" userId="87325ef21a490bf8" providerId="LiveId" clId="{F45A5F38-5A12-4016-B149-DB93ECBA8155}" dt="2024-03-28T11:40:14.603" v="2194" actId="26606"/>
          <ac:grpSpMkLst>
            <pc:docMk/>
            <pc:sldMk cId="1301758727" sldId="261"/>
            <ac:grpSpMk id="11" creationId="{AE1C45F0-260A-458C-96ED-C1F6D2151219}"/>
          </ac:grpSpMkLst>
        </pc:grpChg>
        <pc:graphicFrameChg chg="add mod">
          <ac:chgData name="Andrew James" userId="87325ef21a490bf8" providerId="LiveId" clId="{F45A5F38-5A12-4016-B149-DB93ECBA8155}" dt="2024-03-28T11:40:24.975" v="2198" actId="12100"/>
          <ac:graphicFrameMkLst>
            <pc:docMk/>
            <pc:sldMk cId="1301758727" sldId="261"/>
            <ac:graphicFrameMk id="5" creationId="{C7A8FAB7-40E7-88CA-5032-02BC9C8366E8}"/>
          </ac:graphicFrameMkLst>
        </pc:graphicFrameChg>
        <pc:cxnChg chg="add">
          <ac:chgData name="Andrew James" userId="87325ef21a490bf8" providerId="LiveId" clId="{F45A5F38-5A12-4016-B149-DB93ECBA8155}" dt="2024-03-28T11:40:14.603" v="2194" actId="26606"/>
          <ac:cxnSpMkLst>
            <pc:docMk/>
            <pc:sldMk cId="1301758727" sldId="261"/>
            <ac:cxnSpMk id="18" creationId="{6CF1BAF6-AD41-4082-B212-8A1F9A2E8779}"/>
          </ac:cxnSpMkLst>
        </pc:cxnChg>
      </pc:sldChg>
      <pc:sldChg chg="addSp delSp modSp new mod setBg modNotesTx">
        <pc:chgData name="Andrew James" userId="87325ef21a490bf8" providerId="LiveId" clId="{F45A5F38-5A12-4016-B149-DB93ECBA8155}" dt="2024-04-15T17:43:53.919" v="4766" actId="404"/>
        <pc:sldMkLst>
          <pc:docMk/>
          <pc:sldMk cId="3499246308" sldId="262"/>
        </pc:sldMkLst>
        <pc:spChg chg="mod">
          <ac:chgData name="Andrew James" userId="87325ef21a490bf8" providerId="LiveId" clId="{F45A5F38-5A12-4016-B149-DB93ECBA8155}" dt="2024-03-28T10:34:36.414" v="988" actId="20577"/>
          <ac:spMkLst>
            <pc:docMk/>
            <pc:sldMk cId="3499246308" sldId="262"/>
            <ac:spMk id="2" creationId="{985B1535-265F-3B6B-FB8F-5FB34EDBFDC5}"/>
          </ac:spMkLst>
        </pc:spChg>
        <pc:spChg chg="del">
          <ac:chgData name="Andrew James" userId="87325ef21a490bf8" providerId="LiveId" clId="{F45A5F38-5A12-4016-B149-DB93ECBA8155}" dt="2024-03-28T10:28:01.815" v="879" actId="931"/>
          <ac:spMkLst>
            <pc:docMk/>
            <pc:sldMk cId="3499246308" sldId="262"/>
            <ac:spMk id="3" creationId="{64E6DCFA-4A96-1C07-2692-79D769BBB2DB}"/>
          </ac:spMkLst>
        </pc:spChg>
        <pc:spChg chg="add mod">
          <ac:chgData name="Andrew James" userId="87325ef21a490bf8" providerId="LiveId" clId="{F45A5F38-5A12-4016-B149-DB93ECBA8155}" dt="2024-04-15T17:43:53.919" v="4766" actId="404"/>
          <ac:spMkLst>
            <pc:docMk/>
            <pc:sldMk cId="3499246308" sldId="262"/>
            <ac:spMk id="3" creationId="{C63367F3-DE62-37C6-1353-37356DB9D675}"/>
          </ac:spMkLst>
        </pc:spChg>
        <pc:spChg chg="add del">
          <ac:chgData name="Andrew James" userId="87325ef21a490bf8" providerId="LiveId" clId="{F45A5F38-5A12-4016-B149-DB93ECBA8155}" dt="2024-03-28T10:34:23.272" v="954" actId="26606"/>
          <ac:spMkLst>
            <pc:docMk/>
            <pc:sldMk cId="3499246308" sldId="262"/>
            <ac:spMk id="10" creationId="{D4771268-CB57-404A-9271-370EB28F6090}"/>
          </ac:spMkLst>
        </pc:spChg>
        <pc:spChg chg="add">
          <ac:chgData name="Andrew James" userId="87325ef21a490bf8" providerId="LiveId" clId="{F45A5F38-5A12-4016-B149-DB93ECBA8155}" dt="2024-03-28T10:34:23.272" v="954" actId="26606"/>
          <ac:spMkLst>
            <pc:docMk/>
            <pc:sldMk cId="3499246308" sldId="262"/>
            <ac:spMk id="15" creationId="{2151139A-886F-4B97-8815-729AD3831BBD}"/>
          </ac:spMkLst>
        </pc:spChg>
        <pc:spChg chg="add">
          <ac:chgData name="Andrew James" userId="87325ef21a490bf8" providerId="LiveId" clId="{F45A5F38-5A12-4016-B149-DB93ECBA8155}" dt="2024-03-28T10:34:23.272" v="954" actId="26606"/>
          <ac:spMkLst>
            <pc:docMk/>
            <pc:sldMk cId="3499246308" sldId="262"/>
            <ac:spMk id="17" creationId="{AB5E08C4-8CDD-4623-A5B8-E998C6DEE3B7}"/>
          </ac:spMkLst>
        </pc:spChg>
        <pc:spChg chg="add">
          <ac:chgData name="Andrew James" userId="87325ef21a490bf8" providerId="LiveId" clId="{F45A5F38-5A12-4016-B149-DB93ECBA8155}" dt="2024-03-28T10:34:23.272" v="954" actId="26606"/>
          <ac:spMkLst>
            <pc:docMk/>
            <pc:sldMk cId="3499246308" sldId="262"/>
            <ac:spMk id="19" creationId="{15F33878-D502-4FFA-8ACE-F2AECDB2A23F}"/>
          </ac:spMkLst>
        </pc:spChg>
        <pc:spChg chg="add">
          <ac:chgData name="Andrew James" userId="87325ef21a490bf8" providerId="LiveId" clId="{F45A5F38-5A12-4016-B149-DB93ECBA8155}" dt="2024-03-28T10:34:23.272" v="954" actId="26606"/>
          <ac:spMkLst>
            <pc:docMk/>
            <pc:sldMk cId="3499246308" sldId="262"/>
            <ac:spMk id="21" creationId="{D3539FEE-81D3-4406-802E-60B20B16F4F6}"/>
          </ac:spMkLst>
        </pc:spChg>
        <pc:spChg chg="add">
          <ac:chgData name="Andrew James" userId="87325ef21a490bf8" providerId="LiveId" clId="{F45A5F38-5A12-4016-B149-DB93ECBA8155}" dt="2024-03-28T10:34:23.272" v="954" actId="26606"/>
          <ac:spMkLst>
            <pc:docMk/>
            <pc:sldMk cId="3499246308" sldId="262"/>
            <ac:spMk id="23" creationId="{DC701763-729E-462F-A5A8-E0DEFEB1E2E4}"/>
          </ac:spMkLst>
        </pc:spChg>
        <pc:picChg chg="add mod modCrop">
          <ac:chgData name="Andrew James" userId="87325ef21a490bf8" providerId="LiveId" clId="{F45A5F38-5A12-4016-B149-DB93ECBA8155}" dt="2024-03-28T10:34:23.272" v="954" actId="26606"/>
          <ac:picMkLst>
            <pc:docMk/>
            <pc:sldMk cId="3499246308" sldId="262"/>
            <ac:picMk id="5" creationId="{375185DD-09FA-1124-BECD-778B555A6CEE}"/>
          </ac:picMkLst>
        </pc:picChg>
        <pc:picChg chg="add mod modCrop">
          <ac:chgData name="Andrew James" userId="87325ef21a490bf8" providerId="LiveId" clId="{F45A5F38-5A12-4016-B149-DB93ECBA8155}" dt="2024-03-28T10:34:23.272" v="954" actId="26606"/>
          <ac:picMkLst>
            <pc:docMk/>
            <pc:sldMk cId="3499246308" sldId="262"/>
            <ac:picMk id="7" creationId="{5F0C13C8-0486-8DFE-58FF-88F68E53599F}"/>
          </ac:picMkLst>
        </pc:picChg>
      </pc:sldChg>
      <pc:sldChg chg="addSp modSp new mod ord setBg">
        <pc:chgData name="Andrew James" userId="87325ef21a490bf8" providerId="LiveId" clId="{F45A5F38-5A12-4016-B149-DB93ECBA8155}" dt="2024-04-05T16:07:31.314" v="3177" actId="26606"/>
        <pc:sldMkLst>
          <pc:docMk/>
          <pc:sldMk cId="3436801870" sldId="263"/>
        </pc:sldMkLst>
        <pc:spChg chg="mod">
          <ac:chgData name="Andrew James" userId="87325ef21a490bf8" providerId="LiveId" clId="{F45A5F38-5A12-4016-B149-DB93ECBA8155}" dt="2024-04-05T16:07:31.314" v="3177" actId="26606"/>
          <ac:spMkLst>
            <pc:docMk/>
            <pc:sldMk cId="3436801870" sldId="263"/>
            <ac:spMk id="2" creationId="{118240AB-A638-81D9-30DD-24612B60D272}"/>
          </ac:spMkLst>
        </pc:spChg>
        <pc:spChg chg="mod">
          <ac:chgData name="Andrew James" userId="87325ef21a490bf8" providerId="LiveId" clId="{F45A5F38-5A12-4016-B149-DB93ECBA8155}" dt="2024-04-05T16:07:31.314" v="3177" actId="26606"/>
          <ac:spMkLst>
            <pc:docMk/>
            <pc:sldMk cId="3436801870" sldId="263"/>
            <ac:spMk id="3" creationId="{006FBF97-CAA1-ACC3-767C-5470ADC47CA4}"/>
          </ac:spMkLst>
        </pc:spChg>
        <pc:spChg chg="add">
          <ac:chgData name="Andrew James" userId="87325ef21a490bf8" providerId="LiveId" clId="{F45A5F38-5A12-4016-B149-DB93ECBA8155}" dt="2024-04-05T16:07:31.314" v="3177" actId="26606"/>
          <ac:spMkLst>
            <pc:docMk/>
            <pc:sldMk cId="3436801870" sldId="263"/>
            <ac:spMk id="8" creationId="{907EF6B7-1338-4443-8C46-6A318D952DFD}"/>
          </ac:spMkLst>
        </pc:spChg>
        <pc:spChg chg="add">
          <ac:chgData name="Andrew James" userId="87325ef21a490bf8" providerId="LiveId" clId="{F45A5F38-5A12-4016-B149-DB93ECBA8155}" dt="2024-04-05T16:07:31.314" v="3177" actId="26606"/>
          <ac:spMkLst>
            <pc:docMk/>
            <pc:sldMk cId="3436801870" sldId="263"/>
            <ac:spMk id="10" creationId="{DAAE4CDD-124C-4DCF-9584-B6033B545DD5}"/>
          </ac:spMkLst>
        </pc:spChg>
        <pc:spChg chg="add">
          <ac:chgData name="Andrew James" userId="87325ef21a490bf8" providerId="LiveId" clId="{F45A5F38-5A12-4016-B149-DB93ECBA8155}" dt="2024-04-05T16:07:31.314" v="3177" actId="26606"/>
          <ac:spMkLst>
            <pc:docMk/>
            <pc:sldMk cId="3436801870" sldId="263"/>
            <ac:spMk id="12" creationId="{081E4A58-353D-44AE-B2FC-2A74E2E400F7}"/>
          </ac:spMkLst>
        </pc:spChg>
      </pc:sldChg>
      <pc:sldChg chg="addSp delSp modSp new mod ord setBg modClrScheme modAnim chgLayout modNotesTx">
        <pc:chgData name="Andrew James" userId="87325ef21a490bf8" providerId="LiveId" clId="{F45A5F38-5A12-4016-B149-DB93ECBA8155}" dt="2024-04-08T09:35:22.636" v="3857" actId="20577"/>
        <pc:sldMkLst>
          <pc:docMk/>
          <pc:sldMk cId="3487094534" sldId="264"/>
        </pc:sldMkLst>
        <pc:spChg chg="del mod">
          <ac:chgData name="Andrew James" userId="87325ef21a490bf8" providerId="LiveId" clId="{F45A5F38-5A12-4016-B149-DB93ECBA8155}" dt="2024-03-26T11:27:33.130" v="209" actId="478"/>
          <ac:spMkLst>
            <pc:docMk/>
            <pc:sldMk cId="3487094534" sldId="264"/>
            <ac:spMk id="2" creationId="{D3F82878-905B-62BA-8835-5656FFBF6764}"/>
          </ac:spMkLst>
        </pc:spChg>
        <pc:spChg chg="del">
          <ac:chgData name="Andrew James" userId="87325ef21a490bf8" providerId="LiveId" clId="{F45A5F38-5A12-4016-B149-DB93ECBA8155}" dt="2024-03-26T11:27:36.116" v="210" actId="700"/>
          <ac:spMkLst>
            <pc:docMk/>
            <pc:sldMk cId="3487094534" sldId="264"/>
            <ac:spMk id="3" creationId="{AF9D44A4-9DD0-0833-34D9-D15E73339121}"/>
          </ac:spMkLst>
        </pc:spChg>
        <pc:spChg chg="add del mod">
          <ac:chgData name="Andrew James" userId="87325ef21a490bf8" providerId="LiveId" clId="{F45A5F38-5A12-4016-B149-DB93ECBA8155}" dt="2024-03-26T11:27:36.116" v="210" actId="700"/>
          <ac:spMkLst>
            <pc:docMk/>
            <pc:sldMk cId="3487094534" sldId="264"/>
            <ac:spMk id="5" creationId="{BED27880-69B8-5CD5-D1D7-AF744C3D35CA}"/>
          </ac:spMkLst>
        </pc:spChg>
        <pc:spChg chg="add">
          <ac:chgData name="Andrew James" userId="87325ef21a490bf8" providerId="LiveId" clId="{F45A5F38-5A12-4016-B149-DB93ECBA8155}" dt="2024-03-26T11:28:46.717" v="215" actId="26606"/>
          <ac:spMkLst>
            <pc:docMk/>
            <pc:sldMk cId="3487094534" sldId="264"/>
            <ac:spMk id="11" creationId="{86FF76B9-219D-4469-AF87-0236D29032F1}"/>
          </ac:spMkLst>
        </pc:spChg>
        <pc:spChg chg="add">
          <ac:chgData name="Andrew James" userId="87325ef21a490bf8" providerId="LiveId" clId="{F45A5F38-5A12-4016-B149-DB93ECBA8155}" dt="2024-03-26T11:28:46.717" v="215" actId="26606"/>
          <ac:spMkLst>
            <pc:docMk/>
            <pc:sldMk cId="3487094534" sldId="264"/>
            <ac:spMk id="17" creationId="{2E80C965-DB6D-4F81-9E9E-B027384D0BD6}"/>
          </ac:spMkLst>
        </pc:spChg>
        <pc:spChg chg="add">
          <ac:chgData name="Andrew James" userId="87325ef21a490bf8" providerId="LiveId" clId="{F45A5F38-5A12-4016-B149-DB93ECBA8155}" dt="2024-03-26T11:28:46.717" v="215" actId="26606"/>
          <ac:spMkLst>
            <pc:docMk/>
            <pc:sldMk cId="3487094534" sldId="264"/>
            <ac:spMk id="19" creationId="{633C5E46-DAC5-4661-9C87-22B08E2A512F}"/>
          </ac:spMkLst>
        </pc:spChg>
        <pc:grpChg chg="add">
          <ac:chgData name="Andrew James" userId="87325ef21a490bf8" providerId="LiveId" clId="{F45A5F38-5A12-4016-B149-DB93ECBA8155}" dt="2024-03-26T11:28:46.717" v="215" actId="26606"/>
          <ac:grpSpMkLst>
            <pc:docMk/>
            <pc:sldMk cId="3487094534" sldId="264"/>
            <ac:grpSpMk id="13" creationId="{DB88BD78-87E1-424D-B479-C37D8E41B12E}"/>
          </ac:grpSpMkLst>
        </pc:grpChg>
        <pc:picChg chg="add mod">
          <ac:chgData name="Andrew James" userId="87325ef21a490bf8" providerId="LiveId" clId="{F45A5F38-5A12-4016-B149-DB93ECBA8155}" dt="2024-03-26T11:28:46.717" v="215" actId="26606"/>
          <ac:picMkLst>
            <pc:docMk/>
            <pc:sldMk cId="3487094534" sldId="264"/>
            <ac:picMk id="6" creationId="{34C9F759-5C25-DF98-9B07-51AAAFBCFAAE}"/>
          </ac:picMkLst>
        </pc:picChg>
      </pc:sldChg>
      <pc:sldChg chg="addSp delSp modSp new mod setBg">
        <pc:chgData name="Andrew James" userId="87325ef21a490bf8" providerId="LiveId" clId="{F45A5F38-5A12-4016-B149-DB93ECBA8155}" dt="2024-04-05T16:08:05.416" v="3185" actId="26606"/>
        <pc:sldMkLst>
          <pc:docMk/>
          <pc:sldMk cId="3234787278" sldId="265"/>
        </pc:sldMkLst>
        <pc:spChg chg="mod">
          <ac:chgData name="Andrew James" userId="87325ef21a490bf8" providerId="LiveId" clId="{F45A5F38-5A12-4016-B149-DB93ECBA8155}" dt="2024-04-05T16:08:05.416" v="3185" actId="26606"/>
          <ac:spMkLst>
            <pc:docMk/>
            <pc:sldMk cId="3234787278" sldId="265"/>
            <ac:spMk id="2" creationId="{EB3EC845-BAF3-3B58-320E-E6B7CC39A5AB}"/>
          </ac:spMkLst>
        </pc:spChg>
        <pc:spChg chg="del mod">
          <ac:chgData name="Andrew James" userId="87325ef21a490bf8" providerId="LiveId" clId="{F45A5F38-5A12-4016-B149-DB93ECBA8155}" dt="2024-04-05T16:08:05.416" v="3185" actId="26606"/>
          <ac:spMkLst>
            <pc:docMk/>
            <pc:sldMk cId="3234787278" sldId="265"/>
            <ac:spMk id="3" creationId="{1F2105A4-220F-2DC4-97AF-223B96D8E7AA}"/>
          </ac:spMkLst>
        </pc:spChg>
        <pc:spChg chg="add">
          <ac:chgData name="Andrew James" userId="87325ef21a490bf8" providerId="LiveId" clId="{F45A5F38-5A12-4016-B149-DB93ECBA8155}" dt="2024-04-05T16:08:05.416" v="3185" actId="26606"/>
          <ac:spMkLst>
            <pc:docMk/>
            <pc:sldMk cId="3234787278" sldId="265"/>
            <ac:spMk id="9" creationId="{35DB3719-6FDC-4E5D-891D-FF40B7300F64}"/>
          </ac:spMkLst>
        </pc:spChg>
        <pc:spChg chg="add">
          <ac:chgData name="Andrew James" userId="87325ef21a490bf8" providerId="LiveId" clId="{F45A5F38-5A12-4016-B149-DB93ECBA8155}" dt="2024-04-05T16:08:05.416" v="3185" actId="26606"/>
          <ac:spMkLst>
            <pc:docMk/>
            <pc:sldMk cId="3234787278" sldId="265"/>
            <ac:spMk id="11" creationId="{E0CBAC23-2E3F-4A90-BA59-F8299F6A5439}"/>
          </ac:spMkLst>
        </pc:spChg>
        <pc:graphicFrameChg chg="add">
          <ac:chgData name="Andrew James" userId="87325ef21a490bf8" providerId="LiveId" clId="{F45A5F38-5A12-4016-B149-DB93ECBA8155}" dt="2024-04-05T16:08:05.416" v="3185" actId="26606"/>
          <ac:graphicFrameMkLst>
            <pc:docMk/>
            <pc:sldMk cId="3234787278" sldId="265"/>
            <ac:graphicFrameMk id="5" creationId="{E13F3B17-C521-90F0-376B-3B11B76ADAEB}"/>
          </ac:graphicFrameMkLst>
        </pc:graphicFrameChg>
      </pc:sldChg>
      <pc:sldChg chg="addSp delSp modSp new mod setBg">
        <pc:chgData name="Andrew James" userId="87325ef21a490bf8" providerId="LiveId" clId="{F45A5F38-5A12-4016-B149-DB93ECBA8155}" dt="2024-04-05T16:08:12.419" v="3186" actId="26606"/>
        <pc:sldMkLst>
          <pc:docMk/>
          <pc:sldMk cId="664432620" sldId="266"/>
        </pc:sldMkLst>
        <pc:spChg chg="mod">
          <ac:chgData name="Andrew James" userId="87325ef21a490bf8" providerId="LiveId" clId="{F45A5F38-5A12-4016-B149-DB93ECBA8155}" dt="2024-04-05T16:08:12.419" v="3186" actId="26606"/>
          <ac:spMkLst>
            <pc:docMk/>
            <pc:sldMk cId="664432620" sldId="266"/>
            <ac:spMk id="2" creationId="{A0A2536A-F5F7-B7F9-2CF1-9E44E434F1A4}"/>
          </ac:spMkLst>
        </pc:spChg>
        <pc:spChg chg="del">
          <ac:chgData name="Andrew James" userId="87325ef21a490bf8" providerId="LiveId" clId="{F45A5F38-5A12-4016-B149-DB93ECBA8155}" dt="2024-04-05T16:08:12.419" v="3186" actId="26606"/>
          <ac:spMkLst>
            <pc:docMk/>
            <pc:sldMk cId="664432620" sldId="266"/>
            <ac:spMk id="3" creationId="{A8B93B87-7E49-1162-3D46-8575BA1024BD}"/>
          </ac:spMkLst>
        </pc:spChg>
        <pc:spChg chg="add">
          <ac:chgData name="Andrew James" userId="87325ef21a490bf8" providerId="LiveId" clId="{F45A5F38-5A12-4016-B149-DB93ECBA8155}" dt="2024-04-05T16:08:12.419" v="3186" actId="26606"/>
          <ac:spMkLst>
            <pc:docMk/>
            <pc:sldMk cId="664432620" sldId="266"/>
            <ac:spMk id="10" creationId="{A3363022-C969-41E9-8EB2-E4C94908C1FA}"/>
          </ac:spMkLst>
        </pc:spChg>
        <pc:spChg chg="add">
          <ac:chgData name="Andrew James" userId="87325ef21a490bf8" providerId="LiveId" clId="{F45A5F38-5A12-4016-B149-DB93ECBA8155}" dt="2024-04-05T16:08:12.419" v="3186" actId="26606"/>
          <ac:spMkLst>
            <pc:docMk/>
            <pc:sldMk cId="664432620" sldId="266"/>
            <ac:spMk id="12" creationId="{8D1AD6B3-BE88-4CEB-BA17-790657CC4729}"/>
          </ac:spMkLst>
        </pc:spChg>
        <pc:grpChg chg="add">
          <ac:chgData name="Andrew James" userId="87325ef21a490bf8" providerId="LiveId" clId="{F45A5F38-5A12-4016-B149-DB93ECBA8155}" dt="2024-04-05T16:08:12.419" v="3186" actId="26606"/>
          <ac:grpSpMkLst>
            <pc:docMk/>
            <pc:sldMk cId="664432620" sldId="266"/>
            <ac:grpSpMk id="14" creationId="{89D1390B-7E13-4B4F-9CB2-391063412E54}"/>
          </ac:grpSpMkLst>
        </pc:grpChg>
        <pc:picChg chg="add">
          <ac:chgData name="Andrew James" userId="87325ef21a490bf8" providerId="LiveId" clId="{F45A5F38-5A12-4016-B149-DB93ECBA8155}" dt="2024-04-05T16:08:12.419" v="3186" actId="26606"/>
          <ac:picMkLst>
            <pc:docMk/>
            <pc:sldMk cId="664432620" sldId="266"/>
            <ac:picMk id="7" creationId="{46591A14-8C62-2F57-9EF1-1B5EAAEE3B3A}"/>
          </ac:picMkLst>
        </pc:picChg>
      </pc:sldChg>
      <pc:sldChg chg="addSp delSp modSp new mod setBg modClrScheme chgLayout">
        <pc:chgData name="Andrew James" userId="87325ef21a490bf8" providerId="LiveId" clId="{F45A5F38-5A12-4016-B149-DB93ECBA8155}" dt="2024-03-26T11:46:30.421" v="616" actId="26606"/>
        <pc:sldMkLst>
          <pc:docMk/>
          <pc:sldMk cId="3765291195" sldId="267"/>
        </pc:sldMkLst>
        <pc:spChg chg="del mod ord">
          <ac:chgData name="Andrew James" userId="87325ef21a490bf8" providerId="LiveId" clId="{F45A5F38-5A12-4016-B149-DB93ECBA8155}" dt="2024-03-26T11:46:11.266" v="592" actId="700"/>
          <ac:spMkLst>
            <pc:docMk/>
            <pc:sldMk cId="3765291195" sldId="267"/>
            <ac:spMk id="2" creationId="{E745CD4F-8E4D-5CBE-A167-A58DA717BCF5}"/>
          </ac:spMkLst>
        </pc:spChg>
        <pc:spChg chg="del mod ord">
          <ac:chgData name="Andrew James" userId="87325ef21a490bf8" providerId="LiveId" clId="{F45A5F38-5A12-4016-B149-DB93ECBA8155}" dt="2024-03-26T11:46:11.266" v="592" actId="700"/>
          <ac:spMkLst>
            <pc:docMk/>
            <pc:sldMk cId="3765291195" sldId="267"/>
            <ac:spMk id="3" creationId="{CCA5FF83-B4A6-174A-0872-68EEF6392D17}"/>
          </ac:spMkLst>
        </pc:spChg>
        <pc:spChg chg="add del mod ord">
          <ac:chgData name="Andrew James" userId="87325ef21a490bf8" providerId="LiveId" clId="{F45A5F38-5A12-4016-B149-DB93ECBA8155}" dt="2024-03-26T11:46:13.206" v="593" actId="700"/>
          <ac:spMkLst>
            <pc:docMk/>
            <pc:sldMk cId="3765291195" sldId="267"/>
            <ac:spMk id="4" creationId="{E19FC754-C210-F9EB-852D-1F909B34B3D1}"/>
          </ac:spMkLst>
        </pc:spChg>
        <pc:spChg chg="add del mod ord">
          <ac:chgData name="Andrew James" userId="87325ef21a490bf8" providerId="LiveId" clId="{F45A5F38-5A12-4016-B149-DB93ECBA8155}" dt="2024-03-26T11:46:13.206" v="593" actId="700"/>
          <ac:spMkLst>
            <pc:docMk/>
            <pc:sldMk cId="3765291195" sldId="267"/>
            <ac:spMk id="5" creationId="{EA1C1BB9-2886-3AA8-4648-EA4F0593E475}"/>
          </ac:spMkLst>
        </pc:spChg>
        <pc:spChg chg="add del mod ord">
          <ac:chgData name="Andrew James" userId="87325ef21a490bf8" providerId="LiveId" clId="{F45A5F38-5A12-4016-B149-DB93ECBA8155}" dt="2024-03-26T11:46:13.206" v="593" actId="700"/>
          <ac:spMkLst>
            <pc:docMk/>
            <pc:sldMk cId="3765291195" sldId="267"/>
            <ac:spMk id="6" creationId="{8DCBB7D8-8311-72DE-4402-13EFDD371A46}"/>
          </ac:spMkLst>
        </pc:spChg>
        <pc:spChg chg="add mod ord">
          <ac:chgData name="Andrew James" userId="87325ef21a490bf8" providerId="LiveId" clId="{F45A5F38-5A12-4016-B149-DB93ECBA8155}" dt="2024-03-26T11:46:30.421" v="616" actId="26606"/>
          <ac:spMkLst>
            <pc:docMk/>
            <pc:sldMk cId="3765291195" sldId="267"/>
            <ac:spMk id="7" creationId="{DD93E7AA-D4AE-6E23-59DB-249898C00E5C}"/>
          </ac:spMkLst>
        </pc:spChg>
        <pc:spChg chg="add">
          <ac:chgData name="Andrew James" userId="87325ef21a490bf8" providerId="LiveId" clId="{F45A5F38-5A12-4016-B149-DB93ECBA8155}" dt="2024-03-26T11:46:30.421" v="616" actId="26606"/>
          <ac:spMkLst>
            <pc:docMk/>
            <pc:sldMk cId="3765291195" sldId="267"/>
            <ac:spMk id="14" creationId="{A3363022-C969-41E9-8EB2-E4C94908C1FA}"/>
          </ac:spMkLst>
        </pc:spChg>
        <pc:spChg chg="add">
          <ac:chgData name="Andrew James" userId="87325ef21a490bf8" providerId="LiveId" clId="{F45A5F38-5A12-4016-B149-DB93ECBA8155}" dt="2024-03-26T11:46:30.421" v="616" actId="26606"/>
          <ac:spMkLst>
            <pc:docMk/>
            <pc:sldMk cId="3765291195" sldId="267"/>
            <ac:spMk id="16" creationId="{8D1AD6B3-BE88-4CEB-BA17-790657CC4729}"/>
          </ac:spMkLst>
        </pc:spChg>
        <pc:grpChg chg="add">
          <ac:chgData name="Andrew James" userId="87325ef21a490bf8" providerId="LiveId" clId="{F45A5F38-5A12-4016-B149-DB93ECBA8155}" dt="2024-03-26T11:46:30.421" v="616" actId="26606"/>
          <ac:grpSpMkLst>
            <pc:docMk/>
            <pc:sldMk cId="3765291195" sldId="267"/>
            <ac:grpSpMk id="18" creationId="{89D1390B-7E13-4B4F-9CB2-391063412E54}"/>
          </ac:grpSpMkLst>
        </pc:grpChg>
        <pc:picChg chg="add">
          <ac:chgData name="Andrew James" userId="87325ef21a490bf8" providerId="LiveId" clId="{F45A5F38-5A12-4016-B149-DB93ECBA8155}" dt="2024-03-26T11:46:30.421" v="616" actId="26606"/>
          <ac:picMkLst>
            <pc:docMk/>
            <pc:sldMk cId="3765291195" sldId="267"/>
            <ac:picMk id="11" creationId="{1BB3808E-2A1F-485F-1486-2ED71EE94324}"/>
          </ac:picMkLst>
        </pc:picChg>
      </pc:sldChg>
      <pc:sldChg chg="addSp delSp modSp new mod setBg modNotesTx">
        <pc:chgData name="Andrew James" userId="87325ef21a490bf8" providerId="LiveId" clId="{F45A5F38-5A12-4016-B149-DB93ECBA8155}" dt="2024-04-15T17:46:25.598" v="4824" actId="1076"/>
        <pc:sldMkLst>
          <pc:docMk/>
          <pc:sldMk cId="917834880" sldId="268"/>
        </pc:sldMkLst>
        <pc:spChg chg="mod">
          <ac:chgData name="Andrew James" userId="87325ef21a490bf8" providerId="LiveId" clId="{F45A5F38-5A12-4016-B149-DB93ECBA8155}" dt="2024-04-05T16:07:42.099" v="3181" actId="26606"/>
          <ac:spMkLst>
            <pc:docMk/>
            <pc:sldMk cId="917834880" sldId="268"/>
            <ac:spMk id="2" creationId="{070805E2-E4D5-9CD7-5478-A251F6A62041}"/>
          </ac:spMkLst>
        </pc:spChg>
        <pc:spChg chg="add mod">
          <ac:chgData name="Andrew James" userId="87325ef21a490bf8" providerId="LiveId" clId="{F45A5F38-5A12-4016-B149-DB93ECBA8155}" dt="2024-04-15T17:46:25.598" v="4824" actId="1076"/>
          <ac:spMkLst>
            <pc:docMk/>
            <pc:sldMk cId="917834880" sldId="268"/>
            <ac:spMk id="3" creationId="{422F52DF-2198-4E1A-435F-9B95023E0FD0}"/>
          </ac:spMkLst>
        </pc:spChg>
        <pc:spChg chg="del">
          <ac:chgData name="Andrew James" userId="87325ef21a490bf8" providerId="LiveId" clId="{F45A5F38-5A12-4016-B149-DB93ECBA8155}" dt="2024-04-05T10:12:56" v="2223" actId="931"/>
          <ac:spMkLst>
            <pc:docMk/>
            <pc:sldMk cId="917834880" sldId="268"/>
            <ac:spMk id="3" creationId="{83ACA0B0-FDEC-B525-9BA1-815722DD2A64}"/>
          </ac:spMkLst>
        </pc:spChg>
        <pc:spChg chg="add del mod">
          <ac:chgData name="Andrew James" userId="87325ef21a490bf8" providerId="LiveId" clId="{F45A5F38-5A12-4016-B149-DB93ECBA8155}" dt="2024-04-15T17:45:09.769" v="4783" actId="478"/>
          <ac:spMkLst>
            <pc:docMk/>
            <pc:sldMk cId="917834880" sldId="268"/>
            <ac:spMk id="4" creationId="{FADE1884-EBA9-35BA-DDF9-7A7803942456}"/>
          </ac:spMkLst>
        </pc:spChg>
        <pc:spChg chg="add mod">
          <ac:chgData name="Andrew James" userId="87325ef21a490bf8" providerId="LiveId" clId="{F45A5F38-5A12-4016-B149-DB93ECBA8155}" dt="2024-04-15T17:46:15.072" v="4819" actId="14100"/>
          <ac:spMkLst>
            <pc:docMk/>
            <pc:sldMk cId="917834880" sldId="268"/>
            <ac:spMk id="6" creationId="{F7823CA8-69F2-323D-6F3E-A5101C331490}"/>
          </ac:spMkLst>
        </pc:spChg>
        <pc:spChg chg="add">
          <ac:chgData name="Andrew James" userId="87325ef21a490bf8" providerId="LiveId" clId="{F45A5F38-5A12-4016-B149-DB93ECBA8155}" dt="2024-04-05T16:07:42.099" v="3181" actId="26606"/>
          <ac:spMkLst>
            <pc:docMk/>
            <pc:sldMk cId="917834880" sldId="268"/>
            <ac:spMk id="12" creationId="{C4879EFC-8E62-4E00-973C-C45EE9EC676D}"/>
          </ac:spMkLst>
        </pc:spChg>
        <pc:spChg chg="add">
          <ac:chgData name="Andrew James" userId="87325ef21a490bf8" providerId="LiveId" clId="{F45A5F38-5A12-4016-B149-DB93ECBA8155}" dt="2024-04-05T16:07:42.099" v="3181" actId="26606"/>
          <ac:spMkLst>
            <pc:docMk/>
            <pc:sldMk cId="917834880" sldId="268"/>
            <ac:spMk id="14" creationId="{D6A9C53F-5F90-40A5-8C85-5412D39C8C68}"/>
          </ac:spMkLst>
        </pc:spChg>
        <pc:picChg chg="add mod ord modCrop">
          <ac:chgData name="Andrew James" userId="87325ef21a490bf8" providerId="LiveId" clId="{F45A5F38-5A12-4016-B149-DB93ECBA8155}" dt="2024-04-15T17:43:16.634" v="4746" actId="1076"/>
          <ac:picMkLst>
            <pc:docMk/>
            <pc:sldMk cId="917834880" sldId="268"/>
            <ac:picMk id="5" creationId="{71F22594-0B01-B134-D392-C2FDDAA92FA6}"/>
          </ac:picMkLst>
        </pc:picChg>
        <pc:picChg chg="add mod modCrop">
          <ac:chgData name="Andrew James" userId="87325ef21a490bf8" providerId="LiveId" clId="{F45A5F38-5A12-4016-B149-DB93ECBA8155}" dt="2024-04-15T17:43:10.834" v="4744" actId="1076"/>
          <ac:picMkLst>
            <pc:docMk/>
            <pc:sldMk cId="917834880" sldId="268"/>
            <ac:picMk id="7" creationId="{831A0604-3490-75B3-8FBE-3C29C6218FED}"/>
          </ac:picMkLst>
        </pc:picChg>
      </pc:sldChg>
      <pc:sldChg chg="addSp modSp new mod ord setBg modNotesTx">
        <pc:chgData name="Andrew James" userId="87325ef21a490bf8" providerId="LiveId" clId="{F45A5F38-5A12-4016-B149-DB93ECBA8155}" dt="2024-04-08T09:34:26.445" v="3852" actId="20577"/>
        <pc:sldMkLst>
          <pc:docMk/>
          <pc:sldMk cId="1859077118" sldId="269"/>
        </pc:sldMkLst>
        <pc:spChg chg="mod">
          <ac:chgData name="Andrew James" userId="87325ef21a490bf8" providerId="LiveId" clId="{F45A5F38-5A12-4016-B149-DB93ECBA8155}" dt="2024-04-05T16:07:13.835" v="3173" actId="26606"/>
          <ac:spMkLst>
            <pc:docMk/>
            <pc:sldMk cId="1859077118" sldId="269"/>
            <ac:spMk id="2" creationId="{5B680F2B-1741-984C-6AE2-CE72CAA07964}"/>
          </ac:spMkLst>
        </pc:spChg>
        <pc:spChg chg="mod">
          <ac:chgData name="Andrew James" userId="87325ef21a490bf8" providerId="LiveId" clId="{F45A5F38-5A12-4016-B149-DB93ECBA8155}" dt="2024-04-08T09:30:02.805" v="3674" actId="20577"/>
          <ac:spMkLst>
            <pc:docMk/>
            <pc:sldMk cId="1859077118" sldId="269"/>
            <ac:spMk id="3" creationId="{75978FAB-20B4-7C61-8F01-558BBE5A1EAF}"/>
          </ac:spMkLst>
        </pc:spChg>
        <pc:spChg chg="add">
          <ac:chgData name="Andrew James" userId="87325ef21a490bf8" providerId="LiveId" clId="{F45A5F38-5A12-4016-B149-DB93ECBA8155}" dt="2024-04-05T16:07:13.835" v="3173" actId="26606"/>
          <ac:spMkLst>
            <pc:docMk/>
            <pc:sldMk cId="1859077118" sldId="269"/>
            <ac:spMk id="8" creationId="{907EF6B7-1338-4443-8C46-6A318D952DFD}"/>
          </ac:spMkLst>
        </pc:spChg>
        <pc:spChg chg="add">
          <ac:chgData name="Andrew James" userId="87325ef21a490bf8" providerId="LiveId" clId="{F45A5F38-5A12-4016-B149-DB93ECBA8155}" dt="2024-04-05T16:07:13.835" v="3173" actId="26606"/>
          <ac:spMkLst>
            <pc:docMk/>
            <pc:sldMk cId="1859077118" sldId="269"/>
            <ac:spMk id="10" creationId="{DAAE4CDD-124C-4DCF-9584-B6033B545DD5}"/>
          </ac:spMkLst>
        </pc:spChg>
        <pc:spChg chg="add">
          <ac:chgData name="Andrew James" userId="87325ef21a490bf8" providerId="LiveId" clId="{F45A5F38-5A12-4016-B149-DB93ECBA8155}" dt="2024-04-05T16:07:13.835" v="3173" actId="26606"/>
          <ac:spMkLst>
            <pc:docMk/>
            <pc:sldMk cId="1859077118" sldId="269"/>
            <ac:spMk id="12" creationId="{081E4A58-353D-44AE-B2FC-2A74E2E400F7}"/>
          </ac:spMkLst>
        </pc:spChg>
      </pc:sldChg>
      <pc:sldChg chg="addSp modSp mod setBg modNotesTx">
        <pc:chgData name="Andrew James" userId="87325ef21a490bf8" providerId="LiveId" clId="{F45A5F38-5A12-4016-B149-DB93ECBA8155}" dt="2024-04-08T10:32:01.970" v="4559" actId="20577"/>
        <pc:sldMkLst>
          <pc:docMk/>
          <pc:sldMk cId="3815126215" sldId="270"/>
        </pc:sldMkLst>
        <pc:spChg chg="mod">
          <ac:chgData name="Andrew James" userId="87325ef21a490bf8" providerId="LiveId" clId="{F45A5F38-5A12-4016-B149-DB93ECBA8155}" dt="2024-04-08T10:22:02.028" v="4150" actId="26606"/>
          <ac:spMkLst>
            <pc:docMk/>
            <pc:sldMk cId="3815126215" sldId="270"/>
            <ac:spMk id="2" creationId="{7C5CDD5C-4E01-AE09-2E58-A69D2B0F0F50}"/>
          </ac:spMkLst>
        </pc:spChg>
        <pc:spChg chg="mod ord">
          <ac:chgData name="Andrew James" userId="87325ef21a490bf8" providerId="LiveId" clId="{F45A5F38-5A12-4016-B149-DB93ECBA8155}" dt="2024-04-08T10:25:08.788" v="4185" actId="27636"/>
          <ac:spMkLst>
            <pc:docMk/>
            <pc:sldMk cId="3815126215" sldId="270"/>
            <ac:spMk id="3" creationId="{49109B37-7E5D-4CA8-4A32-F7392CD8664E}"/>
          </ac:spMkLst>
        </pc:spChg>
        <pc:spChg chg="add">
          <ac:chgData name="Andrew James" userId="87325ef21a490bf8" providerId="LiveId" clId="{F45A5F38-5A12-4016-B149-DB93ECBA8155}" dt="2024-04-08T10:22:02.028" v="4150" actId="26606"/>
          <ac:spMkLst>
            <pc:docMk/>
            <pc:sldMk cId="3815126215" sldId="270"/>
            <ac:spMk id="9" creationId="{8B3A2D1A-45FC-4F95-B150-1C13EF2F6D09}"/>
          </ac:spMkLst>
        </pc:spChg>
        <pc:spChg chg="add">
          <ac:chgData name="Andrew James" userId="87325ef21a490bf8" providerId="LiveId" clId="{F45A5F38-5A12-4016-B149-DB93ECBA8155}" dt="2024-04-08T10:22:02.028" v="4150" actId="26606"/>
          <ac:spMkLst>
            <pc:docMk/>
            <pc:sldMk cId="3815126215" sldId="270"/>
            <ac:spMk id="11" creationId="{39C3C864-C625-4883-B868-9A4C470F4DD5}"/>
          </ac:spMkLst>
        </pc:spChg>
        <pc:picChg chg="add mod">
          <ac:chgData name="Andrew James" userId="87325ef21a490bf8" providerId="LiveId" clId="{F45A5F38-5A12-4016-B149-DB93ECBA8155}" dt="2024-04-08T10:22:05.127" v="4151" actId="27614"/>
          <ac:picMkLst>
            <pc:docMk/>
            <pc:sldMk cId="3815126215" sldId="270"/>
            <ac:picMk id="4" creationId="{1C11409C-86FF-F26B-854A-5CB3A0E24690}"/>
          </ac:picMkLst>
        </pc:picChg>
      </pc:sldChg>
      <pc:sldChg chg="addSp modSp mod setBg">
        <pc:chgData name="Andrew James" userId="87325ef21a490bf8" providerId="LiveId" clId="{F45A5F38-5A12-4016-B149-DB93ECBA8155}" dt="2024-04-15T17:43:40.980" v="4761" actId="404"/>
        <pc:sldMkLst>
          <pc:docMk/>
          <pc:sldMk cId="2798515226" sldId="272"/>
        </pc:sldMkLst>
        <pc:spChg chg="add mod">
          <ac:chgData name="Andrew James" userId="87325ef21a490bf8" providerId="LiveId" clId="{F45A5F38-5A12-4016-B149-DB93ECBA8155}" dt="2024-04-15T17:43:40.980" v="4761" actId="404"/>
          <ac:spMkLst>
            <pc:docMk/>
            <pc:sldMk cId="2798515226" sldId="272"/>
            <ac:spMk id="2" creationId="{7EE58D07-118D-DC20-6A0A-A09834A2FC37}"/>
          </ac:spMkLst>
        </pc:spChg>
        <pc:spChg chg="add">
          <ac:chgData name="Andrew James" userId="87325ef21a490bf8" providerId="LiveId" clId="{F45A5F38-5A12-4016-B149-DB93ECBA8155}" dt="2024-04-08T10:12:57.527" v="4125" actId="26606"/>
          <ac:spMkLst>
            <pc:docMk/>
            <pc:sldMk cId="2798515226" sldId="272"/>
            <ac:spMk id="8" creationId="{F3060C83-F051-4F0E-ABAD-AA0DFC48B218}"/>
          </ac:spMkLst>
        </pc:spChg>
        <pc:spChg chg="add">
          <ac:chgData name="Andrew James" userId="87325ef21a490bf8" providerId="LiveId" clId="{F45A5F38-5A12-4016-B149-DB93ECBA8155}" dt="2024-04-08T10:12:57.527" v="4125" actId="26606"/>
          <ac:spMkLst>
            <pc:docMk/>
            <pc:sldMk cId="2798515226" sldId="272"/>
            <ac:spMk id="10" creationId="{83C98ABE-055B-441F-B07E-44F97F083C39}"/>
          </ac:spMkLst>
        </pc:spChg>
        <pc:spChg chg="add">
          <ac:chgData name="Andrew James" userId="87325ef21a490bf8" providerId="LiveId" clId="{F45A5F38-5A12-4016-B149-DB93ECBA8155}" dt="2024-04-08T10:12:57.527" v="4125" actId="26606"/>
          <ac:spMkLst>
            <pc:docMk/>
            <pc:sldMk cId="2798515226" sldId="272"/>
            <ac:spMk id="12" creationId="{29FDB030-9B49-4CED-8CCD-4D99382388AC}"/>
          </ac:spMkLst>
        </pc:spChg>
        <pc:spChg chg="add">
          <ac:chgData name="Andrew James" userId="87325ef21a490bf8" providerId="LiveId" clId="{F45A5F38-5A12-4016-B149-DB93ECBA8155}" dt="2024-04-08T10:12:57.527" v="4125" actId="26606"/>
          <ac:spMkLst>
            <pc:docMk/>
            <pc:sldMk cId="2798515226" sldId="272"/>
            <ac:spMk id="14" creationId="{3783CA14-24A1-485C-8B30-D6A5D87987AD}"/>
          </ac:spMkLst>
        </pc:spChg>
        <pc:spChg chg="add">
          <ac:chgData name="Andrew James" userId="87325ef21a490bf8" providerId="LiveId" clId="{F45A5F38-5A12-4016-B149-DB93ECBA8155}" dt="2024-04-08T10:12:57.527" v="4125" actId="26606"/>
          <ac:spMkLst>
            <pc:docMk/>
            <pc:sldMk cId="2798515226" sldId="272"/>
            <ac:spMk id="16" creationId="{9A97C86A-04D6-40F7-AE84-31AB43E6A846}"/>
          </ac:spMkLst>
        </pc:spChg>
        <pc:spChg chg="add">
          <ac:chgData name="Andrew James" userId="87325ef21a490bf8" providerId="LiveId" clId="{F45A5F38-5A12-4016-B149-DB93ECBA8155}" dt="2024-04-08T10:12:57.527" v="4125" actId="26606"/>
          <ac:spMkLst>
            <pc:docMk/>
            <pc:sldMk cId="2798515226" sldId="272"/>
            <ac:spMk id="18" creationId="{FF9F2414-84E8-453E-B1F3-389FDE8192D9}"/>
          </ac:spMkLst>
        </pc:spChg>
        <pc:spChg chg="add">
          <ac:chgData name="Andrew James" userId="87325ef21a490bf8" providerId="LiveId" clId="{F45A5F38-5A12-4016-B149-DB93ECBA8155}" dt="2024-04-08T10:12:57.527" v="4125" actId="26606"/>
          <ac:spMkLst>
            <pc:docMk/>
            <pc:sldMk cId="2798515226" sldId="272"/>
            <ac:spMk id="20" creationId="{3ECA69A1-7536-43AC-85EF-C7106179F5ED}"/>
          </ac:spMkLst>
        </pc:spChg>
        <pc:picChg chg="add mod modCrop">
          <ac:chgData name="Andrew James" userId="87325ef21a490bf8" providerId="LiveId" clId="{F45A5F38-5A12-4016-B149-DB93ECBA8155}" dt="2024-04-08T10:12:57.527" v="4125" actId="26606"/>
          <ac:picMkLst>
            <pc:docMk/>
            <pc:sldMk cId="2798515226" sldId="272"/>
            <ac:picMk id="3" creationId="{76C1EF5B-8A61-16E9-D17D-53619701CC05}"/>
          </ac:picMkLst>
        </pc:picChg>
      </pc:sldChg>
      <pc:sldChg chg="addSp delSp modSp mod setBg modNotesTx">
        <pc:chgData name="Andrew James" userId="87325ef21a490bf8" providerId="LiveId" clId="{F45A5F38-5A12-4016-B149-DB93ECBA8155}" dt="2024-04-08T10:18:43.580" v="4145" actId="33524"/>
        <pc:sldMkLst>
          <pc:docMk/>
          <pc:sldMk cId="4178052507" sldId="273"/>
        </pc:sldMkLst>
        <pc:spChg chg="mod">
          <ac:chgData name="Andrew James" userId="87325ef21a490bf8" providerId="LiveId" clId="{F45A5F38-5A12-4016-B149-DB93ECBA8155}" dt="2024-04-08T10:18:43.580" v="4145" actId="33524"/>
          <ac:spMkLst>
            <pc:docMk/>
            <pc:sldMk cId="4178052507" sldId="273"/>
            <ac:spMk id="2" creationId="{73C28E80-EE01-8904-3889-8504CD5ED6CC}"/>
          </ac:spMkLst>
        </pc:spChg>
        <pc:spChg chg="mod">
          <ac:chgData name="Andrew James" userId="87325ef21a490bf8" providerId="LiveId" clId="{F45A5F38-5A12-4016-B149-DB93ECBA8155}" dt="2024-04-08T10:18:16.884" v="4137" actId="26606"/>
          <ac:spMkLst>
            <pc:docMk/>
            <pc:sldMk cId="4178052507" sldId="273"/>
            <ac:spMk id="3" creationId="{E2878D1E-5B0E-746D-49FC-F1B4DDB66BCE}"/>
          </ac:spMkLst>
        </pc:spChg>
        <pc:spChg chg="add del">
          <ac:chgData name="Andrew James" userId="87325ef21a490bf8" providerId="LiveId" clId="{F45A5F38-5A12-4016-B149-DB93ECBA8155}" dt="2024-04-08T10:18:15.477" v="4134" actId="26606"/>
          <ac:spMkLst>
            <pc:docMk/>
            <pc:sldMk cId="4178052507" sldId="273"/>
            <ac:spMk id="1031" creationId="{B6FACB3C-9069-4791-BC5C-0DB7CD19B853}"/>
          </ac:spMkLst>
        </pc:spChg>
        <pc:spChg chg="add del">
          <ac:chgData name="Andrew James" userId="87325ef21a490bf8" providerId="LiveId" clId="{F45A5F38-5A12-4016-B149-DB93ECBA8155}" dt="2024-04-08T10:18:15.477" v="4134" actId="26606"/>
          <ac:spMkLst>
            <pc:docMk/>
            <pc:sldMk cId="4178052507" sldId="273"/>
            <ac:spMk id="1033" creationId="{71F2038E-D777-4B76-81DD-DD13EE91B9DD}"/>
          </ac:spMkLst>
        </pc:spChg>
        <pc:grpChg chg="add del">
          <ac:chgData name="Andrew James" userId="87325ef21a490bf8" providerId="LiveId" clId="{F45A5F38-5A12-4016-B149-DB93ECBA8155}" dt="2024-04-08T10:18:15.477" v="4134" actId="26606"/>
          <ac:grpSpMkLst>
            <pc:docMk/>
            <pc:sldMk cId="4178052507" sldId="273"/>
            <ac:grpSpMk id="1035" creationId="{DD354807-230F-4402-B1B9-F733A8F1F190}"/>
          </ac:grpSpMkLst>
        </pc:grpChg>
        <pc:grpChg chg="add del">
          <ac:chgData name="Andrew James" userId="87325ef21a490bf8" providerId="LiveId" clId="{F45A5F38-5A12-4016-B149-DB93ECBA8155}" dt="2024-04-08T10:18:16.880" v="4136" actId="26606"/>
          <ac:grpSpMkLst>
            <pc:docMk/>
            <pc:sldMk cId="4178052507" sldId="273"/>
            <ac:grpSpMk id="1041" creationId="{6258F736-B256-8039-9DC6-F4E49A5C5AD5}"/>
          </ac:grpSpMkLst>
        </pc:grpChg>
        <pc:grpChg chg="add del">
          <ac:chgData name="Andrew James" userId="87325ef21a490bf8" providerId="LiveId" clId="{F45A5F38-5A12-4016-B149-DB93ECBA8155}" dt="2024-04-08T10:18:22.076" v="4141" actId="26606"/>
          <ac:grpSpMkLst>
            <pc:docMk/>
            <pc:sldMk cId="4178052507" sldId="273"/>
            <ac:grpSpMk id="1044" creationId="{3AFCAD34-1AFC-BC1A-F6B2-C34C63912EAB}"/>
          </ac:grpSpMkLst>
        </pc:grpChg>
        <pc:grpChg chg="add">
          <ac:chgData name="Andrew James" userId="87325ef21a490bf8" providerId="LiveId" clId="{F45A5F38-5A12-4016-B149-DB93ECBA8155}" dt="2024-04-08T10:18:22.076" v="4141" actId="26606"/>
          <ac:grpSpMkLst>
            <pc:docMk/>
            <pc:sldMk cId="4178052507" sldId="273"/>
            <ac:grpSpMk id="1051" creationId="{3AFCAD34-1AFC-BC1A-F6B2-C34C63912EAB}"/>
          </ac:grpSpMkLst>
        </pc:grpChg>
        <pc:picChg chg="add mod">
          <ac:chgData name="Andrew James" userId="87325ef21a490bf8" providerId="LiveId" clId="{F45A5F38-5A12-4016-B149-DB93ECBA8155}" dt="2024-04-08T10:18:16.884" v="4137" actId="26606"/>
          <ac:picMkLst>
            <pc:docMk/>
            <pc:sldMk cId="4178052507" sldId="273"/>
            <ac:picMk id="1026" creationId="{03542A53-9987-8C93-BFC7-B612606CB77E}"/>
          </ac:picMkLst>
        </pc:picChg>
      </pc:sldChg>
      <pc:sldChg chg="addSp delSp modSp new mod setBg modAnim modNotesTx">
        <pc:chgData name="Andrew James" userId="87325ef21a490bf8" providerId="LiveId" clId="{F45A5F38-5A12-4016-B149-DB93ECBA8155}" dt="2024-04-15T17:35:13.299" v="4651" actId="20577"/>
        <pc:sldMkLst>
          <pc:docMk/>
          <pc:sldMk cId="4125607162" sldId="274"/>
        </pc:sldMkLst>
        <pc:spChg chg="add del">
          <ac:chgData name="Andrew James" userId="87325ef21a490bf8" providerId="LiveId" clId="{F45A5F38-5A12-4016-B149-DB93ECBA8155}" dt="2024-04-15T17:35:06.468" v="4644" actId="26606"/>
          <ac:spMkLst>
            <pc:docMk/>
            <pc:sldMk cId="4125607162" sldId="274"/>
            <ac:spMk id="7" creationId="{AB8C311F-7253-4AED-9701-7FC0708C41C7}"/>
          </ac:spMkLst>
        </pc:spChg>
        <pc:spChg chg="add del">
          <ac:chgData name="Andrew James" userId="87325ef21a490bf8" providerId="LiveId" clId="{F45A5F38-5A12-4016-B149-DB93ECBA8155}" dt="2024-04-15T17:35:06.468" v="4644" actId="26606"/>
          <ac:spMkLst>
            <pc:docMk/>
            <pc:sldMk cId="4125607162" sldId="274"/>
            <ac:spMk id="9" creationId="{E2384209-CB15-4CDF-9D31-C44FD9A3F20D}"/>
          </ac:spMkLst>
        </pc:spChg>
        <pc:spChg chg="add del">
          <ac:chgData name="Andrew James" userId="87325ef21a490bf8" providerId="LiveId" clId="{F45A5F38-5A12-4016-B149-DB93ECBA8155}" dt="2024-04-15T17:35:06.468" v="4644" actId="26606"/>
          <ac:spMkLst>
            <pc:docMk/>
            <pc:sldMk cId="4125607162" sldId="274"/>
            <ac:spMk id="11" creationId="{2633B3B5-CC90-43F0-8714-D31D1F3F0209}"/>
          </ac:spMkLst>
        </pc:spChg>
        <pc:spChg chg="add del">
          <ac:chgData name="Andrew James" userId="87325ef21a490bf8" providerId="LiveId" clId="{F45A5F38-5A12-4016-B149-DB93ECBA8155}" dt="2024-04-15T17:35:06.468" v="4644" actId="26606"/>
          <ac:spMkLst>
            <pc:docMk/>
            <pc:sldMk cId="4125607162" sldId="274"/>
            <ac:spMk id="13" creationId="{A8D57A06-A426-446D-B02C-A2DC6B62E45E}"/>
          </ac:spMkLst>
        </pc:spChg>
        <pc:spChg chg="add">
          <ac:chgData name="Andrew James" userId="87325ef21a490bf8" providerId="LiveId" clId="{F45A5F38-5A12-4016-B149-DB93ECBA8155}" dt="2024-04-15T17:35:06.471" v="4645" actId="26606"/>
          <ac:spMkLst>
            <pc:docMk/>
            <pc:sldMk cId="4125607162" sldId="274"/>
            <ac:spMk id="15" creationId="{32BC26D8-82FB-445E-AA49-62A77D7C1EE0}"/>
          </ac:spMkLst>
        </pc:spChg>
        <pc:spChg chg="add">
          <ac:chgData name="Andrew James" userId="87325ef21a490bf8" providerId="LiveId" clId="{F45A5F38-5A12-4016-B149-DB93ECBA8155}" dt="2024-04-15T17:35:06.471" v="4645" actId="26606"/>
          <ac:spMkLst>
            <pc:docMk/>
            <pc:sldMk cId="4125607162" sldId="274"/>
            <ac:spMk id="16" creationId="{CB44330D-EA18-4254-AA95-EB49948539B8}"/>
          </ac:spMkLst>
        </pc:spChg>
        <pc:picChg chg="add mod">
          <ac:chgData name="Andrew James" userId="87325ef21a490bf8" providerId="LiveId" clId="{F45A5F38-5A12-4016-B149-DB93ECBA8155}" dt="2024-04-15T17:35:06.471" v="4645" actId="26606"/>
          <ac:picMkLst>
            <pc:docMk/>
            <pc:sldMk cId="4125607162" sldId="274"/>
            <ac:picMk id="2" creationId="{3DF74C58-62B3-D297-CBE5-30ADBC55EF4D}"/>
          </ac:picMkLst>
        </pc:picChg>
      </pc:sldChg>
    </pc:docChg>
  </pc:docChgLst>
  <pc:docChgLst>
    <pc:chgData name="Andrew James" userId="87325ef21a490bf8" providerId="Windows Live" clId="Web-{474DDABD-007A-499D-A86A-20524D1950ED}"/>
    <pc:docChg chg="addSld delSld modSld">
      <pc:chgData name="Andrew James" userId="87325ef21a490bf8" providerId="Windows Live" clId="Web-{474DDABD-007A-499D-A86A-20524D1950ED}" dt="2024-04-03T16:21:37.500" v="489" actId="20577"/>
      <pc:docMkLst>
        <pc:docMk/>
      </pc:docMkLst>
      <pc:sldChg chg="modSp">
        <pc:chgData name="Andrew James" userId="87325ef21a490bf8" providerId="Windows Live" clId="Web-{474DDABD-007A-499D-A86A-20524D1950ED}" dt="2024-04-03T15:47:20.037" v="301" actId="20577"/>
        <pc:sldMkLst>
          <pc:docMk/>
          <pc:sldMk cId="1859077118" sldId="269"/>
        </pc:sldMkLst>
        <pc:spChg chg="mod">
          <ac:chgData name="Andrew James" userId="87325ef21a490bf8" providerId="Windows Live" clId="Web-{474DDABD-007A-499D-A86A-20524D1950ED}" dt="2024-04-03T15:25:06.726" v="31" actId="20577"/>
          <ac:spMkLst>
            <pc:docMk/>
            <pc:sldMk cId="1859077118" sldId="269"/>
            <ac:spMk id="2" creationId="{5B680F2B-1741-984C-6AE2-CE72CAA07964}"/>
          </ac:spMkLst>
        </pc:spChg>
        <pc:spChg chg="mod">
          <ac:chgData name="Andrew James" userId="87325ef21a490bf8" providerId="Windows Live" clId="Web-{474DDABD-007A-499D-A86A-20524D1950ED}" dt="2024-04-03T15:47:20.037" v="301" actId="20577"/>
          <ac:spMkLst>
            <pc:docMk/>
            <pc:sldMk cId="1859077118" sldId="269"/>
            <ac:spMk id="3" creationId="{75978FAB-20B4-7C61-8F01-558BBE5A1EAF}"/>
          </ac:spMkLst>
        </pc:spChg>
      </pc:sldChg>
      <pc:sldChg chg="modSp new">
        <pc:chgData name="Andrew James" userId="87325ef21a490bf8" providerId="Windows Live" clId="Web-{474DDABD-007A-499D-A86A-20524D1950ED}" dt="2024-04-03T15:47:46.241" v="317" actId="20577"/>
        <pc:sldMkLst>
          <pc:docMk/>
          <pc:sldMk cId="3815126215" sldId="270"/>
        </pc:sldMkLst>
        <pc:spChg chg="mod">
          <ac:chgData name="Andrew James" userId="87325ef21a490bf8" providerId="Windows Live" clId="Web-{474DDABD-007A-499D-A86A-20524D1950ED}" dt="2024-04-03T15:47:46.241" v="317" actId="20577"/>
          <ac:spMkLst>
            <pc:docMk/>
            <pc:sldMk cId="3815126215" sldId="270"/>
            <ac:spMk id="2" creationId="{7C5CDD5C-4E01-AE09-2E58-A69D2B0F0F50}"/>
          </ac:spMkLst>
        </pc:spChg>
      </pc:sldChg>
      <pc:sldChg chg="new del">
        <pc:chgData name="Andrew James" userId="87325ef21a490bf8" providerId="Windows Live" clId="Web-{474DDABD-007A-499D-A86A-20524D1950ED}" dt="2024-04-03T15:49:09.260" v="320"/>
        <pc:sldMkLst>
          <pc:docMk/>
          <pc:sldMk cId="1511616972" sldId="271"/>
        </pc:sldMkLst>
      </pc:sldChg>
      <pc:sldChg chg="new modNotes">
        <pc:chgData name="Andrew James" userId="87325ef21a490bf8" providerId="Windows Live" clId="Web-{474DDABD-007A-499D-A86A-20524D1950ED}" dt="2024-04-03T15:49:48.542" v="323"/>
        <pc:sldMkLst>
          <pc:docMk/>
          <pc:sldMk cId="2798515226" sldId="272"/>
        </pc:sldMkLst>
      </pc:sldChg>
      <pc:sldChg chg="modSp new">
        <pc:chgData name="Andrew James" userId="87325ef21a490bf8" providerId="Windows Live" clId="Web-{474DDABD-007A-499D-A86A-20524D1950ED}" dt="2024-04-03T16:21:37.500" v="489" actId="20577"/>
        <pc:sldMkLst>
          <pc:docMk/>
          <pc:sldMk cId="4178052507" sldId="273"/>
        </pc:sldMkLst>
        <pc:spChg chg="mod">
          <ac:chgData name="Andrew James" userId="87325ef21a490bf8" providerId="Windows Live" clId="Web-{474DDABD-007A-499D-A86A-20524D1950ED}" dt="2024-04-03T15:51:21.780" v="345" actId="20577"/>
          <ac:spMkLst>
            <pc:docMk/>
            <pc:sldMk cId="4178052507" sldId="273"/>
            <ac:spMk id="2" creationId="{73C28E80-EE01-8904-3889-8504CD5ED6CC}"/>
          </ac:spMkLst>
        </pc:spChg>
        <pc:spChg chg="mod">
          <ac:chgData name="Andrew James" userId="87325ef21a490bf8" providerId="Windows Live" clId="Web-{474DDABD-007A-499D-A86A-20524D1950ED}" dt="2024-04-03T16:21:37.500" v="489" actId="20577"/>
          <ac:spMkLst>
            <pc:docMk/>
            <pc:sldMk cId="4178052507" sldId="273"/>
            <ac:spMk id="3" creationId="{E2878D1E-5B0E-746D-49FC-F1B4DDB66BC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94A61C-6E6C-4D81-8DC0-ADF4139D105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168C481-9AEA-4AD3-AC58-1A6E3CACE2B8}">
      <dgm:prSet/>
      <dgm:spPr/>
      <dgm:t>
        <a:bodyPr/>
        <a:lstStyle/>
        <a:p>
          <a:r>
            <a:rPr lang="en-GB"/>
            <a:t>In today’s lesson we will learn:</a:t>
          </a:r>
          <a:endParaRPr lang="en-US"/>
        </a:p>
      </dgm:t>
    </dgm:pt>
    <dgm:pt modelId="{3F83C16E-8A0E-435B-A1E2-9E96A3B65E72}" type="parTrans" cxnId="{A7FB7DCE-9790-4058-A8BC-1AD7805D8B29}">
      <dgm:prSet/>
      <dgm:spPr/>
      <dgm:t>
        <a:bodyPr/>
        <a:lstStyle/>
        <a:p>
          <a:endParaRPr lang="en-US"/>
        </a:p>
      </dgm:t>
    </dgm:pt>
    <dgm:pt modelId="{796F8EE2-B27D-4B90-846B-F919EA2F4B2F}" type="sibTrans" cxnId="{A7FB7DCE-9790-4058-A8BC-1AD7805D8B29}">
      <dgm:prSet/>
      <dgm:spPr/>
      <dgm:t>
        <a:bodyPr/>
        <a:lstStyle/>
        <a:p>
          <a:endParaRPr lang="en-US"/>
        </a:p>
      </dgm:t>
    </dgm:pt>
    <dgm:pt modelId="{A91833DB-97B3-4850-B77F-F902F22CB4F2}">
      <dgm:prSet/>
      <dgm:spPr/>
      <dgm:t>
        <a:bodyPr/>
        <a:lstStyle/>
        <a:p>
          <a:r>
            <a:rPr lang="en-GB" dirty="0"/>
            <a:t>The history of firearms in the UK?</a:t>
          </a:r>
          <a:endParaRPr lang="en-US" dirty="0"/>
        </a:p>
      </dgm:t>
    </dgm:pt>
    <dgm:pt modelId="{9AB982E5-FFB4-40DD-94A4-13FA59DACBA3}" type="parTrans" cxnId="{AA288554-08D4-4F38-8CB0-733CC5CFCD54}">
      <dgm:prSet/>
      <dgm:spPr/>
      <dgm:t>
        <a:bodyPr/>
        <a:lstStyle/>
        <a:p>
          <a:endParaRPr lang="en-US"/>
        </a:p>
      </dgm:t>
    </dgm:pt>
    <dgm:pt modelId="{C1CA6E4A-AC81-41DD-B55B-70C3EC44EEB3}" type="sibTrans" cxnId="{AA288554-08D4-4F38-8CB0-733CC5CFCD54}">
      <dgm:prSet/>
      <dgm:spPr/>
      <dgm:t>
        <a:bodyPr/>
        <a:lstStyle/>
        <a:p>
          <a:endParaRPr lang="en-US"/>
        </a:p>
      </dgm:t>
    </dgm:pt>
    <dgm:pt modelId="{52E6A5F1-6992-49A5-AE89-117EBA9611DE}">
      <dgm:prSet/>
      <dgm:spPr/>
      <dgm:t>
        <a:bodyPr/>
        <a:lstStyle/>
        <a:p>
          <a:r>
            <a:rPr lang="en-GB" dirty="0"/>
            <a:t>What are the firearm legislation in the UK?</a:t>
          </a:r>
          <a:endParaRPr lang="en-US" dirty="0"/>
        </a:p>
      </dgm:t>
    </dgm:pt>
    <dgm:pt modelId="{9E08ECE3-8372-4694-B522-D6556A762A4C}" type="parTrans" cxnId="{FCF41442-97C0-451C-AFCD-B73AB1F40935}">
      <dgm:prSet/>
      <dgm:spPr/>
      <dgm:t>
        <a:bodyPr/>
        <a:lstStyle/>
        <a:p>
          <a:endParaRPr lang="en-US"/>
        </a:p>
      </dgm:t>
    </dgm:pt>
    <dgm:pt modelId="{D2F66083-1586-4BD4-9B9B-44AC3F8A7A02}" type="sibTrans" cxnId="{FCF41442-97C0-451C-AFCD-B73AB1F40935}">
      <dgm:prSet/>
      <dgm:spPr/>
      <dgm:t>
        <a:bodyPr/>
        <a:lstStyle/>
        <a:p>
          <a:endParaRPr lang="en-US"/>
        </a:p>
      </dgm:t>
    </dgm:pt>
    <dgm:pt modelId="{1D2F27B4-5069-4A98-975A-F45F6FEE4308}">
      <dgm:prSet/>
      <dgm:spPr/>
      <dgm:t>
        <a:bodyPr/>
        <a:lstStyle/>
        <a:p>
          <a:r>
            <a:rPr lang="en-GB" dirty="0"/>
            <a:t>The use of firearms by organised crime groups?</a:t>
          </a:r>
          <a:endParaRPr lang="en-US" dirty="0"/>
        </a:p>
      </dgm:t>
    </dgm:pt>
    <dgm:pt modelId="{E4AD4C2B-10D5-4EDC-8E24-CB6001CB8E1C}" type="parTrans" cxnId="{D6872E36-73C7-44D8-A1D2-D4C393524939}">
      <dgm:prSet/>
      <dgm:spPr/>
      <dgm:t>
        <a:bodyPr/>
        <a:lstStyle/>
        <a:p>
          <a:endParaRPr lang="en-US"/>
        </a:p>
      </dgm:t>
    </dgm:pt>
    <dgm:pt modelId="{5EC1C9DC-546C-4EA6-9068-21F19518F7EF}" type="sibTrans" cxnId="{D6872E36-73C7-44D8-A1D2-D4C393524939}">
      <dgm:prSet/>
      <dgm:spPr/>
      <dgm:t>
        <a:bodyPr/>
        <a:lstStyle/>
        <a:p>
          <a:endParaRPr lang="en-US"/>
        </a:p>
      </dgm:t>
    </dgm:pt>
    <dgm:pt modelId="{5DB1E407-816D-4F4D-9741-FA7A25B3BDE9}" type="pres">
      <dgm:prSet presAssocID="{F394A61C-6E6C-4D81-8DC0-ADF4139D1055}" presName="linear" presStyleCnt="0">
        <dgm:presLayoutVars>
          <dgm:animLvl val="lvl"/>
          <dgm:resizeHandles val="exact"/>
        </dgm:presLayoutVars>
      </dgm:prSet>
      <dgm:spPr/>
    </dgm:pt>
    <dgm:pt modelId="{CEE2B0AF-57B1-41A4-889C-A0FB91178B5B}" type="pres">
      <dgm:prSet presAssocID="{B168C481-9AEA-4AD3-AC58-1A6E3CACE2B8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7ACEDAF4-4533-4F48-B49A-34C7491C319F}" type="pres">
      <dgm:prSet presAssocID="{B168C481-9AEA-4AD3-AC58-1A6E3CACE2B8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40F5C92C-AEE6-4311-9B39-9205F30F45D7}" type="presOf" srcId="{F394A61C-6E6C-4D81-8DC0-ADF4139D1055}" destId="{5DB1E407-816D-4F4D-9741-FA7A25B3BDE9}" srcOrd="0" destOrd="0" presId="urn:microsoft.com/office/officeart/2005/8/layout/vList2"/>
    <dgm:cxn modelId="{D6872E36-73C7-44D8-A1D2-D4C393524939}" srcId="{B168C481-9AEA-4AD3-AC58-1A6E3CACE2B8}" destId="{1D2F27B4-5069-4A98-975A-F45F6FEE4308}" srcOrd="2" destOrd="0" parTransId="{E4AD4C2B-10D5-4EDC-8E24-CB6001CB8E1C}" sibTransId="{5EC1C9DC-546C-4EA6-9068-21F19518F7EF}"/>
    <dgm:cxn modelId="{FCF41442-97C0-451C-AFCD-B73AB1F40935}" srcId="{B168C481-9AEA-4AD3-AC58-1A6E3CACE2B8}" destId="{52E6A5F1-6992-49A5-AE89-117EBA9611DE}" srcOrd="1" destOrd="0" parTransId="{9E08ECE3-8372-4694-B522-D6556A762A4C}" sibTransId="{D2F66083-1586-4BD4-9B9B-44AC3F8A7A02}"/>
    <dgm:cxn modelId="{AA288554-08D4-4F38-8CB0-733CC5CFCD54}" srcId="{B168C481-9AEA-4AD3-AC58-1A6E3CACE2B8}" destId="{A91833DB-97B3-4850-B77F-F902F22CB4F2}" srcOrd="0" destOrd="0" parTransId="{9AB982E5-FFB4-40DD-94A4-13FA59DACBA3}" sibTransId="{C1CA6E4A-AC81-41DD-B55B-70C3EC44EEB3}"/>
    <dgm:cxn modelId="{2B3E0185-5238-4D4B-8071-F9C477EB7D2C}" type="presOf" srcId="{A91833DB-97B3-4850-B77F-F902F22CB4F2}" destId="{7ACEDAF4-4533-4F48-B49A-34C7491C319F}" srcOrd="0" destOrd="0" presId="urn:microsoft.com/office/officeart/2005/8/layout/vList2"/>
    <dgm:cxn modelId="{192779A2-1C3F-4A3B-A3CE-FC9E10F062C6}" type="presOf" srcId="{1D2F27B4-5069-4A98-975A-F45F6FEE4308}" destId="{7ACEDAF4-4533-4F48-B49A-34C7491C319F}" srcOrd="0" destOrd="2" presId="urn:microsoft.com/office/officeart/2005/8/layout/vList2"/>
    <dgm:cxn modelId="{AE5A4CBA-2047-4919-A3E9-7F2B330CC9DE}" type="presOf" srcId="{52E6A5F1-6992-49A5-AE89-117EBA9611DE}" destId="{7ACEDAF4-4533-4F48-B49A-34C7491C319F}" srcOrd="0" destOrd="1" presId="urn:microsoft.com/office/officeart/2005/8/layout/vList2"/>
    <dgm:cxn modelId="{A7FB7DCE-9790-4058-A8BC-1AD7805D8B29}" srcId="{F394A61C-6E6C-4D81-8DC0-ADF4139D1055}" destId="{B168C481-9AEA-4AD3-AC58-1A6E3CACE2B8}" srcOrd="0" destOrd="0" parTransId="{3F83C16E-8A0E-435B-A1E2-9E96A3B65E72}" sibTransId="{796F8EE2-B27D-4B90-846B-F919EA2F4B2F}"/>
    <dgm:cxn modelId="{E28882E8-5C60-4C64-BAF6-7CC24B664661}" type="presOf" srcId="{B168C481-9AEA-4AD3-AC58-1A6E3CACE2B8}" destId="{CEE2B0AF-57B1-41A4-889C-A0FB91178B5B}" srcOrd="0" destOrd="0" presId="urn:microsoft.com/office/officeart/2005/8/layout/vList2"/>
    <dgm:cxn modelId="{3E7C1796-DCD1-40FF-ABF4-88F9E8A29712}" type="presParOf" srcId="{5DB1E407-816D-4F4D-9741-FA7A25B3BDE9}" destId="{CEE2B0AF-57B1-41A4-889C-A0FB91178B5B}" srcOrd="0" destOrd="0" presId="urn:microsoft.com/office/officeart/2005/8/layout/vList2"/>
    <dgm:cxn modelId="{786A8CC1-8102-4A43-A9FE-59DE30A25824}" type="presParOf" srcId="{5DB1E407-816D-4F4D-9741-FA7A25B3BDE9}" destId="{7ACEDAF4-4533-4F48-B49A-34C7491C319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7A6AC2-203B-483D-8B4A-7B5F5688507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959CB6B-189E-48AA-B7C8-D9041960C095}">
      <dgm:prSet/>
      <dgm:spPr/>
      <dgm:t>
        <a:bodyPr/>
        <a:lstStyle/>
        <a:p>
          <a:r>
            <a:rPr lang="en-GB"/>
            <a:t>The Firearms (Amendment) Act 1988 was in place.</a:t>
          </a:r>
          <a:endParaRPr lang="en-US"/>
        </a:p>
      </dgm:t>
    </dgm:pt>
    <dgm:pt modelId="{1AB29246-6951-458A-B742-F728CA08EEAB}" type="parTrans" cxnId="{628BF478-F09F-4C55-B8FF-E44BA4EB6B66}">
      <dgm:prSet/>
      <dgm:spPr/>
      <dgm:t>
        <a:bodyPr/>
        <a:lstStyle/>
        <a:p>
          <a:endParaRPr lang="en-US"/>
        </a:p>
      </dgm:t>
    </dgm:pt>
    <dgm:pt modelId="{1DD9EDFE-1BC9-4470-AEC2-83167B549338}" type="sibTrans" cxnId="{628BF478-F09F-4C55-B8FF-E44BA4EB6B66}">
      <dgm:prSet/>
      <dgm:spPr/>
      <dgm:t>
        <a:bodyPr/>
        <a:lstStyle/>
        <a:p>
          <a:endParaRPr lang="en-US"/>
        </a:p>
      </dgm:t>
    </dgm:pt>
    <dgm:pt modelId="{05601762-7AC7-470A-8BA8-1E0EFF9BA20F}">
      <dgm:prSet/>
      <dgm:spPr/>
      <dgm:t>
        <a:bodyPr/>
        <a:lstStyle/>
        <a:p>
          <a:r>
            <a:rPr lang="en-GB"/>
            <a:t>The Act made it mandatory for registering the owning of shotguns and banning semi-automatic weapons.</a:t>
          </a:r>
          <a:endParaRPr lang="en-US"/>
        </a:p>
      </dgm:t>
    </dgm:pt>
    <dgm:pt modelId="{87B90F6F-409E-43C8-9ABF-17FF18069D5E}" type="parTrans" cxnId="{66FD91BB-EF31-48A2-8FD2-D01C282D87D0}">
      <dgm:prSet/>
      <dgm:spPr/>
      <dgm:t>
        <a:bodyPr/>
        <a:lstStyle/>
        <a:p>
          <a:endParaRPr lang="en-US"/>
        </a:p>
      </dgm:t>
    </dgm:pt>
    <dgm:pt modelId="{2EE8C600-B0C8-49C5-A634-0541DFB84038}" type="sibTrans" cxnId="{66FD91BB-EF31-48A2-8FD2-D01C282D87D0}">
      <dgm:prSet/>
      <dgm:spPr/>
      <dgm:t>
        <a:bodyPr/>
        <a:lstStyle/>
        <a:p>
          <a:endParaRPr lang="en-US"/>
        </a:p>
      </dgm:t>
    </dgm:pt>
    <dgm:pt modelId="{48E3926A-E45E-4AF3-8F93-AB21B3838D23}">
      <dgm:prSet/>
      <dgm:spPr/>
      <dgm:t>
        <a:bodyPr/>
        <a:lstStyle/>
        <a:p>
          <a:r>
            <a:rPr lang="en-GB"/>
            <a:t>Prior to 1996 there were 200,000 legally-registered handguns in the UK.</a:t>
          </a:r>
          <a:endParaRPr lang="en-US"/>
        </a:p>
      </dgm:t>
    </dgm:pt>
    <dgm:pt modelId="{7ADE87CD-0728-4C19-A28F-8DC84C320CC2}" type="parTrans" cxnId="{764A0EC5-D2A8-4E52-8740-75DD66B198DE}">
      <dgm:prSet/>
      <dgm:spPr/>
      <dgm:t>
        <a:bodyPr/>
        <a:lstStyle/>
        <a:p>
          <a:endParaRPr lang="en-US"/>
        </a:p>
      </dgm:t>
    </dgm:pt>
    <dgm:pt modelId="{F9800576-E5EF-49A2-98A1-8CB35FC46B02}" type="sibTrans" cxnId="{764A0EC5-D2A8-4E52-8740-75DD66B198DE}">
      <dgm:prSet/>
      <dgm:spPr/>
      <dgm:t>
        <a:bodyPr/>
        <a:lstStyle/>
        <a:p>
          <a:endParaRPr lang="en-US"/>
        </a:p>
      </dgm:t>
    </dgm:pt>
    <dgm:pt modelId="{4159F51A-35DA-44DE-AD09-E316EB647195}" type="pres">
      <dgm:prSet presAssocID="{707A6AC2-203B-483D-8B4A-7B5F5688507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A1EB469-8B34-4099-9149-F0A880B804A7}" type="pres">
      <dgm:prSet presAssocID="{7959CB6B-189E-48AA-B7C8-D9041960C095}" presName="hierRoot1" presStyleCnt="0"/>
      <dgm:spPr/>
    </dgm:pt>
    <dgm:pt modelId="{2CB98715-6D9C-42BF-A68E-51978FF5D092}" type="pres">
      <dgm:prSet presAssocID="{7959CB6B-189E-48AA-B7C8-D9041960C095}" presName="composite" presStyleCnt="0"/>
      <dgm:spPr/>
    </dgm:pt>
    <dgm:pt modelId="{368B180D-4E92-4AA6-AF61-E244EC3A5442}" type="pres">
      <dgm:prSet presAssocID="{7959CB6B-189E-48AA-B7C8-D9041960C095}" presName="background" presStyleLbl="node0" presStyleIdx="0" presStyleCnt="3"/>
      <dgm:spPr/>
    </dgm:pt>
    <dgm:pt modelId="{94EF8857-14DC-4EBD-9878-EA48D1516232}" type="pres">
      <dgm:prSet presAssocID="{7959CB6B-189E-48AA-B7C8-D9041960C095}" presName="text" presStyleLbl="fgAcc0" presStyleIdx="0" presStyleCnt="3">
        <dgm:presLayoutVars>
          <dgm:chPref val="3"/>
        </dgm:presLayoutVars>
      </dgm:prSet>
      <dgm:spPr/>
    </dgm:pt>
    <dgm:pt modelId="{07882C9B-1F7F-478F-8902-9DC2F3976A72}" type="pres">
      <dgm:prSet presAssocID="{7959CB6B-189E-48AA-B7C8-D9041960C095}" presName="hierChild2" presStyleCnt="0"/>
      <dgm:spPr/>
    </dgm:pt>
    <dgm:pt modelId="{C8FFE9E8-8911-45AE-A26E-611DC7A7A321}" type="pres">
      <dgm:prSet presAssocID="{05601762-7AC7-470A-8BA8-1E0EFF9BA20F}" presName="hierRoot1" presStyleCnt="0"/>
      <dgm:spPr/>
    </dgm:pt>
    <dgm:pt modelId="{B5043719-BA58-4D8A-B9DB-F95060F42EB8}" type="pres">
      <dgm:prSet presAssocID="{05601762-7AC7-470A-8BA8-1E0EFF9BA20F}" presName="composite" presStyleCnt="0"/>
      <dgm:spPr/>
    </dgm:pt>
    <dgm:pt modelId="{1B2C52C5-9469-4F69-90C6-4E02FF23119A}" type="pres">
      <dgm:prSet presAssocID="{05601762-7AC7-470A-8BA8-1E0EFF9BA20F}" presName="background" presStyleLbl="node0" presStyleIdx="1" presStyleCnt="3"/>
      <dgm:spPr/>
    </dgm:pt>
    <dgm:pt modelId="{DAFC6CC1-BFC4-434C-B9F4-61C9E870F04E}" type="pres">
      <dgm:prSet presAssocID="{05601762-7AC7-470A-8BA8-1E0EFF9BA20F}" presName="text" presStyleLbl="fgAcc0" presStyleIdx="1" presStyleCnt="3">
        <dgm:presLayoutVars>
          <dgm:chPref val="3"/>
        </dgm:presLayoutVars>
      </dgm:prSet>
      <dgm:spPr/>
    </dgm:pt>
    <dgm:pt modelId="{7D37ACB1-CA25-48C3-8403-F42B870045A6}" type="pres">
      <dgm:prSet presAssocID="{05601762-7AC7-470A-8BA8-1E0EFF9BA20F}" presName="hierChild2" presStyleCnt="0"/>
      <dgm:spPr/>
    </dgm:pt>
    <dgm:pt modelId="{5D20013D-9BD2-4F89-9DE9-0B8DDC6F7A39}" type="pres">
      <dgm:prSet presAssocID="{48E3926A-E45E-4AF3-8F93-AB21B3838D23}" presName="hierRoot1" presStyleCnt="0"/>
      <dgm:spPr/>
    </dgm:pt>
    <dgm:pt modelId="{FA7EF361-2339-4F59-BB51-34F51581FB8F}" type="pres">
      <dgm:prSet presAssocID="{48E3926A-E45E-4AF3-8F93-AB21B3838D23}" presName="composite" presStyleCnt="0"/>
      <dgm:spPr/>
    </dgm:pt>
    <dgm:pt modelId="{1F910DB9-3CDD-4A55-80CE-24B3DDA9DCD1}" type="pres">
      <dgm:prSet presAssocID="{48E3926A-E45E-4AF3-8F93-AB21B3838D23}" presName="background" presStyleLbl="node0" presStyleIdx="2" presStyleCnt="3"/>
      <dgm:spPr/>
    </dgm:pt>
    <dgm:pt modelId="{03BD097D-7C83-47FA-8A64-BF42D7B62187}" type="pres">
      <dgm:prSet presAssocID="{48E3926A-E45E-4AF3-8F93-AB21B3838D23}" presName="text" presStyleLbl="fgAcc0" presStyleIdx="2" presStyleCnt="3">
        <dgm:presLayoutVars>
          <dgm:chPref val="3"/>
        </dgm:presLayoutVars>
      </dgm:prSet>
      <dgm:spPr/>
    </dgm:pt>
    <dgm:pt modelId="{8EC9704A-567E-403A-9DFC-E4088F3E4931}" type="pres">
      <dgm:prSet presAssocID="{48E3926A-E45E-4AF3-8F93-AB21B3838D23}" presName="hierChild2" presStyleCnt="0"/>
      <dgm:spPr/>
    </dgm:pt>
  </dgm:ptLst>
  <dgm:cxnLst>
    <dgm:cxn modelId="{9B52113F-A868-459D-B083-140BE4AF570B}" type="presOf" srcId="{707A6AC2-203B-483D-8B4A-7B5F5688507D}" destId="{4159F51A-35DA-44DE-AD09-E316EB647195}" srcOrd="0" destOrd="0" presId="urn:microsoft.com/office/officeart/2005/8/layout/hierarchy1"/>
    <dgm:cxn modelId="{5E706A6F-F8E4-44B0-A6B1-6339546FE210}" type="presOf" srcId="{05601762-7AC7-470A-8BA8-1E0EFF9BA20F}" destId="{DAFC6CC1-BFC4-434C-B9F4-61C9E870F04E}" srcOrd="0" destOrd="0" presId="urn:microsoft.com/office/officeart/2005/8/layout/hierarchy1"/>
    <dgm:cxn modelId="{628BF478-F09F-4C55-B8FF-E44BA4EB6B66}" srcId="{707A6AC2-203B-483D-8B4A-7B5F5688507D}" destId="{7959CB6B-189E-48AA-B7C8-D9041960C095}" srcOrd="0" destOrd="0" parTransId="{1AB29246-6951-458A-B742-F728CA08EEAB}" sibTransId="{1DD9EDFE-1BC9-4470-AEC2-83167B549338}"/>
    <dgm:cxn modelId="{4DCE9E9E-6C0E-44A1-BE7C-20F80D87372A}" type="presOf" srcId="{48E3926A-E45E-4AF3-8F93-AB21B3838D23}" destId="{03BD097D-7C83-47FA-8A64-BF42D7B62187}" srcOrd="0" destOrd="0" presId="urn:microsoft.com/office/officeart/2005/8/layout/hierarchy1"/>
    <dgm:cxn modelId="{66FD91BB-EF31-48A2-8FD2-D01C282D87D0}" srcId="{707A6AC2-203B-483D-8B4A-7B5F5688507D}" destId="{05601762-7AC7-470A-8BA8-1E0EFF9BA20F}" srcOrd="1" destOrd="0" parTransId="{87B90F6F-409E-43C8-9ABF-17FF18069D5E}" sibTransId="{2EE8C600-B0C8-49C5-A634-0541DFB84038}"/>
    <dgm:cxn modelId="{764A0EC5-D2A8-4E52-8740-75DD66B198DE}" srcId="{707A6AC2-203B-483D-8B4A-7B5F5688507D}" destId="{48E3926A-E45E-4AF3-8F93-AB21B3838D23}" srcOrd="2" destOrd="0" parTransId="{7ADE87CD-0728-4C19-A28F-8DC84C320CC2}" sibTransId="{F9800576-E5EF-49A2-98A1-8CB35FC46B02}"/>
    <dgm:cxn modelId="{E18739EA-C2AE-477B-986B-680EEBD8004A}" type="presOf" srcId="{7959CB6B-189E-48AA-B7C8-D9041960C095}" destId="{94EF8857-14DC-4EBD-9878-EA48D1516232}" srcOrd="0" destOrd="0" presId="urn:microsoft.com/office/officeart/2005/8/layout/hierarchy1"/>
    <dgm:cxn modelId="{2BC4155A-3B69-4D8C-92FC-326B9FF69477}" type="presParOf" srcId="{4159F51A-35DA-44DE-AD09-E316EB647195}" destId="{3A1EB469-8B34-4099-9149-F0A880B804A7}" srcOrd="0" destOrd="0" presId="urn:microsoft.com/office/officeart/2005/8/layout/hierarchy1"/>
    <dgm:cxn modelId="{ED5C2870-1FC3-4CA6-8342-B93F659E0C8D}" type="presParOf" srcId="{3A1EB469-8B34-4099-9149-F0A880B804A7}" destId="{2CB98715-6D9C-42BF-A68E-51978FF5D092}" srcOrd="0" destOrd="0" presId="urn:microsoft.com/office/officeart/2005/8/layout/hierarchy1"/>
    <dgm:cxn modelId="{22A8A22A-BFE1-4861-98A5-13E4E69F1CE7}" type="presParOf" srcId="{2CB98715-6D9C-42BF-A68E-51978FF5D092}" destId="{368B180D-4E92-4AA6-AF61-E244EC3A5442}" srcOrd="0" destOrd="0" presId="urn:microsoft.com/office/officeart/2005/8/layout/hierarchy1"/>
    <dgm:cxn modelId="{16D6A685-AF77-46FD-AFD0-CE46A0833126}" type="presParOf" srcId="{2CB98715-6D9C-42BF-A68E-51978FF5D092}" destId="{94EF8857-14DC-4EBD-9878-EA48D1516232}" srcOrd="1" destOrd="0" presId="urn:microsoft.com/office/officeart/2005/8/layout/hierarchy1"/>
    <dgm:cxn modelId="{96763E0F-B0E1-4A99-B98C-BAE01D4D6E79}" type="presParOf" srcId="{3A1EB469-8B34-4099-9149-F0A880B804A7}" destId="{07882C9B-1F7F-478F-8902-9DC2F3976A72}" srcOrd="1" destOrd="0" presId="urn:microsoft.com/office/officeart/2005/8/layout/hierarchy1"/>
    <dgm:cxn modelId="{DC99C5E0-20C0-45FE-8747-31853D31F956}" type="presParOf" srcId="{4159F51A-35DA-44DE-AD09-E316EB647195}" destId="{C8FFE9E8-8911-45AE-A26E-611DC7A7A321}" srcOrd="1" destOrd="0" presId="urn:microsoft.com/office/officeart/2005/8/layout/hierarchy1"/>
    <dgm:cxn modelId="{FE8261D6-2047-41C5-B204-84D583D37D42}" type="presParOf" srcId="{C8FFE9E8-8911-45AE-A26E-611DC7A7A321}" destId="{B5043719-BA58-4D8A-B9DB-F95060F42EB8}" srcOrd="0" destOrd="0" presId="urn:microsoft.com/office/officeart/2005/8/layout/hierarchy1"/>
    <dgm:cxn modelId="{3EA89441-487D-4C96-BB02-A6F64E44056E}" type="presParOf" srcId="{B5043719-BA58-4D8A-B9DB-F95060F42EB8}" destId="{1B2C52C5-9469-4F69-90C6-4E02FF23119A}" srcOrd="0" destOrd="0" presId="urn:microsoft.com/office/officeart/2005/8/layout/hierarchy1"/>
    <dgm:cxn modelId="{25D50573-7008-40B6-A8A7-205DA69E5566}" type="presParOf" srcId="{B5043719-BA58-4D8A-B9DB-F95060F42EB8}" destId="{DAFC6CC1-BFC4-434C-B9F4-61C9E870F04E}" srcOrd="1" destOrd="0" presId="urn:microsoft.com/office/officeart/2005/8/layout/hierarchy1"/>
    <dgm:cxn modelId="{0F611B95-D761-4352-B3EB-B2D26EEDB4B9}" type="presParOf" srcId="{C8FFE9E8-8911-45AE-A26E-611DC7A7A321}" destId="{7D37ACB1-CA25-48C3-8403-F42B870045A6}" srcOrd="1" destOrd="0" presId="urn:microsoft.com/office/officeart/2005/8/layout/hierarchy1"/>
    <dgm:cxn modelId="{DC48C483-3F85-4B17-8329-6649B90B864E}" type="presParOf" srcId="{4159F51A-35DA-44DE-AD09-E316EB647195}" destId="{5D20013D-9BD2-4F89-9DE9-0B8DDC6F7A39}" srcOrd="2" destOrd="0" presId="urn:microsoft.com/office/officeart/2005/8/layout/hierarchy1"/>
    <dgm:cxn modelId="{3455B920-6C95-4800-9B05-A1EC3E657B67}" type="presParOf" srcId="{5D20013D-9BD2-4F89-9DE9-0B8DDC6F7A39}" destId="{FA7EF361-2339-4F59-BB51-34F51581FB8F}" srcOrd="0" destOrd="0" presId="urn:microsoft.com/office/officeart/2005/8/layout/hierarchy1"/>
    <dgm:cxn modelId="{FF2478AA-AF53-452D-B8D0-188D5ECB8D15}" type="presParOf" srcId="{FA7EF361-2339-4F59-BB51-34F51581FB8F}" destId="{1F910DB9-3CDD-4A55-80CE-24B3DDA9DCD1}" srcOrd="0" destOrd="0" presId="urn:microsoft.com/office/officeart/2005/8/layout/hierarchy1"/>
    <dgm:cxn modelId="{EB2F0D2C-0161-4A57-B3AE-244ACB9A62B6}" type="presParOf" srcId="{FA7EF361-2339-4F59-BB51-34F51581FB8F}" destId="{03BD097D-7C83-47FA-8A64-BF42D7B62187}" srcOrd="1" destOrd="0" presId="urn:microsoft.com/office/officeart/2005/8/layout/hierarchy1"/>
    <dgm:cxn modelId="{5D055566-22C3-4C47-94C6-FA7B07A8D219}" type="presParOf" srcId="{5D20013D-9BD2-4F89-9DE9-0B8DDC6F7A39}" destId="{8EC9704A-567E-403A-9DFC-E4088F3E493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0FC112-E225-483D-BB45-80D0C0D02693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C52639C-C4AF-4A4B-A981-340984314A60}">
      <dgm:prSet/>
      <dgm:spPr/>
      <dgm:t>
        <a:bodyPr/>
        <a:lstStyle/>
        <a:p>
          <a:pPr rtl="0"/>
          <a:r>
            <a:rPr lang="en-GB" dirty="0"/>
            <a:t>The Cullen Report resulted from the Dunblane massacre.</a:t>
          </a:r>
          <a:endParaRPr lang="en-US" dirty="0"/>
        </a:p>
      </dgm:t>
    </dgm:pt>
    <dgm:pt modelId="{59B40789-1EE2-4A87-BE7D-EAA3B6498753}" type="parTrans" cxnId="{CF397D9E-E384-4C50-AFD4-45513C6A3145}">
      <dgm:prSet/>
      <dgm:spPr/>
      <dgm:t>
        <a:bodyPr/>
        <a:lstStyle/>
        <a:p>
          <a:endParaRPr lang="en-US"/>
        </a:p>
      </dgm:t>
    </dgm:pt>
    <dgm:pt modelId="{A164D8C5-DA55-44B6-838D-4AA0253E5DE7}" type="sibTrans" cxnId="{CF397D9E-E384-4C50-AFD4-45513C6A3145}">
      <dgm:prSet/>
      <dgm:spPr/>
      <dgm:t>
        <a:bodyPr/>
        <a:lstStyle/>
        <a:p>
          <a:endParaRPr lang="en-US"/>
        </a:p>
      </dgm:t>
    </dgm:pt>
    <dgm:pt modelId="{223D3E53-00E4-4922-A981-E5859EDC6BEF}">
      <dgm:prSet/>
      <dgm:spPr/>
      <dgm:t>
        <a:bodyPr/>
        <a:lstStyle/>
        <a:p>
          <a:r>
            <a:rPr lang="en-GB" dirty="0"/>
            <a:t>Recommended that the government introduce tighter controls on gun ownership.</a:t>
          </a:r>
          <a:endParaRPr lang="en-US" dirty="0"/>
        </a:p>
      </dgm:t>
    </dgm:pt>
    <dgm:pt modelId="{11E39316-2FBD-4380-9E39-BC2B098C5759}" type="parTrans" cxnId="{64BB12FF-0DD8-497C-90EF-F6B9EF9615B6}">
      <dgm:prSet/>
      <dgm:spPr/>
      <dgm:t>
        <a:bodyPr/>
        <a:lstStyle/>
        <a:p>
          <a:endParaRPr lang="en-US"/>
        </a:p>
      </dgm:t>
    </dgm:pt>
    <dgm:pt modelId="{053715F1-7E20-4AB9-BD6F-B82083853B07}" type="sibTrans" cxnId="{64BB12FF-0DD8-497C-90EF-F6B9EF9615B6}">
      <dgm:prSet/>
      <dgm:spPr/>
      <dgm:t>
        <a:bodyPr/>
        <a:lstStyle/>
        <a:p>
          <a:endParaRPr lang="en-US"/>
        </a:p>
      </dgm:t>
    </dgm:pt>
    <dgm:pt modelId="{ECC1AAEF-CDD1-4B82-9810-743AF58282D1}">
      <dgm:prSet/>
      <dgm:spPr/>
      <dgm:t>
        <a:bodyPr/>
        <a:lstStyle/>
        <a:p>
          <a:pPr rtl="0"/>
          <a:r>
            <a:rPr lang="en-GB" dirty="0">
              <a:latin typeface="Aptos Display" panose="02110004020202020204"/>
            </a:rPr>
            <a:t>The report </a:t>
          </a:r>
          <a:r>
            <a:rPr lang="en-GB" dirty="0"/>
            <a:t>asked for the potential to ban on private ownership of firearms.</a:t>
          </a:r>
          <a:endParaRPr lang="en-US" dirty="0">
            <a:latin typeface="Aptos Display" panose="02110004020202020204"/>
          </a:endParaRPr>
        </a:p>
      </dgm:t>
    </dgm:pt>
    <dgm:pt modelId="{662C1F3B-5F35-4687-8803-910E41101009}" type="parTrans" cxnId="{7D529483-573A-4036-9965-D1AEC75B5F34}">
      <dgm:prSet/>
      <dgm:spPr/>
      <dgm:t>
        <a:bodyPr/>
        <a:lstStyle/>
        <a:p>
          <a:endParaRPr lang="en-US"/>
        </a:p>
      </dgm:t>
    </dgm:pt>
    <dgm:pt modelId="{45B91575-5E4B-4C40-B1BA-6405E3E99B6D}" type="sibTrans" cxnId="{7D529483-573A-4036-9965-D1AEC75B5F34}">
      <dgm:prSet/>
      <dgm:spPr/>
      <dgm:t>
        <a:bodyPr/>
        <a:lstStyle/>
        <a:p>
          <a:endParaRPr lang="en-US"/>
        </a:p>
      </dgm:t>
    </dgm:pt>
    <dgm:pt modelId="{E9C02917-F8C8-4466-8852-2E6A72B12A3F}">
      <dgm:prSet/>
      <dgm:spPr/>
      <dgm:t>
        <a:bodyPr/>
        <a:lstStyle/>
        <a:p>
          <a:r>
            <a:rPr lang="en-GB" dirty="0"/>
            <a:t>The Firearms Act of 1997 was brought in and it banned “High Calibre” handguns and rifle calibres greater than .22 calibre.</a:t>
          </a:r>
          <a:endParaRPr lang="en-US" dirty="0"/>
        </a:p>
      </dgm:t>
    </dgm:pt>
    <dgm:pt modelId="{816188E8-8C15-4AE9-9303-02A4D085CD53}" type="parTrans" cxnId="{14A9217B-1321-4477-B9A1-0FF62CD70F5B}">
      <dgm:prSet/>
      <dgm:spPr/>
      <dgm:t>
        <a:bodyPr/>
        <a:lstStyle/>
        <a:p>
          <a:endParaRPr lang="en-US"/>
        </a:p>
      </dgm:t>
    </dgm:pt>
    <dgm:pt modelId="{76F4FA60-5595-4C95-AB0F-3064D8E8F0E8}" type="sibTrans" cxnId="{14A9217B-1321-4477-B9A1-0FF62CD70F5B}">
      <dgm:prSet/>
      <dgm:spPr/>
      <dgm:t>
        <a:bodyPr/>
        <a:lstStyle/>
        <a:p>
          <a:endParaRPr lang="en-US"/>
        </a:p>
      </dgm:t>
    </dgm:pt>
    <dgm:pt modelId="{DC84F89E-4E55-4BDD-9BE1-87DC411FAD96}" type="pres">
      <dgm:prSet presAssocID="{1B0FC112-E225-483D-BB45-80D0C0D02693}" presName="linear" presStyleCnt="0">
        <dgm:presLayoutVars>
          <dgm:animLvl val="lvl"/>
          <dgm:resizeHandles val="exact"/>
        </dgm:presLayoutVars>
      </dgm:prSet>
      <dgm:spPr/>
    </dgm:pt>
    <dgm:pt modelId="{D6BD0DC3-3435-4449-B611-3E957EA819FB}" type="pres">
      <dgm:prSet presAssocID="{FC52639C-C4AF-4A4B-A981-340984314A6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8372622-1284-4086-8594-CFE2AC2815B0}" type="pres">
      <dgm:prSet presAssocID="{A164D8C5-DA55-44B6-838D-4AA0253E5DE7}" presName="spacer" presStyleCnt="0"/>
      <dgm:spPr/>
    </dgm:pt>
    <dgm:pt modelId="{4DA1ACBE-0B1E-4BA5-A1D8-F204FEC38491}" type="pres">
      <dgm:prSet presAssocID="{223D3E53-00E4-4922-A981-E5859EDC6BE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CF7B324-7C6A-4810-A474-B0CC124F9D16}" type="pres">
      <dgm:prSet presAssocID="{053715F1-7E20-4AB9-BD6F-B82083853B07}" presName="spacer" presStyleCnt="0"/>
      <dgm:spPr/>
    </dgm:pt>
    <dgm:pt modelId="{66520E73-0A38-4EF7-97AA-E290C796CCAB}" type="pres">
      <dgm:prSet presAssocID="{ECC1AAEF-CDD1-4B82-9810-743AF58282D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BAAF508-E712-45DF-905A-41DDB19A1E13}" type="pres">
      <dgm:prSet presAssocID="{45B91575-5E4B-4C40-B1BA-6405E3E99B6D}" presName="spacer" presStyleCnt="0"/>
      <dgm:spPr/>
    </dgm:pt>
    <dgm:pt modelId="{D6BD2E6F-EECE-40BA-9A34-554EBF3F1200}" type="pres">
      <dgm:prSet presAssocID="{E9C02917-F8C8-4466-8852-2E6A72B12A3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330AF0D-C208-474E-BFDF-87BB594156E5}" type="presOf" srcId="{E9C02917-F8C8-4466-8852-2E6A72B12A3F}" destId="{D6BD2E6F-EECE-40BA-9A34-554EBF3F1200}" srcOrd="0" destOrd="0" presId="urn:microsoft.com/office/officeart/2005/8/layout/vList2"/>
    <dgm:cxn modelId="{7E539967-BC14-4E47-9638-A84D233DE425}" type="presOf" srcId="{ECC1AAEF-CDD1-4B82-9810-743AF58282D1}" destId="{66520E73-0A38-4EF7-97AA-E290C796CCAB}" srcOrd="0" destOrd="0" presId="urn:microsoft.com/office/officeart/2005/8/layout/vList2"/>
    <dgm:cxn modelId="{14A9217B-1321-4477-B9A1-0FF62CD70F5B}" srcId="{1B0FC112-E225-483D-BB45-80D0C0D02693}" destId="{E9C02917-F8C8-4466-8852-2E6A72B12A3F}" srcOrd="3" destOrd="0" parTransId="{816188E8-8C15-4AE9-9303-02A4D085CD53}" sibTransId="{76F4FA60-5595-4C95-AB0F-3064D8E8F0E8}"/>
    <dgm:cxn modelId="{7D529483-573A-4036-9965-D1AEC75B5F34}" srcId="{1B0FC112-E225-483D-BB45-80D0C0D02693}" destId="{ECC1AAEF-CDD1-4B82-9810-743AF58282D1}" srcOrd="2" destOrd="0" parTransId="{662C1F3B-5F35-4687-8803-910E41101009}" sibTransId="{45B91575-5E4B-4C40-B1BA-6405E3E99B6D}"/>
    <dgm:cxn modelId="{CF397D9E-E384-4C50-AFD4-45513C6A3145}" srcId="{1B0FC112-E225-483D-BB45-80D0C0D02693}" destId="{FC52639C-C4AF-4A4B-A981-340984314A60}" srcOrd="0" destOrd="0" parTransId="{59B40789-1EE2-4A87-BE7D-EAA3B6498753}" sibTransId="{A164D8C5-DA55-44B6-838D-4AA0253E5DE7}"/>
    <dgm:cxn modelId="{810BA8D4-4651-4C05-B228-7BD881B1C3A6}" type="presOf" srcId="{223D3E53-00E4-4922-A981-E5859EDC6BEF}" destId="{4DA1ACBE-0B1E-4BA5-A1D8-F204FEC38491}" srcOrd="0" destOrd="0" presId="urn:microsoft.com/office/officeart/2005/8/layout/vList2"/>
    <dgm:cxn modelId="{B61540D7-C21F-4F14-B9E3-D473549DA38F}" type="presOf" srcId="{FC52639C-C4AF-4A4B-A981-340984314A60}" destId="{D6BD0DC3-3435-4449-B611-3E957EA819FB}" srcOrd="0" destOrd="0" presId="urn:microsoft.com/office/officeart/2005/8/layout/vList2"/>
    <dgm:cxn modelId="{5954DFE2-CC6C-4DB5-B53B-DAF31A5B7EDE}" type="presOf" srcId="{1B0FC112-E225-483D-BB45-80D0C0D02693}" destId="{DC84F89E-4E55-4BDD-9BE1-87DC411FAD96}" srcOrd="0" destOrd="0" presId="urn:microsoft.com/office/officeart/2005/8/layout/vList2"/>
    <dgm:cxn modelId="{64BB12FF-0DD8-497C-90EF-F6B9EF9615B6}" srcId="{1B0FC112-E225-483D-BB45-80D0C0D02693}" destId="{223D3E53-00E4-4922-A981-E5859EDC6BEF}" srcOrd="1" destOrd="0" parTransId="{11E39316-2FBD-4380-9E39-BC2B098C5759}" sibTransId="{053715F1-7E20-4AB9-BD6F-B82083853B07}"/>
    <dgm:cxn modelId="{924E3C04-A9C9-465B-AA4F-8929844B4748}" type="presParOf" srcId="{DC84F89E-4E55-4BDD-9BE1-87DC411FAD96}" destId="{D6BD0DC3-3435-4449-B611-3E957EA819FB}" srcOrd="0" destOrd="0" presId="urn:microsoft.com/office/officeart/2005/8/layout/vList2"/>
    <dgm:cxn modelId="{C627A5C9-23D0-44A9-B5ED-E539CC8F0446}" type="presParOf" srcId="{DC84F89E-4E55-4BDD-9BE1-87DC411FAD96}" destId="{38372622-1284-4086-8594-CFE2AC2815B0}" srcOrd="1" destOrd="0" presId="urn:microsoft.com/office/officeart/2005/8/layout/vList2"/>
    <dgm:cxn modelId="{4393C7B3-56D9-4505-BBC7-DB6D48EBBABA}" type="presParOf" srcId="{DC84F89E-4E55-4BDD-9BE1-87DC411FAD96}" destId="{4DA1ACBE-0B1E-4BA5-A1D8-F204FEC38491}" srcOrd="2" destOrd="0" presId="urn:microsoft.com/office/officeart/2005/8/layout/vList2"/>
    <dgm:cxn modelId="{5C6131DA-570D-40AF-A634-EB4873B809A3}" type="presParOf" srcId="{DC84F89E-4E55-4BDD-9BE1-87DC411FAD96}" destId="{ECF7B324-7C6A-4810-A474-B0CC124F9D16}" srcOrd="3" destOrd="0" presId="urn:microsoft.com/office/officeart/2005/8/layout/vList2"/>
    <dgm:cxn modelId="{775D1A99-E44C-4982-A340-B659F7AAFFA6}" type="presParOf" srcId="{DC84F89E-4E55-4BDD-9BE1-87DC411FAD96}" destId="{66520E73-0A38-4EF7-97AA-E290C796CCAB}" srcOrd="4" destOrd="0" presId="urn:microsoft.com/office/officeart/2005/8/layout/vList2"/>
    <dgm:cxn modelId="{C1004D5A-137A-47FE-AC50-FCC75A3D2FAB}" type="presParOf" srcId="{DC84F89E-4E55-4BDD-9BE1-87DC411FAD96}" destId="{5BAAF508-E712-45DF-905A-41DDB19A1E13}" srcOrd="5" destOrd="0" presId="urn:microsoft.com/office/officeart/2005/8/layout/vList2"/>
    <dgm:cxn modelId="{27DF46B6-E7E4-49D6-BE23-FE6186C28D3B}" type="presParOf" srcId="{DC84F89E-4E55-4BDD-9BE1-87DC411FAD96}" destId="{D6BD2E6F-EECE-40BA-9A34-554EBF3F120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9C41CCC-7D63-45E9-9E76-C498D5897A30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E42AECF-F833-4D78-BB3B-70CA1F50ACCB}">
      <dgm:prSet/>
      <dgm:spPr/>
      <dgm:t>
        <a:bodyPr/>
        <a:lstStyle/>
        <a:p>
          <a:r>
            <a:rPr lang="en-GB"/>
            <a:t>In today’s lesson we have learnt:</a:t>
          </a:r>
          <a:endParaRPr lang="en-US"/>
        </a:p>
      </dgm:t>
    </dgm:pt>
    <dgm:pt modelId="{AD15B823-4B1A-45C8-B2B8-71208B901C60}" type="parTrans" cxnId="{A09731CA-5820-4BED-950F-73F922E71FC6}">
      <dgm:prSet/>
      <dgm:spPr/>
      <dgm:t>
        <a:bodyPr/>
        <a:lstStyle/>
        <a:p>
          <a:endParaRPr lang="en-US"/>
        </a:p>
      </dgm:t>
    </dgm:pt>
    <dgm:pt modelId="{75628452-20E8-4771-816E-A895A89168B7}" type="sibTrans" cxnId="{A09731CA-5820-4BED-950F-73F922E71FC6}">
      <dgm:prSet/>
      <dgm:spPr/>
      <dgm:t>
        <a:bodyPr/>
        <a:lstStyle/>
        <a:p>
          <a:endParaRPr lang="en-US"/>
        </a:p>
      </dgm:t>
    </dgm:pt>
    <dgm:pt modelId="{1E660C04-5256-43C3-8002-3F9CDD6B0A52}">
      <dgm:prSet/>
      <dgm:spPr/>
      <dgm:t>
        <a:bodyPr/>
        <a:lstStyle/>
        <a:p>
          <a:r>
            <a:rPr lang="en-GB"/>
            <a:t>The history of firearms in the UK</a:t>
          </a:r>
          <a:endParaRPr lang="en-US"/>
        </a:p>
      </dgm:t>
    </dgm:pt>
    <dgm:pt modelId="{A8BE04CE-EDA3-48A2-B23B-B71A576AD8B7}" type="parTrans" cxnId="{C017FCFF-410B-44AA-BC2D-E870FA8964AC}">
      <dgm:prSet/>
      <dgm:spPr/>
      <dgm:t>
        <a:bodyPr/>
        <a:lstStyle/>
        <a:p>
          <a:endParaRPr lang="en-US"/>
        </a:p>
      </dgm:t>
    </dgm:pt>
    <dgm:pt modelId="{D23BEE5E-E2E3-48D7-980C-A304B054A258}" type="sibTrans" cxnId="{C017FCFF-410B-44AA-BC2D-E870FA8964AC}">
      <dgm:prSet/>
      <dgm:spPr/>
      <dgm:t>
        <a:bodyPr/>
        <a:lstStyle/>
        <a:p>
          <a:endParaRPr lang="en-US"/>
        </a:p>
      </dgm:t>
    </dgm:pt>
    <dgm:pt modelId="{94F80B04-6D6E-4179-BFA3-BC3F627C2F73}">
      <dgm:prSet/>
      <dgm:spPr/>
      <dgm:t>
        <a:bodyPr/>
        <a:lstStyle/>
        <a:p>
          <a:r>
            <a:rPr lang="en-GB"/>
            <a:t>The legislation that covers firearms in the UK</a:t>
          </a:r>
          <a:endParaRPr lang="en-US"/>
        </a:p>
      </dgm:t>
    </dgm:pt>
    <dgm:pt modelId="{A3F8D5FF-3AC1-4A87-9D18-C1937DC969F5}" type="parTrans" cxnId="{54E393B5-82A6-4000-9D30-6842C2FC3747}">
      <dgm:prSet/>
      <dgm:spPr/>
      <dgm:t>
        <a:bodyPr/>
        <a:lstStyle/>
        <a:p>
          <a:endParaRPr lang="en-US"/>
        </a:p>
      </dgm:t>
    </dgm:pt>
    <dgm:pt modelId="{F29F84AA-C2CC-40B4-8C9D-CF5B1DD49668}" type="sibTrans" cxnId="{54E393B5-82A6-4000-9D30-6842C2FC3747}">
      <dgm:prSet/>
      <dgm:spPr/>
      <dgm:t>
        <a:bodyPr/>
        <a:lstStyle/>
        <a:p>
          <a:endParaRPr lang="en-US"/>
        </a:p>
      </dgm:t>
    </dgm:pt>
    <dgm:pt modelId="{431E3D28-9E7C-44AD-9187-9782B1CEEB93}">
      <dgm:prSet/>
      <dgm:spPr/>
      <dgm:t>
        <a:bodyPr/>
        <a:lstStyle/>
        <a:p>
          <a:r>
            <a:rPr lang="en-GB"/>
            <a:t>The use of firearms by organised crime groups</a:t>
          </a:r>
          <a:endParaRPr lang="en-US"/>
        </a:p>
      </dgm:t>
    </dgm:pt>
    <dgm:pt modelId="{D7E5C18C-0AEE-42F8-9F82-345D4335EBAB}" type="parTrans" cxnId="{158B79C2-5B50-4FB1-815B-4ACB17BEFCC6}">
      <dgm:prSet/>
      <dgm:spPr/>
      <dgm:t>
        <a:bodyPr/>
        <a:lstStyle/>
        <a:p>
          <a:endParaRPr lang="en-US"/>
        </a:p>
      </dgm:t>
    </dgm:pt>
    <dgm:pt modelId="{899BDE14-DD5E-4AEF-8145-94A99F5AF6A5}" type="sibTrans" cxnId="{158B79C2-5B50-4FB1-815B-4ACB17BEFCC6}">
      <dgm:prSet/>
      <dgm:spPr/>
      <dgm:t>
        <a:bodyPr/>
        <a:lstStyle/>
        <a:p>
          <a:endParaRPr lang="en-US"/>
        </a:p>
      </dgm:t>
    </dgm:pt>
    <dgm:pt modelId="{E6FD7C4F-1100-43B7-9B2A-830C4D15FA05}" type="pres">
      <dgm:prSet presAssocID="{39C41CCC-7D63-45E9-9E76-C498D5897A30}" presName="Name0" presStyleCnt="0">
        <dgm:presLayoutVars>
          <dgm:dir/>
          <dgm:animLvl val="lvl"/>
          <dgm:resizeHandles val="exact"/>
        </dgm:presLayoutVars>
      </dgm:prSet>
      <dgm:spPr/>
    </dgm:pt>
    <dgm:pt modelId="{0DC8AD49-0303-4BEB-BA33-80D7B7B4F08B}" type="pres">
      <dgm:prSet presAssocID="{0E42AECF-F833-4D78-BB3B-70CA1F50ACCB}" presName="linNode" presStyleCnt="0"/>
      <dgm:spPr/>
    </dgm:pt>
    <dgm:pt modelId="{855AE90C-85DD-4ABE-87D4-A18092A4DBE0}" type="pres">
      <dgm:prSet presAssocID="{0E42AECF-F833-4D78-BB3B-70CA1F50ACCB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D0788041-9F46-4AB0-B258-BCBF86CD5A0E}" type="pres">
      <dgm:prSet presAssocID="{0E42AECF-F833-4D78-BB3B-70CA1F50ACCB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55123600-6708-4F86-815F-2F2C510FDDE0}" type="presOf" srcId="{94F80B04-6D6E-4179-BFA3-BC3F627C2F73}" destId="{D0788041-9F46-4AB0-B258-BCBF86CD5A0E}" srcOrd="0" destOrd="1" presId="urn:microsoft.com/office/officeart/2005/8/layout/vList5"/>
    <dgm:cxn modelId="{53D8D602-DA0E-418C-9051-DD40587AD64C}" type="presOf" srcId="{431E3D28-9E7C-44AD-9187-9782B1CEEB93}" destId="{D0788041-9F46-4AB0-B258-BCBF86CD5A0E}" srcOrd="0" destOrd="2" presId="urn:microsoft.com/office/officeart/2005/8/layout/vList5"/>
    <dgm:cxn modelId="{54E393B5-82A6-4000-9D30-6842C2FC3747}" srcId="{0E42AECF-F833-4D78-BB3B-70CA1F50ACCB}" destId="{94F80B04-6D6E-4179-BFA3-BC3F627C2F73}" srcOrd="1" destOrd="0" parTransId="{A3F8D5FF-3AC1-4A87-9D18-C1937DC969F5}" sibTransId="{F29F84AA-C2CC-40B4-8C9D-CF5B1DD49668}"/>
    <dgm:cxn modelId="{158B79C2-5B50-4FB1-815B-4ACB17BEFCC6}" srcId="{0E42AECF-F833-4D78-BB3B-70CA1F50ACCB}" destId="{431E3D28-9E7C-44AD-9187-9782B1CEEB93}" srcOrd="2" destOrd="0" parTransId="{D7E5C18C-0AEE-42F8-9F82-345D4335EBAB}" sibTransId="{899BDE14-DD5E-4AEF-8145-94A99F5AF6A5}"/>
    <dgm:cxn modelId="{A09731CA-5820-4BED-950F-73F922E71FC6}" srcId="{39C41CCC-7D63-45E9-9E76-C498D5897A30}" destId="{0E42AECF-F833-4D78-BB3B-70CA1F50ACCB}" srcOrd="0" destOrd="0" parTransId="{AD15B823-4B1A-45C8-B2B8-71208B901C60}" sibTransId="{75628452-20E8-4771-816E-A895A89168B7}"/>
    <dgm:cxn modelId="{972F3ACC-2616-4C19-B53C-697EFEDDA36C}" type="presOf" srcId="{1E660C04-5256-43C3-8002-3F9CDD6B0A52}" destId="{D0788041-9F46-4AB0-B258-BCBF86CD5A0E}" srcOrd="0" destOrd="0" presId="urn:microsoft.com/office/officeart/2005/8/layout/vList5"/>
    <dgm:cxn modelId="{FF41EACC-CF2B-4416-8078-45250E045EFD}" type="presOf" srcId="{0E42AECF-F833-4D78-BB3B-70CA1F50ACCB}" destId="{855AE90C-85DD-4ABE-87D4-A18092A4DBE0}" srcOrd="0" destOrd="0" presId="urn:microsoft.com/office/officeart/2005/8/layout/vList5"/>
    <dgm:cxn modelId="{483D6ACF-9522-42F2-A3D0-01476A3685F7}" type="presOf" srcId="{39C41CCC-7D63-45E9-9E76-C498D5897A30}" destId="{E6FD7C4F-1100-43B7-9B2A-830C4D15FA05}" srcOrd="0" destOrd="0" presId="urn:microsoft.com/office/officeart/2005/8/layout/vList5"/>
    <dgm:cxn modelId="{C017FCFF-410B-44AA-BC2D-E870FA8964AC}" srcId="{0E42AECF-F833-4D78-BB3B-70CA1F50ACCB}" destId="{1E660C04-5256-43C3-8002-3F9CDD6B0A52}" srcOrd="0" destOrd="0" parTransId="{A8BE04CE-EDA3-48A2-B23B-B71A576AD8B7}" sibTransId="{D23BEE5E-E2E3-48D7-980C-A304B054A258}"/>
    <dgm:cxn modelId="{9793C5C1-7C1B-49D1-A2DF-AD1E891EF94B}" type="presParOf" srcId="{E6FD7C4F-1100-43B7-9B2A-830C4D15FA05}" destId="{0DC8AD49-0303-4BEB-BA33-80D7B7B4F08B}" srcOrd="0" destOrd="0" presId="urn:microsoft.com/office/officeart/2005/8/layout/vList5"/>
    <dgm:cxn modelId="{91E52BB6-A59C-4479-AACB-A00753CE6B8A}" type="presParOf" srcId="{0DC8AD49-0303-4BEB-BA33-80D7B7B4F08B}" destId="{855AE90C-85DD-4ABE-87D4-A18092A4DBE0}" srcOrd="0" destOrd="0" presId="urn:microsoft.com/office/officeart/2005/8/layout/vList5"/>
    <dgm:cxn modelId="{A780CD3B-78ED-4E73-8E14-C30474159FD9}" type="presParOf" srcId="{0DC8AD49-0303-4BEB-BA33-80D7B7B4F08B}" destId="{D0788041-9F46-4AB0-B258-BCBF86CD5A0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E2B0AF-57B1-41A4-889C-A0FB91178B5B}">
      <dsp:nvSpPr>
        <dsp:cNvPr id="0" name=""/>
        <dsp:cNvSpPr/>
      </dsp:nvSpPr>
      <dsp:spPr>
        <a:xfrm>
          <a:off x="0" y="186213"/>
          <a:ext cx="6798539" cy="9336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In today’s lesson we will learn:</a:t>
          </a:r>
          <a:endParaRPr lang="en-US" sz="3800" kern="1200"/>
        </a:p>
      </dsp:txBody>
      <dsp:txXfrm>
        <a:off x="45578" y="231791"/>
        <a:ext cx="6707383" cy="842504"/>
      </dsp:txXfrm>
    </dsp:sp>
    <dsp:sp modelId="{7ACEDAF4-4533-4F48-B49A-34C7491C319F}">
      <dsp:nvSpPr>
        <dsp:cNvPr id="0" name=""/>
        <dsp:cNvSpPr/>
      </dsp:nvSpPr>
      <dsp:spPr>
        <a:xfrm>
          <a:off x="0" y="1119873"/>
          <a:ext cx="6798539" cy="23991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854" tIns="48260" rIns="270256" bIns="482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 dirty="0"/>
            <a:t>The history of firearms in the UK?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 dirty="0"/>
            <a:t>What are the firearm legislation in the UK?</a:t>
          </a:r>
          <a:endParaRPr lang="en-US" sz="3000" kern="1200" dirty="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000" kern="1200" dirty="0"/>
            <a:t>The use of firearms by organised crime groups?</a:t>
          </a:r>
          <a:endParaRPr lang="en-US" sz="3000" kern="1200" dirty="0"/>
        </a:p>
      </dsp:txBody>
      <dsp:txXfrm>
        <a:off x="0" y="1119873"/>
        <a:ext cx="6798539" cy="23991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8B180D-4E92-4AA6-AF61-E244EC3A5442}">
      <dsp:nvSpPr>
        <dsp:cNvPr id="0" name=""/>
        <dsp:cNvSpPr/>
      </dsp:nvSpPr>
      <dsp:spPr>
        <a:xfrm>
          <a:off x="0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EF8857-14DC-4EBD-9878-EA48D1516232}">
      <dsp:nvSpPr>
        <dsp:cNvPr id="0" name=""/>
        <dsp:cNvSpPr/>
      </dsp:nvSpPr>
      <dsp:spPr>
        <a:xfrm>
          <a:off x="324326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Firearms (Amendment) Act 1988 was in place.</a:t>
          </a:r>
          <a:endParaRPr lang="en-US" sz="1900" kern="1200"/>
        </a:p>
      </dsp:txBody>
      <dsp:txXfrm>
        <a:off x="378614" y="886531"/>
        <a:ext cx="2810360" cy="1744948"/>
      </dsp:txXfrm>
    </dsp:sp>
    <dsp:sp modelId="{1B2C52C5-9469-4F69-90C6-4E02FF23119A}">
      <dsp:nvSpPr>
        <dsp:cNvPr id="0" name=""/>
        <dsp:cNvSpPr/>
      </dsp:nvSpPr>
      <dsp:spPr>
        <a:xfrm>
          <a:off x="3567588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FC6CC1-BFC4-434C-B9F4-61C9E870F04E}">
      <dsp:nvSpPr>
        <dsp:cNvPr id="0" name=""/>
        <dsp:cNvSpPr/>
      </dsp:nvSpPr>
      <dsp:spPr>
        <a:xfrm>
          <a:off x="3891915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Act made it mandatory for registering the owning of shotguns and banning semi-automatic weapons.</a:t>
          </a:r>
          <a:endParaRPr lang="en-US" sz="1900" kern="1200"/>
        </a:p>
      </dsp:txBody>
      <dsp:txXfrm>
        <a:off x="3946203" y="886531"/>
        <a:ext cx="2810360" cy="1744948"/>
      </dsp:txXfrm>
    </dsp:sp>
    <dsp:sp modelId="{1F910DB9-3CDD-4A55-80CE-24B3DDA9DCD1}">
      <dsp:nvSpPr>
        <dsp:cNvPr id="0" name=""/>
        <dsp:cNvSpPr/>
      </dsp:nvSpPr>
      <dsp:spPr>
        <a:xfrm>
          <a:off x="7135177" y="524133"/>
          <a:ext cx="2918936" cy="18535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BD097D-7C83-47FA-8A64-BF42D7B62187}">
      <dsp:nvSpPr>
        <dsp:cNvPr id="0" name=""/>
        <dsp:cNvSpPr/>
      </dsp:nvSpPr>
      <dsp:spPr>
        <a:xfrm>
          <a:off x="7459503" y="832243"/>
          <a:ext cx="2918936" cy="18535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Prior to 1996 there were 200,000 legally-registered handguns in the UK.</a:t>
          </a:r>
          <a:endParaRPr lang="en-US" sz="1900" kern="1200"/>
        </a:p>
      </dsp:txBody>
      <dsp:txXfrm>
        <a:off x="7513791" y="886531"/>
        <a:ext cx="2810360" cy="17449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BD0DC3-3435-4449-B611-3E957EA819FB}">
      <dsp:nvSpPr>
        <dsp:cNvPr id="0" name=""/>
        <dsp:cNvSpPr/>
      </dsp:nvSpPr>
      <dsp:spPr>
        <a:xfrm>
          <a:off x="0" y="5673"/>
          <a:ext cx="10378440" cy="7585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The Cullen Report resulted from the Dunblane massacre.</a:t>
          </a:r>
          <a:endParaRPr lang="en-US" sz="1900" kern="1200" dirty="0"/>
        </a:p>
      </dsp:txBody>
      <dsp:txXfrm>
        <a:off x="37032" y="42705"/>
        <a:ext cx="10304376" cy="684534"/>
      </dsp:txXfrm>
    </dsp:sp>
    <dsp:sp modelId="{4DA1ACBE-0B1E-4BA5-A1D8-F204FEC38491}">
      <dsp:nvSpPr>
        <dsp:cNvPr id="0" name=""/>
        <dsp:cNvSpPr/>
      </dsp:nvSpPr>
      <dsp:spPr>
        <a:xfrm>
          <a:off x="0" y="818992"/>
          <a:ext cx="10378440" cy="7585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Recommended that the government introduce tighter controls on gun ownership.</a:t>
          </a:r>
          <a:endParaRPr lang="en-US" sz="1900" kern="1200" dirty="0"/>
        </a:p>
      </dsp:txBody>
      <dsp:txXfrm>
        <a:off x="37032" y="856024"/>
        <a:ext cx="10304376" cy="684534"/>
      </dsp:txXfrm>
    </dsp:sp>
    <dsp:sp modelId="{66520E73-0A38-4EF7-97AA-E290C796CCAB}">
      <dsp:nvSpPr>
        <dsp:cNvPr id="0" name=""/>
        <dsp:cNvSpPr/>
      </dsp:nvSpPr>
      <dsp:spPr>
        <a:xfrm>
          <a:off x="0" y="1632310"/>
          <a:ext cx="10378440" cy="75859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latin typeface="Aptos Display" panose="02110004020202020204"/>
            </a:rPr>
            <a:t>The report </a:t>
          </a:r>
          <a:r>
            <a:rPr lang="en-GB" sz="1900" kern="1200" dirty="0"/>
            <a:t>asked for the potential to ban on private ownership of firearms.</a:t>
          </a:r>
          <a:endParaRPr lang="en-US" sz="1900" kern="1200" dirty="0">
            <a:latin typeface="Aptos Display" panose="02110004020202020204"/>
          </a:endParaRPr>
        </a:p>
      </dsp:txBody>
      <dsp:txXfrm>
        <a:off x="37032" y="1669342"/>
        <a:ext cx="10304376" cy="684534"/>
      </dsp:txXfrm>
    </dsp:sp>
    <dsp:sp modelId="{D6BD2E6F-EECE-40BA-9A34-554EBF3F1200}">
      <dsp:nvSpPr>
        <dsp:cNvPr id="0" name=""/>
        <dsp:cNvSpPr/>
      </dsp:nvSpPr>
      <dsp:spPr>
        <a:xfrm>
          <a:off x="0" y="2445629"/>
          <a:ext cx="10378440" cy="75859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The Firearms Act of 1997 was brought in and it banned “High Calibre” handguns and rifle calibres greater than .22 calibre.</a:t>
          </a:r>
          <a:endParaRPr lang="en-US" sz="1900" kern="1200" dirty="0"/>
        </a:p>
      </dsp:txBody>
      <dsp:txXfrm>
        <a:off x="37032" y="2482661"/>
        <a:ext cx="10304376" cy="6845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788041-9F46-4AB0-B258-BCBF86CD5A0E}">
      <dsp:nvSpPr>
        <dsp:cNvPr id="0" name=""/>
        <dsp:cNvSpPr/>
      </dsp:nvSpPr>
      <dsp:spPr>
        <a:xfrm rot="5400000">
          <a:off x="5571057" y="-1390554"/>
          <a:ext cx="3159100" cy="672998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400" kern="1200"/>
            <a:t>The history of firearms in the UK</a:t>
          </a:r>
          <a:endParaRPr lang="en-US" sz="3400" kern="120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400" kern="1200"/>
            <a:t>The legislation that covers firearms in the UK</a:t>
          </a:r>
          <a:endParaRPr lang="en-US" sz="3400" kern="120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3400" kern="1200"/>
            <a:t>The use of firearms by organised crime groups</a:t>
          </a:r>
          <a:endParaRPr lang="en-US" sz="3400" kern="1200"/>
        </a:p>
      </dsp:txBody>
      <dsp:txXfrm rot="-5400000">
        <a:off x="3785616" y="549102"/>
        <a:ext cx="6575769" cy="2850670"/>
      </dsp:txXfrm>
    </dsp:sp>
    <dsp:sp modelId="{855AE90C-85DD-4ABE-87D4-A18092A4DBE0}">
      <dsp:nvSpPr>
        <dsp:cNvPr id="0" name=""/>
        <dsp:cNvSpPr/>
      </dsp:nvSpPr>
      <dsp:spPr>
        <a:xfrm>
          <a:off x="0" y="0"/>
          <a:ext cx="3785616" cy="394887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06680" rIns="213360" bIns="10668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600" kern="1200"/>
            <a:t>In today’s lesson we have learnt:</a:t>
          </a:r>
          <a:endParaRPr lang="en-US" sz="5600" kern="1200"/>
        </a:p>
      </dsp:txBody>
      <dsp:txXfrm>
        <a:off x="184799" y="184799"/>
        <a:ext cx="3416018" cy="35792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532EFE-46AE-4D8C-A6F9-21ACFD265EE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7C961C-82A9-4A87-95B3-573B7960F2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346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theguardian/2013/mar/14/dunblane-massacre-scotland-killing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uk-news/2022/sep/01/gun-rising-in-two-thirds-of-police-force-areas-in-england-and-wales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>
                <a:latin typeface="Calibri"/>
                <a:cs typeface="Calibri"/>
              </a:rPr>
              <a:t>Quick introduction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7379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Ask questions about what was previously leant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568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Read the objectives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0102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Before 1996 the legislation in UK was:</a:t>
            </a: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Calibri"/>
                <a:cs typeface="Calibri"/>
              </a:rPr>
              <a:t>The Firearms (Amendment) Act 1988 was in place</a:t>
            </a:r>
          </a:p>
          <a:p>
            <a:pPr marL="628650" lvl="1" indent="-171450">
              <a:buFont typeface="Courier New"/>
              <a:buChar char="o"/>
            </a:pPr>
            <a:r>
              <a:rPr lang="en-US" dirty="0">
                <a:latin typeface="Calibri"/>
                <a:cs typeface="Calibri"/>
              </a:rPr>
              <a:t>It was mandatory for the </a:t>
            </a:r>
            <a:r>
              <a:rPr lang="en-US" err="1">
                <a:latin typeface="Calibri"/>
                <a:cs typeface="Calibri"/>
              </a:rPr>
              <a:t>registring</a:t>
            </a:r>
            <a:r>
              <a:rPr lang="en-US">
                <a:latin typeface="Calibri"/>
                <a:cs typeface="Calibri"/>
              </a:rPr>
              <a:t> shotguns and the banning of semi- automatic weapons.</a:t>
            </a:r>
          </a:p>
          <a:p>
            <a:pPr marL="628650" lvl="1" indent="-171450">
              <a:buFont typeface="Courier New"/>
              <a:buChar char="o"/>
            </a:pPr>
            <a:r>
              <a:rPr lang="en-US" dirty="0">
                <a:latin typeface="Calibri"/>
                <a:cs typeface="Calibri"/>
              </a:rPr>
              <a:t>Prior to 1996 there were 200,000 legally- registered handguns in the UK.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109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https://www.theguardian.com/theguardian/2013/mar/14/dunblane-massacre-scotland-killing</a:t>
            </a:r>
            <a:endParaRPr lang="en-US"/>
          </a:p>
          <a:p>
            <a:endParaRPr lang="en-GB" dirty="0"/>
          </a:p>
          <a:p>
            <a:pPr marL="171450" indent="-171450">
              <a:buFont typeface="Arial"/>
              <a:buChar char="•"/>
            </a:pPr>
            <a:r>
              <a:rPr lang="en-GB" dirty="0"/>
              <a:t>Thomas Hamilton walked into a school and killed 16 small children and a teacher.</a:t>
            </a:r>
          </a:p>
          <a:p>
            <a:pPr marL="171450" indent="-171450">
              <a:buFont typeface="Arial"/>
              <a:buChar char="•"/>
            </a:pPr>
            <a:r>
              <a:rPr lang="en-GB"/>
              <a:t>The whole incident took 3 minutes.</a:t>
            </a:r>
          </a:p>
          <a:p>
            <a:pPr marL="171450" indent="-171450">
              <a:buFont typeface="Arial"/>
              <a:buChar char="•"/>
            </a:pPr>
            <a:r>
              <a:rPr lang="en-GB"/>
              <a:t>Hamilton was a disgraced former scout master.</a:t>
            </a:r>
          </a:p>
          <a:p>
            <a:pPr marL="171450" indent="-171450">
              <a:buFont typeface="Arial"/>
              <a:buChar char="•"/>
            </a:pPr>
            <a:r>
              <a:rPr lang="en-GB"/>
              <a:t>Hamilton killed himself after the attack.</a:t>
            </a:r>
          </a:p>
          <a:p>
            <a:pPr marL="171450" indent="-171450">
              <a:buFont typeface="Arial"/>
              <a:buChar char="•"/>
            </a:pPr>
            <a:r>
              <a:rPr lang="en-GB"/>
              <a:t>The incident brought in tighter gun laws in the UK.</a:t>
            </a:r>
          </a:p>
          <a:p>
            <a:pPr marL="171450" indent="-171450">
              <a:buFont typeface="Arial"/>
              <a:buChar char="•"/>
            </a:pPr>
            <a:r>
              <a:rPr lang="en-GB" dirty="0"/>
              <a:t>Famous person attended that school at the time?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896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https://www.youtube.com/watch?v=2OzhUKd23DI&amp;t=0s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814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The Cullen report resulted from the Dunblane massacre.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Recommended that the government introduce tighter controls on gun ownership.</a:t>
            </a:r>
          </a:p>
          <a:p>
            <a:pPr marL="285750" indent="-2857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The firearms act of 1997 was brought in and it banned "High Calibre" </a:t>
            </a:r>
            <a:r>
              <a:rPr lang="en-GB">
                <a:latin typeface="Calibri"/>
                <a:cs typeface="Calibri"/>
              </a:rPr>
              <a:t>handguns</a:t>
            </a:r>
            <a:r>
              <a:rPr lang="en-GB" dirty="0">
                <a:latin typeface="Calibri"/>
                <a:cs typeface="Calibri"/>
              </a:rPr>
              <a:t> and rifles calibres greater than .22 calibre.</a:t>
            </a:r>
          </a:p>
          <a:p>
            <a:pPr marL="285750" indent="-285750">
              <a:buFont typeface="Arial"/>
              <a:buChar char="•"/>
            </a:pPr>
            <a:endParaRPr lang="en-GB" dirty="0">
              <a:latin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3123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>
                <a:solidFill>
                  <a:srgbClr val="0B0C0C"/>
                </a:solidFill>
                <a:effectLst/>
                <a:latin typeface="GDS Transport"/>
              </a:rPr>
              <a:t>22 firearms and shotguns were reported as lost or stolen, of which 216 were lost and 306 were stolen.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06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In 2018, there were an estimated 978,000 unregistered firearms in England, Scotland and Wales.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An NCA operation recovered more than 700 firearms.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operation took 5 years and was done in conjunction with Spanish police, UK border force and international gun retailers.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This operation focused on Forward-venting blank firearms which are illegal to possess or import in the UK.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These are fake replica of real guns.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These can be re-manufactured to become real guns.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028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https://www.youtube.com/watch?v=khuWBHsy_2U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8836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There were 35 homicides that had been committed by the use of a firearm in the year ending March 2021.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This accounted for just over 6% of homicides in that year.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Of these 35 victims, 11% were female and 89% were male.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1303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https://www.theguardian.com/uk-news/2022/sep/01/gun-rising-in-two-thirds-of-police-force-areas-in-england-and-wales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6504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Current statistics say that nearly 43,000 people died from gun violence in 2023.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In 2022, gun violence cost the US over $557 billion.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For taxpayers, the average cost is $1,700 per taxpayer.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5606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Was originally a Met police specialist unit to tackle gun crime in London’s Afro-Caribbean communities after there had been several fatal shootings.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Since 2012 the unit has mostly dealt with all non-fatal shootings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It has since become the Trident gang crime command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This has unit has a larger remit other than </a:t>
            </a:r>
            <a:r>
              <a:rPr lang="en-GB"/>
              <a:t>fatal shootings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7C961C-82A9-4A87-95B3-573B7960F2F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858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11EC6-4BF3-7288-8321-1F53BD8EEF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6DC664-60E9-BB33-6C21-A98A115683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934EFC-4958-C259-2C40-7FA14CEC7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DEDC2E-FE4F-C461-1F03-674BFB3B1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68407-4624-0D6C-D42B-077EC0CD6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101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1D0A2-8A76-2304-B6B4-4906666DD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00182-5814-41FC-4F43-F08CF165F2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895113-3FF7-6DD1-7AF4-5F0BF08A9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8B638-4C1D-5F30-3429-E1A2BB34F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3B5F1-6B75-E1C3-4870-DE6A5E482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839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8C798-8DC8-6E7E-13D3-4F99942DA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D0B696-6FA5-C66B-B447-CB8C13E90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2592B-B8B7-BADE-178E-69198E1F4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98386F-5DEF-AE55-018A-985EF33A3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AE9D52-9CBC-4449-BC8E-C615FC35A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13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02810-28D7-64A4-8E21-94BAAC66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ED42DA-F3AF-D6FC-37D1-B86334D903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DBD955-3E7D-7851-D300-CBCB2227F7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F1F95-CC47-B7F8-4032-E21CC0BD3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04AB3D-9C1F-42E0-3989-FF7B337E8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F477BF-857E-8F99-1E44-EDE218CCB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287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4FE36-73CC-7E0C-39D7-5686FF226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DDF570-A3E4-D374-D0E3-8854D48CB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380512-503D-9399-A6C9-1E1884E3C0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0BBE28-206E-14EC-999C-D66DACA107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22C6E2-1E8E-E0C5-E78B-DC34FBA2A9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593345-01B2-C759-47EC-0D05FB1DF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324876-28C7-9860-CC0B-52B6EA20A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8BA6D6-80A0-3EA8-0265-4B6528DC6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881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C53CE-9E7F-057F-625E-15DB981AC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50A1FD-AC95-259D-E5BA-86965C3D5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66D5FF-FB66-B40A-0AC8-EED7864F9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2349D-4586-C7B6-B64B-29092E094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597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AF3E43-91D7-25B9-93B0-420271343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99D8AD-03C2-ACB4-2D2F-19DB305D5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C96070-F191-90E1-4674-70AE51985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197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58FF8-8C43-FCC4-19AF-AE1B8775E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FE3838-24B3-B392-4500-66129B52AB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E8125F-741A-EE08-96B7-E150FB949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628419-15E5-B712-8B97-9BE349D9A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EAEC9-4B59-5272-9646-000AAE0B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0B7263-2788-2122-4661-7EFF7092E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62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B1F9D-6743-4C8A-3744-B01A00D3F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3360DC-4D7B-37DF-602A-463353F014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A76CF8-D7A6-2BD3-8434-C776C4FA6C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579766-F219-85BD-B84B-B4F7DE663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B9BD33-5CE9-FC59-E1E3-3630015F3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542AD0-2E26-9E8E-C4AB-B5D43A4EB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69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BE286-3D0D-BEDA-2C93-B776BF004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7B4788-DDDD-52F3-6C0B-85AF0B2919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BBBB5-E940-B168-A3CB-2DB5915ED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ADBA17-AA39-3136-1AC0-75BFF5FAF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668A76-2547-8074-EE30-69AF279F9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430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0AA574-181C-2A2D-697F-7E7FF12750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86B66B-741F-E352-A52D-8F0B8F6DD2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D81F48-6B43-DE01-DB94-C60D7B126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276902-00D0-3B73-9E31-5C628F895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34F6B-A8C1-F8E8-544D-A9BEF44B9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413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563077-0E52-DBA1-B7DF-3AD064A96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046009-0573-4FEB-B05F-842662905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FCBA8-DAD2-025C-B3E4-940C8A99CC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C2C9C0-6843-43AA-B1CA-9872EAB00EF3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40B82-99EF-E670-FC55-71A82A0117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129A3-01F8-F238-87AB-680C1038B4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DC8C73-644E-4443-B929-BA46ADC6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871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2OzhUKd23DI?feature=oembed" TargetMode="Externa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m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khuWBHsy_2U?feature=oembed" TargetMode="Externa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tm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6375FB-A986-9B69-1F1D-4E8FB8F3D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94716" y="739978"/>
            <a:ext cx="5334930" cy="3004145"/>
          </a:xfrm>
        </p:spPr>
        <p:txBody>
          <a:bodyPr>
            <a:normAutofit/>
          </a:bodyPr>
          <a:lstStyle/>
          <a:p>
            <a:r>
              <a:rPr lang="en-GB" dirty="0"/>
              <a:t>Illegal Firearms and Gun Crime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3" name="Picture 2" descr="raise threat of crime gangs in Scotland ...">
            <a:extLst>
              <a:ext uri="{FF2B5EF4-FFF2-40B4-BE49-F238E27FC236}">
                <a16:creationId xmlns:a16="http://schemas.microsoft.com/office/drawing/2014/main" id="{1C91F28F-BCF1-952B-2318-8857C5DF1B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071" r="17929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22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89F16-6BE6-B10A-8FBD-CBEE8985C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2" y="741391"/>
            <a:ext cx="5479719" cy="1616203"/>
          </a:xfrm>
        </p:spPr>
        <p:txBody>
          <a:bodyPr anchor="b">
            <a:normAutofit/>
          </a:bodyPr>
          <a:lstStyle/>
          <a:p>
            <a:r>
              <a:rPr lang="en-GB" sz="3200" dirty="0"/>
              <a:t>Before Easter Break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A0B0D9-E15D-B0D7-BD65-7ED1B92265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2" y="2533476"/>
            <a:ext cx="5479719" cy="344783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3200" dirty="0"/>
              <a:t>Prior to Easter, we learnt:</a:t>
            </a:r>
          </a:p>
          <a:p>
            <a:r>
              <a:rPr lang="en-GB" sz="3200" dirty="0"/>
              <a:t>We had a visit from South Wales Police</a:t>
            </a:r>
          </a:p>
          <a:p>
            <a:r>
              <a:rPr lang="en-GB" sz="3200" dirty="0"/>
              <a:t>Learnt about Cyber Crime</a:t>
            </a:r>
          </a:p>
          <a:p>
            <a:endParaRPr lang="en-GB" sz="2000" dirty="0"/>
          </a:p>
        </p:txBody>
      </p:sp>
      <p:pic>
        <p:nvPicPr>
          <p:cNvPr id="5" name="Picture 4" descr="Writing an appointment on a paper agenda">
            <a:extLst>
              <a:ext uri="{FF2B5EF4-FFF2-40B4-BE49-F238E27FC236}">
                <a16:creationId xmlns:a16="http://schemas.microsoft.com/office/drawing/2014/main" id="{8AB4635F-43F0-350F-40BD-CFABE38CFB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2101" b="-1"/>
          <a:stretch/>
        </p:blipFill>
        <p:spPr>
          <a:xfrm>
            <a:off x="7270812" y="10"/>
            <a:ext cx="4921187" cy="685799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8CE57D37-C2D0-066B-1AE3-6F4244344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2068638" y="0"/>
            <a:ext cx="123362" cy="6858000"/>
            <a:chOff x="12068638" y="0"/>
            <a:chExt cx="123362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24DCA44-89CF-872A-903F-96C50780E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B0CC4F5-AC85-FFFA-7EB5-33C4FCE90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02176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D55C1A-B2E4-E63F-DEDB-5244C6B5B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GB" sz="4000"/>
              <a:t>Learning Objectives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4D25A2-6A3B-8DF0-025B-B3906B60F2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31" r="54723" b="-1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F6264C73-CE8D-EF56-566D-75FC2F185C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1941266"/>
              </p:ext>
            </p:extLst>
          </p:nvPr>
        </p:nvGraphicFramePr>
        <p:xfrm>
          <a:off x="4553734" y="2409830"/>
          <a:ext cx="6798539" cy="3705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83582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16F4BE-37F0-07DB-FE31-4116BEB0E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Pre 1996 legislation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9E6B0C-ED11-939F-7142-5C0207D730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2728857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00556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CD172D-9FFD-D15C-67E5-6FE537D9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000"/>
              <a:t>Dunblane 1996 school massacre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A357A-470A-CD12-79E0-9D3CA2B04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n-GB" sz="2000"/>
              <a:t>Thomas Hamilton walked into a school and killed 16 small children and a teacher.</a:t>
            </a:r>
          </a:p>
          <a:p>
            <a:r>
              <a:rPr lang="en-GB" sz="2000"/>
              <a:t>The whole incident took 3 minutes.</a:t>
            </a:r>
          </a:p>
          <a:p>
            <a:r>
              <a:rPr lang="en-GB" sz="2000"/>
              <a:t>Hamilton was a disgraced former scout master.</a:t>
            </a:r>
          </a:p>
          <a:p>
            <a:r>
              <a:rPr lang="en-GB" sz="2000"/>
              <a:t>Hamilton killed himself after the attack.</a:t>
            </a:r>
          </a:p>
          <a:p>
            <a:r>
              <a:rPr lang="en-GB" sz="2000"/>
              <a:t>The incident brought in tighter gun laws in the UK.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8366F2E8-DE31-33CD-2063-B87F39B8BD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87" t="20115" r="14800" b="53185"/>
          <a:stretch/>
        </p:blipFill>
        <p:spPr>
          <a:xfrm>
            <a:off x="6099048" y="1413201"/>
            <a:ext cx="5458968" cy="403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234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E3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How One Mass Shooting Changed the UK's Gun Laws Forever">
            <a:hlinkClick r:id="" action="ppaction://media"/>
            <a:extLst>
              <a:ext uri="{FF2B5EF4-FFF2-40B4-BE49-F238E27FC236}">
                <a16:creationId xmlns:a16="http://schemas.microsoft.com/office/drawing/2014/main" id="{3DF74C58-62B3-D297-CBE5-30ADBC55EF4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65853" y="643467"/>
            <a:ext cx="986029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607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9A2F71-9F4F-8A2A-E5C9-640E99E9F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Legislation after Dunblane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7A8FAB7-40E7-88CA-5032-02BC9C8366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6078630"/>
              </p:ext>
            </p:extLst>
          </p:nvPr>
        </p:nvGraphicFramePr>
        <p:xfrm>
          <a:off x="638926" y="2506647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01758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5B1535-265F-3B6B-FB8F-5FB34EDBF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4" y="353160"/>
            <a:ext cx="7091300" cy="89858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Statistics on legal firearms in the UK</a:t>
            </a:r>
          </a:p>
        </p:txBody>
      </p:sp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375185DD-09FA-1124-BECD-778B555A6C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93" t="26233" r="25036" b="10407"/>
          <a:stretch/>
        </p:blipFill>
        <p:spPr>
          <a:xfrm>
            <a:off x="1372570" y="2181426"/>
            <a:ext cx="4474266" cy="3997637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5F0C13C8-0486-8DFE-58FF-88F68E53599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38" t="25061" r="24700" b="19121"/>
          <a:stretch/>
        </p:blipFill>
        <p:spPr>
          <a:xfrm>
            <a:off x="6345165" y="2217815"/>
            <a:ext cx="5038271" cy="399783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3367F3-DE62-37C6-1353-37356DB9D675}"/>
              </a:ext>
            </a:extLst>
          </p:cNvPr>
          <p:cNvSpPr txBox="1"/>
          <p:nvPr/>
        </p:nvSpPr>
        <p:spPr>
          <a:xfrm>
            <a:off x="9490720" y="6228455"/>
            <a:ext cx="2170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Home Office (2023)</a:t>
            </a:r>
          </a:p>
        </p:txBody>
      </p:sp>
    </p:spTree>
    <p:extLst>
      <p:ext uri="{BB962C8B-B14F-4D97-AF65-F5344CB8AC3E}">
        <p14:creationId xmlns:p14="http://schemas.microsoft.com/office/powerpoint/2010/main" val="3499246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680F2B-1741-984C-6AE2-CE72CAA07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Statistics on the number of illegal firearms in the UK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78FAB-20B4-7C61-8F01-558BBE5A1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In 2018, according to the Small Arms survey there were an estimated 978,000 unregistered firearms in England, Scotland and Wales.</a:t>
            </a:r>
          </a:p>
          <a:p>
            <a:r>
              <a:rPr lang="en-GB" dirty="0"/>
              <a:t>An NCA operation recovered more than 700 firearms.</a:t>
            </a:r>
          </a:p>
          <a:p>
            <a:r>
              <a:rPr lang="en-GB" dirty="0"/>
              <a:t>This operation was 5 years long and was done in conjunction with Spanish police, UK Border Force and international gun retailers.</a:t>
            </a:r>
          </a:p>
          <a:p>
            <a:r>
              <a:rPr lang="en-GB" dirty="0"/>
              <a:t>This operation focused on Forward-venting blank firearms (FVBF) which are illegal to possess or import in the UK.</a:t>
            </a:r>
          </a:p>
        </p:txBody>
      </p:sp>
    </p:spTree>
    <p:extLst>
      <p:ext uri="{BB962C8B-B14F-4D97-AF65-F5344CB8AC3E}">
        <p14:creationId xmlns:p14="http://schemas.microsoft.com/office/powerpoint/2010/main" val="1859077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6FF76B9-219D-4469-AF87-0236D2903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B88BD78-87E1-424D-B479-C37D8E41B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10964637" y="2358"/>
            <a:ext cx="1876653" cy="1766008"/>
            <a:chOff x="-648769" y="2358"/>
            <a:chExt cx="1876653" cy="176600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05EB894-9410-4B20-95E4-7A25101AB8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-415188" y="-231223"/>
              <a:ext cx="1409491" cy="1876653"/>
            </a:xfrm>
            <a:custGeom>
              <a:avLst/>
              <a:gdLst>
                <a:gd name="connsiteX0" fmla="*/ 0 w 1409491"/>
                <a:gd name="connsiteY0" fmla="*/ 643075 h 1876653"/>
                <a:gd name="connsiteX1" fmla="*/ 643075 w 1409491"/>
                <a:gd name="connsiteY1" fmla="*/ 0 h 1876653"/>
                <a:gd name="connsiteX2" fmla="*/ 1409491 w 1409491"/>
                <a:gd name="connsiteY2" fmla="*/ 0 h 1876653"/>
                <a:gd name="connsiteX3" fmla="*/ 1409491 w 1409491"/>
                <a:gd name="connsiteY3" fmla="*/ 1876653 h 1876653"/>
                <a:gd name="connsiteX4" fmla="*/ 1233578 w 1409491"/>
                <a:gd name="connsiteY4" fmla="*/ 1876653 h 1876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491" h="1876653">
                  <a:moveTo>
                    <a:pt x="0" y="643075"/>
                  </a:moveTo>
                  <a:lnTo>
                    <a:pt x="643075" y="0"/>
                  </a:lnTo>
                  <a:lnTo>
                    <a:pt x="1409491" y="0"/>
                  </a:lnTo>
                  <a:lnTo>
                    <a:pt x="1409491" y="1876653"/>
                  </a:lnTo>
                  <a:lnTo>
                    <a:pt x="1233578" y="1876653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66E38B6-B050-4340-8E8F-3A971DADC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301285" y="128278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3719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633C5E46-DAC5-4661-9C87-22B08E2A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43436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Online Media 5" title="Ross Kemp and the Armed Police | Coming Face to Face With an Illegal Arms Dealer | ITV">
            <a:hlinkClick r:id="" action="ppaction://media"/>
            <a:extLst>
              <a:ext uri="{FF2B5EF4-FFF2-40B4-BE49-F238E27FC236}">
                <a16:creationId xmlns:a16="http://schemas.microsoft.com/office/drawing/2014/main" id="{34C9F759-5C25-DF98-9B07-51AAAFBCFAA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165854" y="643467"/>
            <a:ext cx="9860292" cy="557106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709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28E80-EE01-8904-3889-8504CD5ED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4" y="741391"/>
            <a:ext cx="3549649" cy="1616203"/>
          </a:xfrm>
        </p:spPr>
        <p:txBody>
          <a:bodyPr anchor="b">
            <a:normAutofit/>
          </a:bodyPr>
          <a:lstStyle/>
          <a:p>
            <a:r>
              <a:rPr lang="en-GB" sz="3200" dirty="0"/>
              <a:t>Homicide using firearms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878D1E-5B0E-746D-49FC-F1B4DDB66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3" y="2533476"/>
            <a:ext cx="3346964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en-GB" sz="2000"/>
              <a:t>In the year ending March 2021, there were 35 homicides that had been committed by the use of a firearm.</a:t>
            </a:r>
          </a:p>
          <a:p>
            <a:pPr marL="457200" indent="-457200"/>
            <a:r>
              <a:rPr lang="en-GB" sz="2000"/>
              <a:t>This accounted for just 6% of homicides in that year.</a:t>
            </a:r>
          </a:p>
          <a:p>
            <a:pPr marL="457200" indent="-457200"/>
            <a:r>
              <a:rPr lang="en-GB" sz="2000"/>
              <a:t>Of these 35 victims, 11% were female and 89% were male.</a:t>
            </a:r>
          </a:p>
        </p:txBody>
      </p:sp>
      <p:pic>
        <p:nvPicPr>
          <p:cNvPr id="1026" name="Picture 2" descr="Crime Scenes – The Forensics Library">
            <a:extLst>
              <a:ext uri="{FF2B5EF4-FFF2-40B4-BE49-F238E27FC236}">
                <a16:creationId xmlns:a16="http://schemas.microsoft.com/office/drawing/2014/main" id="{03542A53-9987-8C93-BFC7-B612606CB7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51" b="-1"/>
          <a:stretch/>
        </p:blipFill>
        <p:spPr bwMode="auto">
          <a:xfrm>
            <a:off x="5089243" y="877413"/>
            <a:ext cx="6222628" cy="504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51" name="Group 1050">
            <a:extLst>
              <a:ext uri="{FF2B5EF4-FFF2-40B4-BE49-F238E27FC236}">
                <a16:creationId xmlns:a16="http://schemas.microsoft.com/office/drawing/2014/main" id="{3AFCAD34-1AFC-BC1A-F6B2-C34C6391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089243" y="5858828"/>
            <a:ext cx="6226463" cy="123363"/>
            <a:chOff x="7015162" y="5858828"/>
            <a:chExt cx="4300544" cy="123363"/>
          </a:xfrm>
        </p:grpSpPr>
        <p:sp>
          <p:nvSpPr>
            <p:cNvPr id="1052" name="Rectangle 1051">
              <a:extLst>
                <a:ext uri="{FF2B5EF4-FFF2-40B4-BE49-F238E27FC236}">
                  <a16:creationId xmlns:a16="http://schemas.microsoft.com/office/drawing/2014/main" id="{1129F4A2-3705-CF87-3DDA-AF9CE9389B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03753" y="3770237"/>
              <a:ext cx="123362" cy="4300544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3" name="Rectangle 1052">
              <a:extLst>
                <a:ext uri="{FF2B5EF4-FFF2-40B4-BE49-F238E27FC236}">
                  <a16:creationId xmlns:a16="http://schemas.microsoft.com/office/drawing/2014/main" id="{891B1028-FC76-5583-3A1F-5815A7DCF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09789" y="4876274"/>
              <a:ext cx="123362" cy="2088471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78052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76C1EF5B-8A61-16E9-D17D-53619701CC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25" t="32414" r="37245" b="31444"/>
          <a:stretch/>
        </p:blipFill>
        <p:spPr>
          <a:xfrm>
            <a:off x="1304042" y="643467"/>
            <a:ext cx="9583916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EE58D07-118D-DC20-6A0A-A09834A2FC37}"/>
              </a:ext>
            </a:extLst>
          </p:cNvPr>
          <p:cNvSpPr txBox="1"/>
          <p:nvPr/>
        </p:nvSpPr>
        <p:spPr>
          <a:xfrm>
            <a:off x="10001839" y="6214532"/>
            <a:ext cx="14945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/>
              <a:t>Vinter</a:t>
            </a:r>
            <a:r>
              <a:rPr lang="en-GB" sz="1600" dirty="0"/>
              <a:t> (2022)</a:t>
            </a:r>
          </a:p>
        </p:txBody>
      </p:sp>
    </p:spTree>
    <p:extLst>
      <p:ext uri="{BB962C8B-B14F-4D97-AF65-F5344CB8AC3E}">
        <p14:creationId xmlns:p14="http://schemas.microsoft.com/office/powerpoint/2010/main" val="2798515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8240AB-A638-81D9-30DD-24612B60D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Task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6FBF97-CAA1-ACC3-767C-5470ADC47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I want you to look at examples of crimes where there has been a use of a firearm or gun?</a:t>
            </a:r>
          </a:p>
          <a:p>
            <a:r>
              <a:rPr lang="en-GB" dirty="0"/>
              <a:t>What was the crime?</a:t>
            </a:r>
          </a:p>
          <a:p>
            <a:r>
              <a:rPr lang="en-GB" dirty="0"/>
              <a:t>Was there any victims?</a:t>
            </a:r>
          </a:p>
          <a:p>
            <a:r>
              <a:rPr lang="en-GB" dirty="0"/>
              <a:t>What were the repercussions?</a:t>
            </a:r>
          </a:p>
        </p:txBody>
      </p:sp>
    </p:spTree>
    <p:extLst>
      <p:ext uri="{BB962C8B-B14F-4D97-AF65-F5344CB8AC3E}">
        <p14:creationId xmlns:p14="http://schemas.microsoft.com/office/powerpoint/2010/main" val="3436801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0805E2-E4D5-9CD7-5478-A251F6A62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57200"/>
            <a:ext cx="10909640" cy="1368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/>
              <a:t>Comparison with the US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creen shot of a computer&#10;&#10;Description automatically generated">
            <a:extLst>
              <a:ext uri="{FF2B5EF4-FFF2-40B4-BE49-F238E27FC236}">
                <a16:creationId xmlns:a16="http://schemas.microsoft.com/office/drawing/2014/main" id="{831A0604-3490-75B3-8FBE-3C29C6218FE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75" t="20090" r="23275" b="22582"/>
          <a:stretch/>
        </p:blipFill>
        <p:spPr>
          <a:xfrm>
            <a:off x="231550" y="2281843"/>
            <a:ext cx="5614416" cy="3603934"/>
          </a:xfrm>
          <a:prstGeom prst="rect">
            <a:avLst/>
          </a:prstGeom>
        </p:spPr>
      </p:pic>
      <p:pic>
        <p:nvPicPr>
          <p:cNvPr id="5" name="Content Placeholder 4" descr="A screenshot of a computer&#10;&#10;Description automatically generated">
            <a:extLst>
              <a:ext uri="{FF2B5EF4-FFF2-40B4-BE49-F238E27FC236}">
                <a16:creationId xmlns:a16="http://schemas.microsoft.com/office/drawing/2014/main" id="{71F22594-0B01-B134-D392-C2FDDAA92F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3" t="40172" r="46206" b="20344"/>
          <a:stretch/>
        </p:blipFill>
        <p:spPr>
          <a:xfrm>
            <a:off x="7082346" y="2279993"/>
            <a:ext cx="3870225" cy="360578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2F52DF-2198-4E1A-435F-9B95023E0FD0}"/>
              </a:ext>
            </a:extLst>
          </p:cNvPr>
          <p:cNvSpPr txBox="1"/>
          <p:nvPr/>
        </p:nvSpPr>
        <p:spPr>
          <a:xfrm>
            <a:off x="3490242" y="5989022"/>
            <a:ext cx="23557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/>
              <a:t>Mascia</a:t>
            </a:r>
            <a:r>
              <a:rPr lang="en-GB" sz="1400" dirty="0"/>
              <a:t> and Brownlee (2023)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823CA8-69F2-323D-6F3E-A5101C331490}"/>
              </a:ext>
            </a:extLst>
          </p:cNvPr>
          <p:cNvSpPr txBox="1"/>
          <p:nvPr/>
        </p:nvSpPr>
        <p:spPr>
          <a:xfrm>
            <a:off x="9409472" y="5989022"/>
            <a:ext cx="1543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err="1"/>
              <a:t>Gramlich</a:t>
            </a:r>
            <a:r>
              <a:rPr lang="en-GB" sz="1400" dirty="0"/>
              <a:t> (2023)</a:t>
            </a:r>
          </a:p>
        </p:txBody>
      </p:sp>
    </p:spTree>
    <p:extLst>
      <p:ext uri="{BB962C8B-B14F-4D97-AF65-F5344CB8AC3E}">
        <p14:creationId xmlns:p14="http://schemas.microsoft.com/office/powerpoint/2010/main" val="917834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B3A2D1A-45FC-4F95-B150-1C13EF2F6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9C3C864-C625-4883-B868-9A4C470F4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291" y="3296652"/>
            <a:ext cx="12202113" cy="3561346"/>
          </a:xfrm>
          <a:custGeom>
            <a:avLst/>
            <a:gdLst>
              <a:gd name="connsiteX0" fmla="*/ 0 w 12202113"/>
              <a:gd name="connsiteY0" fmla="*/ 3188466 h 3188466"/>
              <a:gd name="connsiteX1" fmla="*/ 10116 w 12202113"/>
              <a:gd name="connsiteY1" fmla="*/ 2657641 h 3188466"/>
              <a:gd name="connsiteX2" fmla="*/ 10116 w 12202113"/>
              <a:gd name="connsiteY2" fmla="*/ 0 h 3188466"/>
              <a:gd name="connsiteX3" fmla="*/ 12202113 w 12202113"/>
              <a:gd name="connsiteY3" fmla="*/ 0 h 3188466"/>
              <a:gd name="connsiteX4" fmla="*/ 12202113 w 12202113"/>
              <a:gd name="connsiteY4" fmla="*/ 2879832 h 3188466"/>
              <a:gd name="connsiteX5" fmla="*/ 12198167 w 12202113"/>
              <a:gd name="connsiteY5" fmla="*/ 2880360 h 3188466"/>
              <a:gd name="connsiteX6" fmla="*/ 12122128 w 12202113"/>
              <a:gd name="connsiteY6" fmla="*/ 2887194 h 3188466"/>
              <a:gd name="connsiteX7" fmla="*/ 12028868 w 12202113"/>
              <a:gd name="connsiteY7" fmla="*/ 2911786 h 3188466"/>
              <a:gd name="connsiteX8" fmla="*/ 11995238 w 12202113"/>
              <a:gd name="connsiteY8" fmla="*/ 2914090 h 3188466"/>
              <a:gd name="connsiteX9" fmla="*/ 11996460 w 12202113"/>
              <a:gd name="connsiteY9" fmla="*/ 2918442 h 3188466"/>
              <a:gd name="connsiteX10" fmla="*/ 11983968 w 12202113"/>
              <a:gd name="connsiteY10" fmla="*/ 2918762 h 3188466"/>
              <a:gd name="connsiteX11" fmla="*/ 11956084 w 12202113"/>
              <a:gd name="connsiteY11" fmla="*/ 2918868 h 3188466"/>
              <a:gd name="connsiteX12" fmla="*/ 11872586 w 12202113"/>
              <a:gd name="connsiteY12" fmla="*/ 2920076 h 3188466"/>
              <a:gd name="connsiteX13" fmla="*/ 11849804 w 12202113"/>
              <a:gd name="connsiteY13" fmla="*/ 2928420 h 3188466"/>
              <a:gd name="connsiteX14" fmla="*/ 11828254 w 12202113"/>
              <a:gd name="connsiteY14" fmla="*/ 2928551 h 3188466"/>
              <a:gd name="connsiteX15" fmla="*/ 11703277 w 12202113"/>
              <a:gd name="connsiteY15" fmla="*/ 2939735 h 3188466"/>
              <a:gd name="connsiteX16" fmla="*/ 11686094 w 12202113"/>
              <a:gd name="connsiteY16" fmla="*/ 2940570 h 3188466"/>
              <a:gd name="connsiteX17" fmla="*/ 11676788 w 12202113"/>
              <a:gd name="connsiteY17" fmla="*/ 2944321 h 3188466"/>
              <a:gd name="connsiteX18" fmla="*/ 11643464 w 12202113"/>
              <a:gd name="connsiteY18" fmla="*/ 2945066 h 3188466"/>
              <a:gd name="connsiteX19" fmla="*/ 11641922 w 12202113"/>
              <a:gd name="connsiteY19" fmla="*/ 2947200 h 3188466"/>
              <a:gd name="connsiteX20" fmla="*/ 11532386 w 12202113"/>
              <a:gd name="connsiteY20" fmla="*/ 2965529 h 3188466"/>
              <a:gd name="connsiteX21" fmla="*/ 11513619 w 12202113"/>
              <a:gd name="connsiteY21" fmla="*/ 2968556 h 3188466"/>
              <a:gd name="connsiteX22" fmla="*/ 11497404 w 12202113"/>
              <a:gd name="connsiteY22" fmla="*/ 2967639 h 3188466"/>
              <a:gd name="connsiteX23" fmla="*/ 11407630 w 12202113"/>
              <a:gd name="connsiteY23" fmla="*/ 2970255 h 3188466"/>
              <a:gd name="connsiteX24" fmla="*/ 11386276 w 12202113"/>
              <a:gd name="connsiteY24" fmla="*/ 2968648 h 3188466"/>
              <a:gd name="connsiteX25" fmla="*/ 11377296 w 12202113"/>
              <a:gd name="connsiteY25" fmla="*/ 2965257 h 3188466"/>
              <a:gd name="connsiteX26" fmla="*/ 11342536 w 12202113"/>
              <a:gd name="connsiteY26" fmla="*/ 2971666 h 3188466"/>
              <a:gd name="connsiteX27" fmla="*/ 11288902 w 12202113"/>
              <a:gd name="connsiteY27" fmla="*/ 2976058 h 3188466"/>
              <a:gd name="connsiteX28" fmla="*/ 11263411 w 12202113"/>
              <a:gd name="connsiteY28" fmla="*/ 2979228 h 3188466"/>
              <a:gd name="connsiteX29" fmla="*/ 11242843 w 12202113"/>
              <a:gd name="connsiteY29" fmla="*/ 2977303 h 3188466"/>
              <a:gd name="connsiteX30" fmla="*/ 11125798 w 12202113"/>
              <a:gd name="connsiteY30" fmla="*/ 2976816 h 3188466"/>
              <a:gd name="connsiteX31" fmla="*/ 11098884 w 12202113"/>
              <a:gd name="connsiteY31" fmla="*/ 2973758 h 3188466"/>
              <a:gd name="connsiteX32" fmla="*/ 11086128 w 12202113"/>
              <a:gd name="connsiteY32" fmla="*/ 2967663 h 3188466"/>
              <a:gd name="connsiteX33" fmla="*/ 11076132 w 12202113"/>
              <a:gd name="connsiteY33" fmla="*/ 2969836 h 3188466"/>
              <a:gd name="connsiteX34" fmla="*/ 11005337 w 12202113"/>
              <a:gd name="connsiteY34" fmla="*/ 2970053 h 3188466"/>
              <a:gd name="connsiteX35" fmla="*/ 10959154 w 12202113"/>
              <a:gd name="connsiteY35" fmla="*/ 2970750 h 3188466"/>
              <a:gd name="connsiteX36" fmla="*/ 10956347 w 12202113"/>
              <a:gd name="connsiteY36" fmla="*/ 2979118 h 3188466"/>
              <a:gd name="connsiteX37" fmla="*/ 10915223 w 12202113"/>
              <a:gd name="connsiteY37" fmla="*/ 2982099 h 3188466"/>
              <a:gd name="connsiteX38" fmla="*/ 10871398 w 12202113"/>
              <a:gd name="connsiteY38" fmla="*/ 2976728 h 3188466"/>
              <a:gd name="connsiteX39" fmla="*/ 10819743 w 12202113"/>
              <a:gd name="connsiteY39" fmla="*/ 2977481 h 3188466"/>
              <a:gd name="connsiteX40" fmla="*/ 10788834 w 12202113"/>
              <a:gd name="connsiteY40" fmla="*/ 2977840 h 3188466"/>
              <a:gd name="connsiteX41" fmla="*/ 10707711 w 12202113"/>
              <a:gd name="connsiteY41" fmla="*/ 2985644 h 3188466"/>
              <a:gd name="connsiteX42" fmla="*/ 10576086 w 12202113"/>
              <a:gd name="connsiteY42" fmla="*/ 3015319 h 3188466"/>
              <a:gd name="connsiteX43" fmla="*/ 10534761 w 12202113"/>
              <a:gd name="connsiteY43" fmla="*/ 3019524 h 3188466"/>
              <a:gd name="connsiteX44" fmla="*/ 10527537 w 12202113"/>
              <a:gd name="connsiteY44" fmla="*/ 3017814 h 3188466"/>
              <a:gd name="connsiteX45" fmla="*/ 10321799 w 12202113"/>
              <a:gd name="connsiteY45" fmla="*/ 3035635 h 3188466"/>
              <a:gd name="connsiteX46" fmla="*/ 10284989 w 12202113"/>
              <a:gd name="connsiteY46" fmla="*/ 3036679 h 3188466"/>
              <a:gd name="connsiteX47" fmla="*/ 10257423 w 12202113"/>
              <a:gd name="connsiteY47" fmla="*/ 3036027 h 3188466"/>
              <a:gd name="connsiteX48" fmla="*/ 10191450 w 12202113"/>
              <a:gd name="connsiteY48" fmla="*/ 3041963 h 3188466"/>
              <a:gd name="connsiteX49" fmla="*/ 10083845 w 12202113"/>
              <a:gd name="connsiteY49" fmla="*/ 3054978 h 3188466"/>
              <a:gd name="connsiteX50" fmla="*/ 10060611 w 12202113"/>
              <a:gd name="connsiteY50" fmla="*/ 3057035 h 3188466"/>
              <a:gd name="connsiteX51" fmla="*/ 10039363 w 12202113"/>
              <a:gd name="connsiteY51" fmla="*/ 3055961 h 3188466"/>
              <a:gd name="connsiteX52" fmla="*/ 10033322 w 12202113"/>
              <a:gd name="connsiteY52" fmla="*/ 3053238 h 3188466"/>
              <a:gd name="connsiteX53" fmla="*/ 10020337 w 12202113"/>
              <a:gd name="connsiteY53" fmla="*/ 3053912 h 3188466"/>
              <a:gd name="connsiteX54" fmla="*/ 10016616 w 12202113"/>
              <a:gd name="connsiteY54" fmla="*/ 3053498 h 3188466"/>
              <a:gd name="connsiteX55" fmla="*/ 9995549 w 12202113"/>
              <a:gd name="connsiteY55" fmla="*/ 3051719 h 3188466"/>
              <a:gd name="connsiteX56" fmla="*/ 9957212 w 12202113"/>
              <a:gd name="connsiteY56" fmla="*/ 3062663 h 3188466"/>
              <a:gd name="connsiteX57" fmla="*/ 9904584 w 12202113"/>
              <a:gd name="connsiteY57" fmla="*/ 3063999 h 3188466"/>
              <a:gd name="connsiteX58" fmla="*/ 9713857 w 12202113"/>
              <a:gd name="connsiteY58" fmla="*/ 3087955 h 3188466"/>
              <a:gd name="connsiteX59" fmla="*/ 9678879 w 12202113"/>
              <a:gd name="connsiteY59" fmla="*/ 3079676 h 3188466"/>
              <a:gd name="connsiteX60" fmla="*/ 9598760 w 12202113"/>
              <a:gd name="connsiteY60" fmla="*/ 3085228 h 3188466"/>
              <a:gd name="connsiteX61" fmla="*/ 9488796 w 12202113"/>
              <a:gd name="connsiteY61" fmla="*/ 3115384 h 3188466"/>
              <a:gd name="connsiteX62" fmla="*/ 9341972 w 12202113"/>
              <a:gd name="connsiteY62" fmla="*/ 3126583 h 3188466"/>
              <a:gd name="connsiteX63" fmla="*/ 9333795 w 12202113"/>
              <a:gd name="connsiteY63" fmla="*/ 3132083 h 3188466"/>
              <a:gd name="connsiteX64" fmla="*/ 9321736 w 12202113"/>
              <a:gd name="connsiteY64" fmla="*/ 3135834 h 3188466"/>
              <a:gd name="connsiteX65" fmla="*/ 9319405 w 12202113"/>
              <a:gd name="connsiteY65" fmla="*/ 3135561 h 3188466"/>
              <a:gd name="connsiteX66" fmla="*/ 9302847 w 12202113"/>
              <a:gd name="connsiteY66" fmla="*/ 3137746 h 3188466"/>
              <a:gd name="connsiteX67" fmla="*/ 9300930 w 12202113"/>
              <a:gd name="connsiteY67" fmla="*/ 3139687 h 3188466"/>
              <a:gd name="connsiteX68" fmla="*/ 9290106 w 12202113"/>
              <a:gd name="connsiteY68" fmla="*/ 3141645 h 3188466"/>
              <a:gd name="connsiteX69" fmla="*/ 9270220 w 12202113"/>
              <a:gd name="connsiteY69" fmla="*/ 3146737 h 3188466"/>
              <a:gd name="connsiteX70" fmla="*/ 9265150 w 12202113"/>
              <a:gd name="connsiteY70" fmla="*/ 3146531 h 3188466"/>
              <a:gd name="connsiteX71" fmla="*/ 9233057 w 12202113"/>
              <a:gd name="connsiteY71" fmla="*/ 3152408 h 3188466"/>
              <a:gd name="connsiteX72" fmla="*/ 9231974 w 12202113"/>
              <a:gd name="connsiteY72" fmla="*/ 3151938 h 3188466"/>
              <a:gd name="connsiteX73" fmla="*/ 9220130 w 12202113"/>
              <a:gd name="connsiteY73" fmla="*/ 3151189 h 3188466"/>
              <a:gd name="connsiteX74" fmla="*/ 9198955 w 12202113"/>
              <a:gd name="connsiteY74" fmla="*/ 3151015 h 3188466"/>
              <a:gd name="connsiteX75" fmla="*/ 9142196 w 12202113"/>
              <a:gd name="connsiteY75" fmla="*/ 3143802 h 3188466"/>
              <a:gd name="connsiteX76" fmla="*/ 9108665 w 12202113"/>
              <a:gd name="connsiteY76" fmla="*/ 3149868 h 3188466"/>
              <a:gd name="connsiteX77" fmla="*/ 9014086 w 12202113"/>
              <a:gd name="connsiteY77" fmla="*/ 3150791 h 3188466"/>
              <a:gd name="connsiteX78" fmla="*/ 8915037 w 12202113"/>
              <a:gd name="connsiteY78" fmla="*/ 3140020 h 3188466"/>
              <a:gd name="connsiteX79" fmla="*/ 8815667 w 12202113"/>
              <a:gd name="connsiteY79" fmla="*/ 3138606 h 3188466"/>
              <a:gd name="connsiteX80" fmla="*/ 8779688 w 12202113"/>
              <a:gd name="connsiteY80" fmla="*/ 3138895 h 3188466"/>
              <a:gd name="connsiteX81" fmla="*/ 8715556 w 12202113"/>
              <a:gd name="connsiteY81" fmla="*/ 3135878 h 3188466"/>
              <a:gd name="connsiteX82" fmla="*/ 8686183 w 12202113"/>
              <a:gd name="connsiteY82" fmla="*/ 3132307 h 3188466"/>
              <a:gd name="connsiteX83" fmla="*/ 8684895 w 12202113"/>
              <a:gd name="connsiteY83" fmla="*/ 3132527 h 3188466"/>
              <a:gd name="connsiteX84" fmla="*/ 8682270 w 12202113"/>
              <a:gd name="connsiteY84" fmla="*/ 3130989 h 3188466"/>
              <a:gd name="connsiteX85" fmla="*/ 8676836 w 12202113"/>
              <a:gd name="connsiteY85" fmla="*/ 3130278 h 3188466"/>
              <a:gd name="connsiteX86" fmla="*/ 8662002 w 12202113"/>
              <a:gd name="connsiteY86" fmla="*/ 3130735 h 3188466"/>
              <a:gd name="connsiteX87" fmla="*/ 8656423 w 12202113"/>
              <a:gd name="connsiteY87" fmla="*/ 3131304 h 3188466"/>
              <a:gd name="connsiteX88" fmla="*/ 8648261 w 12202113"/>
              <a:gd name="connsiteY88" fmla="*/ 3131294 h 3188466"/>
              <a:gd name="connsiteX89" fmla="*/ 8648057 w 12202113"/>
              <a:gd name="connsiteY89" fmla="*/ 3131167 h 3188466"/>
              <a:gd name="connsiteX90" fmla="*/ 8640412 w 12202113"/>
              <a:gd name="connsiteY90" fmla="*/ 3131403 h 3188466"/>
              <a:gd name="connsiteX91" fmla="*/ 8603003 w 12202113"/>
              <a:gd name="connsiteY91" fmla="*/ 3134155 h 3188466"/>
              <a:gd name="connsiteX92" fmla="*/ 8553571 w 12202113"/>
              <a:gd name="connsiteY92" fmla="*/ 3122125 h 3188466"/>
              <a:gd name="connsiteX93" fmla="*/ 8533128 w 12202113"/>
              <a:gd name="connsiteY93" fmla="*/ 3120039 h 3188466"/>
              <a:gd name="connsiteX94" fmla="*/ 8522209 w 12202113"/>
              <a:gd name="connsiteY94" fmla="*/ 3118252 h 3188466"/>
              <a:gd name="connsiteX95" fmla="*/ 8521532 w 12202113"/>
              <a:gd name="connsiteY95" fmla="*/ 3117705 h 3188466"/>
              <a:gd name="connsiteX96" fmla="*/ 8485667 w 12202113"/>
              <a:gd name="connsiteY96" fmla="*/ 3120406 h 3188466"/>
              <a:gd name="connsiteX97" fmla="*/ 8480905 w 12202113"/>
              <a:gd name="connsiteY97" fmla="*/ 3119749 h 3188466"/>
              <a:gd name="connsiteX98" fmla="*/ 8457530 w 12202113"/>
              <a:gd name="connsiteY98" fmla="*/ 3122810 h 3188466"/>
              <a:gd name="connsiteX99" fmla="*/ 8445451 w 12202113"/>
              <a:gd name="connsiteY99" fmla="*/ 3123697 h 3188466"/>
              <a:gd name="connsiteX100" fmla="*/ 8442039 w 12202113"/>
              <a:gd name="connsiteY100" fmla="*/ 3125378 h 3188466"/>
              <a:gd name="connsiteX101" fmla="*/ 8424215 w 12202113"/>
              <a:gd name="connsiteY101" fmla="*/ 3125963 h 3188466"/>
              <a:gd name="connsiteX102" fmla="*/ 8422165 w 12202113"/>
              <a:gd name="connsiteY102" fmla="*/ 3125491 h 3188466"/>
              <a:gd name="connsiteX103" fmla="*/ 8407465 w 12202113"/>
              <a:gd name="connsiteY103" fmla="*/ 3127979 h 3188466"/>
              <a:gd name="connsiteX104" fmla="*/ 8395146 w 12202113"/>
              <a:gd name="connsiteY104" fmla="*/ 3132488 h 3188466"/>
              <a:gd name="connsiteX105" fmla="*/ 8243538 w 12202113"/>
              <a:gd name="connsiteY105" fmla="*/ 3129873 h 3188466"/>
              <a:gd name="connsiteX106" fmla="*/ 8112685 w 12202113"/>
              <a:gd name="connsiteY106" fmla="*/ 3148698 h 3188466"/>
              <a:gd name="connsiteX107" fmla="*/ 8026741 w 12202113"/>
              <a:gd name="connsiteY107" fmla="*/ 3154015 h 3188466"/>
              <a:gd name="connsiteX108" fmla="*/ 8030400 w 12202113"/>
              <a:gd name="connsiteY108" fmla="*/ 3146736 h 3188466"/>
              <a:gd name="connsiteX109" fmla="*/ 8002987 w 12202113"/>
              <a:gd name="connsiteY109" fmla="*/ 3135663 h 3188466"/>
              <a:gd name="connsiteX110" fmla="*/ 7798568 w 12202113"/>
              <a:gd name="connsiteY110" fmla="*/ 3141249 h 3188466"/>
              <a:gd name="connsiteX111" fmla="*/ 7746353 w 12202113"/>
              <a:gd name="connsiteY111" fmla="*/ 3137755 h 3188466"/>
              <a:gd name="connsiteX112" fmla="*/ 7700395 w 12202113"/>
              <a:gd name="connsiteY112" fmla="*/ 3144729 h 3188466"/>
              <a:gd name="connsiteX113" fmla="*/ 7681335 w 12202113"/>
              <a:gd name="connsiteY113" fmla="*/ 3141120 h 3188466"/>
              <a:gd name="connsiteX114" fmla="*/ 7678044 w 12202113"/>
              <a:gd name="connsiteY114" fmla="*/ 3140387 h 3188466"/>
              <a:gd name="connsiteX115" fmla="*/ 7664890 w 12202113"/>
              <a:gd name="connsiteY115" fmla="*/ 3139855 h 3188466"/>
              <a:gd name="connsiteX116" fmla="*/ 7661183 w 12202113"/>
              <a:gd name="connsiteY116" fmla="*/ 3136706 h 3188466"/>
              <a:gd name="connsiteX117" fmla="*/ 7641383 w 12202113"/>
              <a:gd name="connsiteY117" fmla="*/ 3133755 h 3188466"/>
              <a:gd name="connsiteX118" fmla="*/ 7617169 w 12202113"/>
              <a:gd name="connsiteY118" fmla="*/ 3133614 h 3188466"/>
              <a:gd name="connsiteX119" fmla="*/ 7531143 w 12202113"/>
              <a:gd name="connsiteY119" fmla="*/ 3132781 h 3188466"/>
              <a:gd name="connsiteX120" fmla="*/ 7517113 w 12202113"/>
              <a:gd name="connsiteY120" fmla="*/ 3134483 h 3188466"/>
              <a:gd name="connsiteX121" fmla="*/ 7471320 w 12202113"/>
              <a:gd name="connsiteY121" fmla="*/ 3131645 h 3188466"/>
              <a:gd name="connsiteX122" fmla="*/ 7430512 w 12202113"/>
              <a:gd name="connsiteY122" fmla="*/ 3131007 h 3188466"/>
              <a:gd name="connsiteX123" fmla="*/ 7404071 w 12202113"/>
              <a:gd name="connsiteY123" fmla="*/ 3132361 h 3188466"/>
              <a:gd name="connsiteX124" fmla="*/ 7397140 w 12202113"/>
              <a:gd name="connsiteY124" fmla="*/ 3131239 h 3188466"/>
              <a:gd name="connsiteX125" fmla="*/ 7370514 w 12202113"/>
              <a:gd name="connsiteY125" fmla="*/ 3130516 h 3188466"/>
              <a:gd name="connsiteX126" fmla="*/ 7356953 w 12202113"/>
              <a:gd name="connsiteY126" fmla="*/ 3132179 h 3188466"/>
              <a:gd name="connsiteX127" fmla="*/ 7343567 w 12202113"/>
              <a:gd name="connsiteY127" fmla="*/ 3128350 h 3188466"/>
              <a:gd name="connsiteX128" fmla="*/ 7340295 w 12202113"/>
              <a:gd name="connsiteY128" fmla="*/ 3125545 h 3188466"/>
              <a:gd name="connsiteX129" fmla="*/ 7321348 w 12202113"/>
              <a:gd name="connsiteY129" fmla="*/ 3126804 h 3188466"/>
              <a:gd name="connsiteX130" fmla="*/ 7305815 w 12202113"/>
              <a:gd name="connsiteY130" fmla="*/ 3124063 h 3188466"/>
              <a:gd name="connsiteX131" fmla="*/ 7292274 w 12202113"/>
              <a:gd name="connsiteY131" fmla="*/ 3125855 h 3188466"/>
              <a:gd name="connsiteX132" fmla="*/ 7286654 w 12202113"/>
              <a:gd name="connsiteY132" fmla="*/ 3125451 h 3188466"/>
              <a:gd name="connsiteX133" fmla="*/ 7272685 w 12202113"/>
              <a:gd name="connsiteY133" fmla="*/ 3124094 h 3188466"/>
              <a:gd name="connsiteX134" fmla="*/ 7248584 w 12202113"/>
              <a:gd name="connsiteY134" fmla="*/ 3121080 h 3188466"/>
              <a:gd name="connsiteX135" fmla="*/ 7241065 w 12202113"/>
              <a:gd name="connsiteY135" fmla="*/ 3120661 h 3188466"/>
              <a:gd name="connsiteX136" fmla="*/ 7224696 w 12202113"/>
              <a:gd name="connsiteY136" fmla="*/ 3116051 h 3188466"/>
              <a:gd name="connsiteX137" fmla="*/ 7193009 w 12202113"/>
              <a:gd name="connsiteY137" fmla="*/ 3112108 h 3188466"/>
              <a:gd name="connsiteX138" fmla="*/ 7137220 w 12202113"/>
              <a:gd name="connsiteY138" fmla="*/ 3098354 h 3188466"/>
              <a:gd name="connsiteX139" fmla="*/ 7104427 w 12202113"/>
              <a:gd name="connsiteY139" fmla="*/ 3091790 h 3188466"/>
              <a:gd name="connsiteX140" fmla="*/ 7082240 w 12202113"/>
              <a:gd name="connsiteY140" fmla="*/ 3085740 h 3188466"/>
              <a:gd name="connsiteX141" fmla="*/ 7016754 w 12202113"/>
              <a:gd name="connsiteY141" fmla="*/ 3077196 h 3188466"/>
              <a:gd name="connsiteX142" fmla="*/ 6904436 w 12202113"/>
              <a:gd name="connsiteY142" fmla="*/ 3065900 h 3188466"/>
              <a:gd name="connsiteX143" fmla="*/ 6881434 w 12202113"/>
              <a:gd name="connsiteY143" fmla="*/ 3062865 h 3188466"/>
              <a:gd name="connsiteX144" fmla="*/ 6865273 w 12202113"/>
              <a:gd name="connsiteY144" fmla="*/ 3057749 h 3188466"/>
              <a:gd name="connsiteX145" fmla="*/ 6864671 w 12202113"/>
              <a:gd name="connsiteY145" fmla="*/ 3054378 h 3188466"/>
              <a:gd name="connsiteX146" fmla="*/ 6852599 w 12202113"/>
              <a:gd name="connsiteY146" fmla="*/ 3052306 h 3188466"/>
              <a:gd name="connsiteX147" fmla="*/ 6850143 w 12202113"/>
              <a:gd name="connsiteY147" fmla="*/ 3051232 h 3188466"/>
              <a:gd name="connsiteX148" fmla="*/ 6835301 w 12202113"/>
              <a:gd name="connsiteY148" fmla="*/ 3045593 h 3188466"/>
              <a:gd name="connsiteX149" fmla="*/ 6784871 w 12202113"/>
              <a:gd name="connsiteY149" fmla="*/ 3046562 h 3188466"/>
              <a:gd name="connsiteX150" fmla="*/ 6738245 w 12202113"/>
              <a:gd name="connsiteY150" fmla="*/ 3037055 h 3188466"/>
              <a:gd name="connsiteX151" fmla="*/ 6537703 w 12202113"/>
              <a:gd name="connsiteY151" fmla="*/ 3017736 h 3188466"/>
              <a:gd name="connsiteX152" fmla="*/ 6521858 w 12202113"/>
              <a:gd name="connsiteY152" fmla="*/ 3004158 h 3188466"/>
              <a:gd name="connsiteX153" fmla="*/ 6445069 w 12202113"/>
              <a:gd name="connsiteY153" fmla="*/ 2992470 h 3188466"/>
              <a:gd name="connsiteX154" fmla="*/ 6302447 w 12202113"/>
              <a:gd name="connsiteY154" fmla="*/ 2994274 h 3188466"/>
              <a:gd name="connsiteX155" fmla="*/ 6160029 w 12202113"/>
              <a:gd name="connsiteY155" fmla="*/ 2973666 h 3188466"/>
              <a:gd name="connsiteX156" fmla="*/ 6144046 w 12202113"/>
              <a:gd name="connsiteY156" fmla="*/ 2976380 h 3188466"/>
              <a:gd name="connsiteX157" fmla="*/ 6127670 w 12202113"/>
              <a:gd name="connsiteY157" fmla="*/ 2976929 h 3188466"/>
              <a:gd name="connsiteX158" fmla="*/ 6126155 w 12202113"/>
              <a:gd name="connsiteY158" fmla="*/ 2976245 h 3188466"/>
              <a:gd name="connsiteX159" fmla="*/ 6108575 w 12202113"/>
              <a:gd name="connsiteY159" fmla="*/ 2974651 h 3188466"/>
              <a:gd name="connsiteX160" fmla="*/ 6103746 w 12202113"/>
              <a:gd name="connsiteY160" fmla="*/ 2975803 h 3188466"/>
              <a:gd name="connsiteX161" fmla="*/ 6091377 w 12202113"/>
              <a:gd name="connsiteY161" fmla="*/ 2975180 h 3188466"/>
              <a:gd name="connsiteX162" fmla="*/ 6066183 w 12202113"/>
              <a:gd name="connsiteY162" fmla="*/ 2975222 h 3188466"/>
              <a:gd name="connsiteX163" fmla="*/ 6063287 w 12202113"/>
              <a:gd name="connsiteY163" fmla="*/ 2974353 h 3188466"/>
              <a:gd name="connsiteX164" fmla="*/ 6054813 w 12202113"/>
              <a:gd name="connsiteY164" fmla="*/ 2974911 h 3188466"/>
              <a:gd name="connsiteX165" fmla="*/ 6050809 w 12202113"/>
              <a:gd name="connsiteY165" fmla="*/ 2973985 h 3188466"/>
              <a:gd name="connsiteX166" fmla="*/ 6013979 w 12202113"/>
              <a:gd name="connsiteY166" fmla="*/ 2974553 h 3188466"/>
              <a:gd name="connsiteX167" fmla="*/ 6013800 w 12202113"/>
              <a:gd name="connsiteY167" fmla="*/ 2973973 h 3188466"/>
              <a:gd name="connsiteX168" fmla="*/ 6004866 w 12202113"/>
              <a:gd name="connsiteY168" fmla="*/ 2971570 h 3188466"/>
              <a:gd name="connsiteX169" fmla="*/ 5987036 w 12202113"/>
              <a:gd name="connsiteY169" fmla="*/ 2968315 h 3188466"/>
              <a:gd name="connsiteX170" fmla="*/ 5950027 w 12202113"/>
              <a:gd name="connsiteY170" fmla="*/ 2953546 h 3188466"/>
              <a:gd name="connsiteX171" fmla="*/ 5911668 w 12202113"/>
              <a:gd name="connsiteY171" fmla="*/ 2954074 h 3188466"/>
              <a:gd name="connsiteX172" fmla="*/ 5904110 w 12202113"/>
              <a:gd name="connsiteY172" fmla="*/ 2953861 h 3188466"/>
              <a:gd name="connsiteX173" fmla="*/ 5904026 w 12202113"/>
              <a:gd name="connsiteY173" fmla="*/ 2953724 h 3188466"/>
              <a:gd name="connsiteX174" fmla="*/ 5896189 w 12202113"/>
              <a:gd name="connsiteY174" fmla="*/ 2953236 h 3188466"/>
              <a:gd name="connsiteX175" fmla="*/ 5890331 w 12202113"/>
              <a:gd name="connsiteY175" fmla="*/ 2953471 h 3188466"/>
              <a:gd name="connsiteX176" fmla="*/ 5875672 w 12202113"/>
              <a:gd name="connsiteY176" fmla="*/ 2953056 h 3188466"/>
              <a:gd name="connsiteX177" fmla="*/ 5871070 w 12202113"/>
              <a:gd name="connsiteY177" fmla="*/ 2952035 h 3188466"/>
              <a:gd name="connsiteX178" fmla="*/ 5869888 w 12202113"/>
              <a:gd name="connsiteY178" fmla="*/ 2950364 h 3188466"/>
              <a:gd name="connsiteX179" fmla="*/ 5868461 w 12202113"/>
              <a:gd name="connsiteY179" fmla="*/ 2950506 h 3188466"/>
              <a:gd name="connsiteX180" fmla="*/ 5843343 w 12202113"/>
              <a:gd name="connsiteY180" fmla="*/ 2945262 h 3188466"/>
              <a:gd name="connsiteX181" fmla="*/ 5784331 w 12202113"/>
              <a:gd name="connsiteY181" fmla="*/ 2938531 h 3188466"/>
              <a:gd name="connsiteX182" fmla="*/ 5749498 w 12202113"/>
              <a:gd name="connsiteY182" fmla="*/ 2936713 h 3188466"/>
              <a:gd name="connsiteX183" fmla="*/ 5655214 w 12202113"/>
              <a:gd name="connsiteY183" fmla="*/ 2929503 h 3188466"/>
              <a:gd name="connsiteX184" fmla="*/ 5561446 w 12202113"/>
              <a:gd name="connsiteY184" fmla="*/ 2920575 h 3188466"/>
              <a:gd name="connsiteX185" fmla="*/ 5519456 w 12202113"/>
              <a:gd name="connsiteY185" fmla="*/ 2906631 h 3188466"/>
              <a:gd name="connsiteX186" fmla="*/ 5514099 w 12202113"/>
              <a:gd name="connsiteY186" fmla="*/ 2906097 h 3188466"/>
              <a:gd name="connsiteX187" fmla="*/ 5499273 w 12202113"/>
              <a:gd name="connsiteY187" fmla="*/ 2907057 h 3188466"/>
              <a:gd name="connsiteX188" fmla="*/ 5493664 w 12202113"/>
              <a:gd name="connsiteY188" fmla="*/ 2907817 h 3188466"/>
              <a:gd name="connsiteX189" fmla="*/ 5485530 w 12202113"/>
              <a:gd name="connsiteY189" fmla="*/ 2908080 h 3188466"/>
              <a:gd name="connsiteX190" fmla="*/ 5485337 w 12202113"/>
              <a:gd name="connsiteY190" fmla="*/ 2907959 h 3188466"/>
              <a:gd name="connsiteX191" fmla="*/ 5477696 w 12202113"/>
              <a:gd name="connsiteY191" fmla="*/ 2908455 h 3188466"/>
              <a:gd name="connsiteX192" fmla="*/ 5440170 w 12202113"/>
              <a:gd name="connsiteY192" fmla="*/ 2912482 h 3188466"/>
              <a:gd name="connsiteX193" fmla="*/ 5391911 w 12202113"/>
              <a:gd name="connsiteY193" fmla="*/ 2902040 h 3188466"/>
              <a:gd name="connsiteX194" fmla="*/ 5371708 w 12202113"/>
              <a:gd name="connsiteY194" fmla="*/ 2900629 h 3188466"/>
              <a:gd name="connsiteX195" fmla="*/ 5360976 w 12202113"/>
              <a:gd name="connsiteY195" fmla="*/ 2899197 h 3188466"/>
              <a:gd name="connsiteX196" fmla="*/ 5360345 w 12202113"/>
              <a:gd name="connsiteY196" fmla="*/ 2898671 h 3188466"/>
              <a:gd name="connsiteX197" fmla="*/ 5324367 w 12202113"/>
              <a:gd name="connsiteY197" fmla="*/ 2902593 h 3188466"/>
              <a:gd name="connsiteX198" fmla="*/ 5319673 w 12202113"/>
              <a:gd name="connsiteY198" fmla="*/ 2902094 h 3188466"/>
              <a:gd name="connsiteX199" fmla="*/ 5296114 w 12202113"/>
              <a:gd name="connsiteY199" fmla="*/ 2905958 h 3188466"/>
              <a:gd name="connsiteX200" fmla="*/ 5283999 w 12202113"/>
              <a:gd name="connsiteY200" fmla="*/ 2907258 h 3188466"/>
              <a:gd name="connsiteX201" fmla="*/ 5280460 w 12202113"/>
              <a:gd name="connsiteY201" fmla="*/ 2909063 h 3188466"/>
              <a:gd name="connsiteX202" fmla="*/ 5262637 w 12202113"/>
              <a:gd name="connsiteY202" fmla="*/ 2910250 h 3188466"/>
              <a:gd name="connsiteX203" fmla="*/ 5260635 w 12202113"/>
              <a:gd name="connsiteY203" fmla="*/ 2909845 h 3188466"/>
              <a:gd name="connsiteX204" fmla="*/ 5245770 w 12202113"/>
              <a:gd name="connsiteY204" fmla="*/ 2912842 h 3188466"/>
              <a:gd name="connsiteX205" fmla="*/ 5233108 w 12202113"/>
              <a:gd name="connsiteY205" fmla="*/ 2917794 h 3188466"/>
              <a:gd name="connsiteX206" fmla="*/ 5082201 w 12202113"/>
              <a:gd name="connsiteY206" fmla="*/ 2920260 h 3188466"/>
              <a:gd name="connsiteX207" fmla="*/ 4939211 w 12202113"/>
              <a:gd name="connsiteY207" fmla="*/ 2931760 h 3188466"/>
              <a:gd name="connsiteX208" fmla="*/ 4794309 w 12202113"/>
              <a:gd name="connsiteY208" fmla="*/ 2937227 h 3188466"/>
              <a:gd name="connsiteX209" fmla="*/ 4637676 w 12202113"/>
              <a:gd name="connsiteY209" fmla="*/ 2946666 h 3188466"/>
              <a:gd name="connsiteX210" fmla="*/ 4585922 w 12202113"/>
              <a:gd name="connsiteY210" fmla="*/ 2944906 h 3188466"/>
              <a:gd name="connsiteX211" fmla="*/ 4539516 w 12202113"/>
              <a:gd name="connsiteY211" fmla="*/ 2953466 h 3188466"/>
              <a:gd name="connsiteX212" fmla="*/ 4520819 w 12202113"/>
              <a:gd name="connsiteY212" fmla="*/ 2950477 h 3188466"/>
              <a:gd name="connsiteX213" fmla="*/ 4517604 w 12202113"/>
              <a:gd name="connsiteY213" fmla="*/ 2949852 h 3188466"/>
              <a:gd name="connsiteX214" fmla="*/ 4504537 w 12202113"/>
              <a:gd name="connsiteY214" fmla="*/ 2949759 h 3188466"/>
              <a:gd name="connsiteX215" fmla="*/ 4501104 w 12202113"/>
              <a:gd name="connsiteY215" fmla="*/ 2946715 h 3188466"/>
              <a:gd name="connsiteX216" fmla="*/ 4342695 w 12202113"/>
              <a:gd name="connsiteY216" fmla="*/ 2951638 h 3188466"/>
              <a:gd name="connsiteX217" fmla="*/ 4274096 w 12202113"/>
              <a:gd name="connsiteY217" fmla="*/ 2953640 h 3188466"/>
              <a:gd name="connsiteX218" fmla="*/ 4248170 w 12202113"/>
              <a:gd name="connsiteY218" fmla="*/ 2951384 h 3188466"/>
              <a:gd name="connsiteX219" fmla="*/ 4147924 w 12202113"/>
              <a:gd name="connsiteY219" fmla="*/ 2945945 h 3188466"/>
              <a:gd name="connsiteX220" fmla="*/ 4061825 w 12202113"/>
              <a:gd name="connsiteY220" fmla="*/ 2944206 h 3188466"/>
              <a:gd name="connsiteX221" fmla="*/ 3998557 w 12202113"/>
              <a:gd name="connsiteY221" fmla="*/ 2955821 h 3188466"/>
              <a:gd name="connsiteX222" fmla="*/ 3993107 w 12202113"/>
              <a:gd name="connsiteY222" fmla="*/ 2953708 h 3188466"/>
              <a:gd name="connsiteX223" fmla="*/ 3949713 w 12202113"/>
              <a:gd name="connsiteY223" fmla="*/ 2955441 h 3188466"/>
              <a:gd name="connsiteX224" fmla="*/ 3797284 w 12202113"/>
              <a:gd name="connsiteY224" fmla="*/ 2977037 h 3188466"/>
              <a:gd name="connsiteX225" fmla="*/ 3712498 w 12202113"/>
              <a:gd name="connsiteY225" fmla="*/ 2979996 h 3188466"/>
              <a:gd name="connsiteX226" fmla="*/ 3682471 w 12202113"/>
              <a:gd name="connsiteY226" fmla="*/ 2978543 h 3188466"/>
              <a:gd name="connsiteX227" fmla="*/ 3632163 w 12202113"/>
              <a:gd name="connsiteY227" fmla="*/ 2976264 h 3188466"/>
              <a:gd name="connsiteX228" fmla="*/ 3594728 w 12202113"/>
              <a:gd name="connsiteY228" fmla="*/ 2968398 h 3188466"/>
              <a:gd name="connsiteX229" fmla="*/ 3552594 w 12202113"/>
              <a:gd name="connsiteY229" fmla="*/ 2968934 h 3188466"/>
              <a:gd name="connsiteX230" fmla="*/ 3542589 w 12202113"/>
              <a:gd name="connsiteY230" fmla="*/ 2977031 h 3188466"/>
              <a:gd name="connsiteX231" fmla="*/ 3497591 w 12202113"/>
              <a:gd name="connsiteY231" fmla="*/ 2975018 h 3188466"/>
              <a:gd name="connsiteX232" fmla="*/ 3429352 w 12202113"/>
              <a:gd name="connsiteY232" fmla="*/ 2971090 h 3188466"/>
              <a:gd name="connsiteX233" fmla="*/ 3389938 w 12202113"/>
              <a:gd name="connsiteY233" fmla="*/ 2970884 h 3188466"/>
              <a:gd name="connsiteX234" fmla="*/ 3282344 w 12202113"/>
              <a:gd name="connsiteY234" fmla="*/ 2968084 h 3188466"/>
              <a:gd name="connsiteX235" fmla="*/ 3174624 w 12202113"/>
              <a:gd name="connsiteY235" fmla="*/ 2963576 h 3188466"/>
              <a:gd name="connsiteX236" fmla="*/ 3111077 w 12202113"/>
              <a:gd name="connsiteY236" fmla="*/ 2951285 h 3188466"/>
              <a:gd name="connsiteX237" fmla="*/ 3022501 w 12202113"/>
              <a:gd name="connsiteY237" fmla="*/ 2948619 h 3188466"/>
              <a:gd name="connsiteX238" fmla="*/ 3007714 w 12202113"/>
              <a:gd name="connsiteY238" fmla="*/ 2946762 h 3188466"/>
              <a:gd name="connsiteX239" fmla="*/ 2903098 w 12202113"/>
              <a:gd name="connsiteY239" fmla="*/ 2940576 h 3188466"/>
              <a:gd name="connsiteX240" fmla="*/ 2781591 w 12202113"/>
              <a:gd name="connsiteY240" fmla="*/ 2946394 h 3188466"/>
              <a:gd name="connsiteX241" fmla="*/ 2627942 w 12202113"/>
              <a:gd name="connsiteY241" fmla="*/ 2919996 h 3188466"/>
              <a:gd name="connsiteX242" fmla="*/ 2354959 w 12202113"/>
              <a:gd name="connsiteY242" fmla="*/ 2882080 h 3188466"/>
              <a:gd name="connsiteX243" fmla="*/ 2063184 w 12202113"/>
              <a:gd name="connsiteY243" fmla="*/ 2879109 h 3188466"/>
              <a:gd name="connsiteX244" fmla="*/ 1986946 w 12202113"/>
              <a:gd name="connsiteY244" fmla="*/ 2887619 h 3188466"/>
              <a:gd name="connsiteX245" fmla="*/ 1763479 w 12202113"/>
              <a:gd name="connsiteY245" fmla="*/ 2909077 h 3188466"/>
              <a:gd name="connsiteX246" fmla="*/ 1537980 w 12202113"/>
              <a:gd name="connsiteY246" fmla="*/ 2960398 h 3188466"/>
              <a:gd name="connsiteX247" fmla="*/ 1395229 w 12202113"/>
              <a:gd name="connsiteY247" fmla="*/ 2975625 h 3188466"/>
              <a:gd name="connsiteX248" fmla="*/ 1327834 w 12202113"/>
              <a:gd name="connsiteY248" fmla="*/ 2989485 h 3188466"/>
              <a:gd name="connsiteX249" fmla="*/ 1280757 w 12202113"/>
              <a:gd name="connsiteY249" fmla="*/ 2992959 h 3188466"/>
              <a:gd name="connsiteX250" fmla="*/ 1252582 w 12202113"/>
              <a:gd name="connsiteY250" fmla="*/ 2995877 h 3188466"/>
              <a:gd name="connsiteX251" fmla="*/ 1204670 w 12202113"/>
              <a:gd name="connsiteY251" fmla="*/ 3014826 h 3188466"/>
              <a:gd name="connsiteX252" fmla="*/ 1020457 w 12202113"/>
              <a:gd name="connsiteY252" fmla="*/ 3031603 h 3188466"/>
              <a:gd name="connsiteX253" fmla="*/ 843248 w 12202113"/>
              <a:gd name="connsiteY253" fmla="*/ 3026954 h 3188466"/>
              <a:gd name="connsiteX254" fmla="*/ 583517 w 12202113"/>
              <a:gd name="connsiteY254" fmla="*/ 3089095 h 3188466"/>
              <a:gd name="connsiteX255" fmla="*/ 556836 w 12202113"/>
              <a:gd name="connsiteY255" fmla="*/ 3094374 h 3188466"/>
              <a:gd name="connsiteX256" fmla="*/ 412089 w 12202113"/>
              <a:gd name="connsiteY256" fmla="*/ 3121334 h 3188466"/>
              <a:gd name="connsiteX257" fmla="*/ 83929 w 12202113"/>
              <a:gd name="connsiteY257" fmla="*/ 3150566 h 3188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12202113" h="3188466">
                <a:moveTo>
                  <a:pt x="0" y="3188466"/>
                </a:moveTo>
                <a:lnTo>
                  <a:pt x="10116" y="2657641"/>
                </a:lnTo>
                <a:lnTo>
                  <a:pt x="10116" y="0"/>
                </a:lnTo>
                <a:lnTo>
                  <a:pt x="12202113" y="0"/>
                </a:lnTo>
                <a:lnTo>
                  <a:pt x="12202113" y="2879832"/>
                </a:lnTo>
                <a:lnTo>
                  <a:pt x="12198167" y="2880360"/>
                </a:lnTo>
                <a:cubicBezTo>
                  <a:pt x="12163116" y="2884349"/>
                  <a:pt x="12143771" y="2884544"/>
                  <a:pt x="12122128" y="2887194"/>
                </a:cubicBezTo>
                <a:cubicBezTo>
                  <a:pt x="12087086" y="2893347"/>
                  <a:pt x="12050015" y="2907304"/>
                  <a:pt x="12028868" y="2911786"/>
                </a:cubicBezTo>
                <a:lnTo>
                  <a:pt x="11995238" y="2914090"/>
                </a:lnTo>
                <a:lnTo>
                  <a:pt x="11996460" y="2918442"/>
                </a:lnTo>
                <a:lnTo>
                  <a:pt x="11983968" y="2918762"/>
                </a:lnTo>
                <a:lnTo>
                  <a:pt x="11956084" y="2918868"/>
                </a:lnTo>
                <a:cubicBezTo>
                  <a:pt x="11938684" y="2919526"/>
                  <a:pt x="11890300" y="2918483"/>
                  <a:pt x="11872586" y="2920076"/>
                </a:cubicBezTo>
                <a:cubicBezTo>
                  <a:pt x="11867476" y="2924717"/>
                  <a:pt x="11859589" y="2927247"/>
                  <a:pt x="11849804" y="2928420"/>
                </a:cubicBezTo>
                <a:lnTo>
                  <a:pt x="11828254" y="2928551"/>
                </a:lnTo>
                <a:lnTo>
                  <a:pt x="11703277" y="2939735"/>
                </a:lnTo>
                <a:lnTo>
                  <a:pt x="11686094" y="2940570"/>
                </a:lnTo>
                <a:lnTo>
                  <a:pt x="11676788" y="2944321"/>
                </a:lnTo>
                <a:cubicBezTo>
                  <a:pt x="11669684" y="2945069"/>
                  <a:pt x="11649276" y="2944585"/>
                  <a:pt x="11643464" y="2945066"/>
                </a:cubicBezTo>
                <a:lnTo>
                  <a:pt x="11641922" y="2947200"/>
                </a:lnTo>
                <a:cubicBezTo>
                  <a:pt x="11623408" y="2950611"/>
                  <a:pt x="11553770" y="2961969"/>
                  <a:pt x="11532386" y="2965529"/>
                </a:cubicBezTo>
                <a:cubicBezTo>
                  <a:pt x="11528114" y="2962248"/>
                  <a:pt x="11518548" y="2967430"/>
                  <a:pt x="11513619" y="2968556"/>
                </a:cubicBezTo>
                <a:cubicBezTo>
                  <a:pt x="11512856" y="2966346"/>
                  <a:pt x="11500924" y="2965672"/>
                  <a:pt x="11497404" y="2967639"/>
                </a:cubicBezTo>
                <a:cubicBezTo>
                  <a:pt x="11413522" y="2978420"/>
                  <a:pt x="11455510" y="2956141"/>
                  <a:pt x="11407630" y="2970255"/>
                </a:cubicBezTo>
                <a:cubicBezTo>
                  <a:pt x="11399160" y="2971190"/>
                  <a:pt x="11392296" y="2970299"/>
                  <a:pt x="11386276" y="2968648"/>
                </a:cubicBezTo>
                <a:lnTo>
                  <a:pt x="11377296" y="2965257"/>
                </a:lnTo>
                <a:lnTo>
                  <a:pt x="11342536" y="2971666"/>
                </a:lnTo>
                <a:cubicBezTo>
                  <a:pt x="11325414" y="2973900"/>
                  <a:pt x="11307393" y="2975381"/>
                  <a:pt x="11288902" y="2976058"/>
                </a:cubicBezTo>
                <a:cubicBezTo>
                  <a:pt x="11284753" y="2971542"/>
                  <a:pt x="11270239" y="2977957"/>
                  <a:pt x="11263411" y="2979228"/>
                </a:cubicBezTo>
                <a:cubicBezTo>
                  <a:pt x="11263340" y="2976278"/>
                  <a:pt x="11248212" y="2974865"/>
                  <a:pt x="11242843" y="2977303"/>
                </a:cubicBezTo>
                <a:cubicBezTo>
                  <a:pt x="11130019" y="2987845"/>
                  <a:pt x="11193504" y="2960297"/>
                  <a:pt x="11125798" y="2976816"/>
                </a:cubicBezTo>
                <a:cubicBezTo>
                  <a:pt x="11114472" y="2977677"/>
                  <a:pt x="11105974" y="2976199"/>
                  <a:pt x="11098884" y="2973758"/>
                </a:cubicBezTo>
                <a:lnTo>
                  <a:pt x="11086128" y="2967663"/>
                </a:lnTo>
                <a:lnTo>
                  <a:pt x="11076132" y="2969836"/>
                </a:lnTo>
                <a:cubicBezTo>
                  <a:pt x="11038408" y="2970007"/>
                  <a:pt x="11027285" y="2963760"/>
                  <a:pt x="11005337" y="2970053"/>
                </a:cubicBezTo>
                <a:cubicBezTo>
                  <a:pt x="10972902" y="2956973"/>
                  <a:pt x="10983824" y="2968749"/>
                  <a:pt x="10959154" y="2970750"/>
                </a:cubicBezTo>
                <a:cubicBezTo>
                  <a:pt x="10939692" y="2973358"/>
                  <a:pt x="10975422" y="2978377"/>
                  <a:pt x="10956347" y="2979118"/>
                </a:cubicBezTo>
                <a:cubicBezTo>
                  <a:pt x="10935712" y="2975741"/>
                  <a:pt x="10936682" y="2986229"/>
                  <a:pt x="10915223" y="2982099"/>
                </a:cubicBezTo>
                <a:cubicBezTo>
                  <a:pt x="10920436" y="2974198"/>
                  <a:pt x="10872877" y="2983630"/>
                  <a:pt x="10871398" y="2976728"/>
                </a:cubicBezTo>
                <a:cubicBezTo>
                  <a:pt x="10853171" y="2986599"/>
                  <a:pt x="10844013" y="2974439"/>
                  <a:pt x="10819743" y="2977481"/>
                </a:cubicBezTo>
                <a:cubicBezTo>
                  <a:pt x="10808314" y="2981215"/>
                  <a:pt x="10800068" y="2981856"/>
                  <a:pt x="10788834" y="2977840"/>
                </a:cubicBezTo>
                <a:cubicBezTo>
                  <a:pt x="10736185" y="2996020"/>
                  <a:pt x="10756982" y="2978653"/>
                  <a:pt x="10707711" y="2985644"/>
                </a:cubicBezTo>
                <a:cubicBezTo>
                  <a:pt x="10665262" y="2992997"/>
                  <a:pt x="10617142" y="2997767"/>
                  <a:pt x="10576086" y="3015319"/>
                </a:cubicBezTo>
                <a:cubicBezTo>
                  <a:pt x="10568550" y="3020292"/>
                  <a:pt x="10550046" y="3022174"/>
                  <a:pt x="10534761" y="3019524"/>
                </a:cubicBezTo>
                <a:cubicBezTo>
                  <a:pt x="10532134" y="3019067"/>
                  <a:pt x="10529698" y="3018490"/>
                  <a:pt x="10527537" y="3017814"/>
                </a:cubicBezTo>
                <a:cubicBezTo>
                  <a:pt x="10492044" y="3020498"/>
                  <a:pt x="10362224" y="3032491"/>
                  <a:pt x="10321799" y="3035635"/>
                </a:cubicBezTo>
                <a:cubicBezTo>
                  <a:pt x="10318526" y="3029246"/>
                  <a:pt x="10298084" y="3040774"/>
                  <a:pt x="10284989" y="3036679"/>
                </a:cubicBezTo>
                <a:cubicBezTo>
                  <a:pt x="10275610" y="3033085"/>
                  <a:pt x="10267220" y="3035744"/>
                  <a:pt x="10257423" y="3036027"/>
                </a:cubicBezTo>
                <a:cubicBezTo>
                  <a:pt x="10244517" y="3033202"/>
                  <a:pt x="10202424" y="3038304"/>
                  <a:pt x="10191450" y="3041963"/>
                </a:cubicBezTo>
                <a:cubicBezTo>
                  <a:pt x="10165225" y="3054679"/>
                  <a:pt x="10105634" y="3045236"/>
                  <a:pt x="10083845" y="3054978"/>
                </a:cubicBezTo>
                <a:cubicBezTo>
                  <a:pt x="10075939" y="3056408"/>
                  <a:pt x="10068203" y="3056986"/>
                  <a:pt x="10060611" y="3057035"/>
                </a:cubicBezTo>
                <a:lnTo>
                  <a:pt x="10039363" y="3055961"/>
                </a:lnTo>
                <a:lnTo>
                  <a:pt x="10033322" y="3053238"/>
                </a:lnTo>
                <a:lnTo>
                  <a:pt x="10020337" y="3053912"/>
                </a:lnTo>
                <a:lnTo>
                  <a:pt x="10016616" y="3053498"/>
                </a:lnTo>
                <a:cubicBezTo>
                  <a:pt x="10009508" y="3052695"/>
                  <a:pt x="10002492" y="3051995"/>
                  <a:pt x="9995549" y="3051719"/>
                </a:cubicBezTo>
                <a:cubicBezTo>
                  <a:pt x="10004680" y="3065377"/>
                  <a:pt x="9937988" y="3051618"/>
                  <a:pt x="9957212" y="3062663"/>
                </a:cubicBezTo>
                <a:cubicBezTo>
                  <a:pt x="9920646" y="3063519"/>
                  <a:pt x="9948538" y="3073806"/>
                  <a:pt x="9904584" y="3063999"/>
                </a:cubicBezTo>
                <a:cubicBezTo>
                  <a:pt x="9847813" y="3075166"/>
                  <a:pt x="9758323" y="3071010"/>
                  <a:pt x="9713857" y="3087955"/>
                </a:cubicBezTo>
                <a:cubicBezTo>
                  <a:pt x="9719380" y="3081485"/>
                  <a:pt x="9695453" y="3076466"/>
                  <a:pt x="9678879" y="3079676"/>
                </a:cubicBezTo>
                <a:cubicBezTo>
                  <a:pt x="9698255" y="3054291"/>
                  <a:pt x="9613348" y="3102551"/>
                  <a:pt x="9598760" y="3085228"/>
                </a:cubicBezTo>
                <a:cubicBezTo>
                  <a:pt x="9598041" y="3101310"/>
                  <a:pt x="9523758" y="3128579"/>
                  <a:pt x="9488796" y="3115384"/>
                </a:cubicBezTo>
                <a:cubicBezTo>
                  <a:pt x="9435532" y="3118605"/>
                  <a:pt x="9397815" y="3131898"/>
                  <a:pt x="9341972" y="3126583"/>
                </a:cubicBezTo>
                <a:cubicBezTo>
                  <a:pt x="9340239" y="3128735"/>
                  <a:pt x="9337399" y="3130536"/>
                  <a:pt x="9333795" y="3132083"/>
                </a:cubicBezTo>
                <a:lnTo>
                  <a:pt x="9321736" y="3135834"/>
                </a:lnTo>
                <a:lnTo>
                  <a:pt x="9319405" y="3135561"/>
                </a:lnTo>
                <a:cubicBezTo>
                  <a:pt x="9310247" y="3135512"/>
                  <a:pt x="9305558" y="3136419"/>
                  <a:pt x="9302847" y="3137746"/>
                </a:cubicBezTo>
                <a:lnTo>
                  <a:pt x="9300930" y="3139687"/>
                </a:lnTo>
                <a:lnTo>
                  <a:pt x="9290106" y="3141645"/>
                </a:lnTo>
                <a:lnTo>
                  <a:pt x="9270220" y="3146737"/>
                </a:lnTo>
                <a:lnTo>
                  <a:pt x="9265150" y="3146531"/>
                </a:lnTo>
                <a:lnTo>
                  <a:pt x="9233057" y="3152408"/>
                </a:lnTo>
                <a:lnTo>
                  <a:pt x="9231974" y="3151938"/>
                </a:lnTo>
                <a:cubicBezTo>
                  <a:pt x="9228816" y="3151020"/>
                  <a:pt x="9225099" y="3150595"/>
                  <a:pt x="9220130" y="3151189"/>
                </a:cubicBezTo>
                <a:cubicBezTo>
                  <a:pt x="9218372" y="3142213"/>
                  <a:pt x="9213458" y="3148467"/>
                  <a:pt x="9198955" y="3151015"/>
                </a:cubicBezTo>
                <a:cubicBezTo>
                  <a:pt x="9192986" y="3137641"/>
                  <a:pt x="9157451" y="3149750"/>
                  <a:pt x="9142196" y="3143802"/>
                </a:cubicBezTo>
                <a:cubicBezTo>
                  <a:pt x="9131673" y="3145976"/>
                  <a:pt x="9120437" y="3148030"/>
                  <a:pt x="9108665" y="3149868"/>
                </a:cubicBezTo>
                <a:lnTo>
                  <a:pt x="9014086" y="3150791"/>
                </a:lnTo>
                <a:lnTo>
                  <a:pt x="8915037" y="3140020"/>
                </a:lnTo>
                <a:cubicBezTo>
                  <a:pt x="8878400" y="3139785"/>
                  <a:pt x="8846675" y="3135786"/>
                  <a:pt x="8815667" y="3138606"/>
                </a:cubicBezTo>
                <a:cubicBezTo>
                  <a:pt x="8803071" y="3135495"/>
                  <a:pt x="8791199" y="3134238"/>
                  <a:pt x="8779688" y="3138895"/>
                </a:cubicBezTo>
                <a:cubicBezTo>
                  <a:pt x="8745498" y="3137342"/>
                  <a:pt x="8737221" y="3130691"/>
                  <a:pt x="8715556" y="3135878"/>
                </a:cubicBezTo>
                <a:cubicBezTo>
                  <a:pt x="8696347" y="3125121"/>
                  <a:pt x="8695210" y="3129227"/>
                  <a:pt x="8686183" y="3132307"/>
                </a:cubicBezTo>
                <a:lnTo>
                  <a:pt x="8684895" y="3132527"/>
                </a:lnTo>
                <a:lnTo>
                  <a:pt x="8682270" y="3130989"/>
                </a:lnTo>
                <a:lnTo>
                  <a:pt x="8676836" y="3130278"/>
                </a:lnTo>
                <a:lnTo>
                  <a:pt x="8662002" y="3130735"/>
                </a:lnTo>
                <a:lnTo>
                  <a:pt x="8656423" y="3131304"/>
                </a:lnTo>
                <a:cubicBezTo>
                  <a:pt x="8652581" y="3131550"/>
                  <a:pt x="8650028" y="3131521"/>
                  <a:pt x="8648261" y="3131294"/>
                </a:cubicBezTo>
                <a:lnTo>
                  <a:pt x="8648057" y="3131167"/>
                </a:lnTo>
                <a:lnTo>
                  <a:pt x="8640412" y="3131403"/>
                </a:lnTo>
                <a:cubicBezTo>
                  <a:pt x="8627510" y="3132092"/>
                  <a:pt x="8614954" y="3133035"/>
                  <a:pt x="8603003" y="3134155"/>
                </a:cubicBezTo>
                <a:cubicBezTo>
                  <a:pt x="8592897" y="3127095"/>
                  <a:pt x="8548738" y="3135435"/>
                  <a:pt x="8553571" y="3122125"/>
                </a:cubicBezTo>
                <a:cubicBezTo>
                  <a:pt x="8537450" y="3123243"/>
                  <a:pt x="8527699" y="3128769"/>
                  <a:pt x="8533128" y="3120039"/>
                </a:cubicBezTo>
                <a:cubicBezTo>
                  <a:pt x="8527821" y="3120156"/>
                  <a:pt x="8524551" y="3119414"/>
                  <a:pt x="8522209" y="3118252"/>
                </a:cubicBezTo>
                <a:lnTo>
                  <a:pt x="8521532" y="3117705"/>
                </a:lnTo>
                <a:lnTo>
                  <a:pt x="8485667" y="3120406"/>
                </a:lnTo>
                <a:lnTo>
                  <a:pt x="8480905" y="3119749"/>
                </a:lnTo>
                <a:lnTo>
                  <a:pt x="8457530" y="3122810"/>
                </a:lnTo>
                <a:lnTo>
                  <a:pt x="8445451" y="3123697"/>
                </a:lnTo>
                <a:lnTo>
                  <a:pt x="8442039" y="3125378"/>
                </a:lnTo>
                <a:cubicBezTo>
                  <a:pt x="8438355" y="3126399"/>
                  <a:pt x="8433075" y="3126839"/>
                  <a:pt x="8424215" y="3125963"/>
                </a:cubicBezTo>
                <a:lnTo>
                  <a:pt x="8422165" y="3125491"/>
                </a:lnTo>
                <a:lnTo>
                  <a:pt x="8407465" y="3127979"/>
                </a:lnTo>
                <a:cubicBezTo>
                  <a:pt x="8402731" y="3129129"/>
                  <a:pt x="8398540" y="3130592"/>
                  <a:pt x="8395146" y="3132488"/>
                </a:cubicBezTo>
                <a:cubicBezTo>
                  <a:pt x="8345093" y="3122354"/>
                  <a:pt x="8297866" y="3131626"/>
                  <a:pt x="8243538" y="3129873"/>
                </a:cubicBezTo>
                <a:cubicBezTo>
                  <a:pt x="8220052" y="3114107"/>
                  <a:pt x="8126172" y="3133411"/>
                  <a:pt x="8112685" y="3148698"/>
                </a:cubicBezTo>
                <a:cubicBezTo>
                  <a:pt x="8112380" y="3135302"/>
                  <a:pt x="8044302" y="3153542"/>
                  <a:pt x="8026741" y="3154015"/>
                </a:cubicBezTo>
                <a:cubicBezTo>
                  <a:pt x="8020887" y="3154173"/>
                  <a:pt x="8020646" y="3152357"/>
                  <a:pt x="8030400" y="3146736"/>
                </a:cubicBezTo>
                <a:cubicBezTo>
                  <a:pt x="8011739" y="3148301"/>
                  <a:pt x="7992477" y="3141339"/>
                  <a:pt x="8002987" y="3135663"/>
                </a:cubicBezTo>
                <a:cubicBezTo>
                  <a:pt x="7946297" y="3147811"/>
                  <a:pt x="7862627" y="3135732"/>
                  <a:pt x="7798568" y="3141249"/>
                </a:cubicBezTo>
                <a:cubicBezTo>
                  <a:pt x="7763645" y="3127901"/>
                  <a:pt x="7782577" y="3140251"/>
                  <a:pt x="7746353" y="3137755"/>
                </a:cubicBezTo>
                <a:cubicBezTo>
                  <a:pt x="7756261" y="3150042"/>
                  <a:pt x="7702377" y="3130861"/>
                  <a:pt x="7700395" y="3144729"/>
                </a:cubicBezTo>
                <a:cubicBezTo>
                  <a:pt x="7693866" y="3143835"/>
                  <a:pt x="7687603" y="3142532"/>
                  <a:pt x="7681335" y="3141120"/>
                </a:cubicBezTo>
                <a:lnTo>
                  <a:pt x="7678044" y="3140387"/>
                </a:lnTo>
                <a:lnTo>
                  <a:pt x="7664890" y="3139855"/>
                </a:lnTo>
                <a:lnTo>
                  <a:pt x="7661183" y="3136706"/>
                </a:lnTo>
                <a:lnTo>
                  <a:pt x="7641383" y="3133755"/>
                </a:lnTo>
                <a:cubicBezTo>
                  <a:pt x="7633967" y="3133115"/>
                  <a:pt x="7625987" y="3132967"/>
                  <a:pt x="7617169" y="3133614"/>
                </a:cubicBezTo>
                <a:cubicBezTo>
                  <a:pt x="7595475" y="3139109"/>
                  <a:pt x="7561695" y="3132374"/>
                  <a:pt x="7531143" y="3132781"/>
                </a:cubicBezTo>
                <a:lnTo>
                  <a:pt x="7517113" y="3134483"/>
                </a:lnTo>
                <a:lnTo>
                  <a:pt x="7471320" y="3131645"/>
                </a:lnTo>
                <a:cubicBezTo>
                  <a:pt x="7458285" y="3131095"/>
                  <a:pt x="7444756" y="3130805"/>
                  <a:pt x="7430512" y="3131007"/>
                </a:cubicBezTo>
                <a:lnTo>
                  <a:pt x="7404071" y="3132361"/>
                </a:lnTo>
                <a:lnTo>
                  <a:pt x="7397140" y="3131239"/>
                </a:lnTo>
                <a:cubicBezTo>
                  <a:pt x="7385068" y="3131364"/>
                  <a:pt x="7369091" y="3135313"/>
                  <a:pt x="7370514" y="3130516"/>
                </a:cubicBezTo>
                <a:lnTo>
                  <a:pt x="7356953" y="3132179"/>
                </a:lnTo>
                <a:lnTo>
                  <a:pt x="7343567" y="3128350"/>
                </a:lnTo>
                <a:cubicBezTo>
                  <a:pt x="7342101" y="3127461"/>
                  <a:pt x="7340998" y="3126514"/>
                  <a:pt x="7340295" y="3125545"/>
                </a:cubicBezTo>
                <a:lnTo>
                  <a:pt x="7321348" y="3126804"/>
                </a:lnTo>
                <a:lnTo>
                  <a:pt x="7305815" y="3124063"/>
                </a:lnTo>
                <a:lnTo>
                  <a:pt x="7292274" y="3125855"/>
                </a:lnTo>
                <a:lnTo>
                  <a:pt x="7286654" y="3125451"/>
                </a:lnTo>
                <a:lnTo>
                  <a:pt x="7272685" y="3124094"/>
                </a:lnTo>
                <a:cubicBezTo>
                  <a:pt x="7265523" y="3123143"/>
                  <a:pt x="7257508" y="3121997"/>
                  <a:pt x="7248584" y="3121080"/>
                </a:cubicBezTo>
                <a:lnTo>
                  <a:pt x="7241065" y="3120661"/>
                </a:lnTo>
                <a:lnTo>
                  <a:pt x="7224696" y="3116051"/>
                </a:lnTo>
                <a:cubicBezTo>
                  <a:pt x="7212786" y="3112566"/>
                  <a:pt x="7203412" y="3110217"/>
                  <a:pt x="7193009" y="3112108"/>
                </a:cubicBezTo>
                <a:cubicBezTo>
                  <a:pt x="7175276" y="3107606"/>
                  <a:pt x="7162888" y="3094987"/>
                  <a:pt x="7137220" y="3098354"/>
                </a:cubicBezTo>
                <a:cubicBezTo>
                  <a:pt x="7145010" y="3092637"/>
                  <a:pt x="7108715" y="3097662"/>
                  <a:pt x="7104427" y="3091790"/>
                </a:cubicBezTo>
                <a:cubicBezTo>
                  <a:pt x="7102447" y="3087061"/>
                  <a:pt x="7090976" y="3087484"/>
                  <a:pt x="7082240" y="3085740"/>
                </a:cubicBezTo>
                <a:cubicBezTo>
                  <a:pt x="7076014" y="3080911"/>
                  <a:pt x="7032058" y="3076501"/>
                  <a:pt x="7016754" y="3077196"/>
                </a:cubicBezTo>
                <a:cubicBezTo>
                  <a:pt x="6973620" y="3082001"/>
                  <a:pt x="6938923" y="3062558"/>
                  <a:pt x="6904436" y="3065900"/>
                </a:cubicBezTo>
                <a:cubicBezTo>
                  <a:pt x="6895406" y="3065445"/>
                  <a:pt x="6887919" y="3064350"/>
                  <a:pt x="6881434" y="3062865"/>
                </a:cubicBezTo>
                <a:lnTo>
                  <a:pt x="6865273" y="3057749"/>
                </a:lnTo>
                <a:cubicBezTo>
                  <a:pt x="6865072" y="3056626"/>
                  <a:pt x="6864871" y="3055502"/>
                  <a:pt x="6864671" y="3054378"/>
                </a:cubicBezTo>
                <a:lnTo>
                  <a:pt x="6852599" y="3052306"/>
                </a:lnTo>
                <a:lnTo>
                  <a:pt x="6850143" y="3051232"/>
                </a:lnTo>
                <a:cubicBezTo>
                  <a:pt x="6845470" y="3049168"/>
                  <a:pt x="6840704" y="3047206"/>
                  <a:pt x="6835301" y="3045593"/>
                </a:cubicBezTo>
                <a:cubicBezTo>
                  <a:pt x="6820447" y="3058242"/>
                  <a:pt x="6786888" y="3033956"/>
                  <a:pt x="6784871" y="3046562"/>
                </a:cubicBezTo>
                <a:cubicBezTo>
                  <a:pt x="6752593" y="3039899"/>
                  <a:pt x="6759140" y="3053646"/>
                  <a:pt x="6738245" y="3037055"/>
                </a:cubicBezTo>
                <a:cubicBezTo>
                  <a:pt x="6671880" y="3034501"/>
                  <a:pt x="6603220" y="3013245"/>
                  <a:pt x="6537703" y="3017736"/>
                </a:cubicBezTo>
                <a:cubicBezTo>
                  <a:pt x="6553051" y="3013722"/>
                  <a:pt x="6541149" y="3004943"/>
                  <a:pt x="6521858" y="3004158"/>
                </a:cubicBezTo>
                <a:cubicBezTo>
                  <a:pt x="6580141" y="2987944"/>
                  <a:pt x="6428765" y="3009117"/>
                  <a:pt x="6445069" y="2992470"/>
                </a:cubicBezTo>
                <a:cubicBezTo>
                  <a:pt x="6417897" y="3005060"/>
                  <a:pt x="6310156" y="3011743"/>
                  <a:pt x="6302447" y="2994274"/>
                </a:cubicBezTo>
                <a:cubicBezTo>
                  <a:pt x="6252173" y="2986131"/>
                  <a:pt x="6198382" y="2989085"/>
                  <a:pt x="6160029" y="2973666"/>
                </a:cubicBezTo>
                <a:cubicBezTo>
                  <a:pt x="6155014" y="2975022"/>
                  <a:pt x="6149642" y="2975878"/>
                  <a:pt x="6144046" y="2976380"/>
                </a:cubicBezTo>
                <a:lnTo>
                  <a:pt x="6127670" y="2976929"/>
                </a:lnTo>
                <a:lnTo>
                  <a:pt x="6126155" y="2976245"/>
                </a:lnTo>
                <a:cubicBezTo>
                  <a:pt x="6118509" y="2974369"/>
                  <a:pt x="6113052" y="2974144"/>
                  <a:pt x="6108575" y="2974651"/>
                </a:cubicBezTo>
                <a:lnTo>
                  <a:pt x="6103746" y="2975803"/>
                </a:lnTo>
                <a:lnTo>
                  <a:pt x="6091377" y="2975180"/>
                </a:lnTo>
                <a:lnTo>
                  <a:pt x="6066183" y="2975222"/>
                </a:lnTo>
                <a:lnTo>
                  <a:pt x="6063287" y="2974353"/>
                </a:lnTo>
                <a:lnTo>
                  <a:pt x="6054813" y="2974911"/>
                </a:lnTo>
                <a:lnTo>
                  <a:pt x="6050809" y="2973985"/>
                </a:lnTo>
                <a:lnTo>
                  <a:pt x="6013979" y="2974553"/>
                </a:lnTo>
                <a:cubicBezTo>
                  <a:pt x="6013918" y="2974361"/>
                  <a:pt x="6013860" y="2974167"/>
                  <a:pt x="6013800" y="2973973"/>
                </a:cubicBezTo>
                <a:cubicBezTo>
                  <a:pt x="6012565" y="2972689"/>
                  <a:pt x="6010070" y="2971765"/>
                  <a:pt x="6004866" y="2971570"/>
                </a:cubicBezTo>
                <a:cubicBezTo>
                  <a:pt x="6017706" y="2963268"/>
                  <a:pt x="6003515" y="2968156"/>
                  <a:pt x="5987036" y="2968315"/>
                </a:cubicBezTo>
                <a:cubicBezTo>
                  <a:pt x="6003302" y="2955458"/>
                  <a:pt x="5953573" y="2961108"/>
                  <a:pt x="5950027" y="2953546"/>
                </a:cubicBezTo>
                <a:cubicBezTo>
                  <a:pt x="5937559" y="2953953"/>
                  <a:pt x="5924668" y="2954151"/>
                  <a:pt x="5911668" y="2954074"/>
                </a:cubicBezTo>
                <a:lnTo>
                  <a:pt x="5904110" y="2953861"/>
                </a:lnTo>
                <a:cubicBezTo>
                  <a:pt x="5904082" y="2953815"/>
                  <a:pt x="5904053" y="2953769"/>
                  <a:pt x="5904026" y="2953724"/>
                </a:cubicBezTo>
                <a:cubicBezTo>
                  <a:pt x="5902528" y="2953395"/>
                  <a:pt x="5900097" y="2953219"/>
                  <a:pt x="5896189" y="2953236"/>
                </a:cubicBezTo>
                <a:lnTo>
                  <a:pt x="5890331" y="2953471"/>
                </a:lnTo>
                <a:lnTo>
                  <a:pt x="5875672" y="2953056"/>
                </a:lnTo>
                <a:lnTo>
                  <a:pt x="5871070" y="2952035"/>
                </a:lnTo>
                <a:lnTo>
                  <a:pt x="5869888" y="2950364"/>
                </a:lnTo>
                <a:lnTo>
                  <a:pt x="5868461" y="2950506"/>
                </a:lnTo>
                <a:cubicBezTo>
                  <a:pt x="5857092" y="2953019"/>
                  <a:pt x="5852416" y="2957005"/>
                  <a:pt x="5843343" y="2945262"/>
                </a:cubicBezTo>
                <a:cubicBezTo>
                  <a:pt x="5817989" y="2949116"/>
                  <a:pt x="5815840" y="2942065"/>
                  <a:pt x="5784331" y="2938531"/>
                </a:cubicBezTo>
                <a:cubicBezTo>
                  <a:pt x="5769202" y="2942455"/>
                  <a:pt x="5758885" y="2940521"/>
                  <a:pt x="5749498" y="2936713"/>
                </a:cubicBezTo>
                <a:cubicBezTo>
                  <a:pt x="5717228" y="2937683"/>
                  <a:pt x="5690227" y="2931877"/>
                  <a:pt x="5655214" y="2929503"/>
                </a:cubicBezTo>
                <a:cubicBezTo>
                  <a:pt x="5614827" y="2933899"/>
                  <a:pt x="5598877" y="2923069"/>
                  <a:pt x="5561446" y="2920575"/>
                </a:cubicBezTo>
                <a:cubicBezTo>
                  <a:pt x="5525084" y="2929276"/>
                  <a:pt x="5537471" y="2911136"/>
                  <a:pt x="5519456" y="2906631"/>
                </a:cubicBezTo>
                <a:lnTo>
                  <a:pt x="5514099" y="2906097"/>
                </a:lnTo>
                <a:lnTo>
                  <a:pt x="5499273" y="2907057"/>
                </a:lnTo>
                <a:lnTo>
                  <a:pt x="5493664" y="2907817"/>
                </a:lnTo>
                <a:cubicBezTo>
                  <a:pt x="5489815" y="2908191"/>
                  <a:pt x="5487270" y="2908250"/>
                  <a:pt x="5485530" y="2908080"/>
                </a:cubicBezTo>
                <a:lnTo>
                  <a:pt x="5485337" y="2907959"/>
                </a:lnTo>
                <a:lnTo>
                  <a:pt x="5477696" y="2908455"/>
                </a:lnTo>
                <a:cubicBezTo>
                  <a:pt x="5464775" y="2909581"/>
                  <a:pt x="5452182" y="2910951"/>
                  <a:pt x="5440170" y="2912482"/>
                </a:cubicBezTo>
                <a:cubicBezTo>
                  <a:pt x="5430698" y="2905718"/>
                  <a:pt x="5385970" y="2915593"/>
                  <a:pt x="5391911" y="2902040"/>
                </a:cubicBezTo>
                <a:cubicBezTo>
                  <a:pt x="5375744" y="2903707"/>
                  <a:pt x="5365560" y="2909594"/>
                  <a:pt x="5371708" y="2900629"/>
                </a:cubicBezTo>
                <a:cubicBezTo>
                  <a:pt x="5366408" y="2900926"/>
                  <a:pt x="5363213" y="2900288"/>
                  <a:pt x="5360976" y="2899197"/>
                </a:cubicBezTo>
                <a:lnTo>
                  <a:pt x="5360345" y="2898671"/>
                </a:lnTo>
                <a:lnTo>
                  <a:pt x="5324367" y="2902593"/>
                </a:lnTo>
                <a:lnTo>
                  <a:pt x="5319673" y="2902094"/>
                </a:lnTo>
                <a:lnTo>
                  <a:pt x="5296114" y="2905958"/>
                </a:lnTo>
                <a:lnTo>
                  <a:pt x="5283999" y="2907258"/>
                </a:lnTo>
                <a:lnTo>
                  <a:pt x="5280460" y="2909063"/>
                </a:lnTo>
                <a:cubicBezTo>
                  <a:pt x="5276699" y="2910214"/>
                  <a:pt x="5271395" y="2910834"/>
                  <a:pt x="5262637" y="2910250"/>
                </a:cubicBezTo>
                <a:lnTo>
                  <a:pt x="5260635" y="2909845"/>
                </a:lnTo>
                <a:lnTo>
                  <a:pt x="5245770" y="2912842"/>
                </a:lnTo>
                <a:cubicBezTo>
                  <a:pt x="5240955" y="2914159"/>
                  <a:pt x="5236652" y="2915770"/>
                  <a:pt x="5233108" y="2917794"/>
                </a:cubicBezTo>
                <a:cubicBezTo>
                  <a:pt x="5184071" y="2909280"/>
                  <a:pt x="5136210" y="2920197"/>
                  <a:pt x="5082201" y="2920260"/>
                </a:cubicBezTo>
                <a:lnTo>
                  <a:pt x="4939211" y="2931760"/>
                </a:lnTo>
                <a:cubicBezTo>
                  <a:pt x="4920477" y="2933960"/>
                  <a:pt x="4783353" y="2943291"/>
                  <a:pt x="4794309" y="2937227"/>
                </a:cubicBezTo>
                <a:cubicBezTo>
                  <a:pt x="4736776" y="2951353"/>
                  <a:pt x="4701995" y="2938961"/>
                  <a:pt x="4637676" y="2946666"/>
                </a:cubicBezTo>
                <a:cubicBezTo>
                  <a:pt x="4603987" y="2934412"/>
                  <a:pt x="4621816" y="2946201"/>
                  <a:pt x="4585922" y="2944906"/>
                </a:cubicBezTo>
                <a:cubicBezTo>
                  <a:pt x="4594760" y="2956935"/>
                  <a:pt x="4542663" y="2939450"/>
                  <a:pt x="4539516" y="2953466"/>
                </a:cubicBezTo>
                <a:cubicBezTo>
                  <a:pt x="4533082" y="2952789"/>
                  <a:pt x="4526953" y="2951687"/>
                  <a:pt x="4520819" y="2950477"/>
                </a:cubicBezTo>
                <a:lnTo>
                  <a:pt x="4517604" y="2949852"/>
                </a:lnTo>
                <a:lnTo>
                  <a:pt x="4504537" y="2949759"/>
                </a:lnTo>
                <a:lnTo>
                  <a:pt x="4501104" y="2946715"/>
                </a:lnTo>
                <a:lnTo>
                  <a:pt x="4342695" y="2951638"/>
                </a:lnTo>
                <a:cubicBezTo>
                  <a:pt x="4328954" y="2954609"/>
                  <a:pt x="4284038" y="2957184"/>
                  <a:pt x="4274096" y="2953640"/>
                </a:cubicBezTo>
                <a:cubicBezTo>
                  <a:pt x="4264434" y="2953346"/>
                  <a:pt x="4254047" y="2955481"/>
                  <a:pt x="4248170" y="2951384"/>
                </a:cubicBezTo>
                <a:lnTo>
                  <a:pt x="4147924" y="2945945"/>
                </a:lnTo>
                <a:cubicBezTo>
                  <a:pt x="4131656" y="2952619"/>
                  <a:pt x="4104816" y="2942907"/>
                  <a:pt x="4061825" y="2944206"/>
                </a:cubicBezTo>
                <a:cubicBezTo>
                  <a:pt x="4044045" y="2951860"/>
                  <a:pt x="4032845" y="2944993"/>
                  <a:pt x="3998557" y="2955821"/>
                </a:cubicBezTo>
                <a:cubicBezTo>
                  <a:pt x="3997072" y="2955023"/>
                  <a:pt x="3995237" y="2954313"/>
                  <a:pt x="3993107" y="2953708"/>
                </a:cubicBezTo>
                <a:cubicBezTo>
                  <a:pt x="3980729" y="2950196"/>
                  <a:pt x="3961302" y="2950972"/>
                  <a:pt x="3949713" y="2955441"/>
                </a:cubicBezTo>
                <a:cubicBezTo>
                  <a:pt x="3894925" y="2970367"/>
                  <a:pt x="3844508" y="2972262"/>
                  <a:pt x="3797284" y="2977037"/>
                </a:cubicBezTo>
                <a:cubicBezTo>
                  <a:pt x="3743822" y="2981057"/>
                  <a:pt x="3778974" y="2965129"/>
                  <a:pt x="3712498" y="2979996"/>
                </a:cubicBezTo>
                <a:cubicBezTo>
                  <a:pt x="3705202" y="2975373"/>
                  <a:pt x="3696720" y="2975524"/>
                  <a:pt x="3682471" y="2978543"/>
                </a:cubicBezTo>
                <a:cubicBezTo>
                  <a:pt x="3656488" y="2980127"/>
                  <a:pt x="3658300" y="2967587"/>
                  <a:pt x="3632163" y="2976264"/>
                </a:cubicBezTo>
                <a:cubicBezTo>
                  <a:pt x="3636766" y="2969363"/>
                  <a:pt x="3582819" y="2975892"/>
                  <a:pt x="3594728" y="2968398"/>
                </a:cubicBezTo>
                <a:cubicBezTo>
                  <a:pt x="3577705" y="2963064"/>
                  <a:pt x="3569481" y="2973476"/>
                  <a:pt x="3552594" y="2968934"/>
                </a:cubicBezTo>
                <a:cubicBezTo>
                  <a:pt x="3533613" y="2968552"/>
                  <a:pt x="3563577" y="2975594"/>
                  <a:pt x="3542589" y="2977031"/>
                </a:cubicBezTo>
                <a:cubicBezTo>
                  <a:pt x="3517131" y="2977564"/>
                  <a:pt x="3517346" y="2989828"/>
                  <a:pt x="3497591" y="2975018"/>
                </a:cubicBezTo>
                <a:lnTo>
                  <a:pt x="3429352" y="2971090"/>
                </a:lnTo>
                <a:cubicBezTo>
                  <a:pt x="3414141" y="2975624"/>
                  <a:pt x="3401904" y="2974195"/>
                  <a:pt x="3389938" y="2970884"/>
                </a:cubicBezTo>
                <a:cubicBezTo>
                  <a:pt x="3354504" y="2973297"/>
                  <a:pt x="3322178" y="2968827"/>
                  <a:pt x="3282344" y="2968084"/>
                </a:cubicBezTo>
                <a:cubicBezTo>
                  <a:pt x="3239277" y="2974224"/>
                  <a:pt x="3217192" y="2964327"/>
                  <a:pt x="3174624" y="2963576"/>
                </a:cubicBezTo>
                <a:cubicBezTo>
                  <a:pt x="3132504" y="2975210"/>
                  <a:pt x="3146911" y="2949576"/>
                  <a:pt x="3111077" y="2951285"/>
                </a:cubicBezTo>
                <a:cubicBezTo>
                  <a:pt x="3052732" y="2962418"/>
                  <a:pt x="3112543" y="2942881"/>
                  <a:pt x="3022501" y="2948619"/>
                </a:cubicBezTo>
                <a:cubicBezTo>
                  <a:pt x="3017399" y="2950352"/>
                  <a:pt x="3006521" y="2948989"/>
                  <a:pt x="3007714" y="2946762"/>
                </a:cubicBezTo>
                <a:cubicBezTo>
                  <a:pt x="2987987" y="2948105"/>
                  <a:pt x="2931270" y="2937206"/>
                  <a:pt x="2903098" y="2940576"/>
                </a:cubicBezTo>
                <a:cubicBezTo>
                  <a:pt x="2848155" y="2935894"/>
                  <a:pt x="2821430" y="2947095"/>
                  <a:pt x="2781591" y="2946394"/>
                </a:cubicBezTo>
                <a:cubicBezTo>
                  <a:pt x="2735559" y="2940279"/>
                  <a:pt x="2708563" y="2934146"/>
                  <a:pt x="2627942" y="2919996"/>
                </a:cubicBezTo>
                <a:lnTo>
                  <a:pt x="2354959" y="2882080"/>
                </a:lnTo>
                <a:cubicBezTo>
                  <a:pt x="2252426" y="2847776"/>
                  <a:pt x="2124519" y="2878188"/>
                  <a:pt x="2063184" y="2879109"/>
                </a:cubicBezTo>
                <a:cubicBezTo>
                  <a:pt x="2038620" y="2892844"/>
                  <a:pt x="2017217" y="2880735"/>
                  <a:pt x="1986946" y="2887619"/>
                </a:cubicBezTo>
                <a:cubicBezTo>
                  <a:pt x="1919067" y="2894646"/>
                  <a:pt x="1852404" y="2912737"/>
                  <a:pt x="1763479" y="2909077"/>
                </a:cubicBezTo>
                <a:cubicBezTo>
                  <a:pt x="1726097" y="2949538"/>
                  <a:pt x="1621108" y="2933327"/>
                  <a:pt x="1537980" y="2960398"/>
                </a:cubicBezTo>
                <a:cubicBezTo>
                  <a:pt x="1489205" y="2967965"/>
                  <a:pt x="1410921" y="2954082"/>
                  <a:pt x="1395229" y="2975625"/>
                </a:cubicBezTo>
                <a:cubicBezTo>
                  <a:pt x="1371975" y="2964548"/>
                  <a:pt x="1352259" y="2986116"/>
                  <a:pt x="1327834" y="2989485"/>
                </a:cubicBezTo>
                <a:cubicBezTo>
                  <a:pt x="1307734" y="2982782"/>
                  <a:pt x="1298456" y="2990289"/>
                  <a:pt x="1280757" y="2992959"/>
                </a:cubicBezTo>
                <a:cubicBezTo>
                  <a:pt x="1272383" y="2988567"/>
                  <a:pt x="1257337" y="2989790"/>
                  <a:pt x="1252582" y="2995877"/>
                </a:cubicBezTo>
                <a:cubicBezTo>
                  <a:pt x="1260705" y="3008688"/>
                  <a:pt x="1207969" y="3005420"/>
                  <a:pt x="1204670" y="3014826"/>
                </a:cubicBezTo>
                <a:cubicBezTo>
                  <a:pt x="1174431" y="3018683"/>
                  <a:pt x="1041848" y="3015513"/>
                  <a:pt x="1020457" y="3031603"/>
                </a:cubicBezTo>
                <a:cubicBezTo>
                  <a:pt x="959520" y="3042500"/>
                  <a:pt x="869308" y="3024872"/>
                  <a:pt x="843248" y="3026954"/>
                </a:cubicBezTo>
                <a:cubicBezTo>
                  <a:pt x="815646" y="3001836"/>
                  <a:pt x="694189" y="3080490"/>
                  <a:pt x="583517" y="3089095"/>
                </a:cubicBezTo>
                <a:cubicBezTo>
                  <a:pt x="568425" y="3087467"/>
                  <a:pt x="560448" y="3088013"/>
                  <a:pt x="556836" y="3094374"/>
                </a:cubicBezTo>
                <a:cubicBezTo>
                  <a:pt x="528264" y="3099747"/>
                  <a:pt x="471823" y="3109156"/>
                  <a:pt x="412089" y="3121334"/>
                </a:cubicBezTo>
                <a:cubicBezTo>
                  <a:pt x="367235" y="3131096"/>
                  <a:pt x="143790" y="3139436"/>
                  <a:pt x="83929" y="315056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5CDD5C-4E01-AE09-2E58-A69D2B0F0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05833"/>
            <a:ext cx="4215063" cy="2398713"/>
          </a:xfrm>
        </p:spPr>
        <p:txBody>
          <a:bodyPr>
            <a:normAutofit/>
          </a:bodyPr>
          <a:lstStyle/>
          <a:p>
            <a:r>
              <a:rPr lang="en-GB" dirty="0"/>
              <a:t>Operation Trident</a:t>
            </a:r>
          </a:p>
        </p:txBody>
      </p:sp>
      <p:pic>
        <p:nvPicPr>
          <p:cNvPr id="4" name="Picture 3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1C11409C-86FF-F26B-854A-5CB3A0E246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906" y="553454"/>
            <a:ext cx="7183357" cy="246927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09B37-7E5D-4CA8-4A32-F7392CD86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779" y="3884452"/>
            <a:ext cx="5723021" cy="2398713"/>
          </a:xfrm>
        </p:spPr>
        <p:txBody>
          <a:bodyPr anchor="ctr">
            <a:normAutofit fontScale="92500" lnSpcReduction="20000"/>
          </a:bodyPr>
          <a:lstStyle/>
          <a:p>
            <a:r>
              <a:rPr lang="en-GB" sz="2000" dirty="0"/>
              <a:t>Was originally a Metropolitan Police Specialist Unit to tackle gun crime in London’s Afro-Caribbean communities after there had been several fatal shootings.</a:t>
            </a:r>
          </a:p>
          <a:p>
            <a:r>
              <a:rPr lang="en-GB" sz="2000" dirty="0"/>
              <a:t>Since 2012 the unit has mostly dealt with all non-fatal shootings.</a:t>
            </a:r>
          </a:p>
          <a:p>
            <a:r>
              <a:rPr lang="en-GB" sz="2000" dirty="0"/>
              <a:t>It has also become the Trident Gang Crime Command which has a larger remit other than fatal shootings.</a:t>
            </a:r>
          </a:p>
        </p:txBody>
      </p:sp>
    </p:spTree>
    <p:extLst>
      <p:ext uri="{BB962C8B-B14F-4D97-AF65-F5344CB8AC3E}">
        <p14:creationId xmlns:p14="http://schemas.microsoft.com/office/powerpoint/2010/main" val="38151262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3EC845-BAF3-3B58-320E-E6B7CC39A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Recap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13F3B17-C521-90F0-376B-3B11B76ADA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8723759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47872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D93E7AA-D4AE-6E23-59DB-249898C00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662" y="4267832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pic>
        <p:nvPicPr>
          <p:cNvPr id="11" name="Graphic 10" descr="Question mark">
            <a:extLst>
              <a:ext uri="{FF2B5EF4-FFF2-40B4-BE49-F238E27FC236}">
                <a16:creationId xmlns:a16="http://schemas.microsoft.com/office/drawing/2014/main" id="{1BB3808E-2A1F-485F-1486-2ED71EE94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652911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A2536A-F5F7-B7F9-2CF1-9E44E434F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662" y="4267832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Thank you</a:t>
            </a:r>
          </a:p>
        </p:txBody>
      </p:sp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id="{46591A14-8C62-2F57-9EF1-1B5EAAEE3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644326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83b6b15d-b45e-4742-b6bc-16a4e80c71d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1001</Words>
  <Application>Microsoft Office PowerPoint</Application>
  <PresentationFormat>Widescreen</PresentationFormat>
  <Paragraphs>108</Paragraphs>
  <Slides>18</Slides>
  <Notes>14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Aptos</vt:lpstr>
      <vt:lpstr>Aptos Display</vt:lpstr>
      <vt:lpstr>Arial</vt:lpstr>
      <vt:lpstr>Calibri</vt:lpstr>
      <vt:lpstr>Courier New</vt:lpstr>
      <vt:lpstr>GDS Transport</vt:lpstr>
      <vt:lpstr>Office Theme</vt:lpstr>
      <vt:lpstr>Illegal Firearms and Gun Crime</vt:lpstr>
      <vt:lpstr>Before Easter Break</vt:lpstr>
      <vt:lpstr>Learning Objectives</vt:lpstr>
      <vt:lpstr>Pre 1996 legislation</vt:lpstr>
      <vt:lpstr>Dunblane 1996 school massacre</vt:lpstr>
      <vt:lpstr>PowerPoint Presentation</vt:lpstr>
      <vt:lpstr>Legislation after Dunblane</vt:lpstr>
      <vt:lpstr>Statistics on legal firearms in the UK</vt:lpstr>
      <vt:lpstr>Statistics on the number of illegal firearms in the UK</vt:lpstr>
      <vt:lpstr>PowerPoint Presentation</vt:lpstr>
      <vt:lpstr>Homicide using firearms</vt:lpstr>
      <vt:lpstr>PowerPoint Presentation</vt:lpstr>
      <vt:lpstr>Task</vt:lpstr>
      <vt:lpstr>Comparison with the US</vt:lpstr>
      <vt:lpstr>Operation Trident</vt:lpstr>
      <vt:lpstr>Recap</vt:lpstr>
      <vt:lpstr>Any Questions?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Illegal Firearms and Gun Crime</dc:title>
  <dc:creator>Andrew James</dc:creator>
  <cp:lastModifiedBy>Andrew James</cp:lastModifiedBy>
  <cp:revision>196</cp:revision>
  <dcterms:created xsi:type="dcterms:W3CDTF">2024-03-25T10:28:12Z</dcterms:created>
  <dcterms:modified xsi:type="dcterms:W3CDTF">2024-04-15T17:46:27Z</dcterms:modified>
</cp:coreProperties>
</file>