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60" r:id="rId12"/>
    <p:sldId id="261" r:id="rId13"/>
    <p:sldId id="262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DEB1D23-6DE2-471C-990C-D34FB1725903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xfamily.org/index.php?title=File:David_Berg-002.jpg&amp;filetimestamp=20050824032249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entology.org/l-ron-hubbard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skconpune.in/srilaprabhupada.ph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freethoughtalmanac.com/?p=169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forum.santabanta.com/showthread.htm?255374-World-s-Weirdest-Cult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Marshall_Applewhit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legraph.co.uk/news/obituaries/9517193/The-Rev-Sun-Myung-Moon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evinrdshepherd.net/html/24___cults_and_suspect_parties.html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0099"/>
                </a:solidFill>
              </a:rPr>
              <a:t>Some Charismatic Leaders</a:t>
            </a:r>
            <a:endParaRPr lang="en-GB" dirty="0">
              <a:solidFill>
                <a:srgbClr val="CC0099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844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4277" y="2119313"/>
            <a:ext cx="2334809" cy="3603625"/>
          </a:xfrm>
        </p:spPr>
      </p:pic>
    </p:spTree>
    <p:extLst>
      <p:ext uri="{BB962C8B-B14F-4D97-AF65-F5344CB8AC3E}">
        <p14:creationId xmlns:p14="http://schemas.microsoft.com/office/powerpoint/2010/main" val="299778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David Berg – The Family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sz="1200" u="sng" dirty="0">
                <a:hlinkClick r:id="rId2"/>
              </a:rPr>
              <a:t>http://www.xfamily.org/index.php?title=File:David_Berg-002.jpg&amp;filetimestamp=20050824032249</a:t>
            </a:r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0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4616" y="2119313"/>
            <a:ext cx="2654131" cy="3603625"/>
          </a:xfrm>
        </p:spPr>
      </p:pic>
    </p:spTree>
    <p:extLst>
      <p:ext uri="{BB962C8B-B14F-4D97-AF65-F5344CB8AC3E}">
        <p14:creationId xmlns:p14="http://schemas.microsoft.com/office/powerpoint/2010/main" val="208838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Ron Hubbard – Scientology</a:t>
            </a:r>
          </a:p>
          <a:p>
            <a:endParaRPr lang="en-GB" dirty="0"/>
          </a:p>
          <a:p>
            <a:endParaRPr lang="en-GB" dirty="0" smtClean="0"/>
          </a:p>
          <a:p>
            <a:endParaRPr lang="en-GB" sz="1100" u="sng" dirty="0" smtClean="0">
              <a:hlinkClick r:id="rId2"/>
            </a:endParaRPr>
          </a:p>
          <a:p>
            <a:endParaRPr lang="en-GB" sz="1100" u="sng" dirty="0">
              <a:hlinkClick r:id="rId2"/>
            </a:endParaRPr>
          </a:p>
          <a:p>
            <a:endParaRPr lang="en-GB" sz="1100" u="sng" dirty="0" smtClean="0">
              <a:hlinkClick r:id="rId2"/>
            </a:endParaRPr>
          </a:p>
          <a:p>
            <a:endParaRPr lang="en-GB" sz="1100" u="sng" dirty="0">
              <a:hlinkClick r:id="rId2"/>
            </a:endParaRPr>
          </a:p>
          <a:p>
            <a:endParaRPr lang="en-GB" sz="1100" u="sng" dirty="0" smtClean="0">
              <a:hlinkClick r:id="rId2"/>
            </a:endParaRPr>
          </a:p>
          <a:p>
            <a:endParaRPr lang="en-GB" sz="1100" u="sng" dirty="0">
              <a:hlinkClick r:id="rId2"/>
            </a:endParaRPr>
          </a:p>
          <a:p>
            <a:endParaRPr lang="en-GB" sz="1100" u="sng" dirty="0" smtClean="0">
              <a:hlinkClick r:id="rId2"/>
            </a:endParaRPr>
          </a:p>
          <a:p>
            <a:endParaRPr lang="en-GB" sz="1100" u="sng" dirty="0">
              <a:hlinkClick r:id="rId2"/>
            </a:endParaRPr>
          </a:p>
          <a:p>
            <a:endParaRPr lang="en-GB" sz="1100" u="sng" dirty="0" smtClean="0">
              <a:hlinkClick r:id="rId2"/>
            </a:endParaRPr>
          </a:p>
          <a:p>
            <a:r>
              <a:rPr lang="en-GB" sz="1100" u="sng" dirty="0" smtClean="0">
                <a:hlinkClick r:id="rId2"/>
              </a:rPr>
              <a:t>http</a:t>
            </a:r>
            <a:r>
              <a:rPr lang="en-GB" sz="1100" u="sng" dirty="0">
                <a:hlinkClick r:id="rId2"/>
              </a:rPr>
              <a:t>://www.scientology.org/l-ron-hubbard.html</a:t>
            </a:r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286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3675" y="2524695"/>
            <a:ext cx="6196013" cy="2792860"/>
          </a:xfrm>
        </p:spPr>
      </p:pic>
    </p:spTree>
    <p:extLst>
      <p:ext uri="{BB962C8B-B14F-4D97-AF65-F5344CB8AC3E}">
        <p14:creationId xmlns:p14="http://schemas.microsoft.com/office/powerpoint/2010/main" val="362043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 </a:t>
            </a:r>
            <a:r>
              <a:rPr lang="en-GB" dirty="0" err="1" smtClean="0"/>
              <a:t>Bhaktivedanta</a:t>
            </a:r>
            <a:r>
              <a:rPr lang="en-GB" dirty="0" smtClean="0"/>
              <a:t> Swami </a:t>
            </a:r>
            <a:r>
              <a:rPr lang="en-GB" dirty="0" err="1" smtClean="0"/>
              <a:t>Praphupada</a:t>
            </a:r>
            <a:r>
              <a:rPr lang="en-GB" dirty="0" smtClean="0"/>
              <a:t> – International Society for Krishna Consciousness (ISKCON)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sz="1100" u="sng" dirty="0">
                <a:hlinkClick r:id="rId2"/>
              </a:rPr>
              <a:t>http://www.iskconpune.in/srilaprabhupada.php</a:t>
            </a:r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918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3784" y="2119313"/>
            <a:ext cx="2635794" cy="3603625"/>
          </a:xfrm>
        </p:spPr>
      </p:pic>
    </p:spTree>
    <p:extLst>
      <p:ext uri="{BB962C8B-B14F-4D97-AF65-F5344CB8AC3E}">
        <p14:creationId xmlns:p14="http://schemas.microsoft.com/office/powerpoint/2010/main" val="322443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Jim Jones – The Peoples’ Temple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r>
              <a:rPr lang="en-GB" sz="1100" u="sng" dirty="0">
                <a:hlinkClick r:id="rId2"/>
              </a:rPr>
              <a:t>http://freethoughtalmanac.com/?p=169</a:t>
            </a:r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325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265" y="2119313"/>
            <a:ext cx="4804833" cy="3603625"/>
          </a:xfrm>
        </p:spPr>
      </p:pic>
    </p:spTree>
    <p:extLst>
      <p:ext uri="{BB962C8B-B14F-4D97-AF65-F5344CB8AC3E}">
        <p14:creationId xmlns:p14="http://schemas.microsoft.com/office/powerpoint/2010/main" val="55356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Vernon Howell/David Koresh – the Branch </a:t>
            </a:r>
            <a:r>
              <a:rPr lang="en-GB" dirty="0" err="1" smtClean="0"/>
              <a:t>Davidians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sz="1100" u="sng" dirty="0">
                <a:hlinkClick r:id="rId2"/>
              </a:rPr>
              <a:t>http://forum.santabanta.com/showthread.htm?255374-World-s-Weirdest-Cults</a:t>
            </a:r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911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13" y="2119313"/>
            <a:ext cx="4779937" cy="3603625"/>
          </a:xfrm>
        </p:spPr>
      </p:pic>
    </p:spTree>
    <p:extLst>
      <p:ext uri="{BB962C8B-B14F-4D97-AF65-F5344CB8AC3E}">
        <p14:creationId xmlns:p14="http://schemas.microsoft.com/office/powerpoint/2010/main" val="3449228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Marshall </a:t>
            </a:r>
            <a:r>
              <a:rPr lang="en-GB" dirty="0" err="1" smtClean="0"/>
              <a:t>Applewhite</a:t>
            </a:r>
            <a:r>
              <a:rPr lang="en-GB" dirty="0" smtClean="0"/>
              <a:t> – Heaven’s Gate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r>
              <a:rPr lang="en-GB" sz="1100" u="sng" dirty="0">
                <a:hlinkClick r:id="rId2"/>
              </a:rPr>
              <a:t>http://en.wikipedia.org/wiki/Marshall_Applewhite</a:t>
            </a:r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84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9850" y="2937463"/>
            <a:ext cx="3143662" cy="1967324"/>
          </a:xfrm>
        </p:spPr>
      </p:pic>
    </p:spTree>
    <p:extLst>
      <p:ext uri="{BB962C8B-B14F-4D97-AF65-F5344CB8AC3E}">
        <p14:creationId xmlns:p14="http://schemas.microsoft.com/office/powerpoint/2010/main" val="70593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Sun Myung Moon – Unification Church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sz="1100" u="sng" dirty="0">
                <a:hlinkClick r:id="rId2"/>
              </a:rPr>
              <a:t>http://www.telegraph.co.uk/news/obituaries/9517193/The-Rev-Sun-Myung-Moon.html</a:t>
            </a:r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857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8631" y="2730500"/>
            <a:ext cx="3086100" cy="2381250"/>
          </a:xfrm>
        </p:spPr>
      </p:pic>
    </p:spTree>
    <p:extLst>
      <p:ext uri="{BB962C8B-B14F-4D97-AF65-F5344CB8AC3E}">
        <p14:creationId xmlns:p14="http://schemas.microsoft.com/office/powerpoint/2010/main" val="329123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Bhagwan</a:t>
            </a:r>
            <a:r>
              <a:rPr lang="en-GB" dirty="0" smtClean="0"/>
              <a:t> Shree Rajneesh – the Rajneesh Movement (Osho)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sz="1100" u="sng" dirty="0">
                <a:hlinkClick r:id="rId2"/>
              </a:rPr>
              <a:t>http://www.kevinrdshepherd.net/html/24___cults_and_suspect_parties.html</a:t>
            </a:r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079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6342" y="2119313"/>
            <a:ext cx="3290678" cy="3603625"/>
          </a:xfrm>
        </p:spPr>
      </p:pic>
    </p:spTree>
    <p:extLst>
      <p:ext uri="{BB962C8B-B14F-4D97-AF65-F5344CB8AC3E}">
        <p14:creationId xmlns:p14="http://schemas.microsoft.com/office/powerpoint/2010/main" val="3860147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Maharishi Mahesh Yogi – Transcendental Meditation (TM)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05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58</TotalTime>
  <Words>98</Words>
  <Application>Microsoft Office PowerPoint</Application>
  <PresentationFormat>On-screen Show (4:3)</PresentationFormat>
  <Paragraphs>61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Pushpin</vt:lpstr>
      <vt:lpstr>Some Charismatic Leaders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Some Charismatic Leaders</dc:title>
  <dc:creator>Sarah</dc:creator>
  <cp:lastModifiedBy>Sarah</cp:lastModifiedBy>
  <cp:revision>3</cp:revision>
  <dcterms:created xsi:type="dcterms:W3CDTF">2012-10-14T15:09:14Z</dcterms:created>
  <dcterms:modified xsi:type="dcterms:W3CDTF">2012-10-14T16:07:36Z</dcterms:modified>
</cp:coreProperties>
</file>