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20"/>
  </p:notesMasterIdLst>
  <p:sldIdLst>
    <p:sldId id="257" r:id="rId2"/>
    <p:sldId id="281" r:id="rId3"/>
    <p:sldId id="280" r:id="rId4"/>
    <p:sldId id="283" r:id="rId5"/>
    <p:sldId id="270" r:id="rId6"/>
    <p:sldId id="276" r:id="rId7"/>
    <p:sldId id="290" r:id="rId8"/>
    <p:sldId id="289" r:id="rId9"/>
    <p:sldId id="284" r:id="rId10"/>
    <p:sldId id="273" r:id="rId11"/>
    <p:sldId id="293" r:id="rId12"/>
    <p:sldId id="291" r:id="rId13"/>
    <p:sldId id="275" r:id="rId14"/>
    <p:sldId id="274" r:id="rId15"/>
    <p:sldId id="294" r:id="rId16"/>
    <p:sldId id="279" r:id="rId17"/>
    <p:sldId id="297" r:id="rId18"/>
    <p:sldId id="298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>
        <p:scale>
          <a:sx n="102" d="100"/>
          <a:sy n="102" d="100"/>
        </p:scale>
        <p:origin x="840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94ACD0-8555-4BE1-BB1D-B305F290BE8A}" type="datetimeFigureOut">
              <a:rPr lang="en-GB" smtClean="0"/>
              <a:t>23/11/2023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FADC8B-11B8-402D-A61F-12D615CB61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1257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684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1066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9701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085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813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790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2442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1955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32259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941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32344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600" y="536573"/>
            <a:ext cx="4078800" cy="145300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5" name="Text Placeholder 94">
            <a:extLst>
              <a:ext uri="{FF2B5EF4-FFF2-40B4-BE49-F238E27FC236}">
                <a16:creationId xmlns:a16="http://schemas.microsoft.com/office/drawing/2014/main" id="{376C93AE-577A-4E39-B37B-F54DD619E8E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686175" y="2876550"/>
            <a:ext cx="4819650" cy="2875321"/>
          </a:xfrm>
        </p:spPr>
        <p:txBody>
          <a:bodyPr>
            <a:normAutofit/>
          </a:bodyPr>
          <a:lstStyle>
            <a:lvl1pPr marL="0" indent="0" algn="ctr">
              <a:buNone/>
              <a:defRPr sz="1600" baseline="0"/>
            </a:lvl1pPr>
            <a:lvl2pPr marL="360000" indent="0" algn="ctr">
              <a:buFont typeface="Arial" panose="020B0604020202020204" pitchFamily="34" charset="0"/>
              <a:buNone/>
              <a:defRPr/>
            </a:lvl2pPr>
            <a:lvl3pPr marL="720000" indent="0" algn="ctr">
              <a:buNone/>
              <a:defRPr/>
            </a:lvl3pPr>
            <a:lvl4pPr marL="1080000" indent="0" algn="ctr">
              <a:buFont typeface="Arial" panose="020B0604020202020204" pitchFamily="34" charset="0"/>
              <a:buNone/>
              <a:defRPr/>
            </a:lvl4pPr>
            <a:lvl5pPr marL="1440000" indent="0" algn="ct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4DF41F26-BFC3-471C-AEBF-8D613043F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9766" y="716800"/>
            <a:ext cx="3838575" cy="5583025"/>
            <a:chOff x="199766" y="716800"/>
            <a:chExt cx="3838575" cy="5583025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CD3F709F-F0BC-4149-B83C-D6E0B13F9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26" name="Freeform 64">
                <a:extLst>
                  <a:ext uri="{FF2B5EF4-FFF2-40B4-BE49-F238E27FC236}">
                    <a16:creationId xmlns:a16="http://schemas.microsoft.com/office/drawing/2014/main" id="{5C5EF830-776D-4D9D-B2AD-E2EF27FE2B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27" name="Freeform 81">
                <a:extLst>
                  <a:ext uri="{FF2B5EF4-FFF2-40B4-BE49-F238E27FC236}">
                    <a16:creationId xmlns:a16="http://schemas.microsoft.com/office/drawing/2014/main" id="{24555386-DD07-47B5-8731-6188F04409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28" name="Freeform 61">
                <a:extLst>
                  <a:ext uri="{FF2B5EF4-FFF2-40B4-BE49-F238E27FC236}">
                    <a16:creationId xmlns:a16="http://schemas.microsoft.com/office/drawing/2014/main" id="{98AACD5A-587D-4523-8687-E39554A9EE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29" name="Freeform 78">
                <a:extLst>
                  <a:ext uri="{FF2B5EF4-FFF2-40B4-BE49-F238E27FC236}">
                    <a16:creationId xmlns:a16="http://schemas.microsoft.com/office/drawing/2014/main" id="{056E6FE3-AE0B-4665-BDC4-C43B088EA3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0" name="Freeform 84">
                <a:extLst>
                  <a:ext uri="{FF2B5EF4-FFF2-40B4-BE49-F238E27FC236}">
                    <a16:creationId xmlns:a16="http://schemas.microsoft.com/office/drawing/2014/main" id="{3341E111-158B-46EB-85CF-76ACE2E63E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1" name="Freeform 87">
                <a:extLst>
                  <a:ext uri="{FF2B5EF4-FFF2-40B4-BE49-F238E27FC236}">
                    <a16:creationId xmlns:a16="http://schemas.microsoft.com/office/drawing/2014/main" id="{B6BAC346-F465-42C1-B326-511CDAAFCD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2" name="Freeform 60">
                <a:extLst>
                  <a:ext uri="{FF2B5EF4-FFF2-40B4-BE49-F238E27FC236}">
                    <a16:creationId xmlns:a16="http://schemas.microsoft.com/office/drawing/2014/main" id="{41EFAE7C-FB00-406B-B543-258ECBA85C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3" name="Freeform 59">
                <a:extLst>
                  <a:ext uri="{FF2B5EF4-FFF2-40B4-BE49-F238E27FC236}">
                    <a16:creationId xmlns:a16="http://schemas.microsoft.com/office/drawing/2014/main" id="{7B8E44F7-B4B5-407F-8CBF-2EF396585A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4" name="Freeform 62">
                <a:extLst>
                  <a:ext uri="{FF2B5EF4-FFF2-40B4-BE49-F238E27FC236}">
                    <a16:creationId xmlns:a16="http://schemas.microsoft.com/office/drawing/2014/main" id="{E5CB4BB7-46DD-4D14-AF85-0E13EFBA67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5" name="Freeform 65">
                <a:extLst>
                  <a:ext uri="{FF2B5EF4-FFF2-40B4-BE49-F238E27FC236}">
                    <a16:creationId xmlns:a16="http://schemas.microsoft.com/office/drawing/2014/main" id="{F7F8EDDC-B124-4CF0-9C0B-036D7E9203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6" name="Freeform 79">
                <a:extLst>
                  <a:ext uri="{FF2B5EF4-FFF2-40B4-BE49-F238E27FC236}">
                    <a16:creationId xmlns:a16="http://schemas.microsoft.com/office/drawing/2014/main" id="{F9979D20-23CA-44BF-94E4-277FAA877C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7" name="Freeform 82">
                <a:extLst>
                  <a:ext uri="{FF2B5EF4-FFF2-40B4-BE49-F238E27FC236}">
                    <a16:creationId xmlns:a16="http://schemas.microsoft.com/office/drawing/2014/main" id="{64DA53E4-1E27-44B2-9EA5-375E3D20A7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8" name="Freeform 85">
                <a:extLst>
                  <a:ext uri="{FF2B5EF4-FFF2-40B4-BE49-F238E27FC236}">
                    <a16:creationId xmlns:a16="http://schemas.microsoft.com/office/drawing/2014/main" id="{AF41DBD5-F7CA-43C7-B477-6E93D8DC06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9" name="Freeform 88">
                <a:extLst>
                  <a:ext uri="{FF2B5EF4-FFF2-40B4-BE49-F238E27FC236}">
                    <a16:creationId xmlns:a16="http://schemas.microsoft.com/office/drawing/2014/main" id="{8DE355CC-A733-4109-AC9E-4E5E96E355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grpSp>
            <p:nvGrpSpPr>
              <p:cNvPr id="40" name="Group 39">
                <a:extLst>
                  <a:ext uri="{FF2B5EF4-FFF2-40B4-BE49-F238E27FC236}">
                    <a16:creationId xmlns:a16="http://schemas.microsoft.com/office/drawing/2014/main" id="{C60E99C1-AC1B-4267-A404-07CA28EA1A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41" name="Line 63">
                  <a:extLst>
                    <a:ext uri="{FF2B5EF4-FFF2-40B4-BE49-F238E27FC236}">
                      <a16:creationId xmlns:a16="http://schemas.microsoft.com/office/drawing/2014/main" id="{46BA754B-AF8C-4E32-B5D4-BD2CA1341E9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42" name="Line 66">
                  <a:extLst>
                    <a:ext uri="{FF2B5EF4-FFF2-40B4-BE49-F238E27FC236}">
                      <a16:creationId xmlns:a16="http://schemas.microsoft.com/office/drawing/2014/main" id="{AA7154F4-DAA9-42B8-9C79-E7D89EB9268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43" name="Line 67">
                  <a:extLst>
                    <a:ext uri="{FF2B5EF4-FFF2-40B4-BE49-F238E27FC236}">
                      <a16:creationId xmlns:a16="http://schemas.microsoft.com/office/drawing/2014/main" id="{CFCCE002-4181-4663-B8B4-5B5CC711B82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44" name="Line 80">
                  <a:extLst>
                    <a:ext uri="{FF2B5EF4-FFF2-40B4-BE49-F238E27FC236}">
                      <a16:creationId xmlns:a16="http://schemas.microsoft.com/office/drawing/2014/main" id="{B3C1286A-A92F-45A8-A144-C4EBF3B8BC1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45" name="Line 83">
                  <a:extLst>
                    <a:ext uri="{FF2B5EF4-FFF2-40B4-BE49-F238E27FC236}">
                      <a16:creationId xmlns:a16="http://schemas.microsoft.com/office/drawing/2014/main" id="{31993490-8FCD-4048-A2E8-0A217FF6561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46" name="Line 86">
                  <a:extLst>
                    <a:ext uri="{FF2B5EF4-FFF2-40B4-BE49-F238E27FC236}">
                      <a16:creationId xmlns:a16="http://schemas.microsoft.com/office/drawing/2014/main" id="{33AF3440-700A-44B0-A0D1-1E6301F187D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47" name="Line 89">
                  <a:extLst>
                    <a:ext uri="{FF2B5EF4-FFF2-40B4-BE49-F238E27FC236}">
                      <a16:creationId xmlns:a16="http://schemas.microsoft.com/office/drawing/2014/main" id="{F17E7CAB-5E29-47AC-91E8-B488D357FBD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D713AE0B-3A03-4CCB-B15E-CAF75D855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94CC0330-760F-4B4E-BE37-D345B5B2E8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22" name="Straight Connector 21">
                  <a:extLst>
                    <a:ext uri="{FF2B5EF4-FFF2-40B4-BE49-F238E27FC236}">
                      <a16:creationId xmlns:a16="http://schemas.microsoft.com/office/drawing/2014/main" id="{8B6C8306-3715-4107-BA99-68EB308CA19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 noGrp="1" noRot="1" noChangeAspect="1" noMove="1" noResize="1" noEditPoints="1" noAdjustHandles="1" noChangeArrowheads="1" noChangeShapeType="1"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" name="Straight Connector 22">
                  <a:extLst>
                    <a:ext uri="{FF2B5EF4-FFF2-40B4-BE49-F238E27FC236}">
                      <a16:creationId xmlns:a16="http://schemas.microsoft.com/office/drawing/2014/main" id="{5A4B3797-F2A4-43E3-B8F8-8BC4B0FBDE9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 noGrp="1" noRot="1" noChangeAspect="1" noMove="1" noResize="1" noEditPoints="1" noAdjustHandles="1" noChangeArrowheads="1" noChangeShapeType="1"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4" name="Rectangle 30">
                  <a:extLst>
                    <a:ext uri="{FF2B5EF4-FFF2-40B4-BE49-F238E27FC236}">
                      <a16:creationId xmlns:a16="http://schemas.microsoft.com/office/drawing/2014/main" id="{BB27766D-84D5-4D02-AE36-3149427B229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25" name="Rectangle 30">
                  <a:extLst>
                    <a:ext uri="{FF2B5EF4-FFF2-40B4-BE49-F238E27FC236}">
                      <a16:creationId xmlns:a16="http://schemas.microsoft.com/office/drawing/2014/main" id="{8F1C8A62-8495-422A-9A73-9C59C603F62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B1CEBFBC-BC6E-4C5F-BEC4-DD2079D8E2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20" name="Freeform: Shape 19">
                  <a:extLst>
                    <a:ext uri="{FF2B5EF4-FFF2-40B4-BE49-F238E27FC236}">
                      <a16:creationId xmlns:a16="http://schemas.microsoft.com/office/drawing/2014/main" id="{969A298F-AA6C-4139-992B-E27C0854615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1" name="Freeform: Shape 20">
                  <a:extLst>
                    <a:ext uri="{FF2B5EF4-FFF2-40B4-BE49-F238E27FC236}">
                      <a16:creationId xmlns:a16="http://schemas.microsoft.com/office/drawing/2014/main" id="{972AA363-33A2-4979-9DE5-9FA8ACADE00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3822750-6B8C-4F83-9CAD-F924EF4937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58523E1A-71CD-4B09-A4F4-07F86003B4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15" name="Freeform 68">
                  <a:extLst>
                    <a:ext uri="{FF2B5EF4-FFF2-40B4-BE49-F238E27FC236}">
                      <a16:creationId xmlns:a16="http://schemas.microsoft.com/office/drawing/2014/main" id="{169972B1-6443-4F74-80F9-BB4943CD302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6" name="Freeform 69">
                  <a:extLst>
                    <a:ext uri="{FF2B5EF4-FFF2-40B4-BE49-F238E27FC236}">
                      <a16:creationId xmlns:a16="http://schemas.microsoft.com/office/drawing/2014/main" id="{EB69F32F-40CA-458E-B833-E909ADFDD93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7" name="Line 70">
                  <a:extLst>
                    <a:ext uri="{FF2B5EF4-FFF2-40B4-BE49-F238E27FC236}">
                      <a16:creationId xmlns:a16="http://schemas.microsoft.com/office/drawing/2014/main" id="{5B2FEC36-803B-49C9-8313-D558457B25A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5178F1E3-F49B-4E7A-BA5C-B2BFD9A636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12" name="Freeform 68">
                  <a:extLst>
                    <a:ext uri="{FF2B5EF4-FFF2-40B4-BE49-F238E27FC236}">
                      <a16:creationId xmlns:a16="http://schemas.microsoft.com/office/drawing/2014/main" id="{9F18055A-6D8B-4373-A010-59AE8C81384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3" name="Freeform 69">
                  <a:extLst>
                    <a:ext uri="{FF2B5EF4-FFF2-40B4-BE49-F238E27FC236}">
                      <a16:creationId xmlns:a16="http://schemas.microsoft.com/office/drawing/2014/main" id="{2612E838-0F14-4DE7-AD23-6A830785116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4" name="Line 70">
                  <a:extLst>
                    <a:ext uri="{FF2B5EF4-FFF2-40B4-BE49-F238E27FC236}">
                      <a16:creationId xmlns:a16="http://schemas.microsoft.com/office/drawing/2014/main" id="{AF3F8EED-B567-43E0-8B31-5A5E7AFB2DA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</p:grp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952B8C31-9649-4E69-B31C-D77394EE2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153659" y="716800"/>
            <a:ext cx="3838575" cy="5583025"/>
            <a:chOff x="199766" y="716800"/>
            <a:chExt cx="3838575" cy="5583025"/>
          </a:xfrm>
        </p:grpSpPr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269D1249-EDCC-41AC-BA08-E670FB4E3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68" name="Freeform 64">
                <a:extLst>
                  <a:ext uri="{FF2B5EF4-FFF2-40B4-BE49-F238E27FC236}">
                    <a16:creationId xmlns:a16="http://schemas.microsoft.com/office/drawing/2014/main" id="{EA5EA6EB-846A-4897-AE83-5BDD96A4F2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69" name="Freeform 81">
                <a:extLst>
                  <a:ext uri="{FF2B5EF4-FFF2-40B4-BE49-F238E27FC236}">
                    <a16:creationId xmlns:a16="http://schemas.microsoft.com/office/drawing/2014/main" id="{185EF0DB-BE87-4CDD-823B-E665113797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0" name="Freeform 61">
                <a:extLst>
                  <a:ext uri="{FF2B5EF4-FFF2-40B4-BE49-F238E27FC236}">
                    <a16:creationId xmlns:a16="http://schemas.microsoft.com/office/drawing/2014/main" id="{9AC9E234-4400-46EB-92D7-9B53A68B91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1" name="Freeform 78">
                <a:extLst>
                  <a:ext uri="{FF2B5EF4-FFF2-40B4-BE49-F238E27FC236}">
                    <a16:creationId xmlns:a16="http://schemas.microsoft.com/office/drawing/2014/main" id="{A0C06F74-3085-4BB3-9758-D974159759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2" name="Freeform 84">
                <a:extLst>
                  <a:ext uri="{FF2B5EF4-FFF2-40B4-BE49-F238E27FC236}">
                    <a16:creationId xmlns:a16="http://schemas.microsoft.com/office/drawing/2014/main" id="{9EA54D9F-32B0-4B48-B93A-B5A9E3DC6B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3" name="Freeform 87">
                <a:extLst>
                  <a:ext uri="{FF2B5EF4-FFF2-40B4-BE49-F238E27FC236}">
                    <a16:creationId xmlns:a16="http://schemas.microsoft.com/office/drawing/2014/main" id="{3858A715-B583-4779-A1D2-86822F2CB8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4" name="Freeform 60">
                <a:extLst>
                  <a:ext uri="{FF2B5EF4-FFF2-40B4-BE49-F238E27FC236}">
                    <a16:creationId xmlns:a16="http://schemas.microsoft.com/office/drawing/2014/main" id="{ECAE61B9-0396-4F89-85E9-EB174D639A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5" name="Freeform 59">
                <a:extLst>
                  <a:ext uri="{FF2B5EF4-FFF2-40B4-BE49-F238E27FC236}">
                    <a16:creationId xmlns:a16="http://schemas.microsoft.com/office/drawing/2014/main" id="{46E4F030-726A-40ED-810F-C9F2379183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6" name="Freeform 62">
                <a:extLst>
                  <a:ext uri="{FF2B5EF4-FFF2-40B4-BE49-F238E27FC236}">
                    <a16:creationId xmlns:a16="http://schemas.microsoft.com/office/drawing/2014/main" id="{B3148C64-AE70-4F9D-B6CE-5C92B9922B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7" name="Freeform 65">
                <a:extLst>
                  <a:ext uri="{FF2B5EF4-FFF2-40B4-BE49-F238E27FC236}">
                    <a16:creationId xmlns:a16="http://schemas.microsoft.com/office/drawing/2014/main" id="{78C97992-BC56-40D7-A639-3D314871C8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8" name="Freeform 79">
                <a:extLst>
                  <a:ext uri="{FF2B5EF4-FFF2-40B4-BE49-F238E27FC236}">
                    <a16:creationId xmlns:a16="http://schemas.microsoft.com/office/drawing/2014/main" id="{469CAD99-0EFE-4B8E-922B-0C2BCFFD5D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79" name="Freeform 82">
                <a:extLst>
                  <a:ext uri="{FF2B5EF4-FFF2-40B4-BE49-F238E27FC236}">
                    <a16:creationId xmlns:a16="http://schemas.microsoft.com/office/drawing/2014/main" id="{1D00B441-E5A3-4411-9B05-8E09BFF62D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0" name="Freeform 85">
                <a:extLst>
                  <a:ext uri="{FF2B5EF4-FFF2-40B4-BE49-F238E27FC236}">
                    <a16:creationId xmlns:a16="http://schemas.microsoft.com/office/drawing/2014/main" id="{3FFE4E0B-A703-4655-B55F-44B3A3902F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1" name="Freeform 88">
                <a:extLst>
                  <a:ext uri="{FF2B5EF4-FFF2-40B4-BE49-F238E27FC236}">
                    <a16:creationId xmlns:a16="http://schemas.microsoft.com/office/drawing/2014/main" id="{F19632C2-B953-4CD1-9EAA-5C1FEA3EFD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grpSp>
            <p:nvGrpSpPr>
              <p:cNvPr id="82" name="Group 81">
                <a:extLst>
                  <a:ext uri="{FF2B5EF4-FFF2-40B4-BE49-F238E27FC236}">
                    <a16:creationId xmlns:a16="http://schemas.microsoft.com/office/drawing/2014/main" id="{DBDC3951-9E4C-4062-9B43-3038D9058A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83" name="Line 63">
                  <a:extLst>
                    <a:ext uri="{FF2B5EF4-FFF2-40B4-BE49-F238E27FC236}">
                      <a16:creationId xmlns:a16="http://schemas.microsoft.com/office/drawing/2014/main" id="{2764EF0E-A104-46C9-B242-778009E49ED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84" name="Line 66">
                  <a:extLst>
                    <a:ext uri="{FF2B5EF4-FFF2-40B4-BE49-F238E27FC236}">
                      <a16:creationId xmlns:a16="http://schemas.microsoft.com/office/drawing/2014/main" id="{D0A8B652-41E0-456C-9C9F-1F0EC00891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85" name="Line 67">
                  <a:extLst>
                    <a:ext uri="{FF2B5EF4-FFF2-40B4-BE49-F238E27FC236}">
                      <a16:creationId xmlns:a16="http://schemas.microsoft.com/office/drawing/2014/main" id="{802E547A-C876-460C-B6A4-BCE8D39DA0A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86" name="Line 80">
                  <a:extLst>
                    <a:ext uri="{FF2B5EF4-FFF2-40B4-BE49-F238E27FC236}">
                      <a16:creationId xmlns:a16="http://schemas.microsoft.com/office/drawing/2014/main" id="{00363E6C-7B8D-4E1D-A93E-E73306E130D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87" name="Line 83">
                  <a:extLst>
                    <a:ext uri="{FF2B5EF4-FFF2-40B4-BE49-F238E27FC236}">
                      <a16:creationId xmlns:a16="http://schemas.microsoft.com/office/drawing/2014/main" id="{206E174F-B8D0-4FFD-A1B5-56BFC5CCE9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88" name="Line 86">
                  <a:extLst>
                    <a:ext uri="{FF2B5EF4-FFF2-40B4-BE49-F238E27FC236}">
                      <a16:creationId xmlns:a16="http://schemas.microsoft.com/office/drawing/2014/main" id="{3A10191E-76B5-4841-B32D-0DF6EAB639B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89" name="Line 89">
                  <a:extLst>
                    <a:ext uri="{FF2B5EF4-FFF2-40B4-BE49-F238E27FC236}">
                      <a16:creationId xmlns:a16="http://schemas.microsoft.com/office/drawing/2014/main" id="{CF67EF0B-5FE7-4D99-8B38-95B1706F07F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</p:grp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0B39CF0F-2997-4D96-8F17-211C97D87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60" name="Group 59">
                <a:extLst>
                  <a:ext uri="{FF2B5EF4-FFF2-40B4-BE49-F238E27FC236}">
                    <a16:creationId xmlns:a16="http://schemas.microsoft.com/office/drawing/2014/main" id="{6408937D-7FFE-4D6C-AF79-1F60035CC7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64" name="Straight Connector 63">
                  <a:extLst>
                    <a:ext uri="{FF2B5EF4-FFF2-40B4-BE49-F238E27FC236}">
                      <a16:creationId xmlns:a16="http://schemas.microsoft.com/office/drawing/2014/main" id="{749AA60A-BD5D-4647-AE8A-DF411C654BD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 noGrp="1" noRot="1" noChangeAspect="1" noMove="1" noResize="1" noEditPoints="1" noAdjustHandles="1" noChangeArrowheads="1" noChangeShapeType="1"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Straight Connector 64">
                  <a:extLst>
                    <a:ext uri="{FF2B5EF4-FFF2-40B4-BE49-F238E27FC236}">
                      <a16:creationId xmlns:a16="http://schemas.microsoft.com/office/drawing/2014/main" id="{3F335D2B-768D-4700-A35C-F54A7BD3525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 noGrp="1" noRot="1" noChangeAspect="1" noMove="1" noResize="1" noEditPoints="1" noAdjustHandles="1" noChangeArrowheads="1" noChangeShapeType="1"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66" name="Rectangle 30">
                  <a:extLst>
                    <a:ext uri="{FF2B5EF4-FFF2-40B4-BE49-F238E27FC236}">
                      <a16:creationId xmlns:a16="http://schemas.microsoft.com/office/drawing/2014/main" id="{B6F1EDEE-EDB1-4759-9339-8F60B631A31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67" name="Rectangle 30">
                  <a:extLst>
                    <a:ext uri="{FF2B5EF4-FFF2-40B4-BE49-F238E27FC236}">
                      <a16:creationId xmlns:a16="http://schemas.microsoft.com/office/drawing/2014/main" id="{305D4D3B-BD5E-44BE-BE6A-4C918459301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 dirty="0"/>
                </a:p>
              </p:txBody>
            </p:sp>
          </p:grpSp>
          <p:grpSp>
            <p:nvGrpSpPr>
              <p:cNvPr id="61" name="Group 60">
                <a:extLst>
                  <a:ext uri="{FF2B5EF4-FFF2-40B4-BE49-F238E27FC236}">
                    <a16:creationId xmlns:a16="http://schemas.microsoft.com/office/drawing/2014/main" id="{30748E9E-1F8D-4FB9-89D6-F5B35B5049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62" name="Freeform: Shape 61">
                  <a:extLst>
                    <a:ext uri="{FF2B5EF4-FFF2-40B4-BE49-F238E27FC236}">
                      <a16:creationId xmlns:a16="http://schemas.microsoft.com/office/drawing/2014/main" id="{B56CFFBA-D942-451F-B4E0-133DEA264B0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3" name="Freeform: Shape 62">
                  <a:extLst>
                    <a:ext uri="{FF2B5EF4-FFF2-40B4-BE49-F238E27FC236}">
                      <a16:creationId xmlns:a16="http://schemas.microsoft.com/office/drawing/2014/main" id="{1B25F38B-03B2-435D-82ED-142D2AB4D19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E1A0A593-F414-4B02-A355-AC7A50A7E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52" name="Group 51">
                <a:extLst>
                  <a:ext uri="{FF2B5EF4-FFF2-40B4-BE49-F238E27FC236}">
                    <a16:creationId xmlns:a16="http://schemas.microsoft.com/office/drawing/2014/main" id="{1BA06E81-194E-43F2-B418-BF8101EAAE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57" name="Freeform 68">
                  <a:extLst>
                    <a:ext uri="{FF2B5EF4-FFF2-40B4-BE49-F238E27FC236}">
                      <a16:creationId xmlns:a16="http://schemas.microsoft.com/office/drawing/2014/main" id="{ABE6BF78-8FF2-4595-9072-48ACEBE2079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58" name="Freeform 69">
                  <a:extLst>
                    <a:ext uri="{FF2B5EF4-FFF2-40B4-BE49-F238E27FC236}">
                      <a16:creationId xmlns:a16="http://schemas.microsoft.com/office/drawing/2014/main" id="{E182745B-1C12-49AC-97AD-501D806E9F6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59" name="Line 70">
                  <a:extLst>
                    <a:ext uri="{FF2B5EF4-FFF2-40B4-BE49-F238E27FC236}">
                      <a16:creationId xmlns:a16="http://schemas.microsoft.com/office/drawing/2014/main" id="{56B38515-A1C4-46D9-AEC6-E55E1CB7330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grpSp>
            <p:nvGrpSpPr>
              <p:cNvPr id="53" name="Group 52">
                <a:extLst>
                  <a:ext uri="{FF2B5EF4-FFF2-40B4-BE49-F238E27FC236}">
                    <a16:creationId xmlns:a16="http://schemas.microsoft.com/office/drawing/2014/main" id="{C9A4424F-2DA0-4E5A-9291-0A5FCE5575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54" name="Freeform 68">
                  <a:extLst>
                    <a:ext uri="{FF2B5EF4-FFF2-40B4-BE49-F238E27FC236}">
                      <a16:creationId xmlns:a16="http://schemas.microsoft.com/office/drawing/2014/main" id="{8609BA22-8E70-41AA-BACA-C9F8A789B23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55" name="Freeform 69">
                  <a:extLst>
                    <a:ext uri="{FF2B5EF4-FFF2-40B4-BE49-F238E27FC236}">
                      <a16:creationId xmlns:a16="http://schemas.microsoft.com/office/drawing/2014/main" id="{C2F49FC5-EFC3-4A02-9782-EC06564A94A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56" name="Line 70">
                  <a:extLst>
                    <a:ext uri="{FF2B5EF4-FFF2-40B4-BE49-F238E27FC236}">
                      <a16:creationId xmlns:a16="http://schemas.microsoft.com/office/drawing/2014/main" id="{782187F0-090B-4C65-B604-5DD33B4FF23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</p:grpSp>
      </p:grp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A3805DED-0C97-4EF7-B1E1-0E016E0537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93286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522" y="874663"/>
            <a:ext cx="4650901" cy="2334637"/>
          </a:xfrm>
        </p:spPr>
        <p:txBody>
          <a:bodyPr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44A4473-D4D4-4E24-B542-C5D63C28D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53976" y="457964"/>
            <a:ext cx="6009066" cy="5914582"/>
            <a:chOff x="6153976" y="457964"/>
            <a:chExt cx="6009066" cy="5914582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14CA4A32-A016-460F-8B99-22A5D265B4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9012621" y="2980002"/>
              <a:ext cx="317159" cy="932400"/>
              <a:chOff x="6376988" y="280988"/>
              <a:chExt cx="633413" cy="1862138"/>
            </a:xfrm>
          </p:grpSpPr>
          <p:sp>
            <p:nvSpPr>
              <p:cNvPr id="86" name="Freeform 68">
                <a:extLst>
                  <a:ext uri="{FF2B5EF4-FFF2-40B4-BE49-F238E27FC236}">
                    <a16:creationId xmlns:a16="http://schemas.microsoft.com/office/drawing/2014/main" id="{84DB1BC2-B158-4DA5-9164-843E6B566C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376988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7" name="Freeform 69">
                <a:extLst>
                  <a:ext uri="{FF2B5EF4-FFF2-40B4-BE49-F238E27FC236}">
                    <a16:creationId xmlns:a16="http://schemas.microsoft.com/office/drawing/2014/main" id="{751FDE2E-D749-401E-B3BA-66B2F52318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6076" y="280988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8" name="Line 70">
                <a:extLst>
                  <a:ext uri="{FF2B5EF4-FFF2-40B4-BE49-F238E27FC236}">
                    <a16:creationId xmlns:a16="http://schemas.microsoft.com/office/drawing/2014/main" id="{49546377-E2EE-4854-AA84-5575789BAF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696076" y="280988"/>
                <a:ext cx="0" cy="1862138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04FCC465-42B8-456F-951F-8C51A42F9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324466" y="457964"/>
              <a:ext cx="3838576" cy="5838297"/>
              <a:chOff x="8324466" y="457964"/>
              <a:chExt cx="3838576" cy="5838297"/>
            </a:xfrm>
          </p:grpSpPr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3D7F8A9A-8A53-4FD3-855C-C49B035CE8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11319026" y="5955846"/>
                <a:ext cx="340415" cy="340415"/>
              </a:xfrm>
              <a:prstGeom prst="ellipse">
                <a:avLst/>
              </a:pr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49" name="Group 48">
                <a:extLst>
                  <a:ext uri="{FF2B5EF4-FFF2-40B4-BE49-F238E27FC236}">
                    <a16:creationId xmlns:a16="http://schemas.microsoft.com/office/drawing/2014/main" id="{AC347F99-AC7C-4DB2-8AAF-9E2A7AE629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015028" y="2840007"/>
                <a:ext cx="2457452" cy="3838576"/>
                <a:chOff x="587375" y="280987"/>
                <a:chExt cx="2457452" cy="3838576"/>
              </a:xfrm>
            </p:grpSpPr>
            <p:sp>
              <p:nvSpPr>
                <p:cNvPr id="64" name="Freeform 64">
                  <a:extLst>
                    <a:ext uri="{FF2B5EF4-FFF2-40B4-BE49-F238E27FC236}">
                      <a16:creationId xmlns:a16="http://schemas.microsoft.com/office/drawing/2014/main" id="{89B06C37-E219-479D-B324-0DC7D056517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2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65" name="Freeform 81">
                  <a:extLst>
                    <a:ext uri="{FF2B5EF4-FFF2-40B4-BE49-F238E27FC236}">
                      <a16:creationId xmlns:a16="http://schemas.microsoft.com/office/drawing/2014/main" id="{29A1D878-CEA2-41DC-8638-A8523167266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66" name="Freeform 61">
                  <a:extLst>
                    <a:ext uri="{FF2B5EF4-FFF2-40B4-BE49-F238E27FC236}">
                      <a16:creationId xmlns:a16="http://schemas.microsoft.com/office/drawing/2014/main" id="{99394209-57ED-4126-A8DC-0862D1FA11E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67" name="Freeform 78">
                  <a:extLst>
                    <a:ext uri="{FF2B5EF4-FFF2-40B4-BE49-F238E27FC236}">
                      <a16:creationId xmlns:a16="http://schemas.microsoft.com/office/drawing/2014/main" id="{A48B0004-4618-4D71-88D1-A2FEE4F0ADE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7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68" name="Freeform 84">
                  <a:extLst>
                    <a:ext uri="{FF2B5EF4-FFF2-40B4-BE49-F238E27FC236}">
                      <a16:creationId xmlns:a16="http://schemas.microsoft.com/office/drawing/2014/main" id="{4D1C172B-2446-428A-A518-FE1B5FCE0D3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69" name="Freeform 87">
                  <a:extLst>
                    <a:ext uri="{FF2B5EF4-FFF2-40B4-BE49-F238E27FC236}">
                      <a16:creationId xmlns:a16="http://schemas.microsoft.com/office/drawing/2014/main" id="{E359C795-FCC1-401F-B0B6-F722AE632AA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7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70" name="Freeform 60">
                  <a:extLst>
                    <a:ext uri="{FF2B5EF4-FFF2-40B4-BE49-F238E27FC236}">
                      <a16:creationId xmlns:a16="http://schemas.microsoft.com/office/drawing/2014/main" id="{8260D102-71BB-497E-A5CF-743FB59874D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7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71" name="Freeform 59">
                  <a:extLst>
                    <a:ext uri="{FF2B5EF4-FFF2-40B4-BE49-F238E27FC236}">
                      <a16:creationId xmlns:a16="http://schemas.microsoft.com/office/drawing/2014/main" id="{811E3D98-A5FB-4BDE-A07D-A03EB898C67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7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72" name="Freeform 62">
                  <a:extLst>
                    <a:ext uri="{FF2B5EF4-FFF2-40B4-BE49-F238E27FC236}">
                      <a16:creationId xmlns:a16="http://schemas.microsoft.com/office/drawing/2014/main" id="{9E48CE7F-B4EF-4629-8706-6838C171EF0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5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73" name="Freeform 65">
                  <a:extLst>
                    <a:ext uri="{FF2B5EF4-FFF2-40B4-BE49-F238E27FC236}">
                      <a16:creationId xmlns:a16="http://schemas.microsoft.com/office/drawing/2014/main" id="{C8EBC77A-0887-4128-A73B-2C0165C6F9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74" name="Freeform 79">
                  <a:extLst>
                    <a:ext uri="{FF2B5EF4-FFF2-40B4-BE49-F238E27FC236}">
                      <a16:creationId xmlns:a16="http://schemas.microsoft.com/office/drawing/2014/main" id="{7AF3D400-AAAA-47BD-922E-AA3A2AFA302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75" name="Freeform 82">
                  <a:extLst>
                    <a:ext uri="{FF2B5EF4-FFF2-40B4-BE49-F238E27FC236}">
                      <a16:creationId xmlns:a16="http://schemas.microsoft.com/office/drawing/2014/main" id="{B0A3E6A0-609D-427D-9D34-E7CF184B453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76" name="Freeform 85">
                  <a:extLst>
                    <a:ext uri="{FF2B5EF4-FFF2-40B4-BE49-F238E27FC236}">
                      <a16:creationId xmlns:a16="http://schemas.microsoft.com/office/drawing/2014/main" id="{DDE08965-A3F4-426A-924B-102A6F6FE27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77" name="Freeform 88">
                  <a:extLst>
                    <a:ext uri="{FF2B5EF4-FFF2-40B4-BE49-F238E27FC236}">
                      <a16:creationId xmlns:a16="http://schemas.microsoft.com/office/drawing/2014/main" id="{13FA8E6E-7F53-47E9-9BF8-1CD3130F42B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grpSp>
              <p:nvGrpSpPr>
                <p:cNvPr id="78" name="Group 77">
                  <a:extLst>
                    <a:ext uri="{FF2B5EF4-FFF2-40B4-BE49-F238E27FC236}">
                      <a16:creationId xmlns:a16="http://schemas.microsoft.com/office/drawing/2014/main" id="{7A8A9991-EF8F-4128-9DB7-A2FA8CF2F68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79" name="Line 63">
                    <a:extLst>
                      <a:ext uri="{FF2B5EF4-FFF2-40B4-BE49-F238E27FC236}">
                        <a16:creationId xmlns:a16="http://schemas.microsoft.com/office/drawing/2014/main" id="{41E966B6-186E-4D17-B570-969B6951AC0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80" name="Line 66">
                    <a:extLst>
                      <a:ext uri="{FF2B5EF4-FFF2-40B4-BE49-F238E27FC236}">
                        <a16:creationId xmlns:a16="http://schemas.microsoft.com/office/drawing/2014/main" id="{918B08AD-5F3C-4FC5-8998-8524763C750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81" name="Line 67">
                    <a:extLst>
                      <a:ext uri="{FF2B5EF4-FFF2-40B4-BE49-F238E27FC236}">
                        <a16:creationId xmlns:a16="http://schemas.microsoft.com/office/drawing/2014/main" id="{EDF72260-B0A1-47A1-9459-FDF4600ACA6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82" name="Line 80">
                    <a:extLst>
                      <a:ext uri="{FF2B5EF4-FFF2-40B4-BE49-F238E27FC236}">
                        <a16:creationId xmlns:a16="http://schemas.microsoft.com/office/drawing/2014/main" id="{C6A7FA58-53F7-4C2F-96D5-E97BB3CC679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83" name="Line 83">
                    <a:extLst>
                      <a:ext uri="{FF2B5EF4-FFF2-40B4-BE49-F238E27FC236}">
                        <a16:creationId xmlns:a16="http://schemas.microsoft.com/office/drawing/2014/main" id="{1B986617-481E-450F-8FAD-CA3086A3E04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84" name="Line 86">
                    <a:extLst>
                      <a:ext uri="{FF2B5EF4-FFF2-40B4-BE49-F238E27FC236}">
                        <a16:creationId xmlns:a16="http://schemas.microsoft.com/office/drawing/2014/main" id="{4D24CAEB-B2FE-4796-8E6E-DB5148C380F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85" name="Line 89">
                    <a:extLst>
                      <a:ext uri="{FF2B5EF4-FFF2-40B4-BE49-F238E27FC236}">
                        <a16:creationId xmlns:a16="http://schemas.microsoft.com/office/drawing/2014/main" id="{3D577B03-E6D9-4FFA-A799-E504CBF8D71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</p:grpSp>
          </p:grpSp>
          <p:grpSp>
            <p:nvGrpSpPr>
              <p:cNvPr id="50" name="Group 49">
                <a:extLst>
                  <a:ext uri="{FF2B5EF4-FFF2-40B4-BE49-F238E27FC236}">
                    <a16:creationId xmlns:a16="http://schemas.microsoft.com/office/drawing/2014/main" id="{43509C13-FDEE-45B0-B954-D80D6F38F0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56" name="Group 55">
                  <a:extLst>
                    <a:ext uri="{FF2B5EF4-FFF2-40B4-BE49-F238E27FC236}">
                      <a16:creationId xmlns:a16="http://schemas.microsoft.com/office/drawing/2014/main" id="{21FF647D-8D8A-43E8-A2E2-46D1117839F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60" name="Straight Connector 59">
                    <a:extLst>
                      <a:ext uri="{FF2B5EF4-FFF2-40B4-BE49-F238E27FC236}">
                        <a16:creationId xmlns:a16="http://schemas.microsoft.com/office/drawing/2014/main" id="{87B8728B-0A45-4551-99F0-CF33B850DA5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Grp="1" noRot="1" noChangeAspect="1" noMove="1" noResize="1" noEditPoints="1" noAdjustHandles="1" noChangeArrowheads="1" noChangeShapeType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1" name="Straight Connector 60">
                    <a:extLst>
                      <a:ext uri="{FF2B5EF4-FFF2-40B4-BE49-F238E27FC236}">
                        <a16:creationId xmlns:a16="http://schemas.microsoft.com/office/drawing/2014/main" id="{CCFAA15D-9EFC-4A70-AC98-CB3EF00C3A4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Grp="1" noRot="1" noChangeAspect="1" noMove="1" noResize="1" noEditPoints="1" noAdjustHandles="1" noChangeArrowheads="1" noChangeShapeType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62" name="Rectangle 30">
                    <a:extLst>
                      <a:ext uri="{FF2B5EF4-FFF2-40B4-BE49-F238E27FC236}">
                        <a16:creationId xmlns:a16="http://schemas.microsoft.com/office/drawing/2014/main" id="{AD80CCBD-3F02-48A0-A24E-5971D229517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dirty="0"/>
                  </a:p>
                </p:txBody>
              </p:sp>
              <p:sp>
                <p:nvSpPr>
                  <p:cNvPr id="63" name="Rectangle 30">
                    <a:extLst>
                      <a:ext uri="{FF2B5EF4-FFF2-40B4-BE49-F238E27FC236}">
                        <a16:creationId xmlns:a16="http://schemas.microsoft.com/office/drawing/2014/main" id="{AB5B7D34-5A4E-48DE-8893-0F022E4CC95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dirty="0"/>
                  </a:p>
                </p:txBody>
              </p:sp>
            </p:grpSp>
            <p:grpSp>
              <p:nvGrpSpPr>
                <p:cNvPr id="57" name="Group 56">
                  <a:extLst>
                    <a:ext uri="{FF2B5EF4-FFF2-40B4-BE49-F238E27FC236}">
                      <a16:creationId xmlns:a16="http://schemas.microsoft.com/office/drawing/2014/main" id="{2341ADC6-0CC2-46C0-BA6F-9D991366980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58" name="Freeform: Shape 57">
                    <a:extLst>
                      <a:ext uri="{FF2B5EF4-FFF2-40B4-BE49-F238E27FC236}">
                        <a16:creationId xmlns:a16="http://schemas.microsoft.com/office/drawing/2014/main" id="{A93316DB-546B-41BA-AD1B-94D5C467023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59" name="Freeform: Shape 58">
                    <a:extLst>
                      <a:ext uri="{FF2B5EF4-FFF2-40B4-BE49-F238E27FC236}">
                        <a16:creationId xmlns:a16="http://schemas.microsoft.com/office/drawing/2014/main" id="{35105C82-44C4-41C2-96AE-ADE6DD1D712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51" name="Group 50">
                <a:extLst>
                  <a:ext uri="{FF2B5EF4-FFF2-40B4-BE49-F238E27FC236}">
                    <a16:creationId xmlns:a16="http://schemas.microsoft.com/office/drawing/2014/main" id="{A7A634F2-054C-4614-9ECB-96BE809893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8" y="1917602"/>
                <a:ext cx="633413" cy="1862138"/>
                <a:chOff x="5959192" y="333389"/>
                <a:chExt cx="633413" cy="1862138"/>
              </a:xfrm>
            </p:grpSpPr>
            <p:grpSp>
              <p:nvGrpSpPr>
                <p:cNvPr id="52" name="Group 51">
                  <a:extLst>
                    <a:ext uri="{FF2B5EF4-FFF2-40B4-BE49-F238E27FC236}">
                      <a16:creationId xmlns:a16="http://schemas.microsoft.com/office/drawing/2014/main" id="{1764AB7F-1912-4909-A04A-C8D125467E1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54" name="Freeform 68">
                    <a:extLst>
                      <a:ext uri="{FF2B5EF4-FFF2-40B4-BE49-F238E27FC236}">
                        <a16:creationId xmlns:a16="http://schemas.microsoft.com/office/drawing/2014/main" id="{6B93639B-DE1C-4A46-A4B5-B88FD6FC201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55" name="Freeform 69">
                    <a:extLst>
                      <a:ext uri="{FF2B5EF4-FFF2-40B4-BE49-F238E27FC236}">
                        <a16:creationId xmlns:a16="http://schemas.microsoft.com/office/drawing/2014/main" id="{A6C5D17F-13E7-4861-A839-3C56ABD56C4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</p:grpSp>
            <p:sp>
              <p:nvSpPr>
                <p:cNvPr id="53" name="Line 70">
                  <a:extLst>
                    <a:ext uri="{FF2B5EF4-FFF2-40B4-BE49-F238E27FC236}">
                      <a16:creationId xmlns:a16="http://schemas.microsoft.com/office/drawing/2014/main" id="{1C343C91-0F9E-4530-939D-2D9F15DF4A7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2109E9F-E572-4202-B7A6-630155DD5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6153976" y="534249"/>
              <a:ext cx="3838576" cy="5838297"/>
              <a:chOff x="8324466" y="457964"/>
              <a:chExt cx="3838576" cy="5838297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B4FF54B2-44F5-42F7-8353-111D80A8D2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11319026" y="5955846"/>
                <a:ext cx="340415" cy="340415"/>
              </a:xfrm>
              <a:prstGeom prst="ellipse">
                <a:avLst/>
              </a:pr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19A2BBF4-4F54-4179-B672-AD4C8D58A3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015028" y="2840007"/>
                <a:ext cx="2457452" cy="3838576"/>
                <a:chOff x="587375" y="280987"/>
                <a:chExt cx="2457452" cy="3838576"/>
              </a:xfrm>
            </p:grpSpPr>
            <p:sp>
              <p:nvSpPr>
                <p:cNvPr id="26" name="Freeform 64">
                  <a:extLst>
                    <a:ext uri="{FF2B5EF4-FFF2-40B4-BE49-F238E27FC236}">
                      <a16:creationId xmlns:a16="http://schemas.microsoft.com/office/drawing/2014/main" id="{2F2D95CF-DAE2-4601-B9A6-233F4F2F307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2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7" name="Freeform 81">
                  <a:extLst>
                    <a:ext uri="{FF2B5EF4-FFF2-40B4-BE49-F238E27FC236}">
                      <a16:creationId xmlns:a16="http://schemas.microsoft.com/office/drawing/2014/main" id="{3CD52B72-C30B-4570-A8AB-78CB884F8D0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8" name="Freeform 61">
                  <a:extLst>
                    <a:ext uri="{FF2B5EF4-FFF2-40B4-BE49-F238E27FC236}">
                      <a16:creationId xmlns:a16="http://schemas.microsoft.com/office/drawing/2014/main" id="{696A9FBF-C89D-4CF9-A1DC-C0275A3B326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9" name="Freeform 78">
                  <a:extLst>
                    <a:ext uri="{FF2B5EF4-FFF2-40B4-BE49-F238E27FC236}">
                      <a16:creationId xmlns:a16="http://schemas.microsoft.com/office/drawing/2014/main" id="{C50B0ACE-17B4-4F11-BA43-0159796B839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7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30" name="Freeform 84">
                  <a:extLst>
                    <a:ext uri="{FF2B5EF4-FFF2-40B4-BE49-F238E27FC236}">
                      <a16:creationId xmlns:a16="http://schemas.microsoft.com/office/drawing/2014/main" id="{F0346B01-7019-48B2-9BE7-3E90F590FD6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31" name="Freeform 87">
                  <a:extLst>
                    <a:ext uri="{FF2B5EF4-FFF2-40B4-BE49-F238E27FC236}">
                      <a16:creationId xmlns:a16="http://schemas.microsoft.com/office/drawing/2014/main" id="{5C186E4B-7559-4E95-9BDD-7DA75E0873B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7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32" name="Freeform 60">
                  <a:extLst>
                    <a:ext uri="{FF2B5EF4-FFF2-40B4-BE49-F238E27FC236}">
                      <a16:creationId xmlns:a16="http://schemas.microsoft.com/office/drawing/2014/main" id="{4FFE117A-211E-4BD5-AB76-05026DEC6B5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7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33" name="Freeform 59">
                  <a:extLst>
                    <a:ext uri="{FF2B5EF4-FFF2-40B4-BE49-F238E27FC236}">
                      <a16:creationId xmlns:a16="http://schemas.microsoft.com/office/drawing/2014/main" id="{5CC0C412-2859-4E97-924F-291318E6AD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7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34" name="Freeform 62">
                  <a:extLst>
                    <a:ext uri="{FF2B5EF4-FFF2-40B4-BE49-F238E27FC236}">
                      <a16:creationId xmlns:a16="http://schemas.microsoft.com/office/drawing/2014/main" id="{AECE441C-0FBF-4F02-9781-35F2487E3C0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5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35" name="Freeform 65">
                  <a:extLst>
                    <a:ext uri="{FF2B5EF4-FFF2-40B4-BE49-F238E27FC236}">
                      <a16:creationId xmlns:a16="http://schemas.microsoft.com/office/drawing/2014/main" id="{951A4317-3E34-41B4-BCD9-E6E0627C188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36" name="Freeform 79">
                  <a:extLst>
                    <a:ext uri="{FF2B5EF4-FFF2-40B4-BE49-F238E27FC236}">
                      <a16:creationId xmlns:a16="http://schemas.microsoft.com/office/drawing/2014/main" id="{CE2D40E4-274B-4D43-801B-7B3BAF03E45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37" name="Freeform 82">
                  <a:extLst>
                    <a:ext uri="{FF2B5EF4-FFF2-40B4-BE49-F238E27FC236}">
                      <a16:creationId xmlns:a16="http://schemas.microsoft.com/office/drawing/2014/main" id="{2D939FC8-6395-4DCB-B28C-2342BFB72F2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38" name="Freeform 85">
                  <a:extLst>
                    <a:ext uri="{FF2B5EF4-FFF2-40B4-BE49-F238E27FC236}">
                      <a16:creationId xmlns:a16="http://schemas.microsoft.com/office/drawing/2014/main" id="{620FEEF2-AE91-48CA-8FE7-B50F83E1CF2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39" name="Freeform 88">
                  <a:extLst>
                    <a:ext uri="{FF2B5EF4-FFF2-40B4-BE49-F238E27FC236}">
                      <a16:creationId xmlns:a16="http://schemas.microsoft.com/office/drawing/2014/main" id="{27050D75-D26B-4BD3-A4A5-68DF13E9C13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grpSp>
              <p:nvGrpSpPr>
                <p:cNvPr id="40" name="Group 39">
                  <a:extLst>
                    <a:ext uri="{FF2B5EF4-FFF2-40B4-BE49-F238E27FC236}">
                      <a16:creationId xmlns:a16="http://schemas.microsoft.com/office/drawing/2014/main" id="{37668160-F5BE-4756-B84F-C68992BC7A5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41" name="Line 63">
                    <a:extLst>
                      <a:ext uri="{FF2B5EF4-FFF2-40B4-BE49-F238E27FC236}">
                        <a16:creationId xmlns:a16="http://schemas.microsoft.com/office/drawing/2014/main" id="{E7F90261-4A5A-4C39-B4B3-FEBED04E345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42" name="Line 66">
                    <a:extLst>
                      <a:ext uri="{FF2B5EF4-FFF2-40B4-BE49-F238E27FC236}">
                        <a16:creationId xmlns:a16="http://schemas.microsoft.com/office/drawing/2014/main" id="{71681E7C-A7E8-4F01-9001-3FD1105E1B4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43" name="Line 67">
                    <a:extLst>
                      <a:ext uri="{FF2B5EF4-FFF2-40B4-BE49-F238E27FC236}">
                        <a16:creationId xmlns:a16="http://schemas.microsoft.com/office/drawing/2014/main" id="{901B0597-C838-4481-A49D-E8D85B631C7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44" name="Line 80">
                    <a:extLst>
                      <a:ext uri="{FF2B5EF4-FFF2-40B4-BE49-F238E27FC236}">
                        <a16:creationId xmlns:a16="http://schemas.microsoft.com/office/drawing/2014/main" id="{23C2B0BF-A329-4A97-B3D5-545BC6813E2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45" name="Line 83">
                    <a:extLst>
                      <a:ext uri="{FF2B5EF4-FFF2-40B4-BE49-F238E27FC236}">
                        <a16:creationId xmlns:a16="http://schemas.microsoft.com/office/drawing/2014/main" id="{DBCCCA80-4FEE-4C79-8AF3-66B97054C84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46" name="Line 86">
                    <a:extLst>
                      <a:ext uri="{FF2B5EF4-FFF2-40B4-BE49-F238E27FC236}">
                        <a16:creationId xmlns:a16="http://schemas.microsoft.com/office/drawing/2014/main" id="{4B9AD13F-808D-4464-989B-F40B3E77B74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47" name="Line 89">
                    <a:extLst>
                      <a:ext uri="{FF2B5EF4-FFF2-40B4-BE49-F238E27FC236}">
                        <a16:creationId xmlns:a16="http://schemas.microsoft.com/office/drawing/2014/main" id="{076473B5-E30F-4635-8789-51368A971BD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</p:grpSp>
          </p:grpSp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EF568995-35CF-4C80-A63C-82B47F1BA1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18" name="Group 17">
                  <a:extLst>
                    <a:ext uri="{FF2B5EF4-FFF2-40B4-BE49-F238E27FC236}">
                      <a16:creationId xmlns:a16="http://schemas.microsoft.com/office/drawing/2014/main" id="{99432608-19E2-4A3E-A68B-45C8E5DD471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22" name="Straight Connector 21">
                    <a:extLst>
                      <a:ext uri="{FF2B5EF4-FFF2-40B4-BE49-F238E27FC236}">
                        <a16:creationId xmlns:a16="http://schemas.microsoft.com/office/drawing/2014/main" id="{127A2810-84DE-450A-986B-DE8AF8AE6F1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Grp="1" noRot="1" noChangeAspect="1" noMove="1" noResize="1" noEditPoints="1" noAdjustHandles="1" noChangeArrowheads="1" noChangeShapeType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3" name="Straight Connector 22">
                    <a:extLst>
                      <a:ext uri="{FF2B5EF4-FFF2-40B4-BE49-F238E27FC236}">
                        <a16:creationId xmlns:a16="http://schemas.microsoft.com/office/drawing/2014/main" id="{1A56ED6A-BBD4-4005-A99D-65BCF8047CC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Grp="1" noRot="1" noChangeAspect="1" noMove="1" noResize="1" noEditPoints="1" noAdjustHandles="1" noChangeArrowheads="1" noChangeShapeType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4" name="Rectangle 30">
                    <a:extLst>
                      <a:ext uri="{FF2B5EF4-FFF2-40B4-BE49-F238E27FC236}">
                        <a16:creationId xmlns:a16="http://schemas.microsoft.com/office/drawing/2014/main" id="{CFC0629C-AFCE-4D39-87D5-36EF1FE5CF8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dirty="0"/>
                  </a:p>
                </p:txBody>
              </p:sp>
              <p:sp>
                <p:nvSpPr>
                  <p:cNvPr id="25" name="Rectangle 30">
                    <a:extLst>
                      <a:ext uri="{FF2B5EF4-FFF2-40B4-BE49-F238E27FC236}">
                        <a16:creationId xmlns:a16="http://schemas.microsoft.com/office/drawing/2014/main" id="{81F3517A-93AD-4DF3-BEC7-E607A73E5E2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dirty="0"/>
                  </a:p>
                </p:txBody>
              </p:sp>
            </p:grpSp>
            <p:grpSp>
              <p:nvGrpSpPr>
                <p:cNvPr id="19" name="Group 18">
                  <a:extLst>
                    <a:ext uri="{FF2B5EF4-FFF2-40B4-BE49-F238E27FC236}">
                      <a16:creationId xmlns:a16="http://schemas.microsoft.com/office/drawing/2014/main" id="{4CBBC251-E8DD-438C-8733-7D65F461A44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20" name="Freeform: Shape 19">
                    <a:extLst>
                      <a:ext uri="{FF2B5EF4-FFF2-40B4-BE49-F238E27FC236}">
                        <a16:creationId xmlns:a16="http://schemas.microsoft.com/office/drawing/2014/main" id="{6A94A4D4-EFFA-4AE2-B533-75F01F0F006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1" name="Freeform: Shape 20">
                    <a:extLst>
                      <a:ext uri="{FF2B5EF4-FFF2-40B4-BE49-F238E27FC236}">
                        <a16:creationId xmlns:a16="http://schemas.microsoft.com/office/drawing/2014/main" id="{1F4B0E1D-2F9C-444A-ADBA-BDE9F01D8DD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5F5ACA0E-A5DF-4015-8FD4-FA7A53E9D1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8" y="1917602"/>
                <a:ext cx="633413" cy="1862138"/>
                <a:chOff x="5959192" y="333389"/>
                <a:chExt cx="633413" cy="1862138"/>
              </a:xfrm>
            </p:grpSpPr>
            <p:grpSp>
              <p:nvGrpSpPr>
                <p:cNvPr id="14" name="Group 13">
                  <a:extLst>
                    <a:ext uri="{FF2B5EF4-FFF2-40B4-BE49-F238E27FC236}">
                      <a16:creationId xmlns:a16="http://schemas.microsoft.com/office/drawing/2014/main" id="{5A4DCFFD-FD3C-42EA-862E-5B792D9020A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16" name="Freeform 68">
                    <a:extLst>
                      <a:ext uri="{FF2B5EF4-FFF2-40B4-BE49-F238E27FC236}">
                        <a16:creationId xmlns:a16="http://schemas.microsoft.com/office/drawing/2014/main" id="{0089A8F3-7530-4C17-848C-580015C3EDCE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17" name="Freeform 69">
                    <a:extLst>
                      <a:ext uri="{FF2B5EF4-FFF2-40B4-BE49-F238E27FC236}">
                        <a16:creationId xmlns:a16="http://schemas.microsoft.com/office/drawing/2014/main" id="{61D8EA0C-1521-4C6D-8C09-DD6D8F1F221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</p:grpSp>
            <p:sp>
              <p:nvSpPr>
                <p:cNvPr id="15" name="Line 70">
                  <a:extLst>
                    <a:ext uri="{FF2B5EF4-FFF2-40B4-BE49-F238E27FC236}">
                      <a16:creationId xmlns:a16="http://schemas.microsoft.com/office/drawing/2014/main" id="{517033B6-6B8A-4BD6-9A52-BF9E9EFBD48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</p:grpSp>
      </p:grpSp>
      <p:cxnSp>
        <p:nvCxnSpPr>
          <p:cNvPr id="173" name="Straight Connector 172">
            <a:extLst>
              <a:ext uri="{FF2B5EF4-FFF2-40B4-BE49-F238E27FC236}">
                <a16:creationId xmlns:a16="http://schemas.microsoft.com/office/drawing/2014/main" id="{88D7A558-4107-4032-8E5F-99B4453691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38400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5" name="Subtitle 2">
            <a:extLst>
              <a:ext uri="{FF2B5EF4-FFF2-40B4-BE49-F238E27FC236}">
                <a16:creationId xmlns:a16="http://schemas.microsoft.com/office/drawing/2014/main" id="{6B5BCC80-B184-4F6C-B3E3-CFC7F4C41C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0000" y="4113213"/>
            <a:ext cx="4636800" cy="1655762"/>
          </a:xfrm>
        </p:spPr>
        <p:txBody>
          <a:bodyPr>
            <a:normAutofit/>
          </a:bodyPr>
          <a:lstStyle>
            <a:lvl1pPr marL="0" indent="0" algn="ctr">
              <a:buNone/>
              <a:defRPr/>
            </a:lvl1pPr>
          </a:lstStyle>
          <a:p>
            <a:r>
              <a:rPr lang="en-US">
                <a:cs typeface="Calibri"/>
              </a:rPr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071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07" y="536573"/>
            <a:ext cx="3856679" cy="145300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A3805DED-0C97-4EF7-B1E1-0E016E0537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179125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3" name="Content Placeholder 2">
            <a:extLst>
              <a:ext uri="{FF2B5EF4-FFF2-40B4-BE49-F238E27FC236}">
                <a16:creationId xmlns:a16="http://schemas.microsoft.com/office/drawing/2014/main" id="{E4838519-F7BD-42C9-BDE6-B4D6DF7E1175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907606" y="2877018"/>
            <a:ext cx="3060000" cy="2938561"/>
          </a:xfrm>
        </p:spPr>
        <p:txBody>
          <a:bodyPr>
            <a:normAutofit/>
          </a:bodyPr>
          <a:lstStyle>
            <a:lvl1pPr algn="ctr">
              <a:defRPr/>
            </a:lvl1pPr>
          </a:lstStyle>
          <a:p>
            <a:pPr marL="0" indent="0" algn="ctr">
              <a:buNone/>
            </a:pPr>
            <a:r>
              <a:rPr lang="en-US" dirty="0"/>
              <a:t>Click to edit master text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0000" y="6357168"/>
            <a:ext cx="1480400" cy="461665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6947" y="6357600"/>
            <a:ext cx="6683376" cy="4608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EF1A84F6-2D30-446A-9D91-44FBCB82567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79987" y="0"/>
            <a:ext cx="7212013" cy="685800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09714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7C0FA93-7C0D-4CC0-BB42-DF569688ED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563402"/>
            <a:ext cx="4075200" cy="2058573"/>
          </a:xfrm>
        </p:spPr>
        <p:txBody>
          <a:bodyPr>
            <a:noAutofit/>
          </a:bodyPr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Subtitle 7">
            <a:extLst>
              <a:ext uri="{FF2B5EF4-FFF2-40B4-BE49-F238E27FC236}">
                <a16:creationId xmlns:a16="http://schemas.microsoft.com/office/drawing/2014/main" id="{C2777538-58E6-494C-A27B-B70346B0F3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0000" y="4248000"/>
            <a:ext cx="4075200" cy="1520975"/>
          </a:xfrm>
        </p:spPr>
        <p:txBody>
          <a:bodyPr>
            <a:normAutofit/>
          </a:bodyPr>
          <a:lstStyle>
            <a:lvl1pPr marL="0" indent="0" algn="ctr">
              <a:buNone/>
              <a:defRPr/>
            </a:lvl1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C9D32952-2D0C-4A3E-9354-E014C717894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54800" y="563563"/>
            <a:ext cx="4995863" cy="27066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92FA415D-7F98-4C81-A18F-A114BF021CC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654800" y="3587750"/>
            <a:ext cx="4995863" cy="26987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36D3DA45-FD99-405B-8BF9-260DD97C0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19525" y="2840038"/>
            <a:ext cx="2216150" cy="1177924"/>
            <a:chOff x="4987925" y="2840038"/>
            <a:chExt cx="2216150" cy="1177924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C5C2A03C-F372-4C6D-929D-FD97AD439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E8FEDBB3-0BD6-41BC-BB57-9FEC2E96C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9" name="Group 8">
                <a:extLst>
                  <a:ext uri="{FF2B5EF4-FFF2-40B4-BE49-F238E27FC236}">
                    <a16:creationId xmlns:a16="http://schemas.microsoft.com/office/drawing/2014/main" id="{7D12B81D-3F14-4DA1-BECA-669824832A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4" name="Freeform 68">
                  <a:extLst>
                    <a:ext uri="{FF2B5EF4-FFF2-40B4-BE49-F238E27FC236}">
                      <a16:creationId xmlns:a16="http://schemas.microsoft.com/office/drawing/2014/main" id="{EA11E57D-88DD-4899-907A-2A5772002FE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5" name="Freeform 69">
                  <a:extLst>
                    <a:ext uri="{FF2B5EF4-FFF2-40B4-BE49-F238E27FC236}">
                      <a16:creationId xmlns:a16="http://schemas.microsoft.com/office/drawing/2014/main" id="{7A5AEE18-30A4-4777-975F-02D107A171B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6" name="Line 70">
                  <a:extLst>
                    <a:ext uri="{FF2B5EF4-FFF2-40B4-BE49-F238E27FC236}">
                      <a16:creationId xmlns:a16="http://schemas.microsoft.com/office/drawing/2014/main" id="{39EA21FB-AE36-478E-9770-CB842814390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BC45D5C4-2D3A-4F84-BED1-D9B75234B0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1" name="Freeform 68">
                  <a:extLst>
                    <a:ext uri="{FF2B5EF4-FFF2-40B4-BE49-F238E27FC236}">
                      <a16:creationId xmlns:a16="http://schemas.microsoft.com/office/drawing/2014/main" id="{259762E8-7432-4501-9FE5-92B04D37C76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2" name="Freeform 69">
                  <a:extLst>
                    <a:ext uri="{FF2B5EF4-FFF2-40B4-BE49-F238E27FC236}">
                      <a16:creationId xmlns:a16="http://schemas.microsoft.com/office/drawing/2014/main" id="{FF91FD3E-0148-4B50-8906-7D9CD382A35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3" name="Line 70">
                  <a:extLst>
                    <a:ext uri="{FF2B5EF4-FFF2-40B4-BE49-F238E27FC236}">
                      <a16:creationId xmlns:a16="http://schemas.microsoft.com/office/drawing/2014/main" id="{506FA1AD-488A-4FD4-A79F-4343698EA73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7426042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1826-1B3E-4E2E-8D6C-93BCEAA3D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24726" y="4217899"/>
            <a:ext cx="4079874" cy="1132373"/>
          </a:xfrm>
        </p:spPr>
        <p:txBody>
          <a:bodyPr anchor="t">
            <a:noAutofit/>
          </a:bodyPr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5F0CE-1714-4650-9690-5676C0634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4726" y="1541995"/>
            <a:ext cx="4079874" cy="2457819"/>
          </a:xfrm>
        </p:spPr>
        <p:txBody>
          <a:bodyPr anchor="b">
            <a:normAutofit/>
          </a:bodyPr>
          <a:lstStyle>
            <a:lvl1pPr marL="0" indent="0" algn="ctr">
              <a:lnSpc>
                <a:spcPct val="125000"/>
              </a:lnSpc>
              <a:buNone/>
              <a:defRPr sz="3200" i="0" spc="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3" name="Picture Placeholder 42">
            <a:extLst>
              <a:ext uri="{FF2B5EF4-FFF2-40B4-BE49-F238E27FC236}">
                <a16:creationId xmlns:a16="http://schemas.microsoft.com/office/drawing/2014/main" id="{E0B6C055-B48A-412B-88B0-737289AC0BD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39750" y="536575"/>
            <a:ext cx="2366963" cy="27606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4" name="Picture Placeholder 42">
            <a:extLst>
              <a:ext uri="{FF2B5EF4-FFF2-40B4-BE49-F238E27FC236}">
                <a16:creationId xmlns:a16="http://schemas.microsoft.com/office/drawing/2014/main" id="{AE13F241-D0A7-491D-81D3-CB645029149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3174887" y="543842"/>
            <a:ext cx="2366963" cy="27606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6" name="Picture Placeholder 42">
            <a:extLst>
              <a:ext uri="{FF2B5EF4-FFF2-40B4-BE49-F238E27FC236}">
                <a16:creationId xmlns:a16="http://schemas.microsoft.com/office/drawing/2014/main" id="{DC189B8E-5A5B-400F-8F5F-63F61759E081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539642" y="3563566"/>
            <a:ext cx="2366963" cy="27606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7" name="Picture Placeholder 42">
            <a:extLst>
              <a:ext uri="{FF2B5EF4-FFF2-40B4-BE49-F238E27FC236}">
                <a16:creationId xmlns:a16="http://schemas.microsoft.com/office/drawing/2014/main" id="{07055732-D9B3-42AF-9ADA-0D1F8DC2D5F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174779" y="3570833"/>
            <a:ext cx="2366963" cy="27606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Date Placeholder 47">
            <a:extLst>
              <a:ext uri="{FF2B5EF4-FFF2-40B4-BE49-F238E27FC236}">
                <a16:creationId xmlns:a16="http://schemas.microsoft.com/office/drawing/2014/main" id="{5B51C357-082C-45A5-80C8-69FD4B94D329}"/>
              </a:ext>
            </a:extLst>
          </p:cNvPr>
          <p:cNvSpPr txBox="1">
            <a:spLocks/>
          </p:cNvSpPr>
          <p:nvPr userDrawn="1"/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000" kern="1200" cap="all" spc="200" baseline="0">
                <a:solidFill>
                  <a:schemeClr val="tx1">
                    <a:alpha val="6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20XX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7ED9792-4CB9-419E-9961-050A9E00E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096000" y="540000"/>
            <a:ext cx="0" cy="57780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>
            <a:extLst>
              <a:ext uri="{FF2B5EF4-FFF2-40B4-BE49-F238E27FC236}">
                <a16:creationId xmlns:a16="http://schemas.microsoft.com/office/drawing/2014/main" id="{E1EC9E08-1228-4409-88CC-9D1927E8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8100000" flipH="1">
            <a:off x="6674373" y="402322"/>
            <a:ext cx="641184" cy="1069728"/>
            <a:chOff x="6484111" y="2967038"/>
            <a:chExt cx="641184" cy="1069728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0A892AB7-AE89-4F73-AE0D-3503473E251A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25" name="Freeform 68">
                <a:extLst>
                  <a:ext uri="{FF2B5EF4-FFF2-40B4-BE49-F238E27FC236}">
                    <a16:creationId xmlns:a16="http://schemas.microsoft.com/office/drawing/2014/main" id="{734AFAA3-AA68-425A-834B-00F9D3690BA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26" name="Freeform 69">
                <a:extLst>
                  <a:ext uri="{FF2B5EF4-FFF2-40B4-BE49-F238E27FC236}">
                    <a16:creationId xmlns:a16="http://schemas.microsoft.com/office/drawing/2014/main" id="{36ED0F24-8619-4AED-A07A-D075DF2AF24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27" name="Line 70">
                <a:extLst>
                  <a:ext uri="{FF2B5EF4-FFF2-40B4-BE49-F238E27FC236}">
                    <a16:creationId xmlns:a16="http://schemas.microsoft.com/office/drawing/2014/main" id="{21E04150-0D06-4DFB-A73B-66DED0A5CFC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A3C053E-6843-4D44-A64D-A37FD38410B0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22" name="Freeform 68">
                <a:extLst>
                  <a:ext uri="{FF2B5EF4-FFF2-40B4-BE49-F238E27FC236}">
                    <a16:creationId xmlns:a16="http://schemas.microsoft.com/office/drawing/2014/main" id="{A84DD506-3B91-4CE4-AE62-8E2FCA17D93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23" name="Freeform 69">
                <a:extLst>
                  <a:ext uri="{FF2B5EF4-FFF2-40B4-BE49-F238E27FC236}">
                    <a16:creationId xmlns:a16="http://schemas.microsoft.com/office/drawing/2014/main" id="{18C6659C-7CBF-419E-B2AB-53A6FBB4FFE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24" name="Line 70">
                <a:extLst>
                  <a:ext uri="{FF2B5EF4-FFF2-40B4-BE49-F238E27FC236}">
                    <a16:creationId xmlns:a16="http://schemas.microsoft.com/office/drawing/2014/main" id="{C7B1B371-3EFF-4F0E-8B44-1A397B69DDF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</p:grpSp>
      </p:grpSp>
      <p:sp>
        <p:nvSpPr>
          <p:cNvPr id="29" name="Footer Placeholder 48">
            <a:extLst>
              <a:ext uri="{FF2B5EF4-FFF2-40B4-BE49-F238E27FC236}">
                <a16:creationId xmlns:a16="http://schemas.microsoft.com/office/drawing/2014/main" id="{B217CCF8-D1B0-4B96-AF9D-78BFAEE6D77D}"/>
              </a:ext>
            </a:extLst>
          </p:cNvPr>
          <p:cNvSpPr txBox="1">
            <a:spLocks/>
          </p:cNvSpPr>
          <p:nvPr userDrawn="1"/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00" kern="1200" cap="all" spc="300" baseline="0">
                <a:solidFill>
                  <a:schemeClr val="tx1">
                    <a:alpha val="6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Sample Footer Text</a:t>
            </a: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615108B9-F897-467F-809F-6A4A2AE7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8900000" flipH="1">
            <a:off x="11020475" y="5368081"/>
            <a:ext cx="641184" cy="1069728"/>
            <a:chOff x="6484111" y="2967038"/>
            <a:chExt cx="641184" cy="1069728"/>
          </a:xfrm>
        </p:grpSpPr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86413051-FD79-4060-A702-60F38BF4A35C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36" name="Freeform 68">
                <a:extLst>
                  <a:ext uri="{FF2B5EF4-FFF2-40B4-BE49-F238E27FC236}">
                    <a16:creationId xmlns:a16="http://schemas.microsoft.com/office/drawing/2014/main" id="{B764F2D9-1B19-42EA-9AF0-6050DDABAA0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7" name="Freeform 69">
                <a:extLst>
                  <a:ext uri="{FF2B5EF4-FFF2-40B4-BE49-F238E27FC236}">
                    <a16:creationId xmlns:a16="http://schemas.microsoft.com/office/drawing/2014/main" id="{557F4B3F-3926-4C1D-ABBF-B2380987179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8" name="Line 70">
                <a:extLst>
                  <a:ext uri="{FF2B5EF4-FFF2-40B4-BE49-F238E27FC236}">
                    <a16:creationId xmlns:a16="http://schemas.microsoft.com/office/drawing/2014/main" id="{81E74331-4EEB-49F8-912F-1DF74636E77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E88BEEF7-57D3-43D4-9EBA-6948ED40B433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33" name="Freeform 68">
                <a:extLst>
                  <a:ext uri="{FF2B5EF4-FFF2-40B4-BE49-F238E27FC236}">
                    <a16:creationId xmlns:a16="http://schemas.microsoft.com/office/drawing/2014/main" id="{0CD7B047-B489-4D5B-9C32-1BA667136A1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4" name="Freeform 69">
                <a:extLst>
                  <a:ext uri="{FF2B5EF4-FFF2-40B4-BE49-F238E27FC236}">
                    <a16:creationId xmlns:a16="http://schemas.microsoft.com/office/drawing/2014/main" id="{2B703141-C1B3-4AFF-991F-D77B298AE8B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5" name="Line 70">
                <a:extLst>
                  <a:ext uri="{FF2B5EF4-FFF2-40B4-BE49-F238E27FC236}">
                    <a16:creationId xmlns:a16="http://schemas.microsoft.com/office/drawing/2014/main" id="{FEEBB32D-FA5C-432C-B55F-1F74A4D13F1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</p:grpSp>
      </p:grpSp>
      <p:sp>
        <p:nvSpPr>
          <p:cNvPr id="39" name="Slide Number Placeholder 49">
            <a:extLst>
              <a:ext uri="{FF2B5EF4-FFF2-40B4-BE49-F238E27FC236}">
                <a16:creationId xmlns:a16="http://schemas.microsoft.com/office/drawing/2014/main" id="{FAE9A1BE-DDB9-4362-A4F6-BE1A07DBF6F1}"/>
              </a:ext>
            </a:extLst>
          </p:cNvPr>
          <p:cNvSpPr txBox="1">
            <a:spLocks/>
          </p:cNvSpPr>
          <p:nvPr userDrawn="1"/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000" kern="1200" cap="all" spc="200" baseline="0">
                <a:solidFill>
                  <a:schemeClr val="tx1">
                    <a:alpha val="6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408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BC50FC60-9736-40BD-8EF0-51BD0477167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66813" y="2479675"/>
            <a:ext cx="1587500" cy="23304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7D564077-E600-44C8-B691-00C1C3ECC1C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8885" y="2479675"/>
            <a:ext cx="1587500" cy="23304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5EF6670B-24A6-4EC1-AB19-83414A6BFC8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302249" y="2479675"/>
            <a:ext cx="1587500" cy="23304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Picture Placeholder 13">
            <a:extLst>
              <a:ext uri="{FF2B5EF4-FFF2-40B4-BE49-F238E27FC236}">
                <a16:creationId xmlns:a16="http://schemas.microsoft.com/office/drawing/2014/main" id="{DCE770BA-A562-4780-AEC9-94BC0C7C53F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364764" y="2479675"/>
            <a:ext cx="1587500" cy="23304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3">
            <a:extLst>
              <a:ext uri="{FF2B5EF4-FFF2-40B4-BE49-F238E27FC236}">
                <a16:creationId xmlns:a16="http://schemas.microsoft.com/office/drawing/2014/main" id="{C627DB31-AE80-40F1-A5C7-E1FBE1521BD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437688" y="2479675"/>
            <a:ext cx="1587500" cy="23304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A79604-04BA-44C3-8188-694F8E9C2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26000" y="1911592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 Placeholder 27">
            <a:extLst>
              <a:ext uri="{FF2B5EF4-FFF2-40B4-BE49-F238E27FC236}">
                <a16:creationId xmlns:a16="http://schemas.microsoft.com/office/drawing/2014/main" id="{325542BB-A1DE-421A-898F-007CCBCC104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166813" y="5094555"/>
            <a:ext cx="1587499" cy="35029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27">
            <a:extLst>
              <a:ext uri="{FF2B5EF4-FFF2-40B4-BE49-F238E27FC236}">
                <a16:creationId xmlns:a16="http://schemas.microsoft.com/office/drawing/2014/main" id="{95E87339-255E-4557-9768-A292ED25DBA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1166813" y="5371723"/>
            <a:ext cx="1587499" cy="350292"/>
          </a:xfrm>
        </p:spPr>
        <p:txBody>
          <a:bodyPr>
            <a:noAutofit/>
          </a:bodyPr>
          <a:lstStyle>
            <a:lvl1pPr marL="0" indent="0" algn="ctr">
              <a:buNone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27">
            <a:extLst>
              <a:ext uri="{FF2B5EF4-FFF2-40B4-BE49-F238E27FC236}">
                <a16:creationId xmlns:a16="http://schemas.microsoft.com/office/drawing/2014/main" id="{969EC781-370F-41FC-AD76-0728B465E51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228885" y="5094555"/>
            <a:ext cx="1587499" cy="35029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27">
            <a:extLst>
              <a:ext uri="{FF2B5EF4-FFF2-40B4-BE49-F238E27FC236}">
                <a16:creationId xmlns:a16="http://schemas.microsoft.com/office/drawing/2014/main" id="{50C960BB-D9A3-417D-87D9-E93363FB585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228885" y="5371723"/>
            <a:ext cx="1587499" cy="350292"/>
          </a:xfrm>
        </p:spPr>
        <p:txBody>
          <a:bodyPr>
            <a:noAutofit/>
          </a:bodyPr>
          <a:lstStyle>
            <a:lvl1pPr marL="0" indent="0" algn="ctr">
              <a:buNone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27">
            <a:extLst>
              <a:ext uri="{FF2B5EF4-FFF2-40B4-BE49-F238E27FC236}">
                <a16:creationId xmlns:a16="http://schemas.microsoft.com/office/drawing/2014/main" id="{714B566C-453D-4E47-8BE0-2EF7145AD3AF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5302249" y="5094555"/>
            <a:ext cx="1587499" cy="35029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27">
            <a:extLst>
              <a:ext uri="{FF2B5EF4-FFF2-40B4-BE49-F238E27FC236}">
                <a16:creationId xmlns:a16="http://schemas.microsoft.com/office/drawing/2014/main" id="{8C9D423F-AE1B-476A-AC7E-F34CE6ABFA3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302249" y="5371723"/>
            <a:ext cx="1587499" cy="350292"/>
          </a:xfrm>
        </p:spPr>
        <p:txBody>
          <a:bodyPr>
            <a:noAutofit/>
          </a:bodyPr>
          <a:lstStyle>
            <a:lvl1pPr marL="0" indent="0" algn="ctr">
              <a:buNone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27">
            <a:extLst>
              <a:ext uri="{FF2B5EF4-FFF2-40B4-BE49-F238E27FC236}">
                <a16:creationId xmlns:a16="http://schemas.microsoft.com/office/drawing/2014/main" id="{F25DCDC4-ECAE-47AB-8ED3-07D8D33BF181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7364765" y="5094555"/>
            <a:ext cx="1587499" cy="35029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27">
            <a:extLst>
              <a:ext uri="{FF2B5EF4-FFF2-40B4-BE49-F238E27FC236}">
                <a16:creationId xmlns:a16="http://schemas.microsoft.com/office/drawing/2014/main" id="{1A7D8398-681A-475F-9624-02EFB0099D50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7364765" y="5371723"/>
            <a:ext cx="1587499" cy="350292"/>
          </a:xfrm>
        </p:spPr>
        <p:txBody>
          <a:bodyPr>
            <a:noAutofit/>
          </a:bodyPr>
          <a:lstStyle>
            <a:lvl1pPr marL="0" indent="0" algn="ctr">
              <a:buNone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7">
            <a:extLst>
              <a:ext uri="{FF2B5EF4-FFF2-40B4-BE49-F238E27FC236}">
                <a16:creationId xmlns:a16="http://schemas.microsoft.com/office/drawing/2014/main" id="{9692C358-06E1-468E-90F8-9F5F3918233E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9437688" y="5094555"/>
            <a:ext cx="1587499" cy="35029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6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2167CC03-B865-47EB-83C3-CA5CDC584C0F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9437688" y="5371723"/>
            <a:ext cx="1587499" cy="350292"/>
          </a:xfrm>
        </p:spPr>
        <p:txBody>
          <a:bodyPr>
            <a:noAutofit/>
          </a:bodyPr>
          <a:lstStyle>
            <a:lvl1pPr marL="0" indent="0" algn="ctr">
              <a:buNone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0">
              <a:buNone/>
              <a:defRPr/>
            </a:lvl2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69852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2971400" cy="661912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2971400" cy="3632750"/>
          </a:xfrm>
        </p:spPr>
        <p:txBody>
          <a:bodyPr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10300" y="1756025"/>
            <a:ext cx="2971400" cy="662400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10300" y="2450550"/>
            <a:ext cx="2971400" cy="3632750"/>
          </a:xfrm>
        </p:spPr>
        <p:txBody>
          <a:bodyPr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65563541-7DAA-4F84-BBAB-31C12F6AE98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31200" y="1756025"/>
            <a:ext cx="2971400" cy="662400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AE3321C3-E759-4DD7-BFA1-2E724B8DDBF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31200" y="2450550"/>
            <a:ext cx="2971400" cy="3632750"/>
          </a:xfrm>
        </p:spPr>
        <p:txBody>
          <a:bodyPr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217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4707" y="536573"/>
            <a:ext cx="3856679" cy="145300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A3805DED-0C97-4EF7-B1E1-0E016E0537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43525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2" name="Group 91">
            <a:extLst>
              <a:ext uri="{FF2B5EF4-FFF2-40B4-BE49-F238E27FC236}">
                <a16:creationId xmlns:a16="http://schemas.microsoft.com/office/drawing/2014/main" id="{6CA9855B-4072-4D45-821E-549FDF548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8958" y="457964"/>
            <a:ext cx="7681842" cy="5937065"/>
            <a:chOff x="28958" y="457964"/>
            <a:chExt cx="7681842" cy="5937065"/>
          </a:xfrm>
        </p:grpSpPr>
        <p:grpSp>
          <p:nvGrpSpPr>
            <p:cNvPr id="94" name="Group 93">
              <a:extLst>
                <a:ext uri="{FF2B5EF4-FFF2-40B4-BE49-F238E27FC236}">
                  <a16:creationId xmlns:a16="http://schemas.microsoft.com/office/drawing/2014/main" id="{CD707C0C-4086-4F35-A8FC-A45D727AA6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8900000" flipH="1">
              <a:off x="3417239" y="1865958"/>
              <a:ext cx="1270000" cy="3384002"/>
              <a:chOff x="7920038" y="61913"/>
              <a:chExt cx="1270000" cy="3384002"/>
            </a:xfrm>
          </p:grpSpPr>
          <p:sp>
            <p:nvSpPr>
              <p:cNvPr id="195" name="Freeform 76">
                <a:extLst>
                  <a:ext uri="{FF2B5EF4-FFF2-40B4-BE49-F238E27FC236}">
                    <a16:creationId xmlns:a16="http://schemas.microsoft.com/office/drawing/2014/main" id="{3D21528F-9013-4CD7-9F7C-D3F36248816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7920038" y="61913"/>
                <a:ext cx="638175" cy="2843213"/>
              </a:xfrm>
              <a:custGeom>
                <a:avLst/>
                <a:gdLst>
                  <a:gd name="T0" fmla="*/ 0 w 134"/>
                  <a:gd name="T1" fmla="*/ 298 h 597"/>
                  <a:gd name="T2" fmla="*/ 134 w 134"/>
                  <a:gd name="T3" fmla="*/ 597 h 597"/>
                  <a:gd name="T4" fmla="*/ 134 w 134"/>
                  <a:gd name="T5" fmla="*/ 0 h 597"/>
                  <a:gd name="T6" fmla="*/ 0 w 134"/>
                  <a:gd name="T7" fmla="*/ 298 h 5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4" h="597">
                    <a:moveTo>
                      <a:pt x="0" y="298"/>
                    </a:moveTo>
                    <a:cubicBezTo>
                      <a:pt x="0" y="417"/>
                      <a:pt x="52" y="523"/>
                      <a:pt x="134" y="597"/>
                    </a:cubicBezTo>
                    <a:cubicBezTo>
                      <a:pt x="134" y="0"/>
                      <a:pt x="134" y="0"/>
                      <a:pt x="134" y="0"/>
                    </a:cubicBezTo>
                    <a:cubicBezTo>
                      <a:pt x="52" y="74"/>
                      <a:pt x="0" y="180"/>
                      <a:pt x="0" y="298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196" name="Freeform 77">
                <a:extLst>
                  <a:ext uri="{FF2B5EF4-FFF2-40B4-BE49-F238E27FC236}">
                    <a16:creationId xmlns:a16="http://schemas.microsoft.com/office/drawing/2014/main" id="{06A8F5A2-62EC-4CDC-945A-E6C50C86CA2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8558213" y="61913"/>
                <a:ext cx="631825" cy="2843213"/>
              </a:xfrm>
              <a:custGeom>
                <a:avLst/>
                <a:gdLst>
                  <a:gd name="T0" fmla="*/ 0 w 133"/>
                  <a:gd name="T1" fmla="*/ 0 h 597"/>
                  <a:gd name="T2" fmla="*/ 0 w 133"/>
                  <a:gd name="T3" fmla="*/ 597 h 597"/>
                  <a:gd name="T4" fmla="*/ 133 w 133"/>
                  <a:gd name="T5" fmla="*/ 298 h 597"/>
                  <a:gd name="T6" fmla="*/ 0 w 133"/>
                  <a:gd name="T7" fmla="*/ 0 h 597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33" h="597">
                    <a:moveTo>
                      <a:pt x="0" y="0"/>
                    </a:moveTo>
                    <a:cubicBezTo>
                      <a:pt x="0" y="597"/>
                      <a:pt x="0" y="597"/>
                      <a:pt x="0" y="597"/>
                    </a:cubicBezTo>
                    <a:cubicBezTo>
                      <a:pt x="82" y="523"/>
                      <a:pt x="133" y="417"/>
                      <a:pt x="133" y="298"/>
                    </a:cubicBezTo>
                    <a:cubicBezTo>
                      <a:pt x="133" y="180"/>
                      <a:pt x="82" y="74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grpSp>
            <p:nvGrpSpPr>
              <p:cNvPr id="197" name="Group 196">
                <a:extLst>
                  <a:ext uri="{FF2B5EF4-FFF2-40B4-BE49-F238E27FC236}">
                    <a16:creationId xmlns:a16="http://schemas.microsoft.com/office/drawing/2014/main" id="{9625C8AA-1597-4CED-8301-18D382EF0D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7934326" y="61915"/>
                <a:ext cx="1241425" cy="3384000"/>
                <a:chOff x="7934326" y="61915"/>
                <a:chExt cx="1241425" cy="3384000"/>
              </a:xfrm>
            </p:grpSpPr>
            <p:sp>
              <p:nvSpPr>
                <p:cNvPr id="198" name="Line 90">
                  <a:extLst>
                    <a:ext uri="{FF2B5EF4-FFF2-40B4-BE49-F238E27FC236}">
                      <a16:creationId xmlns:a16="http://schemas.microsoft.com/office/drawing/2014/main" id="{5DF95B35-23E9-4724-A4F8-8ED718B5DE7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8558213" y="61915"/>
                  <a:ext cx="0" cy="3384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99" name="Freeform 91">
                  <a:extLst>
                    <a:ext uri="{FF2B5EF4-FFF2-40B4-BE49-F238E27FC236}">
                      <a16:creationId xmlns:a16="http://schemas.microsoft.com/office/drawing/2014/main" id="{26C6754B-5776-451D-95ED-62AA4D0BAEF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8181976" y="523875"/>
                  <a:ext cx="747713" cy="376238"/>
                </a:xfrm>
                <a:custGeom>
                  <a:avLst/>
                  <a:gdLst>
                    <a:gd name="T0" fmla="*/ 471 w 471"/>
                    <a:gd name="T1" fmla="*/ 0 h 237"/>
                    <a:gd name="T2" fmla="*/ 237 w 471"/>
                    <a:gd name="T3" fmla="*/ 237 h 237"/>
                    <a:gd name="T4" fmla="*/ 0 w 471"/>
                    <a:gd name="T5" fmla="*/ 0 h 23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471" h="237">
                      <a:moveTo>
                        <a:pt x="471" y="0"/>
                      </a:moveTo>
                      <a:lnTo>
                        <a:pt x="237" y="237"/>
                      </a:lnTo>
                      <a:lnTo>
                        <a:pt x="0" y="0"/>
                      </a:lnTo>
                    </a:path>
                  </a:pathLst>
                </a:cu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00" name="Freeform 92">
                  <a:extLst>
                    <a:ext uri="{FF2B5EF4-FFF2-40B4-BE49-F238E27FC236}">
                      <a16:creationId xmlns:a16="http://schemas.microsoft.com/office/drawing/2014/main" id="{A345A289-8D6C-4886-B54C-3E0D26D176E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7977188" y="1028700"/>
                  <a:ext cx="1157288" cy="581025"/>
                </a:xfrm>
                <a:custGeom>
                  <a:avLst/>
                  <a:gdLst>
                    <a:gd name="T0" fmla="*/ 729 w 729"/>
                    <a:gd name="T1" fmla="*/ 0 h 366"/>
                    <a:gd name="T2" fmla="*/ 366 w 729"/>
                    <a:gd name="T3" fmla="*/ 366 h 366"/>
                    <a:gd name="T4" fmla="*/ 0 w 729"/>
                    <a:gd name="T5" fmla="*/ 0 h 3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729" h="366">
                      <a:moveTo>
                        <a:pt x="729" y="0"/>
                      </a:moveTo>
                      <a:lnTo>
                        <a:pt x="366" y="366"/>
                      </a:lnTo>
                      <a:lnTo>
                        <a:pt x="0" y="0"/>
                      </a:lnTo>
                    </a:path>
                  </a:pathLst>
                </a:cu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01" name="Freeform 93">
                  <a:extLst>
                    <a:ext uri="{FF2B5EF4-FFF2-40B4-BE49-F238E27FC236}">
                      <a16:creationId xmlns:a16="http://schemas.microsoft.com/office/drawing/2014/main" id="{5690D981-545B-4A73-A22E-6E701024AC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7934326" y="1700213"/>
                  <a:ext cx="1241425" cy="619125"/>
                </a:xfrm>
                <a:custGeom>
                  <a:avLst/>
                  <a:gdLst>
                    <a:gd name="T0" fmla="*/ 782 w 782"/>
                    <a:gd name="T1" fmla="*/ 0 h 390"/>
                    <a:gd name="T2" fmla="*/ 393 w 782"/>
                    <a:gd name="T3" fmla="*/ 390 h 390"/>
                    <a:gd name="T4" fmla="*/ 0 w 782"/>
                    <a:gd name="T5" fmla="*/ 0 h 39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782" h="390">
                      <a:moveTo>
                        <a:pt x="782" y="0"/>
                      </a:moveTo>
                      <a:lnTo>
                        <a:pt x="393" y="390"/>
                      </a:lnTo>
                      <a:lnTo>
                        <a:pt x="0" y="0"/>
                      </a:lnTo>
                    </a:path>
                  </a:pathLst>
                </a:cu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</p:grpSp>
        <p:grpSp>
          <p:nvGrpSpPr>
            <p:cNvPr id="95" name="Group 94">
              <a:extLst>
                <a:ext uri="{FF2B5EF4-FFF2-40B4-BE49-F238E27FC236}">
                  <a16:creationId xmlns:a16="http://schemas.microsoft.com/office/drawing/2014/main" id="{FCB89D53-605D-4497-A82E-C5CB7B9AB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28958" y="457964"/>
              <a:ext cx="5539609" cy="5682348"/>
              <a:chOff x="6623433" y="457964"/>
              <a:chExt cx="5539609" cy="5682348"/>
            </a:xfrm>
          </p:grpSpPr>
          <p:grpSp>
            <p:nvGrpSpPr>
              <p:cNvPr id="146" name="Group 145">
                <a:extLst>
                  <a:ext uri="{FF2B5EF4-FFF2-40B4-BE49-F238E27FC236}">
                    <a16:creationId xmlns:a16="http://schemas.microsoft.com/office/drawing/2014/main" id="{4200751B-2483-40F5-8C14-EF64034D45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015028" y="2840007"/>
                <a:ext cx="2457452" cy="3838576"/>
                <a:chOff x="587375" y="280987"/>
                <a:chExt cx="2457452" cy="3838576"/>
              </a:xfrm>
            </p:grpSpPr>
            <p:sp>
              <p:nvSpPr>
                <p:cNvPr id="173" name="Freeform 64">
                  <a:extLst>
                    <a:ext uri="{FF2B5EF4-FFF2-40B4-BE49-F238E27FC236}">
                      <a16:creationId xmlns:a16="http://schemas.microsoft.com/office/drawing/2014/main" id="{A9677C6B-C435-43E3-BF18-DC35709C972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2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74" name="Freeform 81">
                  <a:extLst>
                    <a:ext uri="{FF2B5EF4-FFF2-40B4-BE49-F238E27FC236}">
                      <a16:creationId xmlns:a16="http://schemas.microsoft.com/office/drawing/2014/main" id="{56E374F1-3376-4D82-B66C-A0588A30F02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75" name="Freeform 61">
                  <a:extLst>
                    <a:ext uri="{FF2B5EF4-FFF2-40B4-BE49-F238E27FC236}">
                      <a16:creationId xmlns:a16="http://schemas.microsoft.com/office/drawing/2014/main" id="{979B4E97-34CE-4034-8523-F1584A03448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76" name="Freeform 78">
                  <a:extLst>
                    <a:ext uri="{FF2B5EF4-FFF2-40B4-BE49-F238E27FC236}">
                      <a16:creationId xmlns:a16="http://schemas.microsoft.com/office/drawing/2014/main" id="{F4C4EFFF-E30B-4F0B-9ED4-FF63047DCBD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7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77" name="Freeform 84">
                  <a:extLst>
                    <a:ext uri="{FF2B5EF4-FFF2-40B4-BE49-F238E27FC236}">
                      <a16:creationId xmlns:a16="http://schemas.microsoft.com/office/drawing/2014/main" id="{173FDB7E-F5CA-497D-95CF-7A00D6789CF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78" name="Freeform 87">
                  <a:extLst>
                    <a:ext uri="{FF2B5EF4-FFF2-40B4-BE49-F238E27FC236}">
                      <a16:creationId xmlns:a16="http://schemas.microsoft.com/office/drawing/2014/main" id="{42266BB1-5605-4F64-B071-80A97BAD9C3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7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79" name="Freeform 60">
                  <a:extLst>
                    <a:ext uri="{FF2B5EF4-FFF2-40B4-BE49-F238E27FC236}">
                      <a16:creationId xmlns:a16="http://schemas.microsoft.com/office/drawing/2014/main" id="{90D15A2A-0F2D-4AB8-8252-303BA5DB3B0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7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80" name="Freeform 59">
                  <a:extLst>
                    <a:ext uri="{FF2B5EF4-FFF2-40B4-BE49-F238E27FC236}">
                      <a16:creationId xmlns:a16="http://schemas.microsoft.com/office/drawing/2014/main" id="{E676282C-5FCF-4E29-AE15-2545F1A685E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7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81" name="Freeform 62">
                  <a:extLst>
                    <a:ext uri="{FF2B5EF4-FFF2-40B4-BE49-F238E27FC236}">
                      <a16:creationId xmlns:a16="http://schemas.microsoft.com/office/drawing/2014/main" id="{AF7EC2A1-EAFC-4851-A4E3-47811C4456B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5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82" name="Freeform 65">
                  <a:extLst>
                    <a:ext uri="{FF2B5EF4-FFF2-40B4-BE49-F238E27FC236}">
                      <a16:creationId xmlns:a16="http://schemas.microsoft.com/office/drawing/2014/main" id="{6F9BD94B-F299-45D3-B66E-F20FBC9246D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83" name="Freeform 79">
                  <a:extLst>
                    <a:ext uri="{FF2B5EF4-FFF2-40B4-BE49-F238E27FC236}">
                      <a16:creationId xmlns:a16="http://schemas.microsoft.com/office/drawing/2014/main" id="{50E616C9-EAB1-4990-B569-17C6CB08891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84" name="Freeform 82">
                  <a:extLst>
                    <a:ext uri="{FF2B5EF4-FFF2-40B4-BE49-F238E27FC236}">
                      <a16:creationId xmlns:a16="http://schemas.microsoft.com/office/drawing/2014/main" id="{2F983FB0-2CC2-4D5F-A331-4130F138E91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85" name="Freeform 85">
                  <a:extLst>
                    <a:ext uri="{FF2B5EF4-FFF2-40B4-BE49-F238E27FC236}">
                      <a16:creationId xmlns:a16="http://schemas.microsoft.com/office/drawing/2014/main" id="{B1ABC269-0802-4C4A-9E57-6F876F122C8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86" name="Freeform 88">
                  <a:extLst>
                    <a:ext uri="{FF2B5EF4-FFF2-40B4-BE49-F238E27FC236}">
                      <a16:creationId xmlns:a16="http://schemas.microsoft.com/office/drawing/2014/main" id="{233153AF-C5CF-40DD-9E5E-9B84272F467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grpSp>
              <p:nvGrpSpPr>
                <p:cNvPr id="187" name="Group 186">
                  <a:extLst>
                    <a:ext uri="{FF2B5EF4-FFF2-40B4-BE49-F238E27FC236}">
                      <a16:creationId xmlns:a16="http://schemas.microsoft.com/office/drawing/2014/main" id="{95E220B7-17F2-4748-A337-3B8D5886038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188" name="Line 63">
                    <a:extLst>
                      <a:ext uri="{FF2B5EF4-FFF2-40B4-BE49-F238E27FC236}">
                        <a16:creationId xmlns:a16="http://schemas.microsoft.com/office/drawing/2014/main" id="{63DC02CB-E162-45FD-AF68-0A1DB537F40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189" name="Line 66">
                    <a:extLst>
                      <a:ext uri="{FF2B5EF4-FFF2-40B4-BE49-F238E27FC236}">
                        <a16:creationId xmlns:a16="http://schemas.microsoft.com/office/drawing/2014/main" id="{4D9CBADA-7016-4987-B723-F7AE8E2E574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190" name="Line 67">
                    <a:extLst>
                      <a:ext uri="{FF2B5EF4-FFF2-40B4-BE49-F238E27FC236}">
                        <a16:creationId xmlns:a16="http://schemas.microsoft.com/office/drawing/2014/main" id="{1DCEDCA0-F979-4B3C-A0CA-F98F2DEE892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191" name="Line 80">
                    <a:extLst>
                      <a:ext uri="{FF2B5EF4-FFF2-40B4-BE49-F238E27FC236}">
                        <a16:creationId xmlns:a16="http://schemas.microsoft.com/office/drawing/2014/main" id="{1B701ADB-B6EB-4BED-8D15-F358A67EC9F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192" name="Line 83">
                    <a:extLst>
                      <a:ext uri="{FF2B5EF4-FFF2-40B4-BE49-F238E27FC236}">
                        <a16:creationId xmlns:a16="http://schemas.microsoft.com/office/drawing/2014/main" id="{239EB39D-EF7A-4284-83B8-904957045D8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193" name="Line 86">
                    <a:extLst>
                      <a:ext uri="{FF2B5EF4-FFF2-40B4-BE49-F238E27FC236}">
                        <a16:creationId xmlns:a16="http://schemas.microsoft.com/office/drawing/2014/main" id="{59413AC3-6F9D-431E-8136-F15C0FCA62A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194" name="Line 89">
                    <a:extLst>
                      <a:ext uri="{FF2B5EF4-FFF2-40B4-BE49-F238E27FC236}">
                        <a16:creationId xmlns:a16="http://schemas.microsoft.com/office/drawing/2014/main" id="{987DF8D6-E53D-4C41-B339-1E5094638FA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</p:grpSp>
          </p:grpSp>
          <p:grpSp>
            <p:nvGrpSpPr>
              <p:cNvPr id="147" name="Group 146">
                <a:extLst>
                  <a:ext uri="{FF2B5EF4-FFF2-40B4-BE49-F238E27FC236}">
                    <a16:creationId xmlns:a16="http://schemas.microsoft.com/office/drawing/2014/main" id="{66036562-1199-405F-B95A-C3A543B5DB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165" name="Group 164">
                  <a:extLst>
                    <a:ext uri="{FF2B5EF4-FFF2-40B4-BE49-F238E27FC236}">
                      <a16:creationId xmlns:a16="http://schemas.microsoft.com/office/drawing/2014/main" id="{C4C4997E-6944-4940-8B33-92DB90BCE3A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169" name="Straight Connector 168">
                    <a:extLst>
                      <a:ext uri="{FF2B5EF4-FFF2-40B4-BE49-F238E27FC236}">
                        <a16:creationId xmlns:a16="http://schemas.microsoft.com/office/drawing/2014/main" id="{0A44DA53-5DA1-44E2-8EB4-F53CC84C9F2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0" name="Straight Connector 169">
                    <a:extLst>
                      <a:ext uri="{FF2B5EF4-FFF2-40B4-BE49-F238E27FC236}">
                        <a16:creationId xmlns:a16="http://schemas.microsoft.com/office/drawing/2014/main" id="{F072B3FF-FEA5-46BC-8627-9B46C5F3967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71" name="Rectangle 30">
                    <a:extLst>
                      <a:ext uri="{FF2B5EF4-FFF2-40B4-BE49-F238E27FC236}">
                        <a16:creationId xmlns:a16="http://schemas.microsoft.com/office/drawing/2014/main" id="{FB18587D-1BDA-4D28-9B48-3C37C764B66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dirty="0"/>
                  </a:p>
                </p:txBody>
              </p:sp>
              <p:sp>
                <p:nvSpPr>
                  <p:cNvPr id="172" name="Rectangle 30">
                    <a:extLst>
                      <a:ext uri="{FF2B5EF4-FFF2-40B4-BE49-F238E27FC236}">
                        <a16:creationId xmlns:a16="http://schemas.microsoft.com/office/drawing/2014/main" id="{8CFE033B-F34F-4836-B6F3-93E6C7D9C5C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dirty="0"/>
                  </a:p>
                </p:txBody>
              </p:sp>
            </p:grpSp>
            <p:grpSp>
              <p:nvGrpSpPr>
                <p:cNvPr id="166" name="Group 165">
                  <a:extLst>
                    <a:ext uri="{FF2B5EF4-FFF2-40B4-BE49-F238E27FC236}">
                      <a16:creationId xmlns:a16="http://schemas.microsoft.com/office/drawing/2014/main" id="{07F79761-CFAA-4330-8067-31EC1DC3E16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167" name="Freeform: Shape 166">
                    <a:extLst>
                      <a:ext uri="{FF2B5EF4-FFF2-40B4-BE49-F238E27FC236}">
                        <a16:creationId xmlns:a16="http://schemas.microsoft.com/office/drawing/2014/main" id="{8A0BC496-427B-4836-B989-97B0673D8F5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68" name="Freeform: Shape 167">
                    <a:extLst>
                      <a:ext uri="{FF2B5EF4-FFF2-40B4-BE49-F238E27FC236}">
                        <a16:creationId xmlns:a16="http://schemas.microsoft.com/office/drawing/2014/main" id="{A0D554E1-33ED-415C-BF15-FC38D2E33C7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148" name="Group 147">
                <a:extLst>
                  <a:ext uri="{FF2B5EF4-FFF2-40B4-BE49-F238E27FC236}">
                    <a16:creationId xmlns:a16="http://schemas.microsoft.com/office/drawing/2014/main" id="{D1F1EE7D-C5FF-46EA-AB9C-94E1F2D9B7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8" y="1917602"/>
                <a:ext cx="633413" cy="1862138"/>
                <a:chOff x="5959192" y="333389"/>
                <a:chExt cx="633413" cy="1862138"/>
              </a:xfrm>
            </p:grpSpPr>
            <p:grpSp>
              <p:nvGrpSpPr>
                <p:cNvPr id="161" name="Group 160">
                  <a:extLst>
                    <a:ext uri="{FF2B5EF4-FFF2-40B4-BE49-F238E27FC236}">
                      <a16:creationId xmlns:a16="http://schemas.microsoft.com/office/drawing/2014/main" id="{2AC2FE37-AED7-4C81-A52E-FD105C1BDA8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163" name="Freeform 68">
                    <a:extLst>
                      <a:ext uri="{FF2B5EF4-FFF2-40B4-BE49-F238E27FC236}">
                        <a16:creationId xmlns:a16="http://schemas.microsoft.com/office/drawing/2014/main" id="{AB34FC05-3259-4BE2-8DA9-91435FAFCE7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164" name="Freeform 69">
                    <a:extLst>
                      <a:ext uri="{FF2B5EF4-FFF2-40B4-BE49-F238E27FC236}">
                        <a16:creationId xmlns:a16="http://schemas.microsoft.com/office/drawing/2014/main" id="{AC11598E-3FD2-47F3-8E57-D5D6130DBC3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</p:grpSp>
            <p:sp>
              <p:nvSpPr>
                <p:cNvPr id="162" name="Line 70">
                  <a:extLst>
                    <a:ext uri="{FF2B5EF4-FFF2-40B4-BE49-F238E27FC236}">
                      <a16:creationId xmlns:a16="http://schemas.microsoft.com/office/drawing/2014/main" id="{37D098FA-73CF-44E6-B612-7DE664E5DE0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grpSp>
            <p:nvGrpSpPr>
              <p:cNvPr id="149" name="Group 148">
                <a:extLst>
                  <a:ext uri="{FF2B5EF4-FFF2-40B4-BE49-F238E27FC236}">
                    <a16:creationId xmlns:a16="http://schemas.microsoft.com/office/drawing/2014/main" id="{66672930-1A30-4508-A9D2-FA4271C6B1E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11158635" y="5515533"/>
                <a:ext cx="317159" cy="932400"/>
                <a:chOff x="6376988" y="280988"/>
                <a:chExt cx="633413" cy="1862138"/>
              </a:xfrm>
            </p:grpSpPr>
            <p:sp>
              <p:nvSpPr>
                <p:cNvPr id="158" name="Freeform 68">
                  <a:extLst>
                    <a:ext uri="{FF2B5EF4-FFF2-40B4-BE49-F238E27FC236}">
                      <a16:creationId xmlns:a16="http://schemas.microsoft.com/office/drawing/2014/main" id="{174F3D5B-9943-4A8B-8699-ABB2B7991B8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376988" y="280988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59" name="Freeform 69">
                  <a:extLst>
                    <a:ext uri="{FF2B5EF4-FFF2-40B4-BE49-F238E27FC236}">
                      <a16:creationId xmlns:a16="http://schemas.microsoft.com/office/drawing/2014/main" id="{6834DCA2-951C-4A9B-8490-5C7BD0FFBB9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696076" y="280988"/>
                  <a:ext cx="314325" cy="1419225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60" name="Line 70">
                  <a:extLst>
                    <a:ext uri="{FF2B5EF4-FFF2-40B4-BE49-F238E27FC236}">
                      <a16:creationId xmlns:a16="http://schemas.microsoft.com/office/drawing/2014/main" id="{316B6CF4-BCF3-4765-B744-A1EB5A76D33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696076" y="280988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grpSp>
            <p:nvGrpSpPr>
              <p:cNvPr id="150" name="Group 149">
                <a:extLst>
                  <a:ext uri="{FF2B5EF4-FFF2-40B4-BE49-F238E27FC236}">
                    <a16:creationId xmlns:a16="http://schemas.microsoft.com/office/drawing/2014/main" id="{BAD99054-FC47-4391-9369-B309A0AA25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51633" y="4274501"/>
                <a:ext cx="903599" cy="2160000"/>
                <a:chOff x="9057947" y="3423463"/>
                <a:chExt cx="903599" cy="2160000"/>
              </a:xfrm>
            </p:grpSpPr>
            <p:grpSp>
              <p:nvGrpSpPr>
                <p:cNvPr id="151" name="Group 150">
                  <a:extLst>
                    <a:ext uri="{FF2B5EF4-FFF2-40B4-BE49-F238E27FC236}">
                      <a16:creationId xmlns:a16="http://schemas.microsoft.com/office/drawing/2014/main" id="{1A1CDB94-FE6F-4AAC-94D9-DDCEC703B12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9057947" y="3432856"/>
                  <a:ext cx="903599" cy="1872461"/>
                  <a:chOff x="10538626" y="3165838"/>
                  <a:chExt cx="936000" cy="1939601"/>
                </a:xfrm>
              </p:grpSpPr>
              <p:sp>
                <p:nvSpPr>
                  <p:cNvPr id="156" name="Freeform: Shape 155">
                    <a:extLst>
                      <a:ext uri="{FF2B5EF4-FFF2-40B4-BE49-F238E27FC236}">
                        <a16:creationId xmlns:a16="http://schemas.microsoft.com/office/drawing/2014/main" id="{99B22DCB-54E6-4769-9DD7-3736B4041B2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10538626" y="3183996"/>
                    <a:ext cx="453600" cy="1920288"/>
                  </a:xfrm>
                  <a:custGeom>
                    <a:avLst/>
                    <a:gdLst>
                      <a:gd name="connsiteX0" fmla="*/ 453600 w 453600"/>
                      <a:gd name="connsiteY0" fmla="*/ 0 h 1920288"/>
                      <a:gd name="connsiteX1" fmla="*/ 453600 w 453600"/>
                      <a:gd name="connsiteY1" fmla="*/ 1920288 h 1920288"/>
                      <a:gd name="connsiteX2" fmla="*/ 384059 w 453600"/>
                      <a:gd name="connsiteY2" fmla="*/ 1914152 h 1920288"/>
                      <a:gd name="connsiteX3" fmla="*/ 9354 w 453600"/>
                      <a:gd name="connsiteY3" fmla="*/ 1548700 h 1920288"/>
                      <a:gd name="connsiteX4" fmla="*/ 0 w 453600"/>
                      <a:gd name="connsiteY4" fmla="*/ 1455902 h 1920288"/>
                      <a:gd name="connsiteX5" fmla="*/ 146 w 453600"/>
                      <a:gd name="connsiteY5" fmla="*/ 1451885 h 1920288"/>
                      <a:gd name="connsiteX6" fmla="*/ 145 w 453600"/>
                      <a:gd name="connsiteY6" fmla="*/ 1451885 h 1920288"/>
                      <a:gd name="connsiteX7" fmla="*/ 7358 w 453600"/>
                      <a:gd name="connsiteY7" fmla="*/ 1253678 h 1920288"/>
                      <a:gd name="connsiteX8" fmla="*/ 424671 w 453600"/>
                      <a:gd name="connsiteY8" fmla="*/ 36480 h 1920288"/>
                      <a:gd name="connsiteX9" fmla="*/ 453600 w 453600"/>
                      <a:gd name="connsiteY9" fmla="*/ 0 h 1920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453600" h="1920288">
                        <a:moveTo>
                          <a:pt x="453600" y="0"/>
                        </a:moveTo>
                        <a:lnTo>
                          <a:pt x="453600" y="1920288"/>
                        </a:lnTo>
                        <a:lnTo>
                          <a:pt x="384059" y="1914152"/>
                        </a:lnTo>
                        <a:cubicBezTo>
                          <a:pt x="196308" y="1880615"/>
                          <a:pt x="47443" y="1734834"/>
                          <a:pt x="9354" y="1548700"/>
                        </a:cubicBezTo>
                        <a:lnTo>
                          <a:pt x="0" y="1455902"/>
                        </a:lnTo>
                        <a:lnTo>
                          <a:pt x="146" y="1451885"/>
                        </a:lnTo>
                        <a:lnTo>
                          <a:pt x="145" y="1451885"/>
                        </a:lnTo>
                        <a:lnTo>
                          <a:pt x="7358" y="1253678"/>
                        </a:lnTo>
                        <a:cubicBezTo>
                          <a:pt x="42019" y="780132"/>
                          <a:pt x="195015" y="355125"/>
                          <a:pt x="424671" y="36480"/>
                        </a:cubicBezTo>
                        <a:lnTo>
                          <a:pt x="453600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57" name="Freeform: Shape 156">
                    <a:extLst>
                      <a:ext uri="{FF2B5EF4-FFF2-40B4-BE49-F238E27FC236}">
                        <a16:creationId xmlns:a16="http://schemas.microsoft.com/office/drawing/2014/main" id="{67DA3C33-5733-4571-AD7C-F9D7447D184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10992226" y="3165838"/>
                    <a:ext cx="482400" cy="1939601"/>
                  </a:xfrm>
                  <a:custGeom>
                    <a:avLst/>
                    <a:gdLst>
                      <a:gd name="connsiteX0" fmla="*/ 14399 w 482400"/>
                      <a:gd name="connsiteY0" fmla="*/ 0 h 1939601"/>
                      <a:gd name="connsiteX1" fmla="*/ 14399 w 482400"/>
                      <a:gd name="connsiteY1" fmla="*/ 689615 h 1939601"/>
                      <a:gd name="connsiteX2" fmla="*/ 14400 w 482400"/>
                      <a:gd name="connsiteY2" fmla="*/ 689615 h 1939601"/>
                      <a:gd name="connsiteX3" fmla="*/ 14401 w 482400"/>
                      <a:gd name="connsiteY3" fmla="*/ 689615 h 1939601"/>
                      <a:gd name="connsiteX4" fmla="*/ 14401 w 482400"/>
                      <a:gd name="connsiteY4" fmla="*/ 0 h 1939601"/>
                      <a:gd name="connsiteX5" fmla="*/ 57729 w 482400"/>
                      <a:gd name="connsiteY5" fmla="*/ 54638 h 1939601"/>
                      <a:gd name="connsiteX6" fmla="*/ 475042 w 482400"/>
                      <a:gd name="connsiteY6" fmla="*/ 1271836 h 1939601"/>
                      <a:gd name="connsiteX7" fmla="*/ 482255 w 482400"/>
                      <a:gd name="connsiteY7" fmla="*/ 1470043 h 1939601"/>
                      <a:gd name="connsiteX8" fmla="*/ 482254 w 482400"/>
                      <a:gd name="connsiteY8" fmla="*/ 1470043 h 1939601"/>
                      <a:gd name="connsiteX9" fmla="*/ 482400 w 482400"/>
                      <a:gd name="connsiteY9" fmla="*/ 1474060 h 1939601"/>
                      <a:gd name="connsiteX10" fmla="*/ 473046 w 482400"/>
                      <a:gd name="connsiteY10" fmla="*/ 1566858 h 1939601"/>
                      <a:gd name="connsiteX11" fmla="*/ 15706 w 482400"/>
                      <a:gd name="connsiteY11" fmla="*/ 1939601 h 1939601"/>
                      <a:gd name="connsiteX12" fmla="*/ 14400 w 482400"/>
                      <a:gd name="connsiteY12" fmla="*/ 1939469 h 1939601"/>
                      <a:gd name="connsiteX13" fmla="*/ 13094 w 482400"/>
                      <a:gd name="connsiteY13" fmla="*/ 1939601 h 1939601"/>
                      <a:gd name="connsiteX14" fmla="*/ 0 w 482400"/>
                      <a:gd name="connsiteY14" fmla="*/ 1938446 h 1939601"/>
                      <a:gd name="connsiteX15" fmla="*/ 0 w 482400"/>
                      <a:gd name="connsiteY15" fmla="*/ 18158 h 1939601"/>
                      <a:gd name="connsiteX16" fmla="*/ 14399 w 482400"/>
                      <a:gd name="connsiteY16" fmla="*/ 0 h 19396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82400" h="1939601">
                        <a:moveTo>
                          <a:pt x="14399" y="0"/>
                        </a:moveTo>
                        <a:lnTo>
                          <a:pt x="14399" y="689615"/>
                        </a:lnTo>
                        <a:lnTo>
                          <a:pt x="14400" y="689615"/>
                        </a:lnTo>
                        <a:lnTo>
                          <a:pt x="14401" y="689615"/>
                        </a:lnTo>
                        <a:lnTo>
                          <a:pt x="14401" y="0"/>
                        </a:lnTo>
                        <a:lnTo>
                          <a:pt x="57729" y="54638"/>
                        </a:lnTo>
                        <a:cubicBezTo>
                          <a:pt x="287385" y="373283"/>
                          <a:pt x="440381" y="798290"/>
                          <a:pt x="475042" y="1271836"/>
                        </a:cubicBezTo>
                        <a:lnTo>
                          <a:pt x="482255" y="1470043"/>
                        </a:lnTo>
                        <a:lnTo>
                          <a:pt x="482254" y="1470043"/>
                        </a:lnTo>
                        <a:lnTo>
                          <a:pt x="482400" y="1474060"/>
                        </a:lnTo>
                        <a:lnTo>
                          <a:pt x="473046" y="1566858"/>
                        </a:lnTo>
                        <a:cubicBezTo>
                          <a:pt x="429516" y="1779582"/>
                          <a:pt x="241298" y="1939601"/>
                          <a:pt x="15706" y="1939601"/>
                        </a:cubicBezTo>
                        <a:lnTo>
                          <a:pt x="14400" y="1939469"/>
                        </a:lnTo>
                        <a:lnTo>
                          <a:pt x="13094" y="1939601"/>
                        </a:lnTo>
                        <a:lnTo>
                          <a:pt x="0" y="1938446"/>
                        </a:lnTo>
                        <a:lnTo>
                          <a:pt x="0" y="18158"/>
                        </a:lnTo>
                        <a:lnTo>
                          <a:pt x="14399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152" name="Group 151">
                  <a:extLst>
                    <a:ext uri="{FF2B5EF4-FFF2-40B4-BE49-F238E27FC236}">
                      <a16:creationId xmlns:a16="http://schemas.microsoft.com/office/drawing/2014/main" id="{DEACDE3F-3571-479B-8545-A0EB157DFB7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9210264" y="3423463"/>
                  <a:ext cx="597126" cy="2160000"/>
                  <a:chOff x="9210264" y="3423463"/>
                  <a:chExt cx="597126" cy="2160000"/>
                </a:xfrm>
              </p:grpSpPr>
              <p:cxnSp>
                <p:nvCxnSpPr>
                  <p:cNvPr id="153" name="Straight Connector 152">
                    <a:extLst>
                      <a:ext uri="{FF2B5EF4-FFF2-40B4-BE49-F238E27FC236}">
                        <a16:creationId xmlns:a16="http://schemas.microsoft.com/office/drawing/2014/main" id="{0EBC688C-242B-4AF8-9A28-74C5D3A7DD7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>
                    <a:off x="9508827" y="3423463"/>
                    <a:ext cx="0" cy="216000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54" name="Rectangle 5">
                    <a:extLst>
                      <a:ext uri="{FF2B5EF4-FFF2-40B4-BE49-F238E27FC236}">
                        <a16:creationId xmlns:a16="http://schemas.microsoft.com/office/drawing/2014/main" id="{C4C8C45C-CEB8-4DEA-A7C9-8028747D4C2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2700000">
                    <a:off x="9210264" y="4162845"/>
                    <a:ext cx="597126" cy="597126"/>
                  </a:xfrm>
                  <a:custGeom>
                    <a:avLst/>
                    <a:gdLst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0 w 1239398"/>
                      <a:gd name="connsiteY4" fmla="*/ 0 h 1239398"/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91440 w 1239398"/>
                      <a:gd name="connsiteY4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  <a:gd name="connsiteX3" fmla="*/ 91440 w 1239398"/>
                      <a:gd name="connsiteY3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239398" h="1239398">
                        <a:moveTo>
                          <a:pt x="1239398" y="0"/>
                        </a:moveTo>
                        <a:lnTo>
                          <a:pt x="1239398" y="1239398"/>
                        </a:lnTo>
                        <a:lnTo>
                          <a:pt x="0" y="1239398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dirty="0"/>
                  </a:p>
                </p:txBody>
              </p:sp>
              <p:sp>
                <p:nvSpPr>
                  <p:cNvPr id="155" name="Rectangle 5">
                    <a:extLst>
                      <a:ext uri="{FF2B5EF4-FFF2-40B4-BE49-F238E27FC236}">
                        <a16:creationId xmlns:a16="http://schemas.microsoft.com/office/drawing/2014/main" id="{7FC624AF-D992-41C1-A403-A0A4731BE06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2700000">
                    <a:off x="9297710" y="3747070"/>
                    <a:ext cx="422234" cy="422234"/>
                  </a:xfrm>
                  <a:custGeom>
                    <a:avLst/>
                    <a:gdLst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0 w 1239398"/>
                      <a:gd name="connsiteY4" fmla="*/ 0 h 1239398"/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91440 w 1239398"/>
                      <a:gd name="connsiteY4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  <a:gd name="connsiteX3" fmla="*/ 91440 w 1239398"/>
                      <a:gd name="connsiteY3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239398" h="1239398">
                        <a:moveTo>
                          <a:pt x="1239398" y="0"/>
                        </a:moveTo>
                        <a:lnTo>
                          <a:pt x="1239398" y="1239398"/>
                        </a:lnTo>
                        <a:lnTo>
                          <a:pt x="0" y="1239398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dirty="0"/>
                  </a:p>
                </p:txBody>
              </p:sp>
            </p:grpSp>
          </p:grpSp>
        </p:grpSp>
        <p:grpSp>
          <p:nvGrpSpPr>
            <p:cNvPr id="96" name="Group 95">
              <a:extLst>
                <a:ext uri="{FF2B5EF4-FFF2-40B4-BE49-F238E27FC236}">
                  <a16:creationId xmlns:a16="http://schemas.microsoft.com/office/drawing/2014/main" id="{F63171A4-E846-4A64-8292-3ED3583B6D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 flipH="1">
              <a:off x="2171191" y="712681"/>
              <a:ext cx="5539609" cy="5682348"/>
              <a:chOff x="6623433" y="457964"/>
              <a:chExt cx="5539609" cy="5682348"/>
            </a:xfrm>
          </p:grpSpPr>
          <p:grpSp>
            <p:nvGrpSpPr>
              <p:cNvPr id="97" name="Group 96">
                <a:extLst>
                  <a:ext uri="{FF2B5EF4-FFF2-40B4-BE49-F238E27FC236}">
                    <a16:creationId xmlns:a16="http://schemas.microsoft.com/office/drawing/2014/main" id="{E59C66F3-BAB8-46AB-849B-0BC14A74B8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015028" y="2840007"/>
                <a:ext cx="2457452" cy="3838576"/>
                <a:chOff x="587375" y="280987"/>
                <a:chExt cx="2457452" cy="3838576"/>
              </a:xfrm>
            </p:grpSpPr>
            <p:sp>
              <p:nvSpPr>
                <p:cNvPr id="124" name="Freeform 64">
                  <a:extLst>
                    <a:ext uri="{FF2B5EF4-FFF2-40B4-BE49-F238E27FC236}">
                      <a16:creationId xmlns:a16="http://schemas.microsoft.com/office/drawing/2014/main" id="{68CD087B-52FF-4F11-A251-6F6A6B9093A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2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25" name="Freeform 81">
                  <a:extLst>
                    <a:ext uri="{FF2B5EF4-FFF2-40B4-BE49-F238E27FC236}">
                      <a16:creationId xmlns:a16="http://schemas.microsoft.com/office/drawing/2014/main" id="{7FD7CD23-A1FC-41E8-A563-0B0A87A8FC8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26" name="Freeform 61">
                  <a:extLst>
                    <a:ext uri="{FF2B5EF4-FFF2-40B4-BE49-F238E27FC236}">
                      <a16:creationId xmlns:a16="http://schemas.microsoft.com/office/drawing/2014/main" id="{A3A34481-695D-470B-9A01-A047EAA615B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27" name="Freeform 78">
                  <a:extLst>
                    <a:ext uri="{FF2B5EF4-FFF2-40B4-BE49-F238E27FC236}">
                      <a16:creationId xmlns:a16="http://schemas.microsoft.com/office/drawing/2014/main" id="{5B26EEFA-6CAA-4BF6-B4BD-7C083D59BF3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7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28" name="Freeform 84">
                  <a:extLst>
                    <a:ext uri="{FF2B5EF4-FFF2-40B4-BE49-F238E27FC236}">
                      <a16:creationId xmlns:a16="http://schemas.microsoft.com/office/drawing/2014/main" id="{61976329-310A-4F70-B22C-F032D4BF7E3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29" name="Freeform 87">
                  <a:extLst>
                    <a:ext uri="{FF2B5EF4-FFF2-40B4-BE49-F238E27FC236}">
                      <a16:creationId xmlns:a16="http://schemas.microsoft.com/office/drawing/2014/main" id="{0A0DA1ED-70C5-4D8F-B61F-F6E9E07D595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7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30" name="Freeform 60">
                  <a:extLst>
                    <a:ext uri="{FF2B5EF4-FFF2-40B4-BE49-F238E27FC236}">
                      <a16:creationId xmlns:a16="http://schemas.microsoft.com/office/drawing/2014/main" id="{EDF58541-8ECC-487F-96C7-3267D0F9C8C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7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31" name="Freeform 59">
                  <a:extLst>
                    <a:ext uri="{FF2B5EF4-FFF2-40B4-BE49-F238E27FC236}">
                      <a16:creationId xmlns:a16="http://schemas.microsoft.com/office/drawing/2014/main" id="{D1DAAA62-5552-4436-97D9-353F629E8AB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7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32" name="Freeform 62">
                  <a:extLst>
                    <a:ext uri="{FF2B5EF4-FFF2-40B4-BE49-F238E27FC236}">
                      <a16:creationId xmlns:a16="http://schemas.microsoft.com/office/drawing/2014/main" id="{EBA1BB6B-72EF-4525-89A1-FC5BE70D71B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5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33" name="Freeform 65">
                  <a:extLst>
                    <a:ext uri="{FF2B5EF4-FFF2-40B4-BE49-F238E27FC236}">
                      <a16:creationId xmlns:a16="http://schemas.microsoft.com/office/drawing/2014/main" id="{D3BD4012-93F7-424A-9146-8E7E831D9E7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34" name="Freeform 79">
                  <a:extLst>
                    <a:ext uri="{FF2B5EF4-FFF2-40B4-BE49-F238E27FC236}">
                      <a16:creationId xmlns:a16="http://schemas.microsoft.com/office/drawing/2014/main" id="{A2E36983-6A8E-4C78-AA27-363C0D676C8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35" name="Freeform 82">
                  <a:extLst>
                    <a:ext uri="{FF2B5EF4-FFF2-40B4-BE49-F238E27FC236}">
                      <a16:creationId xmlns:a16="http://schemas.microsoft.com/office/drawing/2014/main" id="{AB2380FC-F201-44F0-A531-1402201E4EB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36" name="Freeform 85">
                  <a:extLst>
                    <a:ext uri="{FF2B5EF4-FFF2-40B4-BE49-F238E27FC236}">
                      <a16:creationId xmlns:a16="http://schemas.microsoft.com/office/drawing/2014/main" id="{737C3A27-BD47-4E93-A1E3-33B902DD068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37" name="Freeform 88">
                  <a:extLst>
                    <a:ext uri="{FF2B5EF4-FFF2-40B4-BE49-F238E27FC236}">
                      <a16:creationId xmlns:a16="http://schemas.microsoft.com/office/drawing/2014/main" id="{C257BCC6-B88D-4C3B-BEFD-25D320F39C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grpSp>
              <p:nvGrpSpPr>
                <p:cNvPr id="138" name="Group 137">
                  <a:extLst>
                    <a:ext uri="{FF2B5EF4-FFF2-40B4-BE49-F238E27FC236}">
                      <a16:creationId xmlns:a16="http://schemas.microsoft.com/office/drawing/2014/main" id="{0519964D-597A-4E0C-B66C-89D30B8582B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139" name="Line 63">
                    <a:extLst>
                      <a:ext uri="{FF2B5EF4-FFF2-40B4-BE49-F238E27FC236}">
                        <a16:creationId xmlns:a16="http://schemas.microsoft.com/office/drawing/2014/main" id="{A31BADE6-3732-4787-8841-96E8F05C0A9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140" name="Line 66">
                    <a:extLst>
                      <a:ext uri="{FF2B5EF4-FFF2-40B4-BE49-F238E27FC236}">
                        <a16:creationId xmlns:a16="http://schemas.microsoft.com/office/drawing/2014/main" id="{447ED593-61E3-4BD7-8984-7FE5621549D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141" name="Line 67">
                    <a:extLst>
                      <a:ext uri="{FF2B5EF4-FFF2-40B4-BE49-F238E27FC236}">
                        <a16:creationId xmlns:a16="http://schemas.microsoft.com/office/drawing/2014/main" id="{6AD98272-0FC0-49AC-9877-8D2BAA5148B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142" name="Line 80">
                    <a:extLst>
                      <a:ext uri="{FF2B5EF4-FFF2-40B4-BE49-F238E27FC236}">
                        <a16:creationId xmlns:a16="http://schemas.microsoft.com/office/drawing/2014/main" id="{D54770D9-48C7-4C76-9F40-65C9B9C05CE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143" name="Line 83">
                    <a:extLst>
                      <a:ext uri="{FF2B5EF4-FFF2-40B4-BE49-F238E27FC236}">
                        <a16:creationId xmlns:a16="http://schemas.microsoft.com/office/drawing/2014/main" id="{4B9C1A3A-3DED-4CC1-820C-16B358DF9EC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144" name="Line 86">
                    <a:extLst>
                      <a:ext uri="{FF2B5EF4-FFF2-40B4-BE49-F238E27FC236}">
                        <a16:creationId xmlns:a16="http://schemas.microsoft.com/office/drawing/2014/main" id="{2404A56E-8A81-48CB-9AC4-2CB6EA55DD7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145" name="Line 89">
                    <a:extLst>
                      <a:ext uri="{FF2B5EF4-FFF2-40B4-BE49-F238E27FC236}">
                        <a16:creationId xmlns:a16="http://schemas.microsoft.com/office/drawing/2014/main" id="{6D6A743B-85A5-41A8-9664-D654620D25D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</p:grpSp>
          </p:grpSp>
          <p:grpSp>
            <p:nvGrpSpPr>
              <p:cNvPr id="98" name="Group 97">
                <a:extLst>
                  <a:ext uri="{FF2B5EF4-FFF2-40B4-BE49-F238E27FC236}">
                    <a16:creationId xmlns:a16="http://schemas.microsoft.com/office/drawing/2014/main" id="{23DAD9FD-AF99-4D89-9BC8-E6739BD17AC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116" name="Group 115">
                  <a:extLst>
                    <a:ext uri="{FF2B5EF4-FFF2-40B4-BE49-F238E27FC236}">
                      <a16:creationId xmlns:a16="http://schemas.microsoft.com/office/drawing/2014/main" id="{D7170781-0173-4FAB-8358-42C469FC51A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120" name="Straight Connector 119">
                    <a:extLst>
                      <a:ext uri="{FF2B5EF4-FFF2-40B4-BE49-F238E27FC236}">
                        <a16:creationId xmlns:a16="http://schemas.microsoft.com/office/drawing/2014/main" id="{03C55E22-B879-4AE0-BC46-BA8A4E950C5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1" name="Straight Connector 120">
                    <a:extLst>
                      <a:ext uri="{FF2B5EF4-FFF2-40B4-BE49-F238E27FC236}">
                        <a16:creationId xmlns:a16="http://schemas.microsoft.com/office/drawing/2014/main" id="{AA07E073-1978-4DCC-9E5C-FF89EF524BF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22" name="Rectangle 30">
                    <a:extLst>
                      <a:ext uri="{FF2B5EF4-FFF2-40B4-BE49-F238E27FC236}">
                        <a16:creationId xmlns:a16="http://schemas.microsoft.com/office/drawing/2014/main" id="{5691F80E-D2E0-4E78-AA76-8D827AE4101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dirty="0"/>
                  </a:p>
                </p:txBody>
              </p:sp>
              <p:sp>
                <p:nvSpPr>
                  <p:cNvPr id="123" name="Rectangle 30">
                    <a:extLst>
                      <a:ext uri="{FF2B5EF4-FFF2-40B4-BE49-F238E27FC236}">
                        <a16:creationId xmlns:a16="http://schemas.microsoft.com/office/drawing/2014/main" id="{E34C55D1-5C55-44D3-9C26-E1951DA3937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dirty="0"/>
                  </a:p>
                </p:txBody>
              </p:sp>
            </p:grpSp>
            <p:grpSp>
              <p:nvGrpSpPr>
                <p:cNvPr id="117" name="Group 116">
                  <a:extLst>
                    <a:ext uri="{FF2B5EF4-FFF2-40B4-BE49-F238E27FC236}">
                      <a16:creationId xmlns:a16="http://schemas.microsoft.com/office/drawing/2014/main" id="{4C9CB0E6-07EF-4140-926D-D380C1A88EB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118" name="Freeform: Shape 117">
                    <a:extLst>
                      <a:ext uri="{FF2B5EF4-FFF2-40B4-BE49-F238E27FC236}">
                        <a16:creationId xmlns:a16="http://schemas.microsoft.com/office/drawing/2014/main" id="{263BBD78-504D-435B-8933-2C460DC38E7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19" name="Freeform: Shape 118">
                    <a:extLst>
                      <a:ext uri="{FF2B5EF4-FFF2-40B4-BE49-F238E27FC236}">
                        <a16:creationId xmlns:a16="http://schemas.microsoft.com/office/drawing/2014/main" id="{1AD78D29-1FCF-4E88-A958-924F701D5E4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99" name="Group 98">
                <a:extLst>
                  <a:ext uri="{FF2B5EF4-FFF2-40B4-BE49-F238E27FC236}">
                    <a16:creationId xmlns:a16="http://schemas.microsoft.com/office/drawing/2014/main" id="{EA551A3F-69EF-45CC-87F7-867808A3FAD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8" y="1917602"/>
                <a:ext cx="633413" cy="1862138"/>
                <a:chOff x="5959192" y="333389"/>
                <a:chExt cx="633413" cy="1862138"/>
              </a:xfrm>
            </p:grpSpPr>
            <p:grpSp>
              <p:nvGrpSpPr>
                <p:cNvPr id="112" name="Group 111">
                  <a:extLst>
                    <a:ext uri="{FF2B5EF4-FFF2-40B4-BE49-F238E27FC236}">
                      <a16:creationId xmlns:a16="http://schemas.microsoft.com/office/drawing/2014/main" id="{12724B09-E74E-49FA-BB5D-583BB89B798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114" name="Freeform 68">
                    <a:extLst>
                      <a:ext uri="{FF2B5EF4-FFF2-40B4-BE49-F238E27FC236}">
                        <a16:creationId xmlns:a16="http://schemas.microsoft.com/office/drawing/2014/main" id="{DA2788BF-64AD-4328-8CB9-8C2C98CF54E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  <p:sp>
                <p:nvSpPr>
                  <p:cNvPr id="115" name="Freeform 69">
                    <a:extLst>
                      <a:ext uri="{FF2B5EF4-FFF2-40B4-BE49-F238E27FC236}">
                        <a16:creationId xmlns:a16="http://schemas.microsoft.com/office/drawing/2014/main" id="{D9591CB5-16C9-44FC-B125-529D33F91BF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/>
                  </a:p>
                </p:txBody>
              </p:sp>
            </p:grpSp>
            <p:sp>
              <p:nvSpPr>
                <p:cNvPr id="113" name="Line 70">
                  <a:extLst>
                    <a:ext uri="{FF2B5EF4-FFF2-40B4-BE49-F238E27FC236}">
                      <a16:creationId xmlns:a16="http://schemas.microsoft.com/office/drawing/2014/main" id="{4F82A945-38F0-45AF-A28A-C6A0E6A2E7F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grpSp>
            <p:nvGrpSpPr>
              <p:cNvPr id="100" name="Group 99">
                <a:extLst>
                  <a:ext uri="{FF2B5EF4-FFF2-40B4-BE49-F238E27FC236}">
                    <a16:creationId xmlns:a16="http://schemas.microsoft.com/office/drawing/2014/main" id="{80FA6744-F48F-4652-86E5-BA3ABEF322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11158635" y="5515533"/>
                <a:ext cx="317159" cy="932400"/>
                <a:chOff x="6376988" y="280988"/>
                <a:chExt cx="633413" cy="1862138"/>
              </a:xfrm>
            </p:grpSpPr>
            <p:sp>
              <p:nvSpPr>
                <p:cNvPr id="109" name="Freeform 68">
                  <a:extLst>
                    <a:ext uri="{FF2B5EF4-FFF2-40B4-BE49-F238E27FC236}">
                      <a16:creationId xmlns:a16="http://schemas.microsoft.com/office/drawing/2014/main" id="{FAC3DEAD-5797-4CA1-A8F2-3F487AAC6B1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376988" y="280988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10" name="Freeform 69">
                  <a:extLst>
                    <a:ext uri="{FF2B5EF4-FFF2-40B4-BE49-F238E27FC236}">
                      <a16:creationId xmlns:a16="http://schemas.microsoft.com/office/drawing/2014/main" id="{F9AF9D64-C9FB-4D32-993D-3423A2E55EE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696076" y="280988"/>
                  <a:ext cx="314325" cy="1419225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111" name="Line 70">
                  <a:extLst>
                    <a:ext uri="{FF2B5EF4-FFF2-40B4-BE49-F238E27FC236}">
                      <a16:creationId xmlns:a16="http://schemas.microsoft.com/office/drawing/2014/main" id="{9097AC72-422F-4CE0-A772-A63E2294ACD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696076" y="280988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grpSp>
            <p:nvGrpSpPr>
              <p:cNvPr id="101" name="Group 100">
                <a:extLst>
                  <a:ext uri="{FF2B5EF4-FFF2-40B4-BE49-F238E27FC236}">
                    <a16:creationId xmlns:a16="http://schemas.microsoft.com/office/drawing/2014/main" id="{1A6B3F4D-48A0-4FC2-8720-2606D6AA04C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51633" y="4274501"/>
                <a:ext cx="903599" cy="2160000"/>
                <a:chOff x="9057947" y="3423463"/>
                <a:chExt cx="903599" cy="2160000"/>
              </a:xfrm>
            </p:grpSpPr>
            <p:grpSp>
              <p:nvGrpSpPr>
                <p:cNvPr id="102" name="Group 101">
                  <a:extLst>
                    <a:ext uri="{FF2B5EF4-FFF2-40B4-BE49-F238E27FC236}">
                      <a16:creationId xmlns:a16="http://schemas.microsoft.com/office/drawing/2014/main" id="{67E4FA26-563D-4D19-BAEB-A370818E51A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9057947" y="3432856"/>
                  <a:ext cx="903599" cy="1872461"/>
                  <a:chOff x="10538626" y="3165838"/>
                  <a:chExt cx="936000" cy="1939601"/>
                </a:xfrm>
              </p:grpSpPr>
              <p:sp>
                <p:nvSpPr>
                  <p:cNvPr id="107" name="Freeform: Shape 106">
                    <a:extLst>
                      <a:ext uri="{FF2B5EF4-FFF2-40B4-BE49-F238E27FC236}">
                        <a16:creationId xmlns:a16="http://schemas.microsoft.com/office/drawing/2014/main" id="{03B51AAC-6B1D-43D1-8885-402653BA90F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10538626" y="3183996"/>
                    <a:ext cx="453600" cy="1920288"/>
                  </a:xfrm>
                  <a:custGeom>
                    <a:avLst/>
                    <a:gdLst>
                      <a:gd name="connsiteX0" fmla="*/ 453600 w 453600"/>
                      <a:gd name="connsiteY0" fmla="*/ 0 h 1920288"/>
                      <a:gd name="connsiteX1" fmla="*/ 453600 w 453600"/>
                      <a:gd name="connsiteY1" fmla="*/ 1920288 h 1920288"/>
                      <a:gd name="connsiteX2" fmla="*/ 384059 w 453600"/>
                      <a:gd name="connsiteY2" fmla="*/ 1914152 h 1920288"/>
                      <a:gd name="connsiteX3" fmla="*/ 9354 w 453600"/>
                      <a:gd name="connsiteY3" fmla="*/ 1548700 h 1920288"/>
                      <a:gd name="connsiteX4" fmla="*/ 0 w 453600"/>
                      <a:gd name="connsiteY4" fmla="*/ 1455902 h 1920288"/>
                      <a:gd name="connsiteX5" fmla="*/ 146 w 453600"/>
                      <a:gd name="connsiteY5" fmla="*/ 1451885 h 1920288"/>
                      <a:gd name="connsiteX6" fmla="*/ 145 w 453600"/>
                      <a:gd name="connsiteY6" fmla="*/ 1451885 h 1920288"/>
                      <a:gd name="connsiteX7" fmla="*/ 7358 w 453600"/>
                      <a:gd name="connsiteY7" fmla="*/ 1253678 h 1920288"/>
                      <a:gd name="connsiteX8" fmla="*/ 424671 w 453600"/>
                      <a:gd name="connsiteY8" fmla="*/ 36480 h 1920288"/>
                      <a:gd name="connsiteX9" fmla="*/ 453600 w 453600"/>
                      <a:gd name="connsiteY9" fmla="*/ 0 h 1920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453600" h="1920288">
                        <a:moveTo>
                          <a:pt x="453600" y="0"/>
                        </a:moveTo>
                        <a:lnTo>
                          <a:pt x="453600" y="1920288"/>
                        </a:lnTo>
                        <a:lnTo>
                          <a:pt x="384059" y="1914152"/>
                        </a:lnTo>
                        <a:cubicBezTo>
                          <a:pt x="196308" y="1880615"/>
                          <a:pt x="47443" y="1734834"/>
                          <a:pt x="9354" y="1548700"/>
                        </a:cubicBezTo>
                        <a:lnTo>
                          <a:pt x="0" y="1455902"/>
                        </a:lnTo>
                        <a:lnTo>
                          <a:pt x="146" y="1451885"/>
                        </a:lnTo>
                        <a:lnTo>
                          <a:pt x="145" y="1451885"/>
                        </a:lnTo>
                        <a:lnTo>
                          <a:pt x="7358" y="1253678"/>
                        </a:lnTo>
                        <a:cubicBezTo>
                          <a:pt x="42019" y="780132"/>
                          <a:pt x="195015" y="355125"/>
                          <a:pt x="424671" y="36480"/>
                        </a:cubicBezTo>
                        <a:lnTo>
                          <a:pt x="453600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108" name="Freeform: Shape 107">
                    <a:extLst>
                      <a:ext uri="{FF2B5EF4-FFF2-40B4-BE49-F238E27FC236}">
                        <a16:creationId xmlns:a16="http://schemas.microsoft.com/office/drawing/2014/main" id="{CF4180FB-7FBD-421F-A284-4C2CC61B384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10992226" y="3165838"/>
                    <a:ext cx="482400" cy="1939601"/>
                  </a:xfrm>
                  <a:custGeom>
                    <a:avLst/>
                    <a:gdLst>
                      <a:gd name="connsiteX0" fmla="*/ 14399 w 482400"/>
                      <a:gd name="connsiteY0" fmla="*/ 0 h 1939601"/>
                      <a:gd name="connsiteX1" fmla="*/ 14399 w 482400"/>
                      <a:gd name="connsiteY1" fmla="*/ 689615 h 1939601"/>
                      <a:gd name="connsiteX2" fmla="*/ 14400 w 482400"/>
                      <a:gd name="connsiteY2" fmla="*/ 689615 h 1939601"/>
                      <a:gd name="connsiteX3" fmla="*/ 14401 w 482400"/>
                      <a:gd name="connsiteY3" fmla="*/ 689615 h 1939601"/>
                      <a:gd name="connsiteX4" fmla="*/ 14401 w 482400"/>
                      <a:gd name="connsiteY4" fmla="*/ 0 h 1939601"/>
                      <a:gd name="connsiteX5" fmla="*/ 57729 w 482400"/>
                      <a:gd name="connsiteY5" fmla="*/ 54638 h 1939601"/>
                      <a:gd name="connsiteX6" fmla="*/ 475042 w 482400"/>
                      <a:gd name="connsiteY6" fmla="*/ 1271836 h 1939601"/>
                      <a:gd name="connsiteX7" fmla="*/ 482255 w 482400"/>
                      <a:gd name="connsiteY7" fmla="*/ 1470043 h 1939601"/>
                      <a:gd name="connsiteX8" fmla="*/ 482254 w 482400"/>
                      <a:gd name="connsiteY8" fmla="*/ 1470043 h 1939601"/>
                      <a:gd name="connsiteX9" fmla="*/ 482400 w 482400"/>
                      <a:gd name="connsiteY9" fmla="*/ 1474060 h 1939601"/>
                      <a:gd name="connsiteX10" fmla="*/ 473046 w 482400"/>
                      <a:gd name="connsiteY10" fmla="*/ 1566858 h 1939601"/>
                      <a:gd name="connsiteX11" fmla="*/ 15706 w 482400"/>
                      <a:gd name="connsiteY11" fmla="*/ 1939601 h 1939601"/>
                      <a:gd name="connsiteX12" fmla="*/ 14400 w 482400"/>
                      <a:gd name="connsiteY12" fmla="*/ 1939469 h 1939601"/>
                      <a:gd name="connsiteX13" fmla="*/ 13094 w 482400"/>
                      <a:gd name="connsiteY13" fmla="*/ 1939601 h 1939601"/>
                      <a:gd name="connsiteX14" fmla="*/ 0 w 482400"/>
                      <a:gd name="connsiteY14" fmla="*/ 1938446 h 1939601"/>
                      <a:gd name="connsiteX15" fmla="*/ 0 w 482400"/>
                      <a:gd name="connsiteY15" fmla="*/ 18158 h 1939601"/>
                      <a:gd name="connsiteX16" fmla="*/ 14399 w 482400"/>
                      <a:gd name="connsiteY16" fmla="*/ 0 h 193960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82400" h="1939601">
                        <a:moveTo>
                          <a:pt x="14399" y="0"/>
                        </a:moveTo>
                        <a:lnTo>
                          <a:pt x="14399" y="689615"/>
                        </a:lnTo>
                        <a:lnTo>
                          <a:pt x="14400" y="689615"/>
                        </a:lnTo>
                        <a:lnTo>
                          <a:pt x="14401" y="689615"/>
                        </a:lnTo>
                        <a:lnTo>
                          <a:pt x="14401" y="0"/>
                        </a:lnTo>
                        <a:lnTo>
                          <a:pt x="57729" y="54638"/>
                        </a:lnTo>
                        <a:cubicBezTo>
                          <a:pt x="287385" y="373283"/>
                          <a:pt x="440381" y="798290"/>
                          <a:pt x="475042" y="1271836"/>
                        </a:cubicBezTo>
                        <a:lnTo>
                          <a:pt x="482255" y="1470043"/>
                        </a:lnTo>
                        <a:lnTo>
                          <a:pt x="482254" y="1470043"/>
                        </a:lnTo>
                        <a:lnTo>
                          <a:pt x="482400" y="1474060"/>
                        </a:lnTo>
                        <a:lnTo>
                          <a:pt x="473046" y="1566858"/>
                        </a:lnTo>
                        <a:cubicBezTo>
                          <a:pt x="429516" y="1779582"/>
                          <a:pt x="241298" y="1939601"/>
                          <a:pt x="15706" y="1939601"/>
                        </a:cubicBezTo>
                        <a:lnTo>
                          <a:pt x="14400" y="1939469"/>
                        </a:lnTo>
                        <a:lnTo>
                          <a:pt x="13094" y="1939601"/>
                        </a:lnTo>
                        <a:lnTo>
                          <a:pt x="0" y="1938446"/>
                        </a:lnTo>
                        <a:lnTo>
                          <a:pt x="0" y="18158"/>
                        </a:lnTo>
                        <a:lnTo>
                          <a:pt x="14399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 dirty="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103" name="Group 102">
                  <a:extLst>
                    <a:ext uri="{FF2B5EF4-FFF2-40B4-BE49-F238E27FC236}">
                      <a16:creationId xmlns:a16="http://schemas.microsoft.com/office/drawing/2014/main" id="{28E615C5-6A2E-4BF3-A3A8-9061C5B1B84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9210264" y="3423463"/>
                  <a:ext cx="597126" cy="2160000"/>
                  <a:chOff x="9210264" y="3423463"/>
                  <a:chExt cx="597126" cy="2160000"/>
                </a:xfrm>
              </p:grpSpPr>
              <p:cxnSp>
                <p:nvCxnSpPr>
                  <p:cNvPr id="104" name="Straight Connector 103">
                    <a:extLst>
                      <a:ext uri="{FF2B5EF4-FFF2-40B4-BE49-F238E27FC236}">
                        <a16:creationId xmlns:a16="http://schemas.microsoft.com/office/drawing/2014/main" id="{B15A4CEB-6B8D-48C3-8484-3EC282A34A1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>
                    <a:off x="9508827" y="3423463"/>
                    <a:ext cx="0" cy="216000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05" name="Rectangle 5">
                    <a:extLst>
                      <a:ext uri="{FF2B5EF4-FFF2-40B4-BE49-F238E27FC236}">
                        <a16:creationId xmlns:a16="http://schemas.microsoft.com/office/drawing/2014/main" id="{38F7FD7D-E582-4214-B1B3-D289130553F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2700000">
                    <a:off x="9210264" y="4162845"/>
                    <a:ext cx="597126" cy="597126"/>
                  </a:xfrm>
                  <a:custGeom>
                    <a:avLst/>
                    <a:gdLst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0 w 1239398"/>
                      <a:gd name="connsiteY4" fmla="*/ 0 h 1239398"/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91440 w 1239398"/>
                      <a:gd name="connsiteY4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  <a:gd name="connsiteX3" fmla="*/ 91440 w 1239398"/>
                      <a:gd name="connsiteY3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239398" h="1239398">
                        <a:moveTo>
                          <a:pt x="1239398" y="0"/>
                        </a:moveTo>
                        <a:lnTo>
                          <a:pt x="1239398" y="1239398"/>
                        </a:lnTo>
                        <a:lnTo>
                          <a:pt x="0" y="1239398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dirty="0"/>
                  </a:p>
                </p:txBody>
              </p:sp>
              <p:sp>
                <p:nvSpPr>
                  <p:cNvPr id="106" name="Rectangle 5">
                    <a:extLst>
                      <a:ext uri="{FF2B5EF4-FFF2-40B4-BE49-F238E27FC236}">
                        <a16:creationId xmlns:a16="http://schemas.microsoft.com/office/drawing/2014/main" id="{B74D1DAC-C0D4-447E-8665-EAFF34F4E32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2700000">
                    <a:off x="9297710" y="3747070"/>
                    <a:ext cx="422234" cy="422234"/>
                  </a:xfrm>
                  <a:custGeom>
                    <a:avLst/>
                    <a:gdLst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0 w 1239398"/>
                      <a:gd name="connsiteY4" fmla="*/ 0 h 1239398"/>
                      <a:gd name="connsiteX0" fmla="*/ 0 w 1239398"/>
                      <a:gd name="connsiteY0" fmla="*/ 0 h 1239398"/>
                      <a:gd name="connsiteX1" fmla="*/ 1239398 w 1239398"/>
                      <a:gd name="connsiteY1" fmla="*/ 0 h 1239398"/>
                      <a:gd name="connsiteX2" fmla="*/ 1239398 w 1239398"/>
                      <a:gd name="connsiteY2" fmla="*/ 1239398 h 1239398"/>
                      <a:gd name="connsiteX3" fmla="*/ 0 w 1239398"/>
                      <a:gd name="connsiteY3" fmla="*/ 1239398 h 1239398"/>
                      <a:gd name="connsiteX4" fmla="*/ 91440 w 1239398"/>
                      <a:gd name="connsiteY4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  <a:gd name="connsiteX3" fmla="*/ 91440 w 1239398"/>
                      <a:gd name="connsiteY3" fmla="*/ 91440 h 1239398"/>
                      <a:gd name="connsiteX0" fmla="*/ 1239398 w 1239398"/>
                      <a:gd name="connsiteY0" fmla="*/ 0 h 1239398"/>
                      <a:gd name="connsiteX1" fmla="*/ 1239398 w 1239398"/>
                      <a:gd name="connsiteY1" fmla="*/ 1239398 h 1239398"/>
                      <a:gd name="connsiteX2" fmla="*/ 0 w 1239398"/>
                      <a:gd name="connsiteY2" fmla="*/ 1239398 h 123939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239398" h="1239398">
                        <a:moveTo>
                          <a:pt x="1239398" y="0"/>
                        </a:moveTo>
                        <a:lnTo>
                          <a:pt x="1239398" y="1239398"/>
                        </a:lnTo>
                        <a:lnTo>
                          <a:pt x="0" y="1239398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 dirty="0"/>
                  </a:p>
                </p:txBody>
              </p:sp>
            </p:grpSp>
          </p:grpSp>
        </p:grpSp>
      </p:grp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CF2D931-86F8-40B1-B2C0-BE477572EC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81686" y="2876550"/>
            <a:ext cx="3059113" cy="2983947"/>
          </a:xfrm>
        </p:spPr>
        <p:txBody>
          <a:bodyPr/>
          <a:lstStyle>
            <a:lvl1pPr marL="0" indent="0" algn="ctr">
              <a:buNone/>
              <a:defRPr/>
            </a:lvl1pPr>
            <a:lvl2pPr marL="360000" indent="0">
              <a:buFont typeface="Arial" panose="020B0604020202020204" pitchFamily="34" charset="0"/>
              <a:buNone/>
              <a:defRPr/>
            </a:lvl2pPr>
            <a:lvl3pPr marL="720000" indent="0">
              <a:buNone/>
              <a:defRPr/>
            </a:lvl3pPr>
            <a:lvl4pPr marL="1080000" indent="0">
              <a:buFont typeface="Arial" panose="020B0604020202020204" pitchFamily="34" charset="0"/>
              <a:buNone/>
              <a:defRPr/>
            </a:lvl4pPr>
            <a:lvl5pPr marL="14400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9856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1667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662" r:id="rId13"/>
    <p:sldLayoutId id="2147483663" r:id="rId14"/>
    <p:sldLayoutId id="2147483665" r:id="rId15"/>
    <p:sldLayoutId id="2147483668" r:id="rId16"/>
    <p:sldLayoutId id="2147483669" r:id="rId17"/>
    <p:sldLayoutId id="2147483672" r:id="rId18"/>
    <p:sldLayoutId id="2147483674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oydon.gov.uk/sites/default/files/2022-12/public-health-report-2022-full-report.pdf" TargetMode="External"/><Relationship Id="rId2" Type="http://schemas.openxmlformats.org/officeDocument/2006/relationships/hyperlink" Target="https://www.southwestlondonics.org.uk/wp-content/uploads/2022/06/Croydon-Health-and-Care-Plan-2022-to-2024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emocracy.croydon.gov.uk/documents/s28031/Appendix%208.3F%20-%20Equality%20Strategy.pdf" TargetMode="External"/><Relationship Id="rId5" Type="http://schemas.openxmlformats.org/officeDocument/2006/relationships/hyperlink" Target="https://news.croydon.gov.uk/croydon-health-chief-calls-for-collective-action-to-tackle-health-inequalities/" TargetMode="External"/><Relationship Id="rId4" Type="http://schemas.openxmlformats.org/officeDocument/2006/relationships/hyperlink" Target="https://www.ons.gov.uk/visualisations/censusareachanges/E09000008/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.com/url?sa=i&amp;url=https%3A%2F%2Fbmcpublichealth.biomedcentral.com%2Farticles%2F10.1186%2Fs12889-021-11361-z&amp;psig=AOvVaw1-5Xj8laMCGctN1UfZwdjt&amp;ust=1697843283536000&amp;source=images&amp;cd=vfe&amp;opi=89978449&amp;ved=0CA4QjRxqFwoTCICK4Kqdg4IDFQAAAAAdAAAAABAD" TargetMode="External"/><Relationship Id="rId3" Type="http://schemas.openxmlformats.org/officeDocument/2006/relationships/hyperlink" Target="https://www.ons.gov.uk/visualisations/censusareachanges/E09000008/" TargetMode="External"/><Relationship Id="rId7" Type="http://schemas.openxmlformats.org/officeDocument/2006/relationships/hyperlink" Target="https://directory.londoncouncils.gov.uk/directory/croydon/" TargetMode="External"/><Relationship Id="rId2" Type="http://schemas.openxmlformats.org/officeDocument/2006/relationships/hyperlink" Target="https://www.croydon.gov.uk/sites/default/files/2022-12/public-health-report-2022-full-report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ogle.com/search?sca_esv=584934822&amp;rlz=1C1GCEA_enGB1015GB1016&amp;hl=en-US&amp;q=legislation&amp;tbm=isch&amp;source=lnms&amp;sa=X&amp;ved=2ahUKEwjij4a_utuCAxWtg_0HHUTTCMkQ0pQJegQIChAB&amp;biw=1920&amp;bih=931&amp;dpr=1#imgrc=JGfpMStcnrB5uM" TargetMode="External"/><Relationship Id="rId5" Type="http://schemas.openxmlformats.org/officeDocument/2006/relationships/hyperlink" Target="https://insidecroydon.com/2020/10/15/life-expectancy-in-fieldway-14-years-less-than-in-sanderstead/" TargetMode="External"/><Relationship Id="rId4" Type="http://schemas.openxmlformats.org/officeDocument/2006/relationships/hyperlink" Target="https://www.flow20.com/blog/importance-of-social-media-for-any-business/" TargetMode="External"/><Relationship Id="rId9" Type="http://schemas.openxmlformats.org/officeDocument/2006/relationships/hyperlink" Target="https://artofrelevance.org/2018/02/20/how-do-you-define-community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artofrelevance.org/2018/02/20/how-do-you-define-community/" TargetMode="External"/><Relationship Id="rId2" Type="http://schemas.openxmlformats.org/officeDocument/2006/relationships/hyperlink" Target="https://www.google.com/url?sa=i&amp;url=https%3A%2F%2Fbmcpublichealth.biomedcentral.com%2Farticles%2F10.1186%2Fs12889-021-11361-z&amp;psig=AOvVaw1-5Xj8laMCGctN1UfZwdjt&amp;ust=1697843283536000&amp;source=images&amp;cd=vfe&amp;opi=89978449&amp;ved=0CA4QjRxqFwoTCICK4Kqdg4IDFQAAAAAdAAAAABAD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5255F-6E07-8BCC-2BB5-52E838F5CB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539" y="2278234"/>
            <a:ext cx="8109737" cy="425331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name: Community Care and Development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Assessment Component 1: Viva Voce 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Richard Oji 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ID:  2013435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code: (BMHP6022 _LON)</a:t>
            </a:r>
          </a:p>
          <a:p>
            <a:pPr algn="l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Lecturer: Jolly Nwankwo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D5612843-BAB6-739A-A0A8-EB00CCAB4485}"/>
              </a:ext>
            </a:extLst>
          </p:cNvPr>
          <p:cNvPicPr/>
          <p:nvPr/>
        </p:nvPicPr>
        <p:blipFill>
          <a:blip r:embed="rId2" r:link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39" y="386272"/>
            <a:ext cx="4007458" cy="18919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99023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1455B0-5B1A-3778-2907-96003F587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686" y="235671"/>
            <a:ext cx="11139114" cy="88612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 sz="3600" b="1" kern="1200" cap="none" spc="0" baseline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1435B3-162C-E944-8770-91A16D6DA1C4}"/>
              </a:ext>
            </a:extLst>
          </p:cNvPr>
          <p:cNvSpPr>
            <a:spLocks/>
          </p:cNvSpPr>
          <p:nvPr/>
        </p:nvSpPr>
        <p:spPr>
          <a:xfrm>
            <a:off x="214686" y="1765189"/>
            <a:ext cx="6376945" cy="469126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57175" indent="-257175" defTabSz="411480">
              <a:lnSpc>
                <a:spcPct val="13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US" sz="15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08610" indent="-308610" defTabSz="41148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community could be defined as a group of people within a geographic location or beyond, with common characteristics, interests, values, goals, and aims within a larger society. (Simon, 2018)</a:t>
            </a:r>
          </a:p>
          <a:p>
            <a:pPr defTabSz="411480">
              <a:lnSpc>
                <a:spcPct val="150000"/>
              </a:lnSpc>
              <a:spcAft>
                <a:spcPts val="600"/>
              </a:spcAft>
            </a:pPr>
            <a:endParaRPr lang="en-US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57175" indent="-257175" defTabSz="41148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Belongingness motivates human behavior</a:t>
            </a:r>
          </a:p>
          <a:p>
            <a:pPr marL="257175" indent="-257175" defTabSz="41148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US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57175" indent="-257175" defTabSz="411480">
              <a:lnSpc>
                <a:spcPct val="15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belongingness becomes mandatory for a better healthier life and meaningful everyday living.</a:t>
            </a:r>
            <a:r>
              <a:rPr lang="en-GB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411480">
              <a:lnSpc>
                <a:spcPct val="150000"/>
              </a:lnSpc>
              <a:spcAft>
                <a:spcPts val="600"/>
              </a:spcAft>
            </a:pPr>
            <a:r>
              <a:rPr lang="en-US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i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 descr="Understanding the Community Right to Challenge - MyCommunity">
            <a:extLst>
              <a:ext uri="{FF2B5EF4-FFF2-40B4-BE49-F238E27FC236}">
                <a16:creationId xmlns:a16="http://schemas.microsoft.com/office/drawing/2014/main" id="{459FB2D2-7BD8-70E5-66D3-67330B8358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6319" y="1690687"/>
            <a:ext cx="5170996" cy="4765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32624A-D9AB-A8E5-D1B1-B13598746967}"/>
              </a:ext>
            </a:extLst>
          </p:cNvPr>
          <p:cNvSpPr txBox="1"/>
          <p:nvPr/>
        </p:nvSpPr>
        <p:spPr>
          <a:xfrm>
            <a:off x="8389856" y="6456458"/>
            <a:ext cx="379909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411480">
              <a:spcAft>
                <a:spcPts val="600"/>
              </a:spcAft>
            </a:pPr>
            <a:r>
              <a:rPr lang="en-GB" i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(Google Search</a:t>
            </a:r>
            <a:r>
              <a:rPr lang="en-GB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7931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 sz="3600" b="1" kern="1200" cap="none" spc="0" baseline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371F2-DBA5-415A-82C8-651F587B857A}"/>
              </a:ext>
            </a:extLst>
          </p:cNvPr>
          <p:cNvSpPr>
            <a:spLocks/>
          </p:cNvSpPr>
          <p:nvPr/>
        </p:nvSpPr>
        <p:spPr>
          <a:xfrm>
            <a:off x="314041" y="1828800"/>
            <a:ext cx="5025565" cy="37794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384048">
              <a:lnSpc>
                <a:spcPct val="150000"/>
              </a:lnSpc>
              <a:spcAft>
                <a:spcPts val="600"/>
              </a:spcAft>
            </a:pPr>
            <a:r>
              <a:rPr lang="en-US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This presentation includes an assessment of the health and social care needs and inequalities of working-age individuals in the London Borough of Croydon with some recommendations.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" name="Slide Number Placeholder 49">
            <a:extLst>
              <a:ext uri="{FF2B5EF4-FFF2-40B4-BE49-F238E27FC236}">
                <a16:creationId xmlns:a16="http://schemas.microsoft.com/office/drawing/2014/main" id="{BC4462F5-98AF-457A-94DC-C44EA835679D}"/>
              </a:ext>
            </a:extLst>
          </p:cNvPr>
          <p:cNvSpPr>
            <a:spLocks/>
          </p:cNvSpPr>
          <p:nvPr/>
        </p:nvSpPr>
        <p:spPr>
          <a:xfrm>
            <a:off x="8228787" y="5873602"/>
            <a:ext cx="2312081" cy="3077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defTabSz="384048">
              <a:lnSpc>
                <a:spcPct val="90000"/>
              </a:lnSpc>
              <a:spcAft>
                <a:spcPts val="504"/>
              </a:spcAft>
              <a:defRPr/>
            </a:pPr>
            <a:endParaRPr kumimoji="0" lang="en-US" b="0" i="0" u="none" strike="noStrike" normalizeH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</a:endParaRPr>
          </a:p>
        </p:txBody>
      </p:sp>
      <p:pic>
        <p:nvPicPr>
          <p:cNvPr id="5122" name="Picture 2" descr="Croydon health chief calls for collective action to tackle health  inequalities – Newsroom">
            <a:extLst>
              <a:ext uri="{FF2B5EF4-FFF2-40B4-BE49-F238E27FC236}">
                <a16:creationId xmlns:a16="http://schemas.microsoft.com/office/drawing/2014/main" id="{CA76E4B6-64C9-BE61-AF7A-987D4D815C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9606" y="1614115"/>
            <a:ext cx="6356764" cy="4454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B6142D7-00FF-1CF2-2627-1273A88B5119}"/>
              </a:ext>
            </a:extLst>
          </p:cNvPr>
          <p:cNvSpPr txBox="1"/>
          <p:nvPr/>
        </p:nvSpPr>
        <p:spPr>
          <a:xfrm>
            <a:off x="9006402" y="6300812"/>
            <a:ext cx="295621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384048">
              <a:spcAft>
                <a:spcPts val="600"/>
              </a:spcAft>
            </a:pPr>
            <a:r>
              <a:rPr lang="en-GB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(croydon.gov.uk, 2022).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45856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25958D02-AB12-EED0-8DC2-F2957C7E2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85726"/>
            <a:ext cx="2962275" cy="545870"/>
          </a:xfrm>
        </p:spPr>
        <p:txBody>
          <a:bodyPr>
            <a:no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158E197-E8B7-7596-459B-D0CB2B0FC5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5519" y="876300"/>
            <a:ext cx="6269966" cy="3632090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Croydon is a London borough in south London</a:t>
            </a:r>
          </a:p>
          <a:p>
            <a:pPr marL="0" indent="0">
              <a:buNone/>
            </a:pP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7200" dirty="0">
                <a:solidFill>
                  <a:srgbClr val="2021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Formed on 1</a:t>
            </a:r>
            <a:r>
              <a:rPr lang="en-GB" sz="7200" baseline="30000" dirty="0">
                <a:solidFill>
                  <a:srgbClr val="2021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7200" dirty="0">
                <a:solidFill>
                  <a:srgbClr val="2021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April 1965, merging counties of Croydon, Coulsdon, and purely district within Surrey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7200" dirty="0">
              <a:solidFill>
                <a:srgbClr val="2021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7200" dirty="0">
                <a:solidFill>
                  <a:srgbClr val="2021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comprises of 3 constituencies</a:t>
            </a:r>
          </a:p>
          <a:p>
            <a:pPr marL="0" indent="0">
              <a:buNone/>
            </a:pPr>
            <a:endParaRPr lang="en-GB" sz="7200" dirty="0">
              <a:solidFill>
                <a:srgbClr val="2021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7200" dirty="0">
                <a:solidFill>
                  <a:srgbClr val="2021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has a population of 390,506</a:t>
            </a:r>
          </a:p>
          <a:p>
            <a:pPr marL="0" indent="0">
              <a:buNone/>
            </a:pPr>
            <a:endParaRPr lang="en-GB" sz="7200" dirty="0">
              <a:solidFill>
                <a:srgbClr val="2021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7200" dirty="0">
                <a:solidFill>
                  <a:srgbClr val="2021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Covers an area of 33.6sq miles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7200" dirty="0">
              <a:solidFill>
                <a:srgbClr val="2021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7200" dirty="0">
              <a:solidFill>
                <a:srgbClr val="2021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7200" dirty="0">
                <a:solidFill>
                  <a:srgbClr val="2021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Sarah Jones  MP    Chris Philp  MP       Steve Reed  MP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7200" dirty="0">
              <a:solidFill>
                <a:srgbClr val="2021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7200" dirty="0">
              <a:solidFill>
                <a:srgbClr val="2021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7200" dirty="0">
              <a:solidFill>
                <a:srgbClr val="2021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7200" dirty="0">
              <a:solidFill>
                <a:srgbClr val="2021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7200" dirty="0">
                <a:solidFill>
                  <a:srgbClr val="2021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Croydon Central     Croydon South       Croydon North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7200" dirty="0">
              <a:solidFill>
                <a:srgbClr val="2021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7200" dirty="0">
              <a:solidFill>
                <a:srgbClr val="2021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solidFill>
                <a:srgbClr val="2021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solidFill>
                <a:srgbClr val="2021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             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AutoShape 6">
            <a:extLst>
              <a:ext uri="{FF2B5EF4-FFF2-40B4-BE49-F238E27FC236}">
                <a16:creationId xmlns:a16="http://schemas.microsoft.com/office/drawing/2014/main" id="{AC139D3D-6F72-227F-29FC-849FF5E131F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8">
            <a:extLst>
              <a:ext uri="{FF2B5EF4-FFF2-40B4-BE49-F238E27FC236}">
                <a16:creationId xmlns:a16="http://schemas.microsoft.com/office/drawing/2014/main" id="{32BE31CD-F202-03A3-7324-614B0196241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10" descr="London Borough of Croydon | Familypedia | Fandom">
            <a:extLst>
              <a:ext uri="{FF2B5EF4-FFF2-40B4-BE49-F238E27FC236}">
                <a16:creationId xmlns:a16="http://schemas.microsoft.com/office/drawing/2014/main" id="{434FAF87-2489-7F25-DFAF-EFC3EDF625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687" y="355241"/>
            <a:ext cx="4763194" cy="271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2">
            <a:extLst>
              <a:ext uri="{FF2B5EF4-FFF2-40B4-BE49-F238E27FC236}">
                <a16:creationId xmlns:a16="http://schemas.microsoft.com/office/drawing/2014/main" id="{6BD52BD3-314C-5F19-9997-0097607DAE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687" y="3409287"/>
            <a:ext cx="4763194" cy="271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5E53DD2-A2FA-6CCE-3708-E3034014CE8F}"/>
              </a:ext>
            </a:extLst>
          </p:cNvPr>
          <p:cNvSpPr txBox="1"/>
          <p:nvPr/>
        </p:nvSpPr>
        <p:spPr>
          <a:xfrm>
            <a:off x="8986588" y="6212444"/>
            <a:ext cx="270677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(croydon.gov.uk, 2019).</a:t>
            </a: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230DDDC-D9ED-DFEE-DAB0-F70D5FCDB2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20" y="4891926"/>
            <a:ext cx="1614114" cy="1202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rofile image for Chris Philp MP">
            <a:extLst>
              <a:ext uri="{FF2B5EF4-FFF2-40B4-BE49-F238E27FC236}">
                <a16:creationId xmlns:a16="http://schemas.microsoft.com/office/drawing/2014/main" id="{1A0B86B9-0F2C-37FE-5028-BAA01137B0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4274" y="4891926"/>
            <a:ext cx="1509402" cy="1230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6664DA7E-CB8F-9750-1939-7B146C14F6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2416" y="4872213"/>
            <a:ext cx="1614114" cy="1270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3222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0826F12-81FB-5492-5B3D-9D549B001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3446" y="81096"/>
            <a:ext cx="10515600" cy="493939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6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Demographics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3E66486-05B0-49B6-3EFB-493CD31CF05D}"/>
              </a:ext>
            </a:extLst>
          </p:cNvPr>
          <p:cNvSpPr>
            <a:spLocks/>
          </p:cNvSpPr>
          <p:nvPr/>
        </p:nvSpPr>
        <p:spPr>
          <a:xfrm>
            <a:off x="341906" y="575035"/>
            <a:ext cx="5571336" cy="6089716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pPr defTabSz="301752">
              <a:spcAft>
                <a:spcPts val="600"/>
              </a:spcAft>
              <a:buFont typeface="Wingdings" panose="05000000000000000000" pitchFamily="2" charset="2"/>
              <a:buChar char="Ø"/>
            </a:pPr>
            <a:endParaRPr lang="en-US" sz="1056" kern="120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indent="-285750" defTabSz="301752">
              <a:lnSpc>
                <a:spcPct val="17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6400" dirty="0">
                <a:latin typeface="Arial" panose="020B0604020202020204" pitchFamily="34" charset="0"/>
                <a:cs typeface="Arial" panose="020B0604020202020204" pitchFamily="34" charset="0"/>
              </a:rPr>
              <a:t>Many minority groups live in C</a:t>
            </a:r>
            <a:r>
              <a:rPr lang="en-US" sz="64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roydon mainly from foreign heritage about 22.6% (Campbell 2022). This is up from 20.2% in 2011 and is the largest increase among high-level ethnic groups in Croydon.</a:t>
            </a:r>
            <a:endParaRPr lang="en-US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defTabSz="301752">
              <a:lnSpc>
                <a:spcPct val="17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64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While there is a decline in the number of indigenous people from 55.1% in 2011 to 48.4% in 2021 (Campbell 2022). The percentage of people identifying as Asian, Asian British, or Asian Welsh increased from 16.4% to 17.5%.</a:t>
            </a:r>
            <a:endParaRPr lang="en-US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defTabSz="301752">
              <a:lnSpc>
                <a:spcPct val="170000"/>
              </a:lnSpc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6400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They have been a significant rise from  2011 to  2021(Office for National Statistics 2023).</a:t>
            </a:r>
            <a:endParaRPr lang="en-US" sz="6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0F65D36-98A6-726E-AFE5-F255F26C42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9890" y="656131"/>
            <a:ext cx="5425560" cy="577186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822718D-E701-4075-6017-42671C5F67E3}"/>
              </a:ext>
            </a:extLst>
          </p:cNvPr>
          <p:cNvSpPr txBox="1"/>
          <p:nvPr/>
        </p:nvSpPr>
        <p:spPr>
          <a:xfrm>
            <a:off x="9389096" y="6427994"/>
            <a:ext cx="222635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301752">
              <a:spcAft>
                <a:spcPts val="600"/>
              </a:spcAft>
            </a:pPr>
            <a:r>
              <a:rPr lang="en-GB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i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Census 2021</a:t>
            </a:r>
            <a:r>
              <a:rPr lang="en-GB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44956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8995E41-BD2D-B7D4-C0EE-A3C034AD3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276" y="246490"/>
            <a:ext cx="5351380" cy="1035555"/>
          </a:xfrm>
        </p:spPr>
        <p:txBody>
          <a:bodyPr>
            <a:no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Prevalent health issues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DB71C7-C32A-10E7-E7B6-FE0B88D1E0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5277" y="1282046"/>
            <a:ext cx="5622524" cy="507113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Cardiovascular diseases e.g. heart disease, stroke, and hypertension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Type1 and 2 Diabetes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Cancer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Obesity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Mental health illnesses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Alcohol and substance abuse </a:t>
            </a:r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FB4BDAB5-F551-1BEA-30EE-E815D3ADC2F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8" t="-337" b="4075"/>
          <a:stretch/>
        </p:blipFill>
        <p:spPr>
          <a:xfrm>
            <a:off x="6096000" y="477886"/>
            <a:ext cx="5622523" cy="5902227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ADEF781-0AFF-A166-10CF-2B0AF9929723}"/>
              </a:ext>
            </a:extLst>
          </p:cNvPr>
          <p:cNvSpPr txBox="1"/>
          <p:nvPr/>
        </p:nvSpPr>
        <p:spPr>
          <a:xfrm>
            <a:off x="8019162" y="6353175"/>
            <a:ext cx="369936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(Director of Public Health 2022).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1370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179DD-30D3-4081-4C2A-0347B6CF2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37" y="84842"/>
            <a:ext cx="4204354" cy="596196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Health 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D560B-FD5E-960F-9F6D-7A986560E8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1085" y="886120"/>
            <a:ext cx="5708715" cy="529084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There is a high number of children obesity in Croydon  ranging from 2 to 11 years old (Over one in five)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 high number of hospitalisation due to admissions for excessive alcohol use (over 5000)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11.6% of adults smoke and Tobacco use is a major cause of death and disease.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23% of residents live with two or more long-term conditions, such as heart disease, diabetes, and arthritis.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Suicide rates in Croydon are higher than the national average, particularly among middle-aged men. (10.0 per 100) &amp; (2.9, per 100,000 women.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989FAB8-A433-7B91-F17F-2E668CADA6A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49971" y="681038"/>
            <a:ext cx="5550145" cy="5408677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CEF742D-5020-BE57-AD4A-A06DB39045EB}"/>
              </a:ext>
            </a:extLst>
          </p:cNvPr>
          <p:cNvSpPr txBox="1"/>
          <p:nvPr/>
        </p:nvSpPr>
        <p:spPr>
          <a:xfrm>
            <a:off x="8038821" y="6176962"/>
            <a:ext cx="376129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i="1" dirty="0"/>
              <a:t>Health Inequalities in Croydon</a:t>
            </a:r>
            <a:r>
              <a:rPr lang="en-GB" dirty="0"/>
              <a:t>, 2022).</a:t>
            </a:r>
          </a:p>
        </p:txBody>
      </p:sp>
    </p:spTree>
    <p:extLst>
      <p:ext uri="{BB962C8B-B14F-4D97-AF65-F5344CB8AC3E}">
        <p14:creationId xmlns:p14="http://schemas.microsoft.com/office/powerpoint/2010/main" val="38898419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Life expectancy in Fieldway 14 years less than in Sanderstead | Inside  Croydon">
            <a:extLst>
              <a:ext uri="{FF2B5EF4-FFF2-40B4-BE49-F238E27FC236}">
                <a16:creationId xmlns:a16="http://schemas.microsoft.com/office/drawing/2014/main" id="{6E9E644C-9CFF-6AAF-CF07-4B3E4AA50B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225" y="157850"/>
            <a:ext cx="11538408" cy="5809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0EA3D17-E724-D42F-D119-9DD7A753E85C}"/>
              </a:ext>
            </a:extLst>
          </p:cNvPr>
          <p:cNvSpPr txBox="1"/>
          <p:nvPr/>
        </p:nvSpPr>
        <p:spPr>
          <a:xfrm>
            <a:off x="8550112" y="6037023"/>
            <a:ext cx="331352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insideCroydon</a:t>
            </a:r>
            <a:r>
              <a:rPr lang="en-GB" dirty="0"/>
              <a:t>, 2020).</a:t>
            </a:r>
          </a:p>
        </p:txBody>
      </p:sp>
    </p:spTree>
    <p:extLst>
      <p:ext uri="{BB962C8B-B14F-4D97-AF65-F5344CB8AC3E}">
        <p14:creationId xmlns:p14="http://schemas.microsoft.com/office/powerpoint/2010/main" val="2952482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8995E41-BD2D-B7D4-C0EE-A3C034AD3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685" y="246490"/>
            <a:ext cx="9318929" cy="516835"/>
          </a:xfrm>
        </p:spPr>
        <p:txBody>
          <a:bodyPr>
            <a:no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Stakeholders involved in the program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846748-FFA2-6CC2-ECD8-2922CE8DA6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898497"/>
            <a:ext cx="5805115" cy="5454679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EQUALITY STRATEGY FOR CROYDON 2020 – 2024</a:t>
            </a:r>
          </a:p>
          <a:p>
            <a:pPr marL="0" indent="0">
              <a:buNone/>
            </a:pP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The Local Council addresses social inequities as a community leader and an employer.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200" dirty="0">
                <a:solidFill>
                  <a:srgbClr val="040C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en-GB" sz="7200" b="0" i="0" dirty="0">
                <a:solidFill>
                  <a:srgbClr val="040C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ousehold heads,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200" dirty="0">
                <a:solidFill>
                  <a:srgbClr val="040C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7200" b="0" i="0" dirty="0">
                <a:solidFill>
                  <a:srgbClr val="040C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arents,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200" dirty="0">
                <a:solidFill>
                  <a:srgbClr val="040C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7200" b="0" i="0" dirty="0">
                <a:solidFill>
                  <a:srgbClr val="040C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usiness owners,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200" dirty="0">
                <a:solidFill>
                  <a:srgbClr val="040C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Community leaders</a:t>
            </a:r>
            <a:endParaRPr lang="en-GB" sz="7200" b="0" i="0" dirty="0">
              <a:solidFill>
                <a:srgbClr val="040C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7200" dirty="0">
                <a:solidFill>
                  <a:srgbClr val="040C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7200" b="0" i="0" dirty="0">
                <a:solidFill>
                  <a:srgbClr val="040C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ommunity workers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200" b="0" i="0" dirty="0">
                <a:solidFill>
                  <a:srgbClr val="040C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Business (local &amp; international)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Residents for better understanding of the community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P. H. 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NGOs</a:t>
            </a:r>
          </a:p>
          <a:p>
            <a:pPr marL="0" indent="0">
              <a:buNone/>
            </a:pP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People in Croydon are supported to combat inequality.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F49B742-EE5A-1726-FC6B-4FC48F7697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9026" y="839266"/>
            <a:ext cx="5805115" cy="5343681"/>
          </a:xfrm>
        </p:spPr>
        <p:txBody>
          <a:bodyPr>
            <a:normAutofit fontScale="25000" lnSpcReduction="20000"/>
          </a:bodyPr>
          <a:lstStyle/>
          <a:p>
            <a:pPr marL="0" indent="0" algn="l" rtl="0" fontAlgn="base">
              <a:lnSpc>
                <a:spcPct val="170000"/>
              </a:lnSpc>
              <a:buNone/>
            </a:pPr>
            <a:r>
              <a:rPr lang="en-GB" sz="7200" b="0" i="0" dirty="0">
                <a:solidFill>
                  <a:srgbClr val="41434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Community development is a holistic approach governed by individual or group participation, barrierless,  accountability, transparency, involvement, and leadership of ( P. D. D. E)</a:t>
            </a:r>
            <a:r>
              <a:rPr lang="en-GB" sz="7200" dirty="0">
                <a:solidFill>
                  <a:srgbClr val="4143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challenges and gaps oppressing the</a:t>
            </a:r>
            <a:r>
              <a:rPr lang="en-GB" sz="7200" dirty="0">
                <a:solidFill>
                  <a:srgbClr val="41434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initiatives, for the betterment of the living standard of the community with no tokenism.</a:t>
            </a:r>
          </a:p>
          <a:p>
            <a:pPr marL="0" indent="0" algn="l" rtl="0" fontAlgn="base">
              <a:buNone/>
            </a:pPr>
            <a:endParaRPr lang="en-GB" sz="7200" dirty="0">
              <a:solidFill>
                <a:srgbClr val="41434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 rtl="0" fontAlgn="base">
              <a:buNone/>
            </a:pPr>
            <a:r>
              <a:rPr lang="en-GB" sz="7200" b="1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72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rinciples </a:t>
            </a:r>
          </a:p>
          <a:p>
            <a:pPr algn="l" rtl="0" fontAlgn="base">
              <a:buFont typeface="Wingdings" panose="05000000000000000000" pitchFamily="2" charset="2"/>
              <a:buChar char="Ø"/>
            </a:pPr>
            <a:r>
              <a:rPr lang="en-GB" sz="7200" dirty="0">
                <a:solidFill>
                  <a:srgbClr val="040C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supportable</a:t>
            </a:r>
            <a:r>
              <a:rPr lang="en-GB" sz="7200" b="0" i="0" dirty="0">
                <a:solidFill>
                  <a:srgbClr val="040C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projects</a:t>
            </a:r>
          </a:p>
          <a:p>
            <a:pPr algn="l" rtl="0" fontAlgn="base">
              <a:buFont typeface="Wingdings" panose="05000000000000000000" pitchFamily="2" charset="2"/>
              <a:buChar char="Ø"/>
            </a:pPr>
            <a:r>
              <a:rPr lang="en-GB" sz="7200">
                <a:solidFill>
                  <a:srgbClr val="040C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recognition</a:t>
            </a:r>
            <a:endParaRPr lang="en-GB" sz="7200" b="0" i="0" dirty="0">
              <a:solidFill>
                <a:srgbClr val="040C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 fontAlgn="base">
              <a:buFont typeface="Wingdings" panose="05000000000000000000" pitchFamily="2" charset="2"/>
              <a:buChar char="Ø"/>
            </a:pPr>
            <a:r>
              <a:rPr lang="en-GB" sz="7200" dirty="0">
                <a:solidFill>
                  <a:srgbClr val="040C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unbiased</a:t>
            </a:r>
            <a:endParaRPr lang="en-GB" sz="7200" b="0" i="0" dirty="0">
              <a:solidFill>
                <a:srgbClr val="040C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 fontAlgn="base">
              <a:buFont typeface="Wingdings" panose="05000000000000000000" pitchFamily="2" charset="2"/>
              <a:buChar char="Ø"/>
            </a:pPr>
            <a:r>
              <a:rPr lang="en-GB" sz="7200" dirty="0">
                <a:solidFill>
                  <a:srgbClr val="040C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Fair treatment</a:t>
            </a:r>
            <a:endParaRPr lang="en-GB" sz="7200" b="0" i="0" dirty="0">
              <a:solidFill>
                <a:srgbClr val="040C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 fontAlgn="base">
              <a:buFont typeface="Wingdings" panose="05000000000000000000" pitchFamily="2" charset="2"/>
              <a:buChar char="Ø"/>
            </a:pPr>
            <a:r>
              <a:rPr lang="en-GB" sz="7200" dirty="0">
                <a:solidFill>
                  <a:srgbClr val="040C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Civil </a:t>
            </a:r>
            <a:r>
              <a:rPr lang="en-GB" sz="7200" b="0" i="0" dirty="0">
                <a:solidFill>
                  <a:srgbClr val="040C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rights</a:t>
            </a:r>
          </a:p>
          <a:p>
            <a:pPr algn="l" rtl="0" fontAlgn="base">
              <a:buFont typeface="Wingdings" panose="05000000000000000000" pitchFamily="2" charset="2"/>
              <a:buChar char="Ø"/>
            </a:pPr>
            <a:r>
              <a:rPr lang="en-GB" sz="7200" dirty="0">
                <a:solidFill>
                  <a:srgbClr val="040C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tolerance</a:t>
            </a:r>
            <a:endParaRPr lang="en-GB" sz="7200" dirty="0">
              <a:solidFill>
                <a:srgbClr val="41434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 fontAlgn="base"/>
            <a:endParaRPr lang="en-GB" sz="7200" b="0" i="0" dirty="0">
              <a:solidFill>
                <a:srgbClr val="414345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 rtl="0" fontAlgn="base">
              <a:buNone/>
            </a:pPr>
            <a:endParaRPr lang="en-GB" sz="1050" b="0" i="0" dirty="0">
              <a:solidFill>
                <a:srgbClr val="414345"/>
              </a:solidFill>
              <a:effectLst/>
              <a:latin typeface="Source Sans Pro" panose="020B0503030403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46A12E-184C-FA71-1784-42C41E89F8D8}"/>
              </a:ext>
            </a:extLst>
          </p:cNvPr>
          <p:cNvSpPr txBox="1"/>
          <p:nvPr/>
        </p:nvSpPr>
        <p:spPr>
          <a:xfrm>
            <a:off x="7560297" y="6426844"/>
            <a:ext cx="441701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/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(Equality Strategy for Croydon,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2020).</a:t>
            </a:r>
            <a:endParaRPr lang="en-GB" b="0" i="0" dirty="0">
              <a:solidFill>
                <a:srgbClr val="040C28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64942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75275-40F7-A4D1-B4A7-125DEAD04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" y="161925"/>
            <a:ext cx="8258175" cy="661912"/>
          </a:xfrm>
        </p:spPr>
        <p:txBody>
          <a:bodyPr>
            <a:no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Existing Means of Communication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DB843F-9A7C-6E3E-F647-8EA8DC3996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5750" y="1247038"/>
            <a:ext cx="3590925" cy="468640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Local /Internal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457E05A-39C9-D6C6-83F0-1ECAB78788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5318" y="1715678"/>
            <a:ext cx="5395923" cy="4298623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Direct communication e.g. via face-to-face meetings, email, and phone calls</a:t>
            </a: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Written communication e.g. newsletters, brochures, and flyers</a:t>
            </a: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Community events</a:t>
            </a: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Social media platforms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D5C4B17-50D3-AF56-DC4E-C060102888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43883" y="1247038"/>
            <a:ext cx="4928400" cy="380508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External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EAF6718-207C-E1B3-2967-347033BC7C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00" y="1627546"/>
            <a:ext cx="4928400" cy="4997841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Partnerships and collaborations e.g. between social care organisations and community clinics</a:t>
            </a: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Formal communication methods like emails and mails</a:t>
            </a:r>
          </a:p>
          <a:p>
            <a:pPr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Direct communication methods e.g. physical inception meetings and web conferencing</a:t>
            </a:r>
          </a:p>
          <a:p>
            <a:pPr>
              <a:lnSpc>
                <a:spcPct val="170000"/>
              </a:lnSpc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11266" name="Picture 2" descr="Importance of Social Media for any business - Online Marketing Blog | Flow20">
            <a:extLst>
              <a:ext uri="{FF2B5EF4-FFF2-40B4-BE49-F238E27FC236}">
                <a16:creationId xmlns:a16="http://schemas.microsoft.com/office/drawing/2014/main" id="{E32A4D8F-A834-FAF6-EAAA-5310B7E677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5876" y="3657600"/>
            <a:ext cx="2005231" cy="1953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9A6FE09-3E40-A12E-5833-5DC441AEF1A8}"/>
              </a:ext>
            </a:extLst>
          </p:cNvPr>
          <p:cNvSpPr txBox="1"/>
          <p:nvPr/>
        </p:nvSpPr>
        <p:spPr>
          <a:xfrm>
            <a:off x="3471421" y="5560319"/>
            <a:ext cx="2099820" cy="5046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70000"/>
              </a:lnSpc>
            </a:pPr>
            <a:r>
              <a:rPr lang="en-GB" sz="1800" i="1" dirty="0"/>
              <a:t>(Flow20</a:t>
            </a:r>
            <a:r>
              <a:rPr lang="en-GB" sz="1800" dirty="0"/>
              <a:t>, 2022).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61424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2D015-4C5B-CEF6-E459-04EB6DE4C0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670" y="141402"/>
            <a:ext cx="11118130" cy="904974"/>
          </a:xfrm>
        </p:spPr>
        <p:txBody>
          <a:bodyPr>
            <a:normAutofit/>
          </a:bodyPr>
          <a:lstStyle/>
          <a:p>
            <a:r>
              <a:rPr lang="en-GB" dirty="0"/>
              <a:t>Digital technology for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68C34-8171-7A6E-4E1C-22762DA4BE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8792" y="1178351"/>
            <a:ext cx="5671008" cy="499861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As a holistic approach with combined participation in community development, technology plays a significant role in accelerating development through its various mediums.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Internet enable devices  such as;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Digital hardware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Software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Websites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Phones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Computers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Apps</a:t>
            </a:r>
          </a:p>
          <a:p>
            <a:pPr marL="0" indent="0">
              <a:buNone/>
            </a:pPr>
            <a:endParaRPr lang="en-GB" sz="1400" dirty="0"/>
          </a:p>
        </p:txBody>
      </p:sp>
      <p:pic>
        <p:nvPicPr>
          <p:cNvPr id="10242" name="Picture 2" descr="The Impact of Digital Technologies | United Nations">
            <a:extLst>
              <a:ext uri="{FF2B5EF4-FFF2-40B4-BE49-F238E27FC236}">
                <a16:creationId xmlns:a16="http://schemas.microsoft.com/office/drawing/2014/main" id="{59814490-0758-94AA-FCDE-CB8789DB729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1178351"/>
            <a:ext cx="5671008" cy="4147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4076422-541A-0354-4045-9530FD99D8AF}"/>
              </a:ext>
            </a:extLst>
          </p:cNvPr>
          <p:cNvSpPr txBox="1"/>
          <p:nvPr/>
        </p:nvSpPr>
        <p:spPr>
          <a:xfrm>
            <a:off x="8634952" y="5679649"/>
            <a:ext cx="36764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(</a:t>
            </a:r>
            <a:r>
              <a:rPr lang="en-GB" sz="1800" i="1" dirty="0"/>
              <a:t>Humanitarian technology</a:t>
            </a:r>
            <a:r>
              <a:rPr lang="en-GB" sz="1800" dirty="0"/>
              <a:t>, 2007).</a:t>
            </a:r>
          </a:p>
        </p:txBody>
      </p:sp>
    </p:spTree>
    <p:extLst>
      <p:ext uri="{BB962C8B-B14F-4D97-AF65-F5344CB8AC3E}">
        <p14:creationId xmlns:p14="http://schemas.microsoft.com/office/powerpoint/2010/main" val="38142125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01BB6-721B-C788-BBA5-987A60EAF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670" y="365126"/>
            <a:ext cx="11118130" cy="1152590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Legislation and Policy impacting support and gro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wth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63A3B-7C59-36DF-8DA3-49F84327DE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5670" y="1593131"/>
            <a:ext cx="6193410" cy="431747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endParaRPr lang="en-GB" sz="1800" b="0" i="0" dirty="0">
              <a:solidFill>
                <a:srgbClr val="21252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Human Rights Act 1998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Freedom of Information Act 2000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Act 2014 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0" i="0" dirty="0">
                <a:solidFill>
                  <a:srgbClr val="040C2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Equality Act 2010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solidFill>
                  <a:srgbClr val="040C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Care Act 2022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Safeguarding Vulnerable Groups Act 2006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Mental Health Act 1983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 and Social Care Act 2012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b="0" i="0" dirty="0">
                <a:solidFill>
                  <a:srgbClr val="21252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Apprenticeships, Skills, Children and Learning Act 2009</a:t>
            </a:r>
          </a:p>
          <a:p>
            <a:pPr marL="0" indent="0" algn="l">
              <a:buNone/>
            </a:pPr>
            <a:endParaRPr lang="en-GB" sz="4800" b="0" i="0" dirty="0">
              <a:solidFill>
                <a:srgbClr val="212529"/>
              </a:solidFill>
              <a:effectLst/>
              <a:latin typeface="opensans"/>
            </a:endParaRPr>
          </a:p>
          <a:p>
            <a:pPr marL="0" indent="0" algn="l">
              <a:buNone/>
            </a:pPr>
            <a:endParaRPr lang="en-GB" sz="4800" b="0" i="0" dirty="0">
              <a:solidFill>
                <a:srgbClr val="212529"/>
              </a:solidFill>
              <a:effectLst/>
              <a:latin typeface="opensans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pic>
        <p:nvPicPr>
          <p:cNvPr id="8200" name="Picture 8" descr="UK Legislation Affecting Procurement and Supply Chain Management">
            <a:extLst>
              <a:ext uri="{FF2B5EF4-FFF2-40B4-BE49-F238E27FC236}">
                <a16:creationId xmlns:a16="http://schemas.microsoft.com/office/drawing/2014/main" id="{044B58FD-EF40-96FD-4132-47BCCF031CA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0932" y="1883774"/>
            <a:ext cx="4496585" cy="3736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9D14786-C4B7-8A4E-1659-AABFE7B516A7}"/>
              </a:ext>
            </a:extLst>
          </p:cNvPr>
          <p:cNvSpPr txBox="1"/>
          <p:nvPr/>
        </p:nvSpPr>
        <p:spPr>
          <a:xfrm>
            <a:off x="7541443" y="5807631"/>
            <a:ext cx="381235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i="1" dirty="0"/>
              <a:t>(legislation - Google Search</a:t>
            </a:r>
            <a:r>
              <a:rPr lang="en-GB" sz="1800" dirty="0"/>
              <a:t>, 2022).</a:t>
            </a:r>
            <a:endParaRPr lang="en-GB" sz="2800" b="0" i="0" dirty="0">
              <a:solidFill>
                <a:srgbClr val="212529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13762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21DCE-F8DA-8482-F592-6F48F0CC9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425" y="150829"/>
            <a:ext cx="6613984" cy="744717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Possible Barriers/Obstacles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D52DC-10BE-27F1-2B92-6E15AAE273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425" y="1685925"/>
            <a:ext cx="10850175" cy="477678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Community distrust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Low public awareness and understanding of its priority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Cultural barriers e.g. language and local culture of non-participation 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Financial constraints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Cumbersome bureaucratic process </a:t>
            </a:r>
            <a:r>
              <a:rPr lang="fr-FR" sz="18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fr-FR" sz="1800" dirty="0" err="1">
                <a:latin typeface="Arial" panose="020B0604020202020204" pitchFamily="34" charset="0"/>
                <a:cs typeface="Arial" panose="020B0604020202020204" pitchFamily="34" charset="0"/>
              </a:rPr>
              <a:t>Gholipour</a:t>
            </a:r>
            <a:r>
              <a:rPr lang="fr-FR" sz="1800" dirty="0">
                <a:latin typeface="Arial" panose="020B0604020202020204" pitchFamily="34" charset="0"/>
                <a:cs typeface="Arial" panose="020B0604020202020204" pitchFamily="34" charset="0"/>
              </a:rPr>
              <a:t> et al. 2023)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320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BBF3F85F-FFEF-8C16-7CD6-FEBA69F0D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200025"/>
            <a:ext cx="4352531" cy="685800"/>
          </a:xfrm>
        </p:spPr>
        <p:txBody>
          <a:bodyPr>
            <a:no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E20DF5D-26E2-596A-364D-3AAD8912D9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6" y="1038225"/>
            <a:ext cx="10945424" cy="561975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Systematically screening patients for health-related social needs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Community health clinics should partner with stakeholders to align local services with patient needs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Make Mental Health First Aid Training more accessible and affordable for businesses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Strengthen the collaboration between Croydon and its partners to address drug and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  alcohol misuse.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Healthy Start scheme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community engagement with parents 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counselling. 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81771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E7524-2424-7082-2C51-A10214577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938" y="365125"/>
            <a:ext cx="11023862" cy="709531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F3BD8-AF65-9721-1E59-48AC95FDBD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938" y="1825625"/>
            <a:ext cx="11023862" cy="435133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Health inequalities are increasing in Croydon, and this has been displayed with recommendations on some of the challenges.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It is a collective responsibility that needs to be embraced by all, with the local authority championing and incentivising the course for its success.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It will be joyful to see the community embark on improving services for the betterment of all.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There are various ongoing projects engaged in addressing health inequalities.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However, more needs to be done and hopefully, this will be achieved by working collectively to make Croydon the best community.</a:t>
            </a:r>
          </a:p>
        </p:txBody>
      </p:sp>
    </p:spTree>
    <p:extLst>
      <p:ext uri="{BB962C8B-B14F-4D97-AF65-F5344CB8AC3E}">
        <p14:creationId xmlns:p14="http://schemas.microsoft.com/office/powerpoint/2010/main" val="38033406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4ABCA93-D557-67DE-CC6A-AE2ED770C9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50" y="98981"/>
            <a:ext cx="11031150" cy="626883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7092CD-7DC0-C48D-4E7D-725ADA8EF6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225" y="650449"/>
            <a:ext cx="10926375" cy="6108570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Campbell, J., (2022). Croydon Health and Care Plan Refresh 2022 to 2024 [online]. Croydon: One Croydon. [Viewed 25 October 2023]. Available from: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https://www.southwestlondonics.org.uk/wp-content/uploads/2022/06/Croydon-Health-and-Care-Plan-2022-to-2024.pdf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Director of Public Health, (2022). Health inequalities in Croydon [online]. Croydon: Croydon Council. [Viewed 24 October 2023]. Available from: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https://www.croydon.gov.uk/sites/default/files/2022-12/public-health-report-2022-full-report.pdf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Gholipour, K., Shokri, A.,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Yarahmadi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A. A., Tabrizi, J. S.,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Iezadi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Naghibi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D. and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Bidarpoor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, F., (2023). Barriers to community participation in primary health care of district health: a qualitative study. BMC Primary Care [online]. 24(1). [Viewed 24 October 2023]. Available from: 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: 10.1186/s12875-023-02062-0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Khan, M. S., (2019). Good Work Standard [online]. London: Mayor of London, Sadiq Khan. [Viewed 25 October 2023]. Available from: https://www.cipd.org/contentassets/933a2cfbead441f898621d890d619b2b/good-work-standard-employer-guidance.pdf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The National Health Service (NHS), (2021). Core20PLUS5 [online]. The National Health Service (NHS). [Viewed 25 October 2023]. Available from: https://www.england.nhs.uk/wp-content/uploads/2021/11/core20plus5-online-engage-survey-supporting-document-v1.pdf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Statistics, (2023). How life has changed in Croydon: Census 2021 [online]. [Viewed 25 October 2023]. Available from: 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https://www.ons.gov.uk/visualisations/censusareachanges/E09000008/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Woodley, C. L., (2019). Croydon Health and Wellbeing Strategy [online]. Croydon: Chair of the Croydon Health and Wellbeing Board. [Viewed 24 October 2023]. Available from: https://democracy.croydon.gov.uk/documents/s13992/Health%20and%20Wellbeing%20Strategy%20-%20Final.pdf</a:t>
            </a:r>
            <a:endParaRPr lang="en-GB" sz="10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10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Croydon health chief calls for collective action to tackle health inequalities</a:t>
            </a:r>
            <a:r>
              <a:rPr lang="en-US" sz="1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(no date) </a:t>
            </a:r>
            <a:r>
              <a:rPr lang="en-US" sz="10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Newsroom</a:t>
            </a:r>
            <a:r>
              <a:rPr lang="en-US" sz="1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US" sz="1000" u="none" strike="noStrike" kern="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https://news.croydon.gov.uk/croydon-health-chief-calls-for-collective-action-to-tackle-health-inequalities/</a:t>
            </a:r>
            <a:r>
              <a:rPr lang="en-US" sz="1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21 November 2023).</a:t>
            </a:r>
            <a:endParaRPr lang="en-GB" sz="10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Aft>
                <a:spcPts val="1200"/>
              </a:spcAft>
              <a:buNone/>
            </a:pPr>
            <a:r>
              <a:rPr lang="en-US" sz="10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EQUALITY STRATEGY FOR CROYDON</a:t>
            </a:r>
            <a:r>
              <a:rPr lang="en-US" sz="1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(2020). Available at: </a:t>
            </a:r>
            <a:r>
              <a:rPr lang="en-US" sz="1000" u="none" strike="noStrike" kern="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https://democracy.croydon.gov.uk/documents/s28031/Appendix%208.3F%20-%20Equality%20Strategy.pdf</a:t>
            </a:r>
            <a:r>
              <a:rPr lang="en-US" sz="1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November 2023).</a:t>
            </a:r>
            <a:endParaRPr lang="en-GB" sz="10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88034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0AD829A-D620-B033-0B7D-45BF79253D0C}"/>
              </a:ext>
            </a:extLst>
          </p:cNvPr>
          <p:cNvSpPr txBox="1"/>
          <p:nvPr/>
        </p:nvSpPr>
        <p:spPr>
          <a:xfrm>
            <a:off x="207390" y="599202"/>
            <a:ext cx="11726944" cy="65063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 Inequalities in Croydon</a:t>
            </a: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(2022). Available at: </a:t>
            </a:r>
            <a:r>
              <a:rPr lang="en-US" sz="1200" u="none" strike="noStrike" kern="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https://www.croydon.gov.uk/sites/default/files/2022-12/public-health-report-2022-full-report.pdf</a:t>
            </a: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23 November 2023).</a:t>
            </a:r>
            <a:endParaRPr lang="en-GB" sz="11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life has changed in Croydon: Census 2021</a:t>
            </a: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(no date) </a:t>
            </a:r>
            <a:r>
              <a:rPr lang="en-US" sz="1200" i="1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sveltekit</a:t>
            </a:r>
            <a:r>
              <a:rPr lang="en-US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-prerender</a:t>
            </a: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200" u="none" strike="noStrike" kern="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https://www.ons.gov.uk/visualisations/censusareachanges/E09000008/</a:t>
            </a: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20 November 2023).</a:t>
            </a:r>
            <a:endParaRPr lang="en-GB" sz="11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Importance of Social Media for any business - Online Marketing Blog | Flow20</a:t>
            </a: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(2022) </a:t>
            </a:r>
            <a:r>
              <a:rPr lang="en-US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www.flow20.com</a:t>
            </a: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200" u="none" strike="noStrike" kern="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https://www.flow20.com/blog/importance-of-social-media-for-any-business/</a:t>
            </a: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24 November 2023).</a:t>
            </a:r>
            <a:endParaRPr lang="en-GB" sz="11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insidecroydon</a:t>
            </a: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(2020) </a:t>
            </a:r>
            <a:r>
              <a:rPr lang="en-US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Life expectancy in </a:t>
            </a:r>
            <a:r>
              <a:rPr lang="en-US" sz="1200" i="1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Fieldway</a:t>
            </a:r>
            <a:r>
              <a:rPr lang="en-US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14 years less than in Sanderstead</a:t>
            </a: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Inside Croydon</a:t>
            </a: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200" u="none" strike="noStrike" kern="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https://insidecroydon.com/2020/10/15/life-expectancy-in-fieldway-14-years-less-than-in-sanderstead/</a:t>
            </a: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23 November 2023).</a:t>
            </a:r>
            <a:endParaRPr lang="en-GB" sz="11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legislation - Google Search</a:t>
            </a: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(2022) </a:t>
            </a:r>
            <a:r>
              <a:rPr lang="en-US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www.google.com</a:t>
            </a: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200" u="none" strike="noStrike" kern="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https://www.google.com/search?sca_esv=584934822&amp;rlz=1C1GCEA_enGB1015GB1016&amp;hl=en-US&amp;q=legislation&amp;tbm=isch&amp;source=lnms&amp;sa=X&amp;ved=2ahUKEwjij4a_utuCAxWtg_0HHUTTCMkQ0pQJegQIChAB&amp;biw=1920&amp;bih=931&amp;dpr=1#imgrc=JGfpMStcnrB5uM</a:t>
            </a: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24 November 2023).</a:t>
            </a: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1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London Borough of Croydon</a:t>
            </a:r>
            <a:r>
              <a:rPr lang="en-US" sz="11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(no date) </a:t>
            </a:r>
            <a:r>
              <a:rPr lang="en-US" sz="11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directory.londoncouncils.gov.uk</a:t>
            </a:r>
            <a:r>
              <a:rPr lang="en-US" sz="11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100" u="none" strike="noStrike" kern="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https://directory.londoncouncils.gov.uk/directory/croydon/</a:t>
            </a:r>
            <a:r>
              <a:rPr lang="en-US" sz="11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20 November 2023).</a:t>
            </a:r>
            <a:endParaRPr lang="en-GB" sz="105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1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Redirect Notice</a:t>
            </a:r>
            <a:r>
              <a:rPr lang="en-US" sz="11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(2023a) </a:t>
            </a:r>
            <a:r>
              <a:rPr lang="en-US" sz="11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Google.com</a:t>
            </a:r>
            <a:r>
              <a:rPr lang="en-US" sz="11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100" u="none" strike="noStrike" kern="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google.com/url?sa=i&amp;url=https%3A%2F%2Fbmcpublichealth.biomedcentral.com%2Farticles%2F10.1186%2Fs12889-021-11361-z&amp;psig=AOvVaw1-5Xj8laMCGctN1UfZwdjt&amp;ust=1697843283536000&amp;source=images&amp;cd=vfe&amp;opi=89978449&amp;ved=0CA4QjRxqFwoTCICK4Kqdg4IDFQAAAAAdAAAAABAD</a:t>
            </a:r>
            <a:r>
              <a:rPr lang="en-US" sz="11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19 October 2023).</a:t>
            </a:r>
            <a:endParaRPr lang="en-GB" sz="105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1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Redirect Notice</a:t>
            </a:r>
            <a:r>
              <a:rPr lang="en-US" sz="11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(2023b) </a:t>
            </a:r>
            <a:r>
              <a:rPr lang="en-US" sz="11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Google.com</a:t>
            </a:r>
            <a:r>
              <a:rPr lang="en-US" sz="11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100" u="none" strike="noStrike" kern="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google.com/url?sa=i&amp;url=https%3A%2F%2Fbmcpublichealth.biomedcentral.com%2Farticles%2F10.1186%2Fs12889-021-11361-z&amp;psig=AOvVaw1-5Xj8laMCGctN1UfZwdjt&amp;ust=1697843283536000&amp;source=images&amp;cd=vfe&amp;opi=89978449&amp;ved=0CA4QjRxqFwoTCICK4Kqdg4IDFQAAAAAdAAAAABAD</a:t>
            </a:r>
            <a:r>
              <a:rPr lang="en-US" sz="11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20 October 2023).</a:t>
            </a:r>
            <a:endParaRPr lang="en-GB" sz="105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1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Simon, N. (2018) </a:t>
            </a:r>
            <a:r>
              <a:rPr lang="en-US" sz="11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Art of Relevance - a new book by Nina Simon</a:t>
            </a:r>
            <a:r>
              <a:rPr lang="en-US" sz="11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1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artofrelevance.org</a:t>
            </a:r>
            <a:r>
              <a:rPr lang="en-US" sz="11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100" u="none" strike="noStrike" kern="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https://artofrelevance.org/2018/02/20/how-do-you-define-community/</a:t>
            </a:r>
            <a:r>
              <a:rPr lang="en-US" sz="11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20 November 2023).</a:t>
            </a:r>
            <a:endParaRPr lang="en-GB" sz="105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endParaRPr lang="en-GB" sz="11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86382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D3ABC24-5A54-399E-D7D9-174FC60CEEFC}"/>
              </a:ext>
            </a:extLst>
          </p:cNvPr>
          <p:cNvSpPr txBox="1"/>
          <p:nvPr/>
        </p:nvSpPr>
        <p:spPr>
          <a:xfrm>
            <a:off x="160256" y="216816"/>
            <a:ext cx="11783505" cy="1878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Redirect Notice</a:t>
            </a: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(2023b) </a:t>
            </a:r>
            <a:r>
              <a:rPr lang="en-US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Google.com</a:t>
            </a: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200" u="none" strike="noStrike" kern="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google.com/url?sa=i&amp;url=https%3A%2F%2Fbmcpublichealth.biomedcentral.com%2Farticles%2F10.1186%2Fs12889-021-11361-z&amp;psig=AOvVaw1-5Xj8laMCGctN1UfZwdjt&amp;ust=1697843283536000&amp;source=images&amp;cd=vfe&amp;opi=89978449&amp;ved=0CA4QjRxqFwoTCICK4Kqdg4IDFQAAAAAdAAAAABAD</a:t>
            </a: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20 October 2023).</a:t>
            </a:r>
            <a:endParaRPr lang="en-GB" sz="11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Simon, N. (2018) </a:t>
            </a:r>
            <a:r>
              <a:rPr lang="en-US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Art of Relevance - a new book by Nina Simon</a:t>
            </a: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2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artofrelevance.org</a:t>
            </a: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200" u="none" strike="noStrike" kern="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https://artofrelevance.org/2018/02/20/how-do-you-define-community/</a:t>
            </a:r>
            <a:r>
              <a:rPr lang="en-US" sz="1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20 November 2023).</a:t>
            </a:r>
            <a:endParaRPr lang="en-GB" sz="11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73023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2069</TotalTime>
  <Words>2060</Words>
  <Application>Microsoft Office PowerPoint</Application>
  <PresentationFormat>Widescreen</PresentationFormat>
  <Paragraphs>187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Arial</vt:lpstr>
      <vt:lpstr>Calibri</vt:lpstr>
      <vt:lpstr>Calibri Light</vt:lpstr>
      <vt:lpstr>opensans</vt:lpstr>
      <vt:lpstr>Source Sans Pro</vt:lpstr>
      <vt:lpstr>Times New Roman</vt:lpstr>
      <vt:lpstr>Wingdings</vt:lpstr>
      <vt:lpstr>Office Theme</vt:lpstr>
      <vt:lpstr>PowerPoint Presentation</vt:lpstr>
      <vt:lpstr>Introduction</vt:lpstr>
      <vt:lpstr>Aim</vt:lpstr>
      <vt:lpstr>Location</vt:lpstr>
      <vt:lpstr>Demographics</vt:lpstr>
      <vt:lpstr>Prevalent health issues</vt:lpstr>
      <vt:lpstr>Health Risks</vt:lpstr>
      <vt:lpstr>PowerPoint Presentation</vt:lpstr>
      <vt:lpstr>Stakeholders involved in the program</vt:lpstr>
      <vt:lpstr>Existing Means of Communication</vt:lpstr>
      <vt:lpstr>Digital technology for development</vt:lpstr>
      <vt:lpstr>Legislation and Policy impacting support and growth </vt:lpstr>
      <vt:lpstr>Possible Barriers/Obstacles </vt:lpstr>
      <vt:lpstr>Recommendations</vt:lpstr>
      <vt:lpstr>Conclusion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Richard Oji</dc:creator>
  <cp:lastModifiedBy>Richard Oji</cp:lastModifiedBy>
  <cp:revision>6</cp:revision>
  <dcterms:created xsi:type="dcterms:W3CDTF">2023-11-19T18:26:35Z</dcterms:created>
  <dcterms:modified xsi:type="dcterms:W3CDTF">2023-11-24T05:38:46Z</dcterms:modified>
</cp:coreProperties>
</file>